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8" r:id="rId11"/>
    <p:sldId id="270" r:id="rId12"/>
    <p:sldId id="269" r:id="rId13"/>
    <p:sldId id="260" r:id="rId14"/>
    <p:sldId id="271" r:id="rId15"/>
    <p:sldId id="272" r:id="rId16"/>
    <p:sldId id="273" r:id="rId17"/>
    <p:sldId id="274" r:id="rId18"/>
    <p:sldId id="261" r:id="rId19"/>
    <p:sldId id="275" r:id="rId20"/>
    <p:sldId id="276" r:id="rId21"/>
    <p:sldId id="277" r:id="rId22"/>
    <p:sldId id="278" r:id="rId23"/>
    <p:sldId id="262" r:id="rId24"/>
    <p:sldId id="293" r:id="rId25"/>
    <p:sldId id="295" r:id="rId26"/>
    <p:sldId id="30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E72"/>
    <a:srgbClr val="C4713F"/>
    <a:srgbClr val="E4B339"/>
    <a:srgbClr val="BB4544"/>
    <a:srgbClr val="ECD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29401-35D6-44AE-B044-C3A9242373C3}" v="1" dt="2023-12-11T06:51:04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7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69F29401-35D6-44AE-B044-C3A9242373C3}"/>
    <pc:docChg chg="modSld">
      <pc:chgData name="星榜 阮" userId="28304402c46bfd64" providerId="LiveId" clId="{69F29401-35D6-44AE-B044-C3A9242373C3}" dt="2023-12-11T06:51:04.568" v="2" actId="1076"/>
      <pc:docMkLst>
        <pc:docMk/>
      </pc:docMkLst>
      <pc:sldChg chg="modSp mod">
        <pc:chgData name="星榜 阮" userId="28304402c46bfd64" providerId="LiveId" clId="{69F29401-35D6-44AE-B044-C3A9242373C3}" dt="2023-12-11T06:50:48.480" v="1" actId="13926"/>
        <pc:sldMkLst>
          <pc:docMk/>
          <pc:sldMk cId="0" sldId="295"/>
        </pc:sldMkLst>
        <pc:spChg chg="mod">
          <ac:chgData name="星榜 阮" userId="28304402c46bfd64" providerId="LiveId" clId="{69F29401-35D6-44AE-B044-C3A9242373C3}" dt="2023-12-11T06:50:48.480" v="1" actId="13926"/>
          <ac:spMkLst>
            <pc:docMk/>
            <pc:sldMk cId="0" sldId="295"/>
            <ac:spMk id="389" creationId="{00000000-0000-0000-0000-000000000000}"/>
          </ac:spMkLst>
        </pc:spChg>
      </pc:sldChg>
      <pc:sldChg chg="modSp">
        <pc:chgData name="星榜 阮" userId="28304402c46bfd64" providerId="LiveId" clId="{69F29401-35D6-44AE-B044-C3A9242373C3}" dt="2023-12-11T06:51:04.568" v="2" actId="1076"/>
        <pc:sldMkLst>
          <pc:docMk/>
          <pc:sldMk cId="0" sldId="302"/>
        </pc:sldMkLst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1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2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3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4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5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6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7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8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29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1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2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3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4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5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6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7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8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09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10" creationId="{00000000-0000-0000-0000-000000000000}"/>
          </ac:spMkLst>
        </pc:spChg>
        <pc:spChg chg="mod">
          <ac:chgData name="星榜 阮" userId="28304402c46bfd64" providerId="LiveId" clId="{69F29401-35D6-44AE-B044-C3A9242373C3}" dt="2023-12-11T06:51:04.568" v="2" actId="1076"/>
          <ac:spMkLst>
            <pc:docMk/>
            <pc:sldMk cId="0" sldId="302"/>
            <ac:spMk id="311" creationId="{00000000-0000-0000-0000-000000000000}"/>
          </ac:spMkLst>
        </pc:spChg>
        <pc:grpChg chg="mod">
          <ac:chgData name="星榜 阮" userId="28304402c46bfd64" providerId="LiveId" clId="{69F29401-35D6-44AE-B044-C3A9242373C3}" dt="2023-12-11T06:51:04.568" v="2" actId="1076"/>
          <ac:grpSpMkLst>
            <pc:docMk/>
            <pc:sldMk cId="0" sldId="302"/>
            <ac:grpSpMk id="212" creationId="{00000000-0000-0000-0000-000000000000}"/>
          </ac:grpSpMkLst>
        </pc:grpChg>
        <pc:picChg chg="mod">
          <ac:chgData name="星榜 阮" userId="28304402c46bfd64" providerId="LiveId" clId="{69F29401-35D6-44AE-B044-C3A9242373C3}" dt="2023-12-11T06:51:04.568" v="2" actId="1076"/>
          <ac:picMkLst>
            <pc:docMk/>
            <pc:sldMk cId="0" sldId="302"/>
            <ac:picMk id="280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B5902-2E8F-439F-A76C-E4406906B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B2C82B-72AA-4DAB-BD26-BD244AA8A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055D4-A96D-4883-AC1C-6C61D3E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6BA3A-FD2D-43AE-8981-842BB61E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C1DE4-3001-4BC5-8651-399FC5FE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53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DB6B8-00E1-402F-8DBC-328BE519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EEAE11-A5B9-4138-9C57-24D4FB8F3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6839B8-BE2A-4A62-B8A8-983EA995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A11817-036E-439F-B99A-F6613CDF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7CFE9D-BE51-46DE-BA88-FB010B67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869D35-EEF0-4CDC-9DC9-0E615B08F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241DAB-1AE3-4027-B8FA-BD5945144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64B24-D75C-48C6-AB38-DCD980EF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D73D57-E502-40C7-A087-D6BF7348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CDCA0E-F782-4A4B-B9DA-EFF2CE33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F9949-C0B8-4B86-82D8-479358A1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25966-3896-40A9-9322-DD508E54F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593A20-CB7B-4313-94FE-15D48D78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7CC753-378F-4480-9204-853BACF3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54CD2-472B-4B08-81E4-BC7A0B77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9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76FCB-54F3-44CC-929C-A7C74A1E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BE1A2-3C4B-4D15-9EBC-8F5B11B05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C1DE5F-D89F-452E-B165-7F31F693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C1E5B-18BE-45A6-8DA5-9361856F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140CC-CF3B-4BD7-8952-D2D478C8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5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FC8A2-ABC1-4BF4-B04B-B7A7D2B9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1AFE1-B5ED-49A8-BFF5-F5BDA12E3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CAE900-4E0D-444D-B233-A999354D7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68A646-5E65-4859-BFC8-DBC6968F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E327E-3738-48B4-831D-EFEEF702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21A4BB-CFBA-4675-86D8-181ADBAB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5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6400C-A1AE-4A84-BE2C-94D62635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80D8D-99C9-4524-A298-E82A7C7C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5BD803-8FD6-4F1E-8BA1-2CED03062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44A654-4526-48AA-9368-1C2F4CFEB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4EDCF-6B61-4667-BC54-7525881D3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ACF240-C1A1-432D-A709-A3518825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466DC2-48BC-4B5C-A7D1-0DADC8FC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741C-C574-4014-A8D9-04B1F867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344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925E7-FA6F-4B66-959C-63406A6E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3FB2E-86D9-4C7A-B405-FAF41B01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1663903-DC22-45F9-B666-A0D8C297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1A6B25-3C95-4902-893E-A14BE40E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7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BDA095-5E57-4EAA-BB85-D3A49A5C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278F8F-2671-4862-8804-0ED17A44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415469-19F8-4B78-8807-97F36A44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80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36C67-309D-4CD3-9250-52BEEEB9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33B15-318F-4C7D-8F30-70FE8C8B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2B1E38-4535-42AD-A9C3-3327F2FD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3778AD-9F36-4793-A2EE-9C6110C3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A4C38E-8550-48A0-8D9E-B4AD8BDB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A167EB-2D56-4BA5-BF0C-8CF21CB1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75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BBF4E-34C9-404B-A46B-DC563D22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E42C89-7D59-47E2-80DA-59E8B2451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E635DF-F719-42B5-B8BA-E0DD6B722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53C77B-DD27-47BA-A7F3-82CD25AA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895D9-A6C6-4000-AFAF-0E3E4DB8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A89CBB-FCB5-400C-AC6A-21F55AC7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89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12C9AD-25EA-4C23-A011-6C2C26B6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4D9F0A-FB8F-4AEF-8F32-8442AD0C3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A48484-7784-4DCB-8A8F-3638626FA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2977-8033-448E-906F-8AADCB911348}" type="datetimeFigureOut">
              <a:rPr lang="zh-CN" altLang="en-US" smtClean="0"/>
              <a:t>2023/12/11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A224FF-B0B2-44B0-BEBD-5016B3A36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422F43-1829-445B-A11A-9814C5C50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1A446-A73A-4036-B0E5-2269D438477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4BBE7C-3DEB-47FD-B227-82C82E25879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://docer.wps.cn/hezuo/details-175.htm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4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C19C80D-6B03-40BA-AFD3-B00F9D01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24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E612F3-79EE-4954-918B-96E46EA6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162"/>
            <a:ext cx="12192000" cy="2953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C87991-9A7D-475F-8E1F-486673B08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3050058"/>
            <a:ext cx="9753600" cy="40750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CCB83D-034E-4B09-BEBE-4896F44A2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40" y="4819287"/>
            <a:ext cx="571500" cy="5619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6C05E5-26F5-4DF2-B80E-072B099AA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3" y="3269462"/>
            <a:ext cx="1304925" cy="1295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A66ABD-26BD-440F-89B2-9D3E9B948F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1" y="4270476"/>
            <a:ext cx="2287720" cy="211632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9F6B764-DD14-4525-B9AD-F2FE46C1D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79" y="5100274"/>
            <a:ext cx="1295400" cy="8572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91C08E3-76EF-4EF8-BB99-44F75322B68B}"/>
              </a:ext>
            </a:extLst>
          </p:cNvPr>
          <p:cNvSpPr/>
          <p:nvPr/>
        </p:nvSpPr>
        <p:spPr>
          <a:xfrm>
            <a:off x="171450" y="209550"/>
            <a:ext cx="11811000" cy="64008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CF1DA7-BBE6-41F5-97CF-EC8A956D8E38}"/>
              </a:ext>
            </a:extLst>
          </p:cNvPr>
          <p:cNvSpPr txBox="1"/>
          <p:nvPr/>
        </p:nvSpPr>
        <p:spPr>
          <a:xfrm>
            <a:off x="2510790" y="1162725"/>
            <a:ext cx="7190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教育课堂</a:t>
            </a:r>
            <a:r>
              <a:rPr lang="en-US" altLang="zh-CN" sz="6000" b="1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6000" b="1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</a:p>
        </p:txBody>
      </p:sp>
      <p:sp>
        <p:nvSpPr>
          <p:cNvPr id="26" name="矩形 471">
            <a:extLst>
              <a:ext uri="{FF2B5EF4-FFF2-40B4-BE49-F238E27FC236}">
                <a16:creationId xmlns:a16="http://schemas.microsoft.com/office/drawing/2014/main" id="{610D5C55-1293-4921-AC10-2AD37900F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193" y="2235538"/>
            <a:ext cx="37756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it-IT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 consectetuer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4ADABFD-4D93-4FCD-A506-35A6BF3FD460}"/>
              </a:ext>
            </a:extLst>
          </p:cNvPr>
          <p:cNvCxnSpPr>
            <a:cxnSpLocks/>
          </p:cNvCxnSpPr>
          <p:nvPr/>
        </p:nvCxnSpPr>
        <p:spPr>
          <a:xfrm>
            <a:off x="4588386" y="2191300"/>
            <a:ext cx="3015229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9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Teardrop 7">
            <a:extLst>
              <a:ext uri="{FF2B5EF4-FFF2-40B4-BE49-F238E27FC236}">
                <a16:creationId xmlns:a16="http://schemas.microsoft.com/office/drawing/2014/main" id="{3F839B69-2823-4E7B-946B-C482CBA50F36}"/>
              </a:ext>
            </a:extLst>
          </p:cNvPr>
          <p:cNvSpPr/>
          <p:nvPr/>
        </p:nvSpPr>
        <p:spPr>
          <a:xfrm rot="16200000">
            <a:off x="3271838" y="3381375"/>
            <a:ext cx="1587500" cy="15875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tIns="36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4" name="Teardrop 10">
            <a:extLst>
              <a:ext uri="{FF2B5EF4-FFF2-40B4-BE49-F238E27FC236}">
                <a16:creationId xmlns:a16="http://schemas.microsoft.com/office/drawing/2014/main" id="{F9416C1D-9547-4974-A209-8DA12E44FD2E}"/>
              </a:ext>
            </a:extLst>
          </p:cNvPr>
          <p:cNvSpPr/>
          <p:nvPr/>
        </p:nvSpPr>
        <p:spPr>
          <a:xfrm rot="10800000">
            <a:off x="3271838" y="2197100"/>
            <a:ext cx="1130300" cy="1128713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4000" dirty="0">
              <a:latin typeface="宋体" panose="02010600030101010101" pitchFamily="2" charset="-122"/>
            </a:endParaRPr>
          </a:p>
        </p:txBody>
      </p:sp>
      <p:sp>
        <p:nvSpPr>
          <p:cNvPr id="15" name="Teardrop 6">
            <a:extLst>
              <a:ext uri="{FF2B5EF4-FFF2-40B4-BE49-F238E27FC236}">
                <a16:creationId xmlns:a16="http://schemas.microsoft.com/office/drawing/2014/main" id="{D6B27AF8-0FF2-4346-81A1-5E6FF1686DC3}"/>
              </a:ext>
            </a:extLst>
          </p:cNvPr>
          <p:cNvSpPr/>
          <p:nvPr/>
        </p:nvSpPr>
        <p:spPr>
          <a:xfrm>
            <a:off x="2087563" y="3381375"/>
            <a:ext cx="1128712" cy="1130300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6" name="Teardrop 8">
            <a:extLst>
              <a:ext uri="{FF2B5EF4-FFF2-40B4-BE49-F238E27FC236}">
                <a16:creationId xmlns:a16="http://schemas.microsoft.com/office/drawing/2014/main" id="{8FC378BF-C24C-4D1F-8737-063543D55075}"/>
              </a:ext>
            </a:extLst>
          </p:cNvPr>
          <p:cNvSpPr/>
          <p:nvPr/>
        </p:nvSpPr>
        <p:spPr>
          <a:xfrm rot="5400000">
            <a:off x="2081213" y="2208213"/>
            <a:ext cx="1128712" cy="1128712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3600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latin typeface="宋体" panose="02010600030101010101" pitchFamily="2" charset="-122"/>
            </a:endParaRPr>
          </a:p>
        </p:txBody>
      </p:sp>
      <p:sp>
        <p:nvSpPr>
          <p:cNvPr id="17" name="Freeform 52">
            <a:extLst>
              <a:ext uri="{FF2B5EF4-FFF2-40B4-BE49-F238E27FC236}">
                <a16:creationId xmlns:a16="http://schemas.microsoft.com/office/drawing/2014/main" id="{0AED5411-1E5A-41ED-AD4B-85D226942A84}"/>
              </a:ext>
            </a:extLst>
          </p:cNvPr>
          <p:cNvSpPr>
            <a:spLocks noEditPoints="1"/>
          </p:cNvSpPr>
          <p:nvPr/>
        </p:nvSpPr>
        <p:spPr bwMode="auto">
          <a:xfrm>
            <a:off x="2419350" y="3667125"/>
            <a:ext cx="465138" cy="500063"/>
          </a:xfrm>
          <a:custGeom>
            <a:avLst/>
            <a:gdLst>
              <a:gd name="T0" fmla="*/ 2147483646 w 67"/>
              <a:gd name="T1" fmla="*/ 2147483646 h 72"/>
              <a:gd name="T2" fmla="*/ 2147483646 w 67"/>
              <a:gd name="T3" fmla="*/ 2147483646 h 72"/>
              <a:gd name="T4" fmla="*/ 2147483646 w 67"/>
              <a:gd name="T5" fmla="*/ 2147483646 h 72"/>
              <a:gd name="T6" fmla="*/ 0 w 67"/>
              <a:gd name="T7" fmla="*/ 2147483646 h 72"/>
              <a:gd name="T8" fmla="*/ 0 w 67"/>
              <a:gd name="T9" fmla="*/ 2147483646 h 72"/>
              <a:gd name="T10" fmla="*/ 2147483646 w 67"/>
              <a:gd name="T11" fmla="*/ 2147483646 h 72"/>
              <a:gd name="T12" fmla="*/ 2147483646 w 67"/>
              <a:gd name="T13" fmla="*/ 2147483646 h 72"/>
              <a:gd name="T14" fmla="*/ 2147483646 w 67"/>
              <a:gd name="T15" fmla="*/ 2147483646 h 72"/>
              <a:gd name="T16" fmla="*/ 2147483646 w 67"/>
              <a:gd name="T17" fmla="*/ 0 h 72"/>
              <a:gd name="T18" fmla="*/ 2147483646 w 67"/>
              <a:gd name="T19" fmla="*/ 0 h 72"/>
              <a:gd name="T20" fmla="*/ 2147483646 w 67"/>
              <a:gd name="T21" fmla="*/ 2147483646 h 72"/>
              <a:gd name="T22" fmla="*/ 2147483646 w 67"/>
              <a:gd name="T23" fmla="*/ 2147483646 h 72"/>
              <a:gd name="T24" fmla="*/ 2147483646 w 67"/>
              <a:gd name="T25" fmla="*/ 2147483646 h 72"/>
              <a:gd name="T26" fmla="*/ 2147483646 w 67"/>
              <a:gd name="T27" fmla="*/ 2147483646 h 72"/>
              <a:gd name="T28" fmla="*/ 2147483646 w 67"/>
              <a:gd name="T29" fmla="*/ 0 h 72"/>
              <a:gd name="T30" fmla="*/ 2147483646 w 67"/>
              <a:gd name="T31" fmla="*/ 0 h 72"/>
              <a:gd name="T32" fmla="*/ 2147483646 w 67"/>
              <a:gd name="T33" fmla="*/ 2147483646 h 72"/>
              <a:gd name="T34" fmla="*/ 2147483646 w 67"/>
              <a:gd name="T35" fmla="*/ 2147483646 h 72"/>
              <a:gd name="T36" fmla="*/ 2147483646 w 67"/>
              <a:gd name="T37" fmla="*/ 2147483646 h 72"/>
              <a:gd name="T38" fmla="*/ 2147483646 w 67"/>
              <a:gd name="T39" fmla="*/ 2147483646 h 72"/>
              <a:gd name="T40" fmla="*/ 2147483646 w 67"/>
              <a:gd name="T41" fmla="*/ 2147483646 h 72"/>
              <a:gd name="T42" fmla="*/ 2147483646 w 67"/>
              <a:gd name="T43" fmla="*/ 2147483646 h 72"/>
              <a:gd name="T44" fmla="*/ 2147483646 w 67"/>
              <a:gd name="T45" fmla="*/ 2147483646 h 72"/>
              <a:gd name="T46" fmla="*/ 2147483646 w 67"/>
              <a:gd name="T47" fmla="*/ 2147483646 h 72"/>
              <a:gd name="T48" fmla="*/ 2147483646 w 67"/>
              <a:gd name="T49" fmla="*/ 2147483646 h 72"/>
              <a:gd name="T50" fmla="*/ 2147483646 w 67"/>
              <a:gd name="T51" fmla="*/ 2147483646 h 72"/>
              <a:gd name="T52" fmla="*/ 2147483646 w 67"/>
              <a:gd name="T53" fmla="*/ 2147483646 h 72"/>
              <a:gd name="T54" fmla="*/ 2147483646 w 67"/>
              <a:gd name="T55" fmla="*/ 2147483646 h 72"/>
              <a:gd name="T56" fmla="*/ 2147483646 w 67"/>
              <a:gd name="T57" fmla="*/ 2147483646 h 72"/>
              <a:gd name="T58" fmla="*/ 2147483646 w 67"/>
              <a:gd name="T59" fmla="*/ 2147483646 h 72"/>
              <a:gd name="T60" fmla="*/ 2147483646 w 67"/>
              <a:gd name="T61" fmla="*/ 2147483646 h 72"/>
              <a:gd name="T62" fmla="*/ 2147483646 w 67"/>
              <a:gd name="T63" fmla="*/ 2147483646 h 72"/>
              <a:gd name="T64" fmla="*/ 2147483646 w 67"/>
              <a:gd name="T65" fmla="*/ 2147483646 h 72"/>
              <a:gd name="T66" fmla="*/ 2147483646 w 67"/>
              <a:gd name="T67" fmla="*/ 2147483646 h 72"/>
              <a:gd name="T68" fmla="*/ 2147483646 w 67"/>
              <a:gd name="T69" fmla="*/ 2147483646 h 72"/>
              <a:gd name="T70" fmla="*/ 2147483646 w 67"/>
              <a:gd name="T71" fmla="*/ 2147483646 h 72"/>
              <a:gd name="T72" fmla="*/ 2147483646 w 67"/>
              <a:gd name="T73" fmla="*/ 2147483646 h 72"/>
              <a:gd name="T74" fmla="*/ 2147483646 w 67"/>
              <a:gd name="T75" fmla="*/ 2147483646 h 72"/>
              <a:gd name="T76" fmla="*/ 2147483646 w 67"/>
              <a:gd name="T77" fmla="*/ 2147483646 h 72"/>
              <a:gd name="T78" fmla="*/ 2147483646 w 67"/>
              <a:gd name="T79" fmla="*/ 2147483646 h 72"/>
              <a:gd name="T80" fmla="*/ 2147483646 w 67"/>
              <a:gd name="T81" fmla="*/ 2147483646 h 72"/>
              <a:gd name="T82" fmla="*/ 2147483646 w 67"/>
              <a:gd name="T83" fmla="*/ 2147483646 h 72"/>
              <a:gd name="T84" fmla="*/ 2147483646 w 67"/>
              <a:gd name="T85" fmla="*/ 2147483646 h 72"/>
              <a:gd name="T86" fmla="*/ 2147483646 w 67"/>
              <a:gd name="T87" fmla="*/ 2147483646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42">
            <a:extLst>
              <a:ext uri="{FF2B5EF4-FFF2-40B4-BE49-F238E27FC236}">
                <a16:creationId xmlns:a16="http://schemas.microsoft.com/office/drawing/2014/main" id="{36174143-B16A-404B-8F2F-B8C7DAF9ED18}"/>
              </a:ext>
            </a:extLst>
          </p:cNvPr>
          <p:cNvSpPr>
            <a:spLocks noEditPoints="1"/>
          </p:cNvSpPr>
          <p:nvPr/>
        </p:nvSpPr>
        <p:spPr bwMode="auto">
          <a:xfrm>
            <a:off x="3813175" y="3917950"/>
            <a:ext cx="504825" cy="434975"/>
          </a:xfrm>
          <a:custGeom>
            <a:avLst/>
            <a:gdLst>
              <a:gd name="T0" fmla="*/ 2147483646 w 73"/>
              <a:gd name="T1" fmla="*/ 2147483646 h 63"/>
              <a:gd name="T2" fmla="*/ 2147483646 w 73"/>
              <a:gd name="T3" fmla="*/ 2147483646 h 63"/>
              <a:gd name="T4" fmla="*/ 2147483646 w 73"/>
              <a:gd name="T5" fmla="*/ 2147483646 h 63"/>
              <a:gd name="T6" fmla="*/ 2147483646 w 73"/>
              <a:gd name="T7" fmla="*/ 2147483646 h 63"/>
              <a:gd name="T8" fmla="*/ 2147483646 w 73"/>
              <a:gd name="T9" fmla="*/ 2147483646 h 63"/>
              <a:gd name="T10" fmla="*/ 2147483646 w 73"/>
              <a:gd name="T11" fmla="*/ 2147483646 h 63"/>
              <a:gd name="T12" fmla="*/ 2147483646 w 73"/>
              <a:gd name="T13" fmla="*/ 2147483646 h 63"/>
              <a:gd name="T14" fmla="*/ 2147483646 w 73"/>
              <a:gd name="T15" fmla="*/ 2147483646 h 63"/>
              <a:gd name="T16" fmla="*/ 2147483646 w 73"/>
              <a:gd name="T17" fmla="*/ 2147483646 h 63"/>
              <a:gd name="T18" fmla="*/ 0 w 73"/>
              <a:gd name="T19" fmla="*/ 2147483646 h 63"/>
              <a:gd name="T20" fmla="*/ 0 w 73"/>
              <a:gd name="T21" fmla="*/ 2147483646 h 63"/>
              <a:gd name="T22" fmla="*/ 2147483646 w 73"/>
              <a:gd name="T23" fmla="*/ 0 h 63"/>
              <a:gd name="T24" fmla="*/ 2147483646 w 73"/>
              <a:gd name="T25" fmla="*/ 0 h 63"/>
              <a:gd name="T26" fmla="*/ 2147483646 w 73"/>
              <a:gd name="T27" fmla="*/ 2147483646 h 63"/>
              <a:gd name="T28" fmla="*/ 2147483646 w 73"/>
              <a:gd name="T29" fmla="*/ 2147483646 h 63"/>
              <a:gd name="T30" fmla="*/ 2147483646 w 73"/>
              <a:gd name="T31" fmla="*/ 2147483646 h 63"/>
              <a:gd name="T32" fmla="*/ 2147483646 w 73"/>
              <a:gd name="T33" fmla="*/ 2147483646 h 63"/>
              <a:gd name="T34" fmla="*/ 2147483646 w 73"/>
              <a:gd name="T35" fmla="*/ 2147483646 h 63"/>
              <a:gd name="T36" fmla="*/ 2147483646 w 73"/>
              <a:gd name="T37" fmla="*/ 2147483646 h 63"/>
              <a:gd name="T38" fmla="*/ 2147483646 w 73"/>
              <a:gd name="T39" fmla="*/ 2147483646 h 63"/>
              <a:gd name="T40" fmla="*/ 2147483646 w 73"/>
              <a:gd name="T41" fmla="*/ 2147483646 h 63"/>
              <a:gd name="T42" fmla="*/ 2147483646 w 73"/>
              <a:gd name="T43" fmla="*/ 2147483646 h 63"/>
              <a:gd name="T44" fmla="*/ 2147483646 w 73"/>
              <a:gd name="T45" fmla="*/ 2147483646 h 63"/>
              <a:gd name="T46" fmla="*/ 2147483646 w 73"/>
              <a:gd name="T47" fmla="*/ 214748364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78">
            <a:extLst>
              <a:ext uri="{FF2B5EF4-FFF2-40B4-BE49-F238E27FC236}">
                <a16:creationId xmlns:a16="http://schemas.microsoft.com/office/drawing/2014/main" id="{B3BE7BB8-0403-4916-93E4-81E854390176}"/>
              </a:ext>
            </a:extLst>
          </p:cNvPr>
          <p:cNvSpPr>
            <a:spLocks noEditPoints="1"/>
          </p:cNvSpPr>
          <p:nvPr/>
        </p:nvSpPr>
        <p:spPr bwMode="auto">
          <a:xfrm>
            <a:off x="3584575" y="2582863"/>
            <a:ext cx="504825" cy="381000"/>
          </a:xfrm>
          <a:custGeom>
            <a:avLst/>
            <a:gdLst>
              <a:gd name="T0" fmla="*/ 2147483646 w 158"/>
              <a:gd name="T1" fmla="*/ 2147483646 h 119"/>
              <a:gd name="T2" fmla="*/ 0 w 158"/>
              <a:gd name="T3" fmla="*/ 2147483646 h 119"/>
              <a:gd name="T4" fmla="*/ 0 w 158"/>
              <a:gd name="T5" fmla="*/ 0 h 119"/>
              <a:gd name="T6" fmla="*/ 2147483646 w 158"/>
              <a:gd name="T7" fmla="*/ 0 h 119"/>
              <a:gd name="T8" fmla="*/ 2147483646 w 158"/>
              <a:gd name="T9" fmla="*/ 2147483646 h 119"/>
              <a:gd name="T10" fmla="*/ 2147483646 w 158"/>
              <a:gd name="T11" fmla="*/ 2147483646 h 119"/>
              <a:gd name="T12" fmla="*/ 2147483646 w 158"/>
              <a:gd name="T13" fmla="*/ 2147483646 h 119"/>
              <a:gd name="T14" fmla="*/ 2147483646 w 158"/>
              <a:gd name="T15" fmla="*/ 2147483646 h 119"/>
              <a:gd name="T16" fmla="*/ 2147483646 w 158"/>
              <a:gd name="T17" fmla="*/ 2147483646 h 119"/>
              <a:gd name="T18" fmla="*/ 2147483646 w 158"/>
              <a:gd name="T19" fmla="*/ 2147483646 h 119"/>
              <a:gd name="T20" fmla="*/ 2147483646 w 158"/>
              <a:gd name="T21" fmla="*/ 2147483646 h 119"/>
              <a:gd name="T22" fmla="*/ 2147483646 w 158"/>
              <a:gd name="T23" fmla="*/ 2147483646 h 119"/>
              <a:gd name="T24" fmla="*/ 2147483646 w 158"/>
              <a:gd name="T25" fmla="*/ 2147483646 h 119"/>
              <a:gd name="T26" fmla="*/ 2147483646 w 158"/>
              <a:gd name="T27" fmla="*/ 2147483646 h 119"/>
              <a:gd name="T28" fmla="*/ 2147483646 w 158"/>
              <a:gd name="T29" fmla="*/ 2147483646 h 119"/>
              <a:gd name="T30" fmla="*/ 2147483646 w 158"/>
              <a:gd name="T31" fmla="*/ 2147483646 h 119"/>
              <a:gd name="T32" fmla="*/ 2147483646 w 158"/>
              <a:gd name="T33" fmla="*/ 2147483646 h 119"/>
              <a:gd name="T34" fmla="*/ 2147483646 w 158"/>
              <a:gd name="T35" fmla="*/ 2147483646 h 119"/>
              <a:gd name="T36" fmla="*/ 2147483646 w 158"/>
              <a:gd name="T37" fmla="*/ 2147483646 h 119"/>
              <a:gd name="T38" fmla="*/ 2147483646 w 158"/>
              <a:gd name="T39" fmla="*/ 2147483646 h 119"/>
              <a:gd name="T40" fmla="*/ 2147483646 w 158"/>
              <a:gd name="T41" fmla="*/ 2147483646 h 119"/>
              <a:gd name="T42" fmla="*/ 2147483646 w 158"/>
              <a:gd name="T43" fmla="*/ 2147483646 h 119"/>
              <a:gd name="T44" fmla="*/ 2147483646 w 158"/>
              <a:gd name="T45" fmla="*/ 2147483646 h 119"/>
              <a:gd name="T46" fmla="*/ 2147483646 w 158"/>
              <a:gd name="T47" fmla="*/ 2147483646 h 119"/>
              <a:gd name="T48" fmla="*/ 2147483646 w 158"/>
              <a:gd name="T49" fmla="*/ 2147483646 h 119"/>
              <a:gd name="T50" fmla="*/ 2147483646 w 158"/>
              <a:gd name="T51" fmla="*/ 2147483646 h 119"/>
              <a:gd name="T52" fmla="*/ 2147483646 w 158"/>
              <a:gd name="T53" fmla="*/ 2147483646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86">
            <a:extLst>
              <a:ext uri="{FF2B5EF4-FFF2-40B4-BE49-F238E27FC236}">
                <a16:creationId xmlns:a16="http://schemas.microsoft.com/office/drawing/2014/main" id="{CED21DDD-5D05-4FF8-B117-2BA9E297A2F7}"/>
              </a:ext>
            </a:extLst>
          </p:cNvPr>
          <p:cNvSpPr>
            <a:spLocks noEditPoints="1"/>
          </p:cNvSpPr>
          <p:nvPr/>
        </p:nvSpPr>
        <p:spPr bwMode="auto">
          <a:xfrm>
            <a:off x="2479675" y="2505075"/>
            <a:ext cx="346075" cy="582613"/>
          </a:xfrm>
          <a:custGeom>
            <a:avLst/>
            <a:gdLst>
              <a:gd name="T0" fmla="*/ 2147483646 w 29"/>
              <a:gd name="T1" fmla="*/ 2147483646 h 49"/>
              <a:gd name="T2" fmla="*/ 2147483646 w 29"/>
              <a:gd name="T3" fmla="*/ 2147483646 h 49"/>
              <a:gd name="T4" fmla="*/ 2147483646 w 29"/>
              <a:gd name="T5" fmla="*/ 2147483646 h 49"/>
              <a:gd name="T6" fmla="*/ 0 w 29"/>
              <a:gd name="T7" fmla="*/ 2147483646 h 49"/>
              <a:gd name="T8" fmla="*/ 0 w 29"/>
              <a:gd name="T9" fmla="*/ 2147483646 h 49"/>
              <a:gd name="T10" fmla="*/ 2147483646 w 29"/>
              <a:gd name="T11" fmla="*/ 0 h 49"/>
              <a:gd name="T12" fmla="*/ 2147483646 w 29"/>
              <a:gd name="T13" fmla="*/ 0 h 49"/>
              <a:gd name="T14" fmla="*/ 2147483646 w 29"/>
              <a:gd name="T15" fmla="*/ 2147483646 h 49"/>
              <a:gd name="T16" fmla="*/ 2147483646 w 29"/>
              <a:gd name="T17" fmla="*/ 2147483646 h 49"/>
              <a:gd name="T18" fmla="*/ 2147483646 w 29"/>
              <a:gd name="T19" fmla="*/ 2147483646 h 49"/>
              <a:gd name="T20" fmla="*/ 2147483646 w 29"/>
              <a:gd name="T21" fmla="*/ 2147483646 h 49"/>
              <a:gd name="T22" fmla="*/ 2147483646 w 29"/>
              <a:gd name="T23" fmla="*/ 2147483646 h 49"/>
              <a:gd name="T24" fmla="*/ 2147483646 w 29"/>
              <a:gd name="T25" fmla="*/ 2147483646 h 49"/>
              <a:gd name="T26" fmla="*/ 2147483646 w 29"/>
              <a:gd name="T27" fmla="*/ 2147483646 h 49"/>
              <a:gd name="T28" fmla="*/ 2147483646 w 29"/>
              <a:gd name="T29" fmla="*/ 2147483646 h 49"/>
              <a:gd name="T30" fmla="*/ 2147483646 w 29"/>
              <a:gd name="T31" fmla="*/ 2147483646 h 49"/>
              <a:gd name="T32" fmla="*/ 2147483646 w 29"/>
              <a:gd name="T33" fmla="*/ 2147483646 h 49"/>
              <a:gd name="T34" fmla="*/ 2147483646 w 29"/>
              <a:gd name="T35" fmla="*/ 2147483646 h 49"/>
              <a:gd name="T36" fmla="*/ 2147483646 w 29"/>
              <a:gd name="T37" fmla="*/ 2147483646 h 49"/>
              <a:gd name="T38" fmla="*/ 2147483646 w 29"/>
              <a:gd name="T39" fmla="*/ 2147483646 h 49"/>
              <a:gd name="T40" fmla="*/ 2147483646 w 29"/>
              <a:gd name="T41" fmla="*/ 2147483646 h 49"/>
              <a:gd name="T42" fmla="*/ 2147483646 w 29"/>
              <a:gd name="T43" fmla="*/ 2147483646 h 49"/>
              <a:gd name="T44" fmla="*/ 2147483646 w 29"/>
              <a:gd name="T45" fmla="*/ 2147483646 h 49"/>
              <a:gd name="T46" fmla="*/ 2147483646 w 29"/>
              <a:gd name="T47" fmla="*/ 2147483646 h 49"/>
              <a:gd name="T48" fmla="*/ 2147483646 w 29"/>
              <a:gd name="T49" fmla="*/ 2147483646 h 49"/>
              <a:gd name="T50" fmla="*/ 2147483646 w 29"/>
              <a:gd name="T51" fmla="*/ 2147483646 h 49"/>
              <a:gd name="T52" fmla="*/ 2147483646 w 29"/>
              <a:gd name="T53" fmla="*/ 2147483646 h 49"/>
              <a:gd name="T54" fmla="*/ 2147483646 w 29"/>
              <a:gd name="T55" fmla="*/ 2147483646 h 49"/>
              <a:gd name="T56" fmla="*/ 2147483646 w 29"/>
              <a:gd name="T57" fmla="*/ 2147483646 h 49"/>
              <a:gd name="T58" fmla="*/ 2147483646 w 29"/>
              <a:gd name="T59" fmla="*/ 2147483646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Rounded Rectangle 72">
            <a:extLst>
              <a:ext uri="{FF2B5EF4-FFF2-40B4-BE49-F238E27FC236}">
                <a16:creationId xmlns:a16="http://schemas.microsoft.com/office/drawing/2014/main" id="{84719C45-8EDD-4BEA-A001-3EE640388917}"/>
              </a:ext>
            </a:extLst>
          </p:cNvPr>
          <p:cNvSpPr/>
          <p:nvPr/>
        </p:nvSpPr>
        <p:spPr>
          <a:xfrm>
            <a:off x="5759450" y="1306513"/>
            <a:ext cx="1389063" cy="377825"/>
          </a:xfrm>
          <a:prstGeom prst="roundRect">
            <a:avLst>
              <a:gd name="adj" fmla="val 211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5C668C-FB64-4555-AEAD-01812CD19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1690688"/>
            <a:ext cx="2071688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23" name="Rounded Rectangle 72">
            <a:extLst>
              <a:ext uri="{FF2B5EF4-FFF2-40B4-BE49-F238E27FC236}">
                <a16:creationId xmlns:a16="http://schemas.microsoft.com/office/drawing/2014/main" id="{0110E010-7E65-46E0-B016-6FA3E2C73C75}"/>
              </a:ext>
            </a:extLst>
          </p:cNvPr>
          <p:cNvSpPr/>
          <p:nvPr/>
        </p:nvSpPr>
        <p:spPr>
          <a:xfrm>
            <a:off x="7974013" y="1306513"/>
            <a:ext cx="1390650" cy="377825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8EFB340-DD29-4910-9841-2C65798DF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038" y="1690688"/>
            <a:ext cx="2078037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25" name="Rounded Rectangle 72">
            <a:extLst>
              <a:ext uri="{FF2B5EF4-FFF2-40B4-BE49-F238E27FC236}">
                <a16:creationId xmlns:a16="http://schemas.microsoft.com/office/drawing/2014/main" id="{6289DED9-719A-4A72-8BB3-B44401174D1B}"/>
              </a:ext>
            </a:extLst>
          </p:cNvPr>
          <p:cNvSpPr/>
          <p:nvPr/>
        </p:nvSpPr>
        <p:spPr>
          <a:xfrm>
            <a:off x="5759450" y="3770313"/>
            <a:ext cx="1389063" cy="377825"/>
          </a:xfrm>
          <a:prstGeom prst="roundRect">
            <a:avLst>
              <a:gd name="adj" fmla="val 211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FB0D5EA-DD4E-454B-B345-0ABD7EFD9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4156075"/>
            <a:ext cx="20716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Rounded Rectangle 72">
            <a:extLst>
              <a:ext uri="{FF2B5EF4-FFF2-40B4-BE49-F238E27FC236}">
                <a16:creationId xmlns:a16="http://schemas.microsoft.com/office/drawing/2014/main" id="{9DC48FFE-6563-471A-B1A6-A41F41EA3FAE}"/>
              </a:ext>
            </a:extLst>
          </p:cNvPr>
          <p:cNvSpPr/>
          <p:nvPr/>
        </p:nvSpPr>
        <p:spPr>
          <a:xfrm>
            <a:off x="7974013" y="3770313"/>
            <a:ext cx="1390650" cy="377825"/>
          </a:xfrm>
          <a:prstGeom prst="roundRect">
            <a:avLst>
              <a:gd name="adj" fmla="val 2111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11FD1DE-632E-4931-9A23-D31850DAE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038" y="4156075"/>
            <a:ext cx="2078037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195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3" dur="2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3E3A27B-7BBD-4847-909F-6F08ADBD5F2B}"/>
              </a:ext>
            </a:extLst>
          </p:cNvPr>
          <p:cNvGrpSpPr/>
          <p:nvPr/>
        </p:nvGrpSpPr>
        <p:grpSpPr>
          <a:xfrm>
            <a:off x="1448505" y="2420888"/>
            <a:ext cx="862013" cy="862012"/>
            <a:chOff x="1304925" y="4157663"/>
            <a:chExt cx="862013" cy="862012"/>
          </a:xfrm>
        </p:grpSpPr>
        <p:sp>
          <p:nvSpPr>
            <p:cNvPr id="14" name="Teardrop 39">
              <a:extLst>
                <a:ext uri="{FF2B5EF4-FFF2-40B4-BE49-F238E27FC236}">
                  <a16:creationId xmlns:a16="http://schemas.microsoft.com/office/drawing/2014/main" id="{D9878D18-1D83-46EC-876A-0F3F30D0B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925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" name="Freeform 299">
              <a:extLst>
                <a:ext uri="{FF2B5EF4-FFF2-40B4-BE49-F238E27FC236}">
                  <a16:creationId xmlns:a16="http://schemas.microsoft.com/office/drawing/2014/main" id="{FD1331DC-6B97-4EE0-99CA-3D04FDD00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4479925"/>
              <a:ext cx="276225" cy="276225"/>
            </a:xfrm>
            <a:custGeom>
              <a:avLst/>
              <a:gdLst>
                <a:gd name="T0" fmla="*/ 181 w 206"/>
                <a:gd name="T1" fmla="*/ 172 h 206"/>
                <a:gd name="T2" fmla="*/ 172 w 206"/>
                <a:gd name="T3" fmla="*/ 180 h 206"/>
                <a:gd name="T4" fmla="*/ 35 w 206"/>
                <a:gd name="T5" fmla="*/ 180 h 206"/>
                <a:gd name="T6" fmla="*/ 26 w 206"/>
                <a:gd name="T7" fmla="*/ 172 h 206"/>
                <a:gd name="T8" fmla="*/ 26 w 206"/>
                <a:gd name="T9" fmla="*/ 34 h 206"/>
                <a:gd name="T10" fmla="*/ 35 w 206"/>
                <a:gd name="T11" fmla="*/ 25 h 206"/>
                <a:gd name="T12" fmla="*/ 154 w 206"/>
                <a:gd name="T13" fmla="*/ 25 h 206"/>
                <a:gd name="T14" fmla="*/ 179 w 206"/>
                <a:gd name="T15" fmla="*/ 0 h 206"/>
                <a:gd name="T16" fmla="*/ 172 w 206"/>
                <a:gd name="T17" fmla="*/ 0 h 206"/>
                <a:gd name="T18" fmla="*/ 35 w 206"/>
                <a:gd name="T19" fmla="*/ 0 h 206"/>
                <a:gd name="T20" fmla="*/ 0 w 206"/>
                <a:gd name="T21" fmla="*/ 34 h 206"/>
                <a:gd name="T22" fmla="*/ 0 w 206"/>
                <a:gd name="T23" fmla="*/ 172 h 206"/>
                <a:gd name="T24" fmla="*/ 35 w 206"/>
                <a:gd name="T25" fmla="*/ 206 h 206"/>
                <a:gd name="T26" fmla="*/ 172 w 206"/>
                <a:gd name="T27" fmla="*/ 206 h 206"/>
                <a:gd name="T28" fmla="*/ 206 w 206"/>
                <a:gd name="T29" fmla="*/ 172 h 206"/>
                <a:gd name="T30" fmla="*/ 206 w 206"/>
                <a:gd name="T31" fmla="*/ 95 h 206"/>
                <a:gd name="T32" fmla="*/ 181 w 206"/>
                <a:gd name="T33" fmla="*/ 121 h 206"/>
                <a:gd name="T34" fmla="*/ 181 w 206"/>
                <a:gd name="T35" fmla="*/ 1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206">
                  <a:moveTo>
                    <a:pt x="181" y="172"/>
                  </a:moveTo>
                  <a:cubicBezTo>
                    <a:pt x="181" y="176"/>
                    <a:pt x="177" y="180"/>
                    <a:pt x="172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0" y="180"/>
                    <a:pt x="26" y="176"/>
                    <a:pt x="26" y="172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9"/>
                    <a:pt x="30" y="25"/>
                    <a:pt x="3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7" y="0"/>
                    <a:pt x="174" y="0"/>
                    <a:pt x="17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90"/>
                    <a:pt x="16" y="206"/>
                    <a:pt x="35" y="206"/>
                  </a:cubicBezTo>
                  <a:cubicBezTo>
                    <a:pt x="172" y="206"/>
                    <a:pt x="172" y="206"/>
                    <a:pt x="172" y="206"/>
                  </a:cubicBezTo>
                  <a:cubicBezTo>
                    <a:pt x="191" y="206"/>
                    <a:pt x="206" y="190"/>
                    <a:pt x="206" y="172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181" y="121"/>
                    <a:pt x="181" y="121"/>
                    <a:pt x="181" y="121"/>
                  </a:cubicBezTo>
                  <a:lnTo>
                    <a:pt x="181" y="1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300">
              <a:extLst>
                <a:ext uri="{FF2B5EF4-FFF2-40B4-BE49-F238E27FC236}">
                  <a16:creationId xmlns:a16="http://schemas.microsoft.com/office/drawing/2014/main" id="{AEB838C8-DAE3-43DF-9FAD-ADED19E5FB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0525" y="4465638"/>
              <a:ext cx="222250" cy="222250"/>
            </a:xfrm>
            <a:custGeom>
              <a:avLst/>
              <a:gdLst>
                <a:gd name="T0" fmla="*/ 74 w 74"/>
                <a:gd name="T1" fmla="*/ 17 h 74"/>
                <a:gd name="T2" fmla="*/ 57 w 74"/>
                <a:gd name="T3" fmla="*/ 0 h 74"/>
                <a:gd name="T4" fmla="*/ 8 w 74"/>
                <a:gd name="T5" fmla="*/ 50 h 74"/>
                <a:gd name="T6" fmla="*/ 0 w 74"/>
                <a:gd name="T7" fmla="*/ 74 h 74"/>
                <a:gd name="T8" fmla="*/ 24 w 74"/>
                <a:gd name="T9" fmla="*/ 66 h 74"/>
                <a:gd name="T10" fmla="*/ 74 w 74"/>
                <a:gd name="T11" fmla="*/ 17 h 74"/>
                <a:gd name="T12" fmla="*/ 19 w 74"/>
                <a:gd name="T13" fmla="*/ 52 h 74"/>
                <a:gd name="T14" fmla="*/ 17 w 74"/>
                <a:gd name="T15" fmla="*/ 50 h 74"/>
                <a:gd name="T16" fmla="*/ 57 w 74"/>
                <a:gd name="T17" fmla="*/ 9 h 74"/>
                <a:gd name="T18" fmla="*/ 60 w 74"/>
                <a:gd name="T19" fmla="*/ 11 h 74"/>
                <a:gd name="T20" fmla="*/ 19 w 74"/>
                <a:gd name="T21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74">
                  <a:moveTo>
                    <a:pt x="74" y="17"/>
                  </a:moveTo>
                  <a:lnTo>
                    <a:pt x="57" y="0"/>
                  </a:lnTo>
                  <a:lnTo>
                    <a:pt x="8" y="50"/>
                  </a:lnTo>
                  <a:lnTo>
                    <a:pt x="0" y="74"/>
                  </a:lnTo>
                  <a:lnTo>
                    <a:pt x="24" y="66"/>
                  </a:lnTo>
                  <a:lnTo>
                    <a:pt x="74" y="17"/>
                  </a:lnTo>
                  <a:close/>
                  <a:moveTo>
                    <a:pt x="19" y="52"/>
                  </a:moveTo>
                  <a:lnTo>
                    <a:pt x="17" y="50"/>
                  </a:lnTo>
                  <a:lnTo>
                    <a:pt x="57" y="9"/>
                  </a:lnTo>
                  <a:lnTo>
                    <a:pt x="60" y="11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301">
              <a:extLst>
                <a:ext uri="{FF2B5EF4-FFF2-40B4-BE49-F238E27FC236}">
                  <a16:creationId xmlns:a16="http://schemas.microsoft.com/office/drawing/2014/main" id="{D1F45452-8F95-45FA-AA0C-9E42E845F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4416425"/>
              <a:ext cx="80962" cy="82550"/>
            </a:xfrm>
            <a:custGeom>
              <a:avLst/>
              <a:gdLst>
                <a:gd name="T0" fmla="*/ 0 w 27"/>
                <a:gd name="T1" fmla="*/ 11 h 27"/>
                <a:gd name="T2" fmla="*/ 16 w 27"/>
                <a:gd name="T3" fmla="*/ 27 h 27"/>
                <a:gd name="T4" fmla="*/ 27 w 27"/>
                <a:gd name="T5" fmla="*/ 16 h 27"/>
                <a:gd name="T6" fmla="*/ 11 w 27"/>
                <a:gd name="T7" fmla="*/ 0 h 27"/>
                <a:gd name="T8" fmla="*/ 0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0" y="11"/>
                  </a:moveTo>
                  <a:lnTo>
                    <a:pt x="16" y="27"/>
                  </a:lnTo>
                  <a:lnTo>
                    <a:pt x="27" y="16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CA4F36-26DD-4E96-941B-8D0A8AB2FA8A}"/>
              </a:ext>
            </a:extLst>
          </p:cNvPr>
          <p:cNvGrpSpPr/>
          <p:nvPr/>
        </p:nvGrpSpPr>
        <p:grpSpPr>
          <a:xfrm>
            <a:off x="7169855" y="2420888"/>
            <a:ext cx="862013" cy="862012"/>
            <a:chOff x="7026275" y="4157663"/>
            <a:chExt cx="862013" cy="862012"/>
          </a:xfrm>
        </p:grpSpPr>
        <p:sp>
          <p:nvSpPr>
            <p:cNvPr id="19" name="Teardrop 41">
              <a:extLst>
                <a:ext uri="{FF2B5EF4-FFF2-40B4-BE49-F238E27FC236}">
                  <a16:creationId xmlns:a16="http://schemas.microsoft.com/office/drawing/2014/main" id="{0049B23E-9663-4372-98C6-ED5E602B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endParaRPr lang="zh-CN" altLang="en-US" dirty="0"/>
            </a:p>
          </p:txBody>
        </p:sp>
        <p:sp>
          <p:nvSpPr>
            <p:cNvPr id="20" name="Freeform 372">
              <a:extLst>
                <a:ext uri="{FF2B5EF4-FFF2-40B4-BE49-F238E27FC236}">
                  <a16:creationId xmlns:a16="http://schemas.microsoft.com/office/drawing/2014/main" id="{00EFEB53-A037-436A-A32A-95C181B79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4395788"/>
              <a:ext cx="384175" cy="384175"/>
            </a:xfrm>
            <a:custGeom>
              <a:avLst/>
              <a:gdLst>
                <a:gd name="T0" fmla="*/ 282 w 288"/>
                <a:gd name="T1" fmla="*/ 54 h 288"/>
                <a:gd name="T2" fmla="*/ 243 w 288"/>
                <a:gd name="T3" fmla="*/ 79 h 288"/>
                <a:gd name="T4" fmla="*/ 209 w 288"/>
                <a:gd name="T5" fmla="*/ 45 h 288"/>
                <a:gd name="T6" fmla="*/ 233 w 288"/>
                <a:gd name="T7" fmla="*/ 6 h 288"/>
                <a:gd name="T8" fmla="*/ 227 w 288"/>
                <a:gd name="T9" fmla="*/ 0 h 288"/>
                <a:gd name="T10" fmla="*/ 162 w 288"/>
                <a:gd name="T11" fmla="*/ 65 h 288"/>
                <a:gd name="T12" fmla="*/ 167 w 288"/>
                <a:gd name="T13" fmla="*/ 85 h 288"/>
                <a:gd name="T14" fmla="*/ 84 w 288"/>
                <a:gd name="T15" fmla="*/ 168 h 288"/>
                <a:gd name="T16" fmla="*/ 65 w 288"/>
                <a:gd name="T17" fmla="*/ 162 h 288"/>
                <a:gd name="T18" fmla="*/ 0 w 288"/>
                <a:gd name="T19" fmla="*/ 228 h 288"/>
                <a:gd name="T20" fmla="*/ 6 w 288"/>
                <a:gd name="T21" fmla="*/ 234 h 288"/>
                <a:gd name="T22" fmla="*/ 45 w 288"/>
                <a:gd name="T23" fmla="*/ 209 h 288"/>
                <a:gd name="T24" fmla="*/ 79 w 288"/>
                <a:gd name="T25" fmla="*/ 243 h 288"/>
                <a:gd name="T26" fmla="*/ 54 w 288"/>
                <a:gd name="T27" fmla="*/ 282 h 288"/>
                <a:gd name="T28" fmla="*/ 60 w 288"/>
                <a:gd name="T29" fmla="*/ 288 h 288"/>
                <a:gd name="T30" fmla="*/ 125 w 288"/>
                <a:gd name="T31" fmla="*/ 223 h 288"/>
                <a:gd name="T32" fmla="*/ 120 w 288"/>
                <a:gd name="T33" fmla="*/ 204 h 288"/>
                <a:gd name="T34" fmla="*/ 204 w 288"/>
                <a:gd name="T35" fmla="*/ 120 h 288"/>
                <a:gd name="T36" fmla="*/ 222 w 288"/>
                <a:gd name="T37" fmla="*/ 126 h 288"/>
                <a:gd name="T38" fmla="*/ 287 w 288"/>
                <a:gd name="T39" fmla="*/ 60 h 288"/>
                <a:gd name="T40" fmla="*/ 282 w 288"/>
                <a:gd name="T41" fmla="*/ 5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88">
                  <a:moveTo>
                    <a:pt x="282" y="54"/>
                  </a:moveTo>
                  <a:cubicBezTo>
                    <a:pt x="255" y="81"/>
                    <a:pt x="259" y="79"/>
                    <a:pt x="243" y="79"/>
                  </a:cubicBezTo>
                  <a:cubicBezTo>
                    <a:pt x="230" y="79"/>
                    <a:pt x="209" y="58"/>
                    <a:pt x="209" y="45"/>
                  </a:cubicBezTo>
                  <a:cubicBezTo>
                    <a:pt x="209" y="28"/>
                    <a:pt x="206" y="33"/>
                    <a:pt x="233" y="6"/>
                  </a:cubicBezTo>
                  <a:cubicBezTo>
                    <a:pt x="231" y="4"/>
                    <a:pt x="227" y="0"/>
                    <a:pt x="227" y="0"/>
                  </a:cubicBezTo>
                  <a:cubicBezTo>
                    <a:pt x="194" y="1"/>
                    <a:pt x="162" y="32"/>
                    <a:pt x="162" y="65"/>
                  </a:cubicBezTo>
                  <a:cubicBezTo>
                    <a:pt x="162" y="71"/>
                    <a:pt x="164" y="78"/>
                    <a:pt x="167" y="85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78" y="164"/>
                    <a:pt x="71" y="162"/>
                    <a:pt x="65" y="162"/>
                  </a:cubicBezTo>
                  <a:cubicBezTo>
                    <a:pt x="32" y="162"/>
                    <a:pt x="0" y="194"/>
                    <a:pt x="0" y="228"/>
                  </a:cubicBezTo>
                  <a:cubicBezTo>
                    <a:pt x="0" y="228"/>
                    <a:pt x="4" y="231"/>
                    <a:pt x="6" y="234"/>
                  </a:cubicBezTo>
                  <a:cubicBezTo>
                    <a:pt x="33" y="207"/>
                    <a:pt x="28" y="209"/>
                    <a:pt x="45" y="209"/>
                  </a:cubicBezTo>
                  <a:cubicBezTo>
                    <a:pt x="58" y="209"/>
                    <a:pt x="79" y="230"/>
                    <a:pt x="79" y="243"/>
                  </a:cubicBezTo>
                  <a:cubicBezTo>
                    <a:pt x="79" y="260"/>
                    <a:pt x="82" y="255"/>
                    <a:pt x="54" y="282"/>
                  </a:cubicBezTo>
                  <a:cubicBezTo>
                    <a:pt x="56" y="284"/>
                    <a:pt x="60" y="288"/>
                    <a:pt x="60" y="288"/>
                  </a:cubicBezTo>
                  <a:cubicBezTo>
                    <a:pt x="94" y="287"/>
                    <a:pt x="125" y="256"/>
                    <a:pt x="125" y="223"/>
                  </a:cubicBezTo>
                  <a:cubicBezTo>
                    <a:pt x="125" y="217"/>
                    <a:pt x="123" y="210"/>
                    <a:pt x="120" y="204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10" y="124"/>
                    <a:pt x="216" y="126"/>
                    <a:pt x="222" y="126"/>
                  </a:cubicBezTo>
                  <a:cubicBezTo>
                    <a:pt x="256" y="126"/>
                    <a:pt x="288" y="94"/>
                    <a:pt x="287" y="60"/>
                  </a:cubicBezTo>
                  <a:cubicBezTo>
                    <a:pt x="287" y="60"/>
                    <a:pt x="284" y="56"/>
                    <a:pt x="282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C0AD334-A482-43E5-BB6E-A997AD06034F}"/>
              </a:ext>
            </a:extLst>
          </p:cNvPr>
          <p:cNvGrpSpPr/>
          <p:nvPr/>
        </p:nvGrpSpPr>
        <p:grpSpPr>
          <a:xfrm>
            <a:off x="10022593" y="2420888"/>
            <a:ext cx="860425" cy="862012"/>
            <a:chOff x="9879013" y="4157663"/>
            <a:chExt cx="860425" cy="862012"/>
          </a:xfrm>
        </p:grpSpPr>
        <p:sp>
          <p:nvSpPr>
            <p:cNvPr id="22" name="Teardrop 48">
              <a:extLst>
                <a:ext uri="{FF2B5EF4-FFF2-40B4-BE49-F238E27FC236}">
                  <a16:creationId xmlns:a16="http://schemas.microsoft.com/office/drawing/2014/main" id="{6FC0FECC-EF48-470F-8C26-1316C4D11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013" y="4157663"/>
              <a:ext cx="860425" cy="862012"/>
            </a:xfrm>
            <a:custGeom>
              <a:avLst/>
              <a:gdLst>
                <a:gd name="T0" fmla="*/ 0 w 860425"/>
                <a:gd name="T1" fmla="*/ 431006 h 862012"/>
                <a:gd name="T2" fmla="*/ 430213 w 860425"/>
                <a:gd name="T3" fmla="*/ 0 h 862012"/>
                <a:gd name="T4" fmla="*/ 860425 w 860425"/>
                <a:gd name="T5" fmla="*/ 0 h 862012"/>
                <a:gd name="T6" fmla="*/ 860425 w 860425"/>
                <a:gd name="T7" fmla="*/ 431006 h 862012"/>
                <a:gd name="T8" fmla="*/ 430212 w 860425"/>
                <a:gd name="T9" fmla="*/ 862012 h 862012"/>
                <a:gd name="T10" fmla="*/ -1 w 860425"/>
                <a:gd name="T11" fmla="*/ 431006 h 862012"/>
                <a:gd name="T12" fmla="*/ 0 w 860425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0425" h="862012">
                  <a:moveTo>
                    <a:pt x="0" y="431006"/>
                  </a:moveTo>
                  <a:cubicBezTo>
                    <a:pt x="0" y="192968"/>
                    <a:pt x="192613" y="0"/>
                    <a:pt x="430213" y="0"/>
                  </a:cubicBezTo>
                  <a:lnTo>
                    <a:pt x="860425" y="0"/>
                  </a:lnTo>
                  <a:lnTo>
                    <a:pt x="860425" y="431006"/>
                  </a:lnTo>
                  <a:cubicBezTo>
                    <a:pt x="860425" y="669044"/>
                    <a:pt x="667812" y="862012"/>
                    <a:pt x="430212" y="862012"/>
                  </a:cubicBezTo>
                  <a:cubicBezTo>
                    <a:pt x="192612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3" name="Freeform 384">
              <a:extLst>
                <a:ext uri="{FF2B5EF4-FFF2-40B4-BE49-F238E27FC236}">
                  <a16:creationId xmlns:a16="http://schemas.microsoft.com/office/drawing/2014/main" id="{527E1FB3-B31B-48E5-8E9A-46C135779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0" y="4559300"/>
              <a:ext cx="185738" cy="185738"/>
            </a:xfrm>
            <a:custGeom>
              <a:avLst/>
              <a:gdLst>
                <a:gd name="T0" fmla="*/ 49 w 62"/>
                <a:gd name="T1" fmla="*/ 9 h 62"/>
                <a:gd name="T2" fmla="*/ 27 w 62"/>
                <a:gd name="T3" fmla="*/ 31 h 62"/>
                <a:gd name="T4" fmla="*/ 24 w 62"/>
                <a:gd name="T5" fmla="*/ 27 h 62"/>
                <a:gd name="T6" fmla="*/ 45 w 62"/>
                <a:gd name="T7" fmla="*/ 6 h 62"/>
                <a:gd name="T8" fmla="*/ 39 w 62"/>
                <a:gd name="T9" fmla="*/ 0 h 62"/>
                <a:gd name="T10" fmla="*/ 11 w 62"/>
                <a:gd name="T11" fmla="*/ 28 h 62"/>
                <a:gd name="T12" fmla="*/ 0 w 62"/>
                <a:gd name="T13" fmla="*/ 62 h 62"/>
                <a:gd name="T14" fmla="*/ 35 w 62"/>
                <a:gd name="T15" fmla="*/ 51 h 62"/>
                <a:gd name="T16" fmla="*/ 62 w 62"/>
                <a:gd name="T17" fmla="*/ 23 h 62"/>
                <a:gd name="T18" fmla="*/ 49 w 62"/>
                <a:gd name="T1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49" y="9"/>
                  </a:moveTo>
                  <a:lnTo>
                    <a:pt x="27" y="31"/>
                  </a:lnTo>
                  <a:lnTo>
                    <a:pt x="24" y="27"/>
                  </a:lnTo>
                  <a:lnTo>
                    <a:pt x="45" y="6"/>
                  </a:lnTo>
                  <a:lnTo>
                    <a:pt x="39" y="0"/>
                  </a:lnTo>
                  <a:lnTo>
                    <a:pt x="11" y="28"/>
                  </a:lnTo>
                  <a:lnTo>
                    <a:pt x="0" y="62"/>
                  </a:lnTo>
                  <a:lnTo>
                    <a:pt x="35" y="51"/>
                  </a:lnTo>
                  <a:lnTo>
                    <a:pt x="62" y="23"/>
                  </a:lnTo>
                  <a:lnTo>
                    <a:pt x="4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85">
              <a:extLst>
                <a:ext uri="{FF2B5EF4-FFF2-40B4-BE49-F238E27FC236}">
                  <a16:creationId xmlns:a16="http://schemas.microsoft.com/office/drawing/2014/main" id="{34FB3A15-0F25-4265-9613-6A93F561F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0813" y="4432300"/>
              <a:ext cx="120650" cy="117475"/>
            </a:xfrm>
            <a:custGeom>
              <a:avLst/>
              <a:gdLst>
                <a:gd name="T0" fmla="*/ 6 w 40"/>
                <a:gd name="T1" fmla="*/ 21 h 39"/>
                <a:gd name="T2" fmla="*/ 16 w 40"/>
                <a:gd name="T3" fmla="*/ 12 h 39"/>
                <a:gd name="T4" fmla="*/ 20 w 40"/>
                <a:gd name="T5" fmla="*/ 15 h 39"/>
                <a:gd name="T6" fmla="*/ 10 w 40"/>
                <a:gd name="T7" fmla="*/ 25 h 39"/>
                <a:gd name="T8" fmla="*/ 24 w 40"/>
                <a:gd name="T9" fmla="*/ 39 h 39"/>
                <a:gd name="T10" fmla="*/ 40 w 40"/>
                <a:gd name="T11" fmla="*/ 23 h 39"/>
                <a:gd name="T12" fmla="*/ 16 w 40"/>
                <a:gd name="T13" fmla="*/ 0 h 39"/>
                <a:gd name="T14" fmla="*/ 0 w 40"/>
                <a:gd name="T15" fmla="*/ 16 h 39"/>
                <a:gd name="T16" fmla="*/ 6 w 40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9">
                  <a:moveTo>
                    <a:pt x="6" y="21"/>
                  </a:moveTo>
                  <a:lnTo>
                    <a:pt x="16" y="12"/>
                  </a:lnTo>
                  <a:lnTo>
                    <a:pt x="20" y="15"/>
                  </a:lnTo>
                  <a:lnTo>
                    <a:pt x="10" y="25"/>
                  </a:lnTo>
                  <a:lnTo>
                    <a:pt x="24" y="39"/>
                  </a:lnTo>
                  <a:lnTo>
                    <a:pt x="40" y="23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6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386">
              <a:extLst>
                <a:ext uri="{FF2B5EF4-FFF2-40B4-BE49-F238E27FC236}">
                  <a16:creationId xmlns:a16="http://schemas.microsoft.com/office/drawing/2014/main" id="{6F30D853-0EB8-4012-9579-892BE117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2250" y="4360863"/>
              <a:ext cx="117475" cy="117475"/>
            </a:xfrm>
            <a:custGeom>
              <a:avLst/>
              <a:gdLst>
                <a:gd name="T0" fmla="*/ 15 w 39"/>
                <a:gd name="T1" fmla="*/ 0 h 39"/>
                <a:gd name="T2" fmla="*/ 0 w 39"/>
                <a:gd name="T3" fmla="*/ 16 h 39"/>
                <a:gd name="T4" fmla="*/ 23 w 39"/>
                <a:gd name="T5" fmla="*/ 39 h 39"/>
                <a:gd name="T6" fmla="*/ 39 w 39"/>
                <a:gd name="T7" fmla="*/ 24 h 39"/>
                <a:gd name="T8" fmla="*/ 15 w 3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15" y="0"/>
                  </a:moveTo>
                  <a:lnTo>
                    <a:pt x="0" y="16"/>
                  </a:lnTo>
                  <a:lnTo>
                    <a:pt x="23" y="39"/>
                  </a:lnTo>
                  <a:lnTo>
                    <a:pt x="39" y="2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387">
              <a:extLst>
                <a:ext uri="{FF2B5EF4-FFF2-40B4-BE49-F238E27FC236}">
                  <a16:creationId xmlns:a16="http://schemas.microsoft.com/office/drawing/2014/main" id="{8F60BF67-F440-4334-B3DC-08A348A74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0" y="4360863"/>
              <a:ext cx="384175" cy="384175"/>
            </a:xfrm>
            <a:custGeom>
              <a:avLst/>
              <a:gdLst>
                <a:gd name="T0" fmla="*/ 223 w 288"/>
                <a:gd name="T1" fmla="*/ 162 h 287"/>
                <a:gd name="T2" fmla="*/ 203 w 288"/>
                <a:gd name="T3" fmla="*/ 167 h 287"/>
                <a:gd name="T4" fmla="*/ 120 w 288"/>
                <a:gd name="T5" fmla="*/ 84 h 287"/>
                <a:gd name="T6" fmla="*/ 125 w 288"/>
                <a:gd name="T7" fmla="*/ 65 h 287"/>
                <a:gd name="T8" fmla="*/ 61 w 288"/>
                <a:gd name="T9" fmla="*/ 0 h 287"/>
                <a:gd name="T10" fmla="*/ 60 w 288"/>
                <a:gd name="T11" fmla="*/ 0 h 287"/>
                <a:gd name="T12" fmla="*/ 54 w 288"/>
                <a:gd name="T13" fmla="*/ 6 h 287"/>
                <a:gd name="T14" fmla="*/ 79 w 288"/>
                <a:gd name="T15" fmla="*/ 44 h 287"/>
                <a:gd name="T16" fmla="*/ 45 w 288"/>
                <a:gd name="T17" fmla="*/ 78 h 287"/>
                <a:gd name="T18" fmla="*/ 38 w 288"/>
                <a:gd name="T19" fmla="*/ 79 h 287"/>
                <a:gd name="T20" fmla="*/ 6 w 288"/>
                <a:gd name="T21" fmla="*/ 54 h 287"/>
                <a:gd name="T22" fmla="*/ 0 w 288"/>
                <a:gd name="T23" fmla="*/ 60 h 287"/>
                <a:gd name="T24" fmla="*/ 65 w 288"/>
                <a:gd name="T25" fmla="*/ 125 h 287"/>
                <a:gd name="T26" fmla="*/ 84 w 288"/>
                <a:gd name="T27" fmla="*/ 120 h 287"/>
                <a:gd name="T28" fmla="*/ 167 w 288"/>
                <a:gd name="T29" fmla="*/ 203 h 287"/>
                <a:gd name="T30" fmla="*/ 162 w 288"/>
                <a:gd name="T31" fmla="*/ 222 h 287"/>
                <a:gd name="T32" fmla="*/ 227 w 288"/>
                <a:gd name="T33" fmla="*/ 287 h 287"/>
                <a:gd name="T34" fmla="*/ 227 w 288"/>
                <a:gd name="T35" fmla="*/ 287 h 287"/>
                <a:gd name="T36" fmla="*/ 233 w 288"/>
                <a:gd name="T37" fmla="*/ 281 h 287"/>
                <a:gd name="T38" fmla="*/ 209 w 288"/>
                <a:gd name="T39" fmla="*/ 243 h 287"/>
                <a:gd name="T40" fmla="*/ 243 w 288"/>
                <a:gd name="T41" fmla="*/ 208 h 287"/>
                <a:gd name="T42" fmla="*/ 250 w 288"/>
                <a:gd name="T43" fmla="*/ 208 h 287"/>
                <a:gd name="T44" fmla="*/ 282 w 288"/>
                <a:gd name="T45" fmla="*/ 233 h 287"/>
                <a:gd name="T46" fmla="*/ 288 w 288"/>
                <a:gd name="T47" fmla="*/ 227 h 287"/>
                <a:gd name="T48" fmla="*/ 223 w 288"/>
                <a:gd name="T49" fmla="*/ 16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7">
                  <a:moveTo>
                    <a:pt x="223" y="162"/>
                  </a:moveTo>
                  <a:cubicBezTo>
                    <a:pt x="216" y="162"/>
                    <a:pt x="210" y="164"/>
                    <a:pt x="203" y="167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3" y="77"/>
                    <a:pt x="125" y="71"/>
                    <a:pt x="125" y="65"/>
                  </a:cubicBezTo>
                  <a:cubicBezTo>
                    <a:pt x="125" y="32"/>
                    <a:pt x="94" y="0"/>
                    <a:pt x="61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60" y="0"/>
                    <a:pt x="56" y="3"/>
                    <a:pt x="54" y="6"/>
                  </a:cubicBezTo>
                  <a:cubicBezTo>
                    <a:pt x="81" y="32"/>
                    <a:pt x="79" y="28"/>
                    <a:pt x="79" y="44"/>
                  </a:cubicBezTo>
                  <a:cubicBezTo>
                    <a:pt x="79" y="57"/>
                    <a:pt x="58" y="78"/>
                    <a:pt x="45" y="78"/>
                  </a:cubicBezTo>
                  <a:cubicBezTo>
                    <a:pt x="42" y="78"/>
                    <a:pt x="40" y="79"/>
                    <a:pt x="38" y="79"/>
                  </a:cubicBezTo>
                  <a:cubicBezTo>
                    <a:pt x="29" y="79"/>
                    <a:pt x="29" y="77"/>
                    <a:pt x="6" y="54"/>
                  </a:cubicBezTo>
                  <a:cubicBezTo>
                    <a:pt x="4" y="56"/>
                    <a:pt x="0" y="60"/>
                    <a:pt x="0" y="60"/>
                  </a:cubicBezTo>
                  <a:cubicBezTo>
                    <a:pt x="0" y="93"/>
                    <a:pt x="32" y="125"/>
                    <a:pt x="65" y="125"/>
                  </a:cubicBezTo>
                  <a:cubicBezTo>
                    <a:pt x="71" y="125"/>
                    <a:pt x="78" y="123"/>
                    <a:pt x="84" y="120"/>
                  </a:cubicBezTo>
                  <a:cubicBezTo>
                    <a:pt x="167" y="203"/>
                    <a:pt x="167" y="203"/>
                    <a:pt x="167" y="203"/>
                  </a:cubicBezTo>
                  <a:cubicBezTo>
                    <a:pt x="164" y="210"/>
                    <a:pt x="162" y="216"/>
                    <a:pt x="162" y="222"/>
                  </a:cubicBezTo>
                  <a:cubicBezTo>
                    <a:pt x="162" y="255"/>
                    <a:pt x="194" y="287"/>
                    <a:pt x="227" y="287"/>
                  </a:cubicBezTo>
                  <a:cubicBezTo>
                    <a:pt x="227" y="287"/>
                    <a:pt x="227" y="287"/>
                    <a:pt x="227" y="287"/>
                  </a:cubicBezTo>
                  <a:cubicBezTo>
                    <a:pt x="228" y="287"/>
                    <a:pt x="231" y="283"/>
                    <a:pt x="233" y="281"/>
                  </a:cubicBezTo>
                  <a:cubicBezTo>
                    <a:pt x="207" y="255"/>
                    <a:pt x="209" y="259"/>
                    <a:pt x="209" y="243"/>
                  </a:cubicBezTo>
                  <a:cubicBezTo>
                    <a:pt x="209" y="229"/>
                    <a:pt x="230" y="208"/>
                    <a:pt x="243" y="208"/>
                  </a:cubicBezTo>
                  <a:cubicBezTo>
                    <a:pt x="246" y="208"/>
                    <a:pt x="248" y="208"/>
                    <a:pt x="250" y="208"/>
                  </a:cubicBezTo>
                  <a:cubicBezTo>
                    <a:pt x="259" y="208"/>
                    <a:pt x="259" y="210"/>
                    <a:pt x="282" y="233"/>
                  </a:cubicBezTo>
                  <a:cubicBezTo>
                    <a:pt x="284" y="231"/>
                    <a:pt x="288" y="227"/>
                    <a:pt x="288" y="227"/>
                  </a:cubicBezTo>
                  <a:cubicBezTo>
                    <a:pt x="287" y="194"/>
                    <a:pt x="256" y="162"/>
                    <a:pt x="223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5AC54C-CD8A-40C7-8BF8-396E82436D08}"/>
              </a:ext>
            </a:extLst>
          </p:cNvPr>
          <p:cNvGrpSpPr/>
          <p:nvPr/>
        </p:nvGrpSpPr>
        <p:grpSpPr>
          <a:xfrm>
            <a:off x="4309180" y="2420888"/>
            <a:ext cx="862013" cy="862012"/>
            <a:chOff x="4165600" y="4157663"/>
            <a:chExt cx="862013" cy="862012"/>
          </a:xfrm>
        </p:grpSpPr>
        <p:sp>
          <p:nvSpPr>
            <p:cNvPr id="28" name="Teardrop 40">
              <a:extLst>
                <a:ext uri="{FF2B5EF4-FFF2-40B4-BE49-F238E27FC236}">
                  <a16:creationId xmlns:a16="http://schemas.microsoft.com/office/drawing/2014/main" id="{18EAF022-3D6C-4EFA-AAF4-A2889F5D0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4157663"/>
              <a:ext cx="862013" cy="862012"/>
            </a:xfrm>
            <a:custGeom>
              <a:avLst/>
              <a:gdLst>
                <a:gd name="T0" fmla="*/ 0 w 862013"/>
                <a:gd name="T1" fmla="*/ 431006 h 862012"/>
                <a:gd name="T2" fmla="*/ 431007 w 862013"/>
                <a:gd name="T3" fmla="*/ 0 h 862012"/>
                <a:gd name="T4" fmla="*/ 862013 w 862013"/>
                <a:gd name="T5" fmla="*/ 0 h 862012"/>
                <a:gd name="T6" fmla="*/ 862013 w 862013"/>
                <a:gd name="T7" fmla="*/ 431006 h 862012"/>
                <a:gd name="T8" fmla="*/ 431006 w 862013"/>
                <a:gd name="T9" fmla="*/ 862012 h 862012"/>
                <a:gd name="T10" fmla="*/ -1 w 862013"/>
                <a:gd name="T11" fmla="*/ 431006 h 862012"/>
                <a:gd name="T12" fmla="*/ 0 w 862013"/>
                <a:gd name="T13" fmla="*/ 431006 h 86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013" h="862012">
                  <a:moveTo>
                    <a:pt x="0" y="431006"/>
                  </a:moveTo>
                  <a:cubicBezTo>
                    <a:pt x="0" y="192968"/>
                    <a:pt x="192968" y="0"/>
                    <a:pt x="431007" y="0"/>
                  </a:cubicBezTo>
                  <a:lnTo>
                    <a:pt x="862013" y="0"/>
                  </a:lnTo>
                  <a:lnTo>
                    <a:pt x="862013" y="431006"/>
                  </a:lnTo>
                  <a:cubicBezTo>
                    <a:pt x="862013" y="669044"/>
                    <a:pt x="669045" y="862012"/>
                    <a:pt x="431006" y="862012"/>
                  </a:cubicBezTo>
                  <a:cubicBezTo>
                    <a:pt x="192967" y="862012"/>
                    <a:pt x="-1" y="669044"/>
                    <a:pt x="-1" y="431006"/>
                  </a:cubicBezTo>
                  <a:lnTo>
                    <a:pt x="0" y="4310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Freeform 399">
              <a:extLst>
                <a:ext uri="{FF2B5EF4-FFF2-40B4-BE49-F238E27FC236}">
                  <a16:creationId xmlns:a16="http://schemas.microsoft.com/office/drawing/2014/main" id="{A4CE2BD1-8013-4084-BE95-DED1A5884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1350" y="4357688"/>
              <a:ext cx="384175" cy="384175"/>
            </a:xfrm>
            <a:custGeom>
              <a:avLst/>
              <a:gdLst>
                <a:gd name="T0" fmla="*/ 128 w 128"/>
                <a:gd name="T1" fmla="*/ 31 h 128"/>
                <a:gd name="T2" fmla="*/ 97 w 128"/>
                <a:gd name="T3" fmla="*/ 0 h 128"/>
                <a:gd name="T4" fmla="*/ 15 w 128"/>
                <a:gd name="T5" fmla="*/ 83 h 128"/>
                <a:gd name="T6" fmla="*/ 0 w 128"/>
                <a:gd name="T7" fmla="*/ 128 h 128"/>
                <a:gd name="T8" fmla="*/ 45 w 128"/>
                <a:gd name="T9" fmla="*/ 114 h 128"/>
                <a:gd name="T10" fmla="*/ 128 w 128"/>
                <a:gd name="T11" fmla="*/ 31 h 128"/>
                <a:gd name="T12" fmla="*/ 11 w 128"/>
                <a:gd name="T13" fmla="*/ 117 h 128"/>
                <a:gd name="T14" fmla="*/ 21 w 128"/>
                <a:gd name="T15" fmla="*/ 86 h 128"/>
                <a:gd name="T16" fmla="*/ 41 w 128"/>
                <a:gd name="T17" fmla="*/ 107 h 128"/>
                <a:gd name="T18" fmla="*/ 11 w 128"/>
                <a:gd name="T19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128" y="31"/>
                  </a:moveTo>
                  <a:lnTo>
                    <a:pt x="97" y="0"/>
                  </a:lnTo>
                  <a:lnTo>
                    <a:pt x="15" y="83"/>
                  </a:lnTo>
                  <a:lnTo>
                    <a:pt x="0" y="128"/>
                  </a:lnTo>
                  <a:lnTo>
                    <a:pt x="45" y="114"/>
                  </a:lnTo>
                  <a:lnTo>
                    <a:pt x="128" y="31"/>
                  </a:lnTo>
                  <a:close/>
                  <a:moveTo>
                    <a:pt x="11" y="117"/>
                  </a:moveTo>
                  <a:lnTo>
                    <a:pt x="21" y="86"/>
                  </a:lnTo>
                  <a:lnTo>
                    <a:pt x="41" y="107"/>
                  </a:lnTo>
                  <a:lnTo>
                    <a:pt x="11" y="1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43D4B5E8-6BCE-40E6-8EDA-9933BE5A7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004" y="3477151"/>
            <a:ext cx="1360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984D2DDE-796C-439D-B43A-C34E60D3A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40" y="3893033"/>
            <a:ext cx="209808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latin typeface="宋体" panose="02010600030101010101" pitchFamily="2" charset="-122"/>
              </a:rPr>
              <a:t>zero</a:t>
            </a:r>
            <a:r>
              <a:rPr lang="zh-CN" altLang="en-US" sz="1400" dirty="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D1414C5A-895D-438F-978C-A0228E9E7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729" y="3477151"/>
            <a:ext cx="1360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236252F9-4DF8-44E2-9187-1335CE286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965" y="3893033"/>
            <a:ext cx="209808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latin typeface="宋体" panose="02010600030101010101" pitchFamily="2" charset="-122"/>
              </a:rPr>
              <a:t>zero</a:t>
            </a:r>
            <a:r>
              <a:rPr lang="zh-CN" altLang="en-US" sz="1400" dirty="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6B86A905-D84E-497C-80D4-5D7B26FE9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376" y="3477151"/>
            <a:ext cx="1360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2CF45F51-9ED7-4057-A59D-BAD639210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612" y="3893033"/>
            <a:ext cx="209808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latin typeface="宋体" panose="02010600030101010101" pitchFamily="2" charset="-122"/>
              </a:rPr>
              <a:t>zero</a:t>
            </a:r>
            <a:r>
              <a:rPr lang="zh-CN" altLang="en-US" sz="1400" dirty="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B57AB4C0-C621-486C-9C27-DE24E97E6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406" y="3477151"/>
            <a:ext cx="1360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B94E0BF4-8483-46C5-8D34-54E89E74D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642" y="3893033"/>
            <a:ext cx="209808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dirty="0">
                <a:latin typeface="宋体" panose="02010600030101010101" pitchFamily="2" charset="-122"/>
              </a:rPr>
              <a:t>zero</a:t>
            </a:r>
            <a:r>
              <a:rPr lang="zh-CN" altLang="en-US" sz="1400" dirty="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2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4" name="圆角矩形 20">
            <a:extLst>
              <a:ext uri="{FF2B5EF4-FFF2-40B4-BE49-F238E27FC236}">
                <a16:creationId xmlns:a16="http://schemas.microsoft.com/office/drawing/2014/main" id="{E1813518-2D8E-405F-9EFD-6E411C31C837}"/>
              </a:ext>
            </a:extLst>
          </p:cNvPr>
          <p:cNvSpPr/>
          <p:nvPr/>
        </p:nvSpPr>
        <p:spPr>
          <a:xfrm>
            <a:off x="6789738" y="3581400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圆角矩形 18">
            <a:extLst>
              <a:ext uri="{FF2B5EF4-FFF2-40B4-BE49-F238E27FC236}">
                <a16:creationId xmlns:a16="http://schemas.microsoft.com/office/drawing/2014/main" id="{16A8D203-3025-4FCB-8C29-F9CB2EDD820D}"/>
              </a:ext>
            </a:extLst>
          </p:cNvPr>
          <p:cNvSpPr/>
          <p:nvPr/>
        </p:nvSpPr>
        <p:spPr>
          <a:xfrm>
            <a:off x="6789738" y="3052763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圆角矩形 17">
            <a:extLst>
              <a:ext uri="{FF2B5EF4-FFF2-40B4-BE49-F238E27FC236}">
                <a16:creationId xmlns:a16="http://schemas.microsoft.com/office/drawing/2014/main" id="{963156D0-03E7-4D8D-8AAF-E667A15A82D7}"/>
              </a:ext>
            </a:extLst>
          </p:cNvPr>
          <p:cNvSpPr/>
          <p:nvPr/>
        </p:nvSpPr>
        <p:spPr>
          <a:xfrm>
            <a:off x="6789738" y="2503488"/>
            <a:ext cx="3894137" cy="217487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圆角矩形 5">
            <a:extLst>
              <a:ext uri="{FF2B5EF4-FFF2-40B4-BE49-F238E27FC236}">
                <a16:creationId xmlns:a16="http://schemas.microsoft.com/office/drawing/2014/main" id="{42C59C04-BA5E-4562-845D-59DEF33F8833}"/>
              </a:ext>
            </a:extLst>
          </p:cNvPr>
          <p:cNvSpPr/>
          <p:nvPr/>
        </p:nvSpPr>
        <p:spPr>
          <a:xfrm>
            <a:off x="6789738" y="1971675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8">
            <a:extLst>
              <a:ext uri="{FF2B5EF4-FFF2-40B4-BE49-F238E27FC236}">
                <a16:creationId xmlns:a16="http://schemas.microsoft.com/office/drawing/2014/main" id="{7073E139-0F4B-414A-9AB9-5FFDF6501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185420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9" name="文本框 9">
            <a:extLst>
              <a:ext uri="{FF2B5EF4-FFF2-40B4-BE49-F238E27FC236}">
                <a16:creationId xmlns:a16="http://schemas.microsoft.com/office/drawing/2014/main" id="{7FAFC89F-7660-4DAE-97F3-D819E84AC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1388" y="1881188"/>
            <a:ext cx="719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ea typeface="微软雅黑" panose="020B0503020204020204" pitchFamily="34" charset="-122"/>
              </a:rPr>
              <a:t>40</a:t>
            </a:r>
            <a:r>
              <a:rPr lang="en-US" altLang="zh-CN" sz="1600">
                <a:ea typeface="微软雅黑" panose="020B0503020204020204" pitchFamily="34" charset="-122"/>
              </a:rPr>
              <a:t>%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30" name="圆角矩形 22">
            <a:extLst>
              <a:ext uri="{FF2B5EF4-FFF2-40B4-BE49-F238E27FC236}">
                <a16:creationId xmlns:a16="http://schemas.microsoft.com/office/drawing/2014/main" id="{B9E51801-BEF4-480F-BB5A-C9F08AB7C5E4}"/>
              </a:ext>
            </a:extLst>
          </p:cNvPr>
          <p:cNvSpPr/>
          <p:nvPr/>
        </p:nvSpPr>
        <p:spPr>
          <a:xfrm>
            <a:off x="6789738" y="2503488"/>
            <a:ext cx="1912937" cy="21748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文本框 23">
            <a:extLst>
              <a:ext uri="{FF2B5EF4-FFF2-40B4-BE49-F238E27FC236}">
                <a16:creationId xmlns:a16="http://schemas.microsoft.com/office/drawing/2014/main" id="{C3DA5B08-E632-4948-A019-8EB0913D9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2390775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2" name="文本框 24">
            <a:extLst>
              <a:ext uri="{FF2B5EF4-FFF2-40B4-BE49-F238E27FC236}">
                <a16:creationId xmlns:a16="http://schemas.microsoft.com/office/drawing/2014/main" id="{9EBE5027-8CF2-4F85-95CA-2479D89A7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1388" y="2417763"/>
            <a:ext cx="719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ea typeface="微软雅黑" panose="020B0503020204020204" pitchFamily="34" charset="-122"/>
              </a:rPr>
              <a:t>50</a:t>
            </a:r>
            <a:r>
              <a:rPr lang="en-US" altLang="zh-CN" sz="1600">
                <a:ea typeface="微软雅黑" panose="020B0503020204020204" pitchFamily="34" charset="-122"/>
              </a:rPr>
              <a:t>%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33" name="圆角矩形 26">
            <a:extLst>
              <a:ext uri="{FF2B5EF4-FFF2-40B4-BE49-F238E27FC236}">
                <a16:creationId xmlns:a16="http://schemas.microsoft.com/office/drawing/2014/main" id="{212F2636-29B8-4C70-9B73-86B1F5F713CB}"/>
              </a:ext>
            </a:extLst>
          </p:cNvPr>
          <p:cNvSpPr/>
          <p:nvPr/>
        </p:nvSpPr>
        <p:spPr>
          <a:xfrm>
            <a:off x="6789738" y="3052763"/>
            <a:ext cx="3346450" cy="21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27">
            <a:extLst>
              <a:ext uri="{FF2B5EF4-FFF2-40B4-BE49-F238E27FC236}">
                <a16:creationId xmlns:a16="http://schemas.microsoft.com/office/drawing/2014/main" id="{D515FFEB-510F-4F8D-B0A9-EAD56EA77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2927350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5" name="文本框 28">
            <a:extLst>
              <a:ext uri="{FF2B5EF4-FFF2-40B4-BE49-F238E27FC236}">
                <a16:creationId xmlns:a16="http://schemas.microsoft.com/office/drawing/2014/main" id="{05CA6E85-27DD-4E5D-935F-470ADC19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1388" y="2955925"/>
            <a:ext cx="71913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ea typeface="微软雅黑" panose="020B0503020204020204" pitchFamily="34" charset="-122"/>
              </a:rPr>
              <a:t>80</a:t>
            </a:r>
            <a:r>
              <a:rPr lang="en-US" altLang="zh-CN" sz="1600">
                <a:ea typeface="微软雅黑" panose="020B0503020204020204" pitchFamily="34" charset="-122"/>
              </a:rPr>
              <a:t>%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36" name="圆角矩形 30">
            <a:extLst>
              <a:ext uri="{FF2B5EF4-FFF2-40B4-BE49-F238E27FC236}">
                <a16:creationId xmlns:a16="http://schemas.microsoft.com/office/drawing/2014/main" id="{DC40C311-8176-4DD1-87AF-8BFF5A66935D}"/>
              </a:ext>
            </a:extLst>
          </p:cNvPr>
          <p:cNvSpPr/>
          <p:nvPr/>
        </p:nvSpPr>
        <p:spPr>
          <a:xfrm>
            <a:off x="6789738" y="3581400"/>
            <a:ext cx="955675" cy="215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文本框 31">
            <a:extLst>
              <a:ext uri="{FF2B5EF4-FFF2-40B4-BE49-F238E27FC236}">
                <a16:creationId xmlns:a16="http://schemas.microsoft.com/office/drawing/2014/main" id="{EB7DF65D-3078-4E6B-AE7D-6A28AD9E0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050" y="3463925"/>
            <a:ext cx="91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8" name="文本框 32">
            <a:extLst>
              <a:ext uri="{FF2B5EF4-FFF2-40B4-BE49-F238E27FC236}">
                <a16:creationId xmlns:a16="http://schemas.microsoft.com/office/drawing/2014/main" id="{EF54279B-1390-4966-BD76-50722DF74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1388" y="3492500"/>
            <a:ext cx="719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ea typeface="微软雅黑" panose="020B0503020204020204" pitchFamily="34" charset="-122"/>
              </a:rPr>
              <a:t>20</a:t>
            </a:r>
            <a:r>
              <a:rPr lang="en-US" altLang="zh-CN" sz="1600">
                <a:ea typeface="微软雅黑" panose="020B0503020204020204" pitchFamily="34" charset="-122"/>
              </a:rPr>
              <a:t>%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C184307-ECE0-4209-8C89-754A2A98C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4267200"/>
            <a:ext cx="59912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  <a:buFontTx/>
              <a:buNone/>
            </a:pPr>
            <a:r>
              <a:rPr lang="en-US" altLang="zh-CN" sz="16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r>
              <a:rPr lang="en-US" altLang="zh-CN" sz="1600">
                <a:solidFill>
                  <a:srgbClr val="4E4E4E"/>
                </a:solidFill>
                <a:latin typeface="宋体" panose="02010600030101010101" pitchFamily="2" charset="-122"/>
              </a:rPr>
              <a:t> zero</a:t>
            </a: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40" name="圆角矩形 19">
            <a:extLst>
              <a:ext uri="{FF2B5EF4-FFF2-40B4-BE49-F238E27FC236}">
                <a16:creationId xmlns:a16="http://schemas.microsoft.com/office/drawing/2014/main" id="{59E45542-8AF0-4F8D-B9A4-77695F97691E}"/>
              </a:ext>
            </a:extLst>
          </p:cNvPr>
          <p:cNvSpPr/>
          <p:nvPr/>
        </p:nvSpPr>
        <p:spPr>
          <a:xfrm>
            <a:off x="6789738" y="1971675"/>
            <a:ext cx="1433512" cy="2159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1" name="图片 2">
            <a:extLst>
              <a:ext uri="{FF2B5EF4-FFF2-40B4-BE49-F238E27FC236}">
                <a16:creationId xmlns:a16="http://schemas.microsoft.com/office/drawing/2014/main" id="{143DD377-C8A3-4642-8AD7-F768B2919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565275"/>
            <a:ext cx="4213225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组合 37">
            <a:extLst>
              <a:ext uri="{FF2B5EF4-FFF2-40B4-BE49-F238E27FC236}">
                <a16:creationId xmlns:a16="http://schemas.microsoft.com/office/drawing/2014/main" id="{53EEB04C-E0CF-4C2F-A9A8-7252E1348424}"/>
              </a:ext>
            </a:extLst>
          </p:cNvPr>
          <p:cNvGrpSpPr>
            <a:grpSpLocks/>
          </p:cNvGrpSpPr>
          <p:nvPr/>
        </p:nvGrpSpPr>
        <p:grpSpPr bwMode="auto">
          <a:xfrm>
            <a:off x="4175125" y="4098925"/>
            <a:ext cx="265113" cy="417513"/>
            <a:chOff x="3935413" y="4148138"/>
            <a:chExt cx="265112" cy="417512"/>
          </a:xfrm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FE6C0FE3-B7EB-4A38-82FF-E4592ADB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0" y="4148138"/>
              <a:ext cx="206375" cy="403225"/>
            </a:xfrm>
            <a:custGeom>
              <a:avLst/>
              <a:gdLst>
                <a:gd name="T0" fmla="*/ 2147483646 w 363"/>
                <a:gd name="T1" fmla="*/ 0 h 708"/>
                <a:gd name="T2" fmla="*/ 0 w 363"/>
                <a:gd name="T3" fmla="*/ 2147483646 h 70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3" h="708">
                  <a:moveTo>
                    <a:pt x="363" y="0"/>
                  </a:moveTo>
                  <a:cubicBezTo>
                    <a:pt x="273" y="253"/>
                    <a:pt x="150" y="491"/>
                    <a:pt x="0" y="708"/>
                  </a:cubicBez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E9F73B8C-8FFA-4FCA-8A5A-D74001EE3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413" y="4367213"/>
              <a:ext cx="246062" cy="198437"/>
            </a:xfrm>
            <a:custGeom>
              <a:avLst/>
              <a:gdLst>
                <a:gd name="T0" fmla="*/ 2147483646 w 155"/>
                <a:gd name="T1" fmla="*/ 2147483646 h 125"/>
                <a:gd name="T2" fmla="*/ 2147483646 w 155"/>
                <a:gd name="T3" fmla="*/ 2147483646 h 125"/>
                <a:gd name="T4" fmla="*/ 0 w 155"/>
                <a:gd name="T5" fmla="*/ 0 h 12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" h="125">
                  <a:moveTo>
                    <a:pt x="155" y="95"/>
                  </a:moveTo>
                  <a:lnTo>
                    <a:pt x="30" y="125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组合 40">
            <a:extLst>
              <a:ext uri="{FF2B5EF4-FFF2-40B4-BE49-F238E27FC236}">
                <a16:creationId xmlns:a16="http://schemas.microsoft.com/office/drawing/2014/main" id="{A320F263-CD95-4D0E-A738-4B583C7B1D6F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5068888"/>
            <a:ext cx="463550" cy="282575"/>
            <a:chOff x="2084388" y="5118100"/>
            <a:chExt cx="463549" cy="28257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CB9D9BA-9811-42B8-BEFC-F72A48415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5224463"/>
              <a:ext cx="461962" cy="71437"/>
            </a:xfrm>
            <a:custGeom>
              <a:avLst/>
              <a:gdLst>
                <a:gd name="T0" fmla="*/ 2147483646 w 812"/>
                <a:gd name="T1" fmla="*/ 2147483646 h 124"/>
                <a:gd name="T2" fmla="*/ 0 w 812"/>
                <a:gd name="T3" fmla="*/ 0 h 12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12" h="124">
                  <a:moveTo>
                    <a:pt x="812" y="124"/>
                  </a:moveTo>
                  <a:cubicBezTo>
                    <a:pt x="531" y="120"/>
                    <a:pt x="259" y="77"/>
                    <a:pt x="0" y="0"/>
                  </a:cubicBez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F9C72EB-718F-4A71-A023-BFE015722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388" y="5118100"/>
              <a:ext cx="173037" cy="282575"/>
            </a:xfrm>
            <a:custGeom>
              <a:avLst/>
              <a:gdLst>
                <a:gd name="T0" fmla="*/ 2147483646 w 109"/>
                <a:gd name="T1" fmla="*/ 2147483646 h 178"/>
                <a:gd name="T2" fmla="*/ 0 w 109"/>
                <a:gd name="T3" fmla="*/ 2147483646 h 178"/>
                <a:gd name="T4" fmla="*/ 2147483646 w 109"/>
                <a:gd name="T5" fmla="*/ 0 h 17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9" h="178">
                  <a:moveTo>
                    <a:pt x="70" y="178"/>
                  </a:moveTo>
                  <a:lnTo>
                    <a:pt x="0" y="69"/>
                  </a:lnTo>
                  <a:lnTo>
                    <a:pt x="109" y="0"/>
                  </a:ln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组合 39">
            <a:extLst>
              <a:ext uri="{FF2B5EF4-FFF2-40B4-BE49-F238E27FC236}">
                <a16:creationId xmlns:a16="http://schemas.microsoft.com/office/drawing/2014/main" id="{D6B75CAD-4768-499A-B142-066425C5CCEA}"/>
              </a:ext>
            </a:extLst>
          </p:cNvPr>
          <p:cNvGrpSpPr>
            <a:grpSpLocks/>
          </p:cNvGrpSpPr>
          <p:nvPr/>
        </p:nvGrpSpPr>
        <p:grpSpPr bwMode="auto">
          <a:xfrm>
            <a:off x="965200" y="3559175"/>
            <a:ext cx="288925" cy="455613"/>
            <a:chOff x="725488" y="3608388"/>
            <a:chExt cx="288925" cy="455612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7BD6DC2-3351-4713-B9BA-274E6EBF3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8" y="3608388"/>
              <a:ext cx="71437" cy="455612"/>
            </a:xfrm>
            <a:custGeom>
              <a:avLst/>
              <a:gdLst>
                <a:gd name="T0" fmla="*/ 2147483646 w 124"/>
                <a:gd name="T1" fmla="*/ 2147483646 h 802"/>
                <a:gd name="T2" fmla="*/ 2147483646 w 124"/>
                <a:gd name="T3" fmla="*/ 2147483646 h 802"/>
                <a:gd name="T4" fmla="*/ 0 w 124"/>
                <a:gd name="T5" fmla="*/ 0 h 8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" h="802">
                  <a:moveTo>
                    <a:pt x="124" y="802"/>
                  </a:moveTo>
                  <a:cubicBezTo>
                    <a:pt x="55" y="567"/>
                    <a:pt x="12" y="320"/>
                    <a:pt x="2" y="64"/>
                  </a:cubicBezTo>
                  <a:cubicBezTo>
                    <a:pt x="1" y="43"/>
                    <a:pt x="0" y="22"/>
                    <a:pt x="0" y="0"/>
                  </a:cubicBez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BA6B1C6A-3F5D-4D7A-86C5-E143697E7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88" y="3608388"/>
              <a:ext cx="288925" cy="158750"/>
            </a:xfrm>
            <a:custGeom>
              <a:avLst/>
              <a:gdLst>
                <a:gd name="T0" fmla="*/ 0 w 182"/>
                <a:gd name="T1" fmla="*/ 2147483646 h 100"/>
                <a:gd name="T2" fmla="*/ 2147483646 w 182"/>
                <a:gd name="T3" fmla="*/ 0 h 100"/>
                <a:gd name="T4" fmla="*/ 2147483646 w 182"/>
                <a:gd name="T5" fmla="*/ 2147483646 h 1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100">
                  <a:moveTo>
                    <a:pt x="0" y="100"/>
                  </a:moveTo>
                  <a:lnTo>
                    <a:pt x="81" y="0"/>
                  </a:lnTo>
                  <a:lnTo>
                    <a:pt x="182" y="80"/>
                  </a:ln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38">
            <a:extLst>
              <a:ext uri="{FF2B5EF4-FFF2-40B4-BE49-F238E27FC236}">
                <a16:creationId xmlns:a16="http://schemas.microsoft.com/office/drawing/2014/main" id="{0353500B-E5E5-4DDE-9217-53E5D75AEBE5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1819275"/>
            <a:ext cx="400050" cy="271463"/>
            <a:chOff x="1616075" y="1868488"/>
            <a:chExt cx="400050" cy="271462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C4A5029-B72F-463E-A8A8-A020F73C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1941513"/>
              <a:ext cx="400050" cy="198437"/>
            </a:xfrm>
            <a:custGeom>
              <a:avLst/>
              <a:gdLst>
                <a:gd name="T0" fmla="*/ 0 w 703"/>
                <a:gd name="T1" fmla="*/ 2147483646 h 349"/>
                <a:gd name="T2" fmla="*/ 2147483646 w 703"/>
                <a:gd name="T3" fmla="*/ 0 h 3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03" h="349">
                  <a:moveTo>
                    <a:pt x="0" y="349"/>
                  </a:moveTo>
                  <a:cubicBezTo>
                    <a:pt x="216" y="204"/>
                    <a:pt x="452" y="86"/>
                    <a:pt x="703" y="0"/>
                  </a:cubicBez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61F7977-48DE-4ADA-A25C-181F7B4CA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1868488"/>
              <a:ext cx="217487" cy="260350"/>
            </a:xfrm>
            <a:custGeom>
              <a:avLst/>
              <a:gdLst>
                <a:gd name="T0" fmla="*/ 0 w 137"/>
                <a:gd name="T1" fmla="*/ 0 h 164"/>
                <a:gd name="T2" fmla="*/ 2147483646 w 137"/>
                <a:gd name="T3" fmla="*/ 2147483646 h 164"/>
                <a:gd name="T4" fmla="*/ 2147483646 w 137"/>
                <a:gd name="T5" fmla="*/ 2147483646 h 1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7" h="164">
                  <a:moveTo>
                    <a:pt x="0" y="0"/>
                  </a:moveTo>
                  <a:lnTo>
                    <a:pt x="137" y="45"/>
                  </a:lnTo>
                  <a:lnTo>
                    <a:pt x="89" y="164"/>
                  </a:ln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" name="组合 36">
            <a:extLst>
              <a:ext uri="{FF2B5EF4-FFF2-40B4-BE49-F238E27FC236}">
                <a16:creationId xmlns:a16="http://schemas.microsoft.com/office/drawing/2014/main" id="{7FDA6CFC-A67B-47C2-8118-991191A20777}"/>
              </a:ext>
            </a:extLst>
          </p:cNvPr>
          <p:cNvGrpSpPr>
            <a:grpSpLocks/>
          </p:cNvGrpSpPr>
          <p:nvPr/>
        </p:nvGrpSpPr>
        <p:grpSpPr bwMode="auto">
          <a:xfrm>
            <a:off x="3894138" y="2178050"/>
            <a:ext cx="317500" cy="309563"/>
            <a:chOff x="3654425" y="2227263"/>
            <a:chExt cx="317500" cy="309562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5C504086-BD7A-41AA-B9B0-AFCA59F8D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2227263"/>
              <a:ext cx="298450" cy="309562"/>
            </a:xfrm>
            <a:custGeom>
              <a:avLst/>
              <a:gdLst>
                <a:gd name="T0" fmla="*/ 0 w 524"/>
                <a:gd name="T1" fmla="*/ 0 h 541"/>
                <a:gd name="T2" fmla="*/ 2147483646 w 524"/>
                <a:gd name="T3" fmla="*/ 2147483646 h 5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4" h="541">
                  <a:moveTo>
                    <a:pt x="0" y="0"/>
                  </a:moveTo>
                  <a:cubicBezTo>
                    <a:pt x="196" y="158"/>
                    <a:pt x="372" y="340"/>
                    <a:pt x="524" y="541"/>
                  </a:cubicBez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49C178A1-B225-4726-A2C8-681BC4BDC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330450"/>
              <a:ext cx="220662" cy="203200"/>
            </a:xfrm>
            <a:custGeom>
              <a:avLst/>
              <a:gdLst>
                <a:gd name="T0" fmla="*/ 2147483646 w 139"/>
                <a:gd name="T1" fmla="*/ 0 h 128"/>
                <a:gd name="T2" fmla="*/ 2147483646 w 139"/>
                <a:gd name="T3" fmla="*/ 2147483646 h 128"/>
                <a:gd name="T4" fmla="*/ 0 w 139"/>
                <a:gd name="T5" fmla="*/ 2147483646 h 1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9" h="128">
                  <a:moveTo>
                    <a:pt x="139" y="0"/>
                  </a:moveTo>
                  <a:lnTo>
                    <a:pt x="129" y="128"/>
                  </a:lnTo>
                  <a:lnTo>
                    <a:pt x="0" y="119"/>
                  </a:lnTo>
                </a:path>
              </a:pathLst>
            </a:custGeom>
            <a:noFill/>
            <a:ln w="14288" cap="flat">
              <a:solidFill>
                <a:srgbClr val="2C3F4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Oval 15">
            <a:extLst>
              <a:ext uri="{FF2B5EF4-FFF2-40B4-BE49-F238E27FC236}">
                <a16:creationId xmlns:a16="http://schemas.microsoft.com/office/drawing/2014/main" id="{7237A839-FF8D-4E6A-B998-B99B41A9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3" y="4318000"/>
            <a:ext cx="1493837" cy="14938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宋体" panose="02010600030101010101" pitchFamily="2" charset="-122"/>
            </a:endParaRPr>
          </a:p>
        </p:txBody>
      </p:sp>
      <p:grpSp>
        <p:nvGrpSpPr>
          <p:cNvPr id="58" name="组合 43">
            <a:extLst>
              <a:ext uri="{FF2B5EF4-FFF2-40B4-BE49-F238E27FC236}">
                <a16:creationId xmlns:a16="http://schemas.microsoft.com/office/drawing/2014/main" id="{9C4C0105-D541-47F7-A683-BB6E847D6B01}"/>
              </a:ext>
            </a:extLst>
          </p:cNvPr>
          <p:cNvGrpSpPr>
            <a:grpSpLocks/>
          </p:cNvGrpSpPr>
          <p:nvPr/>
        </p:nvGrpSpPr>
        <p:grpSpPr bwMode="auto">
          <a:xfrm>
            <a:off x="3365500" y="4606925"/>
            <a:ext cx="490538" cy="509588"/>
            <a:chOff x="3290651" y="4579238"/>
            <a:chExt cx="490537" cy="509587"/>
          </a:xfrm>
        </p:grpSpPr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6099F05-F9BA-491A-92BE-94CB7B909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651" y="4585588"/>
              <a:ext cx="400050" cy="306387"/>
            </a:xfrm>
            <a:custGeom>
              <a:avLst/>
              <a:gdLst>
                <a:gd name="T0" fmla="*/ 2147483646 w 702"/>
                <a:gd name="T1" fmla="*/ 2147483646 h 537"/>
                <a:gd name="T2" fmla="*/ 2147483646 w 702"/>
                <a:gd name="T3" fmla="*/ 2147483646 h 537"/>
                <a:gd name="T4" fmla="*/ 2147483646 w 702"/>
                <a:gd name="T5" fmla="*/ 2147483646 h 5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2" h="537">
                  <a:moveTo>
                    <a:pt x="702" y="138"/>
                  </a:moveTo>
                  <a:cubicBezTo>
                    <a:pt x="575" y="23"/>
                    <a:pt x="382" y="0"/>
                    <a:pt x="226" y="94"/>
                  </a:cubicBezTo>
                  <a:cubicBezTo>
                    <a:pt x="71" y="188"/>
                    <a:pt x="0" y="370"/>
                    <a:pt x="42" y="537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FFB7399D-501B-499B-AD6A-C1791BCE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138" y="4777675"/>
              <a:ext cx="400050" cy="307975"/>
            </a:xfrm>
            <a:custGeom>
              <a:avLst/>
              <a:gdLst>
                <a:gd name="T0" fmla="*/ 0 w 702"/>
                <a:gd name="T1" fmla="*/ 2147483646 h 538"/>
                <a:gd name="T2" fmla="*/ 2147483646 w 702"/>
                <a:gd name="T3" fmla="*/ 2147483646 h 538"/>
                <a:gd name="T4" fmla="*/ 2147483646 w 702"/>
                <a:gd name="T5" fmla="*/ 0 h 5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2" h="538">
                  <a:moveTo>
                    <a:pt x="0" y="400"/>
                  </a:moveTo>
                  <a:cubicBezTo>
                    <a:pt x="127" y="515"/>
                    <a:pt x="320" y="538"/>
                    <a:pt x="476" y="444"/>
                  </a:cubicBezTo>
                  <a:cubicBezTo>
                    <a:pt x="632" y="349"/>
                    <a:pt x="702" y="167"/>
                    <a:pt x="661" y="0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D5A51A99-3CA0-4A92-A142-64432804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976" y="4579238"/>
              <a:ext cx="87312" cy="100012"/>
            </a:xfrm>
            <a:custGeom>
              <a:avLst/>
              <a:gdLst>
                <a:gd name="T0" fmla="*/ 2147483646 w 55"/>
                <a:gd name="T1" fmla="*/ 0 h 63"/>
                <a:gd name="T2" fmla="*/ 2147483646 w 55"/>
                <a:gd name="T3" fmla="*/ 2147483646 h 63"/>
                <a:gd name="T4" fmla="*/ 0 w 55"/>
                <a:gd name="T5" fmla="*/ 2147483646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63">
                  <a:moveTo>
                    <a:pt x="46" y="0"/>
                  </a:moveTo>
                  <a:lnTo>
                    <a:pt x="55" y="55"/>
                  </a:lnTo>
                  <a:lnTo>
                    <a:pt x="0" y="63"/>
                  </a:ln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B4684D09-7CE0-486D-90F4-A68B9997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963" y="4987225"/>
              <a:ext cx="87312" cy="101600"/>
            </a:xfrm>
            <a:custGeom>
              <a:avLst/>
              <a:gdLst>
                <a:gd name="T0" fmla="*/ 2147483646 w 55"/>
                <a:gd name="T1" fmla="*/ 2147483646 h 64"/>
                <a:gd name="T2" fmla="*/ 0 w 55"/>
                <a:gd name="T3" fmla="*/ 2147483646 h 64"/>
                <a:gd name="T4" fmla="*/ 2147483646 w 55"/>
                <a:gd name="T5" fmla="*/ 0 h 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5" h="64">
                  <a:moveTo>
                    <a:pt x="9" y="64"/>
                  </a:moveTo>
                  <a:lnTo>
                    <a:pt x="0" y="9"/>
                  </a:lnTo>
                  <a:lnTo>
                    <a:pt x="55" y="0"/>
                  </a:ln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3" name="Oval 20">
            <a:extLst>
              <a:ext uri="{FF2B5EF4-FFF2-40B4-BE49-F238E27FC236}">
                <a16:creationId xmlns:a16="http://schemas.microsoft.com/office/drawing/2014/main" id="{71E0110B-E8E1-4F23-9FDC-D938C64EE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1079500"/>
            <a:ext cx="1493837" cy="1493838"/>
          </a:xfrm>
          <a:prstGeom prst="ellipse">
            <a:avLst/>
          </a:prstGeom>
          <a:solidFill>
            <a:schemeClr val="accent1"/>
          </a:solidFill>
          <a:ln w="0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grpSp>
        <p:nvGrpSpPr>
          <p:cNvPr id="64" name="组合 41">
            <a:extLst>
              <a:ext uri="{FF2B5EF4-FFF2-40B4-BE49-F238E27FC236}">
                <a16:creationId xmlns:a16="http://schemas.microsoft.com/office/drawing/2014/main" id="{D1052293-55D6-4CC6-8BCB-08EFCD888E6D}"/>
              </a:ext>
            </a:extLst>
          </p:cNvPr>
          <p:cNvGrpSpPr>
            <a:grpSpLocks/>
          </p:cNvGrpSpPr>
          <p:nvPr/>
        </p:nvGrpSpPr>
        <p:grpSpPr bwMode="auto">
          <a:xfrm>
            <a:off x="2813050" y="1411288"/>
            <a:ext cx="673100" cy="539750"/>
            <a:chOff x="2738201" y="1383600"/>
            <a:chExt cx="673099" cy="539750"/>
          </a:xfrm>
        </p:grpSpPr>
        <p:sp>
          <p:nvSpPr>
            <p:cNvPr id="65" name="Oval 21">
              <a:extLst>
                <a:ext uri="{FF2B5EF4-FFF2-40B4-BE49-F238E27FC236}">
                  <a16:creationId xmlns:a16="http://schemas.microsoft.com/office/drawing/2014/main" id="{EC81ED4A-B1D6-40BC-9AA9-45C8866C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238" y="1383600"/>
              <a:ext cx="76200" cy="77787"/>
            </a:xfrm>
            <a:prstGeom prst="ellips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7BE16B01-B02D-403C-B151-F314BA86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326" y="1489963"/>
              <a:ext cx="200025" cy="433387"/>
            </a:xfrm>
            <a:custGeom>
              <a:avLst/>
              <a:gdLst>
                <a:gd name="T0" fmla="*/ 2147483646 w 353"/>
                <a:gd name="T1" fmla="*/ 0 h 759"/>
                <a:gd name="T2" fmla="*/ 2147483646 w 353"/>
                <a:gd name="T3" fmla="*/ 0 h 759"/>
                <a:gd name="T4" fmla="*/ 0 w 353"/>
                <a:gd name="T5" fmla="*/ 2147483646 h 759"/>
                <a:gd name="T6" fmla="*/ 0 w 353"/>
                <a:gd name="T7" fmla="*/ 2147483646 h 759"/>
                <a:gd name="T8" fmla="*/ 2147483646 w 353"/>
                <a:gd name="T9" fmla="*/ 2147483646 h 759"/>
                <a:gd name="T10" fmla="*/ 2147483646 w 353"/>
                <a:gd name="T11" fmla="*/ 2147483646 h 759"/>
                <a:gd name="T12" fmla="*/ 2147483646 w 353"/>
                <a:gd name="T13" fmla="*/ 2147483646 h 759"/>
                <a:gd name="T14" fmla="*/ 2147483646 w 353"/>
                <a:gd name="T15" fmla="*/ 2147483646 h 759"/>
                <a:gd name="T16" fmla="*/ 2147483646 w 353"/>
                <a:gd name="T17" fmla="*/ 2147483646 h 759"/>
                <a:gd name="T18" fmla="*/ 2147483646 w 353"/>
                <a:gd name="T19" fmla="*/ 2147483646 h 759"/>
                <a:gd name="T20" fmla="*/ 2147483646 w 353"/>
                <a:gd name="T21" fmla="*/ 2147483646 h 759"/>
                <a:gd name="T22" fmla="*/ 2147483646 w 353"/>
                <a:gd name="T23" fmla="*/ 2147483646 h 759"/>
                <a:gd name="T24" fmla="*/ 2147483646 w 353"/>
                <a:gd name="T25" fmla="*/ 2147483646 h 759"/>
                <a:gd name="T26" fmla="*/ 2147483646 w 353"/>
                <a:gd name="T27" fmla="*/ 2147483646 h 759"/>
                <a:gd name="T28" fmla="*/ 2147483646 w 353"/>
                <a:gd name="T29" fmla="*/ 0 h 7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3" h="759">
                  <a:moveTo>
                    <a:pt x="205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66" y="0"/>
                    <a:pt x="0" y="66"/>
                    <a:pt x="0" y="147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0"/>
                    <a:pt x="19" y="390"/>
                    <a:pt x="44" y="390"/>
                  </a:cubicBezTo>
                  <a:cubicBezTo>
                    <a:pt x="68" y="390"/>
                    <a:pt x="88" y="409"/>
                    <a:pt x="88" y="434"/>
                  </a:cubicBezTo>
                  <a:cubicBezTo>
                    <a:pt x="88" y="715"/>
                    <a:pt x="88" y="715"/>
                    <a:pt x="88" y="715"/>
                  </a:cubicBezTo>
                  <a:cubicBezTo>
                    <a:pt x="88" y="739"/>
                    <a:pt x="107" y="759"/>
                    <a:pt x="132" y="759"/>
                  </a:cubicBezTo>
                  <a:cubicBezTo>
                    <a:pt x="221" y="759"/>
                    <a:pt x="221" y="759"/>
                    <a:pt x="221" y="759"/>
                  </a:cubicBezTo>
                  <a:cubicBezTo>
                    <a:pt x="245" y="759"/>
                    <a:pt x="265" y="739"/>
                    <a:pt x="265" y="715"/>
                  </a:cubicBezTo>
                  <a:cubicBezTo>
                    <a:pt x="265" y="434"/>
                    <a:pt x="265" y="434"/>
                    <a:pt x="265" y="434"/>
                  </a:cubicBezTo>
                  <a:cubicBezTo>
                    <a:pt x="265" y="409"/>
                    <a:pt x="284" y="390"/>
                    <a:pt x="309" y="390"/>
                  </a:cubicBezTo>
                  <a:cubicBezTo>
                    <a:pt x="333" y="390"/>
                    <a:pt x="353" y="370"/>
                    <a:pt x="353" y="345"/>
                  </a:cubicBezTo>
                  <a:cubicBezTo>
                    <a:pt x="353" y="147"/>
                    <a:pt x="353" y="147"/>
                    <a:pt x="353" y="147"/>
                  </a:cubicBezTo>
                  <a:cubicBezTo>
                    <a:pt x="353" y="66"/>
                    <a:pt x="287" y="0"/>
                    <a:pt x="205" y="0"/>
                  </a:cubicBezTo>
                  <a:close/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Oval 23">
              <a:extLst>
                <a:ext uri="{FF2B5EF4-FFF2-40B4-BE49-F238E27FC236}">
                  <a16:creationId xmlns:a16="http://schemas.microsoft.com/office/drawing/2014/main" id="{BB3204BC-C805-402B-BDE7-F5DED87A7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113" y="1383600"/>
              <a:ext cx="76200" cy="77787"/>
            </a:xfrm>
            <a:prstGeom prst="ellips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2B921B5A-CA6D-47A6-9020-7024CDE47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201" y="1489963"/>
              <a:ext cx="200025" cy="433387"/>
            </a:xfrm>
            <a:custGeom>
              <a:avLst/>
              <a:gdLst>
                <a:gd name="T0" fmla="*/ 2147483646 w 352"/>
                <a:gd name="T1" fmla="*/ 0 h 759"/>
                <a:gd name="T2" fmla="*/ 2147483646 w 352"/>
                <a:gd name="T3" fmla="*/ 0 h 759"/>
                <a:gd name="T4" fmla="*/ 0 w 352"/>
                <a:gd name="T5" fmla="*/ 2147483646 h 759"/>
                <a:gd name="T6" fmla="*/ 0 w 352"/>
                <a:gd name="T7" fmla="*/ 2147483646 h 759"/>
                <a:gd name="T8" fmla="*/ 2147483646 w 352"/>
                <a:gd name="T9" fmla="*/ 2147483646 h 759"/>
                <a:gd name="T10" fmla="*/ 2147483646 w 352"/>
                <a:gd name="T11" fmla="*/ 2147483646 h 759"/>
                <a:gd name="T12" fmla="*/ 2147483646 w 352"/>
                <a:gd name="T13" fmla="*/ 2147483646 h 759"/>
                <a:gd name="T14" fmla="*/ 2147483646 w 352"/>
                <a:gd name="T15" fmla="*/ 2147483646 h 759"/>
                <a:gd name="T16" fmla="*/ 2147483646 w 352"/>
                <a:gd name="T17" fmla="*/ 2147483646 h 759"/>
                <a:gd name="T18" fmla="*/ 2147483646 w 352"/>
                <a:gd name="T19" fmla="*/ 2147483646 h 759"/>
                <a:gd name="T20" fmla="*/ 2147483646 w 352"/>
                <a:gd name="T21" fmla="*/ 2147483646 h 759"/>
                <a:gd name="T22" fmla="*/ 2147483646 w 352"/>
                <a:gd name="T23" fmla="*/ 2147483646 h 759"/>
                <a:gd name="T24" fmla="*/ 2147483646 w 352"/>
                <a:gd name="T25" fmla="*/ 2147483646 h 759"/>
                <a:gd name="T26" fmla="*/ 2147483646 w 352"/>
                <a:gd name="T27" fmla="*/ 2147483646 h 759"/>
                <a:gd name="T28" fmla="*/ 2147483646 w 352"/>
                <a:gd name="T29" fmla="*/ 0 h 75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2" h="759">
                  <a:moveTo>
                    <a:pt x="205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65" y="0"/>
                    <a:pt x="0" y="66"/>
                    <a:pt x="0" y="147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0"/>
                    <a:pt x="19" y="390"/>
                    <a:pt x="43" y="390"/>
                  </a:cubicBezTo>
                  <a:cubicBezTo>
                    <a:pt x="68" y="390"/>
                    <a:pt x="87" y="409"/>
                    <a:pt x="87" y="434"/>
                  </a:cubicBezTo>
                  <a:cubicBezTo>
                    <a:pt x="87" y="715"/>
                    <a:pt x="87" y="715"/>
                    <a:pt x="87" y="715"/>
                  </a:cubicBezTo>
                  <a:cubicBezTo>
                    <a:pt x="87" y="739"/>
                    <a:pt x="107" y="759"/>
                    <a:pt x="132" y="759"/>
                  </a:cubicBezTo>
                  <a:cubicBezTo>
                    <a:pt x="220" y="759"/>
                    <a:pt x="220" y="759"/>
                    <a:pt x="220" y="759"/>
                  </a:cubicBezTo>
                  <a:cubicBezTo>
                    <a:pt x="245" y="759"/>
                    <a:pt x="265" y="739"/>
                    <a:pt x="265" y="715"/>
                  </a:cubicBezTo>
                  <a:cubicBezTo>
                    <a:pt x="265" y="434"/>
                    <a:pt x="265" y="434"/>
                    <a:pt x="265" y="434"/>
                  </a:cubicBezTo>
                  <a:cubicBezTo>
                    <a:pt x="265" y="409"/>
                    <a:pt x="284" y="390"/>
                    <a:pt x="308" y="390"/>
                  </a:cubicBezTo>
                  <a:cubicBezTo>
                    <a:pt x="333" y="390"/>
                    <a:pt x="352" y="370"/>
                    <a:pt x="352" y="345"/>
                  </a:cubicBezTo>
                  <a:cubicBezTo>
                    <a:pt x="352" y="147"/>
                    <a:pt x="352" y="147"/>
                    <a:pt x="352" y="147"/>
                  </a:cubicBezTo>
                  <a:cubicBezTo>
                    <a:pt x="352" y="66"/>
                    <a:pt x="287" y="0"/>
                    <a:pt x="205" y="0"/>
                  </a:cubicBezTo>
                  <a:close/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Oval 25">
              <a:extLst>
                <a:ext uri="{FF2B5EF4-FFF2-40B4-BE49-F238E27FC236}">
                  <a16:creationId xmlns:a16="http://schemas.microsoft.com/office/drawing/2014/main" id="{615DEE84-BF3B-4B80-A779-3899229F1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376" y="1385188"/>
              <a:ext cx="77787" cy="79375"/>
            </a:xfrm>
            <a:prstGeom prst="ellips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35F9FC02-6377-44EF-B396-3EBE21574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238" y="1491550"/>
              <a:ext cx="246062" cy="431800"/>
            </a:xfrm>
            <a:custGeom>
              <a:avLst/>
              <a:gdLst>
                <a:gd name="T0" fmla="*/ 2147483646 w 433"/>
                <a:gd name="T1" fmla="*/ 2147483646 h 756"/>
                <a:gd name="T2" fmla="*/ 2147483646 w 433"/>
                <a:gd name="T3" fmla="*/ 2147483646 h 756"/>
                <a:gd name="T4" fmla="*/ 2147483646 w 433"/>
                <a:gd name="T5" fmla="*/ 2147483646 h 756"/>
                <a:gd name="T6" fmla="*/ 2147483646 w 433"/>
                <a:gd name="T7" fmla="*/ 2147483646 h 756"/>
                <a:gd name="T8" fmla="*/ 2147483646 w 433"/>
                <a:gd name="T9" fmla="*/ 2147483646 h 756"/>
                <a:gd name="T10" fmla="*/ 2147483646 w 433"/>
                <a:gd name="T11" fmla="*/ 2147483646 h 756"/>
                <a:gd name="T12" fmla="*/ 2147483646 w 433"/>
                <a:gd name="T13" fmla="*/ 2147483646 h 756"/>
                <a:gd name="T14" fmla="*/ 2147483646 w 433"/>
                <a:gd name="T15" fmla="*/ 2147483646 h 756"/>
                <a:gd name="T16" fmla="*/ 2147483646 w 433"/>
                <a:gd name="T17" fmla="*/ 2147483646 h 756"/>
                <a:gd name="T18" fmla="*/ 2147483646 w 433"/>
                <a:gd name="T19" fmla="*/ 2147483646 h 756"/>
                <a:gd name="T20" fmla="*/ 2147483646 w 433"/>
                <a:gd name="T21" fmla="*/ 2147483646 h 756"/>
                <a:gd name="T22" fmla="*/ 2147483646 w 433"/>
                <a:gd name="T23" fmla="*/ 2147483646 h 756"/>
                <a:gd name="T24" fmla="*/ 2147483646 w 433"/>
                <a:gd name="T25" fmla="*/ 2147483646 h 756"/>
                <a:gd name="T26" fmla="*/ 2147483646 w 433"/>
                <a:gd name="T27" fmla="*/ 2147483646 h 756"/>
                <a:gd name="T28" fmla="*/ 2147483646 w 433"/>
                <a:gd name="T29" fmla="*/ 2147483646 h 756"/>
                <a:gd name="T30" fmla="*/ 2147483646 w 433"/>
                <a:gd name="T31" fmla="*/ 2147483646 h 756"/>
                <a:gd name="T32" fmla="*/ 2147483646 w 433"/>
                <a:gd name="T33" fmla="*/ 2147483646 h 756"/>
                <a:gd name="T34" fmla="*/ 2147483646 w 433"/>
                <a:gd name="T35" fmla="*/ 2147483646 h 756"/>
                <a:gd name="T36" fmla="*/ 2147483646 w 433"/>
                <a:gd name="T37" fmla="*/ 2147483646 h 756"/>
                <a:gd name="T38" fmla="*/ 2147483646 w 433"/>
                <a:gd name="T39" fmla="*/ 2147483646 h 756"/>
                <a:gd name="T40" fmla="*/ 2147483646 w 433"/>
                <a:gd name="T41" fmla="*/ 2147483646 h 756"/>
                <a:gd name="T42" fmla="*/ 2147483646 w 433"/>
                <a:gd name="T43" fmla="*/ 2147483646 h 756"/>
                <a:gd name="T44" fmla="*/ 2147483646 w 433"/>
                <a:gd name="T45" fmla="*/ 2147483646 h 756"/>
                <a:gd name="T46" fmla="*/ 2147483646 w 433"/>
                <a:gd name="T47" fmla="*/ 2147483646 h 75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33" h="756">
                  <a:moveTo>
                    <a:pt x="182" y="756"/>
                  </a:moveTo>
                  <a:cubicBezTo>
                    <a:pt x="163" y="756"/>
                    <a:pt x="147" y="736"/>
                    <a:pt x="147" y="712"/>
                  </a:cubicBezTo>
                  <a:cubicBezTo>
                    <a:pt x="147" y="646"/>
                    <a:pt x="147" y="646"/>
                    <a:pt x="147" y="646"/>
                  </a:cubicBezTo>
                  <a:cubicBezTo>
                    <a:pt x="147" y="621"/>
                    <a:pt x="127" y="601"/>
                    <a:pt x="103" y="601"/>
                  </a:cubicBezTo>
                  <a:cubicBezTo>
                    <a:pt x="37" y="601"/>
                    <a:pt x="37" y="601"/>
                    <a:pt x="37" y="601"/>
                  </a:cubicBezTo>
                  <a:cubicBezTo>
                    <a:pt x="12" y="601"/>
                    <a:pt x="0" y="583"/>
                    <a:pt x="10" y="561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21" y="273"/>
                    <a:pt x="122" y="237"/>
                    <a:pt x="114" y="21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73" y="60"/>
                    <a:pt x="85" y="36"/>
                    <a:pt x="108" y="2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98" y="0"/>
                    <a:pt x="236" y="0"/>
                    <a:pt x="259" y="7"/>
                  </a:cubicBezTo>
                  <a:cubicBezTo>
                    <a:pt x="326" y="28"/>
                    <a:pt x="326" y="28"/>
                    <a:pt x="326" y="28"/>
                  </a:cubicBezTo>
                  <a:cubicBezTo>
                    <a:pt x="349" y="36"/>
                    <a:pt x="361" y="60"/>
                    <a:pt x="353" y="83"/>
                  </a:cubicBezTo>
                  <a:cubicBezTo>
                    <a:pt x="320" y="214"/>
                    <a:pt x="320" y="214"/>
                    <a:pt x="320" y="214"/>
                  </a:cubicBezTo>
                  <a:cubicBezTo>
                    <a:pt x="312" y="237"/>
                    <a:pt x="313" y="273"/>
                    <a:pt x="323" y="296"/>
                  </a:cubicBezTo>
                  <a:cubicBezTo>
                    <a:pt x="423" y="561"/>
                    <a:pt x="423" y="561"/>
                    <a:pt x="423" y="561"/>
                  </a:cubicBezTo>
                  <a:cubicBezTo>
                    <a:pt x="433" y="583"/>
                    <a:pt x="421" y="601"/>
                    <a:pt x="397" y="601"/>
                  </a:cubicBezTo>
                  <a:cubicBezTo>
                    <a:pt x="331" y="601"/>
                    <a:pt x="331" y="601"/>
                    <a:pt x="331" y="601"/>
                  </a:cubicBezTo>
                  <a:cubicBezTo>
                    <a:pt x="306" y="601"/>
                    <a:pt x="287" y="621"/>
                    <a:pt x="287" y="646"/>
                  </a:cubicBezTo>
                  <a:cubicBezTo>
                    <a:pt x="287" y="712"/>
                    <a:pt x="287" y="712"/>
                    <a:pt x="287" y="712"/>
                  </a:cubicBezTo>
                  <a:cubicBezTo>
                    <a:pt x="287" y="736"/>
                    <a:pt x="271" y="756"/>
                    <a:pt x="252" y="756"/>
                  </a:cubicBezTo>
                  <a:cubicBezTo>
                    <a:pt x="217" y="756"/>
                    <a:pt x="217" y="756"/>
                    <a:pt x="217" y="756"/>
                  </a:cubicBezTo>
                  <a:cubicBezTo>
                    <a:pt x="217" y="756"/>
                    <a:pt x="201" y="756"/>
                    <a:pt x="182" y="756"/>
                  </a:cubicBezTo>
                  <a:close/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Oval 27">
            <a:extLst>
              <a:ext uri="{FF2B5EF4-FFF2-40B4-BE49-F238E27FC236}">
                <a16:creationId xmlns:a16="http://schemas.microsoft.com/office/drawing/2014/main" id="{C60A63D7-08FE-405A-A2DB-774FABD17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8725" y="2530475"/>
            <a:ext cx="1493838" cy="14954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72" name="组合 42">
            <a:extLst>
              <a:ext uri="{FF2B5EF4-FFF2-40B4-BE49-F238E27FC236}">
                <a16:creationId xmlns:a16="http://schemas.microsoft.com/office/drawing/2014/main" id="{85F891FD-9342-440B-A806-31812A711CD6}"/>
              </a:ext>
            </a:extLst>
          </p:cNvPr>
          <p:cNvGrpSpPr>
            <a:grpSpLocks/>
          </p:cNvGrpSpPr>
          <p:nvPr/>
        </p:nvGrpSpPr>
        <p:grpSpPr bwMode="auto">
          <a:xfrm>
            <a:off x="4262438" y="2735263"/>
            <a:ext cx="506412" cy="523875"/>
            <a:chOff x="4187588" y="2707575"/>
            <a:chExt cx="506412" cy="523875"/>
          </a:xfrm>
        </p:grpSpPr>
        <p:sp>
          <p:nvSpPr>
            <p:cNvPr id="73" name="Freeform 28">
              <a:extLst>
                <a:ext uri="{FF2B5EF4-FFF2-40B4-BE49-F238E27FC236}">
                  <a16:creationId xmlns:a16="http://schemas.microsoft.com/office/drawing/2014/main" id="{701805AD-CDA1-4009-BB7A-049944F61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076" y="3161600"/>
              <a:ext cx="74612" cy="15875"/>
            </a:xfrm>
            <a:custGeom>
              <a:avLst/>
              <a:gdLst>
                <a:gd name="T0" fmla="*/ 0 w 131"/>
                <a:gd name="T1" fmla="*/ 2147483646 h 28"/>
                <a:gd name="T2" fmla="*/ 2147483646 w 131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28">
                  <a:moveTo>
                    <a:pt x="0" y="27"/>
                  </a:moveTo>
                  <a:cubicBezTo>
                    <a:pt x="41" y="28"/>
                    <a:pt x="94" y="18"/>
                    <a:pt x="131" y="0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29">
              <a:extLst>
                <a:ext uri="{FF2B5EF4-FFF2-40B4-BE49-F238E27FC236}">
                  <a16:creationId xmlns:a16="http://schemas.microsoft.com/office/drawing/2014/main" id="{C6E02903-61D6-4955-B7E2-0F52A97C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076" y="3187000"/>
              <a:ext cx="74612" cy="15875"/>
            </a:xfrm>
            <a:custGeom>
              <a:avLst/>
              <a:gdLst>
                <a:gd name="T0" fmla="*/ 0 w 131"/>
                <a:gd name="T1" fmla="*/ 2147483646 h 28"/>
                <a:gd name="T2" fmla="*/ 2147483646 w 131"/>
                <a:gd name="T3" fmla="*/ 0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28">
                  <a:moveTo>
                    <a:pt x="0" y="27"/>
                  </a:moveTo>
                  <a:cubicBezTo>
                    <a:pt x="41" y="28"/>
                    <a:pt x="94" y="18"/>
                    <a:pt x="131" y="0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669CF89F-031C-4680-8124-6148BE0B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713" y="3215575"/>
              <a:ext cx="36512" cy="15875"/>
            </a:xfrm>
            <a:custGeom>
              <a:avLst/>
              <a:gdLst>
                <a:gd name="T0" fmla="*/ 0 w 65"/>
                <a:gd name="T1" fmla="*/ 2147483646 h 27"/>
                <a:gd name="T2" fmla="*/ 2147483646 w 65"/>
                <a:gd name="T3" fmla="*/ 2147483646 h 27"/>
                <a:gd name="T4" fmla="*/ 2147483646 w 65"/>
                <a:gd name="T5" fmla="*/ 0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5" h="27">
                  <a:moveTo>
                    <a:pt x="0" y="14"/>
                  </a:moveTo>
                  <a:cubicBezTo>
                    <a:pt x="7" y="22"/>
                    <a:pt x="17" y="27"/>
                    <a:pt x="28" y="27"/>
                  </a:cubicBezTo>
                  <a:cubicBezTo>
                    <a:pt x="46" y="27"/>
                    <a:pt x="60" y="15"/>
                    <a:pt x="65" y="0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712FAFDF-E2F4-4D77-AE79-B14475779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463" y="2853625"/>
              <a:ext cx="223837" cy="300037"/>
            </a:xfrm>
            <a:custGeom>
              <a:avLst/>
              <a:gdLst>
                <a:gd name="T0" fmla="*/ 2147483646 w 393"/>
                <a:gd name="T1" fmla="*/ 2147483646 h 524"/>
                <a:gd name="T2" fmla="*/ 2147483646 w 393"/>
                <a:gd name="T3" fmla="*/ 2147483646 h 524"/>
                <a:gd name="T4" fmla="*/ 2147483646 w 393"/>
                <a:gd name="T5" fmla="*/ 2147483646 h 524"/>
                <a:gd name="T6" fmla="*/ 2147483646 w 393"/>
                <a:gd name="T7" fmla="*/ 2147483646 h 524"/>
                <a:gd name="T8" fmla="*/ 2147483646 w 393"/>
                <a:gd name="T9" fmla="*/ 2147483646 h 524"/>
                <a:gd name="T10" fmla="*/ 2147483646 w 393"/>
                <a:gd name="T11" fmla="*/ 2147483646 h 524"/>
                <a:gd name="T12" fmla="*/ 2147483646 w 393"/>
                <a:gd name="T13" fmla="*/ 2147483646 h 524"/>
                <a:gd name="T14" fmla="*/ 2147483646 w 393"/>
                <a:gd name="T15" fmla="*/ 0 h 524"/>
                <a:gd name="T16" fmla="*/ 0 w 393"/>
                <a:gd name="T17" fmla="*/ 2147483646 h 524"/>
                <a:gd name="T18" fmla="*/ 2147483646 w 393"/>
                <a:gd name="T19" fmla="*/ 2147483646 h 524"/>
                <a:gd name="T20" fmla="*/ 2147483646 w 393"/>
                <a:gd name="T21" fmla="*/ 2147483646 h 5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3" h="524">
                  <a:moveTo>
                    <a:pt x="132" y="524"/>
                  </a:moveTo>
                  <a:cubicBezTo>
                    <a:pt x="135" y="524"/>
                    <a:pt x="138" y="524"/>
                    <a:pt x="141" y="524"/>
                  </a:cubicBezTo>
                  <a:cubicBezTo>
                    <a:pt x="174" y="524"/>
                    <a:pt x="205" y="518"/>
                    <a:pt x="234" y="507"/>
                  </a:cubicBezTo>
                  <a:cubicBezTo>
                    <a:pt x="238" y="506"/>
                    <a:pt x="242" y="504"/>
                    <a:pt x="246" y="503"/>
                  </a:cubicBezTo>
                  <a:cubicBezTo>
                    <a:pt x="251" y="500"/>
                    <a:pt x="266" y="492"/>
                    <a:pt x="267" y="489"/>
                  </a:cubicBezTo>
                  <a:cubicBezTo>
                    <a:pt x="293" y="469"/>
                    <a:pt x="309" y="438"/>
                    <a:pt x="309" y="401"/>
                  </a:cubicBezTo>
                  <a:cubicBezTo>
                    <a:pt x="309" y="336"/>
                    <a:pt x="393" y="297"/>
                    <a:pt x="393" y="197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7"/>
                  </a:cubicBezTo>
                  <a:cubicBezTo>
                    <a:pt x="0" y="298"/>
                    <a:pt x="84" y="342"/>
                    <a:pt x="84" y="401"/>
                  </a:cubicBezTo>
                  <a:cubicBezTo>
                    <a:pt x="84" y="434"/>
                    <a:pt x="100" y="465"/>
                    <a:pt x="125" y="487"/>
                  </a:cubicBez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32">
              <a:extLst>
                <a:ext uri="{FF2B5EF4-FFF2-40B4-BE49-F238E27FC236}">
                  <a16:creationId xmlns:a16="http://schemas.microsoft.com/office/drawing/2014/main" id="{38224E9F-C2E0-461B-82F2-A6B960E60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1588" y="2707575"/>
              <a:ext cx="0" cy="77787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33">
              <a:extLst>
                <a:ext uri="{FF2B5EF4-FFF2-40B4-BE49-F238E27FC236}">
                  <a16:creationId xmlns:a16="http://schemas.microsoft.com/office/drawing/2014/main" id="{34F62281-4AAF-4A3B-A8E5-7082FC8C8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5413" y="2782188"/>
              <a:ext cx="53975" cy="53975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34">
              <a:extLst>
                <a:ext uri="{FF2B5EF4-FFF2-40B4-BE49-F238E27FC236}">
                  <a16:creationId xmlns:a16="http://schemas.microsoft.com/office/drawing/2014/main" id="{D9F18B04-C1E7-4146-A3C0-843FE44DE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6213" y="2959988"/>
              <a:ext cx="77787" cy="0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35">
              <a:extLst>
                <a:ext uri="{FF2B5EF4-FFF2-40B4-BE49-F238E27FC236}">
                  <a16:creationId xmlns:a16="http://schemas.microsoft.com/office/drawing/2014/main" id="{EA89188A-EF41-46C4-B3EA-0F44BD810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5413" y="3083813"/>
              <a:ext cx="53975" cy="55562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36">
              <a:extLst>
                <a:ext uri="{FF2B5EF4-FFF2-40B4-BE49-F238E27FC236}">
                  <a16:creationId xmlns:a16="http://schemas.microsoft.com/office/drawing/2014/main" id="{03AF77EC-D413-4BC1-BD3A-B1977A110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2201" y="3083813"/>
              <a:ext cx="53975" cy="55562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37">
              <a:extLst>
                <a:ext uri="{FF2B5EF4-FFF2-40B4-BE49-F238E27FC236}">
                  <a16:creationId xmlns:a16="http://schemas.microsoft.com/office/drawing/2014/main" id="{E8EA5EBD-F6D1-41FF-801E-9C0C320FE0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7588" y="2959988"/>
              <a:ext cx="79375" cy="0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38">
              <a:extLst>
                <a:ext uri="{FF2B5EF4-FFF2-40B4-BE49-F238E27FC236}">
                  <a16:creationId xmlns:a16="http://schemas.microsoft.com/office/drawing/2014/main" id="{BCD2906F-5432-4512-948A-A1C812020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2201" y="2780600"/>
              <a:ext cx="55562" cy="55562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" name="Oval 39">
            <a:extLst>
              <a:ext uri="{FF2B5EF4-FFF2-40B4-BE49-F238E27FC236}">
                <a16:creationId xmlns:a16="http://schemas.microsoft.com/office/drawing/2014/main" id="{9B41D150-445B-4A22-ACE0-1336049C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943100"/>
            <a:ext cx="1493838" cy="1493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grpSp>
        <p:nvGrpSpPr>
          <p:cNvPr id="85" name="组合 45">
            <a:extLst>
              <a:ext uri="{FF2B5EF4-FFF2-40B4-BE49-F238E27FC236}">
                <a16:creationId xmlns:a16="http://schemas.microsoft.com/office/drawing/2014/main" id="{827CB137-6028-41E3-807F-477F3086FBCF}"/>
              </a:ext>
            </a:extLst>
          </p:cNvPr>
          <p:cNvGrpSpPr>
            <a:grpSpLocks/>
          </p:cNvGrpSpPr>
          <p:nvPr/>
        </p:nvGrpSpPr>
        <p:grpSpPr bwMode="auto">
          <a:xfrm>
            <a:off x="969963" y="2174875"/>
            <a:ext cx="582612" cy="639763"/>
            <a:chOff x="895113" y="2147188"/>
            <a:chExt cx="582612" cy="639762"/>
          </a:xfrm>
        </p:grpSpPr>
        <p:sp>
          <p:nvSpPr>
            <p:cNvPr id="86" name="Rectangle 40">
              <a:extLst>
                <a:ext uri="{FF2B5EF4-FFF2-40B4-BE49-F238E27FC236}">
                  <a16:creationId xmlns:a16="http://schemas.microsoft.com/office/drawing/2014/main" id="{065567C7-F433-41E6-AF13-9EE3EEE9B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113" y="2453575"/>
              <a:ext cx="122237" cy="269875"/>
            </a:xfrm>
            <a:prstGeom prst="rect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95865105-43F0-4D4F-AA39-4A25693D8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3" y="2147188"/>
              <a:ext cx="417512" cy="639762"/>
            </a:xfrm>
            <a:custGeom>
              <a:avLst/>
              <a:gdLst>
                <a:gd name="T0" fmla="*/ 2147483646 w 735"/>
                <a:gd name="T1" fmla="*/ 2147483646 h 1123"/>
                <a:gd name="T2" fmla="*/ 0 w 735"/>
                <a:gd name="T3" fmla="*/ 2147483646 h 1123"/>
                <a:gd name="T4" fmla="*/ 2147483646 w 735"/>
                <a:gd name="T5" fmla="*/ 0 h 1123"/>
                <a:gd name="T6" fmla="*/ 2147483646 w 735"/>
                <a:gd name="T7" fmla="*/ 2147483646 h 1123"/>
                <a:gd name="T8" fmla="*/ 2147483646 w 735"/>
                <a:gd name="T9" fmla="*/ 2147483646 h 1123"/>
                <a:gd name="T10" fmla="*/ 2147483646 w 735"/>
                <a:gd name="T11" fmla="*/ 2147483646 h 1123"/>
                <a:gd name="T12" fmla="*/ 2147483646 w 735"/>
                <a:gd name="T13" fmla="*/ 2147483646 h 1123"/>
                <a:gd name="T14" fmla="*/ 2147483646 w 735"/>
                <a:gd name="T15" fmla="*/ 2147483646 h 1123"/>
                <a:gd name="T16" fmla="*/ 2147483646 w 735"/>
                <a:gd name="T17" fmla="*/ 2147483646 h 1123"/>
                <a:gd name="T18" fmla="*/ 2147483646 w 735"/>
                <a:gd name="T19" fmla="*/ 2147483646 h 1123"/>
                <a:gd name="T20" fmla="*/ 2147483646 w 735"/>
                <a:gd name="T21" fmla="*/ 2147483646 h 1123"/>
                <a:gd name="T22" fmla="*/ 2147483646 w 735"/>
                <a:gd name="T23" fmla="*/ 2147483646 h 1123"/>
                <a:gd name="T24" fmla="*/ 2147483646 w 735"/>
                <a:gd name="T25" fmla="*/ 2147483646 h 1123"/>
                <a:gd name="T26" fmla="*/ 2147483646 w 735"/>
                <a:gd name="T27" fmla="*/ 2147483646 h 1123"/>
                <a:gd name="T28" fmla="*/ 2147483646 w 735"/>
                <a:gd name="T29" fmla="*/ 2147483646 h 11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35" h="1123">
                  <a:moveTo>
                    <a:pt x="2" y="961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0" y="568"/>
                    <a:pt x="315" y="365"/>
                    <a:pt x="310" y="0"/>
                  </a:cubicBezTo>
                  <a:cubicBezTo>
                    <a:pt x="372" y="0"/>
                    <a:pt x="463" y="14"/>
                    <a:pt x="456" y="148"/>
                  </a:cubicBezTo>
                  <a:cubicBezTo>
                    <a:pt x="449" y="283"/>
                    <a:pt x="358" y="329"/>
                    <a:pt x="360" y="427"/>
                  </a:cubicBezTo>
                  <a:cubicBezTo>
                    <a:pt x="433" y="427"/>
                    <a:pt x="641" y="420"/>
                    <a:pt x="641" y="420"/>
                  </a:cubicBezTo>
                  <a:cubicBezTo>
                    <a:pt x="641" y="420"/>
                    <a:pt x="735" y="409"/>
                    <a:pt x="734" y="512"/>
                  </a:cubicBezTo>
                  <a:cubicBezTo>
                    <a:pt x="733" y="585"/>
                    <a:pt x="671" y="591"/>
                    <a:pt x="671" y="591"/>
                  </a:cubicBezTo>
                  <a:cubicBezTo>
                    <a:pt x="671" y="591"/>
                    <a:pt x="724" y="613"/>
                    <a:pt x="720" y="679"/>
                  </a:cubicBezTo>
                  <a:cubicBezTo>
                    <a:pt x="715" y="745"/>
                    <a:pt x="645" y="748"/>
                    <a:pt x="645" y="748"/>
                  </a:cubicBezTo>
                  <a:cubicBezTo>
                    <a:pt x="645" y="748"/>
                    <a:pt x="709" y="766"/>
                    <a:pt x="700" y="834"/>
                  </a:cubicBezTo>
                  <a:cubicBezTo>
                    <a:pt x="691" y="903"/>
                    <a:pt x="625" y="899"/>
                    <a:pt x="625" y="899"/>
                  </a:cubicBezTo>
                  <a:cubicBezTo>
                    <a:pt x="625" y="899"/>
                    <a:pt x="671" y="933"/>
                    <a:pt x="659" y="971"/>
                  </a:cubicBezTo>
                  <a:cubicBezTo>
                    <a:pt x="640" y="1024"/>
                    <a:pt x="545" y="1034"/>
                    <a:pt x="545" y="1034"/>
                  </a:cubicBezTo>
                  <a:cubicBezTo>
                    <a:pt x="545" y="1034"/>
                    <a:pt x="274" y="1123"/>
                    <a:pt x="2" y="961"/>
                  </a:cubicBezTo>
                  <a:close/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Oval 42">
              <a:extLst>
                <a:ext uri="{FF2B5EF4-FFF2-40B4-BE49-F238E27FC236}">
                  <a16:creationId xmlns:a16="http://schemas.microsoft.com/office/drawing/2014/main" id="{A9080081-3710-45C5-8804-66E26F902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863" y="2634550"/>
              <a:ext cx="57150" cy="57150"/>
            </a:xfrm>
            <a:prstGeom prst="ellips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89" name="Oval 43">
            <a:extLst>
              <a:ext uri="{FF2B5EF4-FFF2-40B4-BE49-F238E27FC236}">
                <a16:creationId xmlns:a16="http://schemas.microsoft.com/office/drawing/2014/main" id="{AB9B63E5-BBD9-4B55-AFFD-3C3E71A7B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3987800"/>
            <a:ext cx="1482725" cy="1482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90" name="组合 44">
            <a:extLst>
              <a:ext uri="{FF2B5EF4-FFF2-40B4-BE49-F238E27FC236}">
                <a16:creationId xmlns:a16="http://schemas.microsoft.com/office/drawing/2014/main" id="{24923841-6255-4E1F-B3FF-0050AB8594D9}"/>
              </a:ext>
            </a:extLst>
          </p:cNvPr>
          <p:cNvGrpSpPr>
            <a:grpSpLocks/>
          </p:cNvGrpSpPr>
          <p:nvPr/>
        </p:nvGrpSpPr>
        <p:grpSpPr bwMode="auto">
          <a:xfrm>
            <a:off x="1354138" y="4291013"/>
            <a:ext cx="509587" cy="511175"/>
            <a:chOff x="1279288" y="4263325"/>
            <a:chExt cx="509587" cy="511175"/>
          </a:xfrm>
        </p:grpSpPr>
        <p:sp>
          <p:nvSpPr>
            <p:cNvPr id="91" name="Line 44">
              <a:extLst>
                <a:ext uri="{FF2B5EF4-FFF2-40B4-BE49-F238E27FC236}">
                  <a16:creationId xmlns:a16="http://schemas.microsoft.com/office/drawing/2014/main" id="{6FB9592C-0B51-4068-B6EE-3976D5EF0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376" y="4263325"/>
              <a:ext cx="0" cy="511175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45">
              <a:extLst>
                <a:ext uri="{FF2B5EF4-FFF2-40B4-BE49-F238E27FC236}">
                  <a16:creationId xmlns:a16="http://schemas.microsoft.com/office/drawing/2014/main" id="{868C9807-5DD2-4105-8DD7-1C45C5ED2E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79288" y="4706238"/>
              <a:ext cx="509587" cy="0"/>
            </a:xfrm>
            <a:prstGeom prst="line">
              <a:avLst/>
            </a:prstGeom>
            <a:noFill/>
            <a:ln w="206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AA42C92B-CB5F-4F36-89C6-8D4C996AD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351" y="4390325"/>
              <a:ext cx="314325" cy="228600"/>
            </a:xfrm>
            <a:custGeom>
              <a:avLst/>
              <a:gdLst>
                <a:gd name="T0" fmla="*/ 0 w 198"/>
                <a:gd name="T1" fmla="*/ 2147483646 h 144"/>
                <a:gd name="T2" fmla="*/ 2147483646 w 198"/>
                <a:gd name="T3" fmla="*/ 2147483646 h 144"/>
                <a:gd name="T4" fmla="*/ 2147483646 w 198"/>
                <a:gd name="T5" fmla="*/ 2147483646 h 144"/>
                <a:gd name="T6" fmla="*/ 2147483646 w 198"/>
                <a:gd name="T7" fmla="*/ 0 h 144"/>
                <a:gd name="T8" fmla="*/ 2147483646 w 198"/>
                <a:gd name="T9" fmla="*/ 2147483646 h 144"/>
                <a:gd name="T10" fmla="*/ 2147483646 w 198"/>
                <a:gd name="T11" fmla="*/ 0 h 144"/>
                <a:gd name="T12" fmla="*/ 2147483646 w 198"/>
                <a:gd name="T13" fmla="*/ 0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144">
                  <a:moveTo>
                    <a:pt x="0" y="144"/>
                  </a:moveTo>
                  <a:lnTo>
                    <a:pt x="65" y="79"/>
                  </a:lnTo>
                  <a:lnTo>
                    <a:pt x="92" y="106"/>
                  </a:lnTo>
                  <a:lnTo>
                    <a:pt x="198" y="0"/>
                  </a:lnTo>
                  <a:lnTo>
                    <a:pt x="198" y="41"/>
                  </a:lnTo>
                  <a:lnTo>
                    <a:pt x="198" y="0"/>
                  </a:lnTo>
                  <a:lnTo>
                    <a:pt x="158" y="0"/>
                  </a:lnTo>
                </a:path>
              </a:pathLst>
            </a:custGeom>
            <a:noFill/>
            <a:ln w="206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" name="文本框 8">
            <a:extLst>
              <a:ext uri="{FF2B5EF4-FFF2-40B4-BE49-F238E27FC236}">
                <a16:creationId xmlns:a16="http://schemas.microsoft.com/office/drawing/2014/main" id="{1F622835-F237-43A7-80F0-5E36C78F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3" y="2016125"/>
            <a:ext cx="617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5" name="文本框 8">
            <a:extLst>
              <a:ext uri="{FF2B5EF4-FFF2-40B4-BE49-F238E27FC236}">
                <a16:creationId xmlns:a16="http://schemas.microsoft.com/office/drawing/2014/main" id="{D3DB1B1D-16E7-4A5B-903A-7FD22A607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63" y="3440113"/>
            <a:ext cx="619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6" name="文本框 8">
            <a:extLst>
              <a:ext uri="{FF2B5EF4-FFF2-40B4-BE49-F238E27FC236}">
                <a16:creationId xmlns:a16="http://schemas.microsoft.com/office/drawing/2014/main" id="{C4E10700-27A5-4502-89A5-575C6EB58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350" y="5246688"/>
            <a:ext cx="619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7" name="文本框 8">
            <a:extLst>
              <a:ext uri="{FF2B5EF4-FFF2-40B4-BE49-F238E27FC236}">
                <a16:creationId xmlns:a16="http://schemas.microsoft.com/office/drawing/2014/main" id="{5C7FA476-0371-4BE3-A3DE-EA18AE08B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4916488"/>
            <a:ext cx="619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8" name="文本框 8">
            <a:extLst>
              <a:ext uri="{FF2B5EF4-FFF2-40B4-BE49-F238E27FC236}">
                <a16:creationId xmlns:a16="http://schemas.microsoft.com/office/drawing/2014/main" id="{CC255E55-759A-4B8B-8BD0-29876629C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2882900"/>
            <a:ext cx="617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056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  <p:bldP spid="33" grpId="0" animBg="1"/>
      <p:bldP spid="34" grpId="0"/>
      <p:bldP spid="35" grpId="0"/>
      <p:bldP spid="36" grpId="0" animBg="1"/>
      <p:bldP spid="37" grpId="0"/>
      <p:bldP spid="38" grpId="0"/>
      <p:bldP spid="39" grpId="0"/>
      <p:bldP spid="40" grpId="0" animBg="1"/>
      <p:bldP spid="94" grpId="0"/>
      <p:bldP spid="95" grpId="0"/>
      <p:bldP spid="96" grpId="0"/>
      <p:bldP spid="97" grpId="0"/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76CD033-EEE1-4C35-8A42-BF1823440214}"/>
              </a:ext>
            </a:extLst>
          </p:cNvPr>
          <p:cNvSpPr/>
          <p:nvPr/>
        </p:nvSpPr>
        <p:spPr>
          <a:xfrm>
            <a:off x="3895624" y="318538"/>
            <a:ext cx="4416119" cy="6225426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C578-13F9-4B61-8A9D-95A4E0BB2D80}"/>
              </a:ext>
            </a:extLst>
          </p:cNvPr>
          <p:cNvSpPr/>
          <p:nvPr/>
        </p:nvSpPr>
        <p:spPr>
          <a:xfrm>
            <a:off x="5289007" y="1901702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4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74FDA383-7629-42FD-8CBA-6914BEF919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95624" y="4566386"/>
            <a:ext cx="4416119" cy="92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FF22B-F7F5-45A6-9067-83DB6622DE47}"/>
              </a:ext>
            </a:extLst>
          </p:cNvPr>
          <p:cNvSpPr/>
          <p:nvPr/>
        </p:nvSpPr>
        <p:spPr>
          <a:xfrm>
            <a:off x="4138246" y="5437821"/>
            <a:ext cx="3892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A89CBF-8714-4007-9E97-AD2E931D1B58}"/>
              </a:ext>
            </a:extLst>
          </p:cNvPr>
          <p:cNvCxnSpPr>
            <a:cxnSpLocks/>
          </p:cNvCxnSpPr>
          <p:nvPr/>
        </p:nvCxnSpPr>
        <p:spPr>
          <a:xfrm flipH="1">
            <a:off x="4220308" y="5376719"/>
            <a:ext cx="3810000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 形 8">
            <a:extLst>
              <a:ext uri="{FF2B5EF4-FFF2-40B4-BE49-F238E27FC236}">
                <a16:creationId xmlns:a16="http://schemas.microsoft.com/office/drawing/2014/main" id="{8D589158-F55E-4807-8D09-7CDA722831D1}"/>
              </a:ext>
            </a:extLst>
          </p:cNvPr>
          <p:cNvSpPr/>
          <p:nvPr/>
        </p:nvSpPr>
        <p:spPr>
          <a:xfrm rot="16200000" flipH="1">
            <a:off x="7795929" y="1238247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 形 9">
            <a:extLst>
              <a:ext uri="{FF2B5EF4-FFF2-40B4-BE49-F238E27FC236}">
                <a16:creationId xmlns:a16="http://schemas.microsoft.com/office/drawing/2014/main" id="{5E6070DB-A760-4D7B-9002-F90E2B026812}"/>
              </a:ext>
            </a:extLst>
          </p:cNvPr>
          <p:cNvSpPr/>
          <p:nvPr/>
        </p:nvSpPr>
        <p:spPr>
          <a:xfrm rot="5400000" flipH="1">
            <a:off x="-1047684" y="2518324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161D59-1150-4427-99B2-938D0927A526}"/>
              </a:ext>
            </a:extLst>
          </p:cNvPr>
          <p:cNvCxnSpPr>
            <a:cxnSpLocks/>
          </p:cNvCxnSpPr>
          <p:nvPr/>
        </p:nvCxnSpPr>
        <p:spPr>
          <a:xfrm>
            <a:off x="246133" y="18739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EEC17-0B5D-4225-8534-738DADCE30EF}"/>
              </a:ext>
            </a:extLst>
          </p:cNvPr>
          <p:cNvCxnSpPr>
            <a:cxnSpLocks/>
          </p:cNvCxnSpPr>
          <p:nvPr/>
        </p:nvCxnSpPr>
        <p:spPr>
          <a:xfrm>
            <a:off x="8946043" y="674456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A8B9483-6101-4ACF-B87C-ECA5194D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25" y="4356170"/>
            <a:ext cx="427557" cy="420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617BC-07EB-40E5-A066-CDFE3898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13" y="2291158"/>
            <a:ext cx="901874" cy="895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7B4535-D7A9-4162-B163-9E3A222AA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69" y="705758"/>
            <a:ext cx="1621742" cy="1500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70CD43-8688-4CA4-B8A6-D74CD88B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27" y="3723065"/>
            <a:ext cx="1295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C901D4-6EB3-414E-BA8F-2F3BF5AEBE0F}"/>
              </a:ext>
            </a:extLst>
          </p:cNvPr>
          <p:cNvGrpSpPr/>
          <p:nvPr/>
        </p:nvGrpSpPr>
        <p:grpSpPr>
          <a:xfrm>
            <a:off x="5845175" y="2599778"/>
            <a:ext cx="1187450" cy="1187450"/>
            <a:chOff x="5845175" y="2804496"/>
            <a:chExt cx="1187450" cy="1187450"/>
          </a:xfrm>
        </p:grpSpPr>
        <p:sp>
          <p:nvSpPr>
            <p:cNvPr id="14" name="MH_Other_1">
              <a:extLst>
                <a:ext uri="{FF2B5EF4-FFF2-40B4-BE49-F238E27FC236}">
                  <a16:creationId xmlns:a16="http://schemas.microsoft.com/office/drawing/2014/main" id="{44E5F9A2-E27A-4D4F-BB9D-97054D004784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845175" y="2804496"/>
              <a:ext cx="1187450" cy="118745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5" name="MH_Other_2">
              <a:extLst>
                <a:ext uri="{FF2B5EF4-FFF2-40B4-BE49-F238E27FC236}">
                  <a16:creationId xmlns:a16="http://schemas.microsoft.com/office/drawing/2014/main" id="{C359CA3F-60B4-4375-B7E4-CB1DDEBDF75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486525" y="3199783"/>
              <a:ext cx="396875" cy="39687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2"/>
                  </a:solidFill>
                  <a:latin typeface="+mn-lt"/>
                </a:rPr>
                <a:t>B</a:t>
              </a:r>
              <a:endParaRPr lang="zh-CN" altLang="en-US" sz="2000" dirty="0" err="1">
                <a:solidFill>
                  <a:schemeClr val="accent2"/>
                </a:solidFill>
                <a:latin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9ECFDA-3D86-4562-947B-080BA2622B59}"/>
              </a:ext>
            </a:extLst>
          </p:cNvPr>
          <p:cNvGrpSpPr/>
          <p:nvPr/>
        </p:nvGrpSpPr>
        <p:grpSpPr>
          <a:xfrm>
            <a:off x="5845175" y="4336503"/>
            <a:ext cx="1187450" cy="1189037"/>
            <a:chOff x="5845175" y="4541221"/>
            <a:chExt cx="1187450" cy="1189037"/>
          </a:xfrm>
        </p:grpSpPr>
        <p:sp>
          <p:nvSpPr>
            <p:cNvPr id="17" name="MH_Other_3">
              <a:extLst>
                <a:ext uri="{FF2B5EF4-FFF2-40B4-BE49-F238E27FC236}">
                  <a16:creationId xmlns:a16="http://schemas.microsoft.com/office/drawing/2014/main" id="{44B5365C-B1EB-4B80-A9DB-AECAF431090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845175" y="4541221"/>
              <a:ext cx="1187450" cy="1189037"/>
            </a:xfrm>
            <a:prstGeom prst="chevron">
              <a:avLst/>
            </a:prstGeom>
            <a:solidFill>
              <a:schemeClr val="accent4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18" name="MH_Other_4">
              <a:extLst>
                <a:ext uri="{FF2B5EF4-FFF2-40B4-BE49-F238E27FC236}">
                  <a16:creationId xmlns:a16="http://schemas.microsoft.com/office/drawing/2014/main" id="{108830C4-A6D7-4099-A84D-EC5BFB8B344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486525" y="4938096"/>
              <a:ext cx="396875" cy="395287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4"/>
                  </a:solidFill>
                  <a:latin typeface="+mn-lt"/>
                </a:rPr>
                <a:t>D</a:t>
              </a:r>
              <a:endParaRPr lang="zh-CN" altLang="en-US" sz="2000" dirty="0" err="1">
                <a:solidFill>
                  <a:schemeClr val="accent4"/>
                </a:solidFill>
                <a:latin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126AD13-AF3F-4A03-BF15-306A382FE6BB}"/>
              </a:ext>
            </a:extLst>
          </p:cNvPr>
          <p:cNvGrpSpPr/>
          <p:nvPr/>
        </p:nvGrpSpPr>
        <p:grpSpPr>
          <a:xfrm>
            <a:off x="4978400" y="1729828"/>
            <a:ext cx="1187450" cy="1189037"/>
            <a:chOff x="4978400" y="1934546"/>
            <a:chExt cx="1187450" cy="1189037"/>
          </a:xfrm>
        </p:grpSpPr>
        <p:sp>
          <p:nvSpPr>
            <p:cNvPr id="20" name="MH_Other_7">
              <a:extLst>
                <a:ext uri="{FF2B5EF4-FFF2-40B4-BE49-F238E27FC236}">
                  <a16:creationId xmlns:a16="http://schemas.microsoft.com/office/drawing/2014/main" id="{242AA9E9-991F-4C10-8074-730937C1FD40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4978400" y="1934546"/>
              <a:ext cx="1187450" cy="1189037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MH_Other_8">
              <a:extLst>
                <a:ext uri="{FF2B5EF4-FFF2-40B4-BE49-F238E27FC236}">
                  <a16:creationId xmlns:a16="http://schemas.microsoft.com/office/drawing/2014/main" id="{CA81E62A-9E1C-4D4F-A625-D06FC67FEC0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H="1">
              <a:off x="5127625" y="2331421"/>
              <a:ext cx="396875" cy="395287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1"/>
                  </a:solidFill>
                  <a:latin typeface="+mn-lt"/>
                </a:rPr>
                <a:t>A</a:t>
              </a:r>
              <a:endParaRPr lang="zh-CN" altLang="en-US" sz="2000" dirty="0" err="1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DEAE7F-1D9F-4863-ABDB-39DDDDE547A2}"/>
              </a:ext>
            </a:extLst>
          </p:cNvPr>
          <p:cNvGrpSpPr/>
          <p:nvPr/>
        </p:nvGrpSpPr>
        <p:grpSpPr>
          <a:xfrm>
            <a:off x="4978400" y="3468140"/>
            <a:ext cx="1187450" cy="1187450"/>
            <a:chOff x="4978400" y="3672858"/>
            <a:chExt cx="1187450" cy="1187450"/>
          </a:xfrm>
        </p:grpSpPr>
        <p:sp>
          <p:nvSpPr>
            <p:cNvPr id="23" name="MH_Other_9">
              <a:extLst>
                <a:ext uri="{FF2B5EF4-FFF2-40B4-BE49-F238E27FC236}">
                  <a16:creationId xmlns:a16="http://schemas.microsoft.com/office/drawing/2014/main" id="{7AEECB86-A693-49DF-97BE-28720B657C7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flipH="1">
              <a:off x="4978400" y="3672858"/>
              <a:ext cx="1187450" cy="1187450"/>
            </a:xfrm>
            <a:prstGeom prst="chevron">
              <a:avLst/>
            </a:prstGeom>
            <a:solidFill>
              <a:schemeClr val="accent3"/>
            </a:solidFill>
          </p:spPr>
          <p:txBody>
            <a:bodyPr anchor="ctr"/>
            <a:lstStyle/>
            <a:p>
              <a:pPr algn="just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 err="1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24" name="MH_Other_10">
              <a:extLst>
                <a:ext uri="{FF2B5EF4-FFF2-40B4-BE49-F238E27FC236}">
                  <a16:creationId xmlns:a16="http://schemas.microsoft.com/office/drawing/2014/main" id="{87740984-0562-475B-A021-FB5A7E0698C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H="1">
              <a:off x="5127625" y="4068146"/>
              <a:ext cx="396875" cy="396875"/>
            </a:xfrm>
            <a:prstGeom prst="ellipse">
              <a:avLst/>
            </a:prstGeom>
            <a:solidFill>
              <a:srgbClr val="FFFFFF"/>
            </a:solidFill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accent3">
                      <a:lumMod val="75000"/>
                    </a:schemeClr>
                  </a:solidFill>
                  <a:latin typeface="+mn-lt"/>
                </a:rPr>
                <a:t>C</a:t>
              </a:r>
              <a:endParaRPr lang="zh-CN" altLang="en-US" sz="2000" dirty="0" err="1">
                <a:solidFill>
                  <a:schemeClr val="accent3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5" name="MH_SubTitle_4">
            <a:extLst>
              <a:ext uri="{FF2B5EF4-FFF2-40B4-BE49-F238E27FC236}">
                <a16:creationId xmlns:a16="http://schemas.microsoft.com/office/drawing/2014/main" id="{E023ABE2-B718-4C1C-BBC9-F449FDFD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007640"/>
            <a:ext cx="3052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zero</a:t>
            </a:r>
            <a:r>
              <a:rPr lang="zh-CN" altLang="en-US" sz="1600" dirty="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 dirty="0"/>
          </a:p>
        </p:txBody>
      </p:sp>
      <p:sp>
        <p:nvSpPr>
          <p:cNvPr id="26" name="MH_SubTitle_5">
            <a:extLst>
              <a:ext uri="{FF2B5EF4-FFF2-40B4-BE49-F238E27FC236}">
                <a16:creationId xmlns:a16="http://schemas.microsoft.com/office/drawing/2014/main" id="{3C9CBAE9-8DD8-4852-8C51-3DBC68581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313" y="2899815"/>
            <a:ext cx="3209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7" name="MH_SubTitle_6">
            <a:extLst>
              <a:ext uri="{FF2B5EF4-FFF2-40B4-BE49-F238E27FC236}">
                <a16:creationId xmlns:a16="http://schemas.microsoft.com/office/drawing/2014/main" id="{B2DEDEC0-A9AE-45E0-98BB-A33CF2708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3776115"/>
            <a:ext cx="30527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8" name="MH_SubTitle_6">
            <a:extLst>
              <a:ext uri="{FF2B5EF4-FFF2-40B4-BE49-F238E27FC236}">
                <a16:creationId xmlns:a16="http://schemas.microsoft.com/office/drawing/2014/main" id="{6EFFB8CC-678E-4CC6-9DA4-DBF070EFB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4634953"/>
            <a:ext cx="3052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9" name="圆角矩形 43">
            <a:extLst>
              <a:ext uri="{FF2B5EF4-FFF2-40B4-BE49-F238E27FC236}">
                <a16:creationId xmlns:a16="http://schemas.microsoft.com/office/drawing/2014/main" id="{CCA7114A-02B6-4687-A479-21D0CD980378}"/>
              </a:ext>
            </a:extLst>
          </p:cNvPr>
          <p:cNvSpPr/>
          <p:nvPr/>
        </p:nvSpPr>
        <p:spPr>
          <a:xfrm>
            <a:off x="1662113" y="1994940"/>
            <a:ext cx="3216275" cy="647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17B84E65-4ED3-432B-B4A9-8CB03DA55FBA}"/>
              </a:ext>
            </a:extLst>
          </p:cNvPr>
          <p:cNvSpPr/>
          <p:nvPr/>
        </p:nvSpPr>
        <p:spPr>
          <a:xfrm>
            <a:off x="7143750" y="2869653"/>
            <a:ext cx="3216275" cy="64611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圆角矩形 45">
            <a:extLst>
              <a:ext uri="{FF2B5EF4-FFF2-40B4-BE49-F238E27FC236}">
                <a16:creationId xmlns:a16="http://schemas.microsoft.com/office/drawing/2014/main" id="{A6FBA5CF-C4B2-417C-8A66-2C92FB89BAE5}"/>
              </a:ext>
            </a:extLst>
          </p:cNvPr>
          <p:cNvSpPr/>
          <p:nvPr/>
        </p:nvSpPr>
        <p:spPr>
          <a:xfrm>
            <a:off x="1662113" y="3739603"/>
            <a:ext cx="3216275" cy="64611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圆角矩形 46">
            <a:extLst>
              <a:ext uri="{FF2B5EF4-FFF2-40B4-BE49-F238E27FC236}">
                <a16:creationId xmlns:a16="http://schemas.microsoft.com/office/drawing/2014/main" id="{CFD06D06-41B8-438E-BB64-31C0C9AE0F01}"/>
              </a:ext>
            </a:extLst>
          </p:cNvPr>
          <p:cNvSpPr/>
          <p:nvPr/>
        </p:nvSpPr>
        <p:spPr>
          <a:xfrm>
            <a:off x="7142163" y="4609553"/>
            <a:ext cx="3216275" cy="64611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43A951-D12D-4DCE-83D2-31F652F192DD}"/>
              </a:ext>
            </a:extLst>
          </p:cNvPr>
          <p:cNvGrpSpPr>
            <a:grpSpLocks/>
          </p:cNvGrpSpPr>
          <p:nvPr/>
        </p:nvGrpSpPr>
        <p:grpSpPr bwMode="auto">
          <a:xfrm>
            <a:off x="4271963" y="4000500"/>
            <a:ext cx="3625850" cy="1920875"/>
            <a:chOff x="4271751" y="4000546"/>
            <a:chExt cx="3625362" cy="1921598"/>
          </a:xfrm>
        </p:grpSpPr>
        <p:grpSp>
          <p:nvGrpSpPr>
            <p:cNvPr id="14" name="组合 48">
              <a:extLst>
                <a:ext uri="{FF2B5EF4-FFF2-40B4-BE49-F238E27FC236}">
                  <a16:creationId xmlns:a16="http://schemas.microsoft.com/office/drawing/2014/main" id="{D71A54C6-EB0B-45A6-9922-2B1944B606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6273" y="4089924"/>
              <a:ext cx="3499454" cy="1832220"/>
              <a:chOff x="4346273" y="4089924"/>
              <a:chExt cx="3499454" cy="1832220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ACD01ADC-550A-4B29-89E6-84033DCA5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444" y="4089924"/>
                <a:ext cx="3497283" cy="1432779"/>
              </a:xfrm>
              <a:custGeom>
                <a:avLst/>
                <a:gdLst>
                  <a:gd name="T0" fmla="*/ 0 w 3222"/>
                  <a:gd name="T1" fmla="*/ 2147483646 h 1320"/>
                  <a:gd name="T2" fmla="*/ 2147483646 w 3222"/>
                  <a:gd name="T3" fmla="*/ 0 h 1320"/>
                  <a:gd name="T4" fmla="*/ 2147483646 w 3222"/>
                  <a:gd name="T5" fmla="*/ 2147483646 h 1320"/>
                  <a:gd name="T6" fmla="*/ 2147483646 w 3222"/>
                  <a:gd name="T7" fmla="*/ 2147483646 h 1320"/>
                  <a:gd name="T8" fmla="*/ 0 w 3222"/>
                  <a:gd name="T9" fmla="*/ 2147483646 h 13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22" h="1320">
                    <a:moveTo>
                      <a:pt x="0" y="588"/>
                    </a:moveTo>
                    <a:lnTo>
                      <a:pt x="1608" y="0"/>
                    </a:lnTo>
                    <a:lnTo>
                      <a:pt x="3222" y="588"/>
                    </a:lnTo>
                    <a:lnTo>
                      <a:pt x="1610" y="1320"/>
                    </a:lnTo>
                    <a:lnTo>
                      <a:pt x="0" y="588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F83D4787-1F8E-4740-A61C-877C3F865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6273" y="4728161"/>
                <a:ext cx="1751898" cy="1193983"/>
              </a:xfrm>
              <a:custGeom>
                <a:avLst/>
                <a:gdLst>
                  <a:gd name="T0" fmla="*/ 2147483646 w 1614"/>
                  <a:gd name="T1" fmla="*/ 2147483646 h 1100"/>
                  <a:gd name="T2" fmla="*/ 2147483646 w 1614"/>
                  <a:gd name="T3" fmla="*/ 2147483646 h 1100"/>
                  <a:gd name="T4" fmla="*/ 0 w 1614"/>
                  <a:gd name="T5" fmla="*/ 2147483646 h 1100"/>
                  <a:gd name="T6" fmla="*/ 2147483646 w 1614"/>
                  <a:gd name="T7" fmla="*/ 0 h 1100"/>
                  <a:gd name="T8" fmla="*/ 2147483646 w 1614"/>
                  <a:gd name="T9" fmla="*/ 2147483646 h 1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4" h="1100">
                    <a:moveTo>
                      <a:pt x="1612" y="732"/>
                    </a:moveTo>
                    <a:lnTo>
                      <a:pt x="1614" y="1100"/>
                    </a:lnTo>
                    <a:lnTo>
                      <a:pt x="0" y="318"/>
                    </a:lnTo>
                    <a:lnTo>
                      <a:pt x="2" y="0"/>
                    </a:lnTo>
                    <a:lnTo>
                      <a:pt x="1612" y="7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D4849FC9-A132-4FE1-A6BF-5508E8F48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4728161"/>
                <a:ext cx="1749727" cy="1193983"/>
              </a:xfrm>
              <a:custGeom>
                <a:avLst/>
                <a:gdLst>
                  <a:gd name="T0" fmla="*/ 0 w 1612"/>
                  <a:gd name="T1" fmla="*/ 2147483646 h 1100"/>
                  <a:gd name="T2" fmla="*/ 0 w 1612"/>
                  <a:gd name="T3" fmla="*/ 2147483646 h 1100"/>
                  <a:gd name="T4" fmla="*/ 2147483646 w 1612"/>
                  <a:gd name="T5" fmla="*/ 2147483646 h 1100"/>
                  <a:gd name="T6" fmla="*/ 2147483646 w 1612"/>
                  <a:gd name="T7" fmla="*/ 0 h 1100"/>
                  <a:gd name="T8" fmla="*/ 0 w 1612"/>
                  <a:gd name="T9" fmla="*/ 2147483646 h 1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2" h="1100">
                    <a:moveTo>
                      <a:pt x="0" y="732"/>
                    </a:moveTo>
                    <a:lnTo>
                      <a:pt x="0" y="1100"/>
                    </a:lnTo>
                    <a:lnTo>
                      <a:pt x="1612" y="318"/>
                    </a:lnTo>
                    <a:lnTo>
                      <a:pt x="1612" y="0"/>
                    </a:lnTo>
                    <a:lnTo>
                      <a:pt x="0" y="7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58B9135-AA2E-4275-9746-C5E92D077F6C}"/>
                </a:ext>
              </a:extLst>
            </p:cNvPr>
            <p:cNvCxnSpPr/>
            <p:nvPr/>
          </p:nvCxnSpPr>
          <p:spPr>
            <a:xfrm>
              <a:off x="4349528" y="4121241"/>
              <a:ext cx="0" cy="6003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8EAAC03-896D-44C7-ACF6-8BC3161B55F3}"/>
                </a:ext>
              </a:extLst>
            </p:cNvPr>
            <p:cNvSpPr/>
            <p:nvPr/>
          </p:nvSpPr>
          <p:spPr>
            <a:xfrm>
              <a:off x="4271751" y="4008487"/>
              <a:ext cx="144443" cy="14451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1E14DF1-ABAA-4193-B131-F3DF0DE52837}"/>
                </a:ext>
              </a:extLst>
            </p:cNvPr>
            <p:cNvCxnSpPr/>
            <p:nvPr/>
          </p:nvCxnSpPr>
          <p:spPr>
            <a:xfrm>
              <a:off x="7830447" y="4111713"/>
              <a:ext cx="0" cy="6003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86F3A4A-2D82-4126-9E15-F8A08B46DE3A}"/>
                </a:ext>
              </a:extLst>
            </p:cNvPr>
            <p:cNvSpPr/>
            <p:nvPr/>
          </p:nvSpPr>
          <p:spPr>
            <a:xfrm>
              <a:off x="7752669" y="4000546"/>
              <a:ext cx="144444" cy="14451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2" name="MH_SubTitle_4">
            <a:extLst>
              <a:ext uri="{FF2B5EF4-FFF2-40B4-BE49-F238E27FC236}">
                <a16:creationId xmlns:a16="http://schemas.microsoft.com/office/drawing/2014/main" id="{9D843E3D-3AA9-4E14-8DBE-4760581E1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3" y="1720850"/>
            <a:ext cx="3052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3" name="MH_SubTitle_4">
            <a:extLst>
              <a:ext uri="{FF2B5EF4-FFF2-40B4-BE49-F238E27FC236}">
                <a16:creationId xmlns:a16="http://schemas.microsoft.com/office/drawing/2014/main" id="{C70EC8A1-F83E-49C6-900B-DB3F8E1FD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2360613"/>
            <a:ext cx="3052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4" name="MH_SubTitle_4">
            <a:extLst>
              <a:ext uri="{FF2B5EF4-FFF2-40B4-BE49-F238E27FC236}">
                <a16:creationId xmlns:a16="http://schemas.microsoft.com/office/drawing/2014/main" id="{2C8D7F2E-FFEB-454D-B462-8F416BA3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2360613"/>
            <a:ext cx="3052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25" name="MH_SubTitle_4">
            <a:extLst>
              <a:ext uri="{FF2B5EF4-FFF2-40B4-BE49-F238E27FC236}">
                <a16:creationId xmlns:a16="http://schemas.microsoft.com/office/drawing/2014/main" id="{14605519-DAAA-4B0B-855F-FAB144AD1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0" y="3092450"/>
            <a:ext cx="3052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1A5CB7-F932-4643-8521-0304F394069E}"/>
              </a:ext>
            </a:extLst>
          </p:cNvPr>
          <p:cNvGrpSpPr>
            <a:grpSpLocks/>
          </p:cNvGrpSpPr>
          <p:nvPr/>
        </p:nvGrpSpPr>
        <p:grpSpPr bwMode="auto">
          <a:xfrm>
            <a:off x="4540250" y="3325813"/>
            <a:ext cx="3086100" cy="1774825"/>
            <a:chOff x="4540674" y="3326122"/>
            <a:chExt cx="3086466" cy="1774345"/>
          </a:xfrm>
        </p:grpSpPr>
        <p:grpSp>
          <p:nvGrpSpPr>
            <p:cNvPr id="27" name="组合 61">
              <a:extLst>
                <a:ext uri="{FF2B5EF4-FFF2-40B4-BE49-F238E27FC236}">
                  <a16:creationId xmlns:a16="http://schemas.microsoft.com/office/drawing/2014/main" id="{DDAE2690-67A4-4E48-87F6-062B4AB48C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1120" y="3480993"/>
              <a:ext cx="2959991" cy="1619474"/>
              <a:chOff x="4611120" y="3480993"/>
              <a:chExt cx="2959991" cy="1619474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18F827AA-4CE0-40CA-9470-D6CFA66D0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1120" y="3480993"/>
                <a:ext cx="2959991" cy="1220033"/>
              </a:xfrm>
              <a:custGeom>
                <a:avLst/>
                <a:gdLst>
                  <a:gd name="T0" fmla="*/ 0 w 2727"/>
                  <a:gd name="T1" fmla="*/ 2147483646 h 1124"/>
                  <a:gd name="T2" fmla="*/ 2147483646 w 2727"/>
                  <a:gd name="T3" fmla="*/ 0 h 1124"/>
                  <a:gd name="T4" fmla="*/ 2147483646 w 2727"/>
                  <a:gd name="T5" fmla="*/ 2147483646 h 1124"/>
                  <a:gd name="T6" fmla="*/ 2147483646 w 2727"/>
                  <a:gd name="T7" fmla="*/ 2147483646 h 1124"/>
                  <a:gd name="T8" fmla="*/ 0 w 2727"/>
                  <a:gd name="T9" fmla="*/ 2147483646 h 11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27" h="1124">
                    <a:moveTo>
                      <a:pt x="0" y="502"/>
                    </a:moveTo>
                    <a:lnTo>
                      <a:pt x="1361" y="0"/>
                    </a:lnTo>
                    <a:lnTo>
                      <a:pt x="2727" y="506"/>
                    </a:lnTo>
                    <a:lnTo>
                      <a:pt x="1368" y="1124"/>
                    </a:lnTo>
                    <a:lnTo>
                      <a:pt x="0" y="502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EB91C7B3-47AF-4B0D-8FE7-0B0732886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1120" y="4025883"/>
                <a:ext cx="1487051" cy="1074584"/>
              </a:xfrm>
              <a:custGeom>
                <a:avLst/>
                <a:gdLst>
                  <a:gd name="T0" fmla="*/ 0 w 1370"/>
                  <a:gd name="T1" fmla="*/ 2147483646 h 990"/>
                  <a:gd name="T2" fmla="*/ 2147483646 w 1370"/>
                  <a:gd name="T3" fmla="*/ 2147483646 h 990"/>
                  <a:gd name="T4" fmla="*/ 2147483646 w 1370"/>
                  <a:gd name="T5" fmla="*/ 2147483646 h 990"/>
                  <a:gd name="T6" fmla="*/ 0 w 1370"/>
                  <a:gd name="T7" fmla="*/ 0 h 990"/>
                  <a:gd name="T8" fmla="*/ 0 w 1370"/>
                  <a:gd name="T9" fmla="*/ 2147483646 h 9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70" h="990">
                    <a:moveTo>
                      <a:pt x="0" y="326"/>
                    </a:moveTo>
                    <a:lnTo>
                      <a:pt x="1370" y="990"/>
                    </a:lnTo>
                    <a:lnTo>
                      <a:pt x="1368" y="622"/>
                    </a:lnTo>
                    <a:lnTo>
                      <a:pt x="0" y="0"/>
                    </a:lnTo>
                    <a:lnTo>
                      <a:pt x="0" y="3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C72B48B6-485F-40CB-8326-A86A377CB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4030225"/>
                <a:ext cx="1475111" cy="1070242"/>
              </a:xfrm>
              <a:custGeom>
                <a:avLst/>
                <a:gdLst>
                  <a:gd name="T0" fmla="*/ 2147483646 w 1359"/>
                  <a:gd name="T1" fmla="*/ 0 h 986"/>
                  <a:gd name="T2" fmla="*/ 0 w 1359"/>
                  <a:gd name="T3" fmla="*/ 2147483646 h 986"/>
                  <a:gd name="T4" fmla="*/ 0 w 1359"/>
                  <a:gd name="T5" fmla="*/ 2147483646 h 986"/>
                  <a:gd name="T6" fmla="*/ 2147483646 w 1359"/>
                  <a:gd name="T7" fmla="*/ 2147483646 h 986"/>
                  <a:gd name="T8" fmla="*/ 2147483646 w 1359"/>
                  <a:gd name="T9" fmla="*/ 0 h 9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59" h="986">
                    <a:moveTo>
                      <a:pt x="1359" y="0"/>
                    </a:moveTo>
                    <a:lnTo>
                      <a:pt x="0" y="618"/>
                    </a:lnTo>
                    <a:lnTo>
                      <a:pt x="0" y="986"/>
                    </a:lnTo>
                    <a:lnTo>
                      <a:pt x="1359" y="327"/>
                    </a:lnTo>
                    <a:lnTo>
                      <a:pt x="13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8A8C867-9257-4B8C-B5D4-92DDA276B2E3}"/>
                </a:ext>
              </a:extLst>
            </p:cNvPr>
            <p:cNvCxnSpPr/>
            <p:nvPr/>
          </p:nvCxnSpPr>
          <p:spPr>
            <a:xfrm>
              <a:off x="4618471" y="3446739"/>
              <a:ext cx="0" cy="5999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8DB4F07-6370-4C6B-965C-50367C72BC44}"/>
                </a:ext>
              </a:extLst>
            </p:cNvPr>
            <p:cNvSpPr/>
            <p:nvPr/>
          </p:nvSpPr>
          <p:spPr>
            <a:xfrm>
              <a:off x="4540674" y="3334057"/>
              <a:ext cx="144480" cy="1444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0F5616E-7995-4EB7-BEFD-CDAD67036EE3}"/>
                </a:ext>
              </a:extLst>
            </p:cNvPr>
            <p:cNvCxnSpPr/>
            <p:nvPr/>
          </p:nvCxnSpPr>
          <p:spPr>
            <a:xfrm>
              <a:off x="7560457" y="3437217"/>
              <a:ext cx="0" cy="6014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08F4739-8B9F-4922-B37D-42A1F5386E06}"/>
                </a:ext>
              </a:extLst>
            </p:cNvPr>
            <p:cNvSpPr/>
            <p:nvPr/>
          </p:nvSpPr>
          <p:spPr>
            <a:xfrm>
              <a:off x="7482661" y="3326122"/>
              <a:ext cx="144479" cy="1444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9DEA0CF-864C-4D3D-B335-C53890B11BAA}"/>
              </a:ext>
            </a:extLst>
          </p:cNvPr>
          <p:cNvGrpSpPr>
            <a:grpSpLocks/>
          </p:cNvGrpSpPr>
          <p:nvPr/>
        </p:nvGrpSpPr>
        <p:grpSpPr bwMode="auto">
          <a:xfrm>
            <a:off x="4827588" y="2628900"/>
            <a:ext cx="2486025" cy="1647825"/>
            <a:chOff x="4828061" y="2629586"/>
            <a:chExt cx="2485563" cy="1647033"/>
          </a:xfrm>
        </p:grpSpPr>
        <p:grpSp>
          <p:nvGrpSpPr>
            <p:cNvPr id="36" name="组合 70">
              <a:extLst>
                <a:ext uri="{FF2B5EF4-FFF2-40B4-BE49-F238E27FC236}">
                  <a16:creationId xmlns:a16="http://schemas.microsoft.com/office/drawing/2014/main" id="{18B06FD3-7607-4A44-A9CA-1D2BDB83F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4188" y="2910052"/>
              <a:ext cx="2358659" cy="1366567"/>
              <a:chOff x="4904188" y="2910052"/>
              <a:chExt cx="2358659" cy="1366567"/>
            </a:xfrm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78C9C90E-C457-4271-9620-C82010638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188" y="2910052"/>
                <a:ext cx="2358658" cy="969297"/>
              </a:xfrm>
              <a:custGeom>
                <a:avLst/>
                <a:gdLst>
                  <a:gd name="T0" fmla="*/ 0 w 2173"/>
                  <a:gd name="T1" fmla="*/ 2147483646 h 893"/>
                  <a:gd name="T2" fmla="*/ 2147483646 w 2173"/>
                  <a:gd name="T3" fmla="*/ 0 h 893"/>
                  <a:gd name="T4" fmla="*/ 2147483646 w 2173"/>
                  <a:gd name="T5" fmla="*/ 2147483646 h 893"/>
                  <a:gd name="T6" fmla="*/ 2147483646 w 2173"/>
                  <a:gd name="T7" fmla="*/ 2147483646 h 893"/>
                  <a:gd name="T8" fmla="*/ 0 w 2173"/>
                  <a:gd name="T9" fmla="*/ 2147483646 h 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73" h="893">
                    <a:moveTo>
                      <a:pt x="0" y="393"/>
                    </a:moveTo>
                    <a:lnTo>
                      <a:pt x="1091" y="0"/>
                    </a:lnTo>
                    <a:lnTo>
                      <a:pt x="2173" y="405"/>
                    </a:lnTo>
                    <a:lnTo>
                      <a:pt x="1098" y="893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108B4CD6-8FEE-4DDA-80FB-3A618AE7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247" y="3337271"/>
                <a:ext cx="1193578" cy="939348"/>
              </a:xfrm>
              <a:custGeom>
                <a:avLst/>
                <a:gdLst>
                  <a:gd name="T0" fmla="*/ 0 w 1100"/>
                  <a:gd name="T1" fmla="*/ 334 h 866"/>
                  <a:gd name="T2" fmla="*/ 1100 w 1100"/>
                  <a:gd name="T3" fmla="*/ 866 h 866"/>
                  <a:gd name="T4" fmla="*/ 1098 w 1100"/>
                  <a:gd name="T5" fmla="*/ 500 h 866"/>
                  <a:gd name="T6" fmla="*/ 0 w 1100"/>
                  <a:gd name="T7" fmla="*/ 0 h 866"/>
                  <a:gd name="T8" fmla="*/ 0 w 1100"/>
                  <a:gd name="T9" fmla="*/ 334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0" h="866">
                    <a:moveTo>
                      <a:pt x="0" y="334"/>
                    </a:moveTo>
                    <a:lnTo>
                      <a:pt x="1100" y="866"/>
                    </a:lnTo>
                    <a:lnTo>
                      <a:pt x="1098" y="500"/>
                    </a:lnTo>
                    <a:lnTo>
                      <a:pt x="0" y="0"/>
                    </a:lnTo>
                    <a:lnTo>
                      <a:pt x="0" y="33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E7EDEF25-BBC2-48B1-9E4B-FD1FB2ABA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238" y="3348378"/>
                <a:ext cx="1166596" cy="928241"/>
              </a:xfrm>
              <a:custGeom>
                <a:avLst/>
                <a:gdLst>
                  <a:gd name="T0" fmla="*/ 1075 w 1075"/>
                  <a:gd name="T1" fmla="*/ 0 h 856"/>
                  <a:gd name="T2" fmla="*/ 0 w 1075"/>
                  <a:gd name="T3" fmla="*/ 490 h 856"/>
                  <a:gd name="T4" fmla="*/ 0 w 1075"/>
                  <a:gd name="T5" fmla="*/ 856 h 856"/>
                  <a:gd name="T6" fmla="*/ 1075 w 1075"/>
                  <a:gd name="T7" fmla="*/ 336 h 856"/>
                  <a:gd name="T8" fmla="*/ 1075 w 1075"/>
                  <a:gd name="T9" fmla="*/ 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5" h="856">
                    <a:moveTo>
                      <a:pt x="1075" y="0"/>
                    </a:moveTo>
                    <a:lnTo>
                      <a:pt x="0" y="490"/>
                    </a:lnTo>
                    <a:lnTo>
                      <a:pt x="0" y="856"/>
                    </a:lnTo>
                    <a:lnTo>
                      <a:pt x="1075" y="336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D439714-F1C6-4E9A-AFA6-ED274D62D6E7}"/>
                </a:ext>
              </a:extLst>
            </p:cNvPr>
            <p:cNvCxnSpPr/>
            <p:nvPr/>
          </p:nvCxnSpPr>
          <p:spPr>
            <a:xfrm>
              <a:off x="4905834" y="2750178"/>
              <a:ext cx="0" cy="59978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C320F48-E912-44C8-A03A-9061BB2CFB88}"/>
                </a:ext>
              </a:extLst>
            </p:cNvPr>
            <p:cNvSpPr/>
            <p:nvPr/>
          </p:nvSpPr>
          <p:spPr>
            <a:xfrm>
              <a:off x="4828061" y="2637520"/>
              <a:ext cx="144435" cy="14439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882A5B5-7D57-4B58-AFDF-B7FE424E2E6F}"/>
                </a:ext>
              </a:extLst>
            </p:cNvPr>
            <p:cNvCxnSpPr/>
            <p:nvPr/>
          </p:nvCxnSpPr>
          <p:spPr>
            <a:xfrm>
              <a:off x="7246961" y="2740658"/>
              <a:ext cx="0" cy="6013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08ED3FA-9128-4FE1-853A-28EE0D83527B}"/>
                </a:ext>
              </a:extLst>
            </p:cNvPr>
            <p:cNvSpPr/>
            <p:nvPr/>
          </p:nvSpPr>
          <p:spPr>
            <a:xfrm>
              <a:off x="7169188" y="2629586"/>
              <a:ext cx="144436" cy="14439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4" name="MH_SubTitle_4">
            <a:extLst>
              <a:ext uri="{FF2B5EF4-FFF2-40B4-BE49-F238E27FC236}">
                <a16:creationId xmlns:a16="http://schemas.microsoft.com/office/drawing/2014/main" id="{0FA9BCBB-A152-4E71-ABBB-55C78B616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3092450"/>
            <a:ext cx="3052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45" name="MH_SubTitle_4">
            <a:extLst>
              <a:ext uri="{FF2B5EF4-FFF2-40B4-BE49-F238E27FC236}">
                <a16:creationId xmlns:a16="http://schemas.microsoft.com/office/drawing/2014/main" id="{51AA1FC4-FFD2-4A00-95F9-54BF740A5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763" y="3781425"/>
            <a:ext cx="3052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sp>
        <p:nvSpPr>
          <p:cNvPr id="46" name="MH_SubTitle_4">
            <a:extLst>
              <a:ext uri="{FF2B5EF4-FFF2-40B4-BE49-F238E27FC236}">
                <a16:creationId xmlns:a16="http://schemas.microsoft.com/office/drawing/2014/main" id="{0B6F75C4-010D-495B-836F-8F734117A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213" y="3781425"/>
            <a:ext cx="30527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宋体" panose="02010600030101010101" pitchFamily="2" charset="-122"/>
              </a:rPr>
              <a:t>zero</a:t>
            </a:r>
            <a:r>
              <a:rPr lang="zh-CN" altLang="en-US" sz="1600" dirty="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 dirty="0"/>
          </a:p>
        </p:txBody>
      </p:sp>
      <p:sp>
        <p:nvSpPr>
          <p:cNvPr id="47" name="MH_SubTitle_4">
            <a:extLst>
              <a:ext uri="{FF2B5EF4-FFF2-40B4-BE49-F238E27FC236}">
                <a16:creationId xmlns:a16="http://schemas.microsoft.com/office/drawing/2014/main" id="{AAC96896-A1C1-4DC3-B85D-91F0DFFF8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75" y="1720850"/>
            <a:ext cx="3052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极简主义设计，极致简约风潮流所向，通用设计，完美兼容。</a:t>
            </a:r>
            <a:endParaRPr lang="zh-CN" altLang="en-US" sz="160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DF697F-653C-470C-84A6-CB15B56EC755}"/>
              </a:ext>
            </a:extLst>
          </p:cNvPr>
          <p:cNvGrpSpPr>
            <a:grpSpLocks/>
          </p:cNvGrpSpPr>
          <p:nvPr/>
        </p:nvGrpSpPr>
        <p:grpSpPr bwMode="auto">
          <a:xfrm>
            <a:off x="5149850" y="1949450"/>
            <a:ext cx="1876425" cy="1506538"/>
            <a:chOff x="5150214" y="1949439"/>
            <a:chExt cx="1876022" cy="1506588"/>
          </a:xfrm>
        </p:grpSpPr>
        <p:grpSp>
          <p:nvGrpSpPr>
            <p:cNvPr id="49" name="组合 83">
              <a:extLst>
                <a:ext uri="{FF2B5EF4-FFF2-40B4-BE49-F238E27FC236}">
                  <a16:creationId xmlns:a16="http://schemas.microsoft.com/office/drawing/2014/main" id="{5BC64CBE-EB9F-4754-8E33-99A8391D23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7649" y="2348880"/>
              <a:ext cx="1739959" cy="1107147"/>
              <a:chOff x="5227649" y="2348880"/>
              <a:chExt cx="1739959" cy="1107147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1C57E56D-2494-484A-A8EB-9576685E5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49" y="2348880"/>
                <a:ext cx="1739958" cy="707706"/>
              </a:xfrm>
              <a:custGeom>
                <a:avLst/>
                <a:gdLst>
                  <a:gd name="T0" fmla="*/ 0 w 1603"/>
                  <a:gd name="T1" fmla="*/ 2147483646 h 652"/>
                  <a:gd name="T2" fmla="*/ 2147483646 w 1603"/>
                  <a:gd name="T3" fmla="*/ 0 h 652"/>
                  <a:gd name="T4" fmla="*/ 2147483646 w 1603"/>
                  <a:gd name="T5" fmla="*/ 2147483646 h 652"/>
                  <a:gd name="T6" fmla="*/ 2147483646 w 1603"/>
                  <a:gd name="T7" fmla="*/ 2147483646 h 652"/>
                  <a:gd name="T8" fmla="*/ 0 w 160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3" h="652">
                    <a:moveTo>
                      <a:pt x="0" y="288"/>
                    </a:moveTo>
                    <a:lnTo>
                      <a:pt x="809" y="0"/>
                    </a:lnTo>
                    <a:lnTo>
                      <a:pt x="1603" y="288"/>
                    </a:lnTo>
                    <a:lnTo>
                      <a:pt x="800" y="652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15D2E1F1-0D64-49FE-A940-94199F7B5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49" y="2661486"/>
                <a:ext cx="870522" cy="794541"/>
              </a:xfrm>
              <a:custGeom>
                <a:avLst/>
                <a:gdLst>
                  <a:gd name="T0" fmla="*/ 0 w 802"/>
                  <a:gd name="T1" fmla="*/ 2147483646 h 732"/>
                  <a:gd name="T2" fmla="*/ 2147483646 w 802"/>
                  <a:gd name="T3" fmla="*/ 2147483646 h 732"/>
                  <a:gd name="T4" fmla="*/ 2147483646 w 802"/>
                  <a:gd name="T5" fmla="*/ 2147483646 h 732"/>
                  <a:gd name="T6" fmla="*/ 0 w 802"/>
                  <a:gd name="T7" fmla="*/ 0 h 732"/>
                  <a:gd name="T8" fmla="*/ 0 w 802"/>
                  <a:gd name="T9" fmla="*/ 2147483646 h 7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2" h="732">
                    <a:moveTo>
                      <a:pt x="0" y="343"/>
                    </a:moveTo>
                    <a:lnTo>
                      <a:pt x="802" y="732"/>
                    </a:lnTo>
                    <a:lnTo>
                      <a:pt x="800" y="364"/>
                    </a:lnTo>
                    <a:lnTo>
                      <a:pt x="0" y="0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6">
                <a:extLst>
                  <a:ext uri="{FF2B5EF4-FFF2-40B4-BE49-F238E27FC236}">
                    <a16:creationId xmlns:a16="http://schemas.microsoft.com/office/drawing/2014/main" id="{1FC731E9-7B8B-4934-8307-1D9D9EDFE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0" y="2661486"/>
                <a:ext cx="871608" cy="794541"/>
              </a:xfrm>
              <a:custGeom>
                <a:avLst/>
                <a:gdLst>
                  <a:gd name="T0" fmla="*/ 2147483646 w 803"/>
                  <a:gd name="T1" fmla="*/ 0 h 732"/>
                  <a:gd name="T2" fmla="*/ 0 w 803"/>
                  <a:gd name="T3" fmla="*/ 2147483646 h 732"/>
                  <a:gd name="T4" fmla="*/ 0 w 803"/>
                  <a:gd name="T5" fmla="*/ 2147483646 h 732"/>
                  <a:gd name="T6" fmla="*/ 2147483646 w 803"/>
                  <a:gd name="T7" fmla="*/ 2147483646 h 732"/>
                  <a:gd name="T8" fmla="*/ 2147483646 w 803"/>
                  <a:gd name="T9" fmla="*/ 0 h 7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3" h="732">
                    <a:moveTo>
                      <a:pt x="803" y="0"/>
                    </a:moveTo>
                    <a:lnTo>
                      <a:pt x="0" y="364"/>
                    </a:lnTo>
                    <a:lnTo>
                      <a:pt x="0" y="732"/>
                    </a:lnTo>
                    <a:lnTo>
                      <a:pt x="803" y="343"/>
                    </a:ln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2A6AA6B-E5F6-44E9-BE63-2DF0725EB21E}"/>
                </a:ext>
              </a:extLst>
            </p:cNvPr>
            <p:cNvCxnSpPr>
              <a:endCxn id="55" idx="3"/>
            </p:cNvCxnSpPr>
            <p:nvPr/>
          </p:nvCxnSpPr>
          <p:spPr>
            <a:xfrm>
              <a:off x="5227985" y="2060568"/>
              <a:ext cx="0" cy="6016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A70ADC5-22A0-4E26-8E7B-2C54AA30FED9}"/>
                </a:ext>
              </a:extLst>
            </p:cNvPr>
            <p:cNvSpPr/>
            <p:nvPr/>
          </p:nvSpPr>
          <p:spPr>
            <a:xfrm>
              <a:off x="5150214" y="1949439"/>
              <a:ext cx="144432" cy="14446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D865BE9-85E0-47D9-A41F-F16B8A46BCC8}"/>
                </a:ext>
              </a:extLst>
            </p:cNvPr>
            <p:cNvCxnSpPr/>
            <p:nvPr/>
          </p:nvCxnSpPr>
          <p:spPr>
            <a:xfrm>
              <a:off x="6959575" y="2060568"/>
              <a:ext cx="0" cy="6016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E2567F35-53E4-4660-8CE7-0B323BED2A5E}"/>
                </a:ext>
              </a:extLst>
            </p:cNvPr>
            <p:cNvSpPr/>
            <p:nvPr/>
          </p:nvSpPr>
          <p:spPr>
            <a:xfrm>
              <a:off x="6881805" y="1949439"/>
              <a:ext cx="144431" cy="14446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970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22" grpId="0"/>
      <p:bldP spid="23" grpId="0"/>
      <p:bldP spid="24" grpId="0"/>
      <p:bldP spid="25" grpId="0"/>
      <p:bldP spid="44" grpId="0"/>
      <p:bldP spid="45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B77BEB23-E8F7-48E8-B508-AA71D3CABA23}"/>
              </a:ext>
            </a:extLst>
          </p:cNvPr>
          <p:cNvSpPr/>
          <p:nvPr/>
        </p:nvSpPr>
        <p:spPr>
          <a:xfrm>
            <a:off x="1962150" y="1556792"/>
            <a:ext cx="2609850" cy="32908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圆角矩形 2">
            <a:extLst>
              <a:ext uri="{FF2B5EF4-FFF2-40B4-BE49-F238E27FC236}">
                <a16:creationId xmlns:a16="http://schemas.microsoft.com/office/drawing/2014/main" id="{BA29C128-DA2B-4400-AAC4-2B8426975485}"/>
              </a:ext>
            </a:extLst>
          </p:cNvPr>
          <p:cNvSpPr/>
          <p:nvPr/>
        </p:nvSpPr>
        <p:spPr>
          <a:xfrm>
            <a:off x="4803775" y="1556792"/>
            <a:ext cx="2611438" cy="39751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圆角矩形 3">
            <a:extLst>
              <a:ext uri="{FF2B5EF4-FFF2-40B4-BE49-F238E27FC236}">
                <a16:creationId xmlns:a16="http://schemas.microsoft.com/office/drawing/2014/main" id="{F0EDE0C9-3362-4F5B-BC7B-9A2734229EC8}"/>
              </a:ext>
            </a:extLst>
          </p:cNvPr>
          <p:cNvSpPr/>
          <p:nvPr/>
        </p:nvSpPr>
        <p:spPr>
          <a:xfrm>
            <a:off x="7646988" y="1556792"/>
            <a:ext cx="2611437" cy="3290887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B678734-536E-484A-BD11-4C3852F8834F}"/>
              </a:ext>
            </a:extLst>
          </p:cNvPr>
          <p:cNvGrpSpPr>
            <a:grpSpLocks/>
          </p:cNvGrpSpPr>
          <p:nvPr/>
        </p:nvGrpSpPr>
        <p:grpSpPr bwMode="auto">
          <a:xfrm>
            <a:off x="2371725" y="1772816"/>
            <a:ext cx="1790700" cy="2062104"/>
            <a:chOff x="2259496" y="1859351"/>
            <a:chExt cx="1789452" cy="2062293"/>
          </a:xfrm>
        </p:grpSpPr>
        <p:sp>
          <p:nvSpPr>
            <p:cNvPr id="17" name="文本框 11">
              <a:extLst>
                <a:ext uri="{FF2B5EF4-FFF2-40B4-BE49-F238E27FC236}">
                  <a16:creationId xmlns:a16="http://schemas.microsoft.com/office/drawing/2014/main" id="{E74AB151-066E-4835-8D2C-CCE80B1FB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496" y="1987826"/>
              <a:ext cx="7818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35">
              <a:extLst>
                <a:ext uri="{FF2B5EF4-FFF2-40B4-BE49-F238E27FC236}">
                  <a16:creationId xmlns:a16="http://schemas.microsoft.com/office/drawing/2014/main" id="{71CDAB61-13BE-4910-A5E2-7485458A2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7104" y="1859351"/>
              <a:ext cx="1741844" cy="206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zero</a:t>
              </a:r>
              <a:r>
                <a:rPr lang="zh-CN" altLang="en-US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极简主义设计，极致简约风潮流所向，通用设计，完美兼容，打造最实用，最具个性的演示方案，让你的演示卓越非凡。</a:t>
              </a:r>
              <a:endPara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67EEF4F-BD6C-48A2-909B-61E15421CD76}"/>
              </a:ext>
            </a:extLst>
          </p:cNvPr>
          <p:cNvGrpSpPr>
            <a:grpSpLocks/>
          </p:cNvGrpSpPr>
          <p:nvPr/>
        </p:nvGrpSpPr>
        <p:grpSpPr bwMode="auto">
          <a:xfrm>
            <a:off x="5145266" y="2204864"/>
            <a:ext cx="1906587" cy="1815882"/>
            <a:chOff x="5036235" y="2291470"/>
            <a:chExt cx="1907087" cy="1816236"/>
          </a:xfrm>
        </p:grpSpPr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B2B59140-EC05-410D-A875-3AC4A7261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2087" y="2323492"/>
              <a:ext cx="7818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5">
              <a:extLst>
                <a:ext uri="{FF2B5EF4-FFF2-40B4-BE49-F238E27FC236}">
                  <a16:creationId xmlns:a16="http://schemas.microsoft.com/office/drawing/2014/main" id="{0B763026-0820-47E9-AE0F-60B8E310B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235" y="2291470"/>
              <a:ext cx="1907087" cy="181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zero</a:t>
              </a:r>
              <a:r>
                <a:rPr lang="zh-CN" altLang="en-US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极简主义设计，极致简约风潮流所向，通用设计，完美兼容，打造最实用，最具个性的演示方案，让你的演示卓越非凡。</a:t>
              </a:r>
              <a:endPara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3C9771F-A14F-41C7-81C8-75A4B2526B3E}"/>
              </a:ext>
            </a:extLst>
          </p:cNvPr>
          <p:cNvGrpSpPr>
            <a:grpSpLocks/>
          </p:cNvGrpSpPr>
          <p:nvPr/>
        </p:nvGrpSpPr>
        <p:grpSpPr bwMode="auto">
          <a:xfrm>
            <a:off x="8081962" y="1771244"/>
            <a:ext cx="1741487" cy="2062105"/>
            <a:chOff x="8014660" y="2387936"/>
            <a:chExt cx="1741844" cy="2062293"/>
          </a:xfrm>
        </p:grpSpPr>
        <p:sp>
          <p:nvSpPr>
            <p:cNvPr id="23" name="文本框 17">
              <a:extLst>
                <a:ext uri="{FF2B5EF4-FFF2-40B4-BE49-F238E27FC236}">
                  <a16:creationId xmlns:a16="http://schemas.microsoft.com/office/drawing/2014/main" id="{38748E57-8E1E-4EF4-9D0B-A03CC21D5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4660" y="2395429"/>
              <a:ext cx="7818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93316B34-94DD-442A-B4EF-FE2219A56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4660" y="2387936"/>
              <a:ext cx="1741844" cy="2062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zero</a:t>
              </a:r>
              <a:r>
                <a:rPr lang="zh-CN" altLang="en-US" sz="16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极简主义设计，极致简约风潮流所向，通用设计，完美兼容，打造最实用，最具个性的演示方案，让你的演示卓越非凡。</a:t>
              </a:r>
              <a:endParaRPr lang="zh-CN" altLang="en-US" sz="16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1E65561-B7B1-4FA7-9797-2D9F2B121898}"/>
              </a:ext>
            </a:extLst>
          </p:cNvPr>
          <p:cNvGrpSpPr>
            <a:grpSpLocks/>
          </p:cNvGrpSpPr>
          <p:nvPr/>
        </p:nvGrpSpPr>
        <p:grpSpPr bwMode="auto">
          <a:xfrm>
            <a:off x="2717006" y="4066629"/>
            <a:ext cx="1100138" cy="1100138"/>
            <a:chOff x="2650435" y="4152807"/>
            <a:chExt cx="1099930" cy="109993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A6F590D-BC44-4163-9649-B13E135FE247}"/>
                </a:ext>
              </a:extLst>
            </p:cNvPr>
            <p:cNvSpPr/>
            <p:nvPr/>
          </p:nvSpPr>
          <p:spPr>
            <a:xfrm>
              <a:off x="2650435" y="4152807"/>
              <a:ext cx="1099930" cy="10999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27" name="图片 21">
              <a:extLst>
                <a:ext uri="{FF2B5EF4-FFF2-40B4-BE49-F238E27FC236}">
                  <a16:creationId xmlns:a16="http://schemas.microsoft.com/office/drawing/2014/main" id="{7EA095BA-1E3A-4738-89C3-46CEDE078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0998" y="4429314"/>
              <a:ext cx="598804" cy="601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146DE19-19FA-4733-A0B2-ABD445231C90}"/>
              </a:ext>
            </a:extLst>
          </p:cNvPr>
          <p:cNvGrpSpPr>
            <a:grpSpLocks/>
          </p:cNvGrpSpPr>
          <p:nvPr/>
        </p:nvGrpSpPr>
        <p:grpSpPr bwMode="auto">
          <a:xfrm>
            <a:off x="5559425" y="4811167"/>
            <a:ext cx="1100138" cy="1100137"/>
            <a:chOff x="5493026" y="4898055"/>
            <a:chExt cx="1099930" cy="1099930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E444E80-D541-4B06-BCBD-FA647336C27A}"/>
                </a:ext>
              </a:extLst>
            </p:cNvPr>
            <p:cNvSpPr/>
            <p:nvPr/>
          </p:nvSpPr>
          <p:spPr>
            <a:xfrm>
              <a:off x="5493026" y="4898055"/>
              <a:ext cx="1099930" cy="10999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0" name="图片 24">
              <a:extLst>
                <a:ext uri="{FF2B5EF4-FFF2-40B4-BE49-F238E27FC236}">
                  <a16:creationId xmlns:a16="http://schemas.microsoft.com/office/drawing/2014/main" id="{D44A514B-D268-4438-9195-4A7ECE38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427" y="5115969"/>
              <a:ext cx="658735" cy="658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50C6867-1907-43D0-9A59-B62517C7671A}"/>
              </a:ext>
            </a:extLst>
          </p:cNvPr>
          <p:cNvGrpSpPr>
            <a:grpSpLocks/>
          </p:cNvGrpSpPr>
          <p:nvPr/>
        </p:nvGrpSpPr>
        <p:grpSpPr bwMode="auto">
          <a:xfrm>
            <a:off x="8402638" y="4066629"/>
            <a:ext cx="1100137" cy="1100138"/>
            <a:chOff x="8335617" y="4152807"/>
            <a:chExt cx="1099930" cy="1099930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1F732E8-C281-4ECE-8366-E48EB7BBE074}"/>
                </a:ext>
              </a:extLst>
            </p:cNvPr>
            <p:cNvSpPr/>
            <p:nvPr/>
          </p:nvSpPr>
          <p:spPr>
            <a:xfrm>
              <a:off x="8335617" y="4152807"/>
              <a:ext cx="1099930" cy="10999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3" name="图片 27">
              <a:extLst>
                <a:ext uri="{FF2B5EF4-FFF2-40B4-BE49-F238E27FC236}">
                  <a16:creationId xmlns:a16="http://schemas.microsoft.com/office/drawing/2014/main" id="{632B55B2-2CDA-4B07-9308-F1EA17F5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69" y="4337057"/>
              <a:ext cx="782625" cy="78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2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800"/>
                            </p:stCondLst>
                            <p:childTnLst>
                              <p:par>
                                <p:cTn id="6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"/>
                            </p:stCondLst>
                            <p:childTnLst>
                              <p:par>
                                <p:cTn id="6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B6F66F5-B5FF-4987-AE17-DF705A3CBEC7}"/>
              </a:ext>
            </a:extLst>
          </p:cNvPr>
          <p:cNvCxnSpPr/>
          <p:nvPr/>
        </p:nvCxnSpPr>
        <p:spPr>
          <a:xfrm>
            <a:off x="1194423" y="3584724"/>
            <a:ext cx="9372600" cy="127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C80FF7-6E76-43AE-8387-93EBEF94A9B8}"/>
              </a:ext>
            </a:extLst>
          </p:cNvPr>
          <p:cNvCxnSpPr/>
          <p:nvPr/>
        </p:nvCxnSpPr>
        <p:spPr>
          <a:xfrm rot="5400000">
            <a:off x="2461248" y="3578374"/>
            <a:ext cx="34671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18A2E9B-926E-4AA1-8476-AA3AFAFFBB39}"/>
              </a:ext>
            </a:extLst>
          </p:cNvPr>
          <p:cNvCxnSpPr/>
          <p:nvPr/>
        </p:nvCxnSpPr>
        <p:spPr>
          <a:xfrm rot="5400000">
            <a:off x="5844211" y="3578374"/>
            <a:ext cx="34671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>
            <a:extLst>
              <a:ext uri="{FF2B5EF4-FFF2-40B4-BE49-F238E27FC236}">
                <a16:creationId xmlns:a16="http://schemas.microsoft.com/office/drawing/2014/main" id="{16655EA8-F836-4E8B-88D4-C5684C335B7A}"/>
              </a:ext>
            </a:extLst>
          </p:cNvPr>
          <p:cNvSpPr>
            <a:spLocks/>
          </p:cNvSpPr>
          <p:nvPr/>
        </p:nvSpPr>
        <p:spPr bwMode="auto">
          <a:xfrm>
            <a:off x="1194423" y="2463949"/>
            <a:ext cx="538162" cy="454025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569E7D9E-CBD1-496E-873A-4E5DD3AE53E0}"/>
              </a:ext>
            </a:extLst>
          </p:cNvPr>
          <p:cNvSpPr/>
          <p:nvPr/>
        </p:nvSpPr>
        <p:spPr>
          <a:xfrm>
            <a:off x="4458324" y="2463949"/>
            <a:ext cx="576263" cy="534988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KSO_Shape">
            <a:extLst>
              <a:ext uri="{FF2B5EF4-FFF2-40B4-BE49-F238E27FC236}">
                <a16:creationId xmlns:a16="http://schemas.microsoft.com/office/drawing/2014/main" id="{B78B8044-D05A-4983-816B-1181FD9241B1}"/>
              </a:ext>
            </a:extLst>
          </p:cNvPr>
          <p:cNvSpPr>
            <a:spLocks/>
          </p:cNvSpPr>
          <p:nvPr/>
        </p:nvSpPr>
        <p:spPr bwMode="auto">
          <a:xfrm>
            <a:off x="7873035" y="2463949"/>
            <a:ext cx="538163" cy="442913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4EB60CBD-3C51-46E3-BE54-CA97E15AC7D6}"/>
              </a:ext>
            </a:extLst>
          </p:cNvPr>
          <p:cNvSpPr>
            <a:spLocks/>
          </p:cNvSpPr>
          <p:nvPr/>
        </p:nvSpPr>
        <p:spPr bwMode="auto">
          <a:xfrm>
            <a:off x="1200773" y="4149873"/>
            <a:ext cx="539750" cy="387350"/>
          </a:xfrm>
          <a:custGeom>
            <a:avLst/>
            <a:gdLst>
              <a:gd name="T0" fmla="*/ 1846857 w 5832"/>
              <a:gd name="T1" fmla="*/ 173247 h 4173"/>
              <a:gd name="T2" fmla="*/ 1897814 w 5832"/>
              <a:gd name="T3" fmla="*/ 235354 h 4173"/>
              <a:gd name="T4" fmla="*/ 1901080 w 5832"/>
              <a:gd name="T5" fmla="*/ 1273201 h 4173"/>
              <a:gd name="T6" fmla="*/ 1856330 w 5832"/>
              <a:gd name="T7" fmla="*/ 1339558 h 4173"/>
              <a:gd name="T8" fmla="*/ 120859 w 5832"/>
              <a:gd name="T9" fmla="*/ 1364074 h 4173"/>
              <a:gd name="T10" fmla="*/ 48344 w 5832"/>
              <a:gd name="T11" fmla="*/ 1339558 h 4173"/>
              <a:gd name="T12" fmla="*/ 3593 w 5832"/>
              <a:gd name="T13" fmla="*/ 1273201 h 4173"/>
              <a:gd name="T14" fmla="*/ 7186 w 5832"/>
              <a:gd name="T15" fmla="*/ 235354 h 4173"/>
              <a:gd name="T16" fmla="*/ 58143 w 5832"/>
              <a:gd name="T17" fmla="*/ 173247 h 4173"/>
              <a:gd name="T18" fmla="*/ 556278 w 5832"/>
              <a:gd name="T19" fmla="*/ 0 h 4173"/>
              <a:gd name="T20" fmla="*/ 1221656 w 5832"/>
              <a:gd name="T21" fmla="*/ 582502 h 4173"/>
              <a:gd name="T22" fmla="*/ 1118436 w 5832"/>
              <a:gd name="T23" fmla="*/ 667491 h 4173"/>
              <a:gd name="T24" fmla="*/ 1078912 w 5832"/>
              <a:gd name="T25" fmla="*/ 810665 h 4173"/>
              <a:gd name="T26" fmla="*/ 1139342 w 5832"/>
              <a:gd name="T27" fmla="*/ 955800 h 4173"/>
              <a:gd name="T28" fmla="*/ 1254321 w 5832"/>
              <a:gd name="T29" fmla="*/ 1025425 h 4173"/>
              <a:gd name="T30" fmla="*/ 1403925 w 5832"/>
              <a:gd name="T31" fmla="*/ 1014638 h 4173"/>
              <a:gd name="T32" fmla="*/ 1507145 w 5832"/>
              <a:gd name="T33" fmla="*/ 929322 h 4173"/>
              <a:gd name="T34" fmla="*/ 1546996 w 5832"/>
              <a:gd name="T35" fmla="*/ 786475 h 4173"/>
              <a:gd name="T36" fmla="*/ 1486240 w 5832"/>
              <a:gd name="T37" fmla="*/ 640687 h 4173"/>
              <a:gd name="T38" fmla="*/ 1371260 w 5832"/>
              <a:gd name="T39" fmla="*/ 571061 h 4173"/>
              <a:gd name="T40" fmla="*/ 601355 w 5832"/>
              <a:gd name="T41" fmla="*/ 411870 h 4173"/>
              <a:gd name="T42" fmla="*/ 1217737 w 5832"/>
              <a:gd name="T43" fmla="*/ 337668 h 4173"/>
              <a:gd name="T44" fmla="*/ 1069113 w 5832"/>
              <a:gd name="T45" fmla="*/ 395853 h 4173"/>
              <a:gd name="T46" fmla="*/ 957073 w 5832"/>
              <a:gd name="T47" fmla="*/ 490648 h 4173"/>
              <a:gd name="T48" fmla="*/ 875085 w 5832"/>
              <a:gd name="T49" fmla="*/ 625977 h 4173"/>
              <a:gd name="T50" fmla="*/ 842747 w 5832"/>
              <a:gd name="T51" fmla="*/ 786149 h 4173"/>
              <a:gd name="T52" fmla="*/ 863652 w 5832"/>
              <a:gd name="T53" fmla="*/ 938475 h 4173"/>
              <a:gd name="T54" fmla="*/ 936168 w 5832"/>
              <a:gd name="T55" fmla="*/ 1080341 h 4173"/>
              <a:gd name="T56" fmla="*/ 1040694 w 5832"/>
              <a:gd name="T57" fmla="*/ 1182328 h 4173"/>
              <a:gd name="T58" fmla="*/ 1184092 w 5832"/>
              <a:gd name="T59" fmla="*/ 1250973 h 4173"/>
              <a:gd name="T60" fmla="*/ 1336962 w 5832"/>
              <a:gd name="T61" fmla="*/ 1268625 h 4173"/>
              <a:gd name="T62" fmla="*/ 1495712 w 5832"/>
              <a:gd name="T63" fmla="*/ 1232014 h 4173"/>
              <a:gd name="T64" fmla="*/ 1628984 w 5832"/>
              <a:gd name="T65" fmla="*/ 1146698 h 4173"/>
              <a:gd name="T66" fmla="*/ 1720772 w 5832"/>
              <a:gd name="T67" fmla="*/ 1032944 h 4173"/>
              <a:gd name="T68" fmla="*/ 1775648 w 5832"/>
              <a:gd name="T69" fmla="*/ 881598 h 4173"/>
              <a:gd name="T70" fmla="*/ 1777608 w 5832"/>
              <a:gd name="T71" fmla="*/ 726656 h 4173"/>
              <a:gd name="T72" fmla="*/ 1726325 w 5832"/>
              <a:gd name="T73" fmla="*/ 574003 h 4173"/>
              <a:gd name="T74" fmla="*/ 1637477 w 5832"/>
              <a:gd name="T75" fmla="*/ 457960 h 4173"/>
              <a:gd name="T76" fmla="*/ 1506165 w 5832"/>
              <a:gd name="T77" fmla="*/ 369375 h 4173"/>
              <a:gd name="T78" fmla="*/ 1349048 w 5832"/>
              <a:gd name="T79" fmla="*/ 329169 h 4173"/>
              <a:gd name="T80" fmla="*/ 1436590 w 5832"/>
              <a:gd name="T81" fmla="*/ 505358 h 4173"/>
              <a:gd name="T82" fmla="*/ 1233089 w 5832"/>
              <a:gd name="T83" fmla="*/ 490321 h 4173"/>
              <a:gd name="T84" fmla="*/ 1067153 w 5832"/>
              <a:gd name="T85" fmla="*/ 595904 h 4173"/>
              <a:gd name="T86" fmla="*/ 994637 w 5832"/>
              <a:gd name="T87" fmla="*/ 798570 h 4173"/>
              <a:gd name="T88" fmla="*/ 1058007 w 5832"/>
              <a:gd name="T89" fmla="*/ 989142 h 4173"/>
              <a:gd name="T90" fmla="*/ 1218390 w 5832"/>
              <a:gd name="T91" fmla="*/ 1102569 h 4173"/>
              <a:gd name="T92" fmla="*/ 1422217 w 5832"/>
              <a:gd name="T93" fmla="*/ 1097666 h 4173"/>
              <a:gd name="T94" fmla="*/ 1576394 w 5832"/>
              <a:gd name="T95" fmla="*/ 976393 h 4173"/>
              <a:gd name="T96" fmla="*/ 1630291 w 5832"/>
              <a:gd name="T97" fmla="*/ 782226 h 4173"/>
              <a:gd name="T98" fmla="*/ 1548302 w 5832"/>
              <a:gd name="T99" fmla="*/ 584463 h 4173"/>
              <a:gd name="T100" fmla="*/ 1359828 w 5832"/>
              <a:gd name="T101" fmla="*/ 647224 h 4173"/>
              <a:gd name="T102" fmla="*/ 1258241 w 5832"/>
              <a:gd name="T103" fmla="*/ 649512 h 4173"/>
              <a:gd name="T104" fmla="*/ 1181479 w 5832"/>
              <a:gd name="T105" fmla="*/ 709985 h 4173"/>
              <a:gd name="T106" fmla="*/ 1154367 w 5832"/>
              <a:gd name="T107" fmla="*/ 806415 h 4173"/>
              <a:gd name="T108" fmla="*/ 1195525 w 5832"/>
              <a:gd name="T109" fmla="*/ 904806 h 4173"/>
              <a:gd name="T110" fmla="*/ 1280779 w 5832"/>
              <a:gd name="T111" fmla="*/ 953838 h 4173"/>
              <a:gd name="T112" fmla="*/ 1381386 w 5832"/>
              <a:gd name="T113" fmla="*/ 941417 h 4173"/>
              <a:gd name="T114" fmla="*/ 1451942 w 5832"/>
              <a:gd name="T115" fmla="*/ 874080 h 4173"/>
              <a:gd name="T116" fmla="*/ 1469581 w 5832"/>
              <a:gd name="T117" fmla="*/ 774381 h 4173"/>
              <a:gd name="T118" fmla="*/ 1424830 w 5832"/>
              <a:gd name="T119" fmla="*/ 686450 h 417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32" h="4173">
                <a:moveTo>
                  <a:pt x="370" y="477"/>
                </a:moveTo>
                <a:lnTo>
                  <a:pt x="5462" y="477"/>
                </a:lnTo>
                <a:lnTo>
                  <a:pt x="5481" y="477"/>
                </a:lnTo>
                <a:lnTo>
                  <a:pt x="5500" y="478"/>
                </a:lnTo>
                <a:lnTo>
                  <a:pt x="5518" y="480"/>
                </a:lnTo>
                <a:lnTo>
                  <a:pt x="5537" y="484"/>
                </a:lnTo>
                <a:lnTo>
                  <a:pt x="5554" y="488"/>
                </a:lnTo>
                <a:lnTo>
                  <a:pt x="5571" y="494"/>
                </a:lnTo>
                <a:lnTo>
                  <a:pt x="5589" y="499"/>
                </a:lnTo>
                <a:lnTo>
                  <a:pt x="5606" y="506"/>
                </a:lnTo>
                <a:lnTo>
                  <a:pt x="5622" y="513"/>
                </a:lnTo>
                <a:lnTo>
                  <a:pt x="5638" y="521"/>
                </a:lnTo>
                <a:lnTo>
                  <a:pt x="5654" y="530"/>
                </a:lnTo>
                <a:lnTo>
                  <a:pt x="5668" y="539"/>
                </a:lnTo>
                <a:lnTo>
                  <a:pt x="5683" y="550"/>
                </a:lnTo>
                <a:lnTo>
                  <a:pt x="5697" y="562"/>
                </a:lnTo>
                <a:lnTo>
                  <a:pt x="5710" y="573"/>
                </a:lnTo>
                <a:lnTo>
                  <a:pt x="5723" y="585"/>
                </a:lnTo>
                <a:lnTo>
                  <a:pt x="5735" y="598"/>
                </a:lnTo>
                <a:lnTo>
                  <a:pt x="5747" y="612"/>
                </a:lnTo>
                <a:lnTo>
                  <a:pt x="5758" y="625"/>
                </a:lnTo>
                <a:lnTo>
                  <a:pt x="5768" y="640"/>
                </a:lnTo>
                <a:lnTo>
                  <a:pt x="5778" y="655"/>
                </a:lnTo>
                <a:lnTo>
                  <a:pt x="5787" y="670"/>
                </a:lnTo>
                <a:lnTo>
                  <a:pt x="5795" y="686"/>
                </a:lnTo>
                <a:lnTo>
                  <a:pt x="5803" y="702"/>
                </a:lnTo>
                <a:lnTo>
                  <a:pt x="5810" y="720"/>
                </a:lnTo>
                <a:lnTo>
                  <a:pt x="5815" y="737"/>
                </a:lnTo>
                <a:lnTo>
                  <a:pt x="5820" y="754"/>
                </a:lnTo>
                <a:lnTo>
                  <a:pt x="5824" y="772"/>
                </a:lnTo>
                <a:lnTo>
                  <a:pt x="5828" y="790"/>
                </a:lnTo>
                <a:lnTo>
                  <a:pt x="5830" y="808"/>
                </a:lnTo>
                <a:lnTo>
                  <a:pt x="5831" y="827"/>
                </a:lnTo>
                <a:lnTo>
                  <a:pt x="5832" y="846"/>
                </a:lnTo>
                <a:lnTo>
                  <a:pt x="5832" y="3803"/>
                </a:lnTo>
                <a:lnTo>
                  <a:pt x="5831" y="3822"/>
                </a:lnTo>
                <a:lnTo>
                  <a:pt x="5830" y="3841"/>
                </a:lnTo>
                <a:lnTo>
                  <a:pt x="5828" y="3858"/>
                </a:lnTo>
                <a:lnTo>
                  <a:pt x="5824" y="3877"/>
                </a:lnTo>
                <a:lnTo>
                  <a:pt x="5820" y="3895"/>
                </a:lnTo>
                <a:lnTo>
                  <a:pt x="5815" y="3912"/>
                </a:lnTo>
                <a:lnTo>
                  <a:pt x="5810" y="3930"/>
                </a:lnTo>
                <a:lnTo>
                  <a:pt x="5803" y="3947"/>
                </a:lnTo>
                <a:lnTo>
                  <a:pt x="5795" y="3962"/>
                </a:lnTo>
                <a:lnTo>
                  <a:pt x="5787" y="3979"/>
                </a:lnTo>
                <a:lnTo>
                  <a:pt x="5778" y="3994"/>
                </a:lnTo>
                <a:lnTo>
                  <a:pt x="5768" y="4009"/>
                </a:lnTo>
                <a:lnTo>
                  <a:pt x="5758" y="4023"/>
                </a:lnTo>
                <a:lnTo>
                  <a:pt x="5747" y="4038"/>
                </a:lnTo>
                <a:lnTo>
                  <a:pt x="5735" y="4051"/>
                </a:lnTo>
                <a:lnTo>
                  <a:pt x="5723" y="4064"/>
                </a:lnTo>
                <a:lnTo>
                  <a:pt x="5710" y="4076"/>
                </a:lnTo>
                <a:lnTo>
                  <a:pt x="5697" y="4088"/>
                </a:lnTo>
                <a:lnTo>
                  <a:pt x="5683" y="4098"/>
                </a:lnTo>
                <a:lnTo>
                  <a:pt x="5668" y="4109"/>
                </a:lnTo>
                <a:lnTo>
                  <a:pt x="5654" y="4118"/>
                </a:lnTo>
                <a:lnTo>
                  <a:pt x="5638" y="4127"/>
                </a:lnTo>
                <a:lnTo>
                  <a:pt x="5622" y="4136"/>
                </a:lnTo>
                <a:lnTo>
                  <a:pt x="5606" y="4143"/>
                </a:lnTo>
                <a:lnTo>
                  <a:pt x="5589" y="4149"/>
                </a:lnTo>
                <a:lnTo>
                  <a:pt x="5571" y="4156"/>
                </a:lnTo>
                <a:lnTo>
                  <a:pt x="5554" y="4160"/>
                </a:lnTo>
                <a:lnTo>
                  <a:pt x="5537" y="4165"/>
                </a:lnTo>
                <a:lnTo>
                  <a:pt x="5518" y="4168"/>
                </a:lnTo>
                <a:lnTo>
                  <a:pt x="5500" y="4171"/>
                </a:lnTo>
                <a:lnTo>
                  <a:pt x="5481" y="4172"/>
                </a:lnTo>
                <a:lnTo>
                  <a:pt x="5462" y="4173"/>
                </a:lnTo>
                <a:lnTo>
                  <a:pt x="370" y="4173"/>
                </a:lnTo>
                <a:lnTo>
                  <a:pt x="351" y="4172"/>
                </a:lnTo>
                <a:lnTo>
                  <a:pt x="332" y="4171"/>
                </a:lnTo>
                <a:lnTo>
                  <a:pt x="313" y="4168"/>
                </a:lnTo>
                <a:lnTo>
                  <a:pt x="295" y="4165"/>
                </a:lnTo>
                <a:lnTo>
                  <a:pt x="277" y="4160"/>
                </a:lnTo>
                <a:lnTo>
                  <a:pt x="259" y="4156"/>
                </a:lnTo>
                <a:lnTo>
                  <a:pt x="243" y="4149"/>
                </a:lnTo>
                <a:lnTo>
                  <a:pt x="226" y="4143"/>
                </a:lnTo>
                <a:lnTo>
                  <a:pt x="209" y="4136"/>
                </a:lnTo>
                <a:lnTo>
                  <a:pt x="194" y="4127"/>
                </a:lnTo>
                <a:lnTo>
                  <a:pt x="178" y="4118"/>
                </a:lnTo>
                <a:lnTo>
                  <a:pt x="162" y="4109"/>
                </a:lnTo>
                <a:lnTo>
                  <a:pt x="148" y="4098"/>
                </a:lnTo>
                <a:lnTo>
                  <a:pt x="134" y="4088"/>
                </a:lnTo>
                <a:lnTo>
                  <a:pt x="121" y="4076"/>
                </a:lnTo>
                <a:lnTo>
                  <a:pt x="108" y="4064"/>
                </a:lnTo>
                <a:lnTo>
                  <a:pt x="95" y="4051"/>
                </a:lnTo>
                <a:lnTo>
                  <a:pt x="84" y="4038"/>
                </a:lnTo>
                <a:lnTo>
                  <a:pt x="73" y="4023"/>
                </a:lnTo>
                <a:lnTo>
                  <a:pt x="63" y="4009"/>
                </a:lnTo>
                <a:lnTo>
                  <a:pt x="53" y="3994"/>
                </a:lnTo>
                <a:lnTo>
                  <a:pt x="44" y="3979"/>
                </a:lnTo>
                <a:lnTo>
                  <a:pt x="36" y="3962"/>
                </a:lnTo>
                <a:lnTo>
                  <a:pt x="29" y="3947"/>
                </a:lnTo>
                <a:lnTo>
                  <a:pt x="22" y="3930"/>
                </a:lnTo>
                <a:lnTo>
                  <a:pt x="16" y="3912"/>
                </a:lnTo>
                <a:lnTo>
                  <a:pt x="11" y="3895"/>
                </a:lnTo>
                <a:lnTo>
                  <a:pt x="7" y="3877"/>
                </a:lnTo>
                <a:lnTo>
                  <a:pt x="4" y="3858"/>
                </a:lnTo>
                <a:lnTo>
                  <a:pt x="2" y="3841"/>
                </a:lnTo>
                <a:lnTo>
                  <a:pt x="0" y="3822"/>
                </a:lnTo>
                <a:lnTo>
                  <a:pt x="0" y="3803"/>
                </a:lnTo>
                <a:lnTo>
                  <a:pt x="0" y="846"/>
                </a:lnTo>
                <a:lnTo>
                  <a:pt x="0" y="827"/>
                </a:lnTo>
                <a:lnTo>
                  <a:pt x="2" y="808"/>
                </a:lnTo>
                <a:lnTo>
                  <a:pt x="4" y="790"/>
                </a:lnTo>
                <a:lnTo>
                  <a:pt x="7" y="772"/>
                </a:lnTo>
                <a:lnTo>
                  <a:pt x="11" y="754"/>
                </a:lnTo>
                <a:lnTo>
                  <a:pt x="16" y="737"/>
                </a:lnTo>
                <a:lnTo>
                  <a:pt x="22" y="720"/>
                </a:lnTo>
                <a:lnTo>
                  <a:pt x="29" y="702"/>
                </a:lnTo>
                <a:lnTo>
                  <a:pt x="36" y="686"/>
                </a:lnTo>
                <a:lnTo>
                  <a:pt x="44" y="670"/>
                </a:lnTo>
                <a:lnTo>
                  <a:pt x="53" y="655"/>
                </a:lnTo>
                <a:lnTo>
                  <a:pt x="63" y="640"/>
                </a:lnTo>
                <a:lnTo>
                  <a:pt x="73" y="625"/>
                </a:lnTo>
                <a:lnTo>
                  <a:pt x="84" y="612"/>
                </a:lnTo>
                <a:lnTo>
                  <a:pt x="95" y="598"/>
                </a:lnTo>
                <a:lnTo>
                  <a:pt x="108" y="585"/>
                </a:lnTo>
                <a:lnTo>
                  <a:pt x="121" y="573"/>
                </a:lnTo>
                <a:lnTo>
                  <a:pt x="134" y="562"/>
                </a:lnTo>
                <a:lnTo>
                  <a:pt x="148" y="550"/>
                </a:lnTo>
                <a:lnTo>
                  <a:pt x="162" y="539"/>
                </a:lnTo>
                <a:lnTo>
                  <a:pt x="178" y="530"/>
                </a:lnTo>
                <a:lnTo>
                  <a:pt x="194" y="521"/>
                </a:lnTo>
                <a:lnTo>
                  <a:pt x="209" y="513"/>
                </a:lnTo>
                <a:lnTo>
                  <a:pt x="226" y="506"/>
                </a:lnTo>
                <a:lnTo>
                  <a:pt x="243" y="499"/>
                </a:lnTo>
                <a:lnTo>
                  <a:pt x="259" y="494"/>
                </a:lnTo>
                <a:lnTo>
                  <a:pt x="277" y="488"/>
                </a:lnTo>
                <a:lnTo>
                  <a:pt x="295" y="484"/>
                </a:lnTo>
                <a:lnTo>
                  <a:pt x="313" y="480"/>
                </a:lnTo>
                <a:lnTo>
                  <a:pt x="332" y="478"/>
                </a:lnTo>
                <a:lnTo>
                  <a:pt x="351" y="477"/>
                </a:lnTo>
                <a:lnTo>
                  <a:pt x="370" y="477"/>
                </a:lnTo>
                <a:close/>
                <a:moveTo>
                  <a:pt x="542" y="0"/>
                </a:moveTo>
                <a:lnTo>
                  <a:pt x="1703" y="0"/>
                </a:lnTo>
                <a:lnTo>
                  <a:pt x="1703" y="350"/>
                </a:lnTo>
                <a:lnTo>
                  <a:pt x="542" y="350"/>
                </a:lnTo>
                <a:lnTo>
                  <a:pt x="542" y="0"/>
                </a:lnTo>
                <a:close/>
                <a:moveTo>
                  <a:pt x="4019" y="1725"/>
                </a:moveTo>
                <a:lnTo>
                  <a:pt x="4019" y="1725"/>
                </a:lnTo>
                <a:lnTo>
                  <a:pt x="3983" y="1726"/>
                </a:lnTo>
                <a:lnTo>
                  <a:pt x="3946" y="1729"/>
                </a:lnTo>
                <a:lnTo>
                  <a:pt x="3910" y="1734"/>
                </a:lnTo>
                <a:lnTo>
                  <a:pt x="3874" y="1740"/>
                </a:lnTo>
                <a:lnTo>
                  <a:pt x="3840" y="1747"/>
                </a:lnTo>
                <a:lnTo>
                  <a:pt x="3806" y="1758"/>
                </a:lnTo>
                <a:lnTo>
                  <a:pt x="3773" y="1769"/>
                </a:lnTo>
                <a:lnTo>
                  <a:pt x="3740" y="1782"/>
                </a:lnTo>
                <a:lnTo>
                  <a:pt x="3708" y="1797"/>
                </a:lnTo>
                <a:lnTo>
                  <a:pt x="3677" y="1812"/>
                </a:lnTo>
                <a:lnTo>
                  <a:pt x="3647" y="1829"/>
                </a:lnTo>
                <a:lnTo>
                  <a:pt x="3618" y="1848"/>
                </a:lnTo>
                <a:lnTo>
                  <a:pt x="3590" y="1868"/>
                </a:lnTo>
                <a:lnTo>
                  <a:pt x="3563" y="1889"/>
                </a:lnTo>
                <a:lnTo>
                  <a:pt x="3537" y="1911"/>
                </a:lnTo>
                <a:lnTo>
                  <a:pt x="3512" y="1936"/>
                </a:lnTo>
                <a:lnTo>
                  <a:pt x="3488" y="1960"/>
                </a:lnTo>
                <a:lnTo>
                  <a:pt x="3465" y="1987"/>
                </a:lnTo>
                <a:lnTo>
                  <a:pt x="3444" y="2014"/>
                </a:lnTo>
                <a:lnTo>
                  <a:pt x="3424" y="2042"/>
                </a:lnTo>
                <a:lnTo>
                  <a:pt x="3405" y="2071"/>
                </a:lnTo>
                <a:lnTo>
                  <a:pt x="3388" y="2101"/>
                </a:lnTo>
                <a:lnTo>
                  <a:pt x="3372" y="2132"/>
                </a:lnTo>
                <a:lnTo>
                  <a:pt x="3358" y="2164"/>
                </a:lnTo>
                <a:lnTo>
                  <a:pt x="3345" y="2197"/>
                </a:lnTo>
                <a:lnTo>
                  <a:pt x="3334" y="2230"/>
                </a:lnTo>
                <a:lnTo>
                  <a:pt x="3324" y="2264"/>
                </a:lnTo>
                <a:lnTo>
                  <a:pt x="3316" y="2298"/>
                </a:lnTo>
                <a:lnTo>
                  <a:pt x="3309" y="2334"/>
                </a:lnTo>
                <a:lnTo>
                  <a:pt x="3305" y="2369"/>
                </a:lnTo>
                <a:lnTo>
                  <a:pt x="3303" y="2406"/>
                </a:lnTo>
                <a:lnTo>
                  <a:pt x="3302" y="2443"/>
                </a:lnTo>
                <a:lnTo>
                  <a:pt x="3303" y="2480"/>
                </a:lnTo>
                <a:lnTo>
                  <a:pt x="3305" y="2517"/>
                </a:lnTo>
                <a:lnTo>
                  <a:pt x="3309" y="2552"/>
                </a:lnTo>
                <a:lnTo>
                  <a:pt x="3316" y="2587"/>
                </a:lnTo>
                <a:lnTo>
                  <a:pt x="3324" y="2622"/>
                </a:lnTo>
                <a:lnTo>
                  <a:pt x="3334" y="2656"/>
                </a:lnTo>
                <a:lnTo>
                  <a:pt x="3345" y="2689"/>
                </a:lnTo>
                <a:lnTo>
                  <a:pt x="3358" y="2722"/>
                </a:lnTo>
                <a:lnTo>
                  <a:pt x="3372" y="2754"/>
                </a:lnTo>
                <a:lnTo>
                  <a:pt x="3388" y="2784"/>
                </a:lnTo>
                <a:lnTo>
                  <a:pt x="3405" y="2814"/>
                </a:lnTo>
                <a:lnTo>
                  <a:pt x="3424" y="2843"/>
                </a:lnTo>
                <a:lnTo>
                  <a:pt x="3444" y="2872"/>
                </a:lnTo>
                <a:lnTo>
                  <a:pt x="3465" y="2899"/>
                </a:lnTo>
                <a:lnTo>
                  <a:pt x="3488" y="2924"/>
                </a:lnTo>
                <a:lnTo>
                  <a:pt x="3512" y="2950"/>
                </a:lnTo>
                <a:lnTo>
                  <a:pt x="3537" y="2973"/>
                </a:lnTo>
                <a:lnTo>
                  <a:pt x="3563" y="2997"/>
                </a:lnTo>
                <a:lnTo>
                  <a:pt x="3590" y="3018"/>
                </a:lnTo>
                <a:lnTo>
                  <a:pt x="3618" y="3038"/>
                </a:lnTo>
                <a:lnTo>
                  <a:pt x="3647" y="3056"/>
                </a:lnTo>
                <a:lnTo>
                  <a:pt x="3677" y="3074"/>
                </a:lnTo>
                <a:lnTo>
                  <a:pt x="3708" y="3089"/>
                </a:lnTo>
                <a:lnTo>
                  <a:pt x="3740" y="3104"/>
                </a:lnTo>
                <a:lnTo>
                  <a:pt x="3773" y="3117"/>
                </a:lnTo>
                <a:lnTo>
                  <a:pt x="3806" y="3128"/>
                </a:lnTo>
                <a:lnTo>
                  <a:pt x="3840" y="3137"/>
                </a:lnTo>
                <a:lnTo>
                  <a:pt x="3874" y="3145"/>
                </a:lnTo>
                <a:lnTo>
                  <a:pt x="3910" y="3152"/>
                </a:lnTo>
                <a:lnTo>
                  <a:pt x="3946" y="3156"/>
                </a:lnTo>
                <a:lnTo>
                  <a:pt x="3983" y="3160"/>
                </a:lnTo>
                <a:lnTo>
                  <a:pt x="4019" y="3161"/>
                </a:lnTo>
                <a:lnTo>
                  <a:pt x="4056" y="3160"/>
                </a:lnTo>
                <a:lnTo>
                  <a:pt x="4092" y="3156"/>
                </a:lnTo>
                <a:lnTo>
                  <a:pt x="4129" y="3152"/>
                </a:lnTo>
                <a:lnTo>
                  <a:pt x="4163" y="3145"/>
                </a:lnTo>
                <a:lnTo>
                  <a:pt x="4198" y="3137"/>
                </a:lnTo>
                <a:lnTo>
                  <a:pt x="4232" y="3128"/>
                </a:lnTo>
                <a:lnTo>
                  <a:pt x="4266" y="3117"/>
                </a:lnTo>
                <a:lnTo>
                  <a:pt x="4298" y="3104"/>
                </a:lnTo>
                <a:lnTo>
                  <a:pt x="4329" y="3089"/>
                </a:lnTo>
                <a:lnTo>
                  <a:pt x="4361" y="3074"/>
                </a:lnTo>
                <a:lnTo>
                  <a:pt x="4391" y="3056"/>
                </a:lnTo>
                <a:lnTo>
                  <a:pt x="4420" y="3038"/>
                </a:lnTo>
                <a:lnTo>
                  <a:pt x="4447" y="3018"/>
                </a:lnTo>
                <a:lnTo>
                  <a:pt x="4475" y="2997"/>
                </a:lnTo>
                <a:lnTo>
                  <a:pt x="4501" y="2973"/>
                </a:lnTo>
                <a:lnTo>
                  <a:pt x="4527" y="2950"/>
                </a:lnTo>
                <a:lnTo>
                  <a:pt x="4550" y="2924"/>
                </a:lnTo>
                <a:lnTo>
                  <a:pt x="4572" y="2899"/>
                </a:lnTo>
                <a:lnTo>
                  <a:pt x="4595" y="2872"/>
                </a:lnTo>
                <a:lnTo>
                  <a:pt x="4614" y="2843"/>
                </a:lnTo>
                <a:lnTo>
                  <a:pt x="4633" y="2814"/>
                </a:lnTo>
                <a:lnTo>
                  <a:pt x="4650" y="2784"/>
                </a:lnTo>
                <a:lnTo>
                  <a:pt x="4666" y="2754"/>
                </a:lnTo>
                <a:lnTo>
                  <a:pt x="4680" y="2722"/>
                </a:lnTo>
                <a:lnTo>
                  <a:pt x="4693" y="2689"/>
                </a:lnTo>
                <a:lnTo>
                  <a:pt x="4705" y="2656"/>
                </a:lnTo>
                <a:lnTo>
                  <a:pt x="4714" y="2622"/>
                </a:lnTo>
                <a:lnTo>
                  <a:pt x="4722" y="2587"/>
                </a:lnTo>
                <a:lnTo>
                  <a:pt x="4728" y="2552"/>
                </a:lnTo>
                <a:lnTo>
                  <a:pt x="4733" y="2517"/>
                </a:lnTo>
                <a:lnTo>
                  <a:pt x="4736" y="2480"/>
                </a:lnTo>
                <a:lnTo>
                  <a:pt x="4736" y="2443"/>
                </a:lnTo>
                <a:lnTo>
                  <a:pt x="4736" y="2406"/>
                </a:lnTo>
                <a:lnTo>
                  <a:pt x="4733" y="2369"/>
                </a:lnTo>
                <a:lnTo>
                  <a:pt x="4728" y="2334"/>
                </a:lnTo>
                <a:lnTo>
                  <a:pt x="4722" y="2298"/>
                </a:lnTo>
                <a:lnTo>
                  <a:pt x="4714" y="2264"/>
                </a:lnTo>
                <a:lnTo>
                  <a:pt x="4705" y="2230"/>
                </a:lnTo>
                <a:lnTo>
                  <a:pt x="4693" y="2197"/>
                </a:lnTo>
                <a:lnTo>
                  <a:pt x="4680" y="2164"/>
                </a:lnTo>
                <a:lnTo>
                  <a:pt x="4666" y="2132"/>
                </a:lnTo>
                <a:lnTo>
                  <a:pt x="4650" y="2101"/>
                </a:lnTo>
                <a:lnTo>
                  <a:pt x="4633" y="2071"/>
                </a:lnTo>
                <a:lnTo>
                  <a:pt x="4614" y="2042"/>
                </a:lnTo>
                <a:lnTo>
                  <a:pt x="4595" y="2014"/>
                </a:lnTo>
                <a:lnTo>
                  <a:pt x="4572" y="1987"/>
                </a:lnTo>
                <a:lnTo>
                  <a:pt x="4550" y="1960"/>
                </a:lnTo>
                <a:lnTo>
                  <a:pt x="4527" y="1936"/>
                </a:lnTo>
                <a:lnTo>
                  <a:pt x="4501" y="1911"/>
                </a:lnTo>
                <a:lnTo>
                  <a:pt x="4475" y="1889"/>
                </a:lnTo>
                <a:lnTo>
                  <a:pt x="4447" y="1868"/>
                </a:lnTo>
                <a:lnTo>
                  <a:pt x="4420" y="1848"/>
                </a:lnTo>
                <a:lnTo>
                  <a:pt x="4391" y="1829"/>
                </a:lnTo>
                <a:lnTo>
                  <a:pt x="4361" y="1812"/>
                </a:lnTo>
                <a:lnTo>
                  <a:pt x="4329" y="1797"/>
                </a:lnTo>
                <a:lnTo>
                  <a:pt x="4298" y="1782"/>
                </a:lnTo>
                <a:lnTo>
                  <a:pt x="4266" y="1769"/>
                </a:lnTo>
                <a:lnTo>
                  <a:pt x="4232" y="1758"/>
                </a:lnTo>
                <a:lnTo>
                  <a:pt x="4198" y="1747"/>
                </a:lnTo>
                <a:lnTo>
                  <a:pt x="4163" y="1740"/>
                </a:lnTo>
                <a:lnTo>
                  <a:pt x="4129" y="1734"/>
                </a:lnTo>
                <a:lnTo>
                  <a:pt x="4092" y="1729"/>
                </a:lnTo>
                <a:lnTo>
                  <a:pt x="4056" y="1726"/>
                </a:lnTo>
                <a:lnTo>
                  <a:pt x="4019" y="1725"/>
                </a:lnTo>
                <a:close/>
                <a:moveTo>
                  <a:pt x="1375" y="838"/>
                </a:moveTo>
                <a:lnTo>
                  <a:pt x="1375" y="3754"/>
                </a:lnTo>
                <a:lnTo>
                  <a:pt x="1591" y="3754"/>
                </a:lnTo>
                <a:lnTo>
                  <a:pt x="1591" y="838"/>
                </a:lnTo>
                <a:lnTo>
                  <a:pt x="1375" y="838"/>
                </a:lnTo>
                <a:close/>
                <a:moveTo>
                  <a:pt x="1841" y="690"/>
                </a:moveTo>
                <a:lnTo>
                  <a:pt x="1841" y="1260"/>
                </a:lnTo>
                <a:lnTo>
                  <a:pt x="2899" y="1260"/>
                </a:lnTo>
                <a:lnTo>
                  <a:pt x="2899" y="690"/>
                </a:lnTo>
                <a:lnTo>
                  <a:pt x="1841" y="690"/>
                </a:lnTo>
                <a:close/>
                <a:moveTo>
                  <a:pt x="4019" y="1003"/>
                </a:moveTo>
                <a:lnTo>
                  <a:pt x="4019" y="1003"/>
                </a:lnTo>
                <a:lnTo>
                  <a:pt x="3982" y="1004"/>
                </a:lnTo>
                <a:lnTo>
                  <a:pt x="3945" y="1005"/>
                </a:lnTo>
                <a:lnTo>
                  <a:pt x="3908" y="1007"/>
                </a:lnTo>
                <a:lnTo>
                  <a:pt x="3872" y="1011"/>
                </a:lnTo>
                <a:lnTo>
                  <a:pt x="3835" y="1015"/>
                </a:lnTo>
                <a:lnTo>
                  <a:pt x="3800" y="1020"/>
                </a:lnTo>
                <a:lnTo>
                  <a:pt x="3764" y="1026"/>
                </a:lnTo>
                <a:lnTo>
                  <a:pt x="3728" y="1033"/>
                </a:lnTo>
                <a:lnTo>
                  <a:pt x="3694" y="1040"/>
                </a:lnTo>
                <a:lnTo>
                  <a:pt x="3659" y="1049"/>
                </a:lnTo>
                <a:lnTo>
                  <a:pt x="3625" y="1058"/>
                </a:lnTo>
                <a:lnTo>
                  <a:pt x="3591" y="1068"/>
                </a:lnTo>
                <a:lnTo>
                  <a:pt x="3558" y="1079"/>
                </a:lnTo>
                <a:lnTo>
                  <a:pt x="3524" y="1091"/>
                </a:lnTo>
                <a:lnTo>
                  <a:pt x="3491" y="1103"/>
                </a:lnTo>
                <a:lnTo>
                  <a:pt x="3459" y="1117"/>
                </a:lnTo>
                <a:lnTo>
                  <a:pt x="3426" y="1130"/>
                </a:lnTo>
                <a:lnTo>
                  <a:pt x="3395" y="1146"/>
                </a:lnTo>
                <a:lnTo>
                  <a:pt x="3364" y="1161"/>
                </a:lnTo>
                <a:lnTo>
                  <a:pt x="3333" y="1177"/>
                </a:lnTo>
                <a:lnTo>
                  <a:pt x="3303" y="1194"/>
                </a:lnTo>
                <a:lnTo>
                  <a:pt x="3273" y="1211"/>
                </a:lnTo>
                <a:lnTo>
                  <a:pt x="3244" y="1230"/>
                </a:lnTo>
                <a:lnTo>
                  <a:pt x="3215" y="1249"/>
                </a:lnTo>
                <a:lnTo>
                  <a:pt x="3186" y="1269"/>
                </a:lnTo>
                <a:lnTo>
                  <a:pt x="3158" y="1289"/>
                </a:lnTo>
                <a:lnTo>
                  <a:pt x="3130" y="1311"/>
                </a:lnTo>
                <a:lnTo>
                  <a:pt x="3103" y="1332"/>
                </a:lnTo>
                <a:lnTo>
                  <a:pt x="3077" y="1354"/>
                </a:lnTo>
                <a:lnTo>
                  <a:pt x="3051" y="1377"/>
                </a:lnTo>
                <a:lnTo>
                  <a:pt x="3026" y="1401"/>
                </a:lnTo>
                <a:lnTo>
                  <a:pt x="3001" y="1425"/>
                </a:lnTo>
                <a:lnTo>
                  <a:pt x="2977" y="1450"/>
                </a:lnTo>
                <a:lnTo>
                  <a:pt x="2954" y="1474"/>
                </a:lnTo>
                <a:lnTo>
                  <a:pt x="2930" y="1501"/>
                </a:lnTo>
                <a:lnTo>
                  <a:pt x="2908" y="1527"/>
                </a:lnTo>
                <a:lnTo>
                  <a:pt x="2887" y="1554"/>
                </a:lnTo>
                <a:lnTo>
                  <a:pt x="2866" y="1581"/>
                </a:lnTo>
                <a:lnTo>
                  <a:pt x="2844" y="1609"/>
                </a:lnTo>
                <a:lnTo>
                  <a:pt x="2826" y="1638"/>
                </a:lnTo>
                <a:lnTo>
                  <a:pt x="2807" y="1667"/>
                </a:lnTo>
                <a:lnTo>
                  <a:pt x="2788" y="1696"/>
                </a:lnTo>
                <a:lnTo>
                  <a:pt x="2770" y="1726"/>
                </a:lnTo>
                <a:lnTo>
                  <a:pt x="2753" y="1756"/>
                </a:lnTo>
                <a:lnTo>
                  <a:pt x="2737" y="1788"/>
                </a:lnTo>
                <a:lnTo>
                  <a:pt x="2722" y="1819"/>
                </a:lnTo>
                <a:lnTo>
                  <a:pt x="2706" y="1850"/>
                </a:lnTo>
                <a:lnTo>
                  <a:pt x="2693" y="1882"/>
                </a:lnTo>
                <a:lnTo>
                  <a:pt x="2679" y="1915"/>
                </a:lnTo>
                <a:lnTo>
                  <a:pt x="2667" y="1948"/>
                </a:lnTo>
                <a:lnTo>
                  <a:pt x="2655" y="1982"/>
                </a:lnTo>
                <a:lnTo>
                  <a:pt x="2644" y="2015"/>
                </a:lnTo>
                <a:lnTo>
                  <a:pt x="2634" y="2048"/>
                </a:lnTo>
                <a:lnTo>
                  <a:pt x="2625" y="2083"/>
                </a:lnTo>
                <a:lnTo>
                  <a:pt x="2616" y="2118"/>
                </a:lnTo>
                <a:lnTo>
                  <a:pt x="2609" y="2153"/>
                </a:lnTo>
                <a:lnTo>
                  <a:pt x="2601" y="2188"/>
                </a:lnTo>
                <a:lnTo>
                  <a:pt x="2596" y="2223"/>
                </a:lnTo>
                <a:lnTo>
                  <a:pt x="2591" y="2259"/>
                </a:lnTo>
                <a:lnTo>
                  <a:pt x="2587" y="2296"/>
                </a:lnTo>
                <a:lnTo>
                  <a:pt x="2584" y="2332"/>
                </a:lnTo>
                <a:lnTo>
                  <a:pt x="2581" y="2368"/>
                </a:lnTo>
                <a:lnTo>
                  <a:pt x="2580" y="2405"/>
                </a:lnTo>
                <a:lnTo>
                  <a:pt x="2579" y="2443"/>
                </a:lnTo>
                <a:lnTo>
                  <a:pt x="2580" y="2480"/>
                </a:lnTo>
                <a:lnTo>
                  <a:pt x="2581" y="2517"/>
                </a:lnTo>
                <a:lnTo>
                  <a:pt x="2584" y="2553"/>
                </a:lnTo>
                <a:lnTo>
                  <a:pt x="2587" y="2590"/>
                </a:lnTo>
                <a:lnTo>
                  <a:pt x="2591" y="2626"/>
                </a:lnTo>
                <a:lnTo>
                  <a:pt x="2596" y="2661"/>
                </a:lnTo>
                <a:lnTo>
                  <a:pt x="2601" y="2697"/>
                </a:lnTo>
                <a:lnTo>
                  <a:pt x="2609" y="2733"/>
                </a:lnTo>
                <a:lnTo>
                  <a:pt x="2616" y="2767"/>
                </a:lnTo>
                <a:lnTo>
                  <a:pt x="2625" y="2803"/>
                </a:lnTo>
                <a:lnTo>
                  <a:pt x="2634" y="2836"/>
                </a:lnTo>
                <a:lnTo>
                  <a:pt x="2644" y="2871"/>
                </a:lnTo>
                <a:lnTo>
                  <a:pt x="2655" y="2904"/>
                </a:lnTo>
                <a:lnTo>
                  <a:pt x="2667" y="2938"/>
                </a:lnTo>
                <a:lnTo>
                  <a:pt x="2679" y="2970"/>
                </a:lnTo>
                <a:lnTo>
                  <a:pt x="2693" y="3004"/>
                </a:lnTo>
                <a:lnTo>
                  <a:pt x="2706" y="3035"/>
                </a:lnTo>
                <a:lnTo>
                  <a:pt x="2722" y="3067"/>
                </a:lnTo>
                <a:lnTo>
                  <a:pt x="2737" y="3098"/>
                </a:lnTo>
                <a:lnTo>
                  <a:pt x="2753" y="3128"/>
                </a:lnTo>
                <a:lnTo>
                  <a:pt x="2770" y="3160"/>
                </a:lnTo>
                <a:lnTo>
                  <a:pt x="2788" y="3189"/>
                </a:lnTo>
                <a:lnTo>
                  <a:pt x="2807" y="3219"/>
                </a:lnTo>
                <a:lnTo>
                  <a:pt x="2826" y="3248"/>
                </a:lnTo>
                <a:lnTo>
                  <a:pt x="2844" y="3276"/>
                </a:lnTo>
                <a:lnTo>
                  <a:pt x="2866" y="3305"/>
                </a:lnTo>
                <a:lnTo>
                  <a:pt x="2887" y="3331"/>
                </a:lnTo>
                <a:lnTo>
                  <a:pt x="2908" y="3358"/>
                </a:lnTo>
                <a:lnTo>
                  <a:pt x="2930" y="3385"/>
                </a:lnTo>
                <a:lnTo>
                  <a:pt x="2954" y="3410"/>
                </a:lnTo>
                <a:lnTo>
                  <a:pt x="2977" y="3436"/>
                </a:lnTo>
                <a:lnTo>
                  <a:pt x="3001" y="3461"/>
                </a:lnTo>
                <a:lnTo>
                  <a:pt x="3026" y="3485"/>
                </a:lnTo>
                <a:lnTo>
                  <a:pt x="3051" y="3508"/>
                </a:lnTo>
                <a:lnTo>
                  <a:pt x="3077" y="3531"/>
                </a:lnTo>
                <a:lnTo>
                  <a:pt x="3103" y="3553"/>
                </a:lnTo>
                <a:lnTo>
                  <a:pt x="3130" y="3575"/>
                </a:lnTo>
                <a:lnTo>
                  <a:pt x="3158" y="3597"/>
                </a:lnTo>
                <a:lnTo>
                  <a:pt x="3186" y="3617"/>
                </a:lnTo>
                <a:lnTo>
                  <a:pt x="3215" y="3637"/>
                </a:lnTo>
                <a:lnTo>
                  <a:pt x="3244" y="3656"/>
                </a:lnTo>
                <a:lnTo>
                  <a:pt x="3273" y="3673"/>
                </a:lnTo>
                <a:lnTo>
                  <a:pt x="3303" y="3691"/>
                </a:lnTo>
                <a:lnTo>
                  <a:pt x="3333" y="3708"/>
                </a:lnTo>
                <a:lnTo>
                  <a:pt x="3364" y="3725"/>
                </a:lnTo>
                <a:lnTo>
                  <a:pt x="3395" y="3740"/>
                </a:lnTo>
                <a:lnTo>
                  <a:pt x="3426" y="3755"/>
                </a:lnTo>
                <a:lnTo>
                  <a:pt x="3459" y="3769"/>
                </a:lnTo>
                <a:lnTo>
                  <a:pt x="3491" y="3783"/>
                </a:lnTo>
                <a:lnTo>
                  <a:pt x="3524" y="3795"/>
                </a:lnTo>
                <a:lnTo>
                  <a:pt x="3558" y="3806"/>
                </a:lnTo>
                <a:lnTo>
                  <a:pt x="3591" y="3817"/>
                </a:lnTo>
                <a:lnTo>
                  <a:pt x="3625" y="3827"/>
                </a:lnTo>
                <a:lnTo>
                  <a:pt x="3659" y="3837"/>
                </a:lnTo>
                <a:lnTo>
                  <a:pt x="3694" y="3845"/>
                </a:lnTo>
                <a:lnTo>
                  <a:pt x="3728" y="3853"/>
                </a:lnTo>
                <a:lnTo>
                  <a:pt x="3764" y="3860"/>
                </a:lnTo>
                <a:lnTo>
                  <a:pt x="3800" y="3865"/>
                </a:lnTo>
                <a:lnTo>
                  <a:pt x="3835" y="3871"/>
                </a:lnTo>
                <a:lnTo>
                  <a:pt x="3872" y="3875"/>
                </a:lnTo>
                <a:lnTo>
                  <a:pt x="3908" y="3879"/>
                </a:lnTo>
                <a:lnTo>
                  <a:pt x="3945" y="3881"/>
                </a:lnTo>
                <a:lnTo>
                  <a:pt x="3982" y="3882"/>
                </a:lnTo>
                <a:lnTo>
                  <a:pt x="4019" y="3882"/>
                </a:lnTo>
                <a:lnTo>
                  <a:pt x="4056" y="3882"/>
                </a:lnTo>
                <a:lnTo>
                  <a:pt x="4093" y="3881"/>
                </a:lnTo>
                <a:lnTo>
                  <a:pt x="4130" y="3879"/>
                </a:lnTo>
                <a:lnTo>
                  <a:pt x="4167" y="3875"/>
                </a:lnTo>
                <a:lnTo>
                  <a:pt x="4202" y="3871"/>
                </a:lnTo>
                <a:lnTo>
                  <a:pt x="4238" y="3865"/>
                </a:lnTo>
                <a:lnTo>
                  <a:pt x="4274" y="3860"/>
                </a:lnTo>
                <a:lnTo>
                  <a:pt x="4309" y="3853"/>
                </a:lnTo>
                <a:lnTo>
                  <a:pt x="4344" y="3845"/>
                </a:lnTo>
                <a:lnTo>
                  <a:pt x="4378" y="3837"/>
                </a:lnTo>
                <a:lnTo>
                  <a:pt x="4413" y="3827"/>
                </a:lnTo>
                <a:lnTo>
                  <a:pt x="4447" y="3817"/>
                </a:lnTo>
                <a:lnTo>
                  <a:pt x="4481" y="3806"/>
                </a:lnTo>
                <a:lnTo>
                  <a:pt x="4514" y="3795"/>
                </a:lnTo>
                <a:lnTo>
                  <a:pt x="4547" y="3783"/>
                </a:lnTo>
                <a:lnTo>
                  <a:pt x="4579" y="3769"/>
                </a:lnTo>
                <a:lnTo>
                  <a:pt x="4611" y="3755"/>
                </a:lnTo>
                <a:lnTo>
                  <a:pt x="4644" y="3740"/>
                </a:lnTo>
                <a:lnTo>
                  <a:pt x="4675" y="3725"/>
                </a:lnTo>
                <a:lnTo>
                  <a:pt x="4705" y="3708"/>
                </a:lnTo>
                <a:lnTo>
                  <a:pt x="4736" y="3691"/>
                </a:lnTo>
                <a:lnTo>
                  <a:pt x="4765" y="3673"/>
                </a:lnTo>
                <a:lnTo>
                  <a:pt x="4795" y="3656"/>
                </a:lnTo>
                <a:lnTo>
                  <a:pt x="4824" y="3637"/>
                </a:lnTo>
                <a:lnTo>
                  <a:pt x="4852" y="3617"/>
                </a:lnTo>
                <a:lnTo>
                  <a:pt x="4880" y="3597"/>
                </a:lnTo>
                <a:lnTo>
                  <a:pt x="4908" y="3575"/>
                </a:lnTo>
                <a:lnTo>
                  <a:pt x="4935" y="3553"/>
                </a:lnTo>
                <a:lnTo>
                  <a:pt x="4961" y="3531"/>
                </a:lnTo>
                <a:lnTo>
                  <a:pt x="4987" y="3508"/>
                </a:lnTo>
                <a:lnTo>
                  <a:pt x="5013" y="3485"/>
                </a:lnTo>
                <a:lnTo>
                  <a:pt x="5037" y="3461"/>
                </a:lnTo>
                <a:lnTo>
                  <a:pt x="5061" y="3436"/>
                </a:lnTo>
                <a:lnTo>
                  <a:pt x="5085" y="3410"/>
                </a:lnTo>
                <a:lnTo>
                  <a:pt x="5107" y="3385"/>
                </a:lnTo>
                <a:lnTo>
                  <a:pt x="5130" y="3358"/>
                </a:lnTo>
                <a:lnTo>
                  <a:pt x="5152" y="3331"/>
                </a:lnTo>
                <a:lnTo>
                  <a:pt x="5173" y="3305"/>
                </a:lnTo>
                <a:lnTo>
                  <a:pt x="5193" y="3276"/>
                </a:lnTo>
                <a:lnTo>
                  <a:pt x="5213" y="3248"/>
                </a:lnTo>
                <a:lnTo>
                  <a:pt x="5232" y="3219"/>
                </a:lnTo>
                <a:lnTo>
                  <a:pt x="5250" y="3189"/>
                </a:lnTo>
                <a:lnTo>
                  <a:pt x="5268" y="3160"/>
                </a:lnTo>
                <a:lnTo>
                  <a:pt x="5285" y="3128"/>
                </a:lnTo>
                <a:lnTo>
                  <a:pt x="5301" y="3098"/>
                </a:lnTo>
                <a:lnTo>
                  <a:pt x="5317" y="3067"/>
                </a:lnTo>
                <a:lnTo>
                  <a:pt x="5331" y="3035"/>
                </a:lnTo>
                <a:lnTo>
                  <a:pt x="5346" y="3004"/>
                </a:lnTo>
                <a:lnTo>
                  <a:pt x="5359" y="2970"/>
                </a:lnTo>
                <a:lnTo>
                  <a:pt x="5372" y="2938"/>
                </a:lnTo>
                <a:lnTo>
                  <a:pt x="5383" y="2904"/>
                </a:lnTo>
                <a:lnTo>
                  <a:pt x="5394" y="2871"/>
                </a:lnTo>
                <a:lnTo>
                  <a:pt x="5404" y="2836"/>
                </a:lnTo>
                <a:lnTo>
                  <a:pt x="5414" y="2803"/>
                </a:lnTo>
                <a:lnTo>
                  <a:pt x="5422" y="2767"/>
                </a:lnTo>
                <a:lnTo>
                  <a:pt x="5430" y="2733"/>
                </a:lnTo>
                <a:lnTo>
                  <a:pt x="5436" y="2697"/>
                </a:lnTo>
                <a:lnTo>
                  <a:pt x="5442" y="2661"/>
                </a:lnTo>
                <a:lnTo>
                  <a:pt x="5447" y="2626"/>
                </a:lnTo>
                <a:lnTo>
                  <a:pt x="5452" y="2590"/>
                </a:lnTo>
                <a:lnTo>
                  <a:pt x="5454" y="2553"/>
                </a:lnTo>
                <a:lnTo>
                  <a:pt x="5457" y="2517"/>
                </a:lnTo>
                <a:lnTo>
                  <a:pt x="5459" y="2480"/>
                </a:lnTo>
                <a:lnTo>
                  <a:pt x="5459" y="2443"/>
                </a:lnTo>
                <a:lnTo>
                  <a:pt x="5459" y="2405"/>
                </a:lnTo>
                <a:lnTo>
                  <a:pt x="5457" y="2368"/>
                </a:lnTo>
                <a:lnTo>
                  <a:pt x="5454" y="2332"/>
                </a:lnTo>
                <a:lnTo>
                  <a:pt x="5452" y="2296"/>
                </a:lnTo>
                <a:lnTo>
                  <a:pt x="5447" y="2259"/>
                </a:lnTo>
                <a:lnTo>
                  <a:pt x="5442" y="2223"/>
                </a:lnTo>
                <a:lnTo>
                  <a:pt x="5436" y="2188"/>
                </a:lnTo>
                <a:lnTo>
                  <a:pt x="5430" y="2153"/>
                </a:lnTo>
                <a:lnTo>
                  <a:pt x="5422" y="2118"/>
                </a:lnTo>
                <a:lnTo>
                  <a:pt x="5414" y="2083"/>
                </a:lnTo>
                <a:lnTo>
                  <a:pt x="5404" y="2048"/>
                </a:lnTo>
                <a:lnTo>
                  <a:pt x="5394" y="2015"/>
                </a:lnTo>
                <a:lnTo>
                  <a:pt x="5383" y="1982"/>
                </a:lnTo>
                <a:lnTo>
                  <a:pt x="5372" y="1948"/>
                </a:lnTo>
                <a:lnTo>
                  <a:pt x="5359" y="1915"/>
                </a:lnTo>
                <a:lnTo>
                  <a:pt x="5346" y="1882"/>
                </a:lnTo>
                <a:lnTo>
                  <a:pt x="5331" y="1850"/>
                </a:lnTo>
                <a:lnTo>
                  <a:pt x="5317" y="1819"/>
                </a:lnTo>
                <a:lnTo>
                  <a:pt x="5301" y="1788"/>
                </a:lnTo>
                <a:lnTo>
                  <a:pt x="5285" y="1756"/>
                </a:lnTo>
                <a:lnTo>
                  <a:pt x="5268" y="1726"/>
                </a:lnTo>
                <a:lnTo>
                  <a:pt x="5250" y="1696"/>
                </a:lnTo>
                <a:lnTo>
                  <a:pt x="5232" y="1667"/>
                </a:lnTo>
                <a:lnTo>
                  <a:pt x="5213" y="1638"/>
                </a:lnTo>
                <a:lnTo>
                  <a:pt x="5193" y="1609"/>
                </a:lnTo>
                <a:lnTo>
                  <a:pt x="5173" y="1581"/>
                </a:lnTo>
                <a:lnTo>
                  <a:pt x="5152" y="1554"/>
                </a:lnTo>
                <a:lnTo>
                  <a:pt x="5130" y="1527"/>
                </a:lnTo>
                <a:lnTo>
                  <a:pt x="5107" y="1501"/>
                </a:lnTo>
                <a:lnTo>
                  <a:pt x="5085" y="1474"/>
                </a:lnTo>
                <a:lnTo>
                  <a:pt x="5061" y="1450"/>
                </a:lnTo>
                <a:lnTo>
                  <a:pt x="5037" y="1425"/>
                </a:lnTo>
                <a:lnTo>
                  <a:pt x="5013" y="1401"/>
                </a:lnTo>
                <a:lnTo>
                  <a:pt x="4987" y="1377"/>
                </a:lnTo>
                <a:lnTo>
                  <a:pt x="4961" y="1354"/>
                </a:lnTo>
                <a:lnTo>
                  <a:pt x="4935" y="1332"/>
                </a:lnTo>
                <a:lnTo>
                  <a:pt x="4908" y="1311"/>
                </a:lnTo>
                <a:lnTo>
                  <a:pt x="4880" y="1289"/>
                </a:lnTo>
                <a:lnTo>
                  <a:pt x="4852" y="1269"/>
                </a:lnTo>
                <a:lnTo>
                  <a:pt x="4824" y="1249"/>
                </a:lnTo>
                <a:lnTo>
                  <a:pt x="4795" y="1230"/>
                </a:lnTo>
                <a:lnTo>
                  <a:pt x="4765" y="1211"/>
                </a:lnTo>
                <a:lnTo>
                  <a:pt x="4736" y="1194"/>
                </a:lnTo>
                <a:lnTo>
                  <a:pt x="4705" y="1177"/>
                </a:lnTo>
                <a:lnTo>
                  <a:pt x="4675" y="1161"/>
                </a:lnTo>
                <a:lnTo>
                  <a:pt x="4644" y="1146"/>
                </a:lnTo>
                <a:lnTo>
                  <a:pt x="4611" y="1130"/>
                </a:lnTo>
                <a:lnTo>
                  <a:pt x="4579" y="1117"/>
                </a:lnTo>
                <a:lnTo>
                  <a:pt x="4547" y="1103"/>
                </a:lnTo>
                <a:lnTo>
                  <a:pt x="4514" y="1091"/>
                </a:lnTo>
                <a:lnTo>
                  <a:pt x="4481" y="1079"/>
                </a:lnTo>
                <a:lnTo>
                  <a:pt x="4447" y="1068"/>
                </a:lnTo>
                <a:lnTo>
                  <a:pt x="4413" y="1058"/>
                </a:lnTo>
                <a:lnTo>
                  <a:pt x="4378" y="1049"/>
                </a:lnTo>
                <a:lnTo>
                  <a:pt x="4344" y="1040"/>
                </a:lnTo>
                <a:lnTo>
                  <a:pt x="4309" y="1033"/>
                </a:lnTo>
                <a:lnTo>
                  <a:pt x="4274" y="1026"/>
                </a:lnTo>
                <a:lnTo>
                  <a:pt x="4238" y="1020"/>
                </a:lnTo>
                <a:lnTo>
                  <a:pt x="4202" y="1015"/>
                </a:lnTo>
                <a:lnTo>
                  <a:pt x="4167" y="1011"/>
                </a:lnTo>
                <a:lnTo>
                  <a:pt x="4130" y="1007"/>
                </a:lnTo>
                <a:lnTo>
                  <a:pt x="4093" y="1005"/>
                </a:lnTo>
                <a:lnTo>
                  <a:pt x="4056" y="1004"/>
                </a:lnTo>
                <a:lnTo>
                  <a:pt x="4019" y="1003"/>
                </a:lnTo>
                <a:close/>
                <a:moveTo>
                  <a:pt x="4708" y="1754"/>
                </a:moveTo>
                <a:lnTo>
                  <a:pt x="4708" y="1754"/>
                </a:lnTo>
                <a:lnTo>
                  <a:pt x="4674" y="1722"/>
                </a:lnTo>
                <a:lnTo>
                  <a:pt x="4639" y="1692"/>
                </a:lnTo>
                <a:lnTo>
                  <a:pt x="4602" y="1663"/>
                </a:lnTo>
                <a:lnTo>
                  <a:pt x="4563" y="1635"/>
                </a:lnTo>
                <a:lnTo>
                  <a:pt x="4524" y="1610"/>
                </a:lnTo>
                <a:lnTo>
                  <a:pt x="4483" y="1587"/>
                </a:lnTo>
                <a:lnTo>
                  <a:pt x="4442" y="1565"/>
                </a:lnTo>
                <a:lnTo>
                  <a:pt x="4398" y="1546"/>
                </a:lnTo>
                <a:lnTo>
                  <a:pt x="4354" y="1528"/>
                </a:lnTo>
                <a:lnTo>
                  <a:pt x="4309" y="1512"/>
                </a:lnTo>
                <a:lnTo>
                  <a:pt x="4262" y="1500"/>
                </a:lnTo>
                <a:lnTo>
                  <a:pt x="4216" y="1489"/>
                </a:lnTo>
                <a:lnTo>
                  <a:pt x="4168" y="1480"/>
                </a:lnTo>
                <a:lnTo>
                  <a:pt x="4119" y="1474"/>
                </a:lnTo>
                <a:lnTo>
                  <a:pt x="4070" y="1470"/>
                </a:lnTo>
                <a:lnTo>
                  <a:pt x="4019" y="1469"/>
                </a:lnTo>
                <a:lnTo>
                  <a:pt x="3969" y="1470"/>
                </a:lnTo>
                <a:lnTo>
                  <a:pt x="3919" y="1474"/>
                </a:lnTo>
                <a:lnTo>
                  <a:pt x="3871" y="1480"/>
                </a:lnTo>
                <a:lnTo>
                  <a:pt x="3823" y="1489"/>
                </a:lnTo>
                <a:lnTo>
                  <a:pt x="3775" y="1500"/>
                </a:lnTo>
                <a:lnTo>
                  <a:pt x="3730" y="1512"/>
                </a:lnTo>
                <a:lnTo>
                  <a:pt x="3684" y="1528"/>
                </a:lnTo>
                <a:lnTo>
                  <a:pt x="3640" y="1546"/>
                </a:lnTo>
                <a:lnTo>
                  <a:pt x="3597" y="1565"/>
                </a:lnTo>
                <a:lnTo>
                  <a:pt x="3555" y="1587"/>
                </a:lnTo>
                <a:lnTo>
                  <a:pt x="3514" y="1610"/>
                </a:lnTo>
                <a:lnTo>
                  <a:pt x="3474" y="1635"/>
                </a:lnTo>
                <a:lnTo>
                  <a:pt x="3436" y="1663"/>
                </a:lnTo>
                <a:lnTo>
                  <a:pt x="3400" y="1692"/>
                </a:lnTo>
                <a:lnTo>
                  <a:pt x="3364" y="1722"/>
                </a:lnTo>
                <a:lnTo>
                  <a:pt x="3330" y="1754"/>
                </a:lnTo>
                <a:lnTo>
                  <a:pt x="3298" y="1788"/>
                </a:lnTo>
                <a:lnTo>
                  <a:pt x="3267" y="1823"/>
                </a:lnTo>
                <a:lnTo>
                  <a:pt x="3239" y="1860"/>
                </a:lnTo>
                <a:lnTo>
                  <a:pt x="3211" y="1898"/>
                </a:lnTo>
                <a:lnTo>
                  <a:pt x="3186" y="1938"/>
                </a:lnTo>
                <a:lnTo>
                  <a:pt x="3162" y="1978"/>
                </a:lnTo>
                <a:lnTo>
                  <a:pt x="3141" y="2021"/>
                </a:lnTo>
                <a:lnTo>
                  <a:pt x="3122" y="2064"/>
                </a:lnTo>
                <a:lnTo>
                  <a:pt x="3104" y="2107"/>
                </a:lnTo>
                <a:lnTo>
                  <a:pt x="3089" y="2153"/>
                </a:lnTo>
                <a:lnTo>
                  <a:pt x="3075" y="2199"/>
                </a:lnTo>
                <a:lnTo>
                  <a:pt x="3065" y="2247"/>
                </a:lnTo>
                <a:lnTo>
                  <a:pt x="3056" y="2295"/>
                </a:lnTo>
                <a:lnTo>
                  <a:pt x="3050" y="2344"/>
                </a:lnTo>
                <a:lnTo>
                  <a:pt x="3046" y="2393"/>
                </a:lnTo>
                <a:lnTo>
                  <a:pt x="3045" y="2443"/>
                </a:lnTo>
                <a:lnTo>
                  <a:pt x="3046" y="2493"/>
                </a:lnTo>
                <a:lnTo>
                  <a:pt x="3050" y="2542"/>
                </a:lnTo>
                <a:lnTo>
                  <a:pt x="3056" y="2591"/>
                </a:lnTo>
                <a:lnTo>
                  <a:pt x="3065" y="2639"/>
                </a:lnTo>
                <a:lnTo>
                  <a:pt x="3075" y="2686"/>
                </a:lnTo>
                <a:lnTo>
                  <a:pt x="3089" y="2733"/>
                </a:lnTo>
                <a:lnTo>
                  <a:pt x="3104" y="2777"/>
                </a:lnTo>
                <a:lnTo>
                  <a:pt x="3122" y="2822"/>
                </a:lnTo>
                <a:lnTo>
                  <a:pt x="3141" y="2865"/>
                </a:lnTo>
                <a:lnTo>
                  <a:pt x="3162" y="2907"/>
                </a:lnTo>
                <a:lnTo>
                  <a:pt x="3186" y="2948"/>
                </a:lnTo>
                <a:lnTo>
                  <a:pt x="3211" y="2987"/>
                </a:lnTo>
                <a:lnTo>
                  <a:pt x="3239" y="3026"/>
                </a:lnTo>
                <a:lnTo>
                  <a:pt x="3267" y="3063"/>
                </a:lnTo>
                <a:lnTo>
                  <a:pt x="3298" y="3097"/>
                </a:lnTo>
                <a:lnTo>
                  <a:pt x="3330" y="3132"/>
                </a:lnTo>
                <a:lnTo>
                  <a:pt x="3364" y="3164"/>
                </a:lnTo>
                <a:lnTo>
                  <a:pt x="3400" y="3194"/>
                </a:lnTo>
                <a:lnTo>
                  <a:pt x="3436" y="3223"/>
                </a:lnTo>
                <a:lnTo>
                  <a:pt x="3474" y="3250"/>
                </a:lnTo>
                <a:lnTo>
                  <a:pt x="3514" y="3276"/>
                </a:lnTo>
                <a:lnTo>
                  <a:pt x="3555" y="3299"/>
                </a:lnTo>
                <a:lnTo>
                  <a:pt x="3597" y="3320"/>
                </a:lnTo>
                <a:lnTo>
                  <a:pt x="3640" y="3340"/>
                </a:lnTo>
                <a:lnTo>
                  <a:pt x="3684" y="3358"/>
                </a:lnTo>
                <a:lnTo>
                  <a:pt x="3730" y="3373"/>
                </a:lnTo>
                <a:lnTo>
                  <a:pt x="3775" y="3386"/>
                </a:lnTo>
                <a:lnTo>
                  <a:pt x="3823" y="3397"/>
                </a:lnTo>
                <a:lnTo>
                  <a:pt x="3871" y="3405"/>
                </a:lnTo>
                <a:lnTo>
                  <a:pt x="3919" y="3412"/>
                </a:lnTo>
                <a:lnTo>
                  <a:pt x="3969" y="3415"/>
                </a:lnTo>
                <a:lnTo>
                  <a:pt x="4019" y="3417"/>
                </a:lnTo>
                <a:lnTo>
                  <a:pt x="4070" y="3415"/>
                </a:lnTo>
                <a:lnTo>
                  <a:pt x="4119" y="3412"/>
                </a:lnTo>
                <a:lnTo>
                  <a:pt x="4168" y="3405"/>
                </a:lnTo>
                <a:lnTo>
                  <a:pt x="4216" y="3397"/>
                </a:lnTo>
                <a:lnTo>
                  <a:pt x="4262" y="3386"/>
                </a:lnTo>
                <a:lnTo>
                  <a:pt x="4309" y="3373"/>
                </a:lnTo>
                <a:lnTo>
                  <a:pt x="4354" y="3358"/>
                </a:lnTo>
                <a:lnTo>
                  <a:pt x="4398" y="3340"/>
                </a:lnTo>
                <a:lnTo>
                  <a:pt x="4442" y="3320"/>
                </a:lnTo>
                <a:lnTo>
                  <a:pt x="4483" y="3299"/>
                </a:lnTo>
                <a:lnTo>
                  <a:pt x="4524" y="3276"/>
                </a:lnTo>
                <a:lnTo>
                  <a:pt x="4563" y="3250"/>
                </a:lnTo>
                <a:lnTo>
                  <a:pt x="4602" y="3223"/>
                </a:lnTo>
                <a:lnTo>
                  <a:pt x="4639" y="3194"/>
                </a:lnTo>
                <a:lnTo>
                  <a:pt x="4674" y="3164"/>
                </a:lnTo>
                <a:lnTo>
                  <a:pt x="4708" y="3132"/>
                </a:lnTo>
                <a:lnTo>
                  <a:pt x="4740" y="3097"/>
                </a:lnTo>
                <a:lnTo>
                  <a:pt x="4771" y="3063"/>
                </a:lnTo>
                <a:lnTo>
                  <a:pt x="4800" y="3026"/>
                </a:lnTo>
                <a:lnTo>
                  <a:pt x="4826" y="2987"/>
                </a:lnTo>
                <a:lnTo>
                  <a:pt x="4852" y="2948"/>
                </a:lnTo>
                <a:lnTo>
                  <a:pt x="4876" y="2907"/>
                </a:lnTo>
                <a:lnTo>
                  <a:pt x="4897" y="2865"/>
                </a:lnTo>
                <a:lnTo>
                  <a:pt x="4917" y="2822"/>
                </a:lnTo>
                <a:lnTo>
                  <a:pt x="4934" y="2777"/>
                </a:lnTo>
                <a:lnTo>
                  <a:pt x="4949" y="2733"/>
                </a:lnTo>
                <a:lnTo>
                  <a:pt x="4962" y="2686"/>
                </a:lnTo>
                <a:lnTo>
                  <a:pt x="4974" y="2639"/>
                </a:lnTo>
                <a:lnTo>
                  <a:pt x="4981" y="2591"/>
                </a:lnTo>
                <a:lnTo>
                  <a:pt x="4988" y="2542"/>
                </a:lnTo>
                <a:lnTo>
                  <a:pt x="4991" y="2493"/>
                </a:lnTo>
                <a:lnTo>
                  <a:pt x="4993" y="2443"/>
                </a:lnTo>
                <a:lnTo>
                  <a:pt x="4991" y="2393"/>
                </a:lnTo>
                <a:lnTo>
                  <a:pt x="4988" y="2344"/>
                </a:lnTo>
                <a:lnTo>
                  <a:pt x="4981" y="2295"/>
                </a:lnTo>
                <a:lnTo>
                  <a:pt x="4974" y="2247"/>
                </a:lnTo>
                <a:lnTo>
                  <a:pt x="4962" y="2199"/>
                </a:lnTo>
                <a:lnTo>
                  <a:pt x="4949" y="2153"/>
                </a:lnTo>
                <a:lnTo>
                  <a:pt x="4934" y="2107"/>
                </a:lnTo>
                <a:lnTo>
                  <a:pt x="4917" y="2064"/>
                </a:lnTo>
                <a:lnTo>
                  <a:pt x="4897" y="2021"/>
                </a:lnTo>
                <a:lnTo>
                  <a:pt x="4876" y="1978"/>
                </a:lnTo>
                <a:lnTo>
                  <a:pt x="4852" y="1938"/>
                </a:lnTo>
                <a:lnTo>
                  <a:pt x="4826" y="1898"/>
                </a:lnTo>
                <a:lnTo>
                  <a:pt x="4800" y="1860"/>
                </a:lnTo>
                <a:lnTo>
                  <a:pt x="4771" y="1823"/>
                </a:lnTo>
                <a:lnTo>
                  <a:pt x="4740" y="1788"/>
                </a:lnTo>
                <a:lnTo>
                  <a:pt x="4708" y="1754"/>
                </a:lnTo>
                <a:close/>
                <a:moveTo>
                  <a:pt x="4362" y="2100"/>
                </a:moveTo>
                <a:lnTo>
                  <a:pt x="4362" y="2100"/>
                </a:lnTo>
                <a:lnTo>
                  <a:pt x="4345" y="2084"/>
                </a:lnTo>
                <a:lnTo>
                  <a:pt x="4328" y="2068"/>
                </a:lnTo>
                <a:lnTo>
                  <a:pt x="4309" y="2054"/>
                </a:lnTo>
                <a:lnTo>
                  <a:pt x="4290" y="2041"/>
                </a:lnTo>
                <a:lnTo>
                  <a:pt x="4270" y="2028"/>
                </a:lnTo>
                <a:lnTo>
                  <a:pt x="4250" y="2016"/>
                </a:lnTo>
                <a:lnTo>
                  <a:pt x="4229" y="2006"/>
                </a:lnTo>
                <a:lnTo>
                  <a:pt x="4208" y="1996"/>
                </a:lnTo>
                <a:lnTo>
                  <a:pt x="4186" y="1987"/>
                </a:lnTo>
                <a:lnTo>
                  <a:pt x="4163" y="1980"/>
                </a:lnTo>
                <a:lnTo>
                  <a:pt x="4141" y="1974"/>
                </a:lnTo>
                <a:lnTo>
                  <a:pt x="4116" y="1968"/>
                </a:lnTo>
                <a:lnTo>
                  <a:pt x="4093" y="1964"/>
                </a:lnTo>
                <a:lnTo>
                  <a:pt x="4068" y="1960"/>
                </a:lnTo>
                <a:lnTo>
                  <a:pt x="4044" y="1959"/>
                </a:lnTo>
                <a:lnTo>
                  <a:pt x="4019" y="1958"/>
                </a:lnTo>
                <a:lnTo>
                  <a:pt x="3994" y="1959"/>
                </a:lnTo>
                <a:lnTo>
                  <a:pt x="3969" y="1960"/>
                </a:lnTo>
                <a:lnTo>
                  <a:pt x="3945" y="1964"/>
                </a:lnTo>
                <a:lnTo>
                  <a:pt x="3921" y="1968"/>
                </a:lnTo>
                <a:lnTo>
                  <a:pt x="3898" y="1974"/>
                </a:lnTo>
                <a:lnTo>
                  <a:pt x="3874" y="1980"/>
                </a:lnTo>
                <a:lnTo>
                  <a:pt x="3852" y="1987"/>
                </a:lnTo>
                <a:lnTo>
                  <a:pt x="3830" y="1996"/>
                </a:lnTo>
                <a:lnTo>
                  <a:pt x="3809" y="2006"/>
                </a:lnTo>
                <a:lnTo>
                  <a:pt x="3788" y="2016"/>
                </a:lnTo>
                <a:lnTo>
                  <a:pt x="3767" y="2028"/>
                </a:lnTo>
                <a:lnTo>
                  <a:pt x="3747" y="2041"/>
                </a:lnTo>
                <a:lnTo>
                  <a:pt x="3728" y="2054"/>
                </a:lnTo>
                <a:lnTo>
                  <a:pt x="3711" y="2068"/>
                </a:lnTo>
                <a:lnTo>
                  <a:pt x="3693" y="2084"/>
                </a:lnTo>
                <a:lnTo>
                  <a:pt x="3676" y="2100"/>
                </a:lnTo>
                <a:lnTo>
                  <a:pt x="3660" y="2116"/>
                </a:lnTo>
                <a:lnTo>
                  <a:pt x="3645" y="2134"/>
                </a:lnTo>
                <a:lnTo>
                  <a:pt x="3630" y="2152"/>
                </a:lnTo>
                <a:lnTo>
                  <a:pt x="3617" y="2172"/>
                </a:lnTo>
                <a:lnTo>
                  <a:pt x="3605" y="2191"/>
                </a:lnTo>
                <a:lnTo>
                  <a:pt x="3592" y="2211"/>
                </a:lnTo>
                <a:lnTo>
                  <a:pt x="3582" y="2232"/>
                </a:lnTo>
                <a:lnTo>
                  <a:pt x="3572" y="2253"/>
                </a:lnTo>
                <a:lnTo>
                  <a:pt x="3563" y="2276"/>
                </a:lnTo>
                <a:lnTo>
                  <a:pt x="3556" y="2298"/>
                </a:lnTo>
                <a:lnTo>
                  <a:pt x="3550" y="2321"/>
                </a:lnTo>
                <a:lnTo>
                  <a:pt x="3545" y="2345"/>
                </a:lnTo>
                <a:lnTo>
                  <a:pt x="3540" y="2369"/>
                </a:lnTo>
                <a:lnTo>
                  <a:pt x="3537" y="2393"/>
                </a:lnTo>
                <a:lnTo>
                  <a:pt x="3534" y="2417"/>
                </a:lnTo>
                <a:lnTo>
                  <a:pt x="3534" y="2443"/>
                </a:lnTo>
                <a:lnTo>
                  <a:pt x="3534" y="2467"/>
                </a:lnTo>
                <a:lnTo>
                  <a:pt x="3537" y="2492"/>
                </a:lnTo>
                <a:lnTo>
                  <a:pt x="3540" y="2517"/>
                </a:lnTo>
                <a:lnTo>
                  <a:pt x="3545" y="2541"/>
                </a:lnTo>
                <a:lnTo>
                  <a:pt x="3550" y="2564"/>
                </a:lnTo>
                <a:lnTo>
                  <a:pt x="3556" y="2587"/>
                </a:lnTo>
                <a:lnTo>
                  <a:pt x="3563" y="2610"/>
                </a:lnTo>
                <a:lnTo>
                  <a:pt x="3572" y="2631"/>
                </a:lnTo>
                <a:lnTo>
                  <a:pt x="3582" y="2654"/>
                </a:lnTo>
                <a:lnTo>
                  <a:pt x="3592" y="2674"/>
                </a:lnTo>
                <a:lnTo>
                  <a:pt x="3605" y="2695"/>
                </a:lnTo>
                <a:lnTo>
                  <a:pt x="3617" y="2714"/>
                </a:lnTo>
                <a:lnTo>
                  <a:pt x="3630" y="2733"/>
                </a:lnTo>
                <a:lnTo>
                  <a:pt x="3645" y="2752"/>
                </a:lnTo>
                <a:lnTo>
                  <a:pt x="3660" y="2768"/>
                </a:lnTo>
                <a:lnTo>
                  <a:pt x="3676" y="2786"/>
                </a:lnTo>
                <a:lnTo>
                  <a:pt x="3693" y="2802"/>
                </a:lnTo>
                <a:lnTo>
                  <a:pt x="3711" y="2817"/>
                </a:lnTo>
                <a:lnTo>
                  <a:pt x="3728" y="2831"/>
                </a:lnTo>
                <a:lnTo>
                  <a:pt x="3747" y="2845"/>
                </a:lnTo>
                <a:lnTo>
                  <a:pt x="3767" y="2858"/>
                </a:lnTo>
                <a:lnTo>
                  <a:pt x="3788" y="2869"/>
                </a:lnTo>
                <a:lnTo>
                  <a:pt x="3809" y="2880"/>
                </a:lnTo>
                <a:lnTo>
                  <a:pt x="3830" y="2890"/>
                </a:lnTo>
                <a:lnTo>
                  <a:pt x="3852" y="2898"/>
                </a:lnTo>
                <a:lnTo>
                  <a:pt x="3874" y="2906"/>
                </a:lnTo>
                <a:lnTo>
                  <a:pt x="3898" y="2912"/>
                </a:lnTo>
                <a:lnTo>
                  <a:pt x="3921" y="2918"/>
                </a:lnTo>
                <a:lnTo>
                  <a:pt x="3945" y="2922"/>
                </a:lnTo>
                <a:lnTo>
                  <a:pt x="3969" y="2924"/>
                </a:lnTo>
                <a:lnTo>
                  <a:pt x="3994" y="2927"/>
                </a:lnTo>
                <a:lnTo>
                  <a:pt x="4019" y="2928"/>
                </a:lnTo>
                <a:lnTo>
                  <a:pt x="4044" y="2927"/>
                </a:lnTo>
                <a:lnTo>
                  <a:pt x="4068" y="2924"/>
                </a:lnTo>
                <a:lnTo>
                  <a:pt x="4093" y="2922"/>
                </a:lnTo>
                <a:lnTo>
                  <a:pt x="4116" y="2918"/>
                </a:lnTo>
                <a:lnTo>
                  <a:pt x="4141" y="2912"/>
                </a:lnTo>
                <a:lnTo>
                  <a:pt x="4163" y="2906"/>
                </a:lnTo>
                <a:lnTo>
                  <a:pt x="4186" y="2898"/>
                </a:lnTo>
                <a:lnTo>
                  <a:pt x="4208" y="2890"/>
                </a:lnTo>
                <a:lnTo>
                  <a:pt x="4229" y="2880"/>
                </a:lnTo>
                <a:lnTo>
                  <a:pt x="4250" y="2869"/>
                </a:lnTo>
                <a:lnTo>
                  <a:pt x="4270" y="2858"/>
                </a:lnTo>
                <a:lnTo>
                  <a:pt x="4290" y="2845"/>
                </a:lnTo>
                <a:lnTo>
                  <a:pt x="4309" y="2831"/>
                </a:lnTo>
                <a:lnTo>
                  <a:pt x="4328" y="2817"/>
                </a:lnTo>
                <a:lnTo>
                  <a:pt x="4345" y="2802"/>
                </a:lnTo>
                <a:lnTo>
                  <a:pt x="4362" y="2786"/>
                </a:lnTo>
                <a:lnTo>
                  <a:pt x="4378" y="2768"/>
                </a:lnTo>
                <a:lnTo>
                  <a:pt x="4393" y="2752"/>
                </a:lnTo>
                <a:lnTo>
                  <a:pt x="4407" y="2733"/>
                </a:lnTo>
                <a:lnTo>
                  <a:pt x="4421" y="2714"/>
                </a:lnTo>
                <a:lnTo>
                  <a:pt x="4434" y="2695"/>
                </a:lnTo>
                <a:lnTo>
                  <a:pt x="4445" y="2674"/>
                </a:lnTo>
                <a:lnTo>
                  <a:pt x="4456" y="2654"/>
                </a:lnTo>
                <a:lnTo>
                  <a:pt x="4465" y="2631"/>
                </a:lnTo>
                <a:lnTo>
                  <a:pt x="4474" y="2610"/>
                </a:lnTo>
                <a:lnTo>
                  <a:pt x="4482" y="2587"/>
                </a:lnTo>
                <a:lnTo>
                  <a:pt x="4489" y="2564"/>
                </a:lnTo>
                <a:lnTo>
                  <a:pt x="4494" y="2541"/>
                </a:lnTo>
                <a:lnTo>
                  <a:pt x="4499" y="2517"/>
                </a:lnTo>
                <a:lnTo>
                  <a:pt x="4501" y="2492"/>
                </a:lnTo>
                <a:lnTo>
                  <a:pt x="4503" y="2467"/>
                </a:lnTo>
                <a:lnTo>
                  <a:pt x="4504" y="2443"/>
                </a:lnTo>
                <a:lnTo>
                  <a:pt x="4503" y="2417"/>
                </a:lnTo>
                <a:lnTo>
                  <a:pt x="4501" y="2393"/>
                </a:lnTo>
                <a:lnTo>
                  <a:pt x="4499" y="2369"/>
                </a:lnTo>
                <a:lnTo>
                  <a:pt x="4494" y="2345"/>
                </a:lnTo>
                <a:lnTo>
                  <a:pt x="4489" y="2321"/>
                </a:lnTo>
                <a:lnTo>
                  <a:pt x="4482" y="2298"/>
                </a:lnTo>
                <a:lnTo>
                  <a:pt x="4474" y="2276"/>
                </a:lnTo>
                <a:lnTo>
                  <a:pt x="4465" y="2253"/>
                </a:lnTo>
                <a:lnTo>
                  <a:pt x="4456" y="2232"/>
                </a:lnTo>
                <a:lnTo>
                  <a:pt x="4445" y="2211"/>
                </a:lnTo>
                <a:lnTo>
                  <a:pt x="4434" y="2191"/>
                </a:lnTo>
                <a:lnTo>
                  <a:pt x="4421" y="2172"/>
                </a:lnTo>
                <a:lnTo>
                  <a:pt x="4407" y="2152"/>
                </a:lnTo>
                <a:lnTo>
                  <a:pt x="4393" y="2134"/>
                </a:lnTo>
                <a:lnTo>
                  <a:pt x="4378" y="2116"/>
                </a:lnTo>
                <a:lnTo>
                  <a:pt x="4362" y="21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6652277A-3F41-4262-876F-96B265FBDD18}"/>
              </a:ext>
            </a:extLst>
          </p:cNvPr>
          <p:cNvSpPr>
            <a:spLocks/>
          </p:cNvSpPr>
          <p:nvPr/>
        </p:nvSpPr>
        <p:spPr bwMode="auto">
          <a:xfrm>
            <a:off x="4480548" y="4176862"/>
            <a:ext cx="547688" cy="379412"/>
          </a:xfrm>
          <a:custGeom>
            <a:avLst/>
            <a:gdLst>
              <a:gd name="T0" fmla="*/ 1239327 w 6190"/>
              <a:gd name="T1" fmla="*/ 156252 h 4291"/>
              <a:gd name="T2" fmla="*/ 1294415 w 6190"/>
              <a:gd name="T3" fmla="*/ 211617 h 4291"/>
              <a:gd name="T4" fmla="*/ 1294415 w 6190"/>
              <a:gd name="T5" fmla="*/ 1106686 h 4291"/>
              <a:gd name="T6" fmla="*/ 790313 w 6190"/>
              <a:gd name="T7" fmla="*/ 1106686 h 4291"/>
              <a:gd name="T8" fmla="*/ 790313 w 6190"/>
              <a:gd name="T9" fmla="*/ 1144518 h 4291"/>
              <a:gd name="T10" fmla="*/ 830321 w 6190"/>
              <a:gd name="T11" fmla="*/ 1150362 h 4291"/>
              <a:gd name="T12" fmla="*/ 870637 w 6190"/>
              <a:gd name="T13" fmla="*/ 1158052 h 4291"/>
              <a:gd name="T14" fmla="*/ 911261 w 6190"/>
              <a:gd name="T15" fmla="*/ 1166972 h 4291"/>
              <a:gd name="T16" fmla="*/ 951577 w 6190"/>
              <a:gd name="T17" fmla="*/ 1177737 h 4291"/>
              <a:gd name="T18" fmla="*/ 991893 w 6190"/>
              <a:gd name="T19" fmla="*/ 1189733 h 4291"/>
              <a:gd name="T20" fmla="*/ 1032208 w 6190"/>
              <a:gd name="T21" fmla="*/ 1203882 h 4291"/>
              <a:gd name="T22" fmla="*/ 1072524 w 6190"/>
              <a:gd name="T23" fmla="*/ 1219569 h 4291"/>
              <a:gd name="T24" fmla="*/ 1112840 w 6190"/>
              <a:gd name="T25" fmla="*/ 1236793 h 4291"/>
              <a:gd name="T26" fmla="*/ 1112840 w 6190"/>
              <a:gd name="T27" fmla="*/ 1319841 h 4291"/>
              <a:gd name="T28" fmla="*/ 194501 w 6190"/>
              <a:gd name="T29" fmla="*/ 1319841 h 4291"/>
              <a:gd name="T30" fmla="*/ 194501 w 6190"/>
              <a:gd name="T31" fmla="*/ 1236793 h 4291"/>
              <a:gd name="T32" fmla="*/ 214197 w 6190"/>
              <a:gd name="T33" fmla="*/ 1228796 h 4291"/>
              <a:gd name="T34" fmla="*/ 252974 w 6190"/>
              <a:gd name="T35" fmla="*/ 1213725 h 4291"/>
              <a:gd name="T36" fmla="*/ 292059 w 6190"/>
              <a:gd name="T37" fmla="*/ 1199883 h 4291"/>
              <a:gd name="T38" fmla="*/ 330836 w 6190"/>
              <a:gd name="T39" fmla="*/ 1187580 h 4291"/>
              <a:gd name="T40" fmla="*/ 370229 w 6190"/>
              <a:gd name="T41" fmla="*/ 1176507 h 4291"/>
              <a:gd name="T42" fmla="*/ 409313 w 6190"/>
              <a:gd name="T43" fmla="*/ 1166664 h 4291"/>
              <a:gd name="T44" fmla="*/ 448090 w 6190"/>
              <a:gd name="T45" fmla="*/ 1158052 h 4291"/>
              <a:gd name="T46" fmla="*/ 487483 w 6190"/>
              <a:gd name="T47" fmla="*/ 1151285 h 4291"/>
              <a:gd name="T48" fmla="*/ 506872 w 6190"/>
              <a:gd name="T49" fmla="*/ 1106686 h 4291"/>
              <a:gd name="T50" fmla="*/ 0 w 6190"/>
              <a:gd name="T51" fmla="*/ 1106686 h 4291"/>
              <a:gd name="T52" fmla="*/ 0 w 6190"/>
              <a:gd name="T53" fmla="*/ 211617 h 4291"/>
              <a:gd name="T54" fmla="*/ 55088 w 6190"/>
              <a:gd name="T55" fmla="*/ 156252 h 4291"/>
              <a:gd name="T56" fmla="*/ 1365814 w 6190"/>
              <a:gd name="T57" fmla="*/ 1319841 h 4291"/>
              <a:gd name="T58" fmla="*/ 1905000 w 6190"/>
              <a:gd name="T59" fmla="*/ 0 h 4291"/>
              <a:gd name="T60" fmla="*/ 1365814 w 6190"/>
              <a:gd name="T61" fmla="*/ 1319841 h 4291"/>
              <a:gd name="T62" fmla="*/ 1433828 w 6190"/>
              <a:gd name="T63" fmla="*/ 115036 h 4291"/>
              <a:gd name="T64" fmla="*/ 1846527 w 6190"/>
              <a:gd name="T65" fmla="*/ 243299 h 4291"/>
              <a:gd name="T66" fmla="*/ 1433828 w 6190"/>
              <a:gd name="T67" fmla="*/ 115036 h 4291"/>
              <a:gd name="T68" fmla="*/ 1433828 w 6190"/>
              <a:gd name="T69" fmla="*/ 315273 h 4291"/>
              <a:gd name="T70" fmla="*/ 1846527 w 6190"/>
              <a:gd name="T71" fmla="*/ 444151 h 4291"/>
              <a:gd name="T72" fmla="*/ 1433828 w 6190"/>
              <a:gd name="T73" fmla="*/ 315273 h 4291"/>
              <a:gd name="T74" fmla="*/ 1431674 w 6190"/>
              <a:gd name="T75" fmla="*/ 553035 h 4291"/>
              <a:gd name="T76" fmla="*/ 1570163 w 6190"/>
              <a:gd name="T77" fmla="*/ 652385 h 4291"/>
              <a:gd name="T78" fmla="*/ 1431674 w 6190"/>
              <a:gd name="T79" fmla="*/ 553035 h 4291"/>
              <a:gd name="T80" fmla="*/ 1431674 w 6190"/>
              <a:gd name="T81" fmla="*/ 712671 h 4291"/>
              <a:gd name="T82" fmla="*/ 1570163 w 6190"/>
              <a:gd name="T83" fmla="*/ 812021 h 4291"/>
              <a:gd name="T84" fmla="*/ 1431674 w 6190"/>
              <a:gd name="T85" fmla="*/ 712671 h 4291"/>
              <a:gd name="T86" fmla="*/ 1183931 w 6190"/>
              <a:gd name="T87" fmla="*/ 266983 h 4291"/>
              <a:gd name="T88" fmla="*/ 110484 w 6190"/>
              <a:gd name="T89" fmla="*/ 995956 h 4291"/>
              <a:gd name="T90" fmla="*/ 1183931 w 6190"/>
              <a:gd name="T91" fmla="*/ 266983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>
            <a:extLst>
              <a:ext uri="{FF2B5EF4-FFF2-40B4-BE49-F238E27FC236}">
                <a16:creationId xmlns:a16="http://schemas.microsoft.com/office/drawing/2014/main" id="{6948C78B-9F08-426F-83C2-B1E197BAC43E}"/>
              </a:ext>
            </a:extLst>
          </p:cNvPr>
          <p:cNvSpPr>
            <a:spLocks/>
          </p:cNvSpPr>
          <p:nvPr/>
        </p:nvSpPr>
        <p:spPr bwMode="auto">
          <a:xfrm>
            <a:off x="7860335" y="4122887"/>
            <a:ext cx="517525" cy="509587"/>
          </a:xfrm>
          <a:custGeom>
            <a:avLst/>
            <a:gdLst>
              <a:gd name="T0" fmla="*/ 2147483646 w 6140"/>
              <a:gd name="T1" fmla="*/ 2147483646 h 6040"/>
              <a:gd name="T2" fmla="*/ 2147483646 w 6140"/>
              <a:gd name="T3" fmla="*/ 2147483646 h 6040"/>
              <a:gd name="T4" fmla="*/ 2147483646 w 6140"/>
              <a:gd name="T5" fmla="*/ 2147483646 h 6040"/>
              <a:gd name="T6" fmla="*/ 2147483646 w 6140"/>
              <a:gd name="T7" fmla="*/ 2147483646 h 6040"/>
              <a:gd name="T8" fmla="*/ 2147483646 w 6140"/>
              <a:gd name="T9" fmla="*/ 2147483646 h 6040"/>
              <a:gd name="T10" fmla="*/ 2147483646 w 6140"/>
              <a:gd name="T11" fmla="*/ 2147483646 h 6040"/>
              <a:gd name="T12" fmla="*/ 2147483646 w 6140"/>
              <a:gd name="T13" fmla="*/ 2147483646 h 6040"/>
              <a:gd name="T14" fmla="*/ 2147483646 w 6140"/>
              <a:gd name="T15" fmla="*/ 2147483646 h 6040"/>
              <a:gd name="T16" fmla="*/ 2147483646 w 6140"/>
              <a:gd name="T17" fmla="*/ 2147483646 h 6040"/>
              <a:gd name="T18" fmla="*/ 2147483646 w 6140"/>
              <a:gd name="T19" fmla="*/ 2147483646 h 6040"/>
              <a:gd name="T20" fmla="*/ 2147483646 w 6140"/>
              <a:gd name="T21" fmla="*/ 2147483646 h 6040"/>
              <a:gd name="T22" fmla="*/ 2147483646 w 6140"/>
              <a:gd name="T23" fmla="*/ 2147483646 h 6040"/>
              <a:gd name="T24" fmla="*/ 2147483646 w 6140"/>
              <a:gd name="T25" fmla="*/ 2147483646 h 6040"/>
              <a:gd name="T26" fmla="*/ 2147483646 w 6140"/>
              <a:gd name="T27" fmla="*/ 2147483646 h 6040"/>
              <a:gd name="T28" fmla="*/ 298699967 w 6140"/>
              <a:gd name="T29" fmla="*/ 2147483646 h 6040"/>
              <a:gd name="T30" fmla="*/ 836224881 w 6140"/>
              <a:gd name="T31" fmla="*/ 2147483646 h 6040"/>
              <a:gd name="T32" fmla="*/ 2147483646 w 6140"/>
              <a:gd name="T33" fmla="*/ 89854040 h 6040"/>
              <a:gd name="T34" fmla="*/ 2147483646 w 6140"/>
              <a:gd name="T35" fmla="*/ 1707904638 h 6040"/>
              <a:gd name="T36" fmla="*/ 2147483646 w 6140"/>
              <a:gd name="T37" fmla="*/ 2147483646 h 6040"/>
              <a:gd name="T38" fmla="*/ 2147483646 w 6140"/>
              <a:gd name="T39" fmla="*/ 2147483646 h 6040"/>
              <a:gd name="T40" fmla="*/ 2147483646 w 6140"/>
              <a:gd name="T41" fmla="*/ 2147483646 h 6040"/>
              <a:gd name="T42" fmla="*/ 2147483646 w 6140"/>
              <a:gd name="T43" fmla="*/ 2147483646 h 6040"/>
              <a:gd name="T44" fmla="*/ 2147483646 w 6140"/>
              <a:gd name="T45" fmla="*/ 2147483646 h 6040"/>
              <a:gd name="T46" fmla="*/ 2147483646 w 6140"/>
              <a:gd name="T47" fmla="*/ 2147483646 h 6040"/>
              <a:gd name="T48" fmla="*/ 2147483646 w 6140"/>
              <a:gd name="T49" fmla="*/ 2147483646 h 6040"/>
              <a:gd name="T50" fmla="*/ 2147483646 w 6140"/>
              <a:gd name="T51" fmla="*/ 2147483646 h 6040"/>
              <a:gd name="T52" fmla="*/ 2147483646 w 6140"/>
              <a:gd name="T53" fmla="*/ 2147483646 h 6040"/>
              <a:gd name="T54" fmla="*/ 2147483646 w 6140"/>
              <a:gd name="T55" fmla="*/ 2147483646 h 6040"/>
              <a:gd name="T56" fmla="*/ 2147483646 w 6140"/>
              <a:gd name="T57" fmla="*/ 2147483646 h 6040"/>
              <a:gd name="T58" fmla="*/ 2147483646 w 6140"/>
              <a:gd name="T59" fmla="*/ 2147483646 h 6040"/>
              <a:gd name="T60" fmla="*/ 2147483646 w 6140"/>
              <a:gd name="T61" fmla="*/ 2147483646 h 6040"/>
              <a:gd name="T62" fmla="*/ 2147483646 w 6140"/>
              <a:gd name="T63" fmla="*/ 2147483646 h 6040"/>
              <a:gd name="T64" fmla="*/ 2147483646 w 6140"/>
              <a:gd name="T65" fmla="*/ 2147483646 h 6040"/>
              <a:gd name="T66" fmla="*/ 2147483646 w 6140"/>
              <a:gd name="T67" fmla="*/ 2147483646 h 6040"/>
              <a:gd name="T68" fmla="*/ 2147483646 w 6140"/>
              <a:gd name="T69" fmla="*/ 2147483646 h 6040"/>
              <a:gd name="T70" fmla="*/ 2147483646 w 6140"/>
              <a:gd name="T71" fmla="*/ 2147483646 h 6040"/>
              <a:gd name="T72" fmla="*/ 2147483646 w 6140"/>
              <a:gd name="T73" fmla="*/ 2147483646 h 6040"/>
              <a:gd name="T74" fmla="*/ 2147483646 w 6140"/>
              <a:gd name="T75" fmla="*/ 2147483646 h 6040"/>
              <a:gd name="T76" fmla="*/ 2147483646 w 6140"/>
              <a:gd name="T77" fmla="*/ 2147483646 h 6040"/>
              <a:gd name="T78" fmla="*/ 2147483646 w 6140"/>
              <a:gd name="T79" fmla="*/ 2147483646 h 6040"/>
              <a:gd name="T80" fmla="*/ 2147483646 w 6140"/>
              <a:gd name="T81" fmla="*/ 2147483646 h 6040"/>
              <a:gd name="T82" fmla="*/ 2147483646 w 6140"/>
              <a:gd name="T83" fmla="*/ 2147483646 h 6040"/>
              <a:gd name="T84" fmla="*/ 2147483646 w 6140"/>
              <a:gd name="T85" fmla="*/ 2147483646 h 6040"/>
              <a:gd name="T86" fmla="*/ 2147483646 w 6140"/>
              <a:gd name="T87" fmla="*/ 2147483646 h 6040"/>
              <a:gd name="T88" fmla="*/ 2147483646 w 6140"/>
              <a:gd name="T89" fmla="*/ 2147483646 h 6040"/>
              <a:gd name="T90" fmla="*/ 2147483646 w 6140"/>
              <a:gd name="T91" fmla="*/ 2147483646 h 6040"/>
              <a:gd name="T92" fmla="*/ 2147483646 w 6140"/>
              <a:gd name="T93" fmla="*/ 2147483646 h 6040"/>
              <a:gd name="T94" fmla="*/ 2147483646 w 6140"/>
              <a:gd name="T95" fmla="*/ 2147483646 h 6040"/>
              <a:gd name="T96" fmla="*/ 2147483646 w 6140"/>
              <a:gd name="T97" fmla="*/ 2147483646 h 6040"/>
              <a:gd name="T98" fmla="*/ 2147483646 w 6140"/>
              <a:gd name="T99" fmla="*/ 2147483646 h 6040"/>
              <a:gd name="T100" fmla="*/ 2147483646 w 6140"/>
              <a:gd name="T101" fmla="*/ 2147483646 h 6040"/>
              <a:gd name="T102" fmla="*/ 2147483646 w 6140"/>
              <a:gd name="T103" fmla="*/ 2147483646 h 6040"/>
              <a:gd name="T104" fmla="*/ 2147483646 w 6140"/>
              <a:gd name="T105" fmla="*/ 2147483646 h 6040"/>
              <a:gd name="T106" fmla="*/ 2147483646 w 6140"/>
              <a:gd name="T107" fmla="*/ 2147483646 h 6040"/>
              <a:gd name="T108" fmla="*/ 2147483646 w 6140"/>
              <a:gd name="T109" fmla="*/ 2147483646 h 6040"/>
              <a:gd name="T110" fmla="*/ 2147483646 w 6140"/>
              <a:gd name="T111" fmla="*/ 2147483646 h 6040"/>
              <a:gd name="T112" fmla="*/ 2147483646 w 6140"/>
              <a:gd name="T113" fmla="*/ 2147483646 h 6040"/>
              <a:gd name="T114" fmla="*/ 2147483646 w 6140"/>
              <a:gd name="T115" fmla="*/ 2147483646 h 6040"/>
              <a:gd name="T116" fmla="*/ 2147483646 w 6140"/>
              <a:gd name="T117" fmla="*/ 2147483646 h 6040"/>
              <a:gd name="T118" fmla="*/ 2147483646 w 6140"/>
              <a:gd name="T119" fmla="*/ 2147483646 h 604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140" h="6040">
                <a:moveTo>
                  <a:pt x="3011" y="554"/>
                </a:moveTo>
                <a:lnTo>
                  <a:pt x="5433" y="554"/>
                </a:lnTo>
                <a:lnTo>
                  <a:pt x="5469" y="555"/>
                </a:lnTo>
                <a:lnTo>
                  <a:pt x="5505" y="557"/>
                </a:lnTo>
                <a:lnTo>
                  <a:pt x="5540" y="562"/>
                </a:lnTo>
                <a:lnTo>
                  <a:pt x="5575" y="567"/>
                </a:lnTo>
                <a:lnTo>
                  <a:pt x="5608" y="576"/>
                </a:lnTo>
                <a:lnTo>
                  <a:pt x="5642" y="586"/>
                </a:lnTo>
                <a:lnTo>
                  <a:pt x="5676" y="597"/>
                </a:lnTo>
                <a:lnTo>
                  <a:pt x="5707" y="609"/>
                </a:lnTo>
                <a:lnTo>
                  <a:pt x="5738" y="623"/>
                </a:lnTo>
                <a:lnTo>
                  <a:pt x="5768" y="639"/>
                </a:lnTo>
                <a:lnTo>
                  <a:pt x="5799" y="656"/>
                </a:lnTo>
                <a:lnTo>
                  <a:pt x="5828" y="674"/>
                </a:lnTo>
                <a:lnTo>
                  <a:pt x="5854" y="694"/>
                </a:lnTo>
                <a:lnTo>
                  <a:pt x="5881" y="716"/>
                </a:lnTo>
                <a:lnTo>
                  <a:pt x="5908" y="738"/>
                </a:lnTo>
                <a:lnTo>
                  <a:pt x="5932" y="761"/>
                </a:lnTo>
                <a:lnTo>
                  <a:pt x="5955" y="786"/>
                </a:lnTo>
                <a:lnTo>
                  <a:pt x="5977" y="811"/>
                </a:lnTo>
                <a:lnTo>
                  <a:pt x="5998" y="838"/>
                </a:lnTo>
                <a:lnTo>
                  <a:pt x="6018" y="866"/>
                </a:lnTo>
                <a:lnTo>
                  <a:pt x="6037" y="895"/>
                </a:lnTo>
                <a:lnTo>
                  <a:pt x="6054" y="924"/>
                </a:lnTo>
                <a:lnTo>
                  <a:pt x="6069" y="955"/>
                </a:lnTo>
                <a:lnTo>
                  <a:pt x="6084" y="987"/>
                </a:lnTo>
                <a:lnTo>
                  <a:pt x="6097" y="1018"/>
                </a:lnTo>
                <a:lnTo>
                  <a:pt x="6107" y="1051"/>
                </a:lnTo>
                <a:lnTo>
                  <a:pt x="6117" y="1084"/>
                </a:lnTo>
                <a:lnTo>
                  <a:pt x="6125" y="1119"/>
                </a:lnTo>
                <a:lnTo>
                  <a:pt x="6132" y="1154"/>
                </a:lnTo>
                <a:lnTo>
                  <a:pt x="6136" y="1189"/>
                </a:lnTo>
                <a:lnTo>
                  <a:pt x="6139" y="1225"/>
                </a:lnTo>
                <a:lnTo>
                  <a:pt x="6140" y="1261"/>
                </a:lnTo>
                <a:lnTo>
                  <a:pt x="6140" y="5331"/>
                </a:lnTo>
                <a:lnTo>
                  <a:pt x="6139" y="5369"/>
                </a:lnTo>
                <a:lnTo>
                  <a:pt x="6136" y="5405"/>
                </a:lnTo>
                <a:lnTo>
                  <a:pt x="6132" y="5439"/>
                </a:lnTo>
                <a:lnTo>
                  <a:pt x="6125" y="5474"/>
                </a:lnTo>
                <a:lnTo>
                  <a:pt x="6117" y="5508"/>
                </a:lnTo>
                <a:lnTo>
                  <a:pt x="6107" y="5542"/>
                </a:lnTo>
                <a:lnTo>
                  <a:pt x="6097" y="5574"/>
                </a:lnTo>
                <a:lnTo>
                  <a:pt x="6084" y="5607"/>
                </a:lnTo>
                <a:lnTo>
                  <a:pt x="6069" y="5638"/>
                </a:lnTo>
                <a:lnTo>
                  <a:pt x="6054" y="5668"/>
                </a:lnTo>
                <a:lnTo>
                  <a:pt x="6037" y="5698"/>
                </a:lnTo>
                <a:lnTo>
                  <a:pt x="6018" y="5726"/>
                </a:lnTo>
                <a:lnTo>
                  <a:pt x="5998" y="5754"/>
                </a:lnTo>
                <a:lnTo>
                  <a:pt x="5977" y="5781"/>
                </a:lnTo>
                <a:lnTo>
                  <a:pt x="5955" y="5806"/>
                </a:lnTo>
                <a:lnTo>
                  <a:pt x="5932" y="5832"/>
                </a:lnTo>
                <a:lnTo>
                  <a:pt x="5908" y="5855"/>
                </a:lnTo>
                <a:lnTo>
                  <a:pt x="5881" y="5877"/>
                </a:lnTo>
                <a:lnTo>
                  <a:pt x="5854" y="5898"/>
                </a:lnTo>
                <a:lnTo>
                  <a:pt x="5828" y="5918"/>
                </a:lnTo>
                <a:lnTo>
                  <a:pt x="5799" y="5936"/>
                </a:lnTo>
                <a:lnTo>
                  <a:pt x="5768" y="5954"/>
                </a:lnTo>
                <a:lnTo>
                  <a:pt x="5738" y="5969"/>
                </a:lnTo>
                <a:lnTo>
                  <a:pt x="5707" y="5983"/>
                </a:lnTo>
                <a:lnTo>
                  <a:pt x="5676" y="5996"/>
                </a:lnTo>
                <a:lnTo>
                  <a:pt x="5642" y="6007"/>
                </a:lnTo>
                <a:lnTo>
                  <a:pt x="5608" y="6016"/>
                </a:lnTo>
                <a:lnTo>
                  <a:pt x="5575" y="6025"/>
                </a:lnTo>
                <a:lnTo>
                  <a:pt x="5540" y="6030"/>
                </a:lnTo>
                <a:lnTo>
                  <a:pt x="5505" y="6035"/>
                </a:lnTo>
                <a:lnTo>
                  <a:pt x="5469" y="6039"/>
                </a:lnTo>
                <a:lnTo>
                  <a:pt x="5433" y="6040"/>
                </a:lnTo>
                <a:lnTo>
                  <a:pt x="3011" y="6040"/>
                </a:lnTo>
                <a:lnTo>
                  <a:pt x="2981" y="6039"/>
                </a:lnTo>
                <a:lnTo>
                  <a:pt x="2951" y="6036"/>
                </a:lnTo>
                <a:lnTo>
                  <a:pt x="2921" y="6033"/>
                </a:lnTo>
                <a:lnTo>
                  <a:pt x="2892" y="6029"/>
                </a:lnTo>
                <a:lnTo>
                  <a:pt x="2863" y="6023"/>
                </a:lnTo>
                <a:lnTo>
                  <a:pt x="2834" y="6016"/>
                </a:lnTo>
                <a:lnTo>
                  <a:pt x="2806" y="6008"/>
                </a:lnTo>
                <a:lnTo>
                  <a:pt x="2778" y="5999"/>
                </a:lnTo>
                <a:lnTo>
                  <a:pt x="2750" y="5989"/>
                </a:lnTo>
                <a:lnTo>
                  <a:pt x="2723" y="5978"/>
                </a:lnTo>
                <a:lnTo>
                  <a:pt x="2698" y="5965"/>
                </a:lnTo>
                <a:lnTo>
                  <a:pt x="2672" y="5951"/>
                </a:lnTo>
                <a:lnTo>
                  <a:pt x="2647" y="5938"/>
                </a:lnTo>
                <a:lnTo>
                  <a:pt x="2623" y="5922"/>
                </a:lnTo>
                <a:lnTo>
                  <a:pt x="2599" y="5906"/>
                </a:lnTo>
                <a:lnTo>
                  <a:pt x="2577" y="5889"/>
                </a:lnTo>
                <a:lnTo>
                  <a:pt x="2554" y="5870"/>
                </a:lnTo>
                <a:lnTo>
                  <a:pt x="2533" y="5852"/>
                </a:lnTo>
                <a:lnTo>
                  <a:pt x="2512" y="5832"/>
                </a:lnTo>
                <a:lnTo>
                  <a:pt x="2492" y="5811"/>
                </a:lnTo>
                <a:lnTo>
                  <a:pt x="2474" y="5790"/>
                </a:lnTo>
                <a:lnTo>
                  <a:pt x="2455" y="5768"/>
                </a:lnTo>
                <a:lnTo>
                  <a:pt x="2438" y="5745"/>
                </a:lnTo>
                <a:lnTo>
                  <a:pt x="2421" y="5722"/>
                </a:lnTo>
                <a:lnTo>
                  <a:pt x="2406" y="5697"/>
                </a:lnTo>
                <a:lnTo>
                  <a:pt x="2392" y="5672"/>
                </a:lnTo>
                <a:lnTo>
                  <a:pt x="2378" y="5646"/>
                </a:lnTo>
                <a:lnTo>
                  <a:pt x="2366" y="5621"/>
                </a:lnTo>
                <a:lnTo>
                  <a:pt x="2355" y="5594"/>
                </a:lnTo>
                <a:lnTo>
                  <a:pt x="2345" y="5567"/>
                </a:lnTo>
                <a:lnTo>
                  <a:pt x="2336" y="5539"/>
                </a:lnTo>
                <a:lnTo>
                  <a:pt x="2327" y="5510"/>
                </a:lnTo>
                <a:lnTo>
                  <a:pt x="2315" y="5509"/>
                </a:lnTo>
                <a:lnTo>
                  <a:pt x="2259" y="5501"/>
                </a:lnTo>
                <a:lnTo>
                  <a:pt x="2203" y="5493"/>
                </a:lnTo>
                <a:lnTo>
                  <a:pt x="2147" y="5484"/>
                </a:lnTo>
                <a:lnTo>
                  <a:pt x="2092" y="5474"/>
                </a:lnTo>
                <a:lnTo>
                  <a:pt x="2037" y="5463"/>
                </a:lnTo>
                <a:lnTo>
                  <a:pt x="1983" y="5451"/>
                </a:lnTo>
                <a:lnTo>
                  <a:pt x="1929" y="5439"/>
                </a:lnTo>
                <a:lnTo>
                  <a:pt x="1876" y="5427"/>
                </a:lnTo>
                <a:lnTo>
                  <a:pt x="1824" y="5413"/>
                </a:lnTo>
                <a:lnTo>
                  <a:pt x="1771" y="5398"/>
                </a:lnTo>
                <a:lnTo>
                  <a:pt x="1719" y="5383"/>
                </a:lnTo>
                <a:lnTo>
                  <a:pt x="1668" y="5366"/>
                </a:lnTo>
                <a:lnTo>
                  <a:pt x="1618" y="5350"/>
                </a:lnTo>
                <a:lnTo>
                  <a:pt x="1568" y="5333"/>
                </a:lnTo>
                <a:lnTo>
                  <a:pt x="1519" y="5314"/>
                </a:lnTo>
                <a:lnTo>
                  <a:pt x="1471" y="5295"/>
                </a:lnTo>
                <a:lnTo>
                  <a:pt x="1423" y="5276"/>
                </a:lnTo>
                <a:lnTo>
                  <a:pt x="1375" y="5255"/>
                </a:lnTo>
                <a:lnTo>
                  <a:pt x="1329" y="5234"/>
                </a:lnTo>
                <a:lnTo>
                  <a:pt x="1283" y="5213"/>
                </a:lnTo>
                <a:lnTo>
                  <a:pt x="1237" y="5190"/>
                </a:lnTo>
                <a:lnTo>
                  <a:pt x="1193" y="5167"/>
                </a:lnTo>
                <a:lnTo>
                  <a:pt x="1150" y="5143"/>
                </a:lnTo>
                <a:lnTo>
                  <a:pt x="1107" y="5119"/>
                </a:lnTo>
                <a:lnTo>
                  <a:pt x="1064" y="5093"/>
                </a:lnTo>
                <a:lnTo>
                  <a:pt x="1024" y="5067"/>
                </a:lnTo>
                <a:lnTo>
                  <a:pt x="983" y="5041"/>
                </a:lnTo>
                <a:lnTo>
                  <a:pt x="944" y="5013"/>
                </a:lnTo>
                <a:lnTo>
                  <a:pt x="905" y="4985"/>
                </a:lnTo>
                <a:lnTo>
                  <a:pt x="867" y="4956"/>
                </a:lnTo>
                <a:lnTo>
                  <a:pt x="830" y="4927"/>
                </a:lnTo>
                <a:lnTo>
                  <a:pt x="794" y="4897"/>
                </a:lnTo>
                <a:lnTo>
                  <a:pt x="757" y="4866"/>
                </a:lnTo>
                <a:lnTo>
                  <a:pt x="721" y="4832"/>
                </a:lnTo>
                <a:lnTo>
                  <a:pt x="686" y="4800"/>
                </a:lnTo>
                <a:lnTo>
                  <a:pt x="652" y="4765"/>
                </a:lnTo>
                <a:lnTo>
                  <a:pt x="620" y="4730"/>
                </a:lnTo>
                <a:lnTo>
                  <a:pt x="588" y="4695"/>
                </a:lnTo>
                <a:lnTo>
                  <a:pt x="557" y="4658"/>
                </a:lnTo>
                <a:lnTo>
                  <a:pt x="528" y="4622"/>
                </a:lnTo>
                <a:lnTo>
                  <a:pt x="500" y="4584"/>
                </a:lnTo>
                <a:lnTo>
                  <a:pt x="472" y="4547"/>
                </a:lnTo>
                <a:lnTo>
                  <a:pt x="447" y="4507"/>
                </a:lnTo>
                <a:lnTo>
                  <a:pt x="422" y="4468"/>
                </a:lnTo>
                <a:lnTo>
                  <a:pt x="398" y="4428"/>
                </a:lnTo>
                <a:lnTo>
                  <a:pt x="376" y="4386"/>
                </a:lnTo>
                <a:lnTo>
                  <a:pt x="355" y="4346"/>
                </a:lnTo>
                <a:lnTo>
                  <a:pt x="335" y="4304"/>
                </a:lnTo>
                <a:lnTo>
                  <a:pt x="317" y="4261"/>
                </a:lnTo>
                <a:lnTo>
                  <a:pt x="299" y="4218"/>
                </a:lnTo>
                <a:lnTo>
                  <a:pt x="283" y="4174"/>
                </a:lnTo>
                <a:lnTo>
                  <a:pt x="269" y="4130"/>
                </a:lnTo>
                <a:lnTo>
                  <a:pt x="255" y="4084"/>
                </a:lnTo>
                <a:lnTo>
                  <a:pt x="243" y="4038"/>
                </a:lnTo>
                <a:lnTo>
                  <a:pt x="233" y="3993"/>
                </a:lnTo>
                <a:lnTo>
                  <a:pt x="224" y="3945"/>
                </a:lnTo>
                <a:lnTo>
                  <a:pt x="217" y="3897"/>
                </a:lnTo>
                <a:lnTo>
                  <a:pt x="210" y="3850"/>
                </a:lnTo>
                <a:lnTo>
                  <a:pt x="205" y="3801"/>
                </a:lnTo>
                <a:lnTo>
                  <a:pt x="203" y="3752"/>
                </a:lnTo>
                <a:lnTo>
                  <a:pt x="201" y="3702"/>
                </a:lnTo>
                <a:lnTo>
                  <a:pt x="201" y="3651"/>
                </a:lnTo>
                <a:lnTo>
                  <a:pt x="202" y="3601"/>
                </a:lnTo>
                <a:lnTo>
                  <a:pt x="204" y="3549"/>
                </a:lnTo>
                <a:lnTo>
                  <a:pt x="209" y="3500"/>
                </a:lnTo>
                <a:lnTo>
                  <a:pt x="216" y="3445"/>
                </a:lnTo>
                <a:lnTo>
                  <a:pt x="221" y="3403"/>
                </a:lnTo>
                <a:lnTo>
                  <a:pt x="228" y="3360"/>
                </a:lnTo>
                <a:lnTo>
                  <a:pt x="235" y="3317"/>
                </a:lnTo>
                <a:lnTo>
                  <a:pt x="245" y="3274"/>
                </a:lnTo>
                <a:lnTo>
                  <a:pt x="255" y="3231"/>
                </a:lnTo>
                <a:lnTo>
                  <a:pt x="267" y="3187"/>
                </a:lnTo>
                <a:lnTo>
                  <a:pt x="278" y="3143"/>
                </a:lnTo>
                <a:lnTo>
                  <a:pt x="292" y="3099"/>
                </a:lnTo>
                <a:lnTo>
                  <a:pt x="306" y="3053"/>
                </a:lnTo>
                <a:lnTo>
                  <a:pt x="322" y="3009"/>
                </a:lnTo>
                <a:lnTo>
                  <a:pt x="339" y="2964"/>
                </a:lnTo>
                <a:lnTo>
                  <a:pt x="356" y="2919"/>
                </a:lnTo>
                <a:lnTo>
                  <a:pt x="376" y="2872"/>
                </a:lnTo>
                <a:lnTo>
                  <a:pt x="396" y="2826"/>
                </a:lnTo>
                <a:lnTo>
                  <a:pt x="416" y="2779"/>
                </a:lnTo>
                <a:lnTo>
                  <a:pt x="440" y="2733"/>
                </a:lnTo>
                <a:lnTo>
                  <a:pt x="398" y="2695"/>
                </a:lnTo>
                <a:lnTo>
                  <a:pt x="357" y="2654"/>
                </a:lnTo>
                <a:lnTo>
                  <a:pt x="319" y="2614"/>
                </a:lnTo>
                <a:lnTo>
                  <a:pt x="282" y="2573"/>
                </a:lnTo>
                <a:lnTo>
                  <a:pt x="247" y="2531"/>
                </a:lnTo>
                <a:lnTo>
                  <a:pt x="214" y="2489"/>
                </a:lnTo>
                <a:lnTo>
                  <a:pt x="184" y="2445"/>
                </a:lnTo>
                <a:lnTo>
                  <a:pt x="155" y="2401"/>
                </a:lnTo>
                <a:lnTo>
                  <a:pt x="129" y="2356"/>
                </a:lnTo>
                <a:lnTo>
                  <a:pt x="104" y="2310"/>
                </a:lnTo>
                <a:lnTo>
                  <a:pt x="82" y="2263"/>
                </a:lnTo>
                <a:lnTo>
                  <a:pt x="62" y="2215"/>
                </a:lnTo>
                <a:lnTo>
                  <a:pt x="46" y="2165"/>
                </a:lnTo>
                <a:lnTo>
                  <a:pt x="38" y="2141"/>
                </a:lnTo>
                <a:lnTo>
                  <a:pt x="31" y="2115"/>
                </a:lnTo>
                <a:lnTo>
                  <a:pt x="25" y="2090"/>
                </a:lnTo>
                <a:lnTo>
                  <a:pt x="19" y="2064"/>
                </a:lnTo>
                <a:lnTo>
                  <a:pt x="14" y="2037"/>
                </a:lnTo>
                <a:lnTo>
                  <a:pt x="10" y="2011"/>
                </a:lnTo>
                <a:lnTo>
                  <a:pt x="7" y="1984"/>
                </a:lnTo>
                <a:lnTo>
                  <a:pt x="3" y="1957"/>
                </a:lnTo>
                <a:lnTo>
                  <a:pt x="1" y="1929"/>
                </a:lnTo>
                <a:lnTo>
                  <a:pt x="0" y="1902"/>
                </a:lnTo>
                <a:lnTo>
                  <a:pt x="0" y="1874"/>
                </a:lnTo>
                <a:lnTo>
                  <a:pt x="0" y="1846"/>
                </a:lnTo>
                <a:lnTo>
                  <a:pt x="0" y="1817"/>
                </a:lnTo>
                <a:lnTo>
                  <a:pt x="2" y="1788"/>
                </a:lnTo>
                <a:lnTo>
                  <a:pt x="4" y="1758"/>
                </a:lnTo>
                <a:lnTo>
                  <a:pt x="7" y="1729"/>
                </a:lnTo>
                <a:lnTo>
                  <a:pt x="11" y="1698"/>
                </a:lnTo>
                <a:lnTo>
                  <a:pt x="16" y="1667"/>
                </a:lnTo>
                <a:lnTo>
                  <a:pt x="21" y="1637"/>
                </a:lnTo>
                <a:lnTo>
                  <a:pt x="28" y="1606"/>
                </a:lnTo>
                <a:lnTo>
                  <a:pt x="35" y="1573"/>
                </a:lnTo>
                <a:lnTo>
                  <a:pt x="43" y="1542"/>
                </a:lnTo>
                <a:lnTo>
                  <a:pt x="51" y="1509"/>
                </a:lnTo>
                <a:lnTo>
                  <a:pt x="61" y="1475"/>
                </a:lnTo>
                <a:lnTo>
                  <a:pt x="72" y="1443"/>
                </a:lnTo>
                <a:lnTo>
                  <a:pt x="83" y="1409"/>
                </a:lnTo>
                <a:lnTo>
                  <a:pt x="109" y="1340"/>
                </a:lnTo>
                <a:lnTo>
                  <a:pt x="138" y="1270"/>
                </a:lnTo>
                <a:lnTo>
                  <a:pt x="170" y="1198"/>
                </a:lnTo>
                <a:lnTo>
                  <a:pt x="207" y="1124"/>
                </a:lnTo>
                <a:lnTo>
                  <a:pt x="247" y="1048"/>
                </a:lnTo>
                <a:lnTo>
                  <a:pt x="291" y="970"/>
                </a:lnTo>
                <a:lnTo>
                  <a:pt x="232" y="930"/>
                </a:lnTo>
                <a:lnTo>
                  <a:pt x="966" y="3"/>
                </a:lnTo>
                <a:lnTo>
                  <a:pt x="977" y="2"/>
                </a:lnTo>
                <a:lnTo>
                  <a:pt x="1011" y="1"/>
                </a:lnTo>
                <a:lnTo>
                  <a:pt x="1062" y="0"/>
                </a:lnTo>
                <a:lnTo>
                  <a:pt x="1092" y="1"/>
                </a:lnTo>
                <a:lnTo>
                  <a:pt x="1126" y="2"/>
                </a:lnTo>
                <a:lnTo>
                  <a:pt x="1161" y="4"/>
                </a:lnTo>
                <a:lnTo>
                  <a:pt x="1198" y="9"/>
                </a:lnTo>
                <a:lnTo>
                  <a:pt x="1236" y="14"/>
                </a:lnTo>
                <a:lnTo>
                  <a:pt x="1276" y="22"/>
                </a:lnTo>
                <a:lnTo>
                  <a:pt x="1314" y="31"/>
                </a:lnTo>
                <a:lnTo>
                  <a:pt x="1352" y="43"/>
                </a:lnTo>
                <a:lnTo>
                  <a:pt x="1372" y="48"/>
                </a:lnTo>
                <a:lnTo>
                  <a:pt x="1390" y="57"/>
                </a:lnTo>
                <a:lnTo>
                  <a:pt x="1408" y="65"/>
                </a:lnTo>
                <a:lnTo>
                  <a:pt x="1426" y="73"/>
                </a:lnTo>
                <a:lnTo>
                  <a:pt x="1461" y="93"/>
                </a:lnTo>
                <a:lnTo>
                  <a:pt x="1495" y="114"/>
                </a:lnTo>
                <a:lnTo>
                  <a:pt x="1527" y="136"/>
                </a:lnTo>
                <a:lnTo>
                  <a:pt x="1559" y="159"/>
                </a:lnTo>
                <a:lnTo>
                  <a:pt x="1588" y="182"/>
                </a:lnTo>
                <a:lnTo>
                  <a:pt x="1616" y="205"/>
                </a:lnTo>
                <a:lnTo>
                  <a:pt x="1642" y="230"/>
                </a:lnTo>
                <a:lnTo>
                  <a:pt x="1666" y="252"/>
                </a:lnTo>
                <a:lnTo>
                  <a:pt x="1707" y="293"/>
                </a:lnTo>
                <a:lnTo>
                  <a:pt x="1739" y="327"/>
                </a:lnTo>
                <a:lnTo>
                  <a:pt x="1759" y="350"/>
                </a:lnTo>
                <a:lnTo>
                  <a:pt x="1765" y="359"/>
                </a:lnTo>
                <a:lnTo>
                  <a:pt x="1153" y="1011"/>
                </a:lnTo>
                <a:lnTo>
                  <a:pt x="985" y="843"/>
                </a:lnTo>
                <a:lnTo>
                  <a:pt x="714" y="1251"/>
                </a:lnTo>
                <a:lnTo>
                  <a:pt x="630" y="1196"/>
                </a:lnTo>
                <a:lnTo>
                  <a:pt x="603" y="1246"/>
                </a:lnTo>
                <a:lnTo>
                  <a:pt x="578" y="1294"/>
                </a:lnTo>
                <a:lnTo>
                  <a:pt x="556" y="1342"/>
                </a:lnTo>
                <a:lnTo>
                  <a:pt x="535" y="1390"/>
                </a:lnTo>
                <a:lnTo>
                  <a:pt x="516" y="1435"/>
                </a:lnTo>
                <a:lnTo>
                  <a:pt x="500" y="1480"/>
                </a:lnTo>
                <a:lnTo>
                  <a:pt x="485" y="1524"/>
                </a:lnTo>
                <a:lnTo>
                  <a:pt x="472" y="1567"/>
                </a:lnTo>
                <a:lnTo>
                  <a:pt x="462" y="1609"/>
                </a:lnTo>
                <a:lnTo>
                  <a:pt x="452" y="1650"/>
                </a:lnTo>
                <a:lnTo>
                  <a:pt x="445" y="1690"/>
                </a:lnTo>
                <a:lnTo>
                  <a:pt x="440" y="1729"/>
                </a:lnTo>
                <a:lnTo>
                  <a:pt x="436" y="1768"/>
                </a:lnTo>
                <a:lnTo>
                  <a:pt x="435" y="1805"/>
                </a:lnTo>
                <a:lnTo>
                  <a:pt x="434" y="1842"/>
                </a:lnTo>
                <a:lnTo>
                  <a:pt x="436" y="1878"/>
                </a:lnTo>
                <a:lnTo>
                  <a:pt x="439" y="1913"/>
                </a:lnTo>
                <a:lnTo>
                  <a:pt x="443" y="1948"/>
                </a:lnTo>
                <a:lnTo>
                  <a:pt x="450" y="1982"/>
                </a:lnTo>
                <a:lnTo>
                  <a:pt x="457" y="2014"/>
                </a:lnTo>
                <a:lnTo>
                  <a:pt x="466" y="2047"/>
                </a:lnTo>
                <a:lnTo>
                  <a:pt x="477" y="2079"/>
                </a:lnTo>
                <a:lnTo>
                  <a:pt x="488" y="2111"/>
                </a:lnTo>
                <a:lnTo>
                  <a:pt x="502" y="2141"/>
                </a:lnTo>
                <a:lnTo>
                  <a:pt x="516" y="2171"/>
                </a:lnTo>
                <a:lnTo>
                  <a:pt x="533" y="2200"/>
                </a:lnTo>
                <a:lnTo>
                  <a:pt x="550" y="2229"/>
                </a:lnTo>
                <a:lnTo>
                  <a:pt x="569" y="2257"/>
                </a:lnTo>
                <a:lnTo>
                  <a:pt x="587" y="2285"/>
                </a:lnTo>
                <a:lnTo>
                  <a:pt x="608" y="2313"/>
                </a:lnTo>
                <a:lnTo>
                  <a:pt x="630" y="2339"/>
                </a:lnTo>
                <a:lnTo>
                  <a:pt x="652" y="2366"/>
                </a:lnTo>
                <a:lnTo>
                  <a:pt x="682" y="2322"/>
                </a:lnTo>
                <a:lnTo>
                  <a:pt x="713" y="2278"/>
                </a:lnTo>
                <a:lnTo>
                  <a:pt x="745" y="2234"/>
                </a:lnTo>
                <a:lnTo>
                  <a:pt x="778" y="2188"/>
                </a:lnTo>
                <a:lnTo>
                  <a:pt x="811" y="2144"/>
                </a:lnTo>
                <a:lnTo>
                  <a:pt x="846" y="2099"/>
                </a:lnTo>
                <a:lnTo>
                  <a:pt x="883" y="2054"/>
                </a:lnTo>
                <a:lnTo>
                  <a:pt x="920" y="2007"/>
                </a:lnTo>
                <a:lnTo>
                  <a:pt x="957" y="1962"/>
                </a:lnTo>
                <a:lnTo>
                  <a:pt x="997" y="1916"/>
                </a:lnTo>
                <a:lnTo>
                  <a:pt x="1038" y="1870"/>
                </a:lnTo>
                <a:lnTo>
                  <a:pt x="1079" y="1824"/>
                </a:lnTo>
                <a:lnTo>
                  <a:pt x="1166" y="1730"/>
                </a:lnTo>
                <a:lnTo>
                  <a:pt x="1257" y="1636"/>
                </a:lnTo>
                <a:lnTo>
                  <a:pt x="1247" y="1611"/>
                </a:lnTo>
                <a:lnTo>
                  <a:pt x="1237" y="1586"/>
                </a:lnTo>
                <a:lnTo>
                  <a:pt x="1230" y="1560"/>
                </a:lnTo>
                <a:lnTo>
                  <a:pt x="1223" y="1534"/>
                </a:lnTo>
                <a:lnTo>
                  <a:pt x="1219" y="1507"/>
                </a:lnTo>
                <a:lnTo>
                  <a:pt x="1215" y="1479"/>
                </a:lnTo>
                <a:lnTo>
                  <a:pt x="1213" y="1451"/>
                </a:lnTo>
                <a:lnTo>
                  <a:pt x="1212" y="1423"/>
                </a:lnTo>
                <a:lnTo>
                  <a:pt x="1213" y="1397"/>
                </a:lnTo>
                <a:lnTo>
                  <a:pt x="1214" y="1370"/>
                </a:lnTo>
                <a:lnTo>
                  <a:pt x="1218" y="1344"/>
                </a:lnTo>
                <a:lnTo>
                  <a:pt x="1222" y="1319"/>
                </a:lnTo>
                <a:lnTo>
                  <a:pt x="1228" y="1293"/>
                </a:lnTo>
                <a:lnTo>
                  <a:pt x="1235" y="1269"/>
                </a:lnTo>
                <a:lnTo>
                  <a:pt x="1243" y="1244"/>
                </a:lnTo>
                <a:lnTo>
                  <a:pt x="1252" y="1221"/>
                </a:lnTo>
                <a:lnTo>
                  <a:pt x="1263" y="1198"/>
                </a:lnTo>
                <a:lnTo>
                  <a:pt x="1274" y="1175"/>
                </a:lnTo>
                <a:lnTo>
                  <a:pt x="1287" y="1154"/>
                </a:lnTo>
                <a:lnTo>
                  <a:pt x="1301" y="1132"/>
                </a:lnTo>
                <a:lnTo>
                  <a:pt x="1315" y="1112"/>
                </a:lnTo>
                <a:lnTo>
                  <a:pt x="1331" y="1092"/>
                </a:lnTo>
                <a:lnTo>
                  <a:pt x="1348" y="1073"/>
                </a:lnTo>
                <a:lnTo>
                  <a:pt x="1365" y="1055"/>
                </a:lnTo>
                <a:lnTo>
                  <a:pt x="1365" y="1054"/>
                </a:lnTo>
                <a:lnTo>
                  <a:pt x="1384" y="1037"/>
                </a:lnTo>
                <a:lnTo>
                  <a:pt x="1402" y="1020"/>
                </a:lnTo>
                <a:lnTo>
                  <a:pt x="1422" y="1005"/>
                </a:lnTo>
                <a:lnTo>
                  <a:pt x="1443" y="990"/>
                </a:lnTo>
                <a:lnTo>
                  <a:pt x="1464" y="977"/>
                </a:lnTo>
                <a:lnTo>
                  <a:pt x="1486" y="965"/>
                </a:lnTo>
                <a:lnTo>
                  <a:pt x="1508" y="953"/>
                </a:lnTo>
                <a:lnTo>
                  <a:pt x="1531" y="943"/>
                </a:lnTo>
                <a:lnTo>
                  <a:pt x="1554" y="933"/>
                </a:lnTo>
                <a:lnTo>
                  <a:pt x="1579" y="925"/>
                </a:lnTo>
                <a:lnTo>
                  <a:pt x="1603" y="918"/>
                </a:lnTo>
                <a:lnTo>
                  <a:pt x="1628" y="912"/>
                </a:lnTo>
                <a:lnTo>
                  <a:pt x="1654" y="908"/>
                </a:lnTo>
                <a:lnTo>
                  <a:pt x="1681" y="904"/>
                </a:lnTo>
                <a:lnTo>
                  <a:pt x="1706" y="902"/>
                </a:lnTo>
                <a:lnTo>
                  <a:pt x="1733" y="902"/>
                </a:lnTo>
                <a:lnTo>
                  <a:pt x="1760" y="902"/>
                </a:lnTo>
                <a:lnTo>
                  <a:pt x="1786" y="904"/>
                </a:lnTo>
                <a:lnTo>
                  <a:pt x="1813" y="908"/>
                </a:lnTo>
                <a:lnTo>
                  <a:pt x="1839" y="912"/>
                </a:lnTo>
                <a:lnTo>
                  <a:pt x="1863" y="918"/>
                </a:lnTo>
                <a:lnTo>
                  <a:pt x="1889" y="925"/>
                </a:lnTo>
                <a:lnTo>
                  <a:pt x="1913" y="933"/>
                </a:lnTo>
                <a:lnTo>
                  <a:pt x="1936" y="943"/>
                </a:lnTo>
                <a:lnTo>
                  <a:pt x="1959" y="953"/>
                </a:lnTo>
                <a:lnTo>
                  <a:pt x="1981" y="965"/>
                </a:lnTo>
                <a:lnTo>
                  <a:pt x="2003" y="977"/>
                </a:lnTo>
                <a:lnTo>
                  <a:pt x="2024" y="990"/>
                </a:lnTo>
                <a:lnTo>
                  <a:pt x="2045" y="1005"/>
                </a:lnTo>
                <a:lnTo>
                  <a:pt x="2065" y="1020"/>
                </a:lnTo>
                <a:lnTo>
                  <a:pt x="2084" y="1037"/>
                </a:lnTo>
                <a:lnTo>
                  <a:pt x="2102" y="1054"/>
                </a:lnTo>
                <a:lnTo>
                  <a:pt x="2102" y="1055"/>
                </a:lnTo>
                <a:lnTo>
                  <a:pt x="2118" y="1073"/>
                </a:lnTo>
                <a:lnTo>
                  <a:pt x="2136" y="1091"/>
                </a:lnTo>
                <a:lnTo>
                  <a:pt x="2151" y="1111"/>
                </a:lnTo>
                <a:lnTo>
                  <a:pt x="2165" y="1132"/>
                </a:lnTo>
                <a:lnTo>
                  <a:pt x="2179" y="1153"/>
                </a:lnTo>
                <a:lnTo>
                  <a:pt x="2192" y="1175"/>
                </a:lnTo>
                <a:lnTo>
                  <a:pt x="2203" y="1197"/>
                </a:lnTo>
                <a:lnTo>
                  <a:pt x="2214" y="1220"/>
                </a:lnTo>
                <a:lnTo>
                  <a:pt x="2223" y="1244"/>
                </a:lnTo>
                <a:lnTo>
                  <a:pt x="2231" y="1269"/>
                </a:lnTo>
                <a:lnTo>
                  <a:pt x="2238" y="1293"/>
                </a:lnTo>
                <a:lnTo>
                  <a:pt x="2244" y="1319"/>
                </a:lnTo>
                <a:lnTo>
                  <a:pt x="2248" y="1344"/>
                </a:lnTo>
                <a:lnTo>
                  <a:pt x="2252" y="1370"/>
                </a:lnTo>
                <a:lnTo>
                  <a:pt x="2254" y="1397"/>
                </a:lnTo>
                <a:lnTo>
                  <a:pt x="2254" y="1423"/>
                </a:lnTo>
                <a:lnTo>
                  <a:pt x="2254" y="1450"/>
                </a:lnTo>
                <a:lnTo>
                  <a:pt x="2252" y="1477"/>
                </a:lnTo>
                <a:lnTo>
                  <a:pt x="2248" y="1502"/>
                </a:lnTo>
                <a:lnTo>
                  <a:pt x="2244" y="1528"/>
                </a:lnTo>
                <a:lnTo>
                  <a:pt x="2238" y="1553"/>
                </a:lnTo>
                <a:lnTo>
                  <a:pt x="2231" y="1578"/>
                </a:lnTo>
                <a:lnTo>
                  <a:pt x="2223" y="1602"/>
                </a:lnTo>
                <a:lnTo>
                  <a:pt x="2214" y="1626"/>
                </a:lnTo>
                <a:lnTo>
                  <a:pt x="2203" y="1648"/>
                </a:lnTo>
                <a:lnTo>
                  <a:pt x="2192" y="1672"/>
                </a:lnTo>
                <a:lnTo>
                  <a:pt x="2179" y="1694"/>
                </a:lnTo>
                <a:lnTo>
                  <a:pt x="2166" y="1715"/>
                </a:lnTo>
                <a:lnTo>
                  <a:pt x="2151" y="1734"/>
                </a:lnTo>
                <a:lnTo>
                  <a:pt x="2136" y="1754"/>
                </a:lnTo>
                <a:lnTo>
                  <a:pt x="2120" y="1774"/>
                </a:lnTo>
                <a:lnTo>
                  <a:pt x="2102" y="1791"/>
                </a:lnTo>
                <a:lnTo>
                  <a:pt x="2084" y="1809"/>
                </a:lnTo>
                <a:lnTo>
                  <a:pt x="2065" y="1825"/>
                </a:lnTo>
                <a:lnTo>
                  <a:pt x="2045" y="1841"/>
                </a:lnTo>
                <a:lnTo>
                  <a:pt x="2024" y="1855"/>
                </a:lnTo>
                <a:lnTo>
                  <a:pt x="2003" y="1869"/>
                </a:lnTo>
                <a:lnTo>
                  <a:pt x="1981" y="1882"/>
                </a:lnTo>
                <a:lnTo>
                  <a:pt x="1959" y="1893"/>
                </a:lnTo>
                <a:lnTo>
                  <a:pt x="1936" y="1904"/>
                </a:lnTo>
                <a:lnTo>
                  <a:pt x="1913" y="1913"/>
                </a:lnTo>
                <a:lnTo>
                  <a:pt x="1889" y="1921"/>
                </a:lnTo>
                <a:lnTo>
                  <a:pt x="1863" y="1928"/>
                </a:lnTo>
                <a:lnTo>
                  <a:pt x="1839" y="1934"/>
                </a:lnTo>
                <a:lnTo>
                  <a:pt x="1813" y="1939"/>
                </a:lnTo>
                <a:lnTo>
                  <a:pt x="1786" y="1942"/>
                </a:lnTo>
                <a:lnTo>
                  <a:pt x="1760" y="1943"/>
                </a:lnTo>
                <a:lnTo>
                  <a:pt x="1733" y="1945"/>
                </a:lnTo>
                <a:lnTo>
                  <a:pt x="1710" y="1943"/>
                </a:lnTo>
                <a:lnTo>
                  <a:pt x="1685" y="1942"/>
                </a:lnTo>
                <a:lnTo>
                  <a:pt x="1662" y="1940"/>
                </a:lnTo>
                <a:lnTo>
                  <a:pt x="1640" y="1936"/>
                </a:lnTo>
                <a:lnTo>
                  <a:pt x="1617" y="1932"/>
                </a:lnTo>
                <a:lnTo>
                  <a:pt x="1595" y="1926"/>
                </a:lnTo>
                <a:lnTo>
                  <a:pt x="1573" y="1919"/>
                </a:lnTo>
                <a:lnTo>
                  <a:pt x="1552" y="1912"/>
                </a:lnTo>
                <a:lnTo>
                  <a:pt x="1465" y="2000"/>
                </a:lnTo>
                <a:lnTo>
                  <a:pt x="1384" y="2089"/>
                </a:lnTo>
                <a:lnTo>
                  <a:pt x="1306" y="2177"/>
                </a:lnTo>
                <a:lnTo>
                  <a:pt x="1233" y="2263"/>
                </a:lnTo>
                <a:lnTo>
                  <a:pt x="1164" y="2349"/>
                </a:lnTo>
                <a:lnTo>
                  <a:pt x="1099" y="2433"/>
                </a:lnTo>
                <a:lnTo>
                  <a:pt x="1069" y="2475"/>
                </a:lnTo>
                <a:lnTo>
                  <a:pt x="1039" y="2517"/>
                </a:lnTo>
                <a:lnTo>
                  <a:pt x="1011" y="2558"/>
                </a:lnTo>
                <a:lnTo>
                  <a:pt x="983" y="2599"/>
                </a:lnTo>
                <a:lnTo>
                  <a:pt x="961" y="2633"/>
                </a:lnTo>
                <a:lnTo>
                  <a:pt x="1020" y="2674"/>
                </a:lnTo>
                <a:lnTo>
                  <a:pt x="1081" y="2714"/>
                </a:lnTo>
                <a:lnTo>
                  <a:pt x="1143" y="2755"/>
                </a:lnTo>
                <a:lnTo>
                  <a:pt x="1207" y="2796"/>
                </a:lnTo>
                <a:lnTo>
                  <a:pt x="1341" y="2878"/>
                </a:lnTo>
                <a:lnTo>
                  <a:pt x="1479" y="2962"/>
                </a:lnTo>
                <a:lnTo>
                  <a:pt x="1583" y="3026"/>
                </a:lnTo>
                <a:lnTo>
                  <a:pt x="1689" y="3089"/>
                </a:lnTo>
                <a:lnTo>
                  <a:pt x="1795" y="3156"/>
                </a:lnTo>
                <a:lnTo>
                  <a:pt x="1900" y="3223"/>
                </a:lnTo>
                <a:lnTo>
                  <a:pt x="2003" y="3293"/>
                </a:lnTo>
                <a:lnTo>
                  <a:pt x="2056" y="3329"/>
                </a:lnTo>
                <a:lnTo>
                  <a:pt x="2107" y="3365"/>
                </a:lnTo>
                <a:lnTo>
                  <a:pt x="2157" y="3402"/>
                </a:lnTo>
                <a:lnTo>
                  <a:pt x="2207" y="3439"/>
                </a:lnTo>
                <a:lnTo>
                  <a:pt x="2255" y="3477"/>
                </a:lnTo>
                <a:lnTo>
                  <a:pt x="2304" y="3517"/>
                </a:lnTo>
                <a:lnTo>
                  <a:pt x="2304" y="1261"/>
                </a:lnTo>
                <a:lnTo>
                  <a:pt x="2305" y="1225"/>
                </a:lnTo>
                <a:lnTo>
                  <a:pt x="2308" y="1189"/>
                </a:lnTo>
                <a:lnTo>
                  <a:pt x="2312" y="1154"/>
                </a:lnTo>
                <a:lnTo>
                  <a:pt x="2319" y="1119"/>
                </a:lnTo>
                <a:lnTo>
                  <a:pt x="2326" y="1084"/>
                </a:lnTo>
                <a:lnTo>
                  <a:pt x="2337" y="1051"/>
                </a:lnTo>
                <a:lnTo>
                  <a:pt x="2347" y="1018"/>
                </a:lnTo>
                <a:lnTo>
                  <a:pt x="2360" y="987"/>
                </a:lnTo>
                <a:lnTo>
                  <a:pt x="2374" y="955"/>
                </a:lnTo>
                <a:lnTo>
                  <a:pt x="2390" y="924"/>
                </a:lnTo>
                <a:lnTo>
                  <a:pt x="2407" y="895"/>
                </a:lnTo>
                <a:lnTo>
                  <a:pt x="2425" y="866"/>
                </a:lnTo>
                <a:lnTo>
                  <a:pt x="2445" y="838"/>
                </a:lnTo>
                <a:lnTo>
                  <a:pt x="2467" y="811"/>
                </a:lnTo>
                <a:lnTo>
                  <a:pt x="2489" y="786"/>
                </a:lnTo>
                <a:lnTo>
                  <a:pt x="2512" y="761"/>
                </a:lnTo>
                <a:lnTo>
                  <a:pt x="2536" y="738"/>
                </a:lnTo>
                <a:lnTo>
                  <a:pt x="2562" y="716"/>
                </a:lnTo>
                <a:lnTo>
                  <a:pt x="2589" y="694"/>
                </a:lnTo>
                <a:lnTo>
                  <a:pt x="2616" y="674"/>
                </a:lnTo>
                <a:lnTo>
                  <a:pt x="2645" y="656"/>
                </a:lnTo>
                <a:lnTo>
                  <a:pt x="2674" y="639"/>
                </a:lnTo>
                <a:lnTo>
                  <a:pt x="2706" y="623"/>
                </a:lnTo>
                <a:lnTo>
                  <a:pt x="2737" y="609"/>
                </a:lnTo>
                <a:lnTo>
                  <a:pt x="2769" y="597"/>
                </a:lnTo>
                <a:lnTo>
                  <a:pt x="2802" y="586"/>
                </a:lnTo>
                <a:lnTo>
                  <a:pt x="2835" y="576"/>
                </a:lnTo>
                <a:lnTo>
                  <a:pt x="2870" y="567"/>
                </a:lnTo>
                <a:lnTo>
                  <a:pt x="2904" y="562"/>
                </a:lnTo>
                <a:lnTo>
                  <a:pt x="2939" y="557"/>
                </a:lnTo>
                <a:lnTo>
                  <a:pt x="2975" y="555"/>
                </a:lnTo>
                <a:lnTo>
                  <a:pt x="3011" y="554"/>
                </a:lnTo>
                <a:close/>
                <a:moveTo>
                  <a:pt x="1887" y="1269"/>
                </a:moveTo>
                <a:lnTo>
                  <a:pt x="1887" y="1269"/>
                </a:lnTo>
                <a:lnTo>
                  <a:pt x="1871" y="1255"/>
                </a:lnTo>
                <a:lnTo>
                  <a:pt x="1855" y="1242"/>
                </a:lnTo>
                <a:lnTo>
                  <a:pt x="1837" y="1232"/>
                </a:lnTo>
                <a:lnTo>
                  <a:pt x="1818" y="1222"/>
                </a:lnTo>
                <a:lnTo>
                  <a:pt x="1798" y="1215"/>
                </a:lnTo>
                <a:lnTo>
                  <a:pt x="1777" y="1210"/>
                </a:lnTo>
                <a:lnTo>
                  <a:pt x="1755" y="1206"/>
                </a:lnTo>
                <a:lnTo>
                  <a:pt x="1733" y="1205"/>
                </a:lnTo>
                <a:lnTo>
                  <a:pt x="1711" y="1206"/>
                </a:lnTo>
                <a:lnTo>
                  <a:pt x="1689" y="1210"/>
                </a:lnTo>
                <a:lnTo>
                  <a:pt x="1668" y="1215"/>
                </a:lnTo>
                <a:lnTo>
                  <a:pt x="1648" y="1222"/>
                </a:lnTo>
                <a:lnTo>
                  <a:pt x="1630" y="1232"/>
                </a:lnTo>
                <a:lnTo>
                  <a:pt x="1611" y="1242"/>
                </a:lnTo>
                <a:lnTo>
                  <a:pt x="1595" y="1255"/>
                </a:lnTo>
                <a:lnTo>
                  <a:pt x="1580" y="1269"/>
                </a:lnTo>
                <a:lnTo>
                  <a:pt x="1579" y="1269"/>
                </a:lnTo>
                <a:lnTo>
                  <a:pt x="1565" y="1284"/>
                </a:lnTo>
                <a:lnTo>
                  <a:pt x="1552" y="1301"/>
                </a:lnTo>
                <a:lnTo>
                  <a:pt x="1541" y="1319"/>
                </a:lnTo>
                <a:lnTo>
                  <a:pt x="1532" y="1338"/>
                </a:lnTo>
                <a:lnTo>
                  <a:pt x="1525" y="1358"/>
                </a:lnTo>
                <a:lnTo>
                  <a:pt x="1519" y="1379"/>
                </a:lnTo>
                <a:lnTo>
                  <a:pt x="1517" y="1401"/>
                </a:lnTo>
                <a:lnTo>
                  <a:pt x="1516" y="1423"/>
                </a:lnTo>
                <a:lnTo>
                  <a:pt x="1517" y="1445"/>
                </a:lnTo>
                <a:lnTo>
                  <a:pt x="1519" y="1467"/>
                </a:lnTo>
                <a:lnTo>
                  <a:pt x="1525" y="1488"/>
                </a:lnTo>
                <a:lnTo>
                  <a:pt x="1532" y="1508"/>
                </a:lnTo>
                <a:lnTo>
                  <a:pt x="1541" y="1527"/>
                </a:lnTo>
                <a:lnTo>
                  <a:pt x="1553" y="1545"/>
                </a:lnTo>
                <a:lnTo>
                  <a:pt x="1565" y="1561"/>
                </a:lnTo>
                <a:lnTo>
                  <a:pt x="1580" y="1576"/>
                </a:lnTo>
                <a:lnTo>
                  <a:pt x="1580" y="1578"/>
                </a:lnTo>
                <a:lnTo>
                  <a:pt x="1595" y="1592"/>
                </a:lnTo>
                <a:lnTo>
                  <a:pt x="1611" y="1604"/>
                </a:lnTo>
                <a:lnTo>
                  <a:pt x="1630" y="1615"/>
                </a:lnTo>
                <a:lnTo>
                  <a:pt x="1648" y="1624"/>
                </a:lnTo>
                <a:lnTo>
                  <a:pt x="1668" y="1631"/>
                </a:lnTo>
                <a:lnTo>
                  <a:pt x="1689" y="1637"/>
                </a:lnTo>
                <a:lnTo>
                  <a:pt x="1711" y="1639"/>
                </a:lnTo>
                <a:lnTo>
                  <a:pt x="1733" y="1640"/>
                </a:lnTo>
                <a:lnTo>
                  <a:pt x="1755" y="1639"/>
                </a:lnTo>
                <a:lnTo>
                  <a:pt x="1777" y="1637"/>
                </a:lnTo>
                <a:lnTo>
                  <a:pt x="1798" y="1631"/>
                </a:lnTo>
                <a:lnTo>
                  <a:pt x="1818" y="1624"/>
                </a:lnTo>
                <a:lnTo>
                  <a:pt x="1837" y="1615"/>
                </a:lnTo>
                <a:lnTo>
                  <a:pt x="1855" y="1603"/>
                </a:lnTo>
                <a:lnTo>
                  <a:pt x="1871" y="1592"/>
                </a:lnTo>
                <a:lnTo>
                  <a:pt x="1887" y="1576"/>
                </a:lnTo>
                <a:lnTo>
                  <a:pt x="1901" y="1561"/>
                </a:lnTo>
                <a:lnTo>
                  <a:pt x="1914" y="1545"/>
                </a:lnTo>
                <a:lnTo>
                  <a:pt x="1925" y="1527"/>
                </a:lnTo>
                <a:lnTo>
                  <a:pt x="1934" y="1508"/>
                </a:lnTo>
                <a:lnTo>
                  <a:pt x="1941" y="1488"/>
                </a:lnTo>
                <a:lnTo>
                  <a:pt x="1947" y="1467"/>
                </a:lnTo>
                <a:lnTo>
                  <a:pt x="1950" y="1445"/>
                </a:lnTo>
                <a:lnTo>
                  <a:pt x="1951" y="1423"/>
                </a:lnTo>
                <a:lnTo>
                  <a:pt x="1950" y="1401"/>
                </a:lnTo>
                <a:lnTo>
                  <a:pt x="1947" y="1379"/>
                </a:lnTo>
                <a:lnTo>
                  <a:pt x="1941" y="1358"/>
                </a:lnTo>
                <a:lnTo>
                  <a:pt x="1934" y="1338"/>
                </a:lnTo>
                <a:lnTo>
                  <a:pt x="1925" y="1319"/>
                </a:lnTo>
                <a:lnTo>
                  <a:pt x="1914" y="1301"/>
                </a:lnTo>
                <a:lnTo>
                  <a:pt x="1901" y="1284"/>
                </a:lnTo>
                <a:lnTo>
                  <a:pt x="1887" y="1269"/>
                </a:lnTo>
                <a:close/>
                <a:moveTo>
                  <a:pt x="2304" y="5100"/>
                </a:moveTo>
                <a:lnTo>
                  <a:pt x="2304" y="4074"/>
                </a:lnTo>
                <a:lnTo>
                  <a:pt x="2277" y="4045"/>
                </a:lnTo>
                <a:lnTo>
                  <a:pt x="2251" y="4017"/>
                </a:lnTo>
                <a:lnTo>
                  <a:pt x="2224" y="3989"/>
                </a:lnTo>
                <a:lnTo>
                  <a:pt x="2195" y="3961"/>
                </a:lnTo>
                <a:lnTo>
                  <a:pt x="2138" y="3908"/>
                </a:lnTo>
                <a:lnTo>
                  <a:pt x="2078" y="3856"/>
                </a:lnTo>
                <a:lnTo>
                  <a:pt x="2016" y="3805"/>
                </a:lnTo>
                <a:lnTo>
                  <a:pt x="1952" y="3755"/>
                </a:lnTo>
                <a:lnTo>
                  <a:pt x="1887" y="3706"/>
                </a:lnTo>
                <a:lnTo>
                  <a:pt x="1821" y="3659"/>
                </a:lnTo>
                <a:lnTo>
                  <a:pt x="1754" y="3613"/>
                </a:lnTo>
                <a:lnTo>
                  <a:pt x="1687" y="3567"/>
                </a:lnTo>
                <a:lnTo>
                  <a:pt x="1617" y="3522"/>
                </a:lnTo>
                <a:lnTo>
                  <a:pt x="1548" y="3478"/>
                </a:lnTo>
                <a:lnTo>
                  <a:pt x="1409" y="3392"/>
                </a:lnTo>
                <a:lnTo>
                  <a:pt x="1270" y="3308"/>
                </a:lnTo>
                <a:lnTo>
                  <a:pt x="1140" y="3230"/>
                </a:lnTo>
                <a:lnTo>
                  <a:pt x="1012" y="3151"/>
                </a:lnTo>
                <a:lnTo>
                  <a:pt x="949" y="3111"/>
                </a:lnTo>
                <a:lnTo>
                  <a:pt x="888" y="3071"/>
                </a:lnTo>
                <a:lnTo>
                  <a:pt x="826" y="3030"/>
                </a:lnTo>
                <a:lnTo>
                  <a:pt x="765" y="2988"/>
                </a:lnTo>
                <a:lnTo>
                  <a:pt x="737" y="3056"/>
                </a:lnTo>
                <a:lnTo>
                  <a:pt x="710" y="3122"/>
                </a:lnTo>
                <a:lnTo>
                  <a:pt x="687" y="3186"/>
                </a:lnTo>
                <a:lnTo>
                  <a:pt x="667" y="3250"/>
                </a:lnTo>
                <a:lnTo>
                  <a:pt x="650" y="3313"/>
                </a:lnTo>
                <a:lnTo>
                  <a:pt x="636" y="3375"/>
                </a:lnTo>
                <a:lnTo>
                  <a:pt x="624" y="3435"/>
                </a:lnTo>
                <a:lnTo>
                  <a:pt x="615" y="3496"/>
                </a:lnTo>
                <a:lnTo>
                  <a:pt x="612" y="3533"/>
                </a:lnTo>
                <a:lnTo>
                  <a:pt x="608" y="3577"/>
                </a:lnTo>
                <a:lnTo>
                  <a:pt x="606" y="3615"/>
                </a:lnTo>
                <a:lnTo>
                  <a:pt x="605" y="3652"/>
                </a:lnTo>
                <a:lnTo>
                  <a:pt x="605" y="3691"/>
                </a:lnTo>
                <a:lnTo>
                  <a:pt x="606" y="3728"/>
                </a:lnTo>
                <a:lnTo>
                  <a:pt x="609" y="3765"/>
                </a:lnTo>
                <a:lnTo>
                  <a:pt x="613" y="3801"/>
                </a:lnTo>
                <a:lnTo>
                  <a:pt x="617" y="3837"/>
                </a:lnTo>
                <a:lnTo>
                  <a:pt x="623" y="3873"/>
                </a:lnTo>
                <a:lnTo>
                  <a:pt x="630" y="3908"/>
                </a:lnTo>
                <a:lnTo>
                  <a:pt x="638" y="3943"/>
                </a:lnTo>
                <a:lnTo>
                  <a:pt x="646" y="3976"/>
                </a:lnTo>
                <a:lnTo>
                  <a:pt x="657" y="4010"/>
                </a:lnTo>
                <a:lnTo>
                  <a:pt x="668" y="4044"/>
                </a:lnTo>
                <a:lnTo>
                  <a:pt x="680" y="4076"/>
                </a:lnTo>
                <a:lnTo>
                  <a:pt x="693" y="4109"/>
                </a:lnTo>
                <a:lnTo>
                  <a:pt x="707" y="4141"/>
                </a:lnTo>
                <a:lnTo>
                  <a:pt x="722" y="4173"/>
                </a:lnTo>
                <a:lnTo>
                  <a:pt x="738" y="4204"/>
                </a:lnTo>
                <a:lnTo>
                  <a:pt x="755" y="4234"/>
                </a:lnTo>
                <a:lnTo>
                  <a:pt x="773" y="4264"/>
                </a:lnTo>
                <a:lnTo>
                  <a:pt x="791" y="4295"/>
                </a:lnTo>
                <a:lnTo>
                  <a:pt x="811" y="4324"/>
                </a:lnTo>
                <a:lnTo>
                  <a:pt x="832" y="4353"/>
                </a:lnTo>
                <a:lnTo>
                  <a:pt x="853" y="4380"/>
                </a:lnTo>
                <a:lnTo>
                  <a:pt x="875" y="4408"/>
                </a:lnTo>
                <a:lnTo>
                  <a:pt x="898" y="4436"/>
                </a:lnTo>
                <a:lnTo>
                  <a:pt x="923" y="4463"/>
                </a:lnTo>
                <a:lnTo>
                  <a:pt x="947" y="4488"/>
                </a:lnTo>
                <a:lnTo>
                  <a:pt x="973" y="4515"/>
                </a:lnTo>
                <a:lnTo>
                  <a:pt x="999" y="4540"/>
                </a:lnTo>
                <a:lnTo>
                  <a:pt x="1027" y="4565"/>
                </a:lnTo>
                <a:lnTo>
                  <a:pt x="1055" y="4589"/>
                </a:lnTo>
                <a:lnTo>
                  <a:pt x="1084" y="4614"/>
                </a:lnTo>
                <a:lnTo>
                  <a:pt x="1114" y="4637"/>
                </a:lnTo>
                <a:lnTo>
                  <a:pt x="1144" y="4660"/>
                </a:lnTo>
                <a:lnTo>
                  <a:pt x="1176" y="4684"/>
                </a:lnTo>
                <a:lnTo>
                  <a:pt x="1208" y="4706"/>
                </a:lnTo>
                <a:lnTo>
                  <a:pt x="1242" y="4728"/>
                </a:lnTo>
                <a:lnTo>
                  <a:pt x="1276" y="4749"/>
                </a:lnTo>
                <a:lnTo>
                  <a:pt x="1309" y="4769"/>
                </a:lnTo>
                <a:lnTo>
                  <a:pt x="1344" y="4789"/>
                </a:lnTo>
                <a:lnTo>
                  <a:pt x="1380" y="4809"/>
                </a:lnTo>
                <a:lnTo>
                  <a:pt x="1416" y="4829"/>
                </a:lnTo>
                <a:lnTo>
                  <a:pt x="1453" y="4847"/>
                </a:lnTo>
                <a:lnTo>
                  <a:pt x="1490" y="4865"/>
                </a:lnTo>
                <a:lnTo>
                  <a:pt x="1529" y="4882"/>
                </a:lnTo>
                <a:lnTo>
                  <a:pt x="1568" y="4899"/>
                </a:lnTo>
                <a:lnTo>
                  <a:pt x="1608" y="4916"/>
                </a:lnTo>
                <a:lnTo>
                  <a:pt x="1647" y="4931"/>
                </a:lnTo>
                <a:lnTo>
                  <a:pt x="1688" y="4947"/>
                </a:lnTo>
                <a:lnTo>
                  <a:pt x="1728" y="4961"/>
                </a:lnTo>
                <a:lnTo>
                  <a:pt x="1770" y="4975"/>
                </a:lnTo>
                <a:lnTo>
                  <a:pt x="1855" y="5002"/>
                </a:lnTo>
                <a:lnTo>
                  <a:pt x="1941" y="5026"/>
                </a:lnTo>
                <a:lnTo>
                  <a:pt x="2029" y="5048"/>
                </a:lnTo>
                <a:lnTo>
                  <a:pt x="2120" y="5068"/>
                </a:lnTo>
                <a:lnTo>
                  <a:pt x="2211" y="5085"/>
                </a:lnTo>
                <a:lnTo>
                  <a:pt x="2304" y="5100"/>
                </a:lnTo>
                <a:close/>
                <a:moveTo>
                  <a:pt x="2991" y="1292"/>
                </a:moveTo>
                <a:lnTo>
                  <a:pt x="2991" y="3627"/>
                </a:lnTo>
                <a:lnTo>
                  <a:pt x="5477" y="3627"/>
                </a:lnTo>
                <a:lnTo>
                  <a:pt x="5477" y="1292"/>
                </a:lnTo>
                <a:lnTo>
                  <a:pt x="2991" y="1292"/>
                </a:lnTo>
                <a:close/>
                <a:moveTo>
                  <a:pt x="4212" y="3997"/>
                </a:moveTo>
                <a:lnTo>
                  <a:pt x="4212" y="3997"/>
                </a:lnTo>
                <a:lnTo>
                  <a:pt x="4181" y="3998"/>
                </a:lnTo>
                <a:lnTo>
                  <a:pt x="4150" y="4000"/>
                </a:lnTo>
                <a:lnTo>
                  <a:pt x="4120" y="4003"/>
                </a:lnTo>
                <a:lnTo>
                  <a:pt x="4090" y="4007"/>
                </a:lnTo>
                <a:lnTo>
                  <a:pt x="4060" y="4012"/>
                </a:lnTo>
                <a:lnTo>
                  <a:pt x="4030" y="4018"/>
                </a:lnTo>
                <a:lnTo>
                  <a:pt x="4001" y="4026"/>
                </a:lnTo>
                <a:lnTo>
                  <a:pt x="3974" y="4034"/>
                </a:lnTo>
                <a:lnTo>
                  <a:pt x="3946" y="4044"/>
                </a:lnTo>
                <a:lnTo>
                  <a:pt x="3918" y="4054"/>
                </a:lnTo>
                <a:lnTo>
                  <a:pt x="3891" y="4066"/>
                </a:lnTo>
                <a:lnTo>
                  <a:pt x="3864" y="4079"/>
                </a:lnTo>
                <a:lnTo>
                  <a:pt x="3839" y="4091"/>
                </a:lnTo>
                <a:lnTo>
                  <a:pt x="3813" y="4105"/>
                </a:lnTo>
                <a:lnTo>
                  <a:pt x="3789" y="4120"/>
                </a:lnTo>
                <a:lnTo>
                  <a:pt x="3765" y="4137"/>
                </a:lnTo>
                <a:lnTo>
                  <a:pt x="4227" y="4599"/>
                </a:lnTo>
                <a:lnTo>
                  <a:pt x="4676" y="4149"/>
                </a:lnTo>
                <a:lnTo>
                  <a:pt x="4652" y="4132"/>
                </a:lnTo>
                <a:lnTo>
                  <a:pt x="4626" y="4116"/>
                </a:lnTo>
                <a:lnTo>
                  <a:pt x="4599" y="4100"/>
                </a:lnTo>
                <a:lnTo>
                  <a:pt x="4573" y="4086"/>
                </a:lnTo>
                <a:lnTo>
                  <a:pt x="4546" y="4072"/>
                </a:lnTo>
                <a:lnTo>
                  <a:pt x="4518" y="4059"/>
                </a:lnTo>
                <a:lnTo>
                  <a:pt x="4489" y="4048"/>
                </a:lnTo>
                <a:lnTo>
                  <a:pt x="4460" y="4038"/>
                </a:lnTo>
                <a:lnTo>
                  <a:pt x="4431" y="4029"/>
                </a:lnTo>
                <a:lnTo>
                  <a:pt x="4401" y="4021"/>
                </a:lnTo>
                <a:lnTo>
                  <a:pt x="4371" y="4014"/>
                </a:lnTo>
                <a:lnTo>
                  <a:pt x="4339" y="4008"/>
                </a:lnTo>
                <a:lnTo>
                  <a:pt x="4308" y="4003"/>
                </a:lnTo>
                <a:lnTo>
                  <a:pt x="4277" y="4000"/>
                </a:lnTo>
                <a:lnTo>
                  <a:pt x="4244" y="3998"/>
                </a:lnTo>
                <a:lnTo>
                  <a:pt x="4212" y="3997"/>
                </a:lnTo>
                <a:close/>
                <a:moveTo>
                  <a:pt x="4858" y="4335"/>
                </a:moveTo>
                <a:lnTo>
                  <a:pt x="4411" y="4783"/>
                </a:lnTo>
                <a:lnTo>
                  <a:pt x="4859" y="5233"/>
                </a:lnTo>
                <a:lnTo>
                  <a:pt x="4876" y="5208"/>
                </a:lnTo>
                <a:lnTo>
                  <a:pt x="4891" y="5184"/>
                </a:lnTo>
                <a:lnTo>
                  <a:pt x="4906" y="5158"/>
                </a:lnTo>
                <a:lnTo>
                  <a:pt x="4919" y="5133"/>
                </a:lnTo>
                <a:lnTo>
                  <a:pt x="4931" y="5106"/>
                </a:lnTo>
                <a:lnTo>
                  <a:pt x="4943" y="5079"/>
                </a:lnTo>
                <a:lnTo>
                  <a:pt x="4953" y="5052"/>
                </a:lnTo>
                <a:lnTo>
                  <a:pt x="4963" y="5024"/>
                </a:lnTo>
                <a:lnTo>
                  <a:pt x="4971" y="4995"/>
                </a:lnTo>
                <a:lnTo>
                  <a:pt x="4978" y="4967"/>
                </a:lnTo>
                <a:lnTo>
                  <a:pt x="4985" y="4937"/>
                </a:lnTo>
                <a:lnTo>
                  <a:pt x="4989" y="4908"/>
                </a:lnTo>
                <a:lnTo>
                  <a:pt x="4994" y="4877"/>
                </a:lnTo>
                <a:lnTo>
                  <a:pt x="4996" y="4847"/>
                </a:lnTo>
                <a:lnTo>
                  <a:pt x="4999" y="4816"/>
                </a:lnTo>
                <a:lnTo>
                  <a:pt x="5000" y="4786"/>
                </a:lnTo>
                <a:lnTo>
                  <a:pt x="4999" y="4754"/>
                </a:lnTo>
                <a:lnTo>
                  <a:pt x="4996" y="4723"/>
                </a:lnTo>
                <a:lnTo>
                  <a:pt x="4994" y="4693"/>
                </a:lnTo>
                <a:lnTo>
                  <a:pt x="4989" y="4663"/>
                </a:lnTo>
                <a:lnTo>
                  <a:pt x="4985" y="4632"/>
                </a:lnTo>
                <a:lnTo>
                  <a:pt x="4978" y="4603"/>
                </a:lnTo>
                <a:lnTo>
                  <a:pt x="4971" y="4574"/>
                </a:lnTo>
                <a:lnTo>
                  <a:pt x="4963" y="4545"/>
                </a:lnTo>
                <a:lnTo>
                  <a:pt x="4952" y="4517"/>
                </a:lnTo>
                <a:lnTo>
                  <a:pt x="4942" y="4490"/>
                </a:lnTo>
                <a:lnTo>
                  <a:pt x="4930" y="4463"/>
                </a:lnTo>
                <a:lnTo>
                  <a:pt x="4917" y="4436"/>
                </a:lnTo>
                <a:lnTo>
                  <a:pt x="4905" y="4411"/>
                </a:lnTo>
                <a:lnTo>
                  <a:pt x="4890" y="4385"/>
                </a:lnTo>
                <a:lnTo>
                  <a:pt x="4874" y="4360"/>
                </a:lnTo>
                <a:lnTo>
                  <a:pt x="4858" y="4335"/>
                </a:lnTo>
                <a:close/>
                <a:moveTo>
                  <a:pt x="4678" y="5420"/>
                </a:moveTo>
                <a:lnTo>
                  <a:pt x="4227" y="4968"/>
                </a:lnTo>
                <a:lnTo>
                  <a:pt x="3762" y="5431"/>
                </a:lnTo>
                <a:lnTo>
                  <a:pt x="3787" y="5448"/>
                </a:lnTo>
                <a:lnTo>
                  <a:pt x="3811" y="5464"/>
                </a:lnTo>
                <a:lnTo>
                  <a:pt x="3837" y="5478"/>
                </a:lnTo>
                <a:lnTo>
                  <a:pt x="3863" y="5492"/>
                </a:lnTo>
                <a:lnTo>
                  <a:pt x="3890" y="5503"/>
                </a:lnTo>
                <a:lnTo>
                  <a:pt x="3917" y="5515"/>
                </a:lnTo>
                <a:lnTo>
                  <a:pt x="3945" y="5526"/>
                </a:lnTo>
                <a:lnTo>
                  <a:pt x="3972" y="5536"/>
                </a:lnTo>
                <a:lnTo>
                  <a:pt x="4000" y="5544"/>
                </a:lnTo>
                <a:lnTo>
                  <a:pt x="4029" y="5552"/>
                </a:lnTo>
                <a:lnTo>
                  <a:pt x="4060" y="5558"/>
                </a:lnTo>
                <a:lnTo>
                  <a:pt x="4089" y="5564"/>
                </a:lnTo>
                <a:lnTo>
                  <a:pt x="4119" y="5567"/>
                </a:lnTo>
                <a:lnTo>
                  <a:pt x="4150" y="5571"/>
                </a:lnTo>
                <a:lnTo>
                  <a:pt x="4180" y="5572"/>
                </a:lnTo>
                <a:lnTo>
                  <a:pt x="4212" y="5573"/>
                </a:lnTo>
                <a:lnTo>
                  <a:pt x="4244" y="5572"/>
                </a:lnTo>
                <a:lnTo>
                  <a:pt x="4277" y="5569"/>
                </a:lnTo>
                <a:lnTo>
                  <a:pt x="4308" y="5567"/>
                </a:lnTo>
                <a:lnTo>
                  <a:pt x="4340" y="5562"/>
                </a:lnTo>
                <a:lnTo>
                  <a:pt x="4371" y="5557"/>
                </a:lnTo>
                <a:lnTo>
                  <a:pt x="4402" y="5550"/>
                </a:lnTo>
                <a:lnTo>
                  <a:pt x="4432" y="5542"/>
                </a:lnTo>
                <a:lnTo>
                  <a:pt x="4461" y="5532"/>
                </a:lnTo>
                <a:lnTo>
                  <a:pt x="4490" y="5522"/>
                </a:lnTo>
                <a:lnTo>
                  <a:pt x="4519" y="5510"/>
                </a:lnTo>
                <a:lnTo>
                  <a:pt x="4547" y="5497"/>
                </a:lnTo>
                <a:lnTo>
                  <a:pt x="4575" y="5485"/>
                </a:lnTo>
                <a:lnTo>
                  <a:pt x="4602" y="5470"/>
                </a:lnTo>
                <a:lnTo>
                  <a:pt x="4627" y="5454"/>
                </a:lnTo>
                <a:lnTo>
                  <a:pt x="4653" y="5437"/>
                </a:lnTo>
                <a:lnTo>
                  <a:pt x="4678" y="5420"/>
                </a:lnTo>
                <a:close/>
                <a:moveTo>
                  <a:pt x="3575" y="5249"/>
                </a:moveTo>
                <a:lnTo>
                  <a:pt x="4042" y="4783"/>
                </a:lnTo>
                <a:lnTo>
                  <a:pt x="3578" y="4319"/>
                </a:lnTo>
                <a:lnTo>
                  <a:pt x="3560" y="4343"/>
                </a:lnTo>
                <a:lnTo>
                  <a:pt x="3543" y="4369"/>
                </a:lnTo>
                <a:lnTo>
                  <a:pt x="3528" y="4396"/>
                </a:lnTo>
                <a:lnTo>
                  <a:pt x="3513" y="4422"/>
                </a:lnTo>
                <a:lnTo>
                  <a:pt x="3499" y="4450"/>
                </a:lnTo>
                <a:lnTo>
                  <a:pt x="3487" y="4478"/>
                </a:lnTo>
                <a:lnTo>
                  <a:pt x="3476" y="4506"/>
                </a:lnTo>
                <a:lnTo>
                  <a:pt x="3465" y="4536"/>
                </a:lnTo>
                <a:lnTo>
                  <a:pt x="3456" y="4565"/>
                </a:lnTo>
                <a:lnTo>
                  <a:pt x="3448" y="4595"/>
                </a:lnTo>
                <a:lnTo>
                  <a:pt x="3441" y="4625"/>
                </a:lnTo>
                <a:lnTo>
                  <a:pt x="3435" y="4657"/>
                </a:lnTo>
                <a:lnTo>
                  <a:pt x="3430" y="4688"/>
                </a:lnTo>
                <a:lnTo>
                  <a:pt x="3427" y="4721"/>
                </a:lnTo>
                <a:lnTo>
                  <a:pt x="3426" y="4752"/>
                </a:lnTo>
                <a:lnTo>
                  <a:pt x="3424" y="4786"/>
                </a:lnTo>
                <a:lnTo>
                  <a:pt x="3426" y="4817"/>
                </a:lnTo>
                <a:lnTo>
                  <a:pt x="3427" y="4850"/>
                </a:lnTo>
                <a:lnTo>
                  <a:pt x="3430" y="4881"/>
                </a:lnTo>
                <a:lnTo>
                  <a:pt x="3435" y="4912"/>
                </a:lnTo>
                <a:lnTo>
                  <a:pt x="3441" y="4944"/>
                </a:lnTo>
                <a:lnTo>
                  <a:pt x="3448" y="4974"/>
                </a:lnTo>
                <a:lnTo>
                  <a:pt x="3456" y="5004"/>
                </a:lnTo>
                <a:lnTo>
                  <a:pt x="3464" y="5033"/>
                </a:lnTo>
                <a:lnTo>
                  <a:pt x="3474" y="5062"/>
                </a:lnTo>
                <a:lnTo>
                  <a:pt x="3486" y="5091"/>
                </a:lnTo>
                <a:lnTo>
                  <a:pt x="3499" y="5119"/>
                </a:lnTo>
                <a:lnTo>
                  <a:pt x="3512" y="5147"/>
                </a:lnTo>
                <a:lnTo>
                  <a:pt x="3527" y="5174"/>
                </a:lnTo>
                <a:lnTo>
                  <a:pt x="3542" y="5199"/>
                </a:lnTo>
                <a:lnTo>
                  <a:pt x="3558" y="5225"/>
                </a:lnTo>
                <a:lnTo>
                  <a:pt x="3575" y="52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2C0C10-4B8C-4B29-BCC5-72562150E7D2}"/>
              </a:ext>
            </a:extLst>
          </p:cNvPr>
          <p:cNvSpPr/>
          <p:nvPr/>
        </p:nvSpPr>
        <p:spPr>
          <a:xfrm>
            <a:off x="1863023" y="1955379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688768-80B4-474F-8C8D-E1D9871FE741}"/>
              </a:ext>
            </a:extLst>
          </p:cNvPr>
          <p:cNvSpPr/>
          <p:nvPr/>
        </p:nvSpPr>
        <p:spPr>
          <a:xfrm>
            <a:off x="1863023" y="3634827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9DCFBD-05FD-4A59-A55D-F42C1B8BCE51}"/>
              </a:ext>
            </a:extLst>
          </p:cNvPr>
          <p:cNvSpPr/>
          <p:nvPr/>
        </p:nvSpPr>
        <p:spPr>
          <a:xfrm>
            <a:off x="5189931" y="1958978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A39446-B9CB-4391-9B26-54C9D622C7B0}"/>
              </a:ext>
            </a:extLst>
          </p:cNvPr>
          <p:cNvSpPr/>
          <p:nvPr/>
        </p:nvSpPr>
        <p:spPr>
          <a:xfrm>
            <a:off x="5189931" y="3638425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6DF29C-7199-4472-A656-43803EE7F91A}"/>
              </a:ext>
            </a:extLst>
          </p:cNvPr>
          <p:cNvSpPr/>
          <p:nvPr/>
        </p:nvSpPr>
        <p:spPr>
          <a:xfrm>
            <a:off x="8551281" y="1946633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3F7B20-178A-41D2-893F-64E10B5E3279}"/>
              </a:ext>
            </a:extLst>
          </p:cNvPr>
          <p:cNvSpPr/>
          <p:nvPr/>
        </p:nvSpPr>
        <p:spPr>
          <a:xfrm>
            <a:off x="8551281" y="3626079"/>
            <a:ext cx="23533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2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76CD033-EEE1-4C35-8A42-BF1823440214}"/>
              </a:ext>
            </a:extLst>
          </p:cNvPr>
          <p:cNvSpPr/>
          <p:nvPr/>
        </p:nvSpPr>
        <p:spPr>
          <a:xfrm>
            <a:off x="3895624" y="318538"/>
            <a:ext cx="4416119" cy="6225426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C578-13F9-4B61-8A9D-95A4E0BB2D80}"/>
              </a:ext>
            </a:extLst>
          </p:cNvPr>
          <p:cNvSpPr/>
          <p:nvPr/>
        </p:nvSpPr>
        <p:spPr>
          <a:xfrm>
            <a:off x="5225507" y="1901702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4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74FDA383-7629-42FD-8CBA-6914BEF919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95624" y="4566386"/>
            <a:ext cx="4416119" cy="92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FF22B-F7F5-45A6-9067-83DB6622DE47}"/>
              </a:ext>
            </a:extLst>
          </p:cNvPr>
          <p:cNvSpPr/>
          <p:nvPr/>
        </p:nvSpPr>
        <p:spPr>
          <a:xfrm>
            <a:off x="4138246" y="5437821"/>
            <a:ext cx="3892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A89CBF-8714-4007-9E97-AD2E931D1B58}"/>
              </a:ext>
            </a:extLst>
          </p:cNvPr>
          <p:cNvCxnSpPr>
            <a:cxnSpLocks/>
          </p:cNvCxnSpPr>
          <p:nvPr/>
        </p:nvCxnSpPr>
        <p:spPr>
          <a:xfrm flipH="1">
            <a:off x="4220308" y="5376719"/>
            <a:ext cx="3810000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 形 8">
            <a:extLst>
              <a:ext uri="{FF2B5EF4-FFF2-40B4-BE49-F238E27FC236}">
                <a16:creationId xmlns:a16="http://schemas.microsoft.com/office/drawing/2014/main" id="{8D589158-F55E-4807-8D09-7CDA722831D1}"/>
              </a:ext>
            </a:extLst>
          </p:cNvPr>
          <p:cNvSpPr/>
          <p:nvPr/>
        </p:nvSpPr>
        <p:spPr>
          <a:xfrm rot="16200000" flipH="1">
            <a:off x="7795929" y="1238247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 形 9">
            <a:extLst>
              <a:ext uri="{FF2B5EF4-FFF2-40B4-BE49-F238E27FC236}">
                <a16:creationId xmlns:a16="http://schemas.microsoft.com/office/drawing/2014/main" id="{5E6070DB-A760-4D7B-9002-F90E2B026812}"/>
              </a:ext>
            </a:extLst>
          </p:cNvPr>
          <p:cNvSpPr/>
          <p:nvPr/>
        </p:nvSpPr>
        <p:spPr>
          <a:xfrm rot="5400000" flipH="1">
            <a:off x="-1047684" y="2518324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161D59-1150-4427-99B2-938D0927A526}"/>
              </a:ext>
            </a:extLst>
          </p:cNvPr>
          <p:cNvCxnSpPr>
            <a:cxnSpLocks/>
          </p:cNvCxnSpPr>
          <p:nvPr/>
        </p:nvCxnSpPr>
        <p:spPr>
          <a:xfrm>
            <a:off x="246133" y="18739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EEC17-0B5D-4225-8534-738DADCE30EF}"/>
              </a:ext>
            </a:extLst>
          </p:cNvPr>
          <p:cNvCxnSpPr>
            <a:cxnSpLocks/>
          </p:cNvCxnSpPr>
          <p:nvPr/>
        </p:nvCxnSpPr>
        <p:spPr>
          <a:xfrm>
            <a:off x="8946043" y="674456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A8B9483-6101-4ACF-B87C-ECA5194D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25" y="4356170"/>
            <a:ext cx="427557" cy="420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617BC-07EB-40E5-A066-CDFE3898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13" y="2291158"/>
            <a:ext cx="901874" cy="895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7B4535-D7A9-4162-B163-9E3A222AA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69" y="705758"/>
            <a:ext cx="1621742" cy="1500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70CD43-8688-4CA4-B8A6-D74CD88B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27" y="3723065"/>
            <a:ext cx="1295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任意多边形 1">
            <a:extLst>
              <a:ext uri="{FF2B5EF4-FFF2-40B4-BE49-F238E27FC236}">
                <a16:creationId xmlns:a16="http://schemas.microsoft.com/office/drawing/2014/main" id="{115B9245-A1B1-4EBA-8C27-8A1F6637B61E}"/>
              </a:ext>
            </a:extLst>
          </p:cNvPr>
          <p:cNvSpPr/>
          <p:nvPr/>
        </p:nvSpPr>
        <p:spPr>
          <a:xfrm flipH="1">
            <a:off x="850010" y="2421809"/>
            <a:ext cx="10358120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7BCE6C7-AE17-49B6-85AA-5BF347AF21D8}"/>
              </a:ext>
            </a:extLst>
          </p:cNvPr>
          <p:cNvCxnSpPr/>
          <p:nvPr/>
        </p:nvCxnSpPr>
        <p:spPr>
          <a:xfrm flipV="1">
            <a:off x="2648585" y="2437089"/>
            <a:ext cx="0" cy="601663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7C813935-47D4-4F62-887D-385CB9456AE9}"/>
              </a:ext>
            </a:extLst>
          </p:cNvPr>
          <p:cNvCxnSpPr/>
          <p:nvPr/>
        </p:nvCxnSpPr>
        <p:spPr>
          <a:xfrm flipV="1">
            <a:off x="4937760" y="2437089"/>
            <a:ext cx="0" cy="601663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FE4C9FE-3B7E-488C-A03D-347039112B3D}"/>
              </a:ext>
            </a:extLst>
          </p:cNvPr>
          <p:cNvCxnSpPr/>
          <p:nvPr/>
        </p:nvCxnSpPr>
        <p:spPr>
          <a:xfrm flipV="1">
            <a:off x="7257098" y="2437089"/>
            <a:ext cx="0" cy="601663"/>
          </a:xfrm>
          <a:prstGeom prst="line">
            <a:avLst/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5">
            <a:extLst>
              <a:ext uri="{FF2B5EF4-FFF2-40B4-BE49-F238E27FC236}">
                <a16:creationId xmlns:a16="http://schemas.microsoft.com/office/drawing/2014/main" id="{B6B85DE3-230A-40B5-9AE7-FAA0AE2A1792}"/>
              </a:ext>
            </a:extLst>
          </p:cNvPr>
          <p:cNvSpPr/>
          <p:nvPr/>
        </p:nvSpPr>
        <p:spPr>
          <a:xfrm>
            <a:off x="1837374" y="3145113"/>
            <a:ext cx="1614487" cy="34448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28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8" name="圆角矩形 6">
            <a:extLst>
              <a:ext uri="{FF2B5EF4-FFF2-40B4-BE49-F238E27FC236}">
                <a16:creationId xmlns:a16="http://schemas.microsoft.com/office/drawing/2014/main" id="{F51BE00E-0CAB-4A83-A512-77A7F67B3318}"/>
              </a:ext>
            </a:extLst>
          </p:cNvPr>
          <p:cNvSpPr/>
          <p:nvPr/>
        </p:nvSpPr>
        <p:spPr>
          <a:xfrm>
            <a:off x="4131310" y="3145113"/>
            <a:ext cx="1612900" cy="344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28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9" name="圆角矩形 7">
            <a:extLst>
              <a:ext uri="{FF2B5EF4-FFF2-40B4-BE49-F238E27FC236}">
                <a16:creationId xmlns:a16="http://schemas.microsoft.com/office/drawing/2014/main" id="{D57055DD-2010-4F9C-97F7-577B8B630C50}"/>
              </a:ext>
            </a:extLst>
          </p:cNvPr>
          <p:cNvSpPr/>
          <p:nvPr/>
        </p:nvSpPr>
        <p:spPr>
          <a:xfrm>
            <a:off x="6425248" y="3145113"/>
            <a:ext cx="1612900" cy="3444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28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0" name="Sev01">
            <a:extLst>
              <a:ext uri="{FF2B5EF4-FFF2-40B4-BE49-F238E27FC236}">
                <a16:creationId xmlns:a16="http://schemas.microsoft.com/office/drawing/2014/main" id="{0D820EF3-61E2-428B-BFE2-A215E05B8075}"/>
              </a:ext>
            </a:extLst>
          </p:cNvPr>
          <p:cNvSpPr>
            <a:spLocks noChangeAspect="1"/>
          </p:cNvSpPr>
          <p:nvPr/>
        </p:nvSpPr>
        <p:spPr>
          <a:xfrm>
            <a:off x="6971348" y="1702076"/>
            <a:ext cx="520700" cy="52070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1" name="Freeform 105">
            <a:extLst>
              <a:ext uri="{FF2B5EF4-FFF2-40B4-BE49-F238E27FC236}">
                <a16:creationId xmlns:a16="http://schemas.microsoft.com/office/drawing/2014/main" id="{EBB0DC0C-5ABF-423E-91BA-CD65178EE4C8}"/>
              </a:ext>
            </a:extLst>
          </p:cNvPr>
          <p:cNvSpPr>
            <a:spLocks noEditPoints="1"/>
          </p:cNvSpPr>
          <p:nvPr/>
        </p:nvSpPr>
        <p:spPr bwMode="auto">
          <a:xfrm>
            <a:off x="7087236" y="1819551"/>
            <a:ext cx="290513" cy="285750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Sev01">
            <a:extLst>
              <a:ext uri="{FF2B5EF4-FFF2-40B4-BE49-F238E27FC236}">
                <a16:creationId xmlns:a16="http://schemas.microsoft.com/office/drawing/2014/main" id="{4BBF1754-33F6-4945-A796-C3B01FA38303}"/>
              </a:ext>
            </a:extLst>
          </p:cNvPr>
          <p:cNvSpPr>
            <a:spLocks noChangeAspect="1"/>
          </p:cNvSpPr>
          <p:nvPr/>
        </p:nvSpPr>
        <p:spPr>
          <a:xfrm>
            <a:off x="2388236" y="1702076"/>
            <a:ext cx="519113" cy="52070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id="{F2914BD4-22D7-4E78-980E-C4CB5D34690B}"/>
              </a:ext>
            </a:extLst>
          </p:cNvPr>
          <p:cNvSpPr>
            <a:spLocks noEditPoints="1"/>
          </p:cNvSpPr>
          <p:nvPr/>
        </p:nvSpPr>
        <p:spPr bwMode="auto">
          <a:xfrm>
            <a:off x="2500949" y="1814789"/>
            <a:ext cx="293687" cy="295275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Sev01">
            <a:extLst>
              <a:ext uri="{FF2B5EF4-FFF2-40B4-BE49-F238E27FC236}">
                <a16:creationId xmlns:a16="http://schemas.microsoft.com/office/drawing/2014/main" id="{A96DB9CB-C51A-4C96-8E52-4F72311B0A76}"/>
              </a:ext>
            </a:extLst>
          </p:cNvPr>
          <p:cNvSpPr>
            <a:spLocks noChangeAspect="1"/>
          </p:cNvSpPr>
          <p:nvPr/>
        </p:nvSpPr>
        <p:spPr>
          <a:xfrm>
            <a:off x="4678998" y="1702076"/>
            <a:ext cx="520700" cy="5207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5" name="Freeform 135">
            <a:extLst>
              <a:ext uri="{FF2B5EF4-FFF2-40B4-BE49-F238E27FC236}">
                <a16:creationId xmlns:a16="http://schemas.microsoft.com/office/drawing/2014/main" id="{F679D79F-E0A9-4438-9365-FDA111A55342}"/>
              </a:ext>
            </a:extLst>
          </p:cNvPr>
          <p:cNvSpPr>
            <a:spLocks noEditPoints="1"/>
          </p:cNvSpPr>
          <p:nvPr/>
        </p:nvSpPr>
        <p:spPr bwMode="auto">
          <a:xfrm>
            <a:off x="4783773" y="1816376"/>
            <a:ext cx="311150" cy="292100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26" name="Straight Connector 32">
            <a:extLst>
              <a:ext uri="{FF2B5EF4-FFF2-40B4-BE49-F238E27FC236}">
                <a16:creationId xmlns:a16="http://schemas.microsoft.com/office/drawing/2014/main" id="{E84D0307-439E-4B70-871C-06A0DB965C3D}"/>
              </a:ext>
            </a:extLst>
          </p:cNvPr>
          <p:cNvCxnSpPr/>
          <p:nvPr/>
        </p:nvCxnSpPr>
        <p:spPr>
          <a:xfrm flipV="1">
            <a:off x="9550630" y="2437089"/>
            <a:ext cx="0" cy="601663"/>
          </a:xfrm>
          <a:prstGeom prst="line">
            <a:avLst/>
          </a:prstGeom>
          <a:ln w="19050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15">
            <a:extLst>
              <a:ext uri="{FF2B5EF4-FFF2-40B4-BE49-F238E27FC236}">
                <a16:creationId xmlns:a16="http://schemas.microsoft.com/office/drawing/2014/main" id="{AD565075-7A7A-47D0-9314-8BFF49FE549E}"/>
              </a:ext>
            </a:extLst>
          </p:cNvPr>
          <p:cNvSpPr/>
          <p:nvPr/>
        </p:nvSpPr>
        <p:spPr>
          <a:xfrm>
            <a:off x="8769985" y="3145113"/>
            <a:ext cx="1612900" cy="3444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28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8" name="Sev01">
            <a:extLst>
              <a:ext uri="{FF2B5EF4-FFF2-40B4-BE49-F238E27FC236}">
                <a16:creationId xmlns:a16="http://schemas.microsoft.com/office/drawing/2014/main" id="{8926605F-6B4E-493D-807E-7BAA38E03D56}"/>
              </a:ext>
            </a:extLst>
          </p:cNvPr>
          <p:cNvSpPr>
            <a:spLocks noChangeAspect="1"/>
          </p:cNvSpPr>
          <p:nvPr/>
        </p:nvSpPr>
        <p:spPr>
          <a:xfrm>
            <a:off x="9264880" y="1702076"/>
            <a:ext cx="520700" cy="520700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465B02C-2619-46F2-B837-7B6476CBC9F5}"/>
              </a:ext>
            </a:extLst>
          </p:cNvPr>
          <p:cNvSpPr txBox="1"/>
          <p:nvPr/>
        </p:nvSpPr>
        <p:spPr>
          <a:xfrm>
            <a:off x="1681494" y="3585884"/>
            <a:ext cx="193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0DA1D0EF-A1BF-49C9-A638-8362B01CF525}"/>
              </a:ext>
            </a:extLst>
          </p:cNvPr>
          <p:cNvSpPr txBox="1"/>
          <p:nvPr/>
        </p:nvSpPr>
        <p:spPr>
          <a:xfrm>
            <a:off x="6330499" y="3622027"/>
            <a:ext cx="193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5154C032-82D1-4DD6-A3A0-2601471E454A}"/>
              </a:ext>
            </a:extLst>
          </p:cNvPr>
          <p:cNvSpPr txBox="1"/>
          <p:nvPr/>
        </p:nvSpPr>
        <p:spPr>
          <a:xfrm>
            <a:off x="3955303" y="3585884"/>
            <a:ext cx="193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24EF30A7-622E-4699-BA78-82226EE627E8}"/>
              </a:ext>
            </a:extLst>
          </p:cNvPr>
          <p:cNvSpPr txBox="1"/>
          <p:nvPr/>
        </p:nvSpPr>
        <p:spPr>
          <a:xfrm>
            <a:off x="8675236" y="3622027"/>
            <a:ext cx="193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流程图: 联系 13">
            <a:extLst>
              <a:ext uri="{FF2B5EF4-FFF2-40B4-BE49-F238E27FC236}">
                <a16:creationId xmlns:a16="http://schemas.microsoft.com/office/drawing/2014/main" id="{02EF10D1-8D71-4D5E-B70F-31D978E79BD0}"/>
              </a:ext>
            </a:extLst>
          </p:cNvPr>
          <p:cNvSpPr/>
          <p:nvPr/>
        </p:nvSpPr>
        <p:spPr>
          <a:xfrm>
            <a:off x="9436951" y="2320883"/>
            <a:ext cx="234950" cy="234950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5">
            <a:extLst>
              <a:ext uri="{FF2B5EF4-FFF2-40B4-BE49-F238E27FC236}">
                <a16:creationId xmlns:a16="http://schemas.microsoft.com/office/drawing/2014/main" id="{E0F7F961-B52D-4305-83CD-E10B8EC5843E}"/>
              </a:ext>
            </a:extLst>
          </p:cNvPr>
          <p:cNvSpPr/>
          <p:nvPr/>
        </p:nvSpPr>
        <p:spPr>
          <a:xfrm>
            <a:off x="7143921" y="2320884"/>
            <a:ext cx="234950" cy="234950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6">
            <a:extLst>
              <a:ext uri="{FF2B5EF4-FFF2-40B4-BE49-F238E27FC236}">
                <a16:creationId xmlns:a16="http://schemas.microsoft.com/office/drawing/2014/main" id="{4B67FA71-B464-4812-B1A7-F78D8539FAF2}"/>
              </a:ext>
            </a:extLst>
          </p:cNvPr>
          <p:cNvSpPr/>
          <p:nvPr/>
        </p:nvSpPr>
        <p:spPr>
          <a:xfrm>
            <a:off x="4817242" y="2320883"/>
            <a:ext cx="234950" cy="23495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37">
            <a:extLst>
              <a:ext uri="{FF2B5EF4-FFF2-40B4-BE49-F238E27FC236}">
                <a16:creationId xmlns:a16="http://schemas.microsoft.com/office/drawing/2014/main" id="{86F9A00E-BE41-405A-ABF3-6062EBF5C0FF}"/>
              </a:ext>
            </a:extLst>
          </p:cNvPr>
          <p:cNvSpPr/>
          <p:nvPr/>
        </p:nvSpPr>
        <p:spPr>
          <a:xfrm>
            <a:off x="2533466" y="2336556"/>
            <a:ext cx="234950" cy="234950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KSO_Shape">
            <a:extLst>
              <a:ext uri="{FF2B5EF4-FFF2-40B4-BE49-F238E27FC236}">
                <a16:creationId xmlns:a16="http://schemas.microsoft.com/office/drawing/2014/main" id="{269F2C81-226B-402F-98CB-115DD87E2E6A}"/>
              </a:ext>
            </a:extLst>
          </p:cNvPr>
          <p:cNvSpPr>
            <a:spLocks/>
          </p:cNvSpPr>
          <p:nvPr/>
        </p:nvSpPr>
        <p:spPr bwMode="auto">
          <a:xfrm>
            <a:off x="9395531" y="1790350"/>
            <a:ext cx="259397" cy="352921"/>
          </a:xfrm>
          <a:custGeom>
            <a:avLst/>
            <a:gdLst>
              <a:gd name="T0" fmla="*/ 924118 w 4423"/>
              <a:gd name="T1" fmla="*/ 36732 h 6016"/>
              <a:gd name="T2" fmla="*/ 1145021 w 4423"/>
              <a:gd name="T3" fmla="*/ 159911 h 6016"/>
              <a:gd name="T4" fmla="*/ 1298196 w 4423"/>
              <a:gd name="T5" fmla="*/ 337238 h 6016"/>
              <a:gd name="T6" fmla="*/ 1388709 w 4423"/>
              <a:gd name="T7" fmla="*/ 576313 h 6016"/>
              <a:gd name="T8" fmla="*/ 1388709 w 4423"/>
              <a:gd name="T9" fmla="*/ 824571 h 6016"/>
              <a:gd name="T10" fmla="*/ 1298196 w 4423"/>
              <a:gd name="T11" fmla="*/ 1063646 h 6016"/>
              <a:gd name="T12" fmla="*/ 1145021 w 4423"/>
              <a:gd name="T13" fmla="*/ 1240973 h 6016"/>
              <a:gd name="T14" fmla="*/ 924118 w 4423"/>
              <a:gd name="T15" fmla="*/ 1364152 h 6016"/>
              <a:gd name="T16" fmla="*/ 681695 w 4423"/>
              <a:gd name="T17" fmla="*/ 1400568 h 6016"/>
              <a:gd name="T18" fmla="*/ 427246 w 4423"/>
              <a:gd name="T19" fmla="*/ 1345786 h 6016"/>
              <a:gd name="T20" fmla="*/ 216788 w 4423"/>
              <a:gd name="T21" fmla="*/ 1207408 h 6016"/>
              <a:gd name="T22" fmla="*/ 76271 w 4423"/>
              <a:gd name="T23" fmla="*/ 1019314 h 6016"/>
              <a:gd name="T24" fmla="*/ 3165 w 4423"/>
              <a:gd name="T25" fmla="*/ 772006 h 6016"/>
              <a:gd name="T26" fmla="*/ 21837 w 4423"/>
              <a:gd name="T27" fmla="*/ 525648 h 6016"/>
              <a:gd name="T28" fmla="*/ 128807 w 4423"/>
              <a:gd name="T29" fmla="*/ 295123 h 6016"/>
              <a:gd name="T30" fmla="*/ 294642 w 4423"/>
              <a:gd name="T31" fmla="*/ 129195 h 6016"/>
              <a:gd name="T32" fmla="*/ 524722 w 4423"/>
              <a:gd name="T33" fmla="*/ 22166 h 6016"/>
              <a:gd name="T34" fmla="*/ 562066 w 4423"/>
              <a:gd name="T35" fmla="*/ 756490 h 6016"/>
              <a:gd name="T36" fmla="*/ 647199 w 4423"/>
              <a:gd name="T37" fmla="*/ 616528 h 6016"/>
              <a:gd name="T38" fmla="*/ 744675 w 4423"/>
              <a:gd name="T39" fmla="*/ 527232 h 6016"/>
              <a:gd name="T40" fmla="*/ 654795 w 4423"/>
              <a:gd name="T41" fmla="*/ 535781 h 6016"/>
              <a:gd name="T42" fmla="*/ 563016 w 4423"/>
              <a:gd name="T43" fmla="*/ 609245 h 6016"/>
              <a:gd name="T44" fmla="*/ 531052 w 4423"/>
              <a:gd name="T45" fmla="*/ 702025 h 6016"/>
              <a:gd name="T46" fmla="*/ 825693 w 4423"/>
              <a:gd name="T47" fmla="*/ 1480682 h 6016"/>
              <a:gd name="T48" fmla="*/ 683594 w 4423"/>
              <a:gd name="T49" fmla="*/ 1494614 h 6016"/>
              <a:gd name="T50" fmla="*/ 683278 w 4423"/>
              <a:gd name="T51" fmla="*/ 380620 h 6016"/>
              <a:gd name="T52" fmla="*/ 495922 w 4423"/>
              <a:gd name="T53" fmla="*/ 453451 h 6016"/>
              <a:gd name="T54" fmla="*/ 386104 w 4423"/>
              <a:gd name="T55" fmla="*/ 636161 h 6016"/>
              <a:gd name="T56" fmla="*/ 386104 w 4423"/>
              <a:gd name="T57" fmla="*/ 764723 h 6016"/>
              <a:gd name="T58" fmla="*/ 495922 w 4423"/>
              <a:gd name="T59" fmla="*/ 947434 h 6016"/>
              <a:gd name="T60" fmla="*/ 683278 w 4423"/>
              <a:gd name="T61" fmla="*/ 1020264 h 6016"/>
              <a:gd name="T62" fmla="*/ 838669 w 4423"/>
              <a:gd name="T63" fmla="*/ 988915 h 6016"/>
              <a:gd name="T64" fmla="*/ 988047 w 4423"/>
              <a:gd name="T65" fmla="*/ 839454 h 6016"/>
              <a:gd name="T66" fmla="*/ 1019378 w 4423"/>
              <a:gd name="T67" fmla="*/ 683976 h 6016"/>
              <a:gd name="T68" fmla="*/ 946588 w 4423"/>
              <a:gd name="T69" fmla="*/ 496833 h 6016"/>
              <a:gd name="T70" fmla="*/ 764296 w 4423"/>
              <a:gd name="T71" fmla="*/ 386636 h 6016"/>
              <a:gd name="T72" fmla="*/ 814617 w 4423"/>
              <a:gd name="T73" fmla="*/ 511082 h 6016"/>
              <a:gd name="T74" fmla="*/ 666188 w 4423"/>
              <a:gd name="T75" fmla="*/ 481316 h 6016"/>
              <a:gd name="T76" fmla="*/ 535799 w 4423"/>
              <a:gd name="T77" fmla="*/ 551614 h 6016"/>
              <a:gd name="T78" fmla="*/ 478200 w 4423"/>
              <a:gd name="T79" fmla="*/ 700442 h 6016"/>
              <a:gd name="T80" fmla="*/ 528836 w 4423"/>
              <a:gd name="T81" fmla="*/ 841354 h 6016"/>
              <a:gd name="T82" fmla="*/ 655111 w 4423"/>
              <a:gd name="T83" fmla="*/ 917351 h 6016"/>
              <a:gd name="T84" fmla="*/ 805122 w 4423"/>
              <a:gd name="T85" fmla="*/ 895185 h 6016"/>
              <a:gd name="T86" fmla="*/ 903864 w 4423"/>
              <a:gd name="T87" fmla="*/ 786889 h 6016"/>
              <a:gd name="T88" fmla="*/ 911459 w 4423"/>
              <a:gd name="T89" fmla="*/ 634261 h 6016"/>
              <a:gd name="T90" fmla="*/ 993427 w 4423"/>
              <a:gd name="T91" fmla="*/ 376503 h 6016"/>
              <a:gd name="T92" fmla="*/ 860190 w 4423"/>
              <a:gd name="T93" fmla="*/ 293223 h 6016"/>
              <a:gd name="T94" fmla="*/ 699735 w 4423"/>
              <a:gd name="T95" fmla="*/ 263141 h 6016"/>
              <a:gd name="T96" fmla="*/ 549724 w 4423"/>
              <a:gd name="T97" fmla="*/ 289740 h 6016"/>
              <a:gd name="T98" fmla="*/ 413638 w 4423"/>
              <a:gd name="T99" fmla="*/ 369854 h 6016"/>
              <a:gd name="T100" fmla="*/ 320593 w 4423"/>
              <a:gd name="T101" fmla="*/ 482583 h 6016"/>
              <a:gd name="T102" fmla="*/ 267741 w 4423"/>
              <a:gd name="T103" fmla="*/ 633628 h 6016"/>
              <a:gd name="T104" fmla="*/ 271855 w 4423"/>
              <a:gd name="T105" fmla="*/ 788789 h 6016"/>
              <a:gd name="T106" fmla="*/ 331670 w 4423"/>
              <a:gd name="T107" fmla="*/ 936034 h 6016"/>
              <a:gd name="T108" fmla="*/ 430095 w 4423"/>
              <a:gd name="T109" fmla="*/ 1044647 h 6016"/>
              <a:gd name="T110" fmla="*/ 569662 w 4423"/>
              <a:gd name="T111" fmla="*/ 1118111 h 6016"/>
              <a:gd name="T112" fmla="*/ 722521 w 4423"/>
              <a:gd name="T113" fmla="*/ 1137110 h 6016"/>
              <a:gd name="T114" fmla="*/ 879811 w 4423"/>
              <a:gd name="T115" fmla="*/ 1099112 h 6016"/>
              <a:gd name="T116" fmla="*/ 1008618 w 4423"/>
              <a:gd name="T117" fmla="*/ 1009815 h 6016"/>
              <a:gd name="T118" fmla="*/ 1093434 w 4423"/>
              <a:gd name="T119" fmla="*/ 890119 h 6016"/>
              <a:gd name="T120" fmla="*/ 1135526 w 4423"/>
              <a:gd name="T121" fmla="*/ 734008 h 6016"/>
              <a:gd name="T122" fmla="*/ 1120019 w 4423"/>
              <a:gd name="T123" fmla="*/ 580746 h 6016"/>
              <a:gd name="T124" fmla="*/ 1050077 w 4423"/>
              <a:gd name="T125" fmla="*/ 438885 h 601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423" h="6016">
                <a:moveTo>
                  <a:pt x="2211" y="0"/>
                </a:moveTo>
                <a:lnTo>
                  <a:pt x="2211" y="0"/>
                </a:lnTo>
                <a:lnTo>
                  <a:pt x="2268" y="1"/>
                </a:lnTo>
                <a:lnTo>
                  <a:pt x="2325" y="4"/>
                </a:lnTo>
                <a:lnTo>
                  <a:pt x="2382" y="7"/>
                </a:lnTo>
                <a:lnTo>
                  <a:pt x="2437" y="12"/>
                </a:lnTo>
                <a:lnTo>
                  <a:pt x="2492" y="18"/>
                </a:lnTo>
                <a:lnTo>
                  <a:pt x="2548" y="26"/>
                </a:lnTo>
                <a:lnTo>
                  <a:pt x="2603" y="34"/>
                </a:lnTo>
                <a:lnTo>
                  <a:pt x="2657" y="45"/>
                </a:lnTo>
                <a:lnTo>
                  <a:pt x="2710" y="57"/>
                </a:lnTo>
                <a:lnTo>
                  <a:pt x="2764" y="70"/>
                </a:lnTo>
                <a:lnTo>
                  <a:pt x="2817" y="84"/>
                </a:lnTo>
                <a:lnTo>
                  <a:pt x="2869" y="99"/>
                </a:lnTo>
                <a:lnTo>
                  <a:pt x="2920" y="116"/>
                </a:lnTo>
                <a:lnTo>
                  <a:pt x="2971" y="134"/>
                </a:lnTo>
                <a:lnTo>
                  <a:pt x="3022" y="154"/>
                </a:lnTo>
                <a:lnTo>
                  <a:pt x="3072" y="174"/>
                </a:lnTo>
                <a:lnTo>
                  <a:pt x="3121" y="195"/>
                </a:lnTo>
                <a:lnTo>
                  <a:pt x="3170" y="219"/>
                </a:lnTo>
                <a:lnTo>
                  <a:pt x="3218" y="242"/>
                </a:lnTo>
                <a:lnTo>
                  <a:pt x="3265" y="267"/>
                </a:lnTo>
                <a:lnTo>
                  <a:pt x="3312" y="293"/>
                </a:lnTo>
                <a:lnTo>
                  <a:pt x="3357" y="321"/>
                </a:lnTo>
                <a:lnTo>
                  <a:pt x="3403" y="348"/>
                </a:lnTo>
                <a:lnTo>
                  <a:pt x="3448" y="378"/>
                </a:lnTo>
                <a:lnTo>
                  <a:pt x="3492" y="408"/>
                </a:lnTo>
                <a:lnTo>
                  <a:pt x="3534" y="440"/>
                </a:lnTo>
                <a:lnTo>
                  <a:pt x="3577" y="472"/>
                </a:lnTo>
                <a:lnTo>
                  <a:pt x="3618" y="505"/>
                </a:lnTo>
                <a:lnTo>
                  <a:pt x="3659" y="540"/>
                </a:lnTo>
                <a:lnTo>
                  <a:pt x="3698" y="575"/>
                </a:lnTo>
                <a:lnTo>
                  <a:pt x="3736" y="611"/>
                </a:lnTo>
                <a:lnTo>
                  <a:pt x="3775" y="649"/>
                </a:lnTo>
                <a:lnTo>
                  <a:pt x="3812" y="686"/>
                </a:lnTo>
                <a:lnTo>
                  <a:pt x="3848" y="725"/>
                </a:lnTo>
                <a:lnTo>
                  <a:pt x="3883" y="765"/>
                </a:lnTo>
                <a:lnTo>
                  <a:pt x="3917" y="805"/>
                </a:lnTo>
                <a:lnTo>
                  <a:pt x="3951" y="846"/>
                </a:lnTo>
                <a:lnTo>
                  <a:pt x="3983" y="889"/>
                </a:lnTo>
                <a:lnTo>
                  <a:pt x="4014" y="932"/>
                </a:lnTo>
                <a:lnTo>
                  <a:pt x="4045" y="975"/>
                </a:lnTo>
                <a:lnTo>
                  <a:pt x="4074" y="1020"/>
                </a:lnTo>
                <a:lnTo>
                  <a:pt x="4102" y="1065"/>
                </a:lnTo>
                <a:lnTo>
                  <a:pt x="4130" y="1111"/>
                </a:lnTo>
                <a:lnTo>
                  <a:pt x="4156" y="1157"/>
                </a:lnTo>
                <a:lnTo>
                  <a:pt x="4181" y="1205"/>
                </a:lnTo>
                <a:lnTo>
                  <a:pt x="4205" y="1253"/>
                </a:lnTo>
                <a:lnTo>
                  <a:pt x="4227" y="1302"/>
                </a:lnTo>
                <a:lnTo>
                  <a:pt x="4249" y="1351"/>
                </a:lnTo>
                <a:lnTo>
                  <a:pt x="4270" y="1401"/>
                </a:lnTo>
                <a:lnTo>
                  <a:pt x="4289" y="1451"/>
                </a:lnTo>
                <a:lnTo>
                  <a:pt x="4307" y="1502"/>
                </a:lnTo>
                <a:lnTo>
                  <a:pt x="4323" y="1554"/>
                </a:lnTo>
                <a:lnTo>
                  <a:pt x="4339" y="1606"/>
                </a:lnTo>
                <a:lnTo>
                  <a:pt x="4353" y="1660"/>
                </a:lnTo>
                <a:lnTo>
                  <a:pt x="4366" y="1713"/>
                </a:lnTo>
                <a:lnTo>
                  <a:pt x="4378" y="1766"/>
                </a:lnTo>
                <a:lnTo>
                  <a:pt x="4388" y="1820"/>
                </a:lnTo>
                <a:lnTo>
                  <a:pt x="4397" y="1875"/>
                </a:lnTo>
                <a:lnTo>
                  <a:pt x="4405" y="1930"/>
                </a:lnTo>
                <a:lnTo>
                  <a:pt x="4411" y="1985"/>
                </a:lnTo>
                <a:lnTo>
                  <a:pt x="4416" y="2042"/>
                </a:lnTo>
                <a:lnTo>
                  <a:pt x="4420" y="2098"/>
                </a:lnTo>
                <a:lnTo>
                  <a:pt x="4422" y="2155"/>
                </a:lnTo>
                <a:lnTo>
                  <a:pt x="4423" y="2212"/>
                </a:lnTo>
                <a:lnTo>
                  <a:pt x="4422" y="2270"/>
                </a:lnTo>
                <a:lnTo>
                  <a:pt x="4420" y="2326"/>
                </a:lnTo>
                <a:lnTo>
                  <a:pt x="4416" y="2382"/>
                </a:lnTo>
                <a:lnTo>
                  <a:pt x="4411" y="2438"/>
                </a:lnTo>
                <a:lnTo>
                  <a:pt x="4405" y="2494"/>
                </a:lnTo>
                <a:lnTo>
                  <a:pt x="4397" y="2548"/>
                </a:lnTo>
                <a:lnTo>
                  <a:pt x="4388" y="2604"/>
                </a:lnTo>
                <a:lnTo>
                  <a:pt x="4378" y="2658"/>
                </a:lnTo>
                <a:lnTo>
                  <a:pt x="4366" y="2711"/>
                </a:lnTo>
                <a:lnTo>
                  <a:pt x="4353" y="2764"/>
                </a:lnTo>
                <a:lnTo>
                  <a:pt x="4339" y="2818"/>
                </a:lnTo>
                <a:lnTo>
                  <a:pt x="4323" y="2870"/>
                </a:lnTo>
                <a:lnTo>
                  <a:pt x="4307" y="2921"/>
                </a:lnTo>
                <a:lnTo>
                  <a:pt x="4289" y="2972"/>
                </a:lnTo>
                <a:lnTo>
                  <a:pt x="4270" y="3023"/>
                </a:lnTo>
                <a:lnTo>
                  <a:pt x="4249" y="3073"/>
                </a:lnTo>
                <a:lnTo>
                  <a:pt x="4227" y="3122"/>
                </a:lnTo>
                <a:lnTo>
                  <a:pt x="4205" y="3171"/>
                </a:lnTo>
                <a:lnTo>
                  <a:pt x="4181" y="3219"/>
                </a:lnTo>
                <a:lnTo>
                  <a:pt x="4156" y="3267"/>
                </a:lnTo>
                <a:lnTo>
                  <a:pt x="4130" y="3313"/>
                </a:lnTo>
                <a:lnTo>
                  <a:pt x="4102" y="3359"/>
                </a:lnTo>
                <a:lnTo>
                  <a:pt x="4074" y="3404"/>
                </a:lnTo>
                <a:lnTo>
                  <a:pt x="4045" y="3449"/>
                </a:lnTo>
                <a:lnTo>
                  <a:pt x="4014" y="3492"/>
                </a:lnTo>
                <a:lnTo>
                  <a:pt x="3983" y="3535"/>
                </a:lnTo>
                <a:lnTo>
                  <a:pt x="3951" y="3578"/>
                </a:lnTo>
                <a:lnTo>
                  <a:pt x="3917" y="3619"/>
                </a:lnTo>
                <a:lnTo>
                  <a:pt x="3883" y="3660"/>
                </a:lnTo>
                <a:lnTo>
                  <a:pt x="3848" y="3699"/>
                </a:lnTo>
                <a:lnTo>
                  <a:pt x="3812" y="3738"/>
                </a:lnTo>
                <a:lnTo>
                  <a:pt x="3775" y="3776"/>
                </a:lnTo>
                <a:lnTo>
                  <a:pt x="3736" y="3813"/>
                </a:lnTo>
                <a:lnTo>
                  <a:pt x="3698" y="3849"/>
                </a:lnTo>
                <a:lnTo>
                  <a:pt x="3659" y="3884"/>
                </a:lnTo>
                <a:lnTo>
                  <a:pt x="3618" y="3919"/>
                </a:lnTo>
                <a:lnTo>
                  <a:pt x="3577" y="3952"/>
                </a:lnTo>
                <a:lnTo>
                  <a:pt x="3534" y="3984"/>
                </a:lnTo>
                <a:lnTo>
                  <a:pt x="3492" y="4016"/>
                </a:lnTo>
                <a:lnTo>
                  <a:pt x="3448" y="4046"/>
                </a:lnTo>
                <a:lnTo>
                  <a:pt x="3403" y="4076"/>
                </a:lnTo>
                <a:lnTo>
                  <a:pt x="3357" y="4103"/>
                </a:lnTo>
                <a:lnTo>
                  <a:pt x="3312" y="4131"/>
                </a:lnTo>
                <a:lnTo>
                  <a:pt x="3265" y="4157"/>
                </a:lnTo>
                <a:lnTo>
                  <a:pt x="3218" y="4182"/>
                </a:lnTo>
                <a:lnTo>
                  <a:pt x="3170" y="4206"/>
                </a:lnTo>
                <a:lnTo>
                  <a:pt x="3121" y="4229"/>
                </a:lnTo>
                <a:lnTo>
                  <a:pt x="3072" y="4250"/>
                </a:lnTo>
                <a:lnTo>
                  <a:pt x="3022" y="4270"/>
                </a:lnTo>
                <a:lnTo>
                  <a:pt x="2971" y="4290"/>
                </a:lnTo>
                <a:lnTo>
                  <a:pt x="2920" y="4308"/>
                </a:lnTo>
                <a:lnTo>
                  <a:pt x="2869" y="4325"/>
                </a:lnTo>
                <a:lnTo>
                  <a:pt x="2817" y="4340"/>
                </a:lnTo>
                <a:lnTo>
                  <a:pt x="2764" y="4355"/>
                </a:lnTo>
                <a:lnTo>
                  <a:pt x="2710" y="4367"/>
                </a:lnTo>
                <a:lnTo>
                  <a:pt x="2657" y="4379"/>
                </a:lnTo>
                <a:lnTo>
                  <a:pt x="2603" y="4390"/>
                </a:lnTo>
                <a:lnTo>
                  <a:pt x="2548" y="4398"/>
                </a:lnTo>
                <a:lnTo>
                  <a:pt x="2492" y="4406"/>
                </a:lnTo>
                <a:lnTo>
                  <a:pt x="2437" y="4412"/>
                </a:lnTo>
                <a:lnTo>
                  <a:pt x="2382" y="4417"/>
                </a:lnTo>
                <a:lnTo>
                  <a:pt x="2325" y="4421"/>
                </a:lnTo>
                <a:lnTo>
                  <a:pt x="2268" y="4423"/>
                </a:lnTo>
                <a:lnTo>
                  <a:pt x="2211" y="4424"/>
                </a:lnTo>
                <a:lnTo>
                  <a:pt x="2154" y="4423"/>
                </a:lnTo>
                <a:lnTo>
                  <a:pt x="2097" y="4421"/>
                </a:lnTo>
                <a:lnTo>
                  <a:pt x="2041" y="4417"/>
                </a:lnTo>
                <a:lnTo>
                  <a:pt x="1985" y="4412"/>
                </a:lnTo>
                <a:lnTo>
                  <a:pt x="1929" y="4406"/>
                </a:lnTo>
                <a:lnTo>
                  <a:pt x="1874" y="4398"/>
                </a:lnTo>
                <a:lnTo>
                  <a:pt x="1820" y="4390"/>
                </a:lnTo>
                <a:lnTo>
                  <a:pt x="1765" y="4379"/>
                </a:lnTo>
                <a:lnTo>
                  <a:pt x="1711" y="4367"/>
                </a:lnTo>
                <a:lnTo>
                  <a:pt x="1658" y="4355"/>
                </a:lnTo>
                <a:lnTo>
                  <a:pt x="1606" y="4340"/>
                </a:lnTo>
                <a:lnTo>
                  <a:pt x="1554" y="4325"/>
                </a:lnTo>
                <a:lnTo>
                  <a:pt x="1501" y="4308"/>
                </a:lnTo>
                <a:lnTo>
                  <a:pt x="1450" y="4290"/>
                </a:lnTo>
                <a:lnTo>
                  <a:pt x="1400" y="4270"/>
                </a:lnTo>
                <a:lnTo>
                  <a:pt x="1350" y="4250"/>
                </a:lnTo>
                <a:lnTo>
                  <a:pt x="1301" y="4229"/>
                </a:lnTo>
                <a:lnTo>
                  <a:pt x="1252" y="4206"/>
                </a:lnTo>
                <a:lnTo>
                  <a:pt x="1204" y="4182"/>
                </a:lnTo>
                <a:lnTo>
                  <a:pt x="1157" y="4157"/>
                </a:lnTo>
                <a:lnTo>
                  <a:pt x="1110" y="4131"/>
                </a:lnTo>
                <a:lnTo>
                  <a:pt x="1064" y="4103"/>
                </a:lnTo>
                <a:lnTo>
                  <a:pt x="1019" y="4076"/>
                </a:lnTo>
                <a:lnTo>
                  <a:pt x="975" y="4046"/>
                </a:lnTo>
                <a:lnTo>
                  <a:pt x="931" y="4016"/>
                </a:lnTo>
                <a:lnTo>
                  <a:pt x="887" y="3984"/>
                </a:lnTo>
                <a:lnTo>
                  <a:pt x="846" y="3952"/>
                </a:lnTo>
                <a:lnTo>
                  <a:pt x="804" y="3919"/>
                </a:lnTo>
                <a:lnTo>
                  <a:pt x="764" y="3884"/>
                </a:lnTo>
                <a:lnTo>
                  <a:pt x="725" y="3849"/>
                </a:lnTo>
                <a:lnTo>
                  <a:pt x="685" y="3813"/>
                </a:lnTo>
                <a:lnTo>
                  <a:pt x="647" y="3776"/>
                </a:lnTo>
                <a:lnTo>
                  <a:pt x="611" y="3738"/>
                </a:lnTo>
                <a:lnTo>
                  <a:pt x="574" y="3699"/>
                </a:lnTo>
                <a:lnTo>
                  <a:pt x="538" y="3660"/>
                </a:lnTo>
                <a:lnTo>
                  <a:pt x="504" y="3619"/>
                </a:lnTo>
                <a:lnTo>
                  <a:pt x="471" y="3578"/>
                </a:lnTo>
                <a:lnTo>
                  <a:pt x="439" y="3535"/>
                </a:lnTo>
                <a:lnTo>
                  <a:pt x="407" y="3492"/>
                </a:lnTo>
                <a:lnTo>
                  <a:pt x="378" y="3449"/>
                </a:lnTo>
                <a:lnTo>
                  <a:pt x="348" y="3404"/>
                </a:lnTo>
                <a:lnTo>
                  <a:pt x="320" y="3359"/>
                </a:lnTo>
                <a:lnTo>
                  <a:pt x="292" y="3313"/>
                </a:lnTo>
                <a:lnTo>
                  <a:pt x="267" y="3267"/>
                </a:lnTo>
                <a:lnTo>
                  <a:pt x="241" y="3219"/>
                </a:lnTo>
                <a:lnTo>
                  <a:pt x="218" y="3171"/>
                </a:lnTo>
                <a:lnTo>
                  <a:pt x="195" y="3122"/>
                </a:lnTo>
                <a:lnTo>
                  <a:pt x="173" y="3073"/>
                </a:lnTo>
                <a:lnTo>
                  <a:pt x="153" y="3023"/>
                </a:lnTo>
                <a:lnTo>
                  <a:pt x="134" y="2972"/>
                </a:lnTo>
                <a:lnTo>
                  <a:pt x="116" y="2921"/>
                </a:lnTo>
                <a:lnTo>
                  <a:pt x="99" y="2870"/>
                </a:lnTo>
                <a:lnTo>
                  <a:pt x="84" y="2818"/>
                </a:lnTo>
                <a:lnTo>
                  <a:pt x="69" y="2764"/>
                </a:lnTo>
                <a:lnTo>
                  <a:pt x="56" y="2711"/>
                </a:lnTo>
                <a:lnTo>
                  <a:pt x="44" y="2658"/>
                </a:lnTo>
                <a:lnTo>
                  <a:pt x="34" y="2604"/>
                </a:lnTo>
                <a:lnTo>
                  <a:pt x="25" y="2548"/>
                </a:lnTo>
                <a:lnTo>
                  <a:pt x="17" y="2494"/>
                </a:lnTo>
                <a:lnTo>
                  <a:pt x="10" y="2438"/>
                </a:lnTo>
                <a:lnTo>
                  <a:pt x="6" y="2382"/>
                </a:lnTo>
                <a:lnTo>
                  <a:pt x="2" y="2326"/>
                </a:lnTo>
                <a:lnTo>
                  <a:pt x="0" y="2270"/>
                </a:lnTo>
                <a:lnTo>
                  <a:pt x="0" y="2212"/>
                </a:lnTo>
                <a:lnTo>
                  <a:pt x="0" y="2155"/>
                </a:lnTo>
                <a:lnTo>
                  <a:pt x="2" y="2098"/>
                </a:lnTo>
                <a:lnTo>
                  <a:pt x="6" y="2042"/>
                </a:lnTo>
                <a:lnTo>
                  <a:pt x="10" y="1985"/>
                </a:lnTo>
                <a:lnTo>
                  <a:pt x="17" y="1930"/>
                </a:lnTo>
                <a:lnTo>
                  <a:pt x="25" y="1875"/>
                </a:lnTo>
                <a:lnTo>
                  <a:pt x="34" y="1820"/>
                </a:lnTo>
                <a:lnTo>
                  <a:pt x="44" y="1766"/>
                </a:lnTo>
                <a:lnTo>
                  <a:pt x="56" y="1713"/>
                </a:lnTo>
                <a:lnTo>
                  <a:pt x="69" y="1660"/>
                </a:lnTo>
                <a:lnTo>
                  <a:pt x="84" y="1606"/>
                </a:lnTo>
                <a:lnTo>
                  <a:pt x="99" y="1554"/>
                </a:lnTo>
                <a:lnTo>
                  <a:pt x="116" y="1502"/>
                </a:lnTo>
                <a:lnTo>
                  <a:pt x="134" y="1451"/>
                </a:lnTo>
                <a:lnTo>
                  <a:pt x="153" y="1401"/>
                </a:lnTo>
                <a:lnTo>
                  <a:pt x="173" y="1351"/>
                </a:lnTo>
                <a:lnTo>
                  <a:pt x="195" y="1302"/>
                </a:lnTo>
                <a:lnTo>
                  <a:pt x="218" y="1253"/>
                </a:lnTo>
                <a:lnTo>
                  <a:pt x="241" y="1205"/>
                </a:lnTo>
                <a:lnTo>
                  <a:pt x="267" y="1157"/>
                </a:lnTo>
                <a:lnTo>
                  <a:pt x="292" y="1111"/>
                </a:lnTo>
                <a:lnTo>
                  <a:pt x="320" y="1065"/>
                </a:lnTo>
                <a:lnTo>
                  <a:pt x="348" y="1020"/>
                </a:lnTo>
                <a:lnTo>
                  <a:pt x="378" y="975"/>
                </a:lnTo>
                <a:lnTo>
                  <a:pt x="407" y="932"/>
                </a:lnTo>
                <a:lnTo>
                  <a:pt x="439" y="889"/>
                </a:lnTo>
                <a:lnTo>
                  <a:pt x="471" y="846"/>
                </a:lnTo>
                <a:lnTo>
                  <a:pt x="504" y="805"/>
                </a:lnTo>
                <a:lnTo>
                  <a:pt x="538" y="765"/>
                </a:lnTo>
                <a:lnTo>
                  <a:pt x="574" y="725"/>
                </a:lnTo>
                <a:lnTo>
                  <a:pt x="611" y="686"/>
                </a:lnTo>
                <a:lnTo>
                  <a:pt x="647" y="649"/>
                </a:lnTo>
                <a:lnTo>
                  <a:pt x="685" y="611"/>
                </a:lnTo>
                <a:lnTo>
                  <a:pt x="725" y="575"/>
                </a:lnTo>
                <a:lnTo>
                  <a:pt x="764" y="540"/>
                </a:lnTo>
                <a:lnTo>
                  <a:pt x="804" y="505"/>
                </a:lnTo>
                <a:lnTo>
                  <a:pt x="846" y="472"/>
                </a:lnTo>
                <a:lnTo>
                  <a:pt x="887" y="440"/>
                </a:lnTo>
                <a:lnTo>
                  <a:pt x="931" y="408"/>
                </a:lnTo>
                <a:lnTo>
                  <a:pt x="975" y="378"/>
                </a:lnTo>
                <a:lnTo>
                  <a:pt x="1019" y="348"/>
                </a:lnTo>
                <a:lnTo>
                  <a:pt x="1064" y="321"/>
                </a:lnTo>
                <a:lnTo>
                  <a:pt x="1110" y="293"/>
                </a:lnTo>
                <a:lnTo>
                  <a:pt x="1157" y="267"/>
                </a:lnTo>
                <a:lnTo>
                  <a:pt x="1204" y="242"/>
                </a:lnTo>
                <a:lnTo>
                  <a:pt x="1252" y="219"/>
                </a:lnTo>
                <a:lnTo>
                  <a:pt x="1301" y="195"/>
                </a:lnTo>
                <a:lnTo>
                  <a:pt x="1350" y="174"/>
                </a:lnTo>
                <a:lnTo>
                  <a:pt x="1400" y="154"/>
                </a:lnTo>
                <a:lnTo>
                  <a:pt x="1450" y="134"/>
                </a:lnTo>
                <a:lnTo>
                  <a:pt x="1501" y="116"/>
                </a:lnTo>
                <a:lnTo>
                  <a:pt x="1554" y="99"/>
                </a:lnTo>
                <a:lnTo>
                  <a:pt x="1606" y="84"/>
                </a:lnTo>
                <a:lnTo>
                  <a:pt x="1658" y="70"/>
                </a:lnTo>
                <a:lnTo>
                  <a:pt x="1711" y="57"/>
                </a:lnTo>
                <a:lnTo>
                  <a:pt x="1765" y="45"/>
                </a:lnTo>
                <a:lnTo>
                  <a:pt x="1820" y="34"/>
                </a:lnTo>
                <a:lnTo>
                  <a:pt x="1874" y="26"/>
                </a:lnTo>
                <a:lnTo>
                  <a:pt x="1929" y="18"/>
                </a:lnTo>
                <a:lnTo>
                  <a:pt x="1985" y="12"/>
                </a:lnTo>
                <a:lnTo>
                  <a:pt x="2041" y="7"/>
                </a:lnTo>
                <a:lnTo>
                  <a:pt x="2097" y="4"/>
                </a:lnTo>
                <a:lnTo>
                  <a:pt x="2154" y="1"/>
                </a:lnTo>
                <a:lnTo>
                  <a:pt x="2211" y="0"/>
                </a:lnTo>
                <a:close/>
                <a:moveTo>
                  <a:pt x="1730" y="2519"/>
                </a:moveTo>
                <a:lnTo>
                  <a:pt x="1730" y="2519"/>
                </a:lnTo>
                <a:lnTo>
                  <a:pt x="1753" y="2453"/>
                </a:lnTo>
                <a:lnTo>
                  <a:pt x="1776" y="2389"/>
                </a:lnTo>
                <a:lnTo>
                  <a:pt x="1802" y="2327"/>
                </a:lnTo>
                <a:lnTo>
                  <a:pt x="1814" y="2297"/>
                </a:lnTo>
                <a:lnTo>
                  <a:pt x="1828" y="2267"/>
                </a:lnTo>
                <a:lnTo>
                  <a:pt x="1843" y="2238"/>
                </a:lnTo>
                <a:lnTo>
                  <a:pt x="1858" y="2210"/>
                </a:lnTo>
                <a:lnTo>
                  <a:pt x="1874" y="2181"/>
                </a:lnTo>
                <a:lnTo>
                  <a:pt x="1890" y="2153"/>
                </a:lnTo>
                <a:lnTo>
                  <a:pt x="1907" y="2126"/>
                </a:lnTo>
                <a:lnTo>
                  <a:pt x="1924" y="2099"/>
                </a:lnTo>
                <a:lnTo>
                  <a:pt x="1942" y="2073"/>
                </a:lnTo>
                <a:lnTo>
                  <a:pt x="1961" y="2047"/>
                </a:lnTo>
                <a:lnTo>
                  <a:pt x="1981" y="2022"/>
                </a:lnTo>
                <a:lnTo>
                  <a:pt x="2002" y="1996"/>
                </a:lnTo>
                <a:lnTo>
                  <a:pt x="2023" y="1971"/>
                </a:lnTo>
                <a:lnTo>
                  <a:pt x="2045" y="1947"/>
                </a:lnTo>
                <a:lnTo>
                  <a:pt x="2069" y="1923"/>
                </a:lnTo>
                <a:lnTo>
                  <a:pt x="2093" y="1899"/>
                </a:lnTo>
                <a:lnTo>
                  <a:pt x="2118" y="1875"/>
                </a:lnTo>
                <a:lnTo>
                  <a:pt x="2144" y="1852"/>
                </a:lnTo>
                <a:lnTo>
                  <a:pt x="2171" y="1829"/>
                </a:lnTo>
                <a:lnTo>
                  <a:pt x="2198" y="1807"/>
                </a:lnTo>
                <a:lnTo>
                  <a:pt x="2228" y="1784"/>
                </a:lnTo>
                <a:lnTo>
                  <a:pt x="2258" y="1762"/>
                </a:lnTo>
                <a:lnTo>
                  <a:pt x="2290" y="1739"/>
                </a:lnTo>
                <a:lnTo>
                  <a:pt x="2322" y="1718"/>
                </a:lnTo>
                <a:lnTo>
                  <a:pt x="2356" y="1696"/>
                </a:lnTo>
                <a:lnTo>
                  <a:pt x="2391" y="1675"/>
                </a:lnTo>
                <a:lnTo>
                  <a:pt x="2372" y="1669"/>
                </a:lnTo>
                <a:lnTo>
                  <a:pt x="2353" y="1665"/>
                </a:lnTo>
                <a:lnTo>
                  <a:pt x="2334" y="1662"/>
                </a:lnTo>
                <a:lnTo>
                  <a:pt x="2314" y="1660"/>
                </a:lnTo>
                <a:lnTo>
                  <a:pt x="2295" y="1658"/>
                </a:lnTo>
                <a:lnTo>
                  <a:pt x="2276" y="1656"/>
                </a:lnTo>
                <a:lnTo>
                  <a:pt x="2256" y="1655"/>
                </a:lnTo>
                <a:lnTo>
                  <a:pt x="2237" y="1656"/>
                </a:lnTo>
                <a:lnTo>
                  <a:pt x="2218" y="1658"/>
                </a:lnTo>
                <a:lnTo>
                  <a:pt x="2198" y="1659"/>
                </a:lnTo>
                <a:lnTo>
                  <a:pt x="2180" y="1662"/>
                </a:lnTo>
                <a:lnTo>
                  <a:pt x="2161" y="1665"/>
                </a:lnTo>
                <a:lnTo>
                  <a:pt x="2142" y="1669"/>
                </a:lnTo>
                <a:lnTo>
                  <a:pt x="2124" y="1673"/>
                </a:lnTo>
                <a:lnTo>
                  <a:pt x="2105" y="1679"/>
                </a:lnTo>
                <a:lnTo>
                  <a:pt x="2087" y="1684"/>
                </a:lnTo>
                <a:lnTo>
                  <a:pt x="2069" y="1692"/>
                </a:lnTo>
                <a:lnTo>
                  <a:pt x="2051" y="1698"/>
                </a:lnTo>
                <a:lnTo>
                  <a:pt x="2032" y="1706"/>
                </a:lnTo>
                <a:lnTo>
                  <a:pt x="2015" y="1715"/>
                </a:lnTo>
                <a:lnTo>
                  <a:pt x="1997" y="1723"/>
                </a:lnTo>
                <a:lnTo>
                  <a:pt x="1980" y="1733"/>
                </a:lnTo>
                <a:lnTo>
                  <a:pt x="1947" y="1754"/>
                </a:lnTo>
                <a:lnTo>
                  <a:pt x="1915" y="1778"/>
                </a:lnTo>
                <a:lnTo>
                  <a:pt x="1885" y="1802"/>
                </a:lnTo>
                <a:lnTo>
                  <a:pt x="1856" y="1830"/>
                </a:lnTo>
                <a:lnTo>
                  <a:pt x="1842" y="1845"/>
                </a:lnTo>
                <a:lnTo>
                  <a:pt x="1828" y="1860"/>
                </a:lnTo>
                <a:lnTo>
                  <a:pt x="1815" y="1875"/>
                </a:lnTo>
                <a:lnTo>
                  <a:pt x="1803" y="1891"/>
                </a:lnTo>
                <a:lnTo>
                  <a:pt x="1791" y="1907"/>
                </a:lnTo>
                <a:lnTo>
                  <a:pt x="1779" y="1924"/>
                </a:lnTo>
                <a:lnTo>
                  <a:pt x="1769" y="1941"/>
                </a:lnTo>
                <a:lnTo>
                  <a:pt x="1758" y="1958"/>
                </a:lnTo>
                <a:lnTo>
                  <a:pt x="1748" y="1976"/>
                </a:lnTo>
                <a:lnTo>
                  <a:pt x="1739" y="1994"/>
                </a:lnTo>
                <a:lnTo>
                  <a:pt x="1730" y="2013"/>
                </a:lnTo>
                <a:lnTo>
                  <a:pt x="1722" y="2032"/>
                </a:lnTo>
                <a:lnTo>
                  <a:pt x="1714" y="2051"/>
                </a:lnTo>
                <a:lnTo>
                  <a:pt x="1708" y="2070"/>
                </a:lnTo>
                <a:lnTo>
                  <a:pt x="1701" y="2091"/>
                </a:lnTo>
                <a:lnTo>
                  <a:pt x="1695" y="2111"/>
                </a:lnTo>
                <a:lnTo>
                  <a:pt x="1691" y="2132"/>
                </a:lnTo>
                <a:lnTo>
                  <a:pt x="1687" y="2152"/>
                </a:lnTo>
                <a:lnTo>
                  <a:pt x="1683" y="2174"/>
                </a:lnTo>
                <a:lnTo>
                  <a:pt x="1680" y="2195"/>
                </a:lnTo>
                <a:lnTo>
                  <a:pt x="1678" y="2217"/>
                </a:lnTo>
                <a:lnTo>
                  <a:pt x="1677" y="2240"/>
                </a:lnTo>
                <a:lnTo>
                  <a:pt x="1677" y="2261"/>
                </a:lnTo>
                <a:lnTo>
                  <a:pt x="1677" y="2284"/>
                </a:lnTo>
                <a:lnTo>
                  <a:pt x="1679" y="2307"/>
                </a:lnTo>
                <a:lnTo>
                  <a:pt x="1680" y="2329"/>
                </a:lnTo>
                <a:lnTo>
                  <a:pt x="1683" y="2353"/>
                </a:lnTo>
                <a:lnTo>
                  <a:pt x="1688" y="2376"/>
                </a:lnTo>
                <a:lnTo>
                  <a:pt x="1692" y="2399"/>
                </a:lnTo>
                <a:lnTo>
                  <a:pt x="1698" y="2423"/>
                </a:lnTo>
                <a:lnTo>
                  <a:pt x="1705" y="2446"/>
                </a:lnTo>
                <a:lnTo>
                  <a:pt x="1712" y="2471"/>
                </a:lnTo>
                <a:lnTo>
                  <a:pt x="1721" y="2494"/>
                </a:lnTo>
                <a:lnTo>
                  <a:pt x="1730" y="2519"/>
                </a:lnTo>
                <a:close/>
                <a:moveTo>
                  <a:pt x="2609" y="4676"/>
                </a:moveTo>
                <a:lnTo>
                  <a:pt x="2609" y="5036"/>
                </a:lnTo>
                <a:lnTo>
                  <a:pt x="3991" y="5281"/>
                </a:lnTo>
                <a:lnTo>
                  <a:pt x="3991" y="6016"/>
                </a:lnTo>
                <a:lnTo>
                  <a:pt x="501" y="6016"/>
                </a:lnTo>
                <a:lnTo>
                  <a:pt x="501" y="5281"/>
                </a:lnTo>
                <a:lnTo>
                  <a:pt x="1813" y="5036"/>
                </a:lnTo>
                <a:lnTo>
                  <a:pt x="1813" y="4676"/>
                </a:lnTo>
                <a:lnTo>
                  <a:pt x="1861" y="4686"/>
                </a:lnTo>
                <a:lnTo>
                  <a:pt x="1910" y="4695"/>
                </a:lnTo>
                <a:lnTo>
                  <a:pt x="1959" y="4703"/>
                </a:lnTo>
                <a:lnTo>
                  <a:pt x="2009" y="4709"/>
                </a:lnTo>
                <a:lnTo>
                  <a:pt x="2059" y="4713"/>
                </a:lnTo>
                <a:lnTo>
                  <a:pt x="2109" y="4717"/>
                </a:lnTo>
                <a:lnTo>
                  <a:pt x="2160" y="4720"/>
                </a:lnTo>
                <a:lnTo>
                  <a:pt x="2211" y="4720"/>
                </a:lnTo>
                <a:lnTo>
                  <a:pt x="2262" y="4720"/>
                </a:lnTo>
                <a:lnTo>
                  <a:pt x="2312" y="4717"/>
                </a:lnTo>
                <a:lnTo>
                  <a:pt x="2363" y="4713"/>
                </a:lnTo>
                <a:lnTo>
                  <a:pt x="2413" y="4709"/>
                </a:lnTo>
                <a:lnTo>
                  <a:pt x="2462" y="4703"/>
                </a:lnTo>
                <a:lnTo>
                  <a:pt x="2511" y="4695"/>
                </a:lnTo>
                <a:lnTo>
                  <a:pt x="2560" y="4686"/>
                </a:lnTo>
                <a:lnTo>
                  <a:pt x="2609" y="4676"/>
                </a:lnTo>
                <a:close/>
                <a:moveTo>
                  <a:pt x="2211" y="1201"/>
                </a:moveTo>
                <a:lnTo>
                  <a:pt x="2211" y="1201"/>
                </a:lnTo>
                <a:lnTo>
                  <a:pt x="2185" y="1201"/>
                </a:lnTo>
                <a:lnTo>
                  <a:pt x="2159" y="1202"/>
                </a:lnTo>
                <a:lnTo>
                  <a:pt x="2134" y="1204"/>
                </a:lnTo>
                <a:lnTo>
                  <a:pt x="2108" y="1206"/>
                </a:lnTo>
                <a:lnTo>
                  <a:pt x="2082" y="1209"/>
                </a:lnTo>
                <a:lnTo>
                  <a:pt x="2057" y="1213"/>
                </a:lnTo>
                <a:lnTo>
                  <a:pt x="2007" y="1221"/>
                </a:lnTo>
                <a:lnTo>
                  <a:pt x="1958" y="1233"/>
                </a:lnTo>
                <a:lnTo>
                  <a:pt x="1910" y="1247"/>
                </a:lnTo>
                <a:lnTo>
                  <a:pt x="1863" y="1263"/>
                </a:lnTo>
                <a:lnTo>
                  <a:pt x="1817" y="1281"/>
                </a:lnTo>
                <a:lnTo>
                  <a:pt x="1773" y="1301"/>
                </a:lnTo>
                <a:lnTo>
                  <a:pt x="1729" y="1323"/>
                </a:lnTo>
                <a:lnTo>
                  <a:pt x="1687" y="1347"/>
                </a:lnTo>
                <a:lnTo>
                  <a:pt x="1646" y="1373"/>
                </a:lnTo>
                <a:lnTo>
                  <a:pt x="1606" y="1402"/>
                </a:lnTo>
                <a:lnTo>
                  <a:pt x="1567" y="1432"/>
                </a:lnTo>
                <a:lnTo>
                  <a:pt x="1531" y="1464"/>
                </a:lnTo>
                <a:lnTo>
                  <a:pt x="1496" y="1497"/>
                </a:lnTo>
                <a:lnTo>
                  <a:pt x="1463" y="1532"/>
                </a:lnTo>
                <a:lnTo>
                  <a:pt x="1431" y="1569"/>
                </a:lnTo>
                <a:lnTo>
                  <a:pt x="1400" y="1607"/>
                </a:lnTo>
                <a:lnTo>
                  <a:pt x="1373" y="1647"/>
                </a:lnTo>
                <a:lnTo>
                  <a:pt x="1346" y="1687"/>
                </a:lnTo>
                <a:lnTo>
                  <a:pt x="1322" y="1730"/>
                </a:lnTo>
                <a:lnTo>
                  <a:pt x="1299" y="1774"/>
                </a:lnTo>
                <a:lnTo>
                  <a:pt x="1279" y="1818"/>
                </a:lnTo>
                <a:lnTo>
                  <a:pt x="1261" y="1864"/>
                </a:lnTo>
                <a:lnTo>
                  <a:pt x="1245" y="1911"/>
                </a:lnTo>
                <a:lnTo>
                  <a:pt x="1232" y="1960"/>
                </a:lnTo>
                <a:lnTo>
                  <a:pt x="1220" y="2009"/>
                </a:lnTo>
                <a:lnTo>
                  <a:pt x="1212" y="2058"/>
                </a:lnTo>
                <a:lnTo>
                  <a:pt x="1208" y="2083"/>
                </a:lnTo>
                <a:lnTo>
                  <a:pt x="1206" y="2109"/>
                </a:lnTo>
                <a:lnTo>
                  <a:pt x="1202" y="2134"/>
                </a:lnTo>
                <a:lnTo>
                  <a:pt x="1201" y="2160"/>
                </a:lnTo>
                <a:lnTo>
                  <a:pt x="1200" y="2185"/>
                </a:lnTo>
                <a:lnTo>
                  <a:pt x="1200" y="2212"/>
                </a:lnTo>
                <a:lnTo>
                  <a:pt x="1200" y="2238"/>
                </a:lnTo>
                <a:lnTo>
                  <a:pt x="1201" y="2264"/>
                </a:lnTo>
                <a:lnTo>
                  <a:pt x="1202" y="2290"/>
                </a:lnTo>
                <a:lnTo>
                  <a:pt x="1206" y="2315"/>
                </a:lnTo>
                <a:lnTo>
                  <a:pt x="1208" y="2341"/>
                </a:lnTo>
                <a:lnTo>
                  <a:pt x="1212" y="2366"/>
                </a:lnTo>
                <a:lnTo>
                  <a:pt x="1220" y="2415"/>
                </a:lnTo>
                <a:lnTo>
                  <a:pt x="1232" y="2464"/>
                </a:lnTo>
                <a:lnTo>
                  <a:pt x="1245" y="2512"/>
                </a:lnTo>
                <a:lnTo>
                  <a:pt x="1261" y="2560"/>
                </a:lnTo>
                <a:lnTo>
                  <a:pt x="1279" y="2606"/>
                </a:lnTo>
                <a:lnTo>
                  <a:pt x="1299" y="2651"/>
                </a:lnTo>
                <a:lnTo>
                  <a:pt x="1322" y="2694"/>
                </a:lnTo>
                <a:lnTo>
                  <a:pt x="1346" y="2737"/>
                </a:lnTo>
                <a:lnTo>
                  <a:pt x="1373" y="2777"/>
                </a:lnTo>
                <a:lnTo>
                  <a:pt x="1400" y="2817"/>
                </a:lnTo>
                <a:lnTo>
                  <a:pt x="1431" y="2855"/>
                </a:lnTo>
                <a:lnTo>
                  <a:pt x="1463" y="2892"/>
                </a:lnTo>
                <a:lnTo>
                  <a:pt x="1496" y="2927"/>
                </a:lnTo>
                <a:lnTo>
                  <a:pt x="1531" y="2960"/>
                </a:lnTo>
                <a:lnTo>
                  <a:pt x="1567" y="2992"/>
                </a:lnTo>
                <a:lnTo>
                  <a:pt x="1606" y="3022"/>
                </a:lnTo>
                <a:lnTo>
                  <a:pt x="1646" y="3051"/>
                </a:lnTo>
                <a:lnTo>
                  <a:pt x="1687" y="3077"/>
                </a:lnTo>
                <a:lnTo>
                  <a:pt x="1729" y="3101"/>
                </a:lnTo>
                <a:lnTo>
                  <a:pt x="1773" y="3123"/>
                </a:lnTo>
                <a:lnTo>
                  <a:pt x="1817" y="3143"/>
                </a:lnTo>
                <a:lnTo>
                  <a:pt x="1863" y="3161"/>
                </a:lnTo>
                <a:lnTo>
                  <a:pt x="1910" y="3177"/>
                </a:lnTo>
                <a:lnTo>
                  <a:pt x="1958" y="3191"/>
                </a:lnTo>
                <a:lnTo>
                  <a:pt x="2007" y="3203"/>
                </a:lnTo>
                <a:lnTo>
                  <a:pt x="2057" y="3211"/>
                </a:lnTo>
                <a:lnTo>
                  <a:pt x="2082" y="3215"/>
                </a:lnTo>
                <a:lnTo>
                  <a:pt x="2108" y="3218"/>
                </a:lnTo>
                <a:lnTo>
                  <a:pt x="2134" y="3220"/>
                </a:lnTo>
                <a:lnTo>
                  <a:pt x="2159" y="3222"/>
                </a:lnTo>
                <a:lnTo>
                  <a:pt x="2185" y="3223"/>
                </a:lnTo>
                <a:lnTo>
                  <a:pt x="2211" y="3223"/>
                </a:lnTo>
                <a:lnTo>
                  <a:pt x="2237" y="3223"/>
                </a:lnTo>
                <a:lnTo>
                  <a:pt x="2263" y="3222"/>
                </a:lnTo>
                <a:lnTo>
                  <a:pt x="2289" y="3220"/>
                </a:lnTo>
                <a:lnTo>
                  <a:pt x="2314" y="3218"/>
                </a:lnTo>
                <a:lnTo>
                  <a:pt x="2340" y="3215"/>
                </a:lnTo>
                <a:lnTo>
                  <a:pt x="2365" y="3211"/>
                </a:lnTo>
                <a:lnTo>
                  <a:pt x="2415" y="3203"/>
                </a:lnTo>
                <a:lnTo>
                  <a:pt x="2463" y="3191"/>
                </a:lnTo>
                <a:lnTo>
                  <a:pt x="2511" y="3177"/>
                </a:lnTo>
                <a:lnTo>
                  <a:pt x="2558" y="3161"/>
                </a:lnTo>
                <a:lnTo>
                  <a:pt x="2605" y="3143"/>
                </a:lnTo>
                <a:lnTo>
                  <a:pt x="2650" y="3123"/>
                </a:lnTo>
                <a:lnTo>
                  <a:pt x="2693" y="3101"/>
                </a:lnTo>
                <a:lnTo>
                  <a:pt x="2735" y="3077"/>
                </a:lnTo>
                <a:lnTo>
                  <a:pt x="2776" y="3051"/>
                </a:lnTo>
                <a:lnTo>
                  <a:pt x="2816" y="3022"/>
                </a:lnTo>
                <a:lnTo>
                  <a:pt x="2854" y="2992"/>
                </a:lnTo>
                <a:lnTo>
                  <a:pt x="2891" y="2960"/>
                </a:lnTo>
                <a:lnTo>
                  <a:pt x="2926" y="2927"/>
                </a:lnTo>
                <a:lnTo>
                  <a:pt x="2959" y="2892"/>
                </a:lnTo>
                <a:lnTo>
                  <a:pt x="2991" y="2855"/>
                </a:lnTo>
                <a:lnTo>
                  <a:pt x="3021" y="2817"/>
                </a:lnTo>
                <a:lnTo>
                  <a:pt x="3050" y="2777"/>
                </a:lnTo>
                <a:lnTo>
                  <a:pt x="3075" y="2737"/>
                </a:lnTo>
                <a:lnTo>
                  <a:pt x="3100" y="2694"/>
                </a:lnTo>
                <a:lnTo>
                  <a:pt x="3122" y="2651"/>
                </a:lnTo>
                <a:lnTo>
                  <a:pt x="3142" y="2606"/>
                </a:lnTo>
                <a:lnTo>
                  <a:pt x="3161" y="2560"/>
                </a:lnTo>
                <a:lnTo>
                  <a:pt x="3177" y="2512"/>
                </a:lnTo>
                <a:lnTo>
                  <a:pt x="3190" y="2464"/>
                </a:lnTo>
                <a:lnTo>
                  <a:pt x="3202" y="2415"/>
                </a:lnTo>
                <a:lnTo>
                  <a:pt x="3211" y="2366"/>
                </a:lnTo>
                <a:lnTo>
                  <a:pt x="3214" y="2341"/>
                </a:lnTo>
                <a:lnTo>
                  <a:pt x="3217" y="2315"/>
                </a:lnTo>
                <a:lnTo>
                  <a:pt x="3219" y="2290"/>
                </a:lnTo>
                <a:lnTo>
                  <a:pt x="3221" y="2264"/>
                </a:lnTo>
                <a:lnTo>
                  <a:pt x="3221" y="2238"/>
                </a:lnTo>
                <a:lnTo>
                  <a:pt x="3222" y="2212"/>
                </a:lnTo>
                <a:lnTo>
                  <a:pt x="3221" y="2185"/>
                </a:lnTo>
                <a:lnTo>
                  <a:pt x="3221" y="2160"/>
                </a:lnTo>
                <a:lnTo>
                  <a:pt x="3219" y="2134"/>
                </a:lnTo>
                <a:lnTo>
                  <a:pt x="3217" y="2109"/>
                </a:lnTo>
                <a:lnTo>
                  <a:pt x="3214" y="2083"/>
                </a:lnTo>
                <a:lnTo>
                  <a:pt x="3211" y="2058"/>
                </a:lnTo>
                <a:lnTo>
                  <a:pt x="3202" y="2009"/>
                </a:lnTo>
                <a:lnTo>
                  <a:pt x="3190" y="1960"/>
                </a:lnTo>
                <a:lnTo>
                  <a:pt x="3177" y="1911"/>
                </a:lnTo>
                <a:lnTo>
                  <a:pt x="3161" y="1864"/>
                </a:lnTo>
                <a:lnTo>
                  <a:pt x="3142" y="1818"/>
                </a:lnTo>
                <a:lnTo>
                  <a:pt x="3122" y="1774"/>
                </a:lnTo>
                <a:lnTo>
                  <a:pt x="3100" y="1730"/>
                </a:lnTo>
                <a:lnTo>
                  <a:pt x="3075" y="1687"/>
                </a:lnTo>
                <a:lnTo>
                  <a:pt x="3050" y="1647"/>
                </a:lnTo>
                <a:lnTo>
                  <a:pt x="3021" y="1607"/>
                </a:lnTo>
                <a:lnTo>
                  <a:pt x="2991" y="1569"/>
                </a:lnTo>
                <a:lnTo>
                  <a:pt x="2959" y="1532"/>
                </a:lnTo>
                <a:lnTo>
                  <a:pt x="2926" y="1497"/>
                </a:lnTo>
                <a:lnTo>
                  <a:pt x="2891" y="1464"/>
                </a:lnTo>
                <a:lnTo>
                  <a:pt x="2854" y="1432"/>
                </a:lnTo>
                <a:lnTo>
                  <a:pt x="2816" y="1402"/>
                </a:lnTo>
                <a:lnTo>
                  <a:pt x="2776" y="1373"/>
                </a:lnTo>
                <a:lnTo>
                  <a:pt x="2735" y="1347"/>
                </a:lnTo>
                <a:lnTo>
                  <a:pt x="2693" y="1323"/>
                </a:lnTo>
                <a:lnTo>
                  <a:pt x="2650" y="1301"/>
                </a:lnTo>
                <a:lnTo>
                  <a:pt x="2605" y="1281"/>
                </a:lnTo>
                <a:lnTo>
                  <a:pt x="2558" y="1263"/>
                </a:lnTo>
                <a:lnTo>
                  <a:pt x="2511" y="1247"/>
                </a:lnTo>
                <a:lnTo>
                  <a:pt x="2463" y="1233"/>
                </a:lnTo>
                <a:lnTo>
                  <a:pt x="2415" y="1221"/>
                </a:lnTo>
                <a:lnTo>
                  <a:pt x="2365" y="1213"/>
                </a:lnTo>
                <a:lnTo>
                  <a:pt x="2340" y="1209"/>
                </a:lnTo>
                <a:lnTo>
                  <a:pt x="2314" y="1206"/>
                </a:lnTo>
                <a:lnTo>
                  <a:pt x="2289" y="1204"/>
                </a:lnTo>
                <a:lnTo>
                  <a:pt x="2263" y="1202"/>
                </a:lnTo>
                <a:lnTo>
                  <a:pt x="2237" y="1201"/>
                </a:lnTo>
                <a:lnTo>
                  <a:pt x="2211" y="1201"/>
                </a:lnTo>
                <a:close/>
                <a:moveTo>
                  <a:pt x="2706" y="1717"/>
                </a:moveTo>
                <a:lnTo>
                  <a:pt x="2706" y="1717"/>
                </a:lnTo>
                <a:lnTo>
                  <a:pt x="2682" y="1694"/>
                </a:lnTo>
                <a:lnTo>
                  <a:pt x="2656" y="1672"/>
                </a:lnTo>
                <a:lnTo>
                  <a:pt x="2630" y="1651"/>
                </a:lnTo>
                <a:lnTo>
                  <a:pt x="2602" y="1632"/>
                </a:lnTo>
                <a:lnTo>
                  <a:pt x="2574" y="1614"/>
                </a:lnTo>
                <a:lnTo>
                  <a:pt x="2544" y="1597"/>
                </a:lnTo>
                <a:lnTo>
                  <a:pt x="2515" y="1581"/>
                </a:lnTo>
                <a:lnTo>
                  <a:pt x="2484" y="1567"/>
                </a:lnTo>
                <a:lnTo>
                  <a:pt x="2452" y="1554"/>
                </a:lnTo>
                <a:lnTo>
                  <a:pt x="2419" y="1544"/>
                </a:lnTo>
                <a:lnTo>
                  <a:pt x="2386" y="1534"/>
                </a:lnTo>
                <a:lnTo>
                  <a:pt x="2352" y="1527"/>
                </a:lnTo>
                <a:lnTo>
                  <a:pt x="2318" y="1520"/>
                </a:lnTo>
                <a:lnTo>
                  <a:pt x="2283" y="1516"/>
                </a:lnTo>
                <a:lnTo>
                  <a:pt x="2247" y="1513"/>
                </a:lnTo>
                <a:lnTo>
                  <a:pt x="2211" y="1513"/>
                </a:lnTo>
                <a:lnTo>
                  <a:pt x="2175" y="1513"/>
                </a:lnTo>
                <a:lnTo>
                  <a:pt x="2140" y="1516"/>
                </a:lnTo>
                <a:lnTo>
                  <a:pt x="2105" y="1520"/>
                </a:lnTo>
                <a:lnTo>
                  <a:pt x="2070" y="1527"/>
                </a:lnTo>
                <a:lnTo>
                  <a:pt x="2036" y="1534"/>
                </a:lnTo>
                <a:lnTo>
                  <a:pt x="2003" y="1544"/>
                </a:lnTo>
                <a:lnTo>
                  <a:pt x="1971" y="1554"/>
                </a:lnTo>
                <a:lnTo>
                  <a:pt x="1939" y="1567"/>
                </a:lnTo>
                <a:lnTo>
                  <a:pt x="1908" y="1581"/>
                </a:lnTo>
                <a:lnTo>
                  <a:pt x="1877" y="1597"/>
                </a:lnTo>
                <a:lnTo>
                  <a:pt x="1848" y="1614"/>
                </a:lnTo>
                <a:lnTo>
                  <a:pt x="1820" y="1632"/>
                </a:lnTo>
                <a:lnTo>
                  <a:pt x="1792" y="1651"/>
                </a:lnTo>
                <a:lnTo>
                  <a:pt x="1766" y="1672"/>
                </a:lnTo>
                <a:lnTo>
                  <a:pt x="1741" y="1694"/>
                </a:lnTo>
                <a:lnTo>
                  <a:pt x="1716" y="1717"/>
                </a:lnTo>
                <a:lnTo>
                  <a:pt x="1693" y="1742"/>
                </a:lnTo>
                <a:lnTo>
                  <a:pt x="1671" y="1767"/>
                </a:lnTo>
                <a:lnTo>
                  <a:pt x="1650" y="1794"/>
                </a:lnTo>
                <a:lnTo>
                  <a:pt x="1631" y="1820"/>
                </a:lnTo>
                <a:lnTo>
                  <a:pt x="1613" y="1849"/>
                </a:lnTo>
                <a:lnTo>
                  <a:pt x="1596" y="1879"/>
                </a:lnTo>
                <a:lnTo>
                  <a:pt x="1580" y="1909"/>
                </a:lnTo>
                <a:lnTo>
                  <a:pt x="1566" y="1940"/>
                </a:lnTo>
                <a:lnTo>
                  <a:pt x="1554" y="1971"/>
                </a:lnTo>
                <a:lnTo>
                  <a:pt x="1543" y="2003"/>
                </a:lnTo>
                <a:lnTo>
                  <a:pt x="1533" y="2037"/>
                </a:lnTo>
                <a:lnTo>
                  <a:pt x="1526" y="2070"/>
                </a:lnTo>
                <a:lnTo>
                  <a:pt x="1520" y="2106"/>
                </a:lnTo>
                <a:lnTo>
                  <a:pt x="1515" y="2141"/>
                </a:lnTo>
                <a:lnTo>
                  <a:pt x="1512" y="2176"/>
                </a:lnTo>
                <a:lnTo>
                  <a:pt x="1511" y="2212"/>
                </a:lnTo>
                <a:lnTo>
                  <a:pt x="1512" y="2248"/>
                </a:lnTo>
                <a:lnTo>
                  <a:pt x="1515" y="2283"/>
                </a:lnTo>
                <a:lnTo>
                  <a:pt x="1520" y="2318"/>
                </a:lnTo>
                <a:lnTo>
                  <a:pt x="1526" y="2353"/>
                </a:lnTo>
                <a:lnTo>
                  <a:pt x="1533" y="2387"/>
                </a:lnTo>
                <a:lnTo>
                  <a:pt x="1543" y="2420"/>
                </a:lnTo>
                <a:lnTo>
                  <a:pt x="1554" y="2453"/>
                </a:lnTo>
                <a:lnTo>
                  <a:pt x="1566" y="2485"/>
                </a:lnTo>
                <a:lnTo>
                  <a:pt x="1580" y="2515"/>
                </a:lnTo>
                <a:lnTo>
                  <a:pt x="1596" y="2545"/>
                </a:lnTo>
                <a:lnTo>
                  <a:pt x="1613" y="2575"/>
                </a:lnTo>
                <a:lnTo>
                  <a:pt x="1631" y="2604"/>
                </a:lnTo>
                <a:lnTo>
                  <a:pt x="1650" y="2630"/>
                </a:lnTo>
                <a:lnTo>
                  <a:pt x="1671" y="2657"/>
                </a:lnTo>
                <a:lnTo>
                  <a:pt x="1693" y="2682"/>
                </a:lnTo>
                <a:lnTo>
                  <a:pt x="1716" y="2707"/>
                </a:lnTo>
                <a:lnTo>
                  <a:pt x="1741" y="2730"/>
                </a:lnTo>
                <a:lnTo>
                  <a:pt x="1766" y="2752"/>
                </a:lnTo>
                <a:lnTo>
                  <a:pt x="1792" y="2773"/>
                </a:lnTo>
                <a:lnTo>
                  <a:pt x="1820" y="2792"/>
                </a:lnTo>
                <a:lnTo>
                  <a:pt x="1848" y="2810"/>
                </a:lnTo>
                <a:lnTo>
                  <a:pt x="1877" y="2827"/>
                </a:lnTo>
                <a:lnTo>
                  <a:pt x="1908" y="2843"/>
                </a:lnTo>
                <a:lnTo>
                  <a:pt x="1939" y="2857"/>
                </a:lnTo>
                <a:lnTo>
                  <a:pt x="1971" y="2870"/>
                </a:lnTo>
                <a:lnTo>
                  <a:pt x="2003" y="2880"/>
                </a:lnTo>
                <a:lnTo>
                  <a:pt x="2036" y="2890"/>
                </a:lnTo>
                <a:lnTo>
                  <a:pt x="2070" y="2897"/>
                </a:lnTo>
                <a:lnTo>
                  <a:pt x="2105" y="2904"/>
                </a:lnTo>
                <a:lnTo>
                  <a:pt x="2140" y="2908"/>
                </a:lnTo>
                <a:lnTo>
                  <a:pt x="2175" y="2911"/>
                </a:lnTo>
                <a:lnTo>
                  <a:pt x="2211" y="2911"/>
                </a:lnTo>
                <a:lnTo>
                  <a:pt x="2247" y="2911"/>
                </a:lnTo>
                <a:lnTo>
                  <a:pt x="2283" y="2908"/>
                </a:lnTo>
                <a:lnTo>
                  <a:pt x="2318" y="2904"/>
                </a:lnTo>
                <a:lnTo>
                  <a:pt x="2352" y="2897"/>
                </a:lnTo>
                <a:lnTo>
                  <a:pt x="2386" y="2890"/>
                </a:lnTo>
                <a:lnTo>
                  <a:pt x="2419" y="2880"/>
                </a:lnTo>
                <a:lnTo>
                  <a:pt x="2452" y="2870"/>
                </a:lnTo>
                <a:lnTo>
                  <a:pt x="2484" y="2857"/>
                </a:lnTo>
                <a:lnTo>
                  <a:pt x="2515" y="2843"/>
                </a:lnTo>
                <a:lnTo>
                  <a:pt x="2544" y="2827"/>
                </a:lnTo>
                <a:lnTo>
                  <a:pt x="2574" y="2810"/>
                </a:lnTo>
                <a:lnTo>
                  <a:pt x="2602" y="2792"/>
                </a:lnTo>
                <a:lnTo>
                  <a:pt x="2630" y="2773"/>
                </a:lnTo>
                <a:lnTo>
                  <a:pt x="2656" y="2752"/>
                </a:lnTo>
                <a:lnTo>
                  <a:pt x="2682" y="2730"/>
                </a:lnTo>
                <a:lnTo>
                  <a:pt x="2706" y="2707"/>
                </a:lnTo>
                <a:lnTo>
                  <a:pt x="2728" y="2682"/>
                </a:lnTo>
                <a:lnTo>
                  <a:pt x="2751" y="2657"/>
                </a:lnTo>
                <a:lnTo>
                  <a:pt x="2772" y="2630"/>
                </a:lnTo>
                <a:lnTo>
                  <a:pt x="2791" y="2604"/>
                </a:lnTo>
                <a:lnTo>
                  <a:pt x="2809" y="2575"/>
                </a:lnTo>
                <a:lnTo>
                  <a:pt x="2826" y="2545"/>
                </a:lnTo>
                <a:lnTo>
                  <a:pt x="2841" y="2515"/>
                </a:lnTo>
                <a:lnTo>
                  <a:pt x="2856" y="2485"/>
                </a:lnTo>
                <a:lnTo>
                  <a:pt x="2868" y="2453"/>
                </a:lnTo>
                <a:lnTo>
                  <a:pt x="2880" y="2420"/>
                </a:lnTo>
                <a:lnTo>
                  <a:pt x="2888" y="2387"/>
                </a:lnTo>
                <a:lnTo>
                  <a:pt x="2897" y="2353"/>
                </a:lnTo>
                <a:lnTo>
                  <a:pt x="2903" y="2318"/>
                </a:lnTo>
                <a:lnTo>
                  <a:pt x="2907" y="2283"/>
                </a:lnTo>
                <a:lnTo>
                  <a:pt x="2909" y="2248"/>
                </a:lnTo>
                <a:lnTo>
                  <a:pt x="2910" y="2212"/>
                </a:lnTo>
                <a:lnTo>
                  <a:pt x="2909" y="2176"/>
                </a:lnTo>
                <a:lnTo>
                  <a:pt x="2907" y="2141"/>
                </a:lnTo>
                <a:lnTo>
                  <a:pt x="2903" y="2106"/>
                </a:lnTo>
                <a:lnTo>
                  <a:pt x="2897" y="2070"/>
                </a:lnTo>
                <a:lnTo>
                  <a:pt x="2888" y="2037"/>
                </a:lnTo>
                <a:lnTo>
                  <a:pt x="2880" y="2003"/>
                </a:lnTo>
                <a:lnTo>
                  <a:pt x="2868" y="1971"/>
                </a:lnTo>
                <a:lnTo>
                  <a:pt x="2856" y="1940"/>
                </a:lnTo>
                <a:lnTo>
                  <a:pt x="2841" y="1909"/>
                </a:lnTo>
                <a:lnTo>
                  <a:pt x="2826" y="1879"/>
                </a:lnTo>
                <a:lnTo>
                  <a:pt x="2809" y="1849"/>
                </a:lnTo>
                <a:lnTo>
                  <a:pt x="2791" y="1820"/>
                </a:lnTo>
                <a:lnTo>
                  <a:pt x="2772" y="1794"/>
                </a:lnTo>
                <a:lnTo>
                  <a:pt x="2751" y="1767"/>
                </a:lnTo>
                <a:lnTo>
                  <a:pt x="2728" y="1742"/>
                </a:lnTo>
                <a:lnTo>
                  <a:pt x="2706" y="1717"/>
                </a:lnTo>
                <a:close/>
                <a:moveTo>
                  <a:pt x="3187" y="1235"/>
                </a:moveTo>
                <a:lnTo>
                  <a:pt x="3187" y="1235"/>
                </a:lnTo>
                <a:lnTo>
                  <a:pt x="3164" y="1213"/>
                </a:lnTo>
                <a:lnTo>
                  <a:pt x="3139" y="1189"/>
                </a:lnTo>
                <a:lnTo>
                  <a:pt x="3115" y="1168"/>
                </a:lnTo>
                <a:lnTo>
                  <a:pt x="3089" y="1147"/>
                </a:lnTo>
                <a:lnTo>
                  <a:pt x="3064" y="1125"/>
                </a:lnTo>
                <a:lnTo>
                  <a:pt x="3037" y="1105"/>
                </a:lnTo>
                <a:lnTo>
                  <a:pt x="3011" y="1086"/>
                </a:lnTo>
                <a:lnTo>
                  <a:pt x="2983" y="1067"/>
                </a:lnTo>
                <a:lnTo>
                  <a:pt x="2955" y="1049"/>
                </a:lnTo>
                <a:lnTo>
                  <a:pt x="2927" y="1031"/>
                </a:lnTo>
                <a:lnTo>
                  <a:pt x="2899" y="1014"/>
                </a:lnTo>
                <a:lnTo>
                  <a:pt x="2869" y="998"/>
                </a:lnTo>
                <a:lnTo>
                  <a:pt x="2840" y="982"/>
                </a:lnTo>
                <a:lnTo>
                  <a:pt x="2809" y="967"/>
                </a:lnTo>
                <a:lnTo>
                  <a:pt x="2780" y="953"/>
                </a:lnTo>
                <a:lnTo>
                  <a:pt x="2749" y="939"/>
                </a:lnTo>
                <a:lnTo>
                  <a:pt x="2718" y="926"/>
                </a:lnTo>
                <a:lnTo>
                  <a:pt x="2686" y="915"/>
                </a:lnTo>
                <a:lnTo>
                  <a:pt x="2654" y="904"/>
                </a:lnTo>
                <a:lnTo>
                  <a:pt x="2622" y="893"/>
                </a:lnTo>
                <a:lnTo>
                  <a:pt x="2589" y="884"/>
                </a:lnTo>
                <a:lnTo>
                  <a:pt x="2556" y="874"/>
                </a:lnTo>
                <a:lnTo>
                  <a:pt x="2523" y="867"/>
                </a:lnTo>
                <a:lnTo>
                  <a:pt x="2489" y="859"/>
                </a:lnTo>
                <a:lnTo>
                  <a:pt x="2455" y="853"/>
                </a:lnTo>
                <a:lnTo>
                  <a:pt x="2421" y="846"/>
                </a:lnTo>
                <a:lnTo>
                  <a:pt x="2387" y="842"/>
                </a:lnTo>
                <a:lnTo>
                  <a:pt x="2352" y="838"/>
                </a:lnTo>
                <a:lnTo>
                  <a:pt x="2318" y="835"/>
                </a:lnTo>
                <a:lnTo>
                  <a:pt x="2283" y="833"/>
                </a:lnTo>
                <a:lnTo>
                  <a:pt x="2246" y="832"/>
                </a:lnTo>
                <a:lnTo>
                  <a:pt x="2211" y="831"/>
                </a:lnTo>
                <a:lnTo>
                  <a:pt x="2175" y="832"/>
                </a:lnTo>
                <a:lnTo>
                  <a:pt x="2140" y="833"/>
                </a:lnTo>
                <a:lnTo>
                  <a:pt x="2105" y="835"/>
                </a:lnTo>
                <a:lnTo>
                  <a:pt x="2070" y="838"/>
                </a:lnTo>
                <a:lnTo>
                  <a:pt x="2035" y="842"/>
                </a:lnTo>
                <a:lnTo>
                  <a:pt x="2001" y="846"/>
                </a:lnTo>
                <a:lnTo>
                  <a:pt x="1966" y="853"/>
                </a:lnTo>
                <a:lnTo>
                  <a:pt x="1932" y="859"/>
                </a:lnTo>
                <a:lnTo>
                  <a:pt x="1899" y="867"/>
                </a:lnTo>
                <a:lnTo>
                  <a:pt x="1865" y="874"/>
                </a:lnTo>
                <a:lnTo>
                  <a:pt x="1832" y="884"/>
                </a:lnTo>
                <a:lnTo>
                  <a:pt x="1800" y="893"/>
                </a:lnTo>
                <a:lnTo>
                  <a:pt x="1769" y="904"/>
                </a:lnTo>
                <a:lnTo>
                  <a:pt x="1737" y="915"/>
                </a:lnTo>
                <a:lnTo>
                  <a:pt x="1705" y="926"/>
                </a:lnTo>
                <a:lnTo>
                  <a:pt x="1674" y="939"/>
                </a:lnTo>
                <a:lnTo>
                  <a:pt x="1643" y="953"/>
                </a:lnTo>
                <a:lnTo>
                  <a:pt x="1612" y="967"/>
                </a:lnTo>
                <a:lnTo>
                  <a:pt x="1582" y="982"/>
                </a:lnTo>
                <a:lnTo>
                  <a:pt x="1552" y="998"/>
                </a:lnTo>
                <a:lnTo>
                  <a:pt x="1524" y="1014"/>
                </a:lnTo>
                <a:lnTo>
                  <a:pt x="1495" y="1031"/>
                </a:lnTo>
                <a:lnTo>
                  <a:pt x="1466" y="1049"/>
                </a:lnTo>
                <a:lnTo>
                  <a:pt x="1439" y="1067"/>
                </a:lnTo>
                <a:lnTo>
                  <a:pt x="1411" y="1086"/>
                </a:lnTo>
                <a:lnTo>
                  <a:pt x="1384" y="1105"/>
                </a:lnTo>
                <a:lnTo>
                  <a:pt x="1359" y="1125"/>
                </a:lnTo>
                <a:lnTo>
                  <a:pt x="1332" y="1147"/>
                </a:lnTo>
                <a:lnTo>
                  <a:pt x="1307" y="1168"/>
                </a:lnTo>
                <a:lnTo>
                  <a:pt x="1282" y="1189"/>
                </a:lnTo>
                <a:lnTo>
                  <a:pt x="1258" y="1213"/>
                </a:lnTo>
                <a:lnTo>
                  <a:pt x="1234" y="1235"/>
                </a:lnTo>
                <a:lnTo>
                  <a:pt x="1211" y="1259"/>
                </a:lnTo>
                <a:lnTo>
                  <a:pt x="1189" y="1283"/>
                </a:lnTo>
                <a:lnTo>
                  <a:pt x="1167" y="1308"/>
                </a:lnTo>
                <a:lnTo>
                  <a:pt x="1145" y="1334"/>
                </a:lnTo>
                <a:lnTo>
                  <a:pt x="1125" y="1359"/>
                </a:lnTo>
                <a:lnTo>
                  <a:pt x="1104" y="1386"/>
                </a:lnTo>
                <a:lnTo>
                  <a:pt x="1084" y="1413"/>
                </a:lnTo>
                <a:lnTo>
                  <a:pt x="1066" y="1439"/>
                </a:lnTo>
                <a:lnTo>
                  <a:pt x="1048" y="1468"/>
                </a:lnTo>
                <a:lnTo>
                  <a:pt x="1030" y="1496"/>
                </a:lnTo>
                <a:lnTo>
                  <a:pt x="1013" y="1524"/>
                </a:lnTo>
                <a:lnTo>
                  <a:pt x="997" y="1553"/>
                </a:lnTo>
                <a:lnTo>
                  <a:pt x="981" y="1583"/>
                </a:lnTo>
                <a:lnTo>
                  <a:pt x="966" y="1613"/>
                </a:lnTo>
                <a:lnTo>
                  <a:pt x="952" y="1644"/>
                </a:lnTo>
                <a:lnTo>
                  <a:pt x="938" y="1675"/>
                </a:lnTo>
                <a:lnTo>
                  <a:pt x="926" y="1705"/>
                </a:lnTo>
                <a:lnTo>
                  <a:pt x="914" y="1737"/>
                </a:lnTo>
                <a:lnTo>
                  <a:pt x="902" y="1769"/>
                </a:lnTo>
                <a:lnTo>
                  <a:pt x="892" y="1801"/>
                </a:lnTo>
                <a:lnTo>
                  <a:pt x="882" y="1834"/>
                </a:lnTo>
                <a:lnTo>
                  <a:pt x="874" y="1867"/>
                </a:lnTo>
                <a:lnTo>
                  <a:pt x="865" y="1900"/>
                </a:lnTo>
                <a:lnTo>
                  <a:pt x="859" y="1933"/>
                </a:lnTo>
                <a:lnTo>
                  <a:pt x="851" y="1967"/>
                </a:lnTo>
                <a:lnTo>
                  <a:pt x="846" y="2001"/>
                </a:lnTo>
                <a:lnTo>
                  <a:pt x="842" y="2036"/>
                </a:lnTo>
                <a:lnTo>
                  <a:pt x="837" y="2070"/>
                </a:lnTo>
                <a:lnTo>
                  <a:pt x="834" y="2106"/>
                </a:lnTo>
                <a:lnTo>
                  <a:pt x="832" y="2141"/>
                </a:lnTo>
                <a:lnTo>
                  <a:pt x="831" y="2176"/>
                </a:lnTo>
                <a:lnTo>
                  <a:pt x="830" y="2212"/>
                </a:lnTo>
                <a:lnTo>
                  <a:pt x="831" y="2247"/>
                </a:lnTo>
                <a:lnTo>
                  <a:pt x="832" y="2283"/>
                </a:lnTo>
                <a:lnTo>
                  <a:pt x="834" y="2318"/>
                </a:lnTo>
                <a:lnTo>
                  <a:pt x="837" y="2354"/>
                </a:lnTo>
                <a:lnTo>
                  <a:pt x="842" y="2388"/>
                </a:lnTo>
                <a:lnTo>
                  <a:pt x="846" y="2423"/>
                </a:lnTo>
                <a:lnTo>
                  <a:pt x="851" y="2457"/>
                </a:lnTo>
                <a:lnTo>
                  <a:pt x="859" y="2491"/>
                </a:lnTo>
                <a:lnTo>
                  <a:pt x="865" y="2524"/>
                </a:lnTo>
                <a:lnTo>
                  <a:pt x="874" y="2557"/>
                </a:lnTo>
                <a:lnTo>
                  <a:pt x="882" y="2590"/>
                </a:lnTo>
                <a:lnTo>
                  <a:pt x="892" y="2623"/>
                </a:lnTo>
                <a:lnTo>
                  <a:pt x="902" y="2655"/>
                </a:lnTo>
                <a:lnTo>
                  <a:pt x="914" y="2687"/>
                </a:lnTo>
                <a:lnTo>
                  <a:pt x="926" y="2719"/>
                </a:lnTo>
                <a:lnTo>
                  <a:pt x="938" y="2750"/>
                </a:lnTo>
                <a:lnTo>
                  <a:pt x="952" y="2780"/>
                </a:lnTo>
                <a:lnTo>
                  <a:pt x="966" y="2811"/>
                </a:lnTo>
                <a:lnTo>
                  <a:pt x="981" y="2841"/>
                </a:lnTo>
                <a:lnTo>
                  <a:pt x="997" y="2871"/>
                </a:lnTo>
                <a:lnTo>
                  <a:pt x="1013" y="2900"/>
                </a:lnTo>
                <a:lnTo>
                  <a:pt x="1030" y="2928"/>
                </a:lnTo>
                <a:lnTo>
                  <a:pt x="1048" y="2956"/>
                </a:lnTo>
                <a:lnTo>
                  <a:pt x="1066" y="2985"/>
                </a:lnTo>
                <a:lnTo>
                  <a:pt x="1084" y="3011"/>
                </a:lnTo>
                <a:lnTo>
                  <a:pt x="1104" y="3038"/>
                </a:lnTo>
                <a:lnTo>
                  <a:pt x="1125" y="3065"/>
                </a:lnTo>
                <a:lnTo>
                  <a:pt x="1145" y="3090"/>
                </a:lnTo>
                <a:lnTo>
                  <a:pt x="1167" y="3116"/>
                </a:lnTo>
                <a:lnTo>
                  <a:pt x="1189" y="3141"/>
                </a:lnTo>
                <a:lnTo>
                  <a:pt x="1211" y="3165"/>
                </a:lnTo>
                <a:lnTo>
                  <a:pt x="1234" y="3189"/>
                </a:lnTo>
                <a:lnTo>
                  <a:pt x="1258" y="3211"/>
                </a:lnTo>
                <a:lnTo>
                  <a:pt x="1282" y="3235"/>
                </a:lnTo>
                <a:lnTo>
                  <a:pt x="1307" y="3256"/>
                </a:lnTo>
                <a:lnTo>
                  <a:pt x="1332" y="3277"/>
                </a:lnTo>
                <a:lnTo>
                  <a:pt x="1359" y="3299"/>
                </a:lnTo>
                <a:lnTo>
                  <a:pt x="1384" y="3319"/>
                </a:lnTo>
                <a:lnTo>
                  <a:pt x="1411" y="3338"/>
                </a:lnTo>
                <a:lnTo>
                  <a:pt x="1439" y="3357"/>
                </a:lnTo>
                <a:lnTo>
                  <a:pt x="1466" y="3375"/>
                </a:lnTo>
                <a:lnTo>
                  <a:pt x="1495" y="3393"/>
                </a:lnTo>
                <a:lnTo>
                  <a:pt x="1524" y="3410"/>
                </a:lnTo>
                <a:lnTo>
                  <a:pt x="1552" y="3426"/>
                </a:lnTo>
                <a:lnTo>
                  <a:pt x="1582" y="3442"/>
                </a:lnTo>
                <a:lnTo>
                  <a:pt x="1612" y="3457"/>
                </a:lnTo>
                <a:lnTo>
                  <a:pt x="1643" y="3471"/>
                </a:lnTo>
                <a:lnTo>
                  <a:pt x="1674" y="3485"/>
                </a:lnTo>
                <a:lnTo>
                  <a:pt x="1705" y="3498"/>
                </a:lnTo>
                <a:lnTo>
                  <a:pt x="1737" y="3509"/>
                </a:lnTo>
                <a:lnTo>
                  <a:pt x="1769" y="3520"/>
                </a:lnTo>
                <a:lnTo>
                  <a:pt x="1800" y="3531"/>
                </a:lnTo>
                <a:lnTo>
                  <a:pt x="1832" y="3540"/>
                </a:lnTo>
                <a:lnTo>
                  <a:pt x="1865" y="3550"/>
                </a:lnTo>
                <a:lnTo>
                  <a:pt x="1899" y="3557"/>
                </a:lnTo>
                <a:lnTo>
                  <a:pt x="1932" y="3565"/>
                </a:lnTo>
                <a:lnTo>
                  <a:pt x="1966" y="3571"/>
                </a:lnTo>
                <a:lnTo>
                  <a:pt x="2001" y="3578"/>
                </a:lnTo>
                <a:lnTo>
                  <a:pt x="2035" y="3582"/>
                </a:lnTo>
                <a:lnTo>
                  <a:pt x="2070" y="3586"/>
                </a:lnTo>
                <a:lnTo>
                  <a:pt x="2105" y="3589"/>
                </a:lnTo>
                <a:lnTo>
                  <a:pt x="2140" y="3591"/>
                </a:lnTo>
                <a:lnTo>
                  <a:pt x="2175" y="3592"/>
                </a:lnTo>
                <a:lnTo>
                  <a:pt x="2211" y="3594"/>
                </a:lnTo>
                <a:lnTo>
                  <a:pt x="2246" y="3592"/>
                </a:lnTo>
                <a:lnTo>
                  <a:pt x="2283" y="3591"/>
                </a:lnTo>
                <a:lnTo>
                  <a:pt x="2318" y="3589"/>
                </a:lnTo>
                <a:lnTo>
                  <a:pt x="2352" y="3586"/>
                </a:lnTo>
                <a:lnTo>
                  <a:pt x="2387" y="3582"/>
                </a:lnTo>
                <a:lnTo>
                  <a:pt x="2421" y="3578"/>
                </a:lnTo>
                <a:lnTo>
                  <a:pt x="2455" y="3571"/>
                </a:lnTo>
                <a:lnTo>
                  <a:pt x="2489" y="3565"/>
                </a:lnTo>
                <a:lnTo>
                  <a:pt x="2523" y="3557"/>
                </a:lnTo>
                <a:lnTo>
                  <a:pt x="2556" y="3550"/>
                </a:lnTo>
                <a:lnTo>
                  <a:pt x="2589" y="3540"/>
                </a:lnTo>
                <a:lnTo>
                  <a:pt x="2622" y="3531"/>
                </a:lnTo>
                <a:lnTo>
                  <a:pt x="2654" y="3520"/>
                </a:lnTo>
                <a:lnTo>
                  <a:pt x="2686" y="3509"/>
                </a:lnTo>
                <a:lnTo>
                  <a:pt x="2718" y="3498"/>
                </a:lnTo>
                <a:lnTo>
                  <a:pt x="2749" y="3485"/>
                </a:lnTo>
                <a:lnTo>
                  <a:pt x="2780" y="3471"/>
                </a:lnTo>
                <a:lnTo>
                  <a:pt x="2809" y="3457"/>
                </a:lnTo>
                <a:lnTo>
                  <a:pt x="2840" y="3442"/>
                </a:lnTo>
                <a:lnTo>
                  <a:pt x="2869" y="3426"/>
                </a:lnTo>
                <a:lnTo>
                  <a:pt x="2899" y="3410"/>
                </a:lnTo>
                <a:lnTo>
                  <a:pt x="2927" y="3393"/>
                </a:lnTo>
                <a:lnTo>
                  <a:pt x="2955" y="3375"/>
                </a:lnTo>
                <a:lnTo>
                  <a:pt x="2983" y="3357"/>
                </a:lnTo>
                <a:lnTo>
                  <a:pt x="3011" y="3338"/>
                </a:lnTo>
                <a:lnTo>
                  <a:pt x="3037" y="3319"/>
                </a:lnTo>
                <a:lnTo>
                  <a:pt x="3064" y="3299"/>
                </a:lnTo>
                <a:lnTo>
                  <a:pt x="3089" y="3277"/>
                </a:lnTo>
                <a:lnTo>
                  <a:pt x="3115" y="3256"/>
                </a:lnTo>
                <a:lnTo>
                  <a:pt x="3139" y="3235"/>
                </a:lnTo>
                <a:lnTo>
                  <a:pt x="3164" y="3211"/>
                </a:lnTo>
                <a:lnTo>
                  <a:pt x="3187" y="3189"/>
                </a:lnTo>
                <a:lnTo>
                  <a:pt x="3211" y="3165"/>
                </a:lnTo>
                <a:lnTo>
                  <a:pt x="3233" y="3141"/>
                </a:lnTo>
                <a:lnTo>
                  <a:pt x="3255" y="3116"/>
                </a:lnTo>
                <a:lnTo>
                  <a:pt x="3277" y="3090"/>
                </a:lnTo>
                <a:lnTo>
                  <a:pt x="3298" y="3065"/>
                </a:lnTo>
                <a:lnTo>
                  <a:pt x="3318" y="3038"/>
                </a:lnTo>
                <a:lnTo>
                  <a:pt x="3337" y="3011"/>
                </a:lnTo>
                <a:lnTo>
                  <a:pt x="3356" y="2985"/>
                </a:lnTo>
                <a:lnTo>
                  <a:pt x="3374" y="2956"/>
                </a:lnTo>
                <a:lnTo>
                  <a:pt x="3393" y="2928"/>
                </a:lnTo>
                <a:lnTo>
                  <a:pt x="3409" y="2900"/>
                </a:lnTo>
                <a:lnTo>
                  <a:pt x="3426" y="2871"/>
                </a:lnTo>
                <a:lnTo>
                  <a:pt x="3440" y="2841"/>
                </a:lnTo>
                <a:lnTo>
                  <a:pt x="3455" y="2811"/>
                </a:lnTo>
                <a:lnTo>
                  <a:pt x="3470" y="2780"/>
                </a:lnTo>
                <a:lnTo>
                  <a:pt x="3483" y="2750"/>
                </a:lnTo>
                <a:lnTo>
                  <a:pt x="3496" y="2719"/>
                </a:lnTo>
                <a:lnTo>
                  <a:pt x="3509" y="2687"/>
                </a:lnTo>
                <a:lnTo>
                  <a:pt x="3519" y="2655"/>
                </a:lnTo>
                <a:lnTo>
                  <a:pt x="3530" y="2623"/>
                </a:lnTo>
                <a:lnTo>
                  <a:pt x="3539" y="2590"/>
                </a:lnTo>
                <a:lnTo>
                  <a:pt x="3549" y="2557"/>
                </a:lnTo>
                <a:lnTo>
                  <a:pt x="3556" y="2524"/>
                </a:lnTo>
                <a:lnTo>
                  <a:pt x="3564" y="2491"/>
                </a:lnTo>
                <a:lnTo>
                  <a:pt x="3570" y="2457"/>
                </a:lnTo>
                <a:lnTo>
                  <a:pt x="3576" y="2423"/>
                </a:lnTo>
                <a:lnTo>
                  <a:pt x="3581" y="2388"/>
                </a:lnTo>
                <a:lnTo>
                  <a:pt x="3585" y="2354"/>
                </a:lnTo>
                <a:lnTo>
                  <a:pt x="3588" y="2318"/>
                </a:lnTo>
                <a:lnTo>
                  <a:pt x="3591" y="2283"/>
                </a:lnTo>
                <a:lnTo>
                  <a:pt x="3592" y="2247"/>
                </a:lnTo>
                <a:lnTo>
                  <a:pt x="3592" y="2212"/>
                </a:lnTo>
                <a:lnTo>
                  <a:pt x="3592" y="2176"/>
                </a:lnTo>
                <a:lnTo>
                  <a:pt x="3591" y="2141"/>
                </a:lnTo>
                <a:lnTo>
                  <a:pt x="3588" y="2106"/>
                </a:lnTo>
                <a:lnTo>
                  <a:pt x="3585" y="2070"/>
                </a:lnTo>
                <a:lnTo>
                  <a:pt x="3581" y="2036"/>
                </a:lnTo>
                <a:lnTo>
                  <a:pt x="3576" y="2001"/>
                </a:lnTo>
                <a:lnTo>
                  <a:pt x="3570" y="1967"/>
                </a:lnTo>
                <a:lnTo>
                  <a:pt x="3564" y="1933"/>
                </a:lnTo>
                <a:lnTo>
                  <a:pt x="3556" y="1900"/>
                </a:lnTo>
                <a:lnTo>
                  <a:pt x="3549" y="1867"/>
                </a:lnTo>
                <a:lnTo>
                  <a:pt x="3539" y="1834"/>
                </a:lnTo>
                <a:lnTo>
                  <a:pt x="3530" y="1801"/>
                </a:lnTo>
                <a:lnTo>
                  <a:pt x="3519" y="1769"/>
                </a:lnTo>
                <a:lnTo>
                  <a:pt x="3509" y="1737"/>
                </a:lnTo>
                <a:lnTo>
                  <a:pt x="3496" y="1705"/>
                </a:lnTo>
                <a:lnTo>
                  <a:pt x="3483" y="1675"/>
                </a:lnTo>
                <a:lnTo>
                  <a:pt x="3470" y="1644"/>
                </a:lnTo>
                <a:lnTo>
                  <a:pt x="3455" y="1613"/>
                </a:lnTo>
                <a:lnTo>
                  <a:pt x="3440" y="1583"/>
                </a:lnTo>
                <a:lnTo>
                  <a:pt x="3426" y="1553"/>
                </a:lnTo>
                <a:lnTo>
                  <a:pt x="3409" y="1524"/>
                </a:lnTo>
                <a:lnTo>
                  <a:pt x="3393" y="1496"/>
                </a:lnTo>
                <a:lnTo>
                  <a:pt x="3374" y="1468"/>
                </a:lnTo>
                <a:lnTo>
                  <a:pt x="3356" y="1439"/>
                </a:lnTo>
                <a:lnTo>
                  <a:pt x="3337" y="1413"/>
                </a:lnTo>
                <a:lnTo>
                  <a:pt x="3318" y="1386"/>
                </a:lnTo>
                <a:lnTo>
                  <a:pt x="3298" y="1359"/>
                </a:lnTo>
                <a:lnTo>
                  <a:pt x="3277" y="1334"/>
                </a:lnTo>
                <a:lnTo>
                  <a:pt x="3255" y="1308"/>
                </a:lnTo>
                <a:lnTo>
                  <a:pt x="3233" y="1283"/>
                </a:lnTo>
                <a:lnTo>
                  <a:pt x="3211" y="1259"/>
                </a:lnTo>
                <a:lnTo>
                  <a:pt x="3187" y="12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id="{8F4807B0-C257-4E34-BF88-D3BE447DBE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28972" y="898219"/>
            <a:ext cx="7347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ln w="76200">
                  <a:noFill/>
                </a:ln>
                <a:solidFill>
                  <a:srgbClr val="FFE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8800" b="1" dirty="0">
                <a:solidFill>
                  <a:srgbClr val="0070C0">
                    <a:alpha val="31000"/>
                  </a:srgbClr>
                </a:solidFill>
                <a:effectLst/>
              </a:rPr>
              <a:t>CONTENTS</a:t>
            </a:r>
            <a:endParaRPr lang="zh-CN" altLang="en-US" sz="8800" b="1" dirty="0">
              <a:solidFill>
                <a:srgbClr val="0070C0">
                  <a:alpha val="31000"/>
                </a:srgbClr>
              </a:solidFill>
              <a:effectLst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EC7996-E5E4-49D0-9BA7-98E04C3EED04}"/>
              </a:ext>
            </a:extLst>
          </p:cNvPr>
          <p:cNvSpPr/>
          <p:nvPr/>
        </p:nvSpPr>
        <p:spPr>
          <a:xfrm>
            <a:off x="803564" y="2839987"/>
            <a:ext cx="2217509" cy="3126034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96CF1B-AB9D-44B5-B1CC-B9D36A80C677}"/>
              </a:ext>
            </a:extLst>
          </p:cNvPr>
          <p:cNvSpPr/>
          <p:nvPr/>
        </p:nvSpPr>
        <p:spPr>
          <a:xfrm>
            <a:off x="3591513" y="2839987"/>
            <a:ext cx="2217509" cy="3126034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26B6C88-2FA5-48BA-ABB8-C4B2E481FE46}"/>
              </a:ext>
            </a:extLst>
          </p:cNvPr>
          <p:cNvSpPr/>
          <p:nvPr/>
        </p:nvSpPr>
        <p:spPr>
          <a:xfrm>
            <a:off x="6421806" y="2839987"/>
            <a:ext cx="2217509" cy="3126034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EB588AB-917E-4873-9992-ABDCAF0ECAC3}"/>
              </a:ext>
            </a:extLst>
          </p:cNvPr>
          <p:cNvSpPr/>
          <p:nvPr/>
        </p:nvSpPr>
        <p:spPr>
          <a:xfrm>
            <a:off x="9209755" y="2839987"/>
            <a:ext cx="2217509" cy="3126034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MH_Others_1">
            <a:extLst>
              <a:ext uri="{FF2B5EF4-FFF2-40B4-BE49-F238E27FC236}">
                <a16:creationId xmlns:a16="http://schemas.microsoft.com/office/drawing/2014/main" id="{CAC25838-52C1-419F-96F7-5E772633C2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361046" y="1218809"/>
            <a:ext cx="548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ln w="76200">
                  <a:noFill/>
                </a:ln>
                <a:solidFill>
                  <a:srgbClr val="FFE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CONTENTS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2597B4-D34B-41A8-AFF2-A4BE1EC8944B}"/>
              </a:ext>
            </a:extLst>
          </p:cNvPr>
          <p:cNvSpPr/>
          <p:nvPr/>
        </p:nvSpPr>
        <p:spPr>
          <a:xfrm>
            <a:off x="1002269" y="3121889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MH_Entry_1">
            <a:extLst>
              <a:ext uri="{FF2B5EF4-FFF2-40B4-BE49-F238E27FC236}">
                <a16:creationId xmlns:a16="http://schemas.microsoft.com/office/drawing/2014/main" id="{74E13446-4960-4F16-B4B0-681859289F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29463" y="4871911"/>
            <a:ext cx="2392427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84F037-F6B1-4140-B6E4-E74238FCCA86}"/>
              </a:ext>
            </a:extLst>
          </p:cNvPr>
          <p:cNvSpPr/>
          <p:nvPr/>
        </p:nvSpPr>
        <p:spPr>
          <a:xfrm>
            <a:off x="764737" y="5286414"/>
            <a:ext cx="2166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F5719AD-C8D8-4C87-B547-97BC16429B9F}"/>
              </a:ext>
            </a:extLst>
          </p:cNvPr>
          <p:cNvCxnSpPr>
            <a:cxnSpLocks/>
          </p:cNvCxnSpPr>
          <p:nvPr/>
        </p:nvCxnSpPr>
        <p:spPr>
          <a:xfrm flipH="1">
            <a:off x="937617" y="5295650"/>
            <a:ext cx="1957119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073C671-F350-4B8C-AED7-D8D5CCC9143B}"/>
              </a:ext>
            </a:extLst>
          </p:cNvPr>
          <p:cNvCxnSpPr>
            <a:cxnSpLocks/>
          </p:cNvCxnSpPr>
          <p:nvPr/>
        </p:nvCxnSpPr>
        <p:spPr>
          <a:xfrm>
            <a:off x="7678342" y="187390"/>
            <a:ext cx="3974175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 形 14">
            <a:extLst>
              <a:ext uri="{FF2B5EF4-FFF2-40B4-BE49-F238E27FC236}">
                <a16:creationId xmlns:a16="http://schemas.microsoft.com/office/drawing/2014/main" id="{6515F44B-7C87-4CE3-8C9E-5E2FC1FDB166}"/>
              </a:ext>
            </a:extLst>
          </p:cNvPr>
          <p:cNvSpPr/>
          <p:nvPr/>
        </p:nvSpPr>
        <p:spPr>
          <a:xfrm flipH="1">
            <a:off x="6617268" y="3566558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EDBFBE9-6573-4225-B5EB-C26F635B2B22}"/>
              </a:ext>
            </a:extLst>
          </p:cNvPr>
          <p:cNvCxnSpPr>
            <a:cxnSpLocks/>
          </p:cNvCxnSpPr>
          <p:nvPr/>
        </p:nvCxnSpPr>
        <p:spPr>
          <a:xfrm>
            <a:off x="710991" y="6651388"/>
            <a:ext cx="3974175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 形 16">
            <a:extLst>
              <a:ext uri="{FF2B5EF4-FFF2-40B4-BE49-F238E27FC236}">
                <a16:creationId xmlns:a16="http://schemas.microsoft.com/office/drawing/2014/main" id="{5E34A9D8-D473-4E11-AFCC-09204A927946}"/>
              </a:ext>
            </a:extLst>
          </p:cNvPr>
          <p:cNvSpPr/>
          <p:nvPr/>
        </p:nvSpPr>
        <p:spPr>
          <a:xfrm rot="10800000" flipH="1">
            <a:off x="129382" y="105764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EE4A09-F1D7-48B4-A937-2975DEDD66CE}"/>
              </a:ext>
            </a:extLst>
          </p:cNvPr>
          <p:cNvSpPr/>
          <p:nvPr/>
        </p:nvSpPr>
        <p:spPr>
          <a:xfrm>
            <a:off x="3890158" y="3121889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MH_Entry_1">
            <a:extLst>
              <a:ext uri="{FF2B5EF4-FFF2-40B4-BE49-F238E27FC236}">
                <a16:creationId xmlns:a16="http://schemas.microsoft.com/office/drawing/2014/main" id="{159A7FC5-26D7-42C4-988F-202BACBC043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03052" y="4871911"/>
            <a:ext cx="2392427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2EA0EBC-0C29-4CE6-BC27-D98A6FD4A866}"/>
              </a:ext>
            </a:extLst>
          </p:cNvPr>
          <p:cNvSpPr/>
          <p:nvPr/>
        </p:nvSpPr>
        <p:spPr>
          <a:xfrm>
            <a:off x="3538326" y="5286414"/>
            <a:ext cx="2166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CC44849-415B-4ED4-952D-A00D2821A1EA}"/>
              </a:ext>
            </a:extLst>
          </p:cNvPr>
          <p:cNvCxnSpPr>
            <a:cxnSpLocks/>
          </p:cNvCxnSpPr>
          <p:nvPr/>
        </p:nvCxnSpPr>
        <p:spPr>
          <a:xfrm flipH="1">
            <a:off x="3711206" y="5295650"/>
            <a:ext cx="1957119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88AA3A5-B2AB-4313-A47F-7F319CD16CC3}"/>
              </a:ext>
            </a:extLst>
          </p:cNvPr>
          <p:cNvSpPr/>
          <p:nvPr/>
        </p:nvSpPr>
        <p:spPr>
          <a:xfrm>
            <a:off x="6731568" y="3121889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MH_Entry_1">
            <a:extLst>
              <a:ext uri="{FF2B5EF4-FFF2-40B4-BE49-F238E27FC236}">
                <a16:creationId xmlns:a16="http://schemas.microsoft.com/office/drawing/2014/main" id="{0AD00B8D-7FA3-4843-B95A-0D30386FC18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344462" y="4871911"/>
            <a:ext cx="2392427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FC29DF9-4258-42F7-A614-488352082D09}"/>
              </a:ext>
            </a:extLst>
          </p:cNvPr>
          <p:cNvSpPr/>
          <p:nvPr/>
        </p:nvSpPr>
        <p:spPr>
          <a:xfrm>
            <a:off x="6379736" y="5286414"/>
            <a:ext cx="2166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AC22BB7-AF90-4DF1-8202-7CEC95487365}"/>
              </a:ext>
            </a:extLst>
          </p:cNvPr>
          <p:cNvCxnSpPr>
            <a:cxnSpLocks/>
          </p:cNvCxnSpPr>
          <p:nvPr/>
        </p:nvCxnSpPr>
        <p:spPr>
          <a:xfrm flipH="1">
            <a:off x="6552616" y="5295650"/>
            <a:ext cx="1957119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CD4A671-0C90-45B2-89DB-3518BBC01D51}"/>
              </a:ext>
            </a:extLst>
          </p:cNvPr>
          <p:cNvSpPr/>
          <p:nvPr/>
        </p:nvSpPr>
        <p:spPr>
          <a:xfrm>
            <a:off x="9495776" y="3121889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MH_Entry_1">
            <a:extLst>
              <a:ext uri="{FF2B5EF4-FFF2-40B4-BE49-F238E27FC236}">
                <a16:creationId xmlns:a16="http://schemas.microsoft.com/office/drawing/2014/main" id="{5072F466-AD32-4A00-967D-4334E5897C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34070" y="4871911"/>
            <a:ext cx="2392427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DBB651-6CA9-49DC-B646-4129E7E6699C}"/>
              </a:ext>
            </a:extLst>
          </p:cNvPr>
          <p:cNvSpPr/>
          <p:nvPr/>
        </p:nvSpPr>
        <p:spPr>
          <a:xfrm>
            <a:off x="9169344" y="5286414"/>
            <a:ext cx="2166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738F331-81C0-4757-91D0-1EC8B31D3C99}"/>
              </a:ext>
            </a:extLst>
          </p:cNvPr>
          <p:cNvCxnSpPr>
            <a:cxnSpLocks/>
          </p:cNvCxnSpPr>
          <p:nvPr/>
        </p:nvCxnSpPr>
        <p:spPr>
          <a:xfrm flipH="1">
            <a:off x="9342224" y="5295650"/>
            <a:ext cx="1957119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3BF5B91-705D-4591-9B37-09BC6DF3F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038" y="1787212"/>
            <a:ext cx="415717" cy="40878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0FABE1D-719E-4DCF-8C5C-0214430C2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36" y="661560"/>
            <a:ext cx="861645" cy="8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8" grpId="0"/>
      <p:bldP spid="19" grpId="0"/>
      <p:bldP spid="20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Oval 148">
            <a:extLst>
              <a:ext uri="{FF2B5EF4-FFF2-40B4-BE49-F238E27FC236}">
                <a16:creationId xmlns:a16="http://schemas.microsoft.com/office/drawing/2014/main" id="{A2A5B108-6DD8-4B04-AC44-2A4801235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963" y="2558587"/>
            <a:ext cx="317500" cy="319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Oval 149">
            <a:extLst>
              <a:ext uri="{FF2B5EF4-FFF2-40B4-BE49-F238E27FC236}">
                <a16:creationId xmlns:a16="http://schemas.microsoft.com/office/drawing/2014/main" id="{5BFC697E-F3A5-4F91-B923-3F72B89DC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2558587"/>
            <a:ext cx="317500" cy="319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Oval 150">
            <a:extLst>
              <a:ext uri="{FF2B5EF4-FFF2-40B4-BE49-F238E27FC236}">
                <a16:creationId xmlns:a16="http://schemas.microsoft.com/office/drawing/2014/main" id="{B8558BF1-6B21-474E-82FB-40887A31E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1438" y="4230225"/>
            <a:ext cx="317500" cy="31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Oval 152">
            <a:extLst>
              <a:ext uri="{FF2B5EF4-FFF2-40B4-BE49-F238E27FC236}">
                <a16:creationId xmlns:a16="http://schemas.microsoft.com/office/drawing/2014/main" id="{6933BB71-E705-4B84-9AA3-85E2722A5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4963" y="4227050"/>
            <a:ext cx="317500" cy="3190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8@|5FFC:4308095|FBC:16777215|LFC:0|LBC:16777215">
            <a:extLst>
              <a:ext uri="{FF2B5EF4-FFF2-40B4-BE49-F238E27FC236}">
                <a16:creationId xmlns:a16="http://schemas.microsoft.com/office/drawing/2014/main" id="{86DF533B-FF3A-4A4C-AEE7-A22A4E6B6236}"/>
              </a:ext>
            </a:extLst>
          </p:cNvPr>
          <p:cNvSpPr>
            <a:spLocks/>
          </p:cNvSpPr>
          <p:nvPr/>
        </p:nvSpPr>
        <p:spPr bwMode="auto">
          <a:xfrm>
            <a:off x="4321175" y="1861675"/>
            <a:ext cx="1868488" cy="1778000"/>
          </a:xfrm>
          <a:custGeom>
            <a:avLst/>
            <a:gdLst>
              <a:gd name="T0" fmla="*/ 497 w 497"/>
              <a:gd name="T1" fmla="*/ 134 h 473"/>
              <a:gd name="T2" fmla="*/ 408 w 497"/>
              <a:gd name="T3" fmla="*/ 225 h 473"/>
              <a:gd name="T4" fmla="*/ 230 w 497"/>
              <a:gd name="T5" fmla="*/ 440 h 473"/>
              <a:gd name="T6" fmla="*/ 130 w 497"/>
              <a:gd name="T7" fmla="*/ 342 h 473"/>
              <a:gd name="T8" fmla="*/ 0 w 497"/>
              <a:gd name="T9" fmla="*/ 473 h 473"/>
              <a:gd name="T10" fmla="*/ 0 w 497"/>
              <a:gd name="T11" fmla="*/ 459 h 473"/>
              <a:gd name="T12" fmla="*/ 361 w 497"/>
              <a:gd name="T13" fmla="*/ 0 h 473"/>
              <a:gd name="T14" fmla="*/ 497 w 497"/>
              <a:gd name="T15" fmla="*/ 13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7" h="473">
                <a:moveTo>
                  <a:pt x="497" y="134"/>
                </a:moveTo>
                <a:cubicBezTo>
                  <a:pt x="408" y="225"/>
                  <a:pt x="408" y="225"/>
                  <a:pt x="408" y="225"/>
                </a:cubicBezTo>
                <a:cubicBezTo>
                  <a:pt x="311" y="252"/>
                  <a:pt x="238" y="337"/>
                  <a:pt x="230" y="440"/>
                </a:cubicBezTo>
                <a:cubicBezTo>
                  <a:pt x="130" y="342"/>
                  <a:pt x="130" y="342"/>
                  <a:pt x="130" y="34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68"/>
                  <a:pt x="0" y="463"/>
                  <a:pt x="0" y="459"/>
                </a:cubicBezTo>
                <a:cubicBezTo>
                  <a:pt x="0" y="236"/>
                  <a:pt x="154" y="50"/>
                  <a:pt x="361" y="0"/>
                </a:cubicBezTo>
                <a:lnTo>
                  <a:pt x="497" y="1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5@|5FFC:1554685|FBC:16777215|LFC:0|LBC:16777215">
            <a:extLst>
              <a:ext uri="{FF2B5EF4-FFF2-40B4-BE49-F238E27FC236}">
                <a16:creationId xmlns:a16="http://schemas.microsoft.com/office/drawing/2014/main" id="{75E7909B-38FA-4701-BE8A-CFE5BB967B2B}"/>
              </a:ext>
            </a:extLst>
          </p:cNvPr>
          <p:cNvSpPr>
            <a:spLocks/>
          </p:cNvSpPr>
          <p:nvPr/>
        </p:nvSpPr>
        <p:spPr bwMode="auto">
          <a:xfrm>
            <a:off x="5997575" y="1812462"/>
            <a:ext cx="1836738" cy="1898650"/>
          </a:xfrm>
          <a:custGeom>
            <a:avLst/>
            <a:gdLst>
              <a:gd name="T0" fmla="*/ 488 w 488"/>
              <a:gd name="T1" fmla="*/ 376 h 505"/>
              <a:gd name="T2" fmla="*/ 360 w 488"/>
              <a:gd name="T3" fmla="*/ 505 h 505"/>
              <a:gd name="T4" fmla="*/ 259 w 488"/>
              <a:gd name="T5" fmla="*/ 406 h 505"/>
              <a:gd name="T6" fmla="*/ 63 w 488"/>
              <a:gd name="T7" fmla="*/ 232 h 505"/>
              <a:gd name="T8" fmla="*/ 148 w 488"/>
              <a:gd name="T9" fmla="*/ 146 h 505"/>
              <a:gd name="T10" fmla="*/ 0 w 488"/>
              <a:gd name="T11" fmla="*/ 1 h 505"/>
              <a:gd name="T12" fmla="*/ 26 w 488"/>
              <a:gd name="T13" fmla="*/ 0 h 505"/>
              <a:gd name="T14" fmla="*/ 488 w 488"/>
              <a:gd name="T15" fmla="*/ 37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8" h="505">
                <a:moveTo>
                  <a:pt x="488" y="376"/>
                </a:moveTo>
                <a:cubicBezTo>
                  <a:pt x="360" y="505"/>
                  <a:pt x="360" y="505"/>
                  <a:pt x="360" y="505"/>
                </a:cubicBezTo>
                <a:cubicBezTo>
                  <a:pt x="259" y="406"/>
                  <a:pt x="259" y="406"/>
                  <a:pt x="259" y="406"/>
                </a:cubicBezTo>
                <a:cubicBezTo>
                  <a:pt x="234" y="316"/>
                  <a:pt x="158" y="247"/>
                  <a:pt x="63" y="232"/>
                </a:cubicBezTo>
                <a:cubicBezTo>
                  <a:pt x="148" y="146"/>
                  <a:pt x="148" y="146"/>
                  <a:pt x="148" y="146"/>
                </a:cubicBezTo>
                <a:cubicBezTo>
                  <a:pt x="0" y="1"/>
                  <a:pt x="0" y="1"/>
                  <a:pt x="0" y="1"/>
                </a:cubicBezTo>
                <a:cubicBezTo>
                  <a:pt x="9" y="0"/>
                  <a:pt x="17" y="0"/>
                  <a:pt x="26" y="0"/>
                </a:cubicBezTo>
                <a:cubicBezTo>
                  <a:pt x="254" y="0"/>
                  <a:pt x="444" y="161"/>
                  <a:pt x="488" y="3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7@|5FFC:2381804|FBC:16777215|LFC:0|LBC:16777215">
            <a:extLst>
              <a:ext uri="{FF2B5EF4-FFF2-40B4-BE49-F238E27FC236}">
                <a16:creationId xmlns:a16="http://schemas.microsoft.com/office/drawing/2014/main" id="{5A06B9F9-8661-43A1-8C64-61C98E77C578}"/>
              </a:ext>
            </a:extLst>
          </p:cNvPr>
          <p:cNvSpPr>
            <a:spLocks/>
          </p:cNvSpPr>
          <p:nvPr/>
        </p:nvSpPr>
        <p:spPr bwMode="auto">
          <a:xfrm>
            <a:off x="4362450" y="3507912"/>
            <a:ext cx="1804988" cy="1851025"/>
          </a:xfrm>
          <a:custGeom>
            <a:avLst/>
            <a:gdLst>
              <a:gd name="T0" fmla="*/ 480 w 480"/>
              <a:gd name="T1" fmla="*/ 492 h 492"/>
              <a:gd name="T2" fmla="*/ 461 w 480"/>
              <a:gd name="T3" fmla="*/ 492 h 492"/>
              <a:gd name="T4" fmla="*/ 0 w 480"/>
              <a:gd name="T5" fmla="*/ 122 h 492"/>
              <a:gd name="T6" fmla="*/ 120 w 480"/>
              <a:gd name="T7" fmla="*/ 0 h 492"/>
              <a:gd name="T8" fmla="*/ 239 w 480"/>
              <a:gd name="T9" fmla="*/ 118 h 492"/>
              <a:gd name="T10" fmla="*/ 424 w 480"/>
              <a:gd name="T11" fmla="*/ 260 h 492"/>
              <a:gd name="T12" fmla="*/ 335 w 480"/>
              <a:gd name="T13" fmla="*/ 350 h 492"/>
              <a:gd name="T14" fmla="*/ 480 w 480"/>
              <a:gd name="T15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0" h="492">
                <a:moveTo>
                  <a:pt x="480" y="492"/>
                </a:moveTo>
                <a:cubicBezTo>
                  <a:pt x="474" y="492"/>
                  <a:pt x="467" y="492"/>
                  <a:pt x="461" y="492"/>
                </a:cubicBezTo>
                <a:cubicBezTo>
                  <a:pt x="235" y="492"/>
                  <a:pt x="46" y="334"/>
                  <a:pt x="0" y="122"/>
                </a:cubicBezTo>
                <a:cubicBezTo>
                  <a:pt x="120" y="0"/>
                  <a:pt x="120" y="0"/>
                  <a:pt x="120" y="0"/>
                </a:cubicBezTo>
                <a:cubicBezTo>
                  <a:pt x="239" y="118"/>
                  <a:pt x="239" y="118"/>
                  <a:pt x="239" y="118"/>
                </a:cubicBezTo>
                <a:cubicBezTo>
                  <a:pt x="271" y="192"/>
                  <a:pt x="341" y="247"/>
                  <a:pt x="424" y="260"/>
                </a:cubicBezTo>
                <a:cubicBezTo>
                  <a:pt x="335" y="350"/>
                  <a:pt x="335" y="350"/>
                  <a:pt x="335" y="350"/>
                </a:cubicBezTo>
                <a:lnTo>
                  <a:pt x="480" y="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6@|5FFC:14657585|FBC:16777215|LFC:0|LBC:16777215">
            <a:extLst>
              <a:ext uri="{FF2B5EF4-FFF2-40B4-BE49-F238E27FC236}">
                <a16:creationId xmlns:a16="http://schemas.microsoft.com/office/drawing/2014/main" id="{3EC27587-7118-4813-8B4D-8D2A9D75C2DB}"/>
              </a:ext>
            </a:extLst>
          </p:cNvPr>
          <p:cNvSpPr>
            <a:spLocks/>
          </p:cNvSpPr>
          <p:nvPr/>
        </p:nvSpPr>
        <p:spPr bwMode="auto">
          <a:xfrm>
            <a:off x="5986463" y="3553950"/>
            <a:ext cx="1884362" cy="1763712"/>
          </a:xfrm>
          <a:custGeom>
            <a:avLst/>
            <a:gdLst>
              <a:gd name="T0" fmla="*/ 501 w 501"/>
              <a:gd name="T1" fmla="*/ 9 h 469"/>
              <a:gd name="T2" fmla="*/ 134 w 501"/>
              <a:gd name="T3" fmla="*/ 469 h 469"/>
              <a:gd name="T4" fmla="*/ 0 w 501"/>
              <a:gd name="T5" fmla="*/ 337 h 469"/>
              <a:gd name="T6" fmla="*/ 93 w 501"/>
              <a:gd name="T7" fmla="*/ 242 h 469"/>
              <a:gd name="T8" fmla="*/ 93 w 501"/>
              <a:gd name="T9" fmla="*/ 242 h 469"/>
              <a:gd name="T10" fmla="*/ 269 w 501"/>
              <a:gd name="T11" fmla="*/ 45 h 469"/>
              <a:gd name="T12" fmla="*/ 364 w 501"/>
              <a:gd name="T13" fmla="*/ 139 h 469"/>
              <a:gd name="T14" fmla="*/ 501 w 501"/>
              <a:gd name="T15" fmla="*/ 0 h 469"/>
              <a:gd name="T16" fmla="*/ 501 w 501"/>
              <a:gd name="T17" fmla="*/ 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1" h="469">
                <a:moveTo>
                  <a:pt x="501" y="9"/>
                </a:moveTo>
                <a:cubicBezTo>
                  <a:pt x="501" y="233"/>
                  <a:pt x="344" y="421"/>
                  <a:pt x="134" y="469"/>
                </a:cubicBezTo>
                <a:cubicBezTo>
                  <a:pt x="0" y="337"/>
                  <a:pt x="0" y="337"/>
                  <a:pt x="0" y="337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184" y="217"/>
                  <a:pt x="254" y="140"/>
                  <a:pt x="269" y="45"/>
                </a:cubicBezTo>
                <a:cubicBezTo>
                  <a:pt x="364" y="139"/>
                  <a:pt x="364" y="139"/>
                  <a:pt x="364" y="139"/>
                </a:cubicBezTo>
                <a:cubicBezTo>
                  <a:pt x="501" y="0"/>
                  <a:pt x="501" y="0"/>
                  <a:pt x="501" y="0"/>
                </a:cubicBezTo>
                <a:cubicBezTo>
                  <a:pt x="501" y="3"/>
                  <a:pt x="501" y="6"/>
                  <a:pt x="501" y="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1" name="Group 5">
            <a:extLst>
              <a:ext uri="{FF2B5EF4-FFF2-40B4-BE49-F238E27FC236}">
                <a16:creationId xmlns:a16="http://schemas.microsoft.com/office/drawing/2014/main" id="{7BA874C9-74CF-4D8B-9255-ECCD821173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3163425"/>
            <a:ext cx="92551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hape 3659@|5FFC:16777215|FBC:16777215|LFC:16777215|LBC:16777215">
            <a:extLst>
              <a:ext uri="{FF2B5EF4-FFF2-40B4-BE49-F238E27FC236}">
                <a16:creationId xmlns:a16="http://schemas.microsoft.com/office/drawing/2014/main" id="{A7993D1E-B195-467E-A589-C3D48E14584C}"/>
              </a:ext>
            </a:extLst>
          </p:cNvPr>
          <p:cNvSpPr>
            <a:spLocks/>
          </p:cNvSpPr>
          <p:nvPr/>
        </p:nvSpPr>
        <p:spPr bwMode="auto">
          <a:xfrm>
            <a:off x="6738938" y="4315950"/>
            <a:ext cx="487362" cy="444500"/>
          </a:xfrm>
          <a:custGeom>
            <a:avLst/>
            <a:gdLst>
              <a:gd name="T0" fmla="*/ 20097 w 20993"/>
              <a:gd name="T1" fmla="*/ 14373 h 21440"/>
              <a:gd name="T2" fmla="*/ 15990 w 20993"/>
              <a:gd name="T3" fmla="*/ 12571 h 21440"/>
              <a:gd name="T4" fmla="*/ 16463 w 20993"/>
              <a:gd name="T5" fmla="*/ 14008 h 21440"/>
              <a:gd name="T6" fmla="*/ 10496 w 20993"/>
              <a:gd name="T7" fmla="*/ 16745 h 21440"/>
              <a:gd name="T8" fmla="*/ 4529 w 20993"/>
              <a:gd name="T9" fmla="*/ 14008 h 21440"/>
              <a:gd name="T10" fmla="*/ 5002 w 20993"/>
              <a:gd name="T11" fmla="*/ 12571 h 21440"/>
              <a:gd name="T12" fmla="*/ 895 w 20993"/>
              <a:gd name="T13" fmla="*/ 14373 h 21440"/>
              <a:gd name="T14" fmla="*/ 789 w 20993"/>
              <a:gd name="T15" fmla="*/ 16451 h 21440"/>
              <a:gd name="T16" fmla="*/ 8511 w 20993"/>
              <a:gd name="T17" fmla="*/ 20962 h 21440"/>
              <a:gd name="T18" fmla="*/ 12481 w 20993"/>
              <a:gd name="T19" fmla="*/ 20962 h 21440"/>
              <a:gd name="T20" fmla="*/ 20205 w 20993"/>
              <a:gd name="T21" fmla="*/ 16451 h 21440"/>
              <a:gd name="T22" fmla="*/ 20097 w 20993"/>
              <a:gd name="T23" fmla="*/ 14373 h 21440"/>
              <a:gd name="T24" fmla="*/ 10496 w 20993"/>
              <a:gd name="T25" fmla="*/ 5209 h 21440"/>
              <a:gd name="T26" fmla="*/ 13199 w 20993"/>
              <a:gd name="T27" fmla="*/ 4152 h 21440"/>
              <a:gd name="T28" fmla="*/ 12094 w 20993"/>
              <a:gd name="T29" fmla="*/ 773 h 21440"/>
              <a:gd name="T30" fmla="*/ 10496 w 20993"/>
              <a:gd name="T31" fmla="*/ 0 h 21440"/>
              <a:gd name="T32" fmla="*/ 8898 w 20993"/>
              <a:gd name="T33" fmla="*/ 773 h 21440"/>
              <a:gd name="T34" fmla="*/ 7792 w 20993"/>
              <a:gd name="T35" fmla="*/ 4152 h 21440"/>
              <a:gd name="T36" fmla="*/ 10496 w 20993"/>
              <a:gd name="T37" fmla="*/ 5209 h 21440"/>
              <a:gd name="T38" fmla="*/ 10496 w 20993"/>
              <a:gd name="T39" fmla="*/ 13197 h 21440"/>
              <a:gd name="T40" fmla="*/ 15429 w 20993"/>
              <a:gd name="T41" fmla="*/ 10966 h 21440"/>
              <a:gd name="T42" fmla="*/ 14201 w 20993"/>
              <a:gd name="T43" fmla="*/ 7211 h 21440"/>
              <a:gd name="T44" fmla="*/ 10496 w 20993"/>
              <a:gd name="T45" fmla="*/ 8759 h 21440"/>
              <a:gd name="T46" fmla="*/ 6791 w 20993"/>
              <a:gd name="T47" fmla="*/ 7211 h 21440"/>
              <a:gd name="T48" fmla="*/ 5563 w 20993"/>
              <a:gd name="T49" fmla="*/ 10966 h 21440"/>
              <a:gd name="T50" fmla="*/ 10496 w 20993"/>
              <a:gd name="T51" fmla="*/ 13197 h 2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993" h="21440" extrusionOk="0">
                <a:moveTo>
                  <a:pt x="20097" y="14373"/>
                </a:moveTo>
                <a:lnTo>
                  <a:pt x="15990" y="12571"/>
                </a:lnTo>
                <a:lnTo>
                  <a:pt x="16463" y="14008"/>
                </a:lnTo>
                <a:cubicBezTo>
                  <a:pt x="16439" y="15532"/>
                  <a:pt x="13726" y="16745"/>
                  <a:pt x="10496" y="16745"/>
                </a:cubicBezTo>
                <a:cubicBezTo>
                  <a:pt x="7268" y="16745"/>
                  <a:pt x="4553" y="15532"/>
                  <a:pt x="4529" y="14008"/>
                </a:cubicBezTo>
                <a:lnTo>
                  <a:pt x="5002" y="12571"/>
                </a:lnTo>
                <a:lnTo>
                  <a:pt x="895" y="14373"/>
                </a:lnTo>
                <a:cubicBezTo>
                  <a:pt x="-255" y="14878"/>
                  <a:pt x="-304" y="15814"/>
                  <a:pt x="789" y="16451"/>
                </a:cubicBezTo>
                <a:lnTo>
                  <a:pt x="8511" y="20962"/>
                </a:lnTo>
                <a:cubicBezTo>
                  <a:pt x="9602" y="21600"/>
                  <a:pt x="11390" y="21600"/>
                  <a:pt x="12481" y="20962"/>
                </a:cubicBezTo>
                <a:lnTo>
                  <a:pt x="20205" y="16451"/>
                </a:lnTo>
                <a:cubicBezTo>
                  <a:pt x="21296" y="15814"/>
                  <a:pt x="21247" y="14878"/>
                  <a:pt x="20097" y="14373"/>
                </a:cubicBezTo>
                <a:close/>
                <a:moveTo>
                  <a:pt x="10496" y="5209"/>
                </a:moveTo>
                <a:cubicBezTo>
                  <a:pt x="11724" y="5209"/>
                  <a:pt x="12866" y="4796"/>
                  <a:pt x="13199" y="4152"/>
                </a:cubicBezTo>
                <a:cubicBezTo>
                  <a:pt x="12739" y="2744"/>
                  <a:pt x="12343" y="1535"/>
                  <a:pt x="12094" y="773"/>
                </a:cubicBezTo>
                <a:cubicBezTo>
                  <a:pt x="11927" y="264"/>
                  <a:pt x="11175" y="0"/>
                  <a:pt x="10496" y="0"/>
                </a:cubicBezTo>
                <a:cubicBezTo>
                  <a:pt x="9817" y="0"/>
                  <a:pt x="9065" y="264"/>
                  <a:pt x="8898" y="773"/>
                </a:cubicBezTo>
                <a:cubicBezTo>
                  <a:pt x="8649" y="1535"/>
                  <a:pt x="8253" y="2744"/>
                  <a:pt x="7792" y="4152"/>
                </a:cubicBezTo>
                <a:cubicBezTo>
                  <a:pt x="8126" y="4796"/>
                  <a:pt x="9268" y="5209"/>
                  <a:pt x="10496" y="5209"/>
                </a:cubicBezTo>
                <a:close/>
                <a:moveTo>
                  <a:pt x="10496" y="13197"/>
                </a:moveTo>
                <a:cubicBezTo>
                  <a:pt x="13109" y="13197"/>
                  <a:pt x="15296" y="12229"/>
                  <a:pt x="15429" y="10966"/>
                </a:cubicBezTo>
                <a:cubicBezTo>
                  <a:pt x="15041" y="9779"/>
                  <a:pt x="14617" y="8484"/>
                  <a:pt x="14201" y="7211"/>
                </a:cubicBezTo>
                <a:cubicBezTo>
                  <a:pt x="13911" y="8118"/>
                  <a:pt x="12316" y="8759"/>
                  <a:pt x="10496" y="8759"/>
                </a:cubicBezTo>
                <a:cubicBezTo>
                  <a:pt x="8678" y="8759"/>
                  <a:pt x="7081" y="8118"/>
                  <a:pt x="6791" y="7211"/>
                </a:cubicBezTo>
                <a:cubicBezTo>
                  <a:pt x="6375" y="8484"/>
                  <a:pt x="5951" y="9779"/>
                  <a:pt x="5563" y="10966"/>
                </a:cubicBezTo>
                <a:cubicBezTo>
                  <a:pt x="5696" y="12229"/>
                  <a:pt x="7883" y="13197"/>
                  <a:pt x="10496" y="13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23" name="Freeform 157@|5FFC:16777215|FBC:16777215|LFC:16777215|LBC:16777215">
            <a:extLst>
              <a:ext uri="{FF2B5EF4-FFF2-40B4-BE49-F238E27FC236}">
                <a16:creationId xmlns:a16="http://schemas.microsoft.com/office/drawing/2014/main" id="{FFD0C421-7BA4-495D-B7ED-F48B423CFE6B}"/>
              </a:ext>
            </a:extLst>
          </p:cNvPr>
          <p:cNvSpPr>
            <a:spLocks noChangeAspect="1"/>
          </p:cNvSpPr>
          <p:nvPr/>
        </p:nvSpPr>
        <p:spPr bwMode="auto">
          <a:xfrm>
            <a:off x="4940300" y="2396662"/>
            <a:ext cx="400050" cy="481013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Freeform 101@|5FFC:16777215|FBC:16777215|LFC:16777215|LBC:16777215">
            <a:extLst>
              <a:ext uri="{FF2B5EF4-FFF2-40B4-BE49-F238E27FC236}">
                <a16:creationId xmlns:a16="http://schemas.microsoft.com/office/drawing/2014/main" id="{CD5A5825-1A60-459E-B973-58E25376636D}"/>
              </a:ext>
            </a:extLst>
          </p:cNvPr>
          <p:cNvSpPr>
            <a:spLocks noEditPoints="1"/>
          </p:cNvSpPr>
          <p:nvPr/>
        </p:nvSpPr>
        <p:spPr bwMode="auto">
          <a:xfrm>
            <a:off x="6850063" y="2493500"/>
            <a:ext cx="433387" cy="398462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91@|5FFC:16777215|FBC:16777215|LFC:16777215|LBC:16777215">
            <a:extLst>
              <a:ext uri="{FF2B5EF4-FFF2-40B4-BE49-F238E27FC236}">
                <a16:creationId xmlns:a16="http://schemas.microsoft.com/office/drawing/2014/main" id="{AFD93C5D-8F57-49AD-B42E-440AAF51934E}"/>
              </a:ext>
            </a:extLst>
          </p:cNvPr>
          <p:cNvSpPr>
            <a:spLocks noChangeAspect="1"/>
          </p:cNvSpPr>
          <p:nvPr/>
        </p:nvSpPr>
        <p:spPr bwMode="auto">
          <a:xfrm>
            <a:off x="4852988" y="4234987"/>
            <a:ext cx="358775" cy="395288"/>
          </a:xfrm>
          <a:custGeom>
            <a:avLst/>
            <a:gdLst>
              <a:gd name="T0" fmla="*/ 21421 w 21483"/>
              <a:gd name="T1" fmla="*/ 4387 h 21600"/>
              <a:gd name="T2" fmla="*/ 14732 w 21483"/>
              <a:gd name="T3" fmla="*/ 18748 h 21600"/>
              <a:gd name="T4" fmla="*/ 6064 w 21483"/>
              <a:gd name="T5" fmla="*/ 19682 h 21600"/>
              <a:gd name="T6" fmla="*/ 5058 w 21483"/>
              <a:gd name="T7" fmla="*/ 19075 h 21600"/>
              <a:gd name="T8" fmla="*/ 3857 w 21483"/>
              <a:gd name="T9" fmla="*/ 18465 h 21600"/>
              <a:gd name="T10" fmla="*/ 3287 w 21483"/>
              <a:gd name="T11" fmla="*/ 19174 h 21600"/>
              <a:gd name="T12" fmla="*/ 2760 w 21483"/>
              <a:gd name="T13" fmla="*/ 20179 h 21600"/>
              <a:gd name="T14" fmla="*/ 2213 w 21483"/>
              <a:gd name="T15" fmla="*/ 21182 h 21600"/>
              <a:gd name="T16" fmla="*/ 1450 w 21483"/>
              <a:gd name="T17" fmla="*/ 21599 h 21600"/>
              <a:gd name="T18" fmla="*/ 521 w 21483"/>
              <a:gd name="T19" fmla="*/ 21097 h 21600"/>
              <a:gd name="T20" fmla="*/ 184 w 21483"/>
              <a:gd name="T21" fmla="*/ 20408 h 21600"/>
              <a:gd name="T22" fmla="*/ 699 w 21483"/>
              <a:gd name="T23" fmla="*/ 18152 h 21600"/>
              <a:gd name="T24" fmla="*/ 2061 w 21483"/>
              <a:gd name="T25" fmla="*/ 16692 h 21600"/>
              <a:gd name="T26" fmla="*/ 2367 w 21483"/>
              <a:gd name="T27" fmla="*/ 15949 h 21600"/>
              <a:gd name="T28" fmla="*/ 2128 w 21483"/>
              <a:gd name="T29" fmla="*/ 15241 h 21600"/>
              <a:gd name="T30" fmla="*/ 2166 w 21483"/>
              <a:gd name="T31" fmla="*/ 10774 h 21600"/>
              <a:gd name="T32" fmla="*/ 5694 w 21483"/>
              <a:gd name="T33" fmla="*/ 4986 h 21600"/>
              <a:gd name="T34" fmla="*/ 10336 w 21483"/>
              <a:gd name="T35" fmla="*/ 2894 h 21600"/>
              <a:gd name="T36" fmla="*/ 14037 w 21483"/>
              <a:gd name="T37" fmla="*/ 2772 h 21600"/>
              <a:gd name="T38" fmla="*/ 16740 w 21483"/>
              <a:gd name="T39" fmla="*/ 2239 h 21600"/>
              <a:gd name="T40" fmla="*/ 18125 w 21483"/>
              <a:gd name="T41" fmla="*/ 948 h 21600"/>
              <a:gd name="T42" fmla="*/ 19028 w 21483"/>
              <a:gd name="T43" fmla="*/ 129 h 21600"/>
              <a:gd name="T44" fmla="*/ 20163 w 21483"/>
              <a:gd name="T45" fmla="*/ 155 h 21600"/>
              <a:gd name="T46" fmla="*/ 15350 w 21483"/>
              <a:gd name="T47" fmla="*/ 9977 h 21600"/>
              <a:gd name="T48" fmla="*/ 16291 w 21483"/>
              <a:gd name="T49" fmla="*/ 8953 h 21600"/>
              <a:gd name="T50" fmla="*/ 15418 w 21483"/>
              <a:gd name="T51" fmla="*/ 7815 h 21600"/>
              <a:gd name="T52" fmla="*/ 9550 w 21483"/>
              <a:gd name="T53" fmla="*/ 9032 h 21600"/>
              <a:gd name="T54" fmla="*/ 4732 w 21483"/>
              <a:gd name="T55" fmla="*/ 13518 h 21600"/>
              <a:gd name="T56" fmla="*/ 4821 w 21483"/>
              <a:gd name="T57" fmla="*/ 15063 h 21600"/>
              <a:gd name="T58" fmla="*/ 6087 w 21483"/>
              <a:gd name="T59" fmla="*/ 14953 h 21600"/>
              <a:gd name="T60" fmla="*/ 10259 w 21483"/>
              <a:gd name="T61" fmla="*/ 11005 h 21600"/>
              <a:gd name="T62" fmla="*/ 15350 w 21483"/>
              <a:gd name="T63" fmla="*/ 99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1578" tIns="101578" rIns="101578" bIns="101578" anchor="ctr"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D6F943-48C7-4C6E-BD18-782F56FF71DB}"/>
              </a:ext>
            </a:extLst>
          </p:cNvPr>
          <p:cNvSpPr txBox="1"/>
          <p:nvPr/>
        </p:nvSpPr>
        <p:spPr>
          <a:xfrm>
            <a:off x="466809" y="2107199"/>
            <a:ext cx="3461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266569-A22D-43C3-B614-2076C0B58117}"/>
              </a:ext>
            </a:extLst>
          </p:cNvPr>
          <p:cNvSpPr txBox="1"/>
          <p:nvPr/>
        </p:nvSpPr>
        <p:spPr>
          <a:xfrm>
            <a:off x="466809" y="1676006"/>
            <a:ext cx="264687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rgbClr val="36393E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点击此处添加标题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D05E94-7894-4691-9F2E-3C879832D00F}"/>
              </a:ext>
            </a:extLst>
          </p:cNvPr>
          <p:cNvSpPr txBox="1"/>
          <p:nvPr/>
        </p:nvSpPr>
        <p:spPr>
          <a:xfrm>
            <a:off x="8393887" y="2107199"/>
            <a:ext cx="3461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6323F1-FBA8-4349-ADA1-66D3D60E6EB2}"/>
              </a:ext>
            </a:extLst>
          </p:cNvPr>
          <p:cNvSpPr txBox="1"/>
          <p:nvPr/>
        </p:nvSpPr>
        <p:spPr>
          <a:xfrm>
            <a:off x="8393887" y="1676006"/>
            <a:ext cx="264687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rgbClr val="36393E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点击此处添加标题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C9E9FDD-F9A4-4D0A-9ED1-4C3C7FBE3DAC}"/>
              </a:ext>
            </a:extLst>
          </p:cNvPr>
          <p:cNvSpPr txBox="1"/>
          <p:nvPr/>
        </p:nvSpPr>
        <p:spPr>
          <a:xfrm>
            <a:off x="466809" y="4630275"/>
            <a:ext cx="3461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F80B8FC-9AFE-47DF-8EB7-D4FDC02BEFC8}"/>
              </a:ext>
            </a:extLst>
          </p:cNvPr>
          <p:cNvSpPr txBox="1"/>
          <p:nvPr/>
        </p:nvSpPr>
        <p:spPr>
          <a:xfrm>
            <a:off x="466809" y="4199082"/>
            <a:ext cx="264687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rgbClr val="36393E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点击此处添加标题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888FF5A-CDEB-4259-877C-64EC166AE029}"/>
              </a:ext>
            </a:extLst>
          </p:cNvPr>
          <p:cNvSpPr txBox="1"/>
          <p:nvPr/>
        </p:nvSpPr>
        <p:spPr>
          <a:xfrm>
            <a:off x="8393887" y="4630275"/>
            <a:ext cx="3461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2E548BA-4950-4FE6-A10D-A11D966B868B}"/>
              </a:ext>
            </a:extLst>
          </p:cNvPr>
          <p:cNvSpPr txBox="1"/>
          <p:nvPr/>
        </p:nvSpPr>
        <p:spPr>
          <a:xfrm>
            <a:off x="8393887" y="4199082"/>
            <a:ext cx="2646870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rgbClr val="36393E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5851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3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8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1880E4D-D7D2-475D-82F2-881071787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4941039"/>
            <a:ext cx="2660650" cy="6048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091E5B9F-82D5-4047-B893-37216E04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538" y="4941039"/>
            <a:ext cx="2660650" cy="604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64E482A1-AF16-4F69-AC96-7CA1C2C4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386752"/>
            <a:ext cx="14288" cy="2554288"/>
          </a:xfrm>
          <a:prstGeom prst="rect">
            <a:avLst/>
          </a:prstGeom>
          <a:solidFill>
            <a:srgbClr val="939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67A98844-9F27-45FA-B88F-E7AF1A5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351" y="2386752"/>
            <a:ext cx="14288" cy="2554288"/>
          </a:xfrm>
          <a:prstGeom prst="rect">
            <a:avLst/>
          </a:prstGeom>
          <a:solidFill>
            <a:srgbClr val="939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5C307E9-DEF2-41C2-BAD1-689FD28FF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538" y="2386752"/>
            <a:ext cx="14288" cy="2554288"/>
          </a:xfrm>
          <a:prstGeom prst="rect">
            <a:avLst/>
          </a:prstGeom>
          <a:solidFill>
            <a:srgbClr val="939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ECC5C782-190F-4500-ACFF-BBEF230DF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38" y="1823189"/>
            <a:ext cx="2662238" cy="604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2651195-8A79-4E98-B07D-5C17E780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351" y="1823189"/>
            <a:ext cx="2657475" cy="6048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175">
            <a:extLst>
              <a:ext uri="{FF2B5EF4-FFF2-40B4-BE49-F238E27FC236}">
                <a16:creationId xmlns:a16="http://schemas.microsoft.com/office/drawing/2014/main" id="{45FD3092-D167-4131-96D5-03BE75B67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238" y="1954952"/>
            <a:ext cx="5514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201</a:t>
            </a:r>
            <a:r>
              <a:rPr kumimoji="0" lang="en-US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6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76">
            <a:extLst>
              <a:ext uri="{FF2B5EF4-FFF2-40B4-BE49-F238E27FC236}">
                <a16:creationId xmlns:a16="http://schemas.microsoft.com/office/drawing/2014/main" id="{F516FCFD-5492-42B4-9D28-1D6AAD91C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249" y="2770621"/>
            <a:ext cx="33502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100" b="0" i="0" u="none" strike="noStrike" cap="none" normalizeH="0" baseline="0">
                <a:ln>
                  <a:noFill/>
                </a:ln>
                <a:solidFill>
                  <a:srgbClr val="939598"/>
                </a:solidFill>
                <a:effectLst/>
                <a:latin typeface="Myriad Pro" panose="020B0503030403020204" pitchFamily="34" charset="0"/>
              </a:rPr>
              <a:t>1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77">
            <a:extLst>
              <a:ext uri="{FF2B5EF4-FFF2-40B4-BE49-F238E27FC236}">
                <a16:creationId xmlns:a16="http://schemas.microsoft.com/office/drawing/2014/main" id="{A576EBDD-DA03-4762-91B6-4F2D81CBD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6" y="5106139"/>
            <a:ext cx="5514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201</a:t>
            </a:r>
            <a:r>
              <a:rPr kumimoji="0" lang="en-US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7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78">
            <a:extLst>
              <a:ext uri="{FF2B5EF4-FFF2-40B4-BE49-F238E27FC236}">
                <a16:creationId xmlns:a16="http://schemas.microsoft.com/office/drawing/2014/main" id="{8B5CFEFC-D4E2-4F18-89B5-8EB744BBB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663" y="1954952"/>
            <a:ext cx="5514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201</a:t>
            </a:r>
            <a:r>
              <a:rPr kumimoji="0" lang="en-US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8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79">
            <a:extLst>
              <a:ext uri="{FF2B5EF4-FFF2-40B4-BE49-F238E27FC236}">
                <a16:creationId xmlns:a16="http://schemas.microsoft.com/office/drawing/2014/main" id="{F7BD7442-CE0A-4F12-B4E0-E03832CD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0588" y="5106139"/>
            <a:ext cx="5514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201</a:t>
            </a:r>
            <a:r>
              <a:rPr kumimoji="0" lang="en-US" altLang="zh-CN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anose="020B0503030403020204" pitchFamily="34" charset="0"/>
              </a:rPr>
              <a:t>9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Freeform 390">
            <a:extLst>
              <a:ext uri="{FF2B5EF4-FFF2-40B4-BE49-F238E27FC236}">
                <a16:creationId xmlns:a16="http://schemas.microsoft.com/office/drawing/2014/main" id="{DDCB6B53-E016-4AF4-8D1A-4F2445416375}"/>
              </a:ext>
            </a:extLst>
          </p:cNvPr>
          <p:cNvSpPr>
            <a:spLocks noEditPoints="1"/>
          </p:cNvSpPr>
          <p:nvPr/>
        </p:nvSpPr>
        <p:spPr bwMode="auto">
          <a:xfrm>
            <a:off x="1428751" y="2551849"/>
            <a:ext cx="1216025" cy="1222375"/>
          </a:xfrm>
          <a:custGeom>
            <a:avLst/>
            <a:gdLst>
              <a:gd name="T0" fmla="*/ 162 w 324"/>
              <a:gd name="T1" fmla="*/ 325 h 325"/>
              <a:gd name="T2" fmla="*/ 0 w 324"/>
              <a:gd name="T3" fmla="*/ 162 h 325"/>
              <a:gd name="T4" fmla="*/ 162 w 324"/>
              <a:gd name="T5" fmla="*/ 0 h 325"/>
              <a:gd name="T6" fmla="*/ 324 w 324"/>
              <a:gd name="T7" fmla="*/ 162 h 325"/>
              <a:gd name="T8" fmla="*/ 162 w 324"/>
              <a:gd name="T9" fmla="*/ 325 h 325"/>
              <a:gd name="T10" fmla="*/ 162 w 324"/>
              <a:gd name="T11" fmla="*/ 8 h 325"/>
              <a:gd name="T12" fmla="*/ 8 w 324"/>
              <a:gd name="T13" fmla="*/ 162 h 325"/>
              <a:gd name="T14" fmla="*/ 162 w 324"/>
              <a:gd name="T15" fmla="*/ 317 h 325"/>
              <a:gd name="T16" fmla="*/ 316 w 324"/>
              <a:gd name="T17" fmla="*/ 162 h 325"/>
              <a:gd name="T18" fmla="*/ 162 w 324"/>
              <a:gd name="T19" fmla="*/ 8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4" h="325">
                <a:moveTo>
                  <a:pt x="162" y="325"/>
                </a:moveTo>
                <a:cubicBezTo>
                  <a:pt x="72" y="325"/>
                  <a:pt x="0" y="252"/>
                  <a:pt x="0" y="162"/>
                </a:cubicBezTo>
                <a:cubicBezTo>
                  <a:pt x="0" y="73"/>
                  <a:pt x="72" y="0"/>
                  <a:pt x="162" y="0"/>
                </a:cubicBezTo>
                <a:cubicBezTo>
                  <a:pt x="252" y="0"/>
                  <a:pt x="324" y="73"/>
                  <a:pt x="324" y="162"/>
                </a:cubicBezTo>
                <a:cubicBezTo>
                  <a:pt x="324" y="252"/>
                  <a:pt x="252" y="325"/>
                  <a:pt x="162" y="325"/>
                </a:cubicBezTo>
                <a:close/>
                <a:moveTo>
                  <a:pt x="162" y="8"/>
                </a:moveTo>
                <a:cubicBezTo>
                  <a:pt x="77" y="8"/>
                  <a:pt x="8" y="77"/>
                  <a:pt x="8" y="162"/>
                </a:cubicBezTo>
                <a:cubicBezTo>
                  <a:pt x="8" y="247"/>
                  <a:pt x="77" y="317"/>
                  <a:pt x="162" y="317"/>
                </a:cubicBezTo>
                <a:cubicBezTo>
                  <a:pt x="247" y="317"/>
                  <a:pt x="316" y="247"/>
                  <a:pt x="316" y="162"/>
                </a:cubicBezTo>
                <a:cubicBezTo>
                  <a:pt x="316" y="77"/>
                  <a:pt x="247" y="8"/>
                  <a:pt x="162" y="8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391">
            <a:extLst>
              <a:ext uri="{FF2B5EF4-FFF2-40B4-BE49-F238E27FC236}">
                <a16:creationId xmlns:a16="http://schemas.microsoft.com/office/drawing/2014/main" id="{F416261E-935B-461B-80C8-244840E3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799" y="2048816"/>
            <a:ext cx="33502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100" b="0" i="0" u="none" strike="noStrike" cap="none" normalizeH="0" baseline="0">
                <a:ln>
                  <a:noFill/>
                </a:ln>
                <a:solidFill>
                  <a:srgbClr val="939598"/>
                </a:solidFill>
                <a:effectLst/>
                <a:latin typeface="Myriad Pro" panose="020B0503030403020204" pitchFamily="34" charset="0"/>
              </a:rPr>
              <a:t>2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392">
            <a:extLst>
              <a:ext uri="{FF2B5EF4-FFF2-40B4-BE49-F238E27FC236}">
                <a16:creationId xmlns:a16="http://schemas.microsoft.com/office/drawing/2014/main" id="{0C7BD612-ECD2-4D10-9CD8-387785E5A7BD}"/>
              </a:ext>
            </a:extLst>
          </p:cNvPr>
          <p:cNvSpPr>
            <a:spLocks noEditPoints="1"/>
          </p:cNvSpPr>
          <p:nvPr/>
        </p:nvSpPr>
        <p:spPr bwMode="auto">
          <a:xfrm>
            <a:off x="4176713" y="1830044"/>
            <a:ext cx="1219200" cy="1222375"/>
          </a:xfrm>
          <a:custGeom>
            <a:avLst/>
            <a:gdLst>
              <a:gd name="T0" fmla="*/ 162 w 325"/>
              <a:gd name="T1" fmla="*/ 325 h 325"/>
              <a:gd name="T2" fmla="*/ 0 w 325"/>
              <a:gd name="T3" fmla="*/ 163 h 325"/>
              <a:gd name="T4" fmla="*/ 162 w 325"/>
              <a:gd name="T5" fmla="*/ 0 h 325"/>
              <a:gd name="T6" fmla="*/ 325 w 325"/>
              <a:gd name="T7" fmla="*/ 163 h 325"/>
              <a:gd name="T8" fmla="*/ 162 w 325"/>
              <a:gd name="T9" fmla="*/ 325 h 325"/>
              <a:gd name="T10" fmla="*/ 162 w 325"/>
              <a:gd name="T11" fmla="*/ 8 h 325"/>
              <a:gd name="T12" fmla="*/ 8 w 325"/>
              <a:gd name="T13" fmla="*/ 163 h 325"/>
              <a:gd name="T14" fmla="*/ 162 w 325"/>
              <a:gd name="T15" fmla="*/ 317 h 325"/>
              <a:gd name="T16" fmla="*/ 317 w 325"/>
              <a:gd name="T17" fmla="*/ 163 h 325"/>
              <a:gd name="T18" fmla="*/ 162 w 325"/>
              <a:gd name="T19" fmla="*/ 8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5" h="325">
                <a:moveTo>
                  <a:pt x="162" y="325"/>
                </a:moveTo>
                <a:cubicBezTo>
                  <a:pt x="73" y="325"/>
                  <a:pt x="0" y="252"/>
                  <a:pt x="0" y="163"/>
                </a:cubicBezTo>
                <a:cubicBezTo>
                  <a:pt x="0" y="73"/>
                  <a:pt x="73" y="0"/>
                  <a:pt x="162" y="0"/>
                </a:cubicBezTo>
                <a:cubicBezTo>
                  <a:pt x="252" y="0"/>
                  <a:pt x="325" y="73"/>
                  <a:pt x="325" y="163"/>
                </a:cubicBezTo>
                <a:cubicBezTo>
                  <a:pt x="325" y="252"/>
                  <a:pt x="252" y="325"/>
                  <a:pt x="162" y="325"/>
                </a:cubicBezTo>
                <a:close/>
                <a:moveTo>
                  <a:pt x="162" y="8"/>
                </a:moveTo>
                <a:cubicBezTo>
                  <a:pt x="77" y="8"/>
                  <a:pt x="8" y="78"/>
                  <a:pt x="8" y="163"/>
                </a:cubicBezTo>
                <a:cubicBezTo>
                  <a:pt x="8" y="248"/>
                  <a:pt x="77" y="317"/>
                  <a:pt x="162" y="317"/>
                </a:cubicBezTo>
                <a:cubicBezTo>
                  <a:pt x="247" y="317"/>
                  <a:pt x="317" y="248"/>
                  <a:pt x="317" y="163"/>
                </a:cubicBezTo>
                <a:cubicBezTo>
                  <a:pt x="317" y="78"/>
                  <a:pt x="247" y="8"/>
                  <a:pt x="162" y="8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393">
            <a:extLst>
              <a:ext uri="{FF2B5EF4-FFF2-40B4-BE49-F238E27FC236}">
                <a16:creationId xmlns:a16="http://schemas.microsoft.com/office/drawing/2014/main" id="{132138F3-7F00-4C4E-A7CB-3D4582575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052" y="2770621"/>
            <a:ext cx="33502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100" b="0" i="0" u="none" strike="noStrike" cap="none" normalizeH="0" baseline="0" dirty="0">
                <a:ln>
                  <a:noFill/>
                </a:ln>
                <a:solidFill>
                  <a:srgbClr val="939598"/>
                </a:solidFill>
                <a:effectLst/>
                <a:latin typeface="Myriad Pro" panose="020B0503030403020204" pitchFamily="34" charset="0"/>
              </a:rPr>
              <a:t>3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394">
            <a:extLst>
              <a:ext uri="{FF2B5EF4-FFF2-40B4-BE49-F238E27FC236}">
                <a16:creationId xmlns:a16="http://schemas.microsoft.com/office/drawing/2014/main" id="{3A79BD87-4741-4198-A8E5-73E477859A35}"/>
              </a:ext>
            </a:extLst>
          </p:cNvPr>
          <p:cNvSpPr>
            <a:spLocks noEditPoints="1"/>
          </p:cNvSpPr>
          <p:nvPr/>
        </p:nvSpPr>
        <p:spPr bwMode="auto">
          <a:xfrm>
            <a:off x="6818313" y="2551849"/>
            <a:ext cx="1220788" cy="1222375"/>
          </a:xfrm>
          <a:custGeom>
            <a:avLst/>
            <a:gdLst>
              <a:gd name="T0" fmla="*/ 162 w 325"/>
              <a:gd name="T1" fmla="*/ 325 h 325"/>
              <a:gd name="T2" fmla="*/ 0 w 325"/>
              <a:gd name="T3" fmla="*/ 162 h 325"/>
              <a:gd name="T4" fmla="*/ 162 w 325"/>
              <a:gd name="T5" fmla="*/ 0 h 325"/>
              <a:gd name="T6" fmla="*/ 325 w 325"/>
              <a:gd name="T7" fmla="*/ 162 h 325"/>
              <a:gd name="T8" fmla="*/ 162 w 325"/>
              <a:gd name="T9" fmla="*/ 325 h 325"/>
              <a:gd name="T10" fmla="*/ 162 w 325"/>
              <a:gd name="T11" fmla="*/ 8 h 325"/>
              <a:gd name="T12" fmla="*/ 8 w 325"/>
              <a:gd name="T13" fmla="*/ 162 h 325"/>
              <a:gd name="T14" fmla="*/ 162 w 325"/>
              <a:gd name="T15" fmla="*/ 317 h 325"/>
              <a:gd name="T16" fmla="*/ 317 w 325"/>
              <a:gd name="T17" fmla="*/ 162 h 325"/>
              <a:gd name="T18" fmla="*/ 162 w 325"/>
              <a:gd name="T19" fmla="*/ 8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5" h="325">
                <a:moveTo>
                  <a:pt x="162" y="325"/>
                </a:moveTo>
                <a:cubicBezTo>
                  <a:pt x="73" y="325"/>
                  <a:pt x="0" y="252"/>
                  <a:pt x="0" y="162"/>
                </a:cubicBezTo>
                <a:cubicBezTo>
                  <a:pt x="0" y="73"/>
                  <a:pt x="73" y="0"/>
                  <a:pt x="162" y="0"/>
                </a:cubicBezTo>
                <a:cubicBezTo>
                  <a:pt x="252" y="0"/>
                  <a:pt x="325" y="73"/>
                  <a:pt x="325" y="162"/>
                </a:cubicBezTo>
                <a:cubicBezTo>
                  <a:pt x="325" y="252"/>
                  <a:pt x="252" y="325"/>
                  <a:pt x="162" y="325"/>
                </a:cubicBezTo>
                <a:close/>
                <a:moveTo>
                  <a:pt x="162" y="8"/>
                </a:moveTo>
                <a:cubicBezTo>
                  <a:pt x="77" y="8"/>
                  <a:pt x="8" y="77"/>
                  <a:pt x="8" y="162"/>
                </a:cubicBezTo>
                <a:cubicBezTo>
                  <a:pt x="8" y="247"/>
                  <a:pt x="77" y="317"/>
                  <a:pt x="162" y="317"/>
                </a:cubicBezTo>
                <a:cubicBezTo>
                  <a:pt x="248" y="317"/>
                  <a:pt x="317" y="247"/>
                  <a:pt x="317" y="162"/>
                </a:cubicBezTo>
                <a:cubicBezTo>
                  <a:pt x="317" y="77"/>
                  <a:pt x="248" y="8"/>
                  <a:pt x="162" y="8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395">
            <a:extLst>
              <a:ext uri="{FF2B5EF4-FFF2-40B4-BE49-F238E27FC236}">
                <a16:creationId xmlns:a16="http://schemas.microsoft.com/office/drawing/2014/main" id="{64991F10-94BE-4170-96C0-9A4BA9E66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8349" y="2048816"/>
            <a:ext cx="33502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5100" b="0" i="0" u="none" strike="noStrike" cap="none" normalizeH="0" baseline="0">
                <a:ln>
                  <a:noFill/>
                </a:ln>
                <a:solidFill>
                  <a:srgbClr val="939598"/>
                </a:solidFill>
                <a:effectLst/>
                <a:latin typeface="Myriad Pro" panose="020B0503030403020204" pitchFamily="34" charset="0"/>
              </a:rPr>
              <a:t>4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Freeform 396">
            <a:extLst>
              <a:ext uri="{FF2B5EF4-FFF2-40B4-BE49-F238E27FC236}">
                <a16:creationId xmlns:a16="http://schemas.microsoft.com/office/drawing/2014/main" id="{D17377D5-96D0-4454-BFAC-D649C8217EDD}"/>
              </a:ext>
            </a:extLst>
          </p:cNvPr>
          <p:cNvSpPr>
            <a:spLocks noEditPoints="1"/>
          </p:cNvSpPr>
          <p:nvPr/>
        </p:nvSpPr>
        <p:spPr bwMode="auto">
          <a:xfrm>
            <a:off x="9466263" y="1832425"/>
            <a:ext cx="1219200" cy="1217613"/>
          </a:xfrm>
          <a:custGeom>
            <a:avLst/>
            <a:gdLst>
              <a:gd name="T0" fmla="*/ 163 w 325"/>
              <a:gd name="T1" fmla="*/ 324 h 324"/>
              <a:gd name="T2" fmla="*/ 0 w 325"/>
              <a:gd name="T3" fmla="*/ 162 h 324"/>
              <a:gd name="T4" fmla="*/ 163 w 325"/>
              <a:gd name="T5" fmla="*/ 0 h 324"/>
              <a:gd name="T6" fmla="*/ 325 w 325"/>
              <a:gd name="T7" fmla="*/ 162 h 324"/>
              <a:gd name="T8" fmla="*/ 163 w 325"/>
              <a:gd name="T9" fmla="*/ 324 h 324"/>
              <a:gd name="T10" fmla="*/ 163 w 325"/>
              <a:gd name="T11" fmla="*/ 8 h 324"/>
              <a:gd name="T12" fmla="*/ 8 w 325"/>
              <a:gd name="T13" fmla="*/ 162 h 324"/>
              <a:gd name="T14" fmla="*/ 163 w 325"/>
              <a:gd name="T15" fmla="*/ 316 h 324"/>
              <a:gd name="T16" fmla="*/ 317 w 325"/>
              <a:gd name="T17" fmla="*/ 162 h 324"/>
              <a:gd name="T18" fmla="*/ 163 w 325"/>
              <a:gd name="T19" fmla="*/ 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5" h="324">
                <a:moveTo>
                  <a:pt x="163" y="324"/>
                </a:moveTo>
                <a:cubicBezTo>
                  <a:pt x="73" y="324"/>
                  <a:pt x="0" y="251"/>
                  <a:pt x="0" y="162"/>
                </a:cubicBezTo>
                <a:cubicBezTo>
                  <a:pt x="0" y="72"/>
                  <a:pt x="73" y="0"/>
                  <a:pt x="163" y="0"/>
                </a:cubicBezTo>
                <a:cubicBezTo>
                  <a:pt x="252" y="0"/>
                  <a:pt x="325" y="72"/>
                  <a:pt x="325" y="162"/>
                </a:cubicBezTo>
                <a:cubicBezTo>
                  <a:pt x="325" y="251"/>
                  <a:pt x="252" y="324"/>
                  <a:pt x="163" y="324"/>
                </a:cubicBezTo>
                <a:close/>
                <a:moveTo>
                  <a:pt x="163" y="8"/>
                </a:moveTo>
                <a:cubicBezTo>
                  <a:pt x="78" y="8"/>
                  <a:pt x="8" y="77"/>
                  <a:pt x="8" y="162"/>
                </a:cubicBezTo>
                <a:cubicBezTo>
                  <a:pt x="8" y="247"/>
                  <a:pt x="78" y="316"/>
                  <a:pt x="163" y="316"/>
                </a:cubicBezTo>
                <a:cubicBezTo>
                  <a:pt x="248" y="316"/>
                  <a:pt x="317" y="247"/>
                  <a:pt x="317" y="162"/>
                </a:cubicBezTo>
                <a:cubicBezTo>
                  <a:pt x="317" y="77"/>
                  <a:pt x="248" y="8"/>
                  <a:pt x="163" y="8"/>
                </a:cubicBez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0DBE5D6-3DE0-4084-A4CC-BEBEE52C9626}"/>
              </a:ext>
            </a:extLst>
          </p:cNvPr>
          <p:cNvSpPr txBox="1"/>
          <p:nvPr/>
        </p:nvSpPr>
        <p:spPr>
          <a:xfrm>
            <a:off x="911424" y="4276626"/>
            <a:ext cx="234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EBC16D3-F07D-4A08-A623-05B94A6675D2}"/>
              </a:ext>
            </a:extLst>
          </p:cNvPr>
          <p:cNvSpPr txBox="1"/>
          <p:nvPr/>
        </p:nvSpPr>
        <p:spPr>
          <a:xfrm>
            <a:off x="1036776" y="3845433"/>
            <a:ext cx="2031317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chemeClr val="accent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6C49972-331B-4910-B0A4-4AE09FB2C101}"/>
              </a:ext>
            </a:extLst>
          </p:cNvPr>
          <p:cNvSpPr txBox="1"/>
          <p:nvPr/>
        </p:nvSpPr>
        <p:spPr>
          <a:xfrm>
            <a:off x="3575720" y="3602326"/>
            <a:ext cx="2389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529AE5C-8036-4BC6-83DE-F0D38CDA63F1}"/>
              </a:ext>
            </a:extLst>
          </p:cNvPr>
          <p:cNvSpPr txBox="1"/>
          <p:nvPr/>
        </p:nvSpPr>
        <p:spPr>
          <a:xfrm>
            <a:off x="3768263" y="3171133"/>
            <a:ext cx="2031317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chemeClr val="accent2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点击添加标题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1F0907-0552-4730-8B78-F5F542F3B5F5}"/>
              </a:ext>
            </a:extLst>
          </p:cNvPr>
          <p:cNvSpPr txBox="1"/>
          <p:nvPr/>
        </p:nvSpPr>
        <p:spPr>
          <a:xfrm>
            <a:off x="6226537" y="4243340"/>
            <a:ext cx="2411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9440C1-71C8-4D92-A3F4-BFB9280656D2}"/>
              </a:ext>
            </a:extLst>
          </p:cNvPr>
          <p:cNvSpPr txBox="1"/>
          <p:nvPr/>
        </p:nvSpPr>
        <p:spPr>
          <a:xfrm>
            <a:off x="6430061" y="3812147"/>
            <a:ext cx="2031317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点击添加标题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FD5C79D-0D55-4705-807F-E02E41CB7C01}"/>
              </a:ext>
            </a:extLst>
          </p:cNvPr>
          <p:cNvSpPr txBox="1"/>
          <p:nvPr/>
        </p:nvSpPr>
        <p:spPr>
          <a:xfrm>
            <a:off x="8882540" y="3602326"/>
            <a:ext cx="23953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极简主义设计，极致简约风潮流所向，通用设计，完美兼容，打造最实用，最具个性的演示方案。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C08E402-622C-4DA2-949E-0E47292B08DB}"/>
              </a:ext>
            </a:extLst>
          </p:cNvPr>
          <p:cNvSpPr txBox="1"/>
          <p:nvPr/>
        </p:nvSpPr>
        <p:spPr>
          <a:xfrm>
            <a:off x="9067369" y="3171133"/>
            <a:ext cx="2031317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457106"/>
            <a:r>
              <a:rPr kumimoji="1" lang="zh-CN" altLang="en-US" sz="2400" b="1" dirty="0">
                <a:solidFill>
                  <a:schemeClr val="accent4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Impact"/>
              </a:rPr>
              <a:t>点击添加标题</a:t>
            </a:r>
          </a:p>
        </p:txBody>
      </p:sp>
    </p:spTree>
    <p:extLst>
      <p:ext uri="{BB962C8B-B14F-4D97-AF65-F5344CB8AC3E}">
        <p14:creationId xmlns:p14="http://schemas.microsoft.com/office/powerpoint/2010/main" val="77417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BEDD566-E5BA-453C-A1CE-73D1F88FD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4626014"/>
            <a:ext cx="47783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>
                <a:ln>
                  <a:noFill/>
                </a:ln>
                <a:solidFill>
                  <a:srgbClr val="808284"/>
                </a:solidFill>
                <a:effectLst/>
                <a:latin typeface="Myriad Pro" panose="020B0503030403020204" pitchFamily="34" charset="0"/>
              </a:rPr>
              <a:t>1.0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8E110D33-2047-471A-8755-1764BCCCC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3952914"/>
            <a:ext cx="47783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>
                <a:ln>
                  <a:noFill/>
                </a:ln>
                <a:solidFill>
                  <a:srgbClr val="808284"/>
                </a:solidFill>
                <a:effectLst/>
                <a:latin typeface="Myriad Pro" panose="020B0503030403020204" pitchFamily="34" charset="0"/>
              </a:rPr>
              <a:t>2.0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88D1487-E4A6-4248-8521-7CEE67FC4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3279814"/>
            <a:ext cx="47783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>
                <a:ln>
                  <a:noFill/>
                </a:ln>
                <a:solidFill>
                  <a:srgbClr val="808284"/>
                </a:solidFill>
                <a:effectLst/>
                <a:latin typeface="Myriad Pro" panose="020B0503030403020204" pitchFamily="34" charset="0"/>
              </a:rPr>
              <a:t>3.0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CEB3A9E-A92B-4D12-ADD3-19AEE3856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2624176"/>
            <a:ext cx="47783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>
                <a:ln>
                  <a:noFill/>
                </a:ln>
                <a:solidFill>
                  <a:srgbClr val="808284"/>
                </a:solidFill>
                <a:effectLst/>
                <a:latin typeface="Myriad Pro" panose="020B0503030403020204" pitchFamily="34" charset="0"/>
              </a:rPr>
              <a:t>4.0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F0F68BE-FD03-4CC4-AE54-EF1FC103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1955839"/>
            <a:ext cx="47783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rgbClr val="808284"/>
                </a:solidFill>
                <a:effectLst/>
                <a:latin typeface="Myriad Pro" panose="020B0503030403020204" pitchFamily="34" charset="0"/>
              </a:rPr>
              <a:t>5.0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18F4E8F-80D8-4004-9D90-BFA72F795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106651"/>
            <a:ext cx="9123362" cy="26988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8BB28FD-9C11-411E-B199-4C6D2AC41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768639"/>
            <a:ext cx="9123362" cy="26988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14F10AC-5338-48B7-981B-9BC93639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3449676"/>
            <a:ext cx="9123362" cy="2540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357013C-058C-4084-8947-E2A762D05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4122776"/>
            <a:ext cx="9123362" cy="25400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1EF936B9-8EE4-4C73-B488-08A2D1778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4791114"/>
            <a:ext cx="9123362" cy="26988"/>
          </a:xfrm>
          <a:prstGeom prst="rect">
            <a:avLst/>
          </a:prstGeom>
          <a:solidFill>
            <a:srgbClr val="BCBE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60D6B7D5-0166-43F0-AEA7-A9104B6212B2}"/>
              </a:ext>
            </a:extLst>
          </p:cNvPr>
          <p:cNvSpPr>
            <a:spLocks/>
          </p:cNvSpPr>
          <p:nvPr/>
        </p:nvSpPr>
        <p:spPr bwMode="auto">
          <a:xfrm>
            <a:off x="6697663" y="1204951"/>
            <a:ext cx="431800" cy="428625"/>
          </a:xfrm>
          <a:custGeom>
            <a:avLst/>
            <a:gdLst>
              <a:gd name="T0" fmla="*/ 0 w 115"/>
              <a:gd name="T1" fmla="*/ 104 h 114"/>
              <a:gd name="T2" fmla="*/ 10 w 115"/>
              <a:gd name="T3" fmla="*/ 114 h 114"/>
              <a:gd name="T4" fmla="*/ 105 w 115"/>
              <a:gd name="T5" fmla="*/ 114 h 114"/>
              <a:gd name="T6" fmla="*/ 115 w 115"/>
              <a:gd name="T7" fmla="*/ 104 h 114"/>
              <a:gd name="T8" fmla="*/ 115 w 115"/>
              <a:gd name="T9" fmla="*/ 9 h 114"/>
              <a:gd name="T10" fmla="*/ 105 w 115"/>
              <a:gd name="T11" fmla="*/ 0 h 114"/>
              <a:gd name="T12" fmla="*/ 10 w 115"/>
              <a:gd name="T13" fmla="*/ 0 h 114"/>
              <a:gd name="T14" fmla="*/ 0 w 115"/>
              <a:gd name="T15" fmla="*/ 9 h 114"/>
              <a:gd name="T16" fmla="*/ 0 w 115"/>
              <a:gd name="T17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" h="114">
                <a:moveTo>
                  <a:pt x="0" y="104"/>
                </a:moveTo>
                <a:cubicBezTo>
                  <a:pt x="0" y="109"/>
                  <a:pt x="5" y="114"/>
                  <a:pt x="10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5" y="109"/>
                  <a:pt x="115" y="104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4"/>
                  <a:pt x="110" y="0"/>
                  <a:pt x="10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70">
            <a:extLst>
              <a:ext uri="{FF2B5EF4-FFF2-40B4-BE49-F238E27FC236}">
                <a16:creationId xmlns:a16="http://schemas.microsoft.com/office/drawing/2014/main" id="{21F38EF2-C6B9-4932-A367-92F7ADD37A66}"/>
              </a:ext>
            </a:extLst>
          </p:cNvPr>
          <p:cNvSpPr>
            <a:spLocks/>
          </p:cNvSpPr>
          <p:nvPr/>
        </p:nvSpPr>
        <p:spPr bwMode="auto">
          <a:xfrm>
            <a:off x="4648200" y="1204951"/>
            <a:ext cx="427037" cy="428625"/>
          </a:xfrm>
          <a:custGeom>
            <a:avLst/>
            <a:gdLst>
              <a:gd name="T0" fmla="*/ 0 w 114"/>
              <a:gd name="T1" fmla="*/ 104 h 114"/>
              <a:gd name="T2" fmla="*/ 10 w 114"/>
              <a:gd name="T3" fmla="*/ 114 h 114"/>
              <a:gd name="T4" fmla="*/ 105 w 114"/>
              <a:gd name="T5" fmla="*/ 114 h 114"/>
              <a:gd name="T6" fmla="*/ 114 w 114"/>
              <a:gd name="T7" fmla="*/ 104 h 114"/>
              <a:gd name="T8" fmla="*/ 114 w 114"/>
              <a:gd name="T9" fmla="*/ 9 h 114"/>
              <a:gd name="T10" fmla="*/ 105 w 114"/>
              <a:gd name="T11" fmla="*/ 0 h 114"/>
              <a:gd name="T12" fmla="*/ 10 w 114"/>
              <a:gd name="T13" fmla="*/ 0 h 114"/>
              <a:gd name="T14" fmla="*/ 0 w 114"/>
              <a:gd name="T15" fmla="*/ 9 h 114"/>
              <a:gd name="T16" fmla="*/ 0 w 114"/>
              <a:gd name="T17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4"/>
                </a:moveTo>
                <a:cubicBezTo>
                  <a:pt x="0" y="109"/>
                  <a:pt x="5" y="114"/>
                  <a:pt x="10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4" y="109"/>
                  <a:pt x="114" y="104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4"/>
                  <a:pt x="110" y="0"/>
                  <a:pt x="10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6BB0DAD6-8726-4D62-B8A7-C115B5BE13B4}"/>
              </a:ext>
            </a:extLst>
          </p:cNvPr>
          <p:cNvSpPr>
            <a:spLocks/>
          </p:cNvSpPr>
          <p:nvPr/>
        </p:nvSpPr>
        <p:spPr bwMode="auto">
          <a:xfrm>
            <a:off x="2608263" y="1204951"/>
            <a:ext cx="431800" cy="428625"/>
          </a:xfrm>
          <a:custGeom>
            <a:avLst/>
            <a:gdLst>
              <a:gd name="T0" fmla="*/ 0 w 115"/>
              <a:gd name="T1" fmla="*/ 104 h 114"/>
              <a:gd name="T2" fmla="*/ 10 w 115"/>
              <a:gd name="T3" fmla="*/ 114 h 114"/>
              <a:gd name="T4" fmla="*/ 105 w 115"/>
              <a:gd name="T5" fmla="*/ 114 h 114"/>
              <a:gd name="T6" fmla="*/ 115 w 115"/>
              <a:gd name="T7" fmla="*/ 104 h 114"/>
              <a:gd name="T8" fmla="*/ 115 w 115"/>
              <a:gd name="T9" fmla="*/ 9 h 114"/>
              <a:gd name="T10" fmla="*/ 105 w 115"/>
              <a:gd name="T11" fmla="*/ 0 h 114"/>
              <a:gd name="T12" fmla="*/ 10 w 115"/>
              <a:gd name="T13" fmla="*/ 0 h 114"/>
              <a:gd name="T14" fmla="*/ 0 w 115"/>
              <a:gd name="T15" fmla="*/ 9 h 114"/>
              <a:gd name="T16" fmla="*/ 0 w 115"/>
              <a:gd name="T17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" h="114">
                <a:moveTo>
                  <a:pt x="0" y="104"/>
                </a:moveTo>
                <a:cubicBezTo>
                  <a:pt x="0" y="109"/>
                  <a:pt x="5" y="114"/>
                  <a:pt x="10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5" y="109"/>
                  <a:pt x="115" y="104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4"/>
                  <a:pt x="110" y="0"/>
                  <a:pt x="10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90">
            <a:extLst>
              <a:ext uri="{FF2B5EF4-FFF2-40B4-BE49-F238E27FC236}">
                <a16:creationId xmlns:a16="http://schemas.microsoft.com/office/drawing/2014/main" id="{58E03275-6A9A-41C3-BC59-B341053F8CCD}"/>
              </a:ext>
            </a:extLst>
          </p:cNvPr>
          <p:cNvSpPr>
            <a:spLocks/>
          </p:cNvSpPr>
          <p:nvPr/>
        </p:nvSpPr>
        <p:spPr bwMode="auto">
          <a:xfrm>
            <a:off x="8521700" y="1204951"/>
            <a:ext cx="428625" cy="428625"/>
          </a:xfrm>
          <a:custGeom>
            <a:avLst/>
            <a:gdLst>
              <a:gd name="T0" fmla="*/ 0 w 114"/>
              <a:gd name="T1" fmla="*/ 104 h 114"/>
              <a:gd name="T2" fmla="*/ 10 w 114"/>
              <a:gd name="T3" fmla="*/ 114 h 114"/>
              <a:gd name="T4" fmla="*/ 105 w 114"/>
              <a:gd name="T5" fmla="*/ 114 h 114"/>
              <a:gd name="T6" fmla="*/ 114 w 114"/>
              <a:gd name="T7" fmla="*/ 104 h 114"/>
              <a:gd name="T8" fmla="*/ 114 w 114"/>
              <a:gd name="T9" fmla="*/ 9 h 114"/>
              <a:gd name="T10" fmla="*/ 105 w 114"/>
              <a:gd name="T11" fmla="*/ 0 h 114"/>
              <a:gd name="T12" fmla="*/ 10 w 114"/>
              <a:gd name="T13" fmla="*/ 0 h 114"/>
              <a:gd name="T14" fmla="*/ 0 w 114"/>
              <a:gd name="T15" fmla="*/ 9 h 114"/>
              <a:gd name="T16" fmla="*/ 0 w 114"/>
              <a:gd name="T17" fmla="*/ 104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114">
                <a:moveTo>
                  <a:pt x="0" y="104"/>
                </a:moveTo>
                <a:cubicBezTo>
                  <a:pt x="0" y="109"/>
                  <a:pt x="5" y="114"/>
                  <a:pt x="10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4" y="109"/>
                  <a:pt x="114" y="104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4"/>
                  <a:pt x="110" y="0"/>
                  <a:pt x="10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lnTo>
                  <a:pt x="0" y="1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91">
            <a:extLst>
              <a:ext uri="{FF2B5EF4-FFF2-40B4-BE49-F238E27FC236}">
                <a16:creationId xmlns:a16="http://schemas.microsoft.com/office/drawing/2014/main" id="{2E529E19-4879-42DD-B205-45F0B0033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4238664"/>
            <a:ext cx="811212" cy="981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92">
            <a:extLst>
              <a:ext uri="{FF2B5EF4-FFF2-40B4-BE49-F238E27FC236}">
                <a16:creationId xmlns:a16="http://schemas.microsoft.com/office/drawing/2014/main" id="{8F86F5CB-89BE-481F-A05A-885507EE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4238664"/>
            <a:ext cx="176212" cy="9810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93">
            <a:extLst>
              <a:ext uri="{FF2B5EF4-FFF2-40B4-BE49-F238E27FC236}">
                <a16:creationId xmlns:a16="http://schemas.microsoft.com/office/drawing/2014/main" id="{CAB01F09-A32A-4BA1-8665-942D3F0E5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5" y="2971839"/>
            <a:ext cx="811212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94">
            <a:extLst>
              <a:ext uri="{FF2B5EF4-FFF2-40B4-BE49-F238E27FC236}">
                <a16:creationId xmlns:a16="http://schemas.microsoft.com/office/drawing/2014/main" id="{E5B1C932-0C36-44CF-836C-36164A61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300" y="2971839"/>
            <a:ext cx="176212" cy="2247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95">
            <a:extLst>
              <a:ext uri="{FF2B5EF4-FFF2-40B4-BE49-F238E27FC236}">
                <a16:creationId xmlns:a16="http://schemas.microsoft.com/office/drawing/2014/main" id="{7862DC51-3343-4FEC-902B-F237304B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088" y="2351126"/>
            <a:ext cx="811212" cy="28797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96">
            <a:extLst>
              <a:ext uri="{FF2B5EF4-FFF2-40B4-BE49-F238E27FC236}">
                <a16:creationId xmlns:a16="http://schemas.microsoft.com/office/drawing/2014/main" id="{9769B95A-68BC-48D3-BE43-DB4E19511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088" y="2351126"/>
            <a:ext cx="173037" cy="28797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Rectangle 97">
            <a:extLst>
              <a:ext uri="{FF2B5EF4-FFF2-40B4-BE49-F238E27FC236}">
                <a16:creationId xmlns:a16="http://schemas.microsoft.com/office/drawing/2014/main" id="{6FEB7287-FCF4-429E-B390-4CA17624B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25" y="3663989"/>
            <a:ext cx="809625" cy="1571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Rectangle 98">
            <a:extLst>
              <a:ext uri="{FF2B5EF4-FFF2-40B4-BE49-F238E27FC236}">
                <a16:creationId xmlns:a16="http://schemas.microsoft.com/office/drawing/2014/main" id="{96D905FC-18C6-43F5-9505-3BAC0CF6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25" y="3663989"/>
            <a:ext cx="171450" cy="15716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115C41B7-D2EA-4F8B-9D37-8EC1BDFE4E78}"/>
              </a:ext>
            </a:extLst>
          </p:cNvPr>
          <p:cNvSpPr txBox="1"/>
          <p:nvPr/>
        </p:nvSpPr>
        <p:spPr>
          <a:xfrm>
            <a:off x="2178540" y="5310227"/>
            <a:ext cx="193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0C21533-47F0-484C-AA12-2137A52C6F0A}"/>
              </a:ext>
            </a:extLst>
          </p:cNvPr>
          <p:cNvSpPr txBox="1"/>
          <p:nvPr/>
        </p:nvSpPr>
        <p:spPr>
          <a:xfrm>
            <a:off x="4381990" y="5310227"/>
            <a:ext cx="193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25773837-6A3E-4595-A561-918744A35145}"/>
              </a:ext>
            </a:extLst>
          </p:cNvPr>
          <p:cNvSpPr txBox="1"/>
          <p:nvPr/>
        </p:nvSpPr>
        <p:spPr>
          <a:xfrm>
            <a:off x="6488603" y="5310227"/>
            <a:ext cx="193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174652AF-7034-42A3-B46E-60D6F4FA54F1}"/>
              </a:ext>
            </a:extLst>
          </p:cNvPr>
          <p:cNvSpPr txBox="1"/>
          <p:nvPr/>
        </p:nvSpPr>
        <p:spPr>
          <a:xfrm>
            <a:off x="8722593" y="5310227"/>
            <a:ext cx="1934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极简主义设计，极致简约风潮流所向，通用设计。</a:t>
            </a:r>
            <a:endParaRPr lang="zh-CN" altLang="en-US" sz="1600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AC7BFBC-AA5C-4377-A7B7-4C03005C5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500" y="1211983"/>
            <a:ext cx="132030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4DF1F15F-FAB9-43A0-B1FC-28863CCDB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5237" y="1211983"/>
            <a:ext cx="132030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391F5D4C-B3E4-4615-89EF-0052F146A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5987" y="1211983"/>
            <a:ext cx="132030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6D01594E-B299-4601-9376-BF17FE74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0325" y="1211983"/>
            <a:ext cx="132030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7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>
            <a:extLst>
              <a:ext uri="{FF2B5EF4-FFF2-40B4-BE49-F238E27FC236}">
                <a16:creationId xmlns:a16="http://schemas.microsoft.com/office/drawing/2014/main" id="{137F11E2-6CA1-4FEA-81F4-C2E802BA5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436" y="2821126"/>
            <a:ext cx="28674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it-IT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F93BE9-F586-42F2-9155-373D97AE03CC}"/>
              </a:ext>
            </a:extLst>
          </p:cNvPr>
          <p:cNvCxnSpPr>
            <a:cxnSpLocks/>
          </p:cNvCxnSpPr>
          <p:nvPr/>
        </p:nvCxnSpPr>
        <p:spPr>
          <a:xfrm>
            <a:off x="4783809" y="2809885"/>
            <a:ext cx="2615418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5FCDDF4-7531-455E-BA35-772E882B0CF5}"/>
              </a:ext>
            </a:extLst>
          </p:cNvPr>
          <p:cNvSpPr txBox="1"/>
          <p:nvPr/>
        </p:nvSpPr>
        <p:spPr>
          <a:xfrm>
            <a:off x="4621586" y="194450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ln w="76200">
                  <a:noFill/>
                </a:ln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谢谢欣赏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33633-8CCD-451C-9251-DCCC591B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7162"/>
            <a:ext cx="12192000" cy="2953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2A9B9D-1577-4C9C-AE49-C1A6A179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2" y="4134599"/>
            <a:ext cx="2287720" cy="21163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6960B76-1E07-4A3E-8894-5070F0479493}"/>
              </a:ext>
            </a:extLst>
          </p:cNvPr>
          <p:cNvSpPr/>
          <p:nvPr/>
        </p:nvSpPr>
        <p:spPr>
          <a:xfrm>
            <a:off x="171450" y="209550"/>
            <a:ext cx="11811000" cy="64008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7DC73D-07FD-4023-B61A-A3A2A8A3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25" y="3594170"/>
            <a:ext cx="427557" cy="4204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94A127-4659-483A-B079-A67491635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3579600"/>
            <a:ext cx="8486140" cy="354549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C92AA1D-DA93-4658-A63E-AA6A3DAD67BB}"/>
              </a:ext>
            </a:extLst>
          </p:cNvPr>
          <p:cNvSpPr/>
          <p:nvPr/>
        </p:nvSpPr>
        <p:spPr>
          <a:xfrm>
            <a:off x="4291600" y="1770482"/>
            <a:ext cx="3633199" cy="1595650"/>
          </a:xfrm>
          <a:prstGeom prst="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CEAF66-2685-4EC5-BB6B-12B52015D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06" y="1179358"/>
            <a:ext cx="975903" cy="9687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20B017-CA6F-4930-8A58-70F07C99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64" y="3182908"/>
            <a:ext cx="427557" cy="42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4123982"/>
            <a:ext cx="12192000" cy="2743200"/>
            <a:chOff x="0" y="4111625"/>
            <a:chExt cx="12192000" cy="2743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3225"/>
              <a:ext cx="2438400" cy="1371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114800"/>
              <a:ext cx="2438400" cy="13716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5483225"/>
              <a:ext cx="2438400" cy="13716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4114800"/>
              <a:ext cx="2438400" cy="13716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4114800"/>
              <a:ext cx="2438400" cy="1371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5483225"/>
              <a:ext cx="2438400" cy="13716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5483225"/>
              <a:ext cx="2438400" cy="13716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4114800"/>
              <a:ext cx="2438400" cy="13716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5483225"/>
              <a:ext cx="2438400" cy="13716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0" y="4111625"/>
              <a:ext cx="2438400" cy="1371600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8081071" y="1749599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kern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标题字体：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正文字体：宋体（正文）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45658" y="1798405"/>
            <a:ext cx="427383" cy="427383"/>
          </a:xfrm>
          <a:prstGeom prst="ellipse">
            <a:avLst/>
          </a:prstGeom>
          <a:solidFill>
            <a:srgbClr val="BB45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908190" y="1798405"/>
            <a:ext cx="427383" cy="427383"/>
          </a:xfrm>
          <a:prstGeom prst="ellipse">
            <a:avLst/>
          </a:prstGeom>
          <a:solidFill>
            <a:srgbClr val="C471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589915" y="1798405"/>
            <a:ext cx="427383" cy="427383"/>
          </a:xfrm>
          <a:prstGeom prst="ellipse">
            <a:avLst/>
          </a:prstGeom>
          <a:solidFill>
            <a:srgbClr val="E4B33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51859" y="2287078"/>
            <a:ext cx="795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R:187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G:69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B:68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38318" y="2287078"/>
            <a:ext cx="788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R:47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G:78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B:114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93554" y="2282756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R:196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G:113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B:63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75279" y="2278434"/>
            <a:ext cx="816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R:228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G:179</a:t>
            </a:r>
          </a:p>
          <a:p>
            <a:pPr>
              <a:defRPr/>
            </a:pPr>
            <a:r>
              <a: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B:57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52954" y="1798405"/>
            <a:ext cx="427383" cy="427383"/>
          </a:xfrm>
          <a:prstGeom prst="ellipse">
            <a:avLst/>
          </a:prstGeom>
          <a:solidFill>
            <a:srgbClr val="2F4E7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4123982"/>
            <a:ext cx="12192000" cy="27432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7">
            <a:hlinkClick r:id="rId13"/>
          </p:cNvPr>
          <p:cNvSpPr>
            <a:spLocks noChangeArrowheads="1"/>
          </p:cNvSpPr>
          <p:nvPr/>
        </p:nvSpPr>
        <p:spPr bwMode="auto">
          <a:xfrm>
            <a:off x="4829950" y="5085942"/>
            <a:ext cx="25480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EXTREME SIMPLICITY</a:t>
            </a:r>
          </a:p>
        </p:txBody>
      </p:sp>
      <p:sp>
        <p:nvSpPr>
          <p:cNvPr id="21" name="任意多边形 20"/>
          <p:cNvSpPr/>
          <p:nvPr/>
        </p:nvSpPr>
        <p:spPr bwMode="auto">
          <a:xfrm>
            <a:off x="4959352" y="4563654"/>
            <a:ext cx="2232025" cy="515938"/>
          </a:xfrm>
          <a:custGeom>
            <a:avLst/>
            <a:gdLst>
              <a:gd name="connsiteX0" fmla="*/ 286384 w 843483"/>
              <a:gd name="connsiteY0" fmla="*/ 35869 h 195789"/>
              <a:gd name="connsiteX1" fmla="*/ 286384 w 843483"/>
              <a:gd name="connsiteY1" fmla="*/ 76223 h 195789"/>
              <a:gd name="connsiteX2" fmla="*/ 400102 w 843483"/>
              <a:gd name="connsiteY2" fmla="*/ 76223 h 195789"/>
              <a:gd name="connsiteX3" fmla="*/ 400102 w 843483"/>
              <a:gd name="connsiteY3" fmla="*/ 35869 h 195789"/>
              <a:gd name="connsiteX4" fmla="*/ 699839 w 843483"/>
              <a:gd name="connsiteY4" fmla="*/ 34375 h 195789"/>
              <a:gd name="connsiteX5" fmla="*/ 699839 w 843483"/>
              <a:gd name="connsiteY5" fmla="*/ 159919 h 195789"/>
              <a:gd name="connsiteX6" fmla="*/ 806076 w 843483"/>
              <a:gd name="connsiteY6" fmla="*/ 159919 h 195789"/>
              <a:gd name="connsiteX7" fmla="*/ 806076 w 843483"/>
              <a:gd name="connsiteY7" fmla="*/ 34375 h 195789"/>
              <a:gd name="connsiteX8" fmla="*/ 662432 w 843483"/>
              <a:gd name="connsiteY8" fmla="*/ 0 h 195789"/>
              <a:gd name="connsiteX9" fmla="*/ 843483 w 843483"/>
              <a:gd name="connsiteY9" fmla="*/ 0 h 195789"/>
              <a:gd name="connsiteX10" fmla="*/ 843483 w 843483"/>
              <a:gd name="connsiteY10" fmla="*/ 194294 h 195789"/>
              <a:gd name="connsiteX11" fmla="*/ 662432 w 843483"/>
              <a:gd name="connsiteY11" fmla="*/ 194294 h 195789"/>
              <a:gd name="connsiteX12" fmla="*/ 488976 w 843483"/>
              <a:gd name="connsiteY12" fmla="*/ 0 h 195789"/>
              <a:gd name="connsiteX13" fmla="*/ 616160 w 843483"/>
              <a:gd name="connsiteY13" fmla="*/ 0 h 195789"/>
              <a:gd name="connsiteX14" fmla="*/ 616160 w 843483"/>
              <a:gd name="connsiteY14" fmla="*/ 35869 h 195789"/>
              <a:gd name="connsiteX15" fmla="*/ 527879 w 843483"/>
              <a:gd name="connsiteY15" fmla="*/ 35869 h 195789"/>
              <a:gd name="connsiteX16" fmla="*/ 527879 w 843483"/>
              <a:gd name="connsiteY16" fmla="*/ 194294 h 195789"/>
              <a:gd name="connsiteX17" fmla="*/ 488976 w 843483"/>
              <a:gd name="connsiteY17" fmla="*/ 194294 h 195789"/>
              <a:gd name="connsiteX18" fmla="*/ 248977 w 843483"/>
              <a:gd name="connsiteY18" fmla="*/ 0 h 195789"/>
              <a:gd name="connsiteX19" fmla="*/ 437509 w 843483"/>
              <a:gd name="connsiteY19" fmla="*/ 0 h 195789"/>
              <a:gd name="connsiteX20" fmla="*/ 437509 w 843483"/>
              <a:gd name="connsiteY20" fmla="*/ 110598 h 195789"/>
              <a:gd name="connsiteX21" fmla="*/ 286384 w 843483"/>
              <a:gd name="connsiteY21" fmla="*/ 110598 h 195789"/>
              <a:gd name="connsiteX22" fmla="*/ 286384 w 843483"/>
              <a:gd name="connsiteY22" fmla="*/ 161414 h 195789"/>
              <a:gd name="connsiteX23" fmla="*/ 437509 w 843483"/>
              <a:gd name="connsiteY23" fmla="*/ 161414 h 195789"/>
              <a:gd name="connsiteX24" fmla="*/ 437509 w 843483"/>
              <a:gd name="connsiteY24" fmla="*/ 195789 h 195789"/>
              <a:gd name="connsiteX25" fmla="*/ 248977 w 843483"/>
              <a:gd name="connsiteY25" fmla="*/ 195789 h 195789"/>
              <a:gd name="connsiteX26" fmla="*/ 11970 w 843483"/>
              <a:gd name="connsiteY26" fmla="*/ 0 h 195789"/>
              <a:gd name="connsiteX27" fmla="*/ 196013 w 843483"/>
              <a:gd name="connsiteY27" fmla="*/ 0 h 195789"/>
              <a:gd name="connsiteX28" fmla="*/ 73318 w 843483"/>
              <a:gd name="connsiteY28" fmla="*/ 159919 h 195789"/>
              <a:gd name="connsiteX29" fmla="*/ 197509 w 843483"/>
              <a:gd name="connsiteY29" fmla="*/ 159919 h 195789"/>
              <a:gd name="connsiteX30" fmla="*/ 197509 w 843483"/>
              <a:gd name="connsiteY30" fmla="*/ 194294 h 195789"/>
              <a:gd name="connsiteX31" fmla="*/ 0 w 843483"/>
              <a:gd name="connsiteY31" fmla="*/ 194294 h 195789"/>
              <a:gd name="connsiteX32" fmla="*/ 122695 w 843483"/>
              <a:gd name="connsiteY32" fmla="*/ 32880 h 195789"/>
              <a:gd name="connsiteX33" fmla="*/ 11970 w 843483"/>
              <a:gd name="connsiteY33" fmla="*/ 32880 h 195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3483" h="195789">
                <a:moveTo>
                  <a:pt x="286384" y="35869"/>
                </a:moveTo>
                <a:lnTo>
                  <a:pt x="286384" y="76223"/>
                </a:lnTo>
                <a:lnTo>
                  <a:pt x="400102" y="76223"/>
                </a:lnTo>
                <a:lnTo>
                  <a:pt x="400102" y="35869"/>
                </a:lnTo>
                <a:close/>
                <a:moveTo>
                  <a:pt x="699839" y="34375"/>
                </a:moveTo>
                <a:lnTo>
                  <a:pt x="699839" y="159919"/>
                </a:lnTo>
                <a:lnTo>
                  <a:pt x="806076" y="159919"/>
                </a:lnTo>
                <a:lnTo>
                  <a:pt x="806076" y="34375"/>
                </a:lnTo>
                <a:close/>
                <a:moveTo>
                  <a:pt x="662432" y="0"/>
                </a:moveTo>
                <a:lnTo>
                  <a:pt x="843483" y="0"/>
                </a:lnTo>
                <a:lnTo>
                  <a:pt x="843483" y="194294"/>
                </a:lnTo>
                <a:lnTo>
                  <a:pt x="662432" y="194294"/>
                </a:lnTo>
                <a:close/>
                <a:moveTo>
                  <a:pt x="488976" y="0"/>
                </a:moveTo>
                <a:lnTo>
                  <a:pt x="616160" y="0"/>
                </a:lnTo>
                <a:lnTo>
                  <a:pt x="616160" y="35869"/>
                </a:lnTo>
                <a:lnTo>
                  <a:pt x="527879" y="35869"/>
                </a:lnTo>
                <a:lnTo>
                  <a:pt x="527879" y="194294"/>
                </a:lnTo>
                <a:lnTo>
                  <a:pt x="488976" y="194294"/>
                </a:lnTo>
                <a:close/>
                <a:moveTo>
                  <a:pt x="248977" y="0"/>
                </a:moveTo>
                <a:lnTo>
                  <a:pt x="437509" y="0"/>
                </a:lnTo>
                <a:lnTo>
                  <a:pt x="437509" y="110598"/>
                </a:lnTo>
                <a:lnTo>
                  <a:pt x="286384" y="110598"/>
                </a:lnTo>
                <a:lnTo>
                  <a:pt x="286384" y="161414"/>
                </a:lnTo>
                <a:lnTo>
                  <a:pt x="437509" y="161414"/>
                </a:lnTo>
                <a:lnTo>
                  <a:pt x="437509" y="195789"/>
                </a:lnTo>
                <a:lnTo>
                  <a:pt x="248977" y="195789"/>
                </a:lnTo>
                <a:close/>
                <a:moveTo>
                  <a:pt x="11970" y="0"/>
                </a:moveTo>
                <a:lnTo>
                  <a:pt x="196013" y="0"/>
                </a:lnTo>
                <a:lnTo>
                  <a:pt x="73318" y="159919"/>
                </a:lnTo>
                <a:lnTo>
                  <a:pt x="197509" y="159919"/>
                </a:lnTo>
                <a:lnTo>
                  <a:pt x="197509" y="194294"/>
                </a:lnTo>
                <a:lnTo>
                  <a:pt x="0" y="194294"/>
                </a:lnTo>
                <a:lnTo>
                  <a:pt x="122695" y="32880"/>
                </a:lnTo>
                <a:lnTo>
                  <a:pt x="11970" y="32880"/>
                </a:lnTo>
                <a:close/>
              </a:path>
            </a:pathLst>
          </a:custGeom>
          <a:solidFill>
            <a:srgbClr val="FF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矩形 34">
            <a:hlinkClick r:id="rId13"/>
          </p:cNvPr>
          <p:cNvSpPr>
            <a:spLocks noChangeArrowheads="1"/>
          </p:cNvSpPr>
          <p:nvPr/>
        </p:nvSpPr>
        <p:spPr bwMode="auto">
          <a:xfrm>
            <a:off x="3876179" y="5874706"/>
            <a:ext cx="44678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作品集链接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rPr>
              <a:t>：</a:t>
            </a: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rPr>
              <a:t>http://docer.wps.cn/hezuo/details-175.htm</a:t>
            </a:r>
          </a:p>
        </p:txBody>
      </p:sp>
      <p:sp>
        <p:nvSpPr>
          <p:cNvPr id="36" name="MH_Entry_1"/>
          <p:cNvSpPr/>
          <p:nvPr>
            <p:custDataLst>
              <p:tags r:id="rId1"/>
            </p:custDataLst>
          </p:nvPr>
        </p:nvSpPr>
        <p:spPr>
          <a:xfrm>
            <a:off x="4730173" y="438677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设计规范说明</a:t>
            </a:r>
          </a:p>
        </p:txBody>
      </p:sp>
      <p:sp>
        <p:nvSpPr>
          <p:cNvPr id="37" name="矩形 36"/>
          <p:cNvSpPr/>
          <p:nvPr/>
        </p:nvSpPr>
        <p:spPr>
          <a:xfrm>
            <a:off x="4332638" y="891044"/>
            <a:ext cx="3530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SPECIFICATION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306910" y="713244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60301" y="1259344"/>
            <a:ext cx="11363399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354304" y="713244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MH_Entry_1"/>
          <p:cNvSpPr/>
          <p:nvPr>
            <p:custDataLst>
              <p:tags r:id="rId1"/>
            </p:custDataLst>
          </p:nvPr>
        </p:nvSpPr>
        <p:spPr>
          <a:xfrm>
            <a:off x="4730173" y="438677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赠送实用教学图标</a:t>
            </a:r>
          </a:p>
        </p:txBody>
      </p:sp>
      <p:sp>
        <p:nvSpPr>
          <p:cNvPr id="160" name="矩形 159"/>
          <p:cNvSpPr/>
          <p:nvPr/>
        </p:nvSpPr>
        <p:spPr>
          <a:xfrm>
            <a:off x="4332638" y="891044"/>
            <a:ext cx="3530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 PRACTICAL TEACHING ICON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06910" y="713244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460301" y="1259344"/>
            <a:ext cx="11363399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7354304" y="713244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Freeform 55"/>
          <p:cNvSpPr>
            <a:spLocks noEditPoints="1"/>
          </p:cNvSpPr>
          <p:nvPr/>
        </p:nvSpPr>
        <p:spPr bwMode="auto">
          <a:xfrm>
            <a:off x="3923044" y="5539762"/>
            <a:ext cx="319088" cy="585788"/>
          </a:xfrm>
          <a:custGeom>
            <a:avLst/>
            <a:gdLst>
              <a:gd name="T0" fmla="*/ 26 w 75"/>
              <a:gd name="T1" fmla="*/ 0 h 138"/>
              <a:gd name="T2" fmla="*/ 28 w 75"/>
              <a:gd name="T3" fmla="*/ 0 h 138"/>
              <a:gd name="T4" fmla="*/ 37 w 75"/>
              <a:gd name="T5" fmla="*/ 0 h 138"/>
              <a:gd name="T6" fmla="*/ 37 w 75"/>
              <a:gd name="T7" fmla="*/ 0 h 138"/>
              <a:gd name="T8" fmla="*/ 46 w 75"/>
              <a:gd name="T9" fmla="*/ 0 h 138"/>
              <a:gd name="T10" fmla="*/ 48 w 75"/>
              <a:gd name="T11" fmla="*/ 0 h 138"/>
              <a:gd name="T12" fmla="*/ 51 w 75"/>
              <a:gd name="T13" fmla="*/ 21 h 138"/>
              <a:gd name="T14" fmla="*/ 75 w 75"/>
              <a:gd name="T15" fmla="*/ 21 h 138"/>
              <a:gd name="T16" fmla="*/ 75 w 75"/>
              <a:gd name="T17" fmla="*/ 113 h 138"/>
              <a:gd name="T18" fmla="*/ 62 w 75"/>
              <a:gd name="T19" fmla="*/ 113 h 138"/>
              <a:gd name="T20" fmla="*/ 64 w 75"/>
              <a:gd name="T21" fmla="*/ 138 h 138"/>
              <a:gd name="T22" fmla="*/ 53 w 75"/>
              <a:gd name="T23" fmla="*/ 138 h 138"/>
              <a:gd name="T24" fmla="*/ 50 w 75"/>
              <a:gd name="T25" fmla="*/ 113 h 138"/>
              <a:gd name="T26" fmla="*/ 24 w 75"/>
              <a:gd name="T27" fmla="*/ 113 h 138"/>
              <a:gd name="T28" fmla="*/ 21 w 75"/>
              <a:gd name="T29" fmla="*/ 138 h 138"/>
              <a:gd name="T30" fmla="*/ 10 w 75"/>
              <a:gd name="T31" fmla="*/ 138 h 138"/>
              <a:gd name="T32" fmla="*/ 13 w 75"/>
              <a:gd name="T33" fmla="*/ 113 h 138"/>
              <a:gd name="T34" fmla="*/ 0 w 75"/>
              <a:gd name="T35" fmla="*/ 113 h 138"/>
              <a:gd name="T36" fmla="*/ 0 w 75"/>
              <a:gd name="T37" fmla="*/ 21 h 138"/>
              <a:gd name="T38" fmla="*/ 23 w 75"/>
              <a:gd name="T39" fmla="*/ 21 h 138"/>
              <a:gd name="T40" fmla="*/ 26 w 75"/>
              <a:gd name="T41" fmla="*/ 0 h 138"/>
              <a:gd name="T42" fmla="*/ 18 w 75"/>
              <a:gd name="T43" fmla="*/ 62 h 138"/>
              <a:gd name="T44" fmla="*/ 19 w 75"/>
              <a:gd name="T45" fmla="*/ 63 h 138"/>
              <a:gd name="T46" fmla="*/ 33 w 75"/>
              <a:gd name="T47" fmla="*/ 48 h 138"/>
              <a:gd name="T48" fmla="*/ 27 w 75"/>
              <a:gd name="T49" fmla="*/ 62 h 138"/>
              <a:gd name="T50" fmla="*/ 22 w 75"/>
              <a:gd name="T51" fmla="*/ 77 h 138"/>
              <a:gd name="T52" fmla="*/ 28 w 75"/>
              <a:gd name="T53" fmla="*/ 74 h 138"/>
              <a:gd name="T54" fmla="*/ 44 w 75"/>
              <a:gd name="T55" fmla="*/ 59 h 138"/>
              <a:gd name="T56" fmla="*/ 40 w 75"/>
              <a:gd name="T57" fmla="*/ 72 h 138"/>
              <a:gd name="T58" fmla="*/ 31 w 75"/>
              <a:gd name="T59" fmla="*/ 94 h 138"/>
              <a:gd name="T60" fmla="*/ 36 w 75"/>
              <a:gd name="T61" fmla="*/ 93 h 138"/>
              <a:gd name="T62" fmla="*/ 62 w 75"/>
              <a:gd name="T63" fmla="*/ 70 h 138"/>
              <a:gd name="T64" fmla="*/ 57 w 75"/>
              <a:gd name="T65" fmla="*/ 63 h 138"/>
              <a:gd name="T66" fmla="*/ 44 w 75"/>
              <a:gd name="T67" fmla="*/ 74 h 138"/>
              <a:gd name="T68" fmla="*/ 56 w 75"/>
              <a:gd name="T69" fmla="*/ 50 h 138"/>
              <a:gd name="T70" fmla="*/ 41 w 75"/>
              <a:gd name="T71" fmla="*/ 56 h 138"/>
              <a:gd name="T72" fmla="*/ 26 w 75"/>
              <a:gd name="T73" fmla="*/ 73 h 138"/>
              <a:gd name="T74" fmla="*/ 24 w 75"/>
              <a:gd name="T75" fmla="*/ 75 h 138"/>
              <a:gd name="T76" fmla="*/ 29 w 75"/>
              <a:gd name="T77" fmla="*/ 63 h 138"/>
              <a:gd name="T78" fmla="*/ 35 w 75"/>
              <a:gd name="T79" fmla="*/ 48 h 138"/>
              <a:gd name="T80" fmla="*/ 18 w 75"/>
              <a:gd name="T81" fmla="*/ 62 h 138"/>
              <a:gd name="T82" fmla="*/ 36 w 75"/>
              <a:gd name="T83" fmla="*/ 10 h 138"/>
              <a:gd name="T84" fmla="*/ 35 w 75"/>
              <a:gd name="T85" fmla="*/ 21 h 138"/>
              <a:gd name="T86" fmla="*/ 40 w 75"/>
              <a:gd name="T87" fmla="*/ 21 h 138"/>
              <a:gd name="T88" fmla="*/ 38 w 75"/>
              <a:gd name="T89" fmla="*/ 10 h 138"/>
              <a:gd name="T90" fmla="*/ 36 w 75"/>
              <a:gd name="T91" fmla="*/ 10 h 138"/>
              <a:gd name="T92" fmla="*/ 34 w 75"/>
              <a:gd name="T93" fmla="*/ 26 h 138"/>
              <a:gd name="T94" fmla="*/ 23 w 75"/>
              <a:gd name="T95" fmla="*/ 26 h 138"/>
              <a:gd name="T96" fmla="*/ 6 w 75"/>
              <a:gd name="T97" fmla="*/ 26 h 138"/>
              <a:gd name="T98" fmla="*/ 6 w 75"/>
              <a:gd name="T99" fmla="*/ 108 h 138"/>
              <a:gd name="T100" fmla="*/ 13 w 75"/>
              <a:gd name="T101" fmla="*/ 108 h 138"/>
              <a:gd name="T102" fmla="*/ 24 w 75"/>
              <a:gd name="T103" fmla="*/ 108 h 138"/>
              <a:gd name="T104" fmla="*/ 50 w 75"/>
              <a:gd name="T105" fmla="*/ 108 h 138"/>
              <a:gd name="T106" fmla="*/ 61 w 75"/>
              <a:gd name="T107" fmla="*/ 108 h 138"/>
              <a:gd name="T108" fmla="*/ 70 w 75"/>
              <a:gd name="T109" fmla="*/ 108 h 138"/>
              <a:gd name="T110" fmla="*/ 70 w 75"/>
              <a:gd name="T111" fmla="*/ 26 h 138"/>
              <a:gd name="T112" fmla="*/ 51 w 75"/>
              <a:gd name="T113" fmla="*/ 26 h 138"/>
              <a:gd name="T114" fmla="*/ 40 w 75"/>
              <a:gd name="T115" fmla="*/ 26 h 138"/>
              <a:gd name="T116" fmla="*/ 34 w 75"/>
              <a:gd name="T117" fmla="*/ 2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138">
                <a:moveTo>
                  <a:pt x="26" y="0"/>
                </a:moveTo>
                <a:cubicBezTo>
                  <a:pt x="28" y="0"/>
                  <a:pt x="28" y="0"/>
                  <a:pt x="28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21"/>
                  <a:pt x="51" y="21"/>
                  <a:pt x="51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113"/>
                  <a:pt x="75" y="113"/>
                  <a:pt x="75" y="113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64" y="138"/>
                  <a:pt x="64" y="138"/>
                  <a:pt x="64" y="138"/>
                </a:cubicBezTo>
                <a:cubicBezTo>
                  <a:pt x="53" y="138"/>
                  <a:pt x="53" y="138"/>
                  <a:pt x="53" y="138"/>
                </a:cubicBezTo>
                <a:cubicBezTo>
                  <a:pt x="50" y="113"/>
                  <a:pt x="50" y="113"/>
                  <a:pt x="50" y="113"/>
                </a:cubicBezTo>
                <a:cubicBezTo>
                  <a:pt x="24" y="113"/>
                  <a:pt x="24" y="113"/>
                  <a:pt x="24" y="113"/>
                </a:cubicBezTo>
                <a:cubicBezTo>
                  <a:pt x="21" y="138"/>
                  <a:pt x="21" y="138"/>
                  <a:pt x="21" y="138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1"/>
                  <a:pt x="0" y="21"/>
                  <a:pt x="0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6" y="0"/>
                  <a:pt x="26" y="0"/>
                  <a:pt x="26" y="0"/>
                </a:cubicBezTo>
                <a:close/>
                <a:moveTo>
                  <a:pt x="18" y="62"/>
                </a:moveTo>
                <a:cubicBezTo>
                  <a:pt x="19" y="63"/>
                  <a:pt x="19" y="63"/>
                  <a:pt x="19" y="63"/>
                </a:cubicBezTo>
                <a:cubicBezTo>
                  <a:pt x="19" y="63"/>
                  <a:pt x="34" y="43"/>
                  <a:pt x="33" y="48"/>
                </a:cubicBezTo>
                <a:cubicBezTo>
                  <a:pt x="32" y="51"/>
                  <a:pt x="29" y="57"/>
                  <a:pt x="27" y="62"/>
                </a:cubicBezTo>
                <a:cubicBezTo>
                  <a:pt x="24" y="69"/>
                  <a:pt x="21" y="75"/>
                  <a:pt x="22" y="77"/>
                </a:cubicBezTo>
                <a:cubicBezTo>
                  <a:pt x="23" y="78"/>
                  <a:pt x="25" y="77"/>
                  <a:pt x="28" y="74"/>
                </a:cubicBezTo>
                <a:cubicBezTo>
                  <a:pt x="33" y="70"/>
                  <a:pt x="39" y="65"/>
                  <a:pt x="44" y="59"/>
                </a:cubicBezTo>
                <a:cubicBezTo>
                  <a:pt x="59" y="40"/>
                  <a:pt x="47" y="61"/>
                  <a:pt x="40" y="72"/>
                </a:cubicBezTo>
                <a:cubicBezTo>
                  <a:pt x="34" y="82"/>
                  <a:pt x="29" y="91"/>
                  <a:pt x="31" y="94"/>
                </a:cubicBezTo>
                <a:cubicBezTo>
                  <a:pt x="32" y="95"/>
                  <a:pt x="33" y="95"/>
                  <a:pt x="36" y="93"/>
                </a:cubicBezTo>
                <a:cubicBezTo>
                  <a:pt x="50" y="83"/>
                  <a:pt x="62" y="70"/>
                  <a:pt x="62" y="70"/>
                </a:cubicBezTo>
                <a:cubicBezTo>
                  <a:pt x="57" y="63"/>
                  <a:pt x="57" y="63"/>
                  <a:pt x="57" y="63"/>
                </a:cubicBezTo>
                <a:cubicBezTo>
                  <a:pt x="49" y="68"/>
                  <a:pt x="33" y="91"/>
                  <a:pt x="44" y="74"/>
                </a:cubicBezTo>
                <a:cubicBezTo>
                  <a:pt x="47" y="67"/>
                  <a:pt x="55" y="57"/>
                  <a:pt x="56" y="50"/>
                </a:cubicBezTo>
                <a:cubicBezTo>
                  <a:pt x="58" y="43"/>
                  <a:pt x="52" y="41"/>
                  <a:pt x="41" y="56"/>
                </a:cubicBezTo>
                <a:cubicBezTo>
                  <a:pt x="36" y="62"/>
                  <a:pt x="31" y="68"/>
                  <a:pt x="26" y="73"/>
                </a:cubicBezTo>
                <a:cubicBezTo>
                  <a:pt x="25" y="74"/>
                  <a:pt x="24" y="75"/>
                  <a:pt x="24" y="75"/>
                </a:cubicBezTo>
                <a:cubicBezTo>
                  <a:pt x="23" y="75"/>
                  <a:pt x="26" y="69"/>
                  <a:pt x="29" y="63"/>
                </a:cubicBezTo>
                <a:cubicBezTo>
                  <a:pt x="31" y="58"/>
                  <a:pt x="34" y="52"/>
                  <a:pt x="35" y="48"/>
                </a:cubicBezTo>
                <a:cubicBezTo>
                  <a:pt x="40" y="31"/>
                  <a:pt x="18" y="62"/>
                  <a:pt x="18" y="62"/>
                </a:cubicBezTo>
                <a:close/>
                <a:moveTo>
                  <a:pt x="36" y="10"/>
                </a:moveTo>
                <a:cubicBezTo>
                  <a:pt x="35" y="21"/>
                  <a:pt x="35" y="21"/>
                  <a:pt x="3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38" y="10"/>
                  <a:pt x="38" y="10"/>
                  <a:pt x="38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34" y="26"/>
                </a:moveTo>
                <a:cubicBezTo>
                  <a:pt x="23" y="26"/>
                  <a:pt x="23" y="26"/>
                  <a:pt x="23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108"/>
                  <a:pt x="6" y="108"/>
                  <a:pt x="6" y="108"/>
                </a:cubicBezTo>
                <a:cubicBezTo>
                  <a:pt x="13" y="108"/>
                  <a:pt x="13" y="108"/>
                  <a:pt x="13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26"/>
                  <a:pt x="70" y="26"/>
                  <a:pt x="70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40" y="26"/>
                  <a:pt x="40" y="26"/>
                  <a:pt x="40" y="26"/>
                </a:cubicBezTo>
                <a:lnTo>
                  <a:pt x="34" y="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56"/>
          <p:cNvSpPr>
            <a:spLocks noEditPoints="1"/>
          </p:cNvSpPr>
          <p:nvPr/>
        </p:nvSpPr>
        <p:spPr bwMode="auto">
          <a:xfrm>
            <a:off x="3843669" y="4010662"/>
            <a:ext cx="500063" cy="487363"/>
          </a:xfrm>
          <a:custGeom>
            <a:avLst/>
            <a:gdLst>
              <a:gd name="T0" fmla="*/ 36 w 118"/>
              <a:gd name="T1" fmla="*/ 72 h 115"/>
              <a:gd name="T2" fmla="*/ 24 w 118"/>
              <a:gd name="T3" fmla="*/ 41 h 115"/>
              <a:gd name="T4" fmla="*/ 38 w 118"/>
              <a:gd name="T5" fmla="*/ 45 h 115"/>
              <a:gd name="T6" fmla="*/ 45 w 118"/>
              <a:gd name="T7" fmla="*/ 60 h 115"/>
              <a:gd name="T8" fmla="*/ 54 w 118"/>
              <a:gd name="T9" fmla="*/ 46 h 115"/>
              <a:gd name="T10" fmla="*/ 110 w 118"/>
              <a:gd name="T11" fmla="*/ 60 h 115"/>
              <a:gd name="T12" fmla="*/ 9 w 118"/>
              <a:gd name="T13" fmla="*/ 91 h 115"/>
              <a:gd name="T14" fmla="*/ 39 w 118"/>
              <a:gd name="T15" fmla="*/ 46 h 115"/>
              <a:gd name="T16" fmla="*/ 43 w 118"/>
              <a:gd name="T17" fmla="*/ 58 h 115"/>
              <a:gd name="T18" fmla="*/ 50 w 118"/>
              <a:gd name="T19" fmla="*/ 50 h 115"/>
              <a:gd name="T20" fmla="*/ 50 w 118"/>
              <a:gd name="T21" fmla="*/ 24 h 115"/>
              <a:gd name="T22" fmla="*/ 61 w 118"/>
              <a:gd name="T23" fmla="*/ 0 h 115"/>
              <a:gd name="T24" fmla="*/ 51 w 118"/>
              <a:gd name="T25" fmla="*/ 24 h 115"/>
              <a:gd name="T26" fmla="*/ 52 w 118"/>
              <a:gd name="T27" fmla="*/ 24 h 115"/>
              <a:gd name="T28" fmla="*/ 40 w 118"/>
              <a:gd name="T29" fmla="*/ 45 h 115"/>
              <a:gd name="T30" fmla="*/ 55 w 118"/>
              <a:gd name="T31" fmla="*/ 27 h 115"/>
              <a:gd name="T32" fmla="*/ 40 w 118"/>
              <a:gd name="T33" fmla="*/ 45 h 115"/>
              <a:gd name="T34" fmla="*/ 45 w 118"/>
              <a:gd name="T35" fmla="*/ 45 h 115"/>
              <a:gd name="T36" fmla="*/ 50 w 118"/>
              <a:gd name="T37" fmla="*/ 27 h 115"/>
              <a:gd name="T38" fmla="*/ 30 w 118"/>
              <a:gd name="T39" fmla="*/ 84 h 115"/>
              <a:gd name="T40" fmla="*/ 30 w 118"/>
              <a:gd name="T41" fmla="*/ 93 h 115"/>
              <a:gd name="T42" fmla="*/ 30 w 118"/>
              <a:gd name="T43" fmla="*/ 84 h 115"/>
              <a:gd name="T44" fmla="*/ 86 w 118"/>
              <a:gd name="T45" fmla="*/ 64 h 115"/>
              <a:gd name="T46" fmla="*/ 104 w 118"/>
              <a:gd name="T47" fmla="*/ 64 h 115"/>
              <a:gd name="T48" fmla="*/ 93 w 118"/>
              <a:gd name="T49" fmla="*/ 74 h 115"/>
              <a:gd name="T50" fmla="*/ 93 w 118"/>
              <a:gd name="T51" fmla="*/ 84 h 115"/>
              <a:gd name="T52" fmla="*/ 93 w 118"/>
              <a:gd name="T53" fmla="*/ 74 h 115"/>
              <a:gd name="T54" fmla="*/ 69 w 118"/>
              <a:gd name="T55" fmla="*/ 91 h 115"/>
              <a:gd name="T56" fmla="*/ 87 w 118"/>
              <a:gd name="T57" fmla="*/ 91 h 115"/>
              <a:gd name="T58" fmla="*/ 52 w 118"/>
              <a:gd name="T59" fmla="*/ 91 h 115"/>
              <a:gd name="T60" fmla="*/ 52 w 118"/>
              <a:gd name="T61" fmla="*/ 101 h 115"/>
              <a:gd name="T62" fmla="*/ 52 w 118"/>
              <a:gd name="T63" fmla="*/ 91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" h="115">
                <a:moveTo>
                  <a:pt x="18" y="77"/>
                </a:moveTo>
                <a:cubicBezTo>
                  <a:pt x="27" y="76"/>
                  <a:pt x="37" y="75"/>
                  <a:pt x="36" y="72"/>
                </a:cubicBezTo>
                <a:cubicBezTo>
                  <a:pt x="35" y="70"/>
                  <a:pt x="29" y="66"/>
                  <a:pt x="24" y="63"/>
                </a:cubicBezTo>
                <a:cubicBezTo>
                  <a:pt x="10" y="54"/>
                  <a:pt x="10" y="49"/>
                  <a:pt x="24" y="41"/>
                </a:cubicBezTo>
                <a:cubicBezTo>
                  <a:pt x="30" y="38"/>
                  <a:pt x="36" y="35"/>
                  <a:pt x="42" y="34"/>
                </a:cubicBezTo>
                <a:cubicBezTo>
                  <a:pt x="38" y="45"/>
                  <a:pt x="38" y="45"/>
                  <a:pt x="38" y="45"/>
                </a:cubicBezTo>
                <a:cubicBezTo>
                  <a:pt x="32" y="46"/>
                  <a:pt x="29" y="49"/>
                  <a:pt x="29" y="53"/>
                </a:cubicBezTo>
                <a:cubicBezTo>
                  <a:pt x="30" y="57"/>
                  <a:pt x="37" y="61"/>
                  <a:pt x="45" y="60"/>
                </a:cubicBezTo>
                <a:cubicBezTo>
                  <a:pt x="53" y="59"/>
                  <a:pt x="59" y="55"/>
                  <a:pt x="58" y="51"/>
                </a:cubicBezTo>
                <a:cubicBezTo>
                  <a:pt x="58" y="49"/>
                  <a:pt x="56" y="47"/>
                  <a:pt x="54" y="46"/>
                </a:cubicBezTo>
                <a:cubicBezTo>
                  <a:pt x="57" y="32"/>
                  <a:pt x="57" y="32"/>
                  <a:pt x="57" y="32"/>
                </a:cubicBezTo>
                <a:cubicBezTo>
                  <a:pt x="81" y="31"/>
                  <a:pt x="104" y="42"/>
                  <a:pt x="110" y="60"/>
                </a:cubicBezTo>
                <a:cubicBezTo>
                  <a:pt x="118" y="81"/>
                  <a:pt x="101" y="103"/>
                  <a:pt x="72" y="109"/>
                </a:cubicBezTo>
                <a:cubicBezTo>
                  <a:pt x="46" y="115"/>
                  <a:pt x="21" y="107"/>
                  <a:pt x="9" y="91"/>
                </a:cubicBezTo>
                <a:cubicBezTo>
                  <a:pt x="0" y="78"/>
                  <a:pt x="5" y="77"/>
                  <a:pt x="18" y="77"/>
                </a:cubicBezTo>
                <a:close/>
                <a:moveTo>
                  <a:pt x="39" y="46"/>
                </a:moveTo>
                <a:cubicBezTo>
                  <a:pt x="38" y="50"/>
                  <a:pt x="36" y="53"/>
                  <a:pt x="35" y="56"/>
                </a:cubicBezTo>
                <a:cubicBezTo>
                  <a:pt x="37" y="57"/>
                  <a:pt x="40" y="58"/>
                  <a:pt x="43" y="58"/>
                </a:cubicBezTo>
                <a:cubicBezTo>
                  <a:pt x="45" y="58"/>
                  <a:pt x="47" y="57"/>
                  <a:pt x="48" y="57"/>
                </a:cubicBezTo>
                <a:cubicBezTo>
                  <a:pt x="49" y="55"/>
                  <a:pt x="50" y="52"/>
                  <a:pt x="50" y="50"/>
                </a:cubicBezTo>
                <a:cubicBezTo>
                  <a:pt x="46" y="49"/>
                  <a:pt x="43" y="48"/>
                  <a:pt x="39" y="46"/>
                </a:cubicBezTo>
                <a:close/>
                <a:moveTo>
                  <a:pt x="50" y="24"/>
                </a:moveTo>
                <a:cubicBezTo>
                  <a:pt x="51" y="25"/>
                  <a:pt x="53" y="25"/>
                  <a:pt x="55" y="26"/>
                </a:cubicBezTo>
                <a:cubicBezTo>
                  <a:pt x="71" y="20"/>
                  <a:pt x="57" y="6"/>
                  <a:pt x="61" y="0"/>
                </a:cubicBezTo>
                <a:cubicBezTo>
                  <a:pt x="55" y="2"/>
                  <a:pt x="42" y="10"/>
                  <a:pt x="50" y="24"/>
                </a:cubicBezTo>
                <a:close/>
                <a:moveTo>
                  <a:pt x="51" y="24"/>
                </a:moveTo>
                <a:cubicBezTo>
                  <a:pt x="46" y="12"/>
                  <a:pt x="51" y="7"/>
                  <a:pt x="59" y="2"/>
                </a:cubicBezTo>
                <a:cubicBezTo>
                  <a:pt x="52" y="8"/>
                  <a:pt x="49" y="15"/>
                  <a:pt x="52" y="24"/>
                </a:cubicBezTo>
                <a:cubicBezTo>
                  <a:pt x="52" y="24"/>
                  <a:pt x="51" y="24"/>
                  <a:pt x="51" y="24"/>
                </a:cubicBezTo>
                <a:close/>
                <a:moveTo>
                  <a:pt x="40" y="45"/>
                </a:moveTo>
                <a:cubicBezTo>
                  <a:pt x="50" y="49"/>
                  <a:pt x="50" y="49"/>
                  <a:pt x="50" y="49"/>
                </a:cubicBezTo>
                <a:cubicBezTo>
                  <a:pt x="55" y="27"/>
                  <a:pt x="55" y="27"/>
                  <a:pt x="55" y="27"/>
                </a:cubicBezTo>
                <a:cubicBezTo>
                  <a:pt x="49" y="25"/>
                  <a:pt x="49" y="25"/>
                  <a:pt x="49" y="25"/>
                </a:cubicBezTo>
                <a:cubicBezTo>
                  <a:pt x="40" y="45"/>
                  <a:pt x="40" y="45"/>
                  <a:pt x="40" y="45"/>
                </a:cubicBezTo>
                <a:close/>
                <a:moveTo>
                  <a:pt x="42" y="44"/>
                </a:moveTo>
                <a:cubicBezTo>
                  <a:pt x="45" y="45"/>
                  <a:pt x="45" y="45"/>
                  <a:pt x="45" y="45"/>
                </a:cubicBezTo>
                <a:cubicBezTo>
                  <a:pt x="51" y="27"/>
                  <a:pt x="51" y="27"/>
                  <a:pt x="51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42" y="44"/>
                  <a:pt x="42" y="44"/>
                  <a:pt x="42" y="44"/>
                </a:cubicBezTo>
                <a:close/>
                <a:moveTo>
                  <a:pt x="30" y="84"/>
                </a:moveTo>
                <a:cubicBezTo>
                  <a:pt x="25" y="84"/>
                  <a:pt x="21" y="86"/>
                  <a:pt x="21" y="89"/>
                </a:cubicBezTo>
                <a:cubicBezTo>
                  <a:pt x="21" y="91"/>
                  <a:pt x="25" y="93"/>
                  <a:pt x="30" y="93"/>
                </a:cubicBezTo>
                <a:cubicBezTo>
                  <a:pt x="35" y="93"/>
                  <a:pt x="39" y="91"/>
                  <a:pt x="39" y="89"/>
                </a:cubicBezTo>
                <a:cubicBezTo>
                  <a:pt x="39" y="86"/>
                  <a:pt x="35" y="84"/>
                  <a:pt x="30" y="84"/>
                </a:cubicBezTo>
                <a:close/>
                <a:moveTo>
                  <a:pt x="95" y="59"/>
                </a:moveTo>
                <a:cubicBezTo>
                  <a:pt x="90" y="59"/>
                  <a:pt x="86" y="62"/>
                  <a:pt x="86" y="64"/>
                </a:cubicBezTo>
                <a:cubicBezTo>
                  <a:pt x="86" y="67"/>
                  <a:pt x="90" y="69"/>
                  <a:pt x="95" y="69"/>
                </a:cubicBezTo>
                <a:cubicBezTo>
                  <a:pt x="100" y="69"/>
                  <a:pt x="104" y="67"/>
                  <a:pt x="104" y="64"/>
                </a:cubicBezTo>
                <a:cubicBezTo>
                  <a:pt x="104" y="62"/>
                  <a:pt x="100" y="59"/>
                  <a:pt x="95" y="59"/>
                </a:cubicBezTo>
                <a:close/>
                <a:moveTo>
                  <a:pt x="93" y="74"/>
                </a:moveTo>
                <a:cubicBezTo>
                  <a:pt x="88" y="74"/>
                  <a:pt x="84" y="77"/>
                  <a:pt x="84" y="79"/>
                </a:cubicBezTo>
                <a:cubicBezTo>
                  <a:pt x="84" y="82"/>
                  <a:pt x="88" y="84"/>
                  <a:pt x="93" y="84"/>
                </a:cubicBezTo>
                <a:cubicBezTo>
                  <a:pt x="98" y="84"/>
                  <a:pt x="102" y="82"/>
                  <a:pt x="102" y="79"/>
                </a:cubicBezTo>
                <a:cubicBezTo>
                  <a:pt x="102" y="77"/>
                  <a:pt x="98" y="74"/>
                  <a:pt x="93" y="74"/>
                </a:cubicBezTo>
                <a:close/>
                <a:moveTo>
                  <a:pt x="78" y="87"/>
                </a:moveTo>
                <a:cubicBezTo>
                  <a:pt x="73" y="87"/>
                  <a:pt x="69" y="89"/>
                  <a:pt x="69" y="91"/>
                </a:cubicBezTo>
                <a:cubicBezTo>
                  <a:pt x="69" y="94"/>
                  <a:pt x="73" y="96"/>
                  <a:pt x="78" y="96"/>
                </a:cubicBezTo>
                <a:cubicBezTo>
                  <a:pt x="83" y="96"/>
                  <a:pt x="87" y="94"/>
                  <a:pt x="87" y="91"/>
                </a:cubicBezTo>
                <a:cubicBezTo>
                  <a:pt x="87" y="89"/>
                  <a:pt x="83" y="87"/>
                  <a:pt x="78" y="87"/>
                </a:cubicBezTo>
                <a:close/>
                <a:moveTo>
                  <a:pt x="52" y="91"/>
                </a:moveTo>
                <a:cubicBezTo>
                  <a:pt x="47" y="91"/>
                  <a:pt x="43" y="94"/>
                  <a:pt x="43" y="96"/>
                </a:cubicBezTo>
                <a:cubicBezTo>
                  <a:pt x="43" y="99"/>
                  <a:pt x="47" y="101"/>
                  <a:pt x="52" y="101"/>
                </a:cubicBezTo>
                <a:cubicBezTo>
                  <a:pt x="57" y="101"/>
                  <a:pt x="61" y="99"/>
                  <a:pt x="61" y="96"/>
                </a:cubicBezTo>
                <a:cubicBezTo>
                  <a:pt x="61" y="94"/>
                  <a:pt x="57" y="91"/>
                  <a:pt x="52" y="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57"/>
          <p:cNvSpPr>
            <a:spLocks noEditPoints="1"/>
          </p:cNvSpPr>
          <p:nvPr/>
        </p:nvSpPr>
        <p:spPr bwMode="auto">
          <a:xfrm>
            <a:off x="3054682" y="4014631"/>
            <a:ext cx="441325" cy="479425"/>
          </a:xfrm>
          <a:custGeom>
            <a:avLst/>
            <a:gdLst>
              <a:gd name="T0" fmla="*/ 9 w 104"/>
              <a:gd name="T1" fmla="*/ 0 h 113"/>
              <a:gd name="T2" fmla="*/ 9 w 104"/>
              <a:gd name="T3" fmla="*/ 11 h 113"/>
              <a:gd name="T4" fmla="*/ 10 w 104"/>
              <a:gd name="T5" fmla="*/ 15 h 113"/>
              <a:gd name="T6" fmla="*/ 10 w 104"/>
              <a:gd name="T7" fmla="*/ 10 h 113"/>
              <a:gd name="T8" fmla="*/ 10 w 104"/>
              <a:gd name="T9" fmla="*/ 0 h 113"/>
              <a:gd name="T10" fmla="*/ 15 w 104"/>
              <a:gd name="T11" fmla="*/ 12 h 113"/>
              <a:gd name="T12" fmla="*/ 10 w 104"/>
              <a:gd name="T13" fmla="*/ 29 h 113"/>
              <a:gd name="T14" fmla="*/ 6 w 104"/>
              <a:gd name="T15" fmla="*/ 29 h 113"/>
              <a:gd name="T16" fmla="*/ 8 w 104"/>
              <a:gd name="T17" fmla="*/ 0 h 113"/>
              <a:gd name="T18" fmla="*/ 97 w 104"/>
              <a:gd name="T19" fmla="*/ 8 h 113"/>
              <a:gd name="T20" fmla="*/ 99 w 104"/>
              <a:gd name="T21" fmla="*/ 8 h 113"/>
              <a:gd name="T22" fmla="*/ 102 w 104"/>
              <a:gd name="T23" fmla="*/ 8 h 113"/>
              <a:gd name="T24" fmla="*/ 104 w 104"/>
              <a:gd name="T25" fmla="*/ 36 h 113"/>
              <a:gd name="T26" fmla="*/ 63 w 104"/>
              <a:gd name="T27" fmla="*/ 8 h 113"/>
              <a:gd name="T28" fmla="*/ 84 w 104"/>
              <a:gd name="T29" fmla="*/ 61 h 113"/>
              <a:gd name="T30" fmla="*/ 90 w 104"/>
              <a:gd name="T31" fmla="*/ 61 h 113"/>
              <a:gd name="T32" fmla="*/ 84 w 104"/>
              <a:gd name="T33" fmla="*/ 110 h 113"/>
              <a:gd name="T34" fmla="*/ 74 w 104"/>
              <a:gd name="T35" fmla="*/ 99 h 113"/>
              <a:gd name="T36" fmla="*/ 84 w 104"/>
              <a:gd name="T37" fmla="*/ 98 h 113"/>
              <a:gd name="T38" fmla="*/ 84 w 104"/>
              <a:gd name="T39" fmla="*/ 104 h 113"/>
              <a:gd name="T40" fmla="*/ 84 w 104"/>
              <a:gd name="T41" fmla="*/ 98 h 113"/>
              <a:gd name="T42" fmla="*/ 103 w 104"/>
              <a:gd name="T43" fmla="*/ 39 h 113"/>
              <a:gd name="T44" fmla="*/ 90 w 104"/>
              <a:gd name="T45" fmla="*/ 60 h 113"/>
              <a:gd name="T46" fmla="*/ 78 w 104"/>
              <a:gd name="T47" fmla="*/ 60 h 113"/>
              <a:gd name="T48" fmla="*/ 64 w 104"/>
              <a:gd name="T49" fmla="*/ 39 h 113"/>
              <a:gd name="T50" fmla="*/ 51 w 104"/>
              <a:gd name="T51" fmla="*/ 109 h 113"/>
              <a:gd name="T52" fmla="*/ 45 w 104"/>
              <a:gd name="T53" fmla="*/ 42 h 113"/>
              <a:gd name="T54" fmla="*/ 37 w 104"/>
              <a:gd name="T55" fmla="*/ 13 h 113"/>
              <a:gd name="T56" fmla="*/ 41 w 104"/>
              <a:gd name="T57" fmla="*/ 9 h 113"/>
              <a:gd name="T58" fmla="*/ 37 w 104"/>
              <a:gd name="T59" fmla="*/ 13 h 113"/>
              <a:gd name="T60" fmla="*/ 37 w 104"/>
              <a:gd name="T61" fmla="*/ 14 h 113"/>
              <a:gd name="T62" fmla="*/ 36 w 104"/>
              <a:gd name="T63" fmla="*/ 13 h 113"/>
              <a:gd name="T64" fmla="*/ 38 w 104"/>
              <a:gd name="T65" fmla="*/ 8 h 113"/>
              <a:gd name="T66" fmla="*/ 41 w 104"/>
              <a:gd name="T67" fmla="*/ 8 h 113"/>
              <a:gd name="T68" fmla="*/ 42 w 104"/>
              <a:gd name="T69" fmla="*/ 8 h 113"/>
              <a:gd name="T70" fmla="*/ 43 w 104"/>
              <a:gd name="T71" fmla="*/ 14 h 113"/>
              <a:gd name="T72" fmla="*/ 30 w 104"/>
              <a:gd name="T73" fmla="*/ 39 h 113"/>
              <a:gd name="T74" fmla="*/ 43 w 104"/>
              <a:gd name="T75" fmla="*/ 15 h 113"/>
              <a:gd name="T76" fmla="*/ 43 w 104"/>
              <a:gd name="T77" fmla="*/ 39 h 113"/>
              <a:gd name="T78" fmla="*/ 30 w 104"/>
              <a:gd name="T79" fmla="*/ 39 h 113"/>
              <a:gd name="T80" fmla="*/ 36 w 104"/>
              <a:gd name="T81" fmla="*/ 109 h 113"/>
              <a:gd name="T82" fmla="*/ 29 w 104"/>
              <a:gd name="T83" fmla="*/ 42 h 113"/>
              <a:gd name="T84" fmla="*/ 43 w 104"/>
              <a:gd name="T85" fmla="*/ 42 h 113"/>
              <a:gd name="T86" fmla="*/ 37 w 104"/>
              <a:gd name="T87" fmla="*/ 109 h 113"/>
              <a:gd name="T88" fmla="*/ 43 w 104"/>
              <a:gd name="T89" fmla="*/ 42 h 113"/>
              <a:gd name="T90" fmla="*/ 16 w 104"/>
              <a:gd name="T91" fmla="*/ 52 h 113"/>
              <a:gd name="T92" fmla="*/ 6 w 104"/>
              <a:gd name="T93" fmla="*/ 30 h 113"/>
              <a:gd name="T94" fmla="*/ 5 w 104"/>
              <a:gd name="T95" fmla="*/ 51 h 113"/>
              <a:gd name="T96" fmla="*/ 9 w 104"/>
              <a:gd name="T97" fmla="*/ 32 h 113"/>
              <a:gd name="T98" fmla="*/ 5 w 104"/>
              <a:gd name="T99" fmla="*/ 51 h 113"/>
              <a:gd name="T100" fmla="*/ 17 w 104"/>
              <a:gd name="T101" fmla="*/ 54 h 113"/>
              <a:gd name="T102" fmla="*/ 2 w 104"/>
              <a:gd name="T103" fmla="*/ 5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4" h="113">
                <a:moveTo>
                  <a:pt x="8" y="0"/>
                </a:moveTo>
                <a:cubicBezTo>
                  <a:pt x="9" y="0"/>
                  <a:pt x="9" y="0"/>
                  <a:pt x="9" y="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1"/>
                </a:cubicBezTo>
                <a:cubicBezTo>
                  <a:pt x="8" y="11"/>
                  <a:pt x="7" y="12"/>
                  <a:pt x="7" y="13"/>
                </a:cubicBezTo>
                <a:cubicBezTo>
                  <a:pt x="7" y="14"/>
                  <a:pt x="8" y="15"/>
                  <a:pt x="10" y="15"/>
                </a:cubicBezTo>
                <a:cubicBezTo>
                  <a:pt x="11" y="15"/>
                  <a:pt x="12" y="14"/>
                  <a:pt x="12" y="13"/>
                </a:cubicBezTo>
                <a:cubicBezTo>
                  <a:pt x="12" y="12"/>
                  <a:pt x="11" y="11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5"/>
                  <a:pt x="13" y="9"/>
                  <a:pt x="15" y="12"/>
                </a:cubicBezTo>
                <a:cubicBezTo>
                  <a:pt x="13" y="29"/>
                  <a:pt x="13" y="29"/>
                  <a:pt x="13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4" y="12"/>
                  <a:pt x="4" y="12"/>
                  <a:pt x="4" y="12"/>
                </a:cubicBezTo>
                <a:cubicBezTo>
                  <a:pt x="6" y="9"/>
                  <a:pt x="8" y="5"/>
                  <a:pt x="8" y="0"/>
                </a:cubicBezTo>
                <a:close/>
                <a:moveTo>
                  <a:pt x="63" y="8"/>
                </a:moveTo>
                <a:cubicBezTo>
                  <a:pt x="97" y="8"/>
                  <a:pt x="97" y="8"/>
                  <a:pt x="97" y="8"/>
                </a:cubicBezTo>
                <a:cubicBezTo>
                  <a:pt x="98" y="10"/>
                  <a:pt x="98" y="12"/>
                  <a:pt x="98" y="12"/>
                </a:cubicBezTo>
                <a:cubicBezTo>
                  <a:pt x="99" y="8"/>
                  <a:pt x="99" y="8"/>
                  <a:pt x="99" y="8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2" y="8"/>
                  <a:pt x="102" y="8"/>
                  <a:pt x="102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8" y="61"/>
                </a:moveTo>
                <a:cubicBezTo>
                  <a:pt x="84" y="61"/>
                  <a:pt x="84" y="61"/>
                  <a:pt x="84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90" y="61"/>
                  <a:pt x="90" y="61"/>
                  <a:pt x="90" y="61"/>
                </a:cubicBezTo>
                <a:cubicBezTo>
                  <a:pt x="94" y="99"/>
                  <a:pt x="94" y="99"/>
                  <a:pt x="94" y="99"/>
                </a:cubicBezTo>
                <a:cubicBezTo>
                  <a:pt x="94" y="104"/>
                  <a:pt x="92" y="108"/>
                  <a:pt x="84" y="110"/>
                </a:cubicBezTo>
                <a:cubicBezTo>
                  <a:pt x="84" y="110"/>
                  <a:pt x="84" y="110"/>
                  <a:pt x="84" y="110"/>
                </a:cubicBezTo>
                <a:cubicBezTo>
                  <a:pt x="76" y="108"/>
                  <a:pt x="74" y="104"/>
                  <a:pt x="74" y="99"/>
                </a:cubicBezTo>
                <a:cubicBezTo>
                  <a:pt x="78" y="61"/>
                  <a:pt x="78" y="61"/>
                  <a:pt x="78" y="61"/>
                </a:cubicBezTo>
                <a:close/>
                <a:moveTo>
                  <a:pt x="84" y="98"/>
                </a:moveTo>
                <a:cubicBezTo>
                  <a:pt x="82" y="98"/>
                  <a:pt x="81" y="99"/>
                  <a:pt x="81" y="101"/>
                </a:cubicBezTo>
                <a:cubicBezTo>
                  <a:pt x="81" y="102"/>
                  <a:pt x="82" y="104"/>
                  <a:pt x="84" y="104"/>
                </a:cubicBezTo>
                <a:cubicBezTo>
                  <a:pt x="86" y="104"/>
                  <a:pt x="87" y="102"/>
                  <a:pt x="87" y="101"/>
                </a:cubicBezTo>
                <a:cubicBezTo>
                  <a:pt x="87" y="99"/>
                  <a:pt x="86" y="98"/>
                  <a:pt x="84" y="98"/>
                </a:cubicBezTo>
                <a:close/>
                <a:moveTo>
                  <a:pt x="64" y="39"/>
                </a:moveTo>
                <a:cubicBezTo>
                  <a:pt x="103" y="39"/>
                  <a:pt x="103" y="39"/>
                  <a:pt x="103" y="39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97" y="49"/>
                  <a:pt x="92" y="53"/>
                  <a:pt x="90" y="60"/>
                </a:cubicBezTo>
                <a:cubicBezTo>
                  <a:pt x="84" y="60"/>
                  <a:pt x="84" y="60"/>
                  <a:pt x="84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7" y="56"/>
                  <a:pt x="72" y="50"/>
                  <a:pt x="64" y="47"/>
                </a:cubicBezTo>
                <a:cubicBezTo>
                  <a:pt x="64" y="39"/>
                  <a:pt x="64" y="39"/>
                  <a:pt x="64" y="39"/>
                </a:cubicBezTo>
                <a:close/>
                <a:moveTo>
                  <a:pt x="51" y="42"/>
                </a:moveTo>
                <a:cubicBezTo>
                  <a:pt x="51" y="109"/>
                  <a:pt x="51" y="109"/>
                  <a:pt x="51" y="10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5" y="42"/>
                  <a:pt x="45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lose/>
                <a:moveTo>
                  <a:pt x="37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1" y="9"/>
                  <a:pt x="41" y="9"/>
                  <a:pt x="4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42" y="14"/>
                </a:moveTo>
                <a:cubicBezTo>
                  <a:pt x="37" y="14"/>
                  <a:pt x="37" y="14"/>
                  <a:pt x="37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3"/>
                  <a:pt x="36" y="13"/>
                  <a:pt x="36" y="13"/>
                </a:cubicBezTo>
                <a:cubicBezTo>
                  <a:pt x="37" y="9"/>
                  <a:pt x="37" y="9"/>
                  <a:pt x="37" y="9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30" y="39"/>
                </a:moveTo>
                <a:cubicBezTo>
                  <a:pt x="36" y="15"/>
                  <a:pt x="36" y="15"/>
                  <a:pt x="36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6" y="23"/>
                  <a:pt x="48" y="31"/>
                  <a:pt x="51" y="39"/>
                </a:cubicBezTo>
                <a:cubicBezTo>
                  <a:pt x="48" y="41"/>
                  <a:pt x="46" y="41"/>
                  <a:pt x="43" y="39"/>
                </a:cubicBezTo>
                <a:cubicBezTo>
                  <a:pt x="41" y="41"/>
                  <a:pt x="38" y="41"/>
                  <a:pt x="36" y="39"/>
                </a:cubicBezTo>
                <a:cubicBezTo>
                  <a:pt x="33" y="41"/>
                  <a:pt x="31" y="41"/>
                  <a:pt x="30" y="39"/>
                </a:cubicBezTo>
                <a:close/>
                <a:moveTo>
                  <a:pt x="36" y="42"/>
                </a:moveTo>
                <a:cubicBezTo>
                  <a:pt x="36" y="109"/>
                  <a:pt x="36" y="109"/>
                  <a:pt x="36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42"/>
                  <a:pt x="29" y="42"/>
                  <a:pt x="29" y="42"/>
                </a:cubicBezTo>
                <a:cubicBezTo>
                  <a:pt x="36" y="42"/>
                  <a:pt x="36" y="42"/>
                  <a:pt x="36" y="42"/>
                </a:cubicBezTo>
                <a:close/>
                <a:moveTo>
                  <a:pt x="43" y="42"/>
                </a:moveTo>
                <a:cubicBezTo>
                  <a:pt x="43" y="109"/>
                  <a:pt x="43" y="109"/>
                  <a:pt x="43" y="109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7" y="42"/>
                  <a:pt x="37" y="42"/>
                  <a:pt x="37" y="42"/>
                </a:cubicBezTo>
                <a:cubicBezTo>
                  <a:pt x="43" y="42"/>
                  <a:pt x="43" y="42"/>
                  <a:pt x="43" y="42"/>
                </a:cubicBezTo>
                <a:close/>
                <a:moveTo>
                  <a:pt x="3" y="52"/>
                </a:moveTo>
                <a:cubicBezTo>
                  <a:pt x="16" y="52"/>
                  <a:pt x="16" y="52"/>
                  <a:pt x="16" y="52"/>
                </a:cubicBezTo>
                <a:cubicBezTo>
                  <a:pt x="13" y="30"/>
                  <a:pt x="13" y="30"/>
                  <a:pt x="13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3" y="52"/>
                  <a:pt x="3" y="52"/>
                  <a:pt x="3" y="52"/>
                </a:cubicBezTo>
                <a:close/>
                <a:moveTo>
                  <a:pt x="5" y="51"/>
                </a:moveTo>
                <a:cubicBezTo>
                  <a:pt x="7" y="32"/>
                  <a:pt x="7" y="32"/>
                  <a:pt x="7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51"/>
                  <a:pt x="9" y="51"/>
                  <a:pt x="9" y="51"/>
                </a:cubicBezTo>
                <a:cubicBezTo>
                  <a:pt x="5" y="51"/>
                  <a:pt x="5" y="51"/>
                  <a:pt x="5" y="51"/>
                </a:cubicBezTo>
                <a:close/>
                <a:moveTo>
                  <a:pt x="2" y="54"/>
                </a:moveTo>
                <a:cubicBezTo>
                  <a:pt x="7" y="54"/>
                  <a:pt x="12" y="54"/>
                  <a:pt x="17" y="54"/>
                </a:cubicBezTo>
                <a:cubicBezTo>
                  <a:pt x="19" y="74"/>
                  <a:pt x="17" y="94"/>
                  <a:pt x="10" y="113"/>
                </a:cubicBezTo>
                <a:cubicBezTo>
                  <a:pt x="3" y="94"/>
                  <a:pt x="0" y="75"/>
                  <a:pt x="2" y="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9" name="Freeform 58"/>
          <p:cNvSpPr>
            <a:spLocks noEditPoints="1"/>
          </p:cNvSpPr>
          <p:nvPr/>
        </p:nvSpPr>
        <p:spPr bwMode="auto">
          <a:xfrm>
            <a:off x="1354469" y="5552462"/>
            <a:ext cx="568325" cy="560388"/>
          </a:xfrm>
          <a:custGeom>
            <a:avLst/>
            <a:gdLst>
              <a:gd name="T0" fmla="*/ 107 w 134"/>
              <a:gd name="T1" fmla="*/ 52 h 132"/>
              <a:gd name="T2" fmla="*/ 97 w 134"/>
              <a:gd name="T3" fmla="*/ 64 h 132"/>
              <a:gd name="T4" fmla="*/ 56 w 134"/>
              <a:gd name="T5" fmla="*/ 28 h 132"/>
              <a:gd name="T6" fmla="*/ 71 w 134"/>
              <a:gd name="T7" fmla="*/ 12 h 132"/>
              <a:gd name="T8" fmla="*/ 73 w 134"/>
              <a:gd name="T9" fmla="*/ 16 h 132"/>
              <a:gd name="T10" fmla="*/ 81 w 134"/>
              <a:gd name="T11" fmla="*/ 25 h 132"/>
              <a:gd name="T12" fmla="*/ 87 w 134"/>
              <a:gd name="T13" fmla="*/ 33 h 132"/>
              <a:gd name="T14" fmla="*/ 96 w 134"/>
              <a:gd name="T15" fmla="*/ 48 h 132"/>
              <a:gd name="T16" fmla="*/ 107 w 134"/>
              <a:gd name="T17" fmla="*/ 52 h 132"/>
              <a:gd name="T18" fmla="*/ 81 w 134"/>
              <a:gd name="T19" fmla="*/ 0 h 132"/>
              <a:gd name="T20" fmla="*/ 72 w 134"/>
              <a:gd name="T21" fmla="*/ 8 h 132"/>
              <a:gd name="T22" fmla="*/ 89 w 134"/>
              <a:gd name="T23" fmla="*/ 32 h 132"/>
              <a:gd name="T24" fmla="*/ 122 w 134"/>
              <a:gd name="T25" fmla="*/ 35 h 132"/>
              <a:gd name="T26" fmla="*/ 81 w 134"/>
              <a:gd name="T27" fmla="*/ 0 h 132"/>
              <a:gd name="T28" fmla="*/ 123 w 134"/>
              <a:gd name="T29" fmla="*/ 37 h 132"/>
              <a:gd name="T30" fmla="*/ 132 w 134"/>
              <a:gd name="T31" fmla="*/ 50 h 132"/>
              <a:gd name="T32" fmla="*/ 128 w 134"/>
              <a:gd name="T33" fmla="*/ 62 h 132"/>
              <a:gd name="T34" fmla="*/ 117 w 134"/>
              <a:gd name="T35" fmla="*/ 49 h 132"/>
              <a:gd name="T36" fmla="*/ 123 w 134"/>
              <a:gd name="T37" fmla="*/ 37 h 132"/>
              <a:gd name="T38" fmla="*/ 128 w 134"/>
              <a:gd name="T39" fmla="*/ 45 h 132"/>
              <a:gd name="T40" fmla="*/ 123 w 134"/>
              <a:gd name="T41" fmla="*/ 62 h 132"/>
              <a:gd name="T42" fmla="*/ 128 w 134"/>
              <a:gd name="T43" fmla="*/ 45 h 132"/>
              <a:gd name="T44" fmla="*/ 49 w 134"/>
              <a:gd name="T45" fmla="*/ 66 h 132"/>
              <a:gd name="T46" fmla="*/ 55 w 134"/>
              <a:gd name="T47" fmla="*/ 71 h 132"/>
              <a:gd name="T48" fmla="*/ 55 w 134"/>
              <a:gd name="T49" fmla="*/ 71 h 132"/>
              <a:gd name="T50" fmla="*/ 61 w 134"/>
              <a:gd name="T51" fmla="*/ 77 h 132"/>
              <a:gd name="T52" fmla="*/ 33 w 134"/>
              <a:gd name="T53" fmla="*/ 117 h 132"/>
              <a:gd name="T54" fmla="*/ 13 w 134"/>
              <a:gd name="T55" fmla="*/ 100 h 132"/>
              <a:gd name="T56" fmla="*/ 49 w 134"/>
              <a:gd name="T57" fmla="*/ 66 h 132"/>
              <a:gd name="T58" fmla="*/ 54 w 134"/>
              <a:gd name="T59" fmla="*/ 31 h 132"/>
              <a:gd name="T60" fmla="*/ 47 w 134"/>
              <a:gd name="T61" fmla="*/ 39 h 132"/>
              <a:gd name="T62" fmla="*/ 50 w 134"/>
              <a:gd name="T63" fmla="*/ 65 h 132"/>
              <a:gd name="T64" fmla="*/ 56 w 134"/>
              <a:gd name="T65" fmla="*/ 69 h 132"/>
              <a:gd name="T66" fmla="*/ 63 w 134"/>
              <a:gd name="T67" fmla="*/ 75 h 132"/>
              <a:gd name="T68" fmla="*/ 87 w 134"/>
              <a:gd name="T69" fmla="*/ 74 h 132"/>
              <a:gd name="T70" fmla="*/ 94 w 134"/>
              <a:gd name="T71" fmla="*/ 66 h 132"/>
              <a:gd name="T72" fmla="*/ 54 w 134"/>
              <a:gd name="T73" fmla="*/ 3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4" h="132">
                <a:moveTo>
                  <a:pt x="107" y="52"/>
                </a:moveTo>
                <a:cubicBezTo>
                  <a:pt x="97" y="64"/>
                  <a:pt x="97" y="64"/>
                  <a:pt x="97" y="64"/>
                </a:cubicBezTo>
                <a:cubicBezTo>
                  <a:pt x="56" y="28"/>
                  <a:pt x="56" y="28"/>
                  <a:pt x="56" y="28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4"/>
                  <a:pt x="73" y="15"/>
                  <a:pt x="73" y="16"/>
                </a:cubicBezTo>
                <a:cubicBezTo>
                  <a:pt x="76" y="19"/>
                  <a:pt x="78" y="22"/>
                  <a:pt x="81" y="25"/>
                </a:cubicBezTo>
                <a:cubicBezTo>
                  <a:pt x="83" y="27"/>
                  <a:pt x="85" y="30"/>
                  <a:pt x="87" y="33"/>
                </a:cubicBezTo>
                <a:cubicBezTo>
                  <a:pt x="89" y="38"/>
                  <a:pt x="92" y="44"/>
                  <a:pt x="96" y="48"/>
                </a:cubicBezTo>
                <a:cubicBezTo>
                  <a:pt x="99" y="51"/>
                  <a:pt x="103" y="53"/>
                  <a:pt x="107" y="52"/>
                </a:cubicBezTo>
                <a:close/>
                <a:moveTo>
                  <a:pt x="81" y="0"/>
                </a:moveTo>
                <a:cubicBezTo>
                  <a:pt x="81" y="0"/>
                  <a:pt x="72" y="1"/>
                  <a:pt x="72" y="8"/>
                </a:cubicBezTo>
                <a:cubicBezTo>
                  <a:pt x="72" y="14"/>
                  <a:pt x="84" y="24"/>
                  <a:pt x="89" y="32"/>
                </a:cubicBezTo>
                <a:cubicBezTo>
                  <a:pt x="98" y="64"/>
                  <a:pt x="121" y="46"/>
                  <a:pt x="122" y="35"/>
                </a:cubicBezTo>
                <a:cubicBezTo>
                  <a:pt x="81" y="0"/>
                  <a:pt x="81" y="0"/>
                  <a:pt x="81" y="0"/>
                </a:cubicBezTo>
                <a:close/>
                <a:moveTo>
                  <a:pt x="123" y="37"/>
                </a:moveTo>
                <a:cubicBezTo>
                  <a:pt x="123" y="37"/>
                  <a:pt x="130" y="42"/>
                  <a:pt x="132" y="50"/>
                </a:cubicBezTo>
                <a:cubicBezTo>
                  <a:pt x="134" y="56"/>
                  <a:pt x="132" y="61"/>
                  <a:pt x="128" y="62"/>
                </a:cubicBezTo>
                <a:cubicBezTo>
                  <a:pt x="118" y="65"/>
                  <a:pt x="109" y="57"/>
                  <a:pt x="117" y="49"/>
                </a:cubicBezTo>
                <a:cubicBezTo>
                  <a:pt x="121" y="45"/>
                  <a:pt x="122" y="40"/>
                  <a:pt x="123" y="37"/>
                </a:cubicBezTo>
                <a:close/>
                <a:moveTo>
                  <a:pt x="128" y="45"/>
                </a:moveTo>
                <a:cubicBezTo>
                  <a:pt x="129" y="51"/>
                  <a:pt x="129" y="57"/>
                  <a:pt x="123" y="62"/>
                </a:cubicBezTo>
                <a:cubicBezTo>
                  <a:pt x="133" y="61"/>
                  <a:pt x="133" y="51"/>
                  <a:pt x="128" y="45"/>
                </a:cubicBezTo>
                <a:close/>
                <a:moveTo>
                  <a:pt x="49" y="66"/>
                </a:moveTo>
                <a:cubicBezTo>
                  <a:pt x="55" y="71"/>
                  <a:pt x="55" y="71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61" y="77"/>
                  <a:pt x="61" y="77"/>
                  <a:pt x="61" y="7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19" y="132"/>
                  <a:pt x="0" y="115"/>
                  <a:pt x="13" y="100"/>
                </a:cubicBezTo>
                <a:cubicBezTo>
                  <a:pt x="49" y="66"/>
                  <a:pt x="49" y="66"/>
                  <a:pt x="49" y="66"/>
                </a:cubicBezTo>
                <a:close/>
                <a:moveTo>
                  <a:pt x="54" y="31"/>
                </a:moveTo>
                <a:cubicBezTo>
                  <a:pt x="47" y="39"/>
                  <a:pt x="47" y="39"/>
                  <a:pt x="47" y="39"/>
                </a:cubicBezTo>
                <a:cubicBezTo>
                  <a:pt x="53" y="50"/>
                  <a:pt x="53" y="59"/>
                  <a:pt x="50" y="65"/>
                </a:cubicBezTo>
                <a:cubicBezTo>
                  <a:pt x="56" y="69"/>
                  <a:pt x="56" y="69"/>
                  <a:pt x="56" y="69"/>
                </a:cubicBezTo>
                <a:cubicBezTo>
                  <a:pt x="63" y="75"/>
                  <a:pt x="63" y="75"/>
                  <a:pt x="63" y="75"/>
                </a:cubicBezTo>
                <a:cubicBezTo>
                  <a:pt x="70" y="70"/>
                  <a:pt x="79" y="71"/>
                  <a:pt x="87" y="74"/>
                </a:cubicBezTo>
                <a:cubicBezTo>
                  <a:pt x="94" y="66"/>
                  <a:pt x="94" y="66"/>
                  <a:pt x="94" y="66"/>
                </a:cubicBezTo>
                <a:lnTo>
                  <a:pt x="54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59"/>
          <p:cNvSpPr>
            <a:spLocks noEditPoints="1"/>
          </p:cNvSpPr>
          <p:nvPr/>
        </p:nvSpPr>
        <p:spPr bwMode="auto">
          <a:xfrm>
            <a:off x="2156157" y="4746806"/>
            <a:ext cx="555625" cy="539750"/>
          </a:xfrm>
          <a:custGeom>
            <a:avLst/>
            <a:gdLst>
              <a:gd name="T0" fmla="*/ 107 w 131"/>
              <a:gd name="T1" fmla="*/ 68 h 127"/>
              <a:gd name="T2" fmla="*/ 88 w 131"/>
              <a:gd name="T3" fmla="*/ 94 h 127"/>
              <a:gd name="T4" fmla="*/ 9 w 131"/>
              <a:gd name="T5" fmla="*/ 50 h 127"/>
              <a:gd name="T6" fmla="*/ 39 w 131"/>
              <a:gd name="T7" fmla="*/ 40 h 127"/>
              <a:gd name="T8" fmla="*/ 44 w 131"/>
              <a:gd name="T9" fmla="*/ 27 h 127"/>
              <a:gd name="T10" fmla="*/ 98 w 131"/>
              <a:gd name="T11" fmla="*/ 74 h 127"/>
              <a:gd name="T12" fmla="*/ 102 w 131"/>
              <a:gd name="T13" fmla="*/ 69 h 127"/>
              <a:gd name="T14" fmla="*/ 43 w 131"/>
              <a:gd name="T15" fmla="*/ 18 h 127"/>
              <a:gd name="T16" fmla="*/ 39 w 131"/>
              <a:gd name="T17" fmla="*/ 9 h 127"/>
              <a:gd name="T18" fmla="*/ 107 w 131"/>
              <a:gd name="T19" fmla="*/ 68 h 127"/>
              <a:gd name="T20" fmla="*/ 108 w 131"/>
              <a:gd name="T21" fmla="*/ 90 h 127"/>
              <a:gd name="T22" fmla="*/ 92 w 131"/>
              <a:gd name="T23" fmla="*/ 116 h 127"/>
              <a:gd name="T24" fmla="*/ 112 w 131"/>
              <a:gd name="T25" fmla="*/ 127 h 127"/>
              <a:gd name="T26" fmla="*/ 131 w 131"/>
              <a:gd name="T27" fmla="*/ 116 h 127"/>
              <a:gd name="T28" fmla="*/ 110 w 131"/>
              <a:gd name="T29" fmla="*/ 88 h 127"/>
              <a:gd name="T30" fmla="*/ 108 w 131"/>
              <a:gd name="T31" fmla="*/ 90 h 127"/>
              <a:gd name="T32" fmla="*/ 98 w 131"/>
              <a:gd name="T33" fmla="*/ 111 h 127"/>
              <a:gd name="T34" fmla="*/ 98 w 131"/>
              <a:gd name="T35" fmla="*/ 117 h 127"/>
              <a:gd name="T36" fmla="*/ 119 w 131"/>
              <a:gd name="T37" fmla="*/ 124 h 127"/>
              <a:gd name="T38" fmla="*/ 95 w 131"/>
              <a:gd name="T39" fmla="*/ 118 h 127"/>
              <a:gd name="T40" fmla="*/ 98 w 131"/>
              <a:gd name="T41" fmla="*/ 111 h 127"/>
              <a:gd name="T42" fmla="*/ 96 w 131"/>
              <a:gd name="T43" fmla="*/ 86 h 127"/>
              <a:gd name="T44" fmla="*/ 106 w 131"/>
              <a:gd name="T45" fmla="*/ 91 h 127"/>
              <a:gd name="T46" fmla="*/ 109 w 131"/>
              <a:gd name="T47" fmla="*/ 86 h 127"/>
              <a:gd name="T48" fmla="*/ 102 w 131"/>
              <a:gd name="T49" fmla="*/ 78 h 127"/>
              <a:gd name="T50" fmla="*/ 96 w 131"/>
              <a:gd name="T51" fmla="*/ 86 h 127"/>
              <a:gd name="T52" fmla="*/ 41 w 131"/>
              <a:gd name="T53" fmla="*/ 4 h 127"/>
              <a:gd name="T54" fmla="*/ 35 w 131"/>
              <a:gd name="T55" fmla="*/ 0 h 127"/>
              <a:gd name="T56" fmla="*/ 0 w 131"/>
              <a:gd name="T57" fmla="*/ 49 h 127"/>
              <a:gd name="T58" fmla="*/ 5 w 131"/>
              <a:gd name="T59" fmla="*/ 53 h 127"/>
              <a:gd name="T60" fmla="*/ 41 w 131"/>
              <a:gd name="T61" fmla="*/ 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1" h="127">
                <a:moveTo>
                  <a:pt x="107" y="68"/>
                </a:moveTo>
                <a:cubicBezTo>
                  <a:pt x="88" y="94"/>
                  <a:pt x="88" y="94"/>
                  <a:pt x="88" y="94"/>
                </a:cubicBezTo>
                <a:cubicBezTo>
                  <a:pt x="9" y="50"/>
                  <a:pt x="9" y="50"/>
                  <a:pt x="9" y="50"/>
                </a:cubicBezTo>
                <a:cubicBezTo>
                  <a:pt x="20" y="54"/>
                  <a:pt x="32" y="50"/>
                  <a:pt x="39" y="40"/>
                </a:cubicBezTo>
                <a:cubicBezTo>
                  <a:pt x="42" y="36"/>
                  <a:pt x="43" y="32"/>
                  <a:pt x="44" y="27"/>
                </a:cubicBezTo>
                <a:cubicBezTo>
                  <a:pt x="98" y="74"/>
                  <a:pt x="98" y="74"/>
                  <a:pt x="98" y="74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5"/>
                  <a:pt x="41" y="12"/>
                  <a:pt x="39" y="9"/>
                </a:cubicBezTo>
                <a:cubicBezTo>
                  <a:pt x="107" y="68"/>
                  <a:pt x="107" y="68"/>
                  <a:pt x="107" y="68"/>
                </a:cubicBezTo>
                <a:close/>
                <a:moveTo>
                  <a:pt x="108" y="90"/>
                </a:moveTo>
                <a:cubicBezTo>
                  <a:pt x="122" y="108"/>
                  <a:pt x="92" y="105"/>
                  <a:pt x="92" y="116"/>
                </a:cubicBezTo>
                <a:cubicBezTo>
                  <a:pt x="92" y="122"/>
                  <a:pt x="101" y="127"/>
                  <a:pt x="112" y="127"/>
                </a:cubicBezTo>
                <a:cubicBezTo>
                  <a:pt x="122" y="127"/>
                  <a:pt x="131" y="122"/>
                  <a:pt x="131" y="116"/>
                </a:cubicBezTo>
                <a:cubicBezTo>
                  <a:pt x="131" y="112"/>
                  <a:pt x="110" y="88"/>
                  <a:pt x="110" y="88"/>
                </a:cubicBezTo>
                <a:cubicBezTo>
                  <a:pt x="108" y="90"/>
                  <a:pt x="108" y="90"/>
                  <a:pt x="108" y="90"/>
                </a:cubicBezTo>
                <a:close/>
                <a:moveTo>
                  <a:pt x="98" y="111"/>
                </a:moveTo>
                <a:cubicBezTo>
                  <a:pt x="97" y="113"/>
                  <a:pt x="97" y="115"/>
                  <a:pt x="98" y="117"/>
                </a:cubicBezTo>
                <a:cubicBezTo>
                  <a:pt x="100" y="124"/>
                  <a:pt x="113" y="124"/>
                  <a:pt x="119" y="124"/>
                </a:cubicBezTo>
                <a:cubicBezTo>
                  <a:pt x="112" y="125"/>
                  <a:pt x="100" y="126"/>
                  <a:pt x="95" y="118"/>
                </a:cubicBezTo>
                <a:cubicBezTo>
                  <a:pt x="94" y="115"/>
                  <a:pt x="95" y="113"/>
                  <a:pt x="98" y="111"/>
                </a:cubicBezTo>
                <a:close/>
                <a:moveTo>
                  <a:pt x="96" y="86"/>
                </a:moveTo>
                <a:cubicBezTo>
                  <a:pt x="106" y="91"/>
                  <a:pt x="106" y="91"/>
                  <a:pt x="106" y="91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02" y="78"/>
                  <a:pt x="102" y="78"/>
                  <a:pt x="102" y="78"/>
                </a:cubicBezTo>
                <a:cubicBezTo>
                  <a:pt x="96" y="86"/>
                  <a:pt x="96" y="86"/>
                  <a:pt x="96" y="86"/>
                </a:cubicBezTo>
                <a:close/>
                <a:moveTo>
                  <a:pt x="41" y="4"/>
                </a:moveTo>
                <a:cubicBezTo>
                  <a:pt x="35" y="0"/>
                  <a:pt x="35" y="0"/>
                  <a:pt x="35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53"/>
                  <a:pt x="5" y="53"/>
                  <a:pt x="5" y="53"/>
                </a:cubicBezTo>
                <a:lnTo>
                  <a:pt x="41" y="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1" name="Freeform 60"/>
          <p:cNvSpPr>
            <a:spLocks noEditPoints="1"/>
          </p:cNvSpPr>
          <p:nvPr/>
        </p:nvSpPr>
        <p:spPr bwMode="auto">
          <a:xfrm>
            <a:off x="3084844" y="4770619"/>
            <a:ext cx="388938" cy="492125"/>
          </a:xfrm>
          <a:custGeom>
            <a:avLst/>
            <a:gdLst>
              <a:gd name="T0" fmla="*/ 9 w 92"/>
              <a:gd name="T1" fmla="*/ 47 h 116"/>
              <a:gd name="T2" fmla="*/ 83 w 92"/>
              <a:gd name="T3" fmla="*/ 47 h 116"/>
              <a:gd name="T4" fmla="*/ 83 w 92"/>
              <a:gd name="T5" fmla="*/ 44 h 116"/>
              <a:gd name="T6" fmla="*/ 88 w 92"/>
              <a:gd name="T7" fmla="*/ 44 h 116"/>
              <a:gd name="T8" fmla="*/ 47 w 92"/>
              <a:gd name="T9" fmla="*/ 5 h 116"/>
              <a:gd name="T10" fmla="*/ 5 w 92"/>
              <a:gd name="T11" fmla="*/ 44 h 116"/>
              <a:gd name="T12" fmla="*/ 9 w 92"/>
              <a:gd name="T13" fmla="*/ 44 h 116"/>
              <a:gd name="T14" fmla="*/ 9 w 92"/>
              <a:gd name="T15" fmla="*/ 47 h 116"/>
              <a:gd name="T16" fmla="*/ 10 w 92"/>
              <a:gd name="T17" fmla="*/ 49 h 116"/>
              <a:gd name="T18" fmla="*/ 83 w 92"/>
              <a:gd name="T19" fmla="*/ 49 h 116"/>
              <a:gd name="T20" fmla="*/ 81 w 92"/>
              <a:gd name="T21" fmla="*/ 58 h 116"/>
              <a:gd name="T22" fmla="*/ 68 w 92"/>
              <a:gd name="T23" fmla="*/ 57 h 116"/>
              <a:gd name="T24" fmla="*/ 62 w 92"/>
              <a:gd name="T25" fmla="*/ 95 h 116"/>
              <a:gd name="T26" fmla="*/ 54 w 92"/>
              <a:gd name="T27" fmla="*/ 58 h 116"/>
              <a:gd name="T28" fmla="*/ 34 w 92"/>
              <a:gd name="T29" fmla="*/ 75 h 116"/>
              <a:gd name="T30" fmla="*/ 10 w 92"/>
              <a:gd name="T31" fmla="*/ 49 h 116"/>
              <a:gd name="T32" fmla="*/ 3 w 92"/>
              <a:gd name="T33" fmla="*/ 44 h 116"/>
              <a:gd name="T34" fmla="*/ 3 w 92"/>
              <a:gd name="T35" fmla="*/ 43 h 116"/>
              <a:gd name="T36" fmla="*/ 46 w 92"/>
              <a:gd name="T37" fmla="*/ 0 h 116"/>
              <a:gd name="T38" fmla="*/ 89 w 92"/>
              <a:gd name="T39" fmla="*/ 43 h 116"/>
              <a:gd name="T40" fmla="*/ 89 w 92"/>
              <a:gd name="T41" fmla="*/ 44 h 116"/>
              <a:gd name="T42" fmla="*/ 92 w 92"/>
              <a:gd name="T43" fmla="*/ 44 h 116"/>
              <a:gd name="T44" fmla="*/ 92 w 92"/>
              <a:gd name="T45" fmla="*/ 54 h 116"/>
              <a:gd name="T46" fmla="*/ 86 w 92"/>
              <a:gd name="T47" fmla="*/ 54 h 116"/>
              <a:gd name="T48" fmla="*/ 77 w 92"/>
              <a:gd name="T49" fmla="*/ 116 h 116"/>
              <a:gd name="T50" fmla="*/ 15 w 92"/>
              <a:gd name="T51" fmla="*/ 116 h 116"/>
              <a:gd name="T52" fmla="*/ 7 w 92"/>
              <a:gd name="T53" fmla="*/ 54 h 116"/>
              <a:gd name="T54" fmla="*/ 0 w 92"/>
              <a:gd name="T55" fmla="*/ 54 h 116"/>
              <a:gd name="T56" fmla="*/ 0 w 92"/>
              <a:gd name="T57" fmla="*/ 44 h 116"/>
              <a:gd name="T58" fmla="*/ 3 w 92"/>
              <a:gd name="T59" fmla="*/ 4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2" h="116">
                <a:moveTo>
                  <a:pt x="9" y="47"/>
                </a:moveTo>
                <a:cubicBezTo>
                  <a:pt x="83" y="47"/>
                  <a:pt x="83" y="47"/>
                  <a:pt x="83" y="47"/>
                </a:cubicBezTo>
                <a:cubicBezTo>
                  <a:pt x="83" y="44"/>
                  <a:pt x="83" y="44"/>
                  <a:pt x="83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7" y="22"/>
                  <a:pt x="69" y="5"/>
                  <a:pt x="47" y="5"/>
                </a:cubicBezTo>
                <a:cubicBezTo>
                  <a:pt x="24" y="5"/>
                  <a:pt x="6" y="22"/>
                  <a:pt x="5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7"/>
                  <a:pt x="9" y="47"/>
                  <a:pt x="9" y="47"/>
                </a:cubicBezTo>
                <a:close/>
                <a:moveTo>
                  <a:pt x="10" y="49"/>
                </a:move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4" y="56"/>
                  <a:pt x="81" y="58"/>
                </a:cubicBezTo>
                <a:cubicBezTo>
                  <a:pt x="77" y="59"/>
                  <a:pt x="70" y="51"/>
                  <a:pt x="68" y="57"/>
                </a:cubicBezTo>
                <a:cubicBezTo>
                  <a:pt x="66" y="62"/>
                  <a:pt x="68" y="98"/>
                  <a:pt x="62" y="95"/>
                </a:cubicBezTo>
                <a:cubicBezTo>
                  <a:pt x="56" y="93"/>
                  <a:pt x="62" y="59"/>
                  <a:pt x="54" y="58"/>
                </a:cubicBezTo>
                <a:cubicBezTo>
                  <a:pt x="46" y="56"/>
                  <a:pt x="47" y="76"/>
                  <a:pt x="34" y="75"/>
                </a:cubicBezTo>
                <a:cubicBezTo>
                  <a:pt x="21" y="74"/>
                  <a:pt x="10" y="49"/>
                  <a:pt x="10" y="49"/>
                </a:cubicBezTo>
                <a:close/>
                <a:moveTo>
                  <a:pt x="3" y="44"/>
                </a:moveTo>
                <a:cubicBezTo>
                  <a:pt x="3" y="44"/>
                  <a:pt x="3" y="43"/>
                  <a:pt x="3" y="43"/>
                </a:cubicBezTo>
                <a:cubicBezTo>
                  <a:pt x="3" y="19"/>
                  <a:pt x="22" y="0"/>
                  <a:pt x="46" y="0"/>
                </a:cubicBezTo>
                <a:cubicBezTo>
                  <a:pt x="70" y="0"/>
                  <a:pt x="89" y="19"/>
                  <a:pt x="89" y="43"/>
                </a:cubicBezTo>
                <a:cubicBezTo>
                  <a:pt x="89" y="43"/>
                  <a:pt x="89" y="44"/>
                  <a:pt x="89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54"/>
                  <a:pt x="92" y="54"/>
                  <a:pt x="92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7" y="54"/>
                  <a:pt x="7" y="54"/>
                  <a:pt x="7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44"/>
                  <a:pt x="0" y="44"/>
                  <a:pt x="0" y="44"/>
                </a:cubicBezTo>
                <a:lnTo>
                  <a:pt x="3" y="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61"/>
          <p:cNvSpPr>
            <a:spLocks noEditPoints="1"/>
          </p:cNvSpPr>
          <p:nvPr/>
        </p:nvSpPr>
        <p:spPr bwMode="auto">
          <a:xfrm>
            <a:off x="2159332" y="5569131"/>
            <a:ext cx="590550" cy="527050"/>
          </a:xfrm>
          <a:custGeom>
            <a:avLst/>
            <a:gdLst>
              <a:gd name="T0" fmla="*/ 0 w 139"/>
              <a:gd name="T1" fmla="*/ 44 h 124"/>
              <a:gd name="T2" fmla="*/ 24 w 139"/>
              <a:gd name="T3" fmla="*/ 24 h 124"/>
              <a:gd name="T4" fmla="*/ 15 w 139"/>
              <a:gd name="T5" fmla="*/ 45 h 124"/>
              <a:gd name="T6" fmla="*/ 8 w 139"/>
              <a:gd name="T7" fmla="*/ 62 h 124"/>
              <a:gd name="T8" fmla="*/ 12 w 139"/>
              <a:gd name="T9" fmla="*/ 58 h 124"/>
              <a:gd name="T10" fmla="*/ 32 w 139"/>
              <a:gd name="T11" fmla="*/ 36 h 124"/>
              <a:gd name="T12" fmla="*/ 54 w 139"/>
              <a:gd name="T13" fmla="*/ 27 h 124"/>
              <a:gd name="T14" fmla="*/ 36 w 139"/>
              <a:gd name="T15" fmla="*/ 61 h 124"/>
              <a:gd name="T16" fmla="*/ 56 w 139"/>
              <a:gd name="T17" fmla="*/ 44 h 124"/>
              <a:gd name="T18" fmla="*/ 56 w 139"/>
              <a:gd name="T19" fmla="*/ 49 h 124"/>
              <a:gd name="T20" fmla="*/ 62 w 139"/>
              <a:gd name="T21" fmla="*/ 55 h 124"/>
              <a:gd name="T22" fmla="*/ 25 w 139"/>
              <a:gd name="T23" fmla="*/ 87 h 124"/>
              <a:gd name="T24" fmla="*/ 18 w 139"/>
              <a:gd name="T25" fmla="*/ 88 h 124"/>
              <a:gd name="T26" fmla="*/ 31 w 139"/>
              <a:gd name="T27" fmla="*/ 58 h 124"/>
              <a:gd name="T28" fmla="*/ 36 w 139"/>
              <a:gd name="T29" fmla="*/ 39 h 124"/>
              <a:gd name="T30" fmla="*/ 14 w 139"/>
              <a:gd name="T31" fmla="*/ 61 h 124"/>
              <a:gd name="T32" fmla="*/ 6 w 139"/>
              <a:gd name="T33" fmla="*/ 64 h 124"/>
              <a:gd name="T34" fmla="*/ 12 w 139"/>
              <a:gd name="T35" fmla="*/ 43 h 124"/>
              <a:gd name="T36" fmla="*/ 20 w 139"/>
              <a:gd name="T37" fmla="*/ 23 h 124"/>
              <a:gd name="T38" fmla="*/ 1 w 139"/>
              <a:gd name="T39" fmla="*/ 45 h 124"/>
              <a:gd name="T40" fmla="*/ 0 w 139"/>
              <a:gd name="T41" fmla="*/ 44 h 124"/>
              <a:gd name="T42" fmla="*/ 70 w 139"/>
              <a:gd name="T43" fmla="*/ 70 h 124"/>
              <a:gd name="T44" fmla="*/ 88 w 139"/>
              <a:gd name="T45" fmla="*/ 54 h 124"/>
              <a:gd name="T46" fmla="*/ 92 w 139"/>
              <a:gd name="T47" fmla="*/ 54 h 124"/>
              <a:gd name="T48" fmla="*/ 137 w 139"/>
              <a:gd name="T49" fmla="*/ 101 h 124"/>
              <a:gd name="T50" fmla="*/ 136 w 139"/>
              <a:gd name="T51" fmla="*/ 105 h 124"/>
              <a:gd name="T52" fmla="*/ 119 w 139"/>
              <a:gd name="T53" fmla="*/ 122 h 124"/>
              <a:gd name="T54" fmla="*/ 115 w 139"/>
              <a:gd name="T55" fmla="*/ 122 h 124"/>
              <a:gd name="T56" fmla="*/ 70 w 139"/>
              <a:gd name="T57" fmla="*/ 74 h 124"/>
              <a:gd name="T58" fmla="*/ 70 w 139"/>
              <a:gd name="T59" fmla="*/ 70 h 124"/>
              <a:gd name="T60" fmla="*/ 61 w 139"/>
              <a:gd name="T61" fmla="*/ 37 h 124"/>
              <a:gd name="T62" fmla="*/ 59 w 139"/>
              <a:gd name="T63" fmla="*/ 47 h 124"/>
              <a:gd name="T64" fmla="*/ 67 w 139"/>
              <a:gd name="T65" fmla="*/ 56 h 124"/>
              <a:gd name="T66" fmla="*/ 63 w 139"/>
              <a:gd name="T67" fmla="*/ 59 h 124"/>
              <a:gd name="T68" fmla="*/ 70 w 139"/>
              <a:gd name="T69" fmla="*/ 67 h 124"/>
              <a:gd name="T70" fmla="*/ 85 w 139"/>
              <a:gd name="T71" fmla="*/ 53 h 124"/>
              <a:gd name="T72" fmla="*/ 78 w 139"/>
              <a:gd name="T73" fmla="*/ 46 h 124"/>
              <a:gd name="T74" fmla="*/ 73 w 139"/>
              <a:gd name="T75" fmla="*/ 50 h 124"/>
              <a:gd name="T76" fmla="*/ 61 w 139"/>
              <a:gd name="T77" fmla="*/ 37 h 124"/>
              <a:gd name="T78" fmla="*/ 121 w 139"/>
              <a:gd name="T79" fmla="*/ 123 h 124"/>
              <a:gd name="T80" fmla="*/ 122 w 139"/>
              <a:gd name="T81" fmla="*/ 124 h 124"/>
              <a:gd name="T82" fmla="*/ 139 w 139"/>
              <a:gd name="T83" fmla="*/ 108 h 124"/>
              <a:gd name="T84" fmla="*/ 138 w 139"/>
              <a:gd name="T85" fmla="*/ 107 h 124"/>
              <a:gd name="T86" fmla="*/ 121 w 139"/>
              <a:gd name="T87" fmla="*/ 12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9" h="124">
                <a:moveTo>
                  <a:pt x="0" y="44"/>
                </a:moveTo>
                <a:cubicBezTo>
                  <a:pt x="0" y="44"/>
                  <a:pt x="31" y="0"/>
                  <a:pt x="24" y="24"/>
                </a:cubicBezTo>
                <a:cubicBezTo>
                  <a:pt x="22" y="30"/>
                  <a:pt x="19" y="38"/>
                  <a:pt x="15" y="45"/>
                </a:cubicBezTo>
                <a:cubicBezTo>
                  <a:pt x="11" y="53"/>
                  <a:pt x="8" y="61"/>
                  <a:pt x="8" y="62"/>
                </a:cubicBezTo>
                <a:cubicBezTo>
                  <a:pt x="8" y="62"/>
                  <a:pt x="9" y="61"/>
                  <a:pt x="12" y="58"/>
                </a:cubicBezTo>
                <a:cubicBezTo>
                  <a:pt x="18" y="52"/>
                  <a:pt x="25" y="43"/>
                  <a:pt x="32" y="36"/>
                </a:cubicBezTo>
                <a:cubicBezTo>
                  <a:pt x="48" y="15"/>
                  <a:pt x="55" y="17"/>
                  <a:pt x="54" y="27"/>
                </a:cubicBezTo>
                <a:cubicBezTo>
                  <a:pt x="52" y="36"/>
                  <a:pt x="41" y="51"/>
                  <a:pt x="36" y="61"/>
                </a:cubicBezTo>
                <a:cubicBezTo>
                  <a:pt x="21" y="84"/>
                  <a:pt x="45" y="50"/>
                  <a:pt x="56" y="44"/>
                </a:cubicBezTo>
                <a:cubicBezTo>
                  <a:pt x="56" y="49"/>
                  <a:pt x="56" y="49"/>
                  <a:pt x="56" y="49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45" y="73"/>
                  <a:pt x="25" y="87"/>
                </a:cubicBezTo>
                <a:cubicBezTo>
                  <a:pt x="21" y="90"/>
                  <a:pt x="19" y="90"/>
                  <a:pt x="18" y="88"/>
                </a:cubicBezTo>
                <a:cubicBezTo>
                  <a:pt x="16" y="85"/>
                  <a:pt x="23" y="72"/>
                  <a:pt x="31" y="58"/>
                </a:cubicBezTo>
                <a:cubicBezTo>
                  <a:pt x="40" y="42"/>
                  <a:pt x="57" y="12"/>
                  <a:pt x="36" y="39"/>
                </a:cubicBezTo>
                <a:cubicBezTo>
                  <a:pt x="29" y="47"/>
                  <a:pt x="21" y="55"/>
                  <a:pt x="14" y="61"/>
                </a:cubicBezTo>
                <a:cubicBezTo>
                  <a:pt x="10" y="65"/>
                  <a:pt x="7" y="66"/>
                  <a:pt x="6" y="64"/>
                </a:cubicBezTo>
                <a:cubicBezTo>
                  <a:pt x="4" y="62"/>
                  <a:pt x="8" y="53"/>
                  <a:pt x="12" y="43"/>
                </a:cubicBezTo>
                <a:cubicBezTo>
                  <a:pt x="15" y="36"/>
                  <a:pt x="19" y="29"/>
                  <a:pt x="20" y="23"/>
                </a:cubicBezTo>
                <a:cubicBezTo>
                  <a:pt x="22" y="17"/>
                  <a:pt x="1" y="45"/>
                  <a:pt x="1" y="45"/>
                </a:cubicBezTo>
                <a:cubicBezTo>
                  <a:pt x="0" y="44"/>
                  <a:pt x="0" y="44"/>
                  <a:pt x="0" y="44"/>
                </a:cubicBezTo>
                <a:close/>
                <a:moveTo>
                  <a:pt x="70" y="70"/>
                </a:moveTo>
                <a:cubicBezTo>
                  <a:pt x="88" y="54"/>
                  <a:pt x="88" y="54"/>
                  <a:pt x="88" y="54"/>
                </a:cubicBezTo>
                <a:cubicBezTo>
                  <a:pt x="89" y="52"/>
                  <a:pt x="91" y="52"/>
                  <a:pt x="92" y="54"/>
                </a:cubicBezTo>
                <a:cubicBezTo>
                  <a:pt x="137" y="101"/>
                  <a:pt x="137" y="101"/>
                  <a:pt x="137" y="101"/>
                </a:cubicBezTo>
                <a:cubicBezTo>
                  <a:pt x="138" y="102"/>
                  <a:pt x="137" y="104"/>
                  <a:pt x="136" y="105"/>
                </a:cubicBezTo>
                <a:cubicBezTo>
                  <a:pt x="119" y="122"/>
                  <a:pt x="119" y="122"/>
                  <a:pt x="119" y="122"/>
                </a:cubicBezTo>
                <a:cubicBezTo>
                  <a:pt x="118" y="123"/>
                  <a:pt x="116" y="123"/>
                  <a:pt x="115" y="122"/>
                </a:cubicBezTo>
                <a:cubicBezTo>
                  <a:pt x="70" y="74"/>
                  <a:pt x="70" y="74"/>
                  <a:pt x="70" y="74"/>
                </a:cubicBezTo>
                <a:cubicBezTo>
                  <a:pt x="69" y="73"/>
                  <a:pt x="69" y="71"/>
                  <a:pt x="70" y="70"/>
                </a:cubicBezTo>
                <a:close/>
                <a:moveTo>
                  <a:pt x="61" y="37"/>
                </a:moveTo>
                <a:cubicBezTo>
                  <a:pt x="59" y="47"/>
                  <a:pt x="59" y="47"/>
                  <a:pt x="59" y="47"/>
                </a:cubicBezTo>
                <a:cubicBezTo>
                  <a:pt x="67" y="56"/>
                  <a:pt x="67" y="56"/>
                  <a:pt x="67" y="56"/>
                </a:cubicBezTo>
                <a:cubicBezTo>
                  <a:pt x="63" y="59"/>
                  <a:pt x="63" y="59"/>
                  <a:pt x="63" y="59"/>
                </a:cubicBezTo>
                <a:cubicBezTo>
                  <a:pt x="70" y="67"/>
                  <a:pt x="70" y="67"/>
                  <a:pt x="70" y="67"/>
                </a:cubicBezTo>
                <a:cubicBezTo>
                  <a:pt x="85" y="53"/>
                  <a:pt x="85" y="53"/>
                  <a:pt x="85" y="53"/>
                </a:cubicBezTo>
                <a:cubicBezTo>
                  <a:pt x="78" y="46"/>
                  <a:pt x="78" y="46"/>
                  <a:pt x="78" y="46"/>
                </a:cubicBezTo>
                <a:cubicBezTo>
                  <a:pt x="73" y="50"/>
                  <a:pt x="73" y="50"/>
                  <a:pt x="73" y="50"/>
                </a:cubicBezTo>
                <a:cubicBezTo>
                  <a:pt x="61" y="37"/>
                  <a:pt x="61" y="37"/>
                  <a:pt x="61" y="37"/>
                </a:cubicBezTo>
                <a:close/>
                <a:moveTo>
                  <a:pt x="121" y="123"/>
                </a:moveTo>
                <a:cubicBezTo>
                  <a:pt x="122" y="124"/>
                  <a:pt x="122" y="124"/>
                  <a:pt x="122" y="124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38" y="107"/>
                  <a:pt x="138" y="107"/>
                  <a:pt x="138" y="107"/>
                </a:cubicBezTo>
                <a:lnTo>
                  <a:pt x="121" y="1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3" name="Freeform 62"/>
          <p:cNvSpPr>
            <a:spLocks noEditPoints="1"/>
          </p:cNvSpPr>
          <p:nvPr/>
        </p:nvSpPr>
        <p:spPr bwMode="auto">
          <a:xfrm>
            <a:off x="3818269" y="4757919"/>
            <a:ext cx="554038" cy="517525"/>
          </a:xfrm>
          <a:custGeom>
            <a:avLst/>
            <a:gdLst>
              <a:gd name="T0" fmla="*/ 71 w 131"/>
              <a:gd name="T1" fmla="*/ 66 h 122"/>
              <a:gd name="T2" fmla="*/ 68 w 131"/>
              <a:gd name="T3" fmla="*/ 95 h 122"/>
              <a:gd name="T4" fmla="*/ 25 w 131"/>
              <a:gd name="T5" fmla="*/ 106 h 122"/>
              <a:gd name="T6" fmla="*/ 22 w 131"/>
              <a:gd name="T7" fmla="*/ 101 h 122"/>
              <a:gd name="T8" fmla="*/ 47 w 131"/>
              <a:gd name="T9" fmla="*/ 74 h 122"/>
              <a:gd name="T10" fmla="*/ 46 w 131"/>
              <a:gd name="T11" fmla="*/ 60 h 122"/>
              <a:gd name="T12" fmla="*/ 0 w 131"/>
              <a:gd name="T13" fmla="*/ 49 h 122"/>
              <a:gd name="T14" fmla="*/ 42 w 131"/>
              <a:gd name="T15" fmla="*/ 42 h 122"/>
              <a:gd name="T16" fmla="*/ 49 w 131"/>
              <a:gd name="T17" fmla="*/ 27 h 122"/>
              <a:gd name="T18" fmla="*/ 42 w 131"/>
              <a:gd name="T19" fmla="*/ 17 h 122"/>
              <a:gd name="T20" fmla="*/ 73 w 131"/>
              <a:gd name="T21" fmla="*/ 9 h 122"/>
              <a:gd name="T22" fmla="*/ 68 w 131"/>
              <a:gd name="T23" fmla="*/ 36 h 122"/>
              <a:gd name="T24" fmla="*/ 90 w 131"/>
              <a:gd name="T25" fmla="*/ 29 h 122"/>
              <a:gd name="T26" fmla="*/ 104 w 131"/>
              <a:gd name="T27" fmla="*/ 25 h 122"/>
              <a:gd name="T28" fmla="*/ 123 w 131"/>
              <a:gd name="T29" fmla="*/ 49 h 122"/>
              <a:gd name="T30" fmla="*/ 102 w 131"/>
              <a:gd name="T31" fmla="*/ 59 h 122"/>
              <a:gd name="T32" fmla="*/ 100 w 131"/>
              <a:gd name="T33" fmla="*/ 66 h 122"/>
              <a:gd name="T34" fmla="*/ 113 w 131"/>
              <a:gd name="T35" fmla="*/ 70 h 122"/>
              <a:gd name="T36" fmla="*/ 95 w 131"/>
              <a:gd name="T37" fmla="*/ 91 h 122"/>
              <a:gd name="T38" fmla="*/ 71 w 131"/>
              <a:gd name="T39" fmla="*/ 66 h 122"/>
              <a:gd name="T40" fmla="*/ 63 w 131"/>
              <a:gd name="T41" fmla="*/ 90 h 122"/>
              <a:gd name="T42" fmla="*/ 34 w 131"/>
              <a:gd name="T43" fmla="*/ 105 h 122"/>
              <a:gd name="T44" fmla="*/ 63 w 131"/>
              <a:gd name="T45" fmla="*/ 90 h 122"/>
              <a:gd name="T46" fmla="*/ 107 w 131"/>
              <a:gd name="T47" fmla="*/ 86 h 122"/>
              <a:gd name="T48" fmla="*/ 115 w 131"/>
              <a:gd name="T49" fmla="*/ 79 h 122"/>
              <a:gd name="T50" fmla="*/ 101 w 131"/>
              <a:gd name="T51" fmla="*/ 70 h 122"/>
              <a:gd name="T52" fmla="*/ 107 w 131"/>
              <a:gd name="T53" fmla="*/ 86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1" h="122">
                <a:moveTo>
                  <a:pt x="71" y="66"/>
                </a:moveTo>
                <a:cubicBezTo>
                  <a:pt x="64" y="68"/>
                  <a:pt x="69" y="82"/>
                  <a:pt x="68" y="95"/>
                </a:cubicBezTo>
                <a:cubicBezTo>
                  <a:pt x="67" y="112"/>
                  <a:pt x="40" y="122"/>
                  <a:pt x="25" y="106"/>
                </a:cubicBezTo>
                <a:cubicBezTo>
                  <a:pt x="24" y="104"/>
                  <a:pt x="23" y="103"/>
                  <a:pt x="22" y="101"/>
                </a:cubicBezTo>
                <a:cubicBezTo>
                  <a:pt x="9" y="82"/>
                  <a:pt x="32" y="79"/>
                  <a:pt x="47" y="74"/>
                </a:cubicBezTo>
                <a:cubicBezTo>
                  <a:pt x="59" y="71"/>
                  <a:pt x="64" y="59"/>
                  <a:pt x="46" y="60"/>
                </a:cubicBezTo>
                <a:cubicBezTo>
                  <a:pt x="28" y="62"/>
                  <a:pt x="1" y="76"/>
                  <a:pt x="0" y="49"/>
                </a:cubicBezTo>
                <a:cubicBezTo>
                  <a:pt x="0" y="28"/>
                  <a:pt x="26" y="39"/>
                  <a:pt x="42" y="42"/>
                </a:cubicBezTo>
                <a:cubicBezTo>
                  <a:pt x="56" y="45"/>
                  <a:pt x="55" y="34"/>
                  <a:pt x="49" y="27"/>
                </a:cubicBezTo>
                <a:cubicBezTo>
                  <a:pt x="45" y="24"/>
                  <a:pt x="41" y="20"/>
                  <a:pt x="42" y="17"/>
                </a:cubicBezTo>
                <a:cubicBezTo>
                  <a:pt x="43" y="4"/>
                  <a:pt x="64" y="0"/>
                  <a:pt x="73" y="9"/>
                </a:cubicBezTo>
                <a:cubicBezTo>
                  <a:pt x="79" y="18"/>
                  <a:pt x="68" y="27"/>
                  <a:pt x="68" y="36"/>
                </a:cubicBezTo>
                <a:cubicBezTo>
                  <a:pt x="69" y="48"/>
                  <a:pt x="82" y="42"/>
                  <a:pt x="90" y="29"/>
                </a:cubicBezTo>
                <a:cubicBezTo>
                  <a:pt x="91" y="27"/>
                  <a:pt x="98" y="23"/>
                  <a:pt x="104" y="25"/>
                </a:cubicBezTo>
                <a:cubicBezTo>
                  <a:pt x="113" y="29"/>
                  <a:pt x="123" y="42"/>
                  <a:pt x="123" y="49"/>
                </a:cubicBezTo>
                <a:cubicBezTo>
                  <a:pt x="122" y="56"/>
                  <a:pt x="112" y="64"/>
                  <a:pt x="102" y="59"/>
                </a:cubicBezTo>
                <a:cubicBezTo>
                  <a:pt x="85" y="50"/>
                  <a:pt x="79" y="60"/>
                  <a:pt x="100" y="66"/>
                </a:cubicBezTo>
                <a:cubicBezTo>
                  <a:pt x="105" y="67"/>
                  <a:pt x="110" y="69"/>
                  <a:pt x="113" y="70"/>
                </a:cubicBezTo>
                <a:cubicBezTo>
                  <a:pt x="131" y="79"/>
                  <a:pt x="112" y="93"/>
                  <a:pt x="95" y="91"/>
                </a:cubicBezTo>
                <a:cubicBezTo>
                  <a:pt x="72" y="89"/>
                  <a:pt x="80" y="63"/>
                  <a:pt x="71" y="66"/>
                </a:cubicBezTo>
                <a:close/>
                <a:moveTo>
                  <a:pt x="63" y="90"/>
                </a:moveTo>
                <a:cubicBezTo>
                  <a:pt x="59" y="100"/>
                  <a:pt x="54" y="109"/>
                  <a:pt x="34" y="105"/>
                </a:cubicBezTo>
                <a:cubicBezTo>
                  <a:pt x="48" y="112"/>
                  <a:pt x="60" y="109"/>
                  <a:pt x="63" y="90"/>
                </a:cubicBezTo>
                <a:close/>
                <a:moveTo>
                  <a:pt x="107" y="86"/>
                </a:moveTo>
                <a:cubicBezTo>
                  <a:pt x="112" y="85"/>
                  <a:pt x="115" y="83"/>
                  <a:pt x="115" y="79"/>
                </a:cubicBezTo>
                <a:cubicBezTo>
                  <a:pt x="115" y="73"/>
                  <a:pt x="106" y="71"/>
                  <a:pt x="101" y="70"/>
                </a:cubicBezTo>
                <a:cubicBezTo>
                  <a:pt x="109" y="73"/>
                  <a:pt x="114" y="77"/>
                  <a:pt x="107" y="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63"/>
          <p:cNvSpPr>
            <a:spLocks noEditPoints="1"/>
          </p:cNvSpPr>
          <p:nvPr/>
        </p:nvSpPr>
        <p:spPr bwMode="auto">
          <a:xfrm>
            <a:off x="4661232" y="4016218"/>
            <a:ext cx="466725" cy="476250"/>
          </a:xfrm>
          <a:custGeom>
            <a:avLst/>
            <a:gdLst>
              <a:gd name="T0" fmla="*/ 110 w 110"/>
              <a:gd name="T1" fmla="*/ 60 h 112"/>
              <a:gd name="T2" fmla="*/ 54 w 110"/>
              <a:gd name="T3" fmla="*/ 56 h 112"/>
              <a:gd name="T4" fmla="*/ 61 w 110"/>
              <a:gd name="T5" fmla="*/ 49 h 112"/>
              <a:gd name="T6" fmla="*/ 61 w 110"/>
              <a:gd name="T7" fmla="*/ 49 h 112"/>
              <a:gd name="T8" fmla="*/ 58 w 110"/>
              <a:gd name="T9" fmla="*/ 47 h 112"/>
              <a:gd name="T10" fmla="*/ 51 w 110"/>
              <a:gd name="T11" fmla="*/ 51 h 112"/>
              <a:gd name="T12" fmla="*/ 49 w 110"/>
              <a:gd name="T13" fmla="*/ 57 h 112"/>
              <a:gd name="T14" fmla="*/ 59 w 110"/>
              <a:gd name="T15" fmla="*/ 64 h 112"/>
              <a:gd name="T16" fmla="*/ 59 w 110"/>
              <a:gd name="T17" fmla="*/ 64 h 112"/>
              <a:gd name="T18" fmla="*/ 76 w 110"/>
              <a:gd name="T19" fmla="*/ 48 h 112"/>
              <a:gd name="T20" fmla="*/ 70 w 110"/>
              <a:gd name="T21" fmla="*/ 38 h 112"/>
              <a:gd name="T22" fmla="*/ 57 w 110"/>
              <a:gd name="T23" fmla="*/ 34 h 112"/>
              <a:gd name="T24" fmla="*/ 34 w 110"/>
              <a:gd name="T25" fmla="*/ 58 h 112"/>
              <a:gd name="T26" fmla="*/ 34 w 110"/>
              <a:gd name="T27" fmla="*/ 58 h 112"/>
              <a:gd name="T28" fmla="*/ 60 w 110"/>
              <a:gd name="T29" fmla="*/ 77 h 112"/>
              <a:gd name="T30" fmla="*/ 61 w 110"/>
              <a:gd name="T31" fmla="*/ 86 h 112"/>
              <a:gd name="T32" fmla="*/ 61 w 110"/>
              <a:gd name="T33" fmla="*/ 86 h 112"/>
              <a:gd name="T34" fmla="*/ 25 w 110"/>
              <a:gd name="T35" fmla="*/ 59 h 112"/>
              <a:gd name="T36" fmla="*/ 25 w 110"/>
              <a:gd name="T37" fmla="*/ 58 h 112"/>
              <a:gd name="T38" fmla="*/ 57 w 110"/>
              <a:gd name="T39" fmla="*/ 25 h 112"/>
              <a:gd name="T40" fmla="*/ 57 w 110"/>
              <a:gd name="T41" fmla="*/ 25 h 112"/>
              <a:gd name="T42" fmla="*/ 76 w 110"/>
              <a:gd name="T43" fmla="*/ 30 h 112"/>
              <a:gd name="T44" fmla="*/ 85 w 110"/>
              <a:gd name="T45" fmla="*/ 47 h 112"/>
              <a:gd name="T46" fmla="*/ 85 w 110"/>
              <a:gd name="T47" fmla="*/ 47 h 112"/>
              <a:gd name="T48" fmla="*/ 60 w 110"/>
              <a:gd name="T49" fmla="*/ 73 h 112"/>
              <a:gd name="T50" fmla="*/ 60 w 110"/>
              <a:gd name="T51" fmla="*/ 73 h 112"/>
              <a:gd name="T52" fmla="*/ 40 w 110"/>
              <a:gd name="T53" fmla="*/ 57 h 112"/>
              <a:gd name="T54" fmla="*/ 40 w 110"/>
              <a:gd name="T55" fmla="*/ 57 h 112"/>
              <a:gd name="T56" fmla="*/ 44 w 110"/>
              <a:gd name="T57" fmla="*/ 44 h 112"/>
              <a:gd name="T58" fmla="*/ 57 w 110"/>
              <a:gd name="T59" fmla="*/ 38 h 112"/>
              <a:gd name="T60" fmla="*/ 58 w 110"/>
              <a:gd name="T61" fmla="*/ 38 h 112"/>
              <a:gd name="T62" fmla="*/ 70 w 110"/>
              <a:gd name="T63" fmla="*/ 48 h 112"/>
              <a:gd name="T64" fmla="*/ 70 w 110"/>
              <a:gd name="T65" fmla="*/ 48 h 112"/>
              <a:gd name="T66" fmla="*/ 59 w 110"/>
              <a:gd name="T67" fmla="*/ 60 h 112"/>
              <a:gd name="T68" fmla="*/ 106 w 110"/>
              <a:gd name="T69" fmla="*/ 32 h 112"/>
              <a:gd name="T70" fmla="*/ 79 w 110"/>
              <a:gd name="T71" fmla="*/ 29 h 112"/>
              <a:gd name="T72" fmla="*/ 51 w 110"/>
              <a:gd name="T73" fmla="*/ 21 h 112"/>
              <a:gd name="T74" fmla="*/ 51 w 110"/>
              <a:gd name="T75" fmla="*/ 21 h 112"/>
              <a:gd name="T76" fmla="*/ 31 w 110"/>
              <a:gd name="T77" fmla="*/ 6 h 112"/>
              <a:gd name="T78" fmla="*/ 29 w 110"/>
              <a:gd name="T79" fmla="*/ 33 h 112"/>
              <a:gd name="T80" fmla="*/ 20 w 110"/>
              <a:gd name="T81" fmla="*/ 61 h 112"/>
              <a:gd name="T82" fmla="*/ 20 w 110"/>
              <a:gd name="T83" fmla="*/ 61 h 112"/>
              <a:gd name="T84" fmla="*/ 6 w 110"/>
              <a:gd name="T85" fmla="*/ 81 h 112"/>
              <a:gd name="T86" fmla="*/ 33 w 110"/>
              <a:gd name="T87" fmla="*/ 83 h 112"/>
              <a:gd name="T88" fmla="*/ 60 w 110"/>
              <a:gd name="T89" fmla="*/ 91 h 112"/>
              <a:gd name="T90" fmla="*/ 60 w 110"/>
              <a:gd name="T91" fmla="*/ 91 h 112"/>
              <a:gd name="T92" fmla="*/ 80 w 110"/>
              <a:gd name="T93" fmla="*/ 105 h 112"/>
              <a:gd name="T94" fmla="*/ 82 w 110"/>
              <a:gd name="T95" fmla="*/ 7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0" h="112">
                <a:moveTo>
                  <a:pt x="90" y="52"/>
                </a:moveTo>
                <a:cubicBezTo>
                  <a:pt x="90" y="55"/>
                  <a:pt x="90" y="59"/>
                  <a:pt x="90" y="63"/>
                </a:cubicBezTo>
                <a:cubicBezTo>
                  <a:pt x="102" y="66"/>
                  <a:pt x="102" y="58"/>
                  <a:pt x="110" y="60"/>
                </a:cubicBezTo>
                <a:cubicBezTo>
                  <a:pt x="107" y="52"/>
                  <a:pt x="101" y="47"/>
                  <a:pt x="90" y="52"/>
                </a:cubicBezTo>
                <a:close/>
                <a:moveTo>
                  <a:pt x="59" y="60"/>
                </a:moveTo>
                <a:cubicBezTo>
                  <a:pt x="57" y="60"/>
                  <a:pt x="54" y="59"/>
                  <a:pt x="54" y="56"/>
                </a:cubicBezTo>
                <a:cubicBezTo>
                  <a:pt x="54" y="54"/>
                  <a:pt x="56" y="51"/>
                  <a:pt x="58" y="51"/>
                </a:cubicBezTo>
                <a:cubicBezTo>
                  <a:pt x="59" y="51"/>
                  <a:pt x="60" y="51"/>
                  <a:pt x="61" y="50"/>
                </a:cubicBezTo>
                <a:cubicBezTo>
                  <a:pt x="61" y="50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8"/>
                  <a:pt x="61" y="48"/>
                  <a:pt x="60" y="48"/>
                </a:cubicBezTo>
                <a:cubicBezTo>
                  <a:pt x="60" y="47"/>
                  <a:pt x="59" y="47"/>
                  <a:pt x="58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5" y="47"/>
                  <a:pt x="53" y="49"/>
                  <a:pt x="51" y="51"/>
                </a:cubicBezTo>
                <a:cubicBezTo>
                  <a:pt x="49" y="52"/>
                  <a:pt x="48" y="54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9"/>
                  <a:pt x="50" y="61"/>
                  <a:pt x="52" y="62"/>
                </a:cubicBezTo>
                <a:cubicBezTo>
                  <a:pt x="54" y="64"/>
                  <a:pt x="56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64"/>
                  <a:pt x="69" y="62"/>
                  <a:pt x="72" y="59"/>
                </a:cubicBezTo>
                <a:cubicBezTo>
                  <a:pt x="74" y="56"/>
                  <a:pt x="76" y="52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5" y="44"/>
                  <a:pt x="73" y="40"/>
                  <a:pt x="70" y="38"/>
                </a:cubicBezTo>
                <a:cubicBezTo>
                  <a:pt x="67" y="35"/>
                  <a:pt x="62" y="34"/>
                  <a:pt x="58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0" y="35"/>
                  <a:pt x="44" y="38"/>
                  <a:pt x="40" y="42"/>
                </a:cubicBezTo>
                <a:cubicBezTo>
                  <a:pt x="36" y="46"/>
                  <a:pt x="33" y="52"/>
                  <a:pt x="34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64"/>
                  <a:pt x="37" y="69"/>
                  <a:pt x="42" y="72"/>
                </a:cubicBezTo>
                <a:cubicBezTo>
                  <a:pt x="47" y="76"/>
                  <a:pt x="53" y="78"/>
                  <a:pt x="60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3" y="77"/>
                  <a:pt x="65" y="79"/>
                  <a:pt x="65" y="81"/>
                </a:cubicBezTo>
                <a:cubicBezTo>
                  <a:pt x="65" y="84"/>
                  <a:pt x="63" y="86"/>
                  <a:pt x="61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51" y="87"/>
                  <a:pt x="43" y="84"/>
                  <a:pt x="37" y="79"/>
                </a:cubicBezTo>
                <a:cubicBezTo>
                  <a:pt x="30" y="74"/>
                  <a:pt x="26" y="67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0"/>
                  <a:pt x="28" y="42"/>
                  <a:pt x="33" y="36"/>
                </a:cubicBezTo>
                <a:cubicBezTo>
                  <a:pt x="39" y="30"/>
                  <a:pt x="47" y="26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64" y="25"/>
                  <a:pt x="71" y="27"/>
                  <a:pt x="76" y="30"/>
                </a:cubicBezTo>
                <a:cubicBezTo>
                  <a:pt x="81" y="34"/>
                  <a:pt x="84" y="40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54"/>
                  <a:pt x="83" y="60"/>
                  <a:pt x="78" y="65"/>
                </a:cubicBezTo>
                <a:cubicBezTo>
                  <a:pt x="74" y="69"/>
                  <a:pt x="67" y="73"/>
                  <a:pt x="60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55" y="74"/>
                  <a:pt x="50" y="72"/>
                  <a:pt x="46" y="69"/>
                </a:cubicBezTo>
                <a:cubicBezTo>
                  <a:pt x="42" y="67"/>
                  <a:pt x="40" y="62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2"/>
                  <a:pt x="41" y="48"/>
                  <a:pt x="44" y="44"/>
                </a:cubicBezTo>
                <a:cubicBezTo>
                  <a:pt x="48" y="41"/>
                  <a:pt x="52" y="39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61" y="38"/>
                  <a:pt x="64" y="39"/>
                  <a:pt x="66" y="41"/>
                </a:cubicBezTo>
                <a:cubicBezTo>
                  <a:pt x="68" y="42"/>
                  <a:pt x="70" y="45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51"/>
                  <a:pt x="69" y="54"/>
                  <a:pt x="67" y="57"/>
                </a:cubicBezTo>
                <a:cubicBezTo>
                  <a:pt x="65" y="59"/>
                  <a:pt x="62" y="60"/>
                  <a:pt x="59" y="60"/>
                </a:cubicBezTo>
                <a:close/>
                <a:moveTo>
                  <a:pt x="84" y="34"/>
                </a:moveTo>
                <a:cubicBezTo>
                  <a:pt x="86" y="37"/>
                  <a:pt x="88" y="41"/>
                  <a:pt x="89" y="44"/>
                </a:cubicBezTo>
                <a:cubicBezTo>
                  <a:pt x="102" y="41"/>
                  <a:pt x="98" y="34"/>
                  <a:pt x="106" y="32"/>
                </a:cubicBezTo>
                <a:cubicBezTo>
                  <a:pt x="99" y="27"/>
                  <a:pt x="92" y="25"/>
                  <a:pt x="84" y="34"/>
                </a:cubicBezTo>
                <a:close/>
                <a:moveTo>
                  <a:pt x="70" y="23"/>
                </a:moveTo>
                <a:cubicBezTo>
                  <a:pt x="73" y="25"/>
                  <a:pt x="76" y="27"/>
                  <a:pt x="79" y="29"/>
                </a:cubicBezTo>
                <a:cubicBezTo>
                  <a:pt x="88" y="20"/>
                  <a:pt x="81" y="16"/>
                  <a:pt x="87" y="10"/>
                </a:cubicBezTo>
                <a:cubicBezTo>
                  <a:pt x="79" y="9"/>
                  <a:pt x="72" y="11"/>
                  <a:pt x="70" y="23"/>
                </a:cubicBezTo>
                <a:close/>
                <a:moveTo>
                  <a:pt x="51" y="21"/>
                </a:moveTo>
                <a:cubicBezTo>
                  <a:pt x="55" y="20"/>
                  <a:pt x="59" y="20"/>
                  <a:pt x="62" y="21"/>
                </a:cubicBezTo>
                <a:cubicBezTo>
                  <a:pt x="66" y="9"/>
                  <a:pt x="58" y="8"/>
                  <a:pt x="60" y="0"/>
                </a:cubicBezTo>
                <a:cubicBezTo>
                  <a:pt x="52" y="4"/>
                  <a:pt x="47" y="9"/>
                  <a:pt x="51" y="21"/>
                </a:cubicBezTo>
                <a:close/>
                <a:moveTo>
                  <a:pt x="34" y="28"/>
                </a:moveTo>
                <a:cubicBezTo>
                  <a:pt x="37" y="26"/>
                  <a:pt x="40" y="24"/>
                  <a:pt x="44" y="22"/>
                </a:cubicBezTo>
                <a:cubicBezTo>
                  <a:pt x="41" y="10"/>
                  <a:pt x="33" y="14"/>
                  <a:pt x="31" y="6"/>
                </a:cubicBezTo>
                <a:cubicBezTo>
                  <a:pt x="27" y="13"/>
                  <a:pt x="25" y="20"/>
                  <a:pt x="34" y="28"/>
                </a:cubicBezTo>
                <a:close/>
                <a:moveTo>
                  <a:pt x="23" y="42"/>
                </a:moveTo>
                <a:cubicBezTo>
                  <a:pt x="24" y="39"/>
                  <a:pt x="26" y="36"/>
                  <a:pt x="29" y="33"/>
                </a:cubicBezTo>
                <a:cubicBezTo>
                  <a:pt x="20" y="24"/>
                  <a:pt x="15" y="31"/>
                  <a:pt x="10" y="25"/>
                </a:cubicBezTo>
                <a:cubicBezTo>
                  <a:pt x="9" y="33"/>
                  <a:pt x="11" y="40"/>
                  <a:pt x="23" y="42"/>
                </a:cubicBezTo>
                <a:close/>
                <a:moveTo>
                  <a:pt x="20" y="61"/>
                </a:moveTo>
                <a:cubicBezTo>
                  <a:pt x="20" y="57"/>
                  <a:pt x="20" y="53"/>
                  <a:pt x="21" y="50"/>
                </a:cubicBezTo>
                <a:cubicBezTo>
                  <a:pt x="8" y="46"/>
                  <a:pt x="8" y="54"/>
                  <a:pt x="0" y="52"/>
                </a:cubicBezTo>
                <a:cubicBezTo>
                  <a:pt x="4" y="60"/>
                  <a:pt x="9" y="65"/>
                  <a:pt x="20" y="61"/>
                </a:cubicBezTo>
                <a:close/>
                <a:moveTo>
                  <a:pt x="27" y="78"/>
                </a:moveTo>
                <a:cubicBezTo>
                  <a:pt x="25" y="75"/>
                  <a:pt x="24" y="72"/>
                  <a:pt x="22" y="68"/>
                </a:cubicBezTo>
                <a:cubicBezTo>
                  <a:pt x="10" y="71"/>
                  <a:pt x="14" y="79"/>
                  <a:pt x="6" y="81"/>
                </a:cubicBezTo>
                <a:cubicBezTo>
                  <a:pt x="13" y="85"/>
                  <a:pt x="20" y="87"/>
                  <a:pt x="27" y="78"/>
                </a:cubicBezTo>
                <a:close/>
                <a:moveTo>
                  <a:pt x="42" y="89"/>
                </a:moveTo>
                <a:cubicBezTo>
                  <a:pt x="39" y="88"/>
                  <a:pt x="36" y="86"/>
                  <a:pt x="33" y="83"/>
                </a:cubicBezTo>
                <a:cubicBezTo>
                  <a:pt x="23" y="92"/>
                  <a:pt x="30" y="97"/>
                  <a:pt x="24" y="102"/>
                </a:cubicBezTo>
                <a:cubicBezTo>
                  <a:pt x="33" y="103"/>
                  <a:pt x="40" y="101"/>
                  <a:pt x="42" y="89"/>
                </a:cubicBezTo>
                <a:close/>
                <a:moveTo>
                  <a:pt x="60" y="91"/>
                </a:moveTo>
                <a:cubicBezTo>
                  <a:pt x="57" y="92"/>
                  <a:pt x="53" y="92"/>
                  <a:pt x="49" y="91"/>
                </a:cubicBezTo>
                <a:cubicBezTo>
                  <a:pt x="46" y="104"/>
                  <a:pt x="54" y="104"/>
                  <a:pt x="52" y="112"/>
                </a:cubicBezTo>
                <a:cubicBezTo>
                  <a:pt x="60" y="108"/>
                  <a:pt x="65" y="103"/>
                  <a:pt x="60" y="91"/>
                </a:cubicBezTo>
                <a:close/>
                <a:moveTo>
                  <a:pt x="77" y="83"/>
                </a:moveTo>
                <a:cubicBezTo>
                  <a:pt x="74" y="85"/>
                  <a:pt x="71" y="87"/>
                  <a:pt x="68" y="88"/>
                </a:cubicBezTo>
                <a:cubicBezTo>
                  <a:pt x="71" y="101"/>
                  <a:pt x="78" y="97"/>
                  <a:pt x="80" y="105"/>
                </a:cubicBezTo>
                <a:cubicBezTo>
                  <a:pt x="85" y="98"/>
                  <a:pt x="87" y="91"/>
                  <a:pt x="77" y="83"/>
                </a:cubicBezTo>
                <a:close/>
                <a:moveTo>
                  <a:pt x="88" y="68"/>
                </a:moveTo>
                <a:cubicBezTo>
                  <a:pt x="86" y="71"/>
                  <a:pt x="84" y="74"/>
                  <a:pt x="82" y="77"/>
                </a:cubicBezTo>
                <a:cubicBezTo>
                  <a:pt x="91" y="87"/>
                  <a:pt x="95" y="80"/>
                  <a:pt x="101" y="85"/>
                </a:cubicBezTo>
                <a:cubicBezTo>
                  <a:pt x="102" y="77"/>
                  <a:pt x="100" y="70"/>
                  <a:pt x="88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5" name="Freeform 64"/>
          <p:cNvSpPr>
            <a:spLocks noEditPoints="1"/>
          </p:cNvSpPr>
          <p:nvPr/>
        </p:nvSpPr>
        <p:spPr bwMode="auto">
          <a:xfrm>
            <a:off x="4648532" y="4772206"/>
            <a:ext cx="492125" cy="488950"/>
          </a:xfrm>
          <a:custGeom>
            <a:avLst/>
            <a:gdLst>
              <a:gd name="T0" fmla="*/ 17 w 116"/>
              <a:gd name="T1" fmla="*/ 98 h 115"/>
              <a:gd name="T2" fmla="*/ 17 w 116"/>
              <a:gd name="T3" fmla="*/ 17 h 115"/>
              <a:gd name="T4" fmla="*/ 68 w 116"/>
              <a:gd name="T5" fmla="*/ 1 h 115"/>
              <a:gd name="T6" fmla="*/ 99 w 116"/>
              <a:gd name="T7" fmla="*/ 17 h 115"/>
              <a:gd name="T8" fmla="*/ 99 w 116"/>
              <a:gd name="T9" fmla="*/ 98 h 115"/>
              <a:gd name="T10" fmla="*/ 45 w 116"/>
              <a:gd name="T11" fmla="*/ 113 h 115"/>
              <a:gd name="T12" fmla="*/ 81 w 116"/>
              <a:gd name="T13" fmla="*/ 14 h 115"/>
              <a:gd name="T14" fmla="*/ 52 w 116"/>
              <a:gd name="T15" fmla="*/ 8 h 115"/>
              <a:gd name="T16" fmla="*/ 48 w 116"/>
              <a:gd name="T17" fmla="*/ 18 h 115"/>
              <a:gd name="T18" fmla="*/ 33 w 116"/>
              <a:gd name="T19" fmla="*/ 32 h 115"/>
              <a:gd name="T20" fmla="*/ 23 w 116"/>
              <a:gd name="T21" fmla="*/ 33 h 115"/>
              <a:gd name="T22" fmla="*/ 23 w 116"/>
              <a:gd name="T23" fmla="*/ 41 h 115"/>
              <a:gd name="T24" fmla="*/ 25 w 116"/>
              <a:gd name="T25" fmla="*/ 50 h 115"/>
              <a:gd name="T26" fmla="*/ 35 w 116"/>
              <a:gd name="T27" fmla="*/ 51 h 115"/>
              <a:gd name="T28" fmla="*/ 57 w 116"/>
              <a:gd name="T29" fmla="*/ 63 h 115"/>
              <a:gd name="T30" fmla="*/ 58 w 116"/>
              <a:gd name="T31" fmla="*/ 73 h 115"/>
              <a:gd name="T32" fmla="*/ 42 w 116"/>
              <a:gd name="T33" fmla="*/ 97 h 115"/>
              <a:gd name="T34" fmla="*/ 37 w 116"/>
              <a:gd name="T35" fmla="*/ 100 h 115"/>
              <a:gd name="T36" fmla="*/ 33 w 116"/>
              <a:gd name="T37" fmla="*/ 82 h 115"/>
              <a:gd name="T38" fmla="*/ 25 w 116"/>
              <a:gd name="T39" fmla="*/ 67 h 115"/>
              <a:gd name="T40" fmla="*/ 26 w 116"/>
              <a:gd name="T41" fmla="*/ 55 h 115"/>
              <a:gd name="T42" fmla="*/ 20 w 116"/>
              <a:gd name="T43" fmla="*/ 49 h 115"/>
              <a:gd name="T44" fmla="*/ 14 w 116"/>
              <a:gd name="T45" fmla="*/ 40 h 115"/>
              <a:gd name="T46" fmla="*/ 9 w 116"/>
              <a:gd name="T47" fmla="*/ 57 h 115"/>
              <a:gd name="T48" fmla="*/ 58 w 116"/>
              <a:gd name="T49" fmla="*/ 107 h 115"/>
              <a:gd name="T50" fmla="*/ 107 w 116"/>
              <a:gd name="T51" fmla="*/ 57 h 115"/>
              <a:gd name="T52" fmla="*/ 95 w 116"/>
              <a:gd name="T53" fmla="*/ 31 h 115"/>
              <a:gd name="T54" fmla="*/ 86 w 116"/>
              <a:gd name="T55" fmla="*/ 30 h 115"/>
              <a:gd name="T56" fmla="*/ 77 w 116"/>
              <a:gd name="T57" fmla="*/ 28 h 115"/>
              <a:gd name="T58" fmla="*/ 70 w 116"/>
              <a:gd name="T59" fmla="*/ 25 h 115"/>
              <a:gd name="T60" fmla="*/ 73 w 116"/>
              <a:gd name="T61" fmla="*/ 23 h 115"/>
              <a:gd name="T62" fmla="*/ 77 w 116"/>
              <a:gd name="T63" fmla="*/ 17 h 115"/>
              <a:gd name="T64" fmla="*/ 67 w 116"/>
              <a:gd name="T65" fmla="*/ 48 h 115"/>
              <a:gd name="T66" fmla="*/ 86 w 116"/>
              <a:gd name="T67" fmla="*/ 56 h 115"/>
              <a:gd name="T68" fmla="*/ 91 w 116"/>
              <a:gd name="T69" fmla="*/ 87 h 115"/>
              <a:gd name="T70" fmla="*/ 105 w 116"/>
              <a:gd name="T71" fmla="*/ 48 h 115"/>
              <a:gd name="T72" fmla="*/ 86 w 116"/>
              <a:gd name="T73" fmla="*/ 34 h 115"/>
              <a:gd name="T74" fmla="*/ 77 w 116"/>
              <a:gd name="T75" fmla="*/ 31 h 115"/>
              <a:gd name="T76" fmla="*/ 71 w 116"/>
              <a:gd name="T77" fmla="*/ 36 h 115"/>
              <a:gd name="T78" fmla="*/ 68 w 116"/>
              <a:gd name="T79" fmla="*/ 4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115">
                <a:moveTo>
                  <a:pt x="34" y="110"/>
                </a:moveTo>
                <a:cubicBezTo>
                  <a:pt x="28" y="107"/>
                  <a:pt x="22" y="103"/>
                  <a:pt x="17" y="98"/>
                </a:cubicBezTo>
                <a:cubicBezTo>
                  <a:pt x="7" y="88"/>
                  <a:pt x="0" y="73"/>
                  <a:pt x="0" y="57"/>
                </a:cubicBezTo>
                <a:cubicBezTo>
                  <a:pt x="0" y="41"/>
                  <a:pt x="7" y="27"/>
                  <a:pt x="17" y="17"/>
                </a:cubicBezTo>
                <a:cubicBezTo>
                  <a:pt x="28" y="6"/>
                  <a:pt x="42" y="0"/>
                  <a:pt x="58" y="0"/>
                </a:cubicBezTo>
                <a:cubicBezTo>
                  <a:pt x="61" y="0"/>
                  <a:pt x="65" y="0"/>
                  <a:pt x="68" y="1"/>
                </a:cubicBezTo>
                <a:cubicBezTo>
                  <a:pt x="72" y="1"/>
                  <a:pt x="75" y="2"/>
                  <a:pt x="79" y="4"/>
                </a:cubicBezTo>
                <a:cubicBezTo>
                  <a:pt x="87" y="7"/>
                  <a:pt x="93" y="11"/>
                  <a:pt x="99" y="17"/>
                </a:cubicBezTo>
                <a:cubicBezTo>
                  <a:pt x="109" y="27"/>
                  <a:pt x="116" y="41"/>
                  <a:pt x="116" y="57"/>
                </a:cubicBezTo>
                <a:cubicBezTo>
                  <a:pt x="116" y="73"/>
                  <a:pt x="109" y="88"/>
                  <a:pt x="99" y="98"/>
                </a:cubicBezTo>
                <a:cubicBezTo>
                  <a:pt x="88" y="108"/>
                  <a:pt x="74" y="115"/>
                  <a:pt x="58" y="115"/>
                </a:cubicBezTo>
                <a:cubicBezTo>
                  <a:pt x="54" y="115"/>
                  <a:pt x="49" y="114"/>
                  <a:pt x="45" y="113"/>
                </a:cubicBezTo>
                <a:cubicBezTo>
                  <a:pt x="42" y="113"/>
                  <a:pt x="38" y="112"/>
                  <a:pt x="34" y="110"/>
                </a:cubicBezTo>
                <a:close/>
                <a:moveTo>
                  <a:pt x="81" y="14"/>
                </a:moveTo>
                <a:cubicBezTo>
                  <a:pt x="74" y="10"/>
                  <a:pt x="66" y="8"/>
                  <a:pt x="58" y="8"/>
                </a:cubicBezTo>
                <a:cubicBezTo>
                  <a:pt x="56" y="8"/>
                  <a:pt x="54" y="8"/>
                  <a:pt x="52" y="8"/>
                </a:cubicBezTo>
                <a:cubicBezTo>
                  <a:pt x="52" y="10"/>
                  <a:pt x="52" y="12"/>
                  <a:pt x="52" y="14"/>
                </a:cubicBezTo>
                <a:cubicBezTo>
                  <a:pt x="52" y="19"/>
                  <a:pt x="50" y="17"/>
                  <a:pt x="48" y="18"/>
                </a:cubicBezTo>
                <a:cubicBezTo>
                  <a:pt x="45" y="20"/>
                  <a:pt x="44" y="22"/>
                  <a:pt x="42" y="23"/>
                </a:cubicBezTo>
                <a:cubicBezTo>
                  <a:pt x="40" y="23"/>
                  <a:pt x="34" y="30"/>
                  <a:pt x="33" y="32"/>
                </a:cubicBezTo>
                <a:cubicBezTo>
                  <a:pt x="32" y="33"/>
                  <a:pt x="30" y="37"/>
                  <a:pt x="28" y="38"/>
                </a:cubicBezTo>
                <a:cubicBezTo>
                  <a:pt x="26" y="38"/>
                  <a:pt x="28" y="34"/>
                  <a:pt x="23" y="33"/>
                </a:cubicBezTo>
                <a:cubicBezTo>
                  <a:pt x="19" y="32"/>
                  <a:pt x="18" y="39"/>
                  <a:pt x="17" y="42"/>
                </a:cubicBezTo>
                <a:cubicBezTo>
                  <a:pt x="17" y="45"/>
                  <a:pt x="21" y="42"/>
                  <a:pt x="23" y="41"/>
                </a:cubicBezTo>
                <a:cubicBezTo>
                  <a:pt x="26" y="41"/>
                  <a:pt x="24" y="44"/>
                  <a:pt x="24" y="45"/>
                </a:cubicBezTo>
                <a:cubicBezTo>
                  <a:pt x="24" y="46"/>
                  <a:pt x="25" y="49"/>
                  <a:pt x="25" y="50"/>
                </a:cubicBezTo>
                <a:cubicBezTo>
                  <a:pt x="24" y="52"/>
                  <a:pt x="26" y="53"/>
                  <a:pt x="27" y="54"/>
                </a:cubicBezTo>
                <a:cubicBezTo>
                  <a:pt x="29" y="51"/>
                  <a:pt x="32" y="49"/>
                  <a:pt x="35" y="51"/>
                </a:cubicBezTo>
                <a:cubicBezTo>
                  <a:pt x="38" y="52"/>
                  <a:pt x="45" y="55"/>
                  <a:pt x="47" y="57"/>
                </a:cubicBezTo>
                <a:cubicBezTo>
                  <a:pt x="49" y="59"/>
                  <a:pt x="55" y="62"/>
                  <a:pt x="57" y="63"/>
                </a:cubicBezTo>
                <a:cubicBezTo>
                  <a:pt x="58" y="64"/>
                  <a:pt x="63" y="65"/>
                  <a:pt x="62" y="67"/>
                </a:cubicBezTo>
                <a:cubicBezTo>
                  <a:pt x="61" y="69"/>
                  <a:pt x="60" y="70"/>
                  <a:pt x="58" y="73"/>
                </a:cubicBezTo>
                <a:cubicBezTo>
                  <a:pt x="57" y="76"/>
                  <a:pt x="52" y="86"/>
                  <a:pt x="48" y="90"/>
                </a:cubicBezTo>
                <a:cubicBezTo>
                  <a:pt x="44" y="93"/>
                  <a:pt x="43" y="94"/>
                  <a:pt x="42" y="97"/>
                </a:cubicBezTo>
                <a:cubicBezTo>
                  <a:pt x="40" y="100"/>
                  <a:pt x="41" y="102"/>
                  <a:pt x="40" y="101"/>
                </a:cubicBezTo>
                <a:cubicBezTo>
                  <a:pt x="38" y="101"/>
                  <a:pt x="37" y="100"/>
                  <a:pt x="37" y="100"/>
                </a:cubicBezTo>
                <a:cubicBezTo>
                  <a:pt x="37" y="100"/>
                  <a:pt x="35" y="94"/>
                  <a:pt x="35" y="92"/>
                </a:cubicBezTo>
                <a:cubicBezTo>
                  <a:pt x="35" y="90"/>
                  <a:pt x="33" y="84"/>
                  <a:pt x="33" y="82"/>
                </a:cubicBezTo>
                <a:cubicBezTo>
                  <a:pt x="33" y="80"/>
                  <a:pt x="32" y="76"/>
                  <a:pt x="31" y="74"/>
                </a:cubicBezTo>
                <a:cubicBezTo>
                  <a:pt x="29" y="73"/>
                  <a:pt x="25" y="69"/>
                  <a:pt x="25" y="67"/>
                </a:cubicBezTo>
                <a:cubicBezTo>
                  <a:pt x="25" y="65"/>
                  <a:pt x="23" y="59"/>
                  <a:pt x="25" y="56"/>
                </a:cubicBezTo>
                <a:cubicBezTo>
                  <a:pt x="25" y="55"/>
                  <a:pt x="26" y="55"/>
                  <a:pt x="26" y="55"/>
                </a:cubicBezTo>
                <a:cubicBezTo>
                  <a:pt x="25" y="54"/>
                  <a:pt x="24" y="53"/>
                  <a:pt x="23" y="53"/>
                </a:cubicBezTo>
                <a:cubicBezTo>
                  <a:pt x="21" y="52"/>
                  <a:pt x="20" y="50"/>
                  <a:pt x="20" y="49"/>
                </a:cubicBezTo>
                <a:cubicBezTo>
                  <a:pt x="20" y="48"/>
                  <a:pt x="18" y="47"/>
                  <a:pt x="15" y="46"/>
                </a:cubicBezTo>
                <a:cubicBezTo>
                  <a:pt x="13" y="45"/>
                  <a:pt x="14" y="42"/>
                  <a:pt x="14" y="40"/>
                </a:cubicBezTo>
                <a:cubicBezTo>
                  <a:pt x="14" y="40"/>
                  <a:pt x="14" y="37"/>
                  <a:pt x="14" y="34"/>
                </a:cubicBezTo>
                <a:cubicBezTo>
                  <a:pt x="11" y="41"/>
                  <a:pt x="9" y="49"/>
                  <a:pt x="9" y="57"/>
                </a:cubicBezTo>
                <a:cubicBezTo>
                  <a:pt x="9" y="71"/>
                  <a:pt x="14" y="83"/>
                  <a:pt x="23" y="92"/>
                </a:cubicBezTo>
                <a:cubicBezTo>
                  <a:pt x="32" y="101"/>
                  <a:pt x="44" y="107"/>
                  <a:pt x="58" y="107"/>
                </a:cubicBezTo>
                <a:cubicBezTo>
                  <a:pt x="72" y="107"/>
                  <a:pt x="84" y="101"/>
                  <a:pt x="93" y="92"/>
                </a:cubicBezTo>
                <a:cubicBezTo>
                  <a:pt x="102" y="83"/>
                  <a:pt x="107" y="71"/>
                  <a:pt x="107" y="57"/>
                </a:cubicBezTo>
                <a:cubicBezTo>
                  <a:pt x="107" y="46"/>
                  <a:pt x="104" y="36"/>
                  <a:pt x="97" y="27"/>
                </a:cubicBezTo>
                <a:cubicBezTo>
                  <a:pt x="96" y="29"/>
                  <a:pt x="95" y="30"/>
                  <a:pt x="95" y="31"/>
                </a:cubicBezTo>
                <a:cubicBezTo>
                  <a:pt x="94" y="33"/>
                  <a:pt x="92" y="31"/>
                  <a:pt x="91" y="30"/>
                </a:cubicBezTo>
                <a:cubicBezTo>
                  <a:pt x="91" y="30"/>
                  <a:pt x="87" y="30"/>
                  <a:pt x="86" y="30"/>
                </a:cubicBezTo>
                <a:cubicBezTo>
                  <a:pt x="85" y="30"/>
                  <a:pt x="82" y="26"/>
                  <a:pt x="81" y="25"/>
                </a:cubicBezTo>
                <a:cubicBezTo>
                  <a:pt x="79" y="23"/>
                  <a:pt x="78" y="27"/>
                  <a:pt x="77" y="28"/>
                </a:cubicBezTo>
                <a:cubicBezTo>
                  <a:pt x="76" y="29"/>
                  <a:pt x="75" y="31"/>
                  <a:pt x="73" y="31"/>
                </a:cubicBezTo>
                <a:cubicBezTo>
                  <a:pt x="71" y="31"/>
                  <a:pt x="70" y="25"/>
                  <a:pt x="70" y="25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26"/>
                  <a:pt x="73" y="24"/>
                  <a:pt x="73" y="23"/>
                </a:cubicBezTo>
                <a:cubicBezTo>
                  <a:pt x="72" y="22"/>
                  <a:pt x="73" y="22"/>
                  <a:pt x="74" y="22"/>
                </a:cubicBezTo>
                <a:cubicBezTo>
                  <a:pt x="75" y="22"/>
                  <a:pt x="76" y="19"/>
                  <a:pt x="77" y="17"/>
                </a:cubicBezTo>
                <a:cubicBezTo>
                  <a:pt x="77" y="16"/>
                  <a:pt x="79" y="15"/>
                  <a:pt x="81" y="14"/>
                </a:cubicBezTo>
                <a:close/>
                <a:moveTo>
                  <a:pt x="67" y="48"/>
                </a:moveTo>
                <a:cubicBezTo>
                  <a:pt x="67" y="48"/>
                  <a:pt x="70" y="54"/>
                  <a:pt x="72" y="56"/>
                </a:cubicBezTo>
                <a:cubicBezTo>
                  <a:pt x="73" y="58"/>
                  <a:pt x="84" y="55"/>
                  <a:pt x="86" y="56"/>
                </a:cubicBezTo>
                <a:cubicBezTo>
                  <a:pt x="87" y="56"/>
                  <a:pt x="86" y="59"/>
                  <a:pt x="88" y="63"/>
                </a:cubicBezTo>
                <a:cubicBezTo>
                  <a:pt x="90" y="67"/>
                  <a:pt x="88" y="86"/>
                  <a:pt x="91" y="87"/>
                </a:cubicBezTo>
                <a:cubicBezTo>
                  <a:pt x="94" y="88"/>
                  <a:pt x="100" y="77"/>
                  <a:pt x="101" y="74"/>
                </a:cubicBezTo>
                <a:cubicBezTo>
                  <a:pt x="103" y="72"/>
                  <a:pt x="105" y="51"/>
                  <a:pt x="105" y="48"/>
                </a:cubicBezTo>
                <a:cubicBezTo>
                  <a:pt x="105" y="44"/>
                  <a:pt x="95" y="35"/>
                  <a:pt x="95" y="35"/>
                </a:cubicBezTo>
                <a:cubicBezTo>
                  <a:pt x="94" y="34"/>
                  <a:pt x="88" y="34"/>
                  <a:pt x="86" y="34"/>
                </a:cubicBezTo>
                <a:cubicBezTo>
                  <a:pt x="84" y="33"/>
                  <a:pt x="82" y="31"/>
                  <a:pt x="82" y="31"/>
                </a:cubicBezTo>
                <a:cubicBezTo>
                  <a:pt x="81" y="31"/>
                  <a:pt x="79" y="31"/>
                  <a:pt x="77" y="31"/>
                </a:cubicBezTo>
                <a:cubicBezTo>
                  <a:pt x="76" y="31"/>
                  <a:pt x="74" y="32"/>
                  <a:pt x="73" y="33"/>
                </a:cubicBezTo>
                <a:cubicBezTo>
                  <a:pt x="72" y="34"/>
                  <a:pt x="71" y="35"/>
                  <a:pt x="71" y="36"/>
                </a:cubicBezTo>
                <a:cubicBezTo>
                  <a:pt x="70" y="37"/>
                  <a:pt x="70" y="38"/>
                  <a:pt x="68" y="40"/>
                </a:cubicBezTo>
                <a:cubicBezTo>
                  <a:pt x="66" y="41"/>
                  <a:pt x="67" y="42"/>
                  <a:pt x="68" y="44"/>
                </a:cubicBezTo>
                <a:cubicBezTo>
                  <a:pt x="68" y="47"/>
                  <a:pt x="67" y="48"/>
                  <a:pt x="67" y="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65"/>
          <p:cNvSpPr/>
          <p:nvPr/>
        </p:nvSpPr>
        <p:spPr bwMode="auto">
          <a:xfrm>
            <a:off x="5534357" y="3152788"/>
            <a:ext cx="377825" cy="544513"/>
          </a:xfrm>
          <a:custGeom>
            <a:avLst/>
            <a:gdLst>
              <a:gd name="T0" fmla="*/ 45 w 89"/>
              <a:gd name="T1" fmla="*/ 115 h 128"/>
              <a:gd name="T2" fmla="*/ 16 w 89"/>
              <a:gd name="T3" fmla="*/ 109 h 128"/>
              <a:gd name="T4" fmla="*/ 22 w 89"/>
              <a:gd name="T5" fmla="*/ 52 h 128"/>
              <a:gd name="T6" fmla="*/ 41 w 89"/>
              <a:gd name="T7" fmla="*/ 53 h 128"/>
              <a:gd name="T8" fmla="*/ 42 w 89"/>
              <a:gd name="T9" fmla="*/ 42 h 128"/>
              <a:gd name="T10" fmla="*/ 45 w 89"/>
              <a:gd name="T11" fmla="*/ 33 h 128"/>
              <a:gd name="T12" fmla="*/ 43 w 89"/>
              <a:gd name="T13" fmla="*/ 31 h 128"/>
              <a:gd name="T14" fmla="*/ 18 w 89"/>
              <a:gd name="T15" fmla="*/ 13 h 128"/>
              <a:gd name="T16" fmla="*/ 40 w 89"/>
              <a:gd name="T17" fmla="*/ 42 h 128"/>
              <a:gd name="T18" fmla="*/ 17 w 89"/>
              <a:gd name="T19" fmla="*/ 35 h 128"/>
              <a:gd name="T20" fmla="*/ 0 w 89"/>
              <a:gd name="T21" fmla="*/ 4 h 128"/>
              <a:gd name="T22" fmla="*/ 39 w 89"/>
              <a:gd name="T23" fmla="*/ 11 h 128"/>
              <a:gd name="T24" fmla="*/ 46 w 89"/>
              <a:gd name="T25" fmla="*/ 31 h 128"/>
              <a:gd name="T26" fmla="*/ 51 w 89"/>
              <a:gd name="T27" fmla="*/ 24 h 128"/>
              <a:gd name="T28" fmla="*/ 57 w 89"/>
              <a:gd name="T29" fmla="*/ 24 h 128"/>
              <a:gd name="T30" fmla="*/ 57 w 89"/>
              <a:gd name="T31" fmla="*/ 29 h 128"/>
              <a:gd name="T32" fmla="*/ 50 w 89"/>
              <a:gd name="T33" fmla="*/ 44 h 128"/>
              <a:gd name="T34" fmla="*/ 49 w 89"/>
              <a:gd name="T35" fmla="*/ 53 h 128"/>
              <a:gd name="T36" fmla="*/ 68 w 89"/>
              <a:gd name="T37" fmla="*/ 52 h 128"/>
              <a:gd name="T38" fmla="*/ 74 w 89"/>
              <a:gd name="T39" fmla="*/ 109 h 128"/>
              <a:gd name="T40" fmla="*/ 45 w 89"/>
              <a:gd name="T41" fmla="*/ 11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9" h="128">
                <a:moveTo>
                  <a:pt x="45" y="115"/>
                </a:moveTo>
                <a:cubicBezTo>
                  <a:pt x="40" y="120"/>
                  <a:pt x="27" y="128"/>
                  <a:pt x="16" y="109"/>
                </a:cubicBezTo>
                <a:cubicBezTo>
                  <a:pt x="1" y="83"/>
                  <a:pt x="3" y="57"/>
                  <a:pt x="22" y="52"/>
                </a:cubicBezTo>
                <a:cubicBezTo>
                  <a:pt x="30" y="50"/>
                  <a:pt x="36" y="51"/>
                  <a:pt x="41" y="53"/>
                </a:cubicBezTo>
                <a:cubicBezTo>
                  <a:pt x="41" y="49"/>
                  <a:pt x="41" y="45"/>
                  <a:pt x="42" y="42"/>
                </a:cubicBezTo>
                <a:cubicBezTo>
                  <a:pt x="43" y="39"/>
                  <a:pt x="44" y="36"/>
                  <a:pt x="45" y="33"/>
                </a:cubicBezTo>
                <a:cubicBezTo>
                  <a:pt x="45" y="33"/>
                  <a:pt x="44" y="32"/>
                  <a:pt x="43" y="31"/>
                </a:cubicBezTo>
                <a:cubicBezTo>
                  <a:pt x="36" y="23"/>
                  <a:pt x="18" y="13"/>
                  <a:pt x="18" y="13"/>
                </a:cubicBezTo>
                <a:cubicBezTo>
                  <a:pt x="27" y="20"/>
                  <a:pt x="37" y="30"/>
                  <a:pt x="40" y="42"/>
                </a:cubicBezTo>
                <a:cubicBezTo>
                  <a:pt x="35" y="42"/>
                  <a:pt x="28" y="43"/>
                  <a:pt x="17" y="35"/>
                </a:cubicBezTo>
                <a:cubicBezTo>
                  <a:pt x="6" y="28"/>
                  <a:pt x="0" y="4"/>
                  <a:pt x="0" y="4"/>
                </a:cubicBezTo>
                <a:cubicBezTo>
                  <a:pt x="0" y="4"/>
                  <a:pt x="30" y="0"/>
                  <a:pt x="39" y="11"/>
                </a:cubicBezTo>
                <a:cubicBezTo>
                  <a:pt x="45" y="17"/>
                  <a:pt x="46" y="25"/>
                  <a:pt x="46" y="31"/>
                </a:cubicBezTo>
                <a:cubicBezTo>
                  <a:pt x="48" y="29"/>
                  <a:pt x="49" y="26"/>
                  <a:pt x="51" y="24"/>
                </a:cubicBezTo>
                <a:cubicBezTo>
                  <a:pt x="52" y="22"/>
                  <a:pt x="55" y="22"/>
                  <a:pt x="57" y="24"/>
                </a:cubicBezTo>
                <a:cubicBezTo>
                  <a:pt x="59" y="25"/>
                  <a:pt x="59" y="27"/>
                  <a:pt x="57" y="29"/>
                </a:cubicBezTo>
                <a:cubicBezTo>
                  <a:pt x="54" y="34"/>
                  <a:pt x="51" y="38"/>
                  <a:pt x="50" y="44"/>
                </a:cubicBezTo>
                <a:cubicBezTo>
                  <a:pt x="49" y="47"/>
                  <a:pt x="49" y="50"/>
                  <a:pt x="49" y="53"/>
                </a:cubicBezTo>
                <a:cubicBezTo>
                  <a:pt x="53" y="51"/>
                  <a:pt x="59" y="50"/>
                  <a:pt x="68" y="52"/>
                </a:cubicBezTo>
                <a:cubicBezTo>
                  <a:pt x="87" y="57"/>
                  <a:pt x="89" y="83"/>
                  <a:pt x="74" y="109"/>
                </a:cubicBezTo>
                <a:cubicBezTo>
                  <a:pt x="63" y="128"/>
                  <a:pt x="50" y="120"/>
                  <a:pt x="45" y="1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66"/>
          <p:cNvSpPr>
            <a:spLocks noEditPoints="1"/>
          </p:cNvSpPr>
          <p:nvPr/>
        </p:nvSpPr>
        <p:spPr bwMode="auto">
          <a:xfrm>
            <a:off x="5466094" y="4043999"/>
            <a:ext cx="466725" cy="420688"/>
          </a:xfrm>
          <a:custGeom>
            <a:avLst/>
            <a:gdLst>
              <a:gd name="T0" fmla="*/ 60 w 110"/>
              <a:gd name="T1" fmla="*/ 91 h 99"/>
              <a:gd name="T2" fmla="*/ 68 w 110"/>
              <a:gd name="T3" fmla="*/ 85 h 99"/>
              <a:gd name="T4" fmla="*/ 68 w 110"/>
              <a:gd name="T5" fmla="*/ 86 h 99"/>
              <a:gd name="T6" fmla="*/ 72 w 110"/>
              <a:gd name="T7" fmla="*/ 5 h 99"/>
              <a:gd name="T8" fmla="*/ 17 w 110"/>
              <a:gd name="T9" fmla="*/ 55 h 99"/>
              <a:gd name="T10" fmla="*/ 16 w 110"/>
              <a:gd name="T11" fmla="*/ 52 h 99"/>
              <a:gd name="T12" fmla="*/ 46 w 110"/>
              <a:gd name="T13" fmla="*/ 52 h 99"/>
              <a:gd name="T14" fmla="*/ 46 w 110"/>
              <a:gd name="T15" fmla="*/ 55 h 99"/>
              <a:gd name="T16" fmla="*/ 17 w 110"/>
              <a:gd name="T17" fmla="*/ 55 h 99"/>
              <a:gd name="T18" fmla="*/ 15 w 110"/>
              <a:gd name="T19" fmla="*/ 44 h 99"/>
              <a:gd name="T20" fmla="*/ 31 w 110"/>
              <a:gd name="T21" fmla="*/ 39 h 99"/>
              <a:gd name="T22" fmla="*/ 47 w 110"/>
              <a:gd name="T23" fmla="*/ 44 h 99"/>
              <a:gd name="T24" fmla="*/ 31 w 110"/>
              <a:gd name="T25" fmla="*/ 42 h 99"/>
              <a:gd name="T26" fmla="*/ 17 w 110"/>
              <a:gd name="T27" fmla="*/ 36 h 99"/>
              <a:gd name="T28" fmla="*/ 16 w 110"/>
              <a:gd name="T29" fmla="*/ 33 h 99"/>
              <a:gd name="T30" fmla="*/ 46 w 110"/>
              <a:gd name="T31" fmla="*/ 33 h 99"/>
              <a:gd name="T32" fmla="*/ 46 w 110"/>
              <a:gd name="T33" fmla="*/ 36 h 99"/>
              <a:gd name="T34" fmla="*/ 17 w 110"/>
              <a:gd name="T35" fmla="*/ 36 h 99"/>
              <a:gd name="T36" fmla="*/ 15 w 110"/>
              <a:gd name="T37" fmla="*/ 26 h 99"/>
              <a:gd name="T38" fmla="*/ 31 w 110"/>
              <a:gd name="T39" fmla="*/ 21 h 99"/>
              <a:gd name="T40" fmla="*/ 47 w 110"/>
              <a:gd name="T41" fmla="*/ 26 h 99"/>
              <a:gd name="T42" fmla="*/ 31 w 110"/>
              <a:gd name="T43" fmla="*/ 24 h 99"/>
              <a:gd name="T44" fmla="*/ 17 w 110"/>
              <a:gd name="T45" fmla="*/ 19 h 99"/>
              <a:gd name="T46" fmla="*/ 16 w 110"/>
              <a:gd name="T47" fmla="*/ 16 h 99"/>
              <a:gd name="T48" fmla="*/ 46 w 110"/>
              <a:gd name="T49" fmla="*/ 16 h 99"/>
              <a:gd name="T50" fmla="*/ 46 w 110"/>
              <a:gd name="T51" fmla="*/ 19 h 99"/>
              <a:gd name="T52" fmla="*/ 17 w 110"/>
              <a:gd name="T53" fmla="*/ 19 h 99"/>
              <a:gd name="T54" fmla="*/ 110 w 110"/>
              <a:gd name="T55" fmla="*/ 20 h 99"/>
              <a:gd name="T56" fmla="*/ 106 w 110"/>
              <a:gd name="T57" fmla="*/ 88 h 99"/>
              <a:gd name="T58" fmla="*/ 76 w 110"/>
              <a:gd name="T59" fmla="*/ 97 h 99"/>
              <a:gd name="T60" fmla="*/ 75 w 110"/>
              <a:gd name="T61" fmla="*/ 98 h 99"/>
              <a:gd name="T62" fmla="*/ 66 w 110"/>
              <a:gd name="T63" fmla="*/ 90 h 99"/>
              <a:gd name="T64" fmla="*/ 58 w 110"/>
              <a:gd name="T65" fmla="*/ 99 h 99"/>
              <a:gd name="T66" fmla="*/ 56 w 110"/>
              <a:gd name="T67" fmla="*/ 88 h 99"/>
              <a:gd name="T68" fmla="*/ 0 w 110"/>
              <a:gd name="T69" fmla="*/ 83 h 99"/>
              <a:gd name="T70" fmla="*/ 4 w 110"/>
              <a:gd name="T71" fmla="*/ 15 h 99"/>
              <a:gd name="T72" fmla="*/ 6 w 110"/>
              <a:gd name="T73" fmla="*/ 6 h 99"/>
              <a:gd name="T74" fmla="*/ 55 w 110"/>
              <a:gd name="T75" fmla="*/ 5 h 99"/>
              <a:gd name="T76" fmla="*/ 104 w 110"/>
              <a:gd name="T77" fmla="*/ 6 h 99"/>
              <a:gd name="T78" fmla="*/ 106 w 110"/>
              <a:gd name="T79" fmla="*/ 9 h 99"/>
              <a:gd name="T80" fmla="*/ 76 w 110"/>
              <a:gd name="T81" fmla="*/ 68 h 99"/>
              <a:gd name="T82" fmla="*/ 99 w 110"/>
              <a:gd name="T83" fmla="*/ 72 h 99"/>
              <a:gd name="T84" fmla="*/ 79 w 110"/>
              <a:gd name="T85" fmla="*/ 6 h 99"/>
              <a:gd name="T86" fmla="*/ 76 w 110"/>
              <a:gd name="T87" fmla="*/ 68 h 99"/>
              <a:gd name="T88" fmla="*/ 10 w 110"/>
              <a:gd name="T89" fmla="*/ 11 h 99"/>
              <a:gd name="T90" fmla="*/ 31 w 110"/>
              <a:gd name="T91" fmla="*/ 68 h 99"/>
              <a:gd name="T92" fmla="*/ 51 w 110"/>
              <a:gd name="T93" fmla="*/ 1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0" h="99">
                <a:moveTo>
                  <a:pt x="60" y="9"/>
                </a:moveTo>
                <a:cubicBezTo>
                  <a:pt x="60" y="91"/>
                  <a:pt x="60" y="91"/>
                  <a:pt x="60" y="91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5"/>
                  <a:pt x="67" y="85"/>
                  <a:pt x="68" y="85"/>
                </a:cubicBezTo>
                <a:cubicBezTo>
                  <a:pt x="68" y="85"/>
                  <a:pt x="68" y="85"/>
                  <a:pt x="68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72" y="91"/>
                  <a:pt x="72" y="91"/>
                  <a:pt x="72" y="91"/>
                </a:cubicBezTo>
                <a:cubicBezTo>
                  <a:pt x="72" y="5"/>
                  <a:pt x="72" y="5"/>
                  <a:pt x="72" y="5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17" y="55"/>
                </a:moveTo>
                <a:cubicBezTo>
                  <a:pt x="16" y="55"/>
                  <a:pt x="15" y="55"/>
                  <a:pt x="15" y="54"/>
                </a:cubicBezTo>
                <a:cubicBezTo>
                  <a:pt x="15" y="53"/>
                  <a:pt x="15" y="52"/>
                  <a:pt x="16" y="52"/>
                </a:cubicBezTo>
                <a:cubicBezTo>
                  <a:pt x="21" y="50"/>
                  <a:pt x="26" y="49"/>
                  <a:pt x="31" y="49"/>
                </a:cubicBezTo>
                <a:cubicBezTo>
                  <a:pt x="36" y="49"/>
                  <a:pt x="41" y="50"/>
                  <a:pt x="46" y="52"/>
                </a:cubicBezTo>
                <a:cubicBezTo>
                  <a:pt x="47" y="52"/>
                  <a:pt x="48" y="53"/>
                  <a:pt x="47" y="54"/>
                </a:cubicBezTo>
                <a:cubicBezTo>
                  <a:pt x="47" y="54"/>
                  <a:pt x="46" y="55"/>
                  <a:pt x="46" y="55"/>
                </a:cubicBezTo>
                <a:cubicBezTo>
                  <a:pt x="41" y="53"/>
                  <a:pt x="36" y="52"/>
                  <a:pt x="31" y="52"/>
                </a:cubicBezTo>
                <a:cubicBezTo>
                  <a:pt x="26" y="52"/>
                  <a:pt x="21" y="53"/>
                  <a:pt x="17" y="55"/>
                </a:cubicBezTo>
                <a:close/>
                <a:moveTo>
                  <a:pt x="17" y="45"/>
                </a:moveTo>
                <a:cubicBezTo>
                  <a:pt x="16" y="45"/>
                  <a:pt x="15" y="45"/>
                  <a:pt x="15" y="44"/>
                </a:cubicBezTo>
                <a:cubicBezTo>
                  <a:pt x="15" y="43"/>
                  <a:pt x="15" y="42"/>
                  <a:pt x="16" y="42"/>
                </a:cubicBezTo>
                <a:cubicBezTo>
                  <a:pt x="21" y="40"/>
                  <a:pt x="26" y="39"/>
                  <a:pt x="31" y="39"/>
                </a:cubicBezTo>
                <a:cubicBezTo>
                  <a:pt x="36" y="39"/>
                  <a:pt x="41" y="40"/>
                  <a:pt x="46" y="42"/>
                </a:cubicBezTo>
                <a:cubicBezTo>
                  <a:pt x="47" y="42"/>
                  <a:pt x="48" y="43"/>
                  <a:pt x="47" y="44"/>
                </a:cubicBezTo>
                <a:cubicBezTo>
                  <a:pt x="47" y="45"/>
                  <a:pt x="46" y="45"/>
                  <a:pt x="46" y="45"/>
                </a:cubicBezTo>
                <a:cubicBezTo>
                  <a:pt x="41" y="43"/>
                  <a:pt x="36" y="42"/>
                  <a:pt x="31" y="42"/>
                </a:cubicBezTo>
                <a:cubicBezTo>
                  <a:pt x="26" y="42"/>
                  <a:pt x="21" y="43"/>
                  <a:pt x="17" y="45"/>
                </a:cubicBezTo>
                <a:close/>
                <a:moveTo>
                  <a:pt x="17" y="36"/>
                </a:moveTo>
                <a:cubicBezTo>
                  <a:pt x="16" y="37"/>
                  <a:pt x="15" y="36"/>
                  <a:pt x="15" y="35"/>
                </a:cubicBezTo>
                <a:cubicBezTo>
                  <a:pt x="15" y="35"/>
                  <a:pt x="15" y="34"/>
                  <a:pt x="16" y="33"/>
                </a:cubicBezTo>
                <a:cubicBezTo>
                  <a:pt x="21" y="32"/>
                  <a:pt x="26" y="31"/>
                  <a:pt x="31" y="31"/>
                </a:cubicBezTo>
                <a:cubicBezTo>
                  <a:pt x="36" y="31"/>
                  <a:pt x="41" y="32"/>
                  <a:pt x="46" y="33"/>
                </a:cubicBezTo>
                <a:cubicBezTo>
                  <a:pt x="47" y="34"/>
                  <a:pt x="48" y="34"/>
                  <a:pt x="47" y="35"/>
                </a:cubicBezTo>
                <a:cubicBezTo>
                  <a:pt x="47" y="36"/>
                  <a:pt x="46" y="36"/>
                  <a:pt x="46" y="36"/>
                </a:cubicBezTo>
                <a:cubicBezTo>
                  <a:pt x="41" y="35"/>
                  <a:pt x="36" y="34"/>
                  <a:pt x="31" y="34"/>
                </a:cubicBezTo>
                <a:cubicBezTo>
                  <a:pt x="26" y="34"/>
                  <a:pt x="21" y="34"/>
                  <a:pt x="17" y="36"/>
                </a:cubicBezTo>
                <a:close/>
                <a:moveTo>
                  <a:pt x="17" y="27"/>
                </a:moveTo>
                <a:cubicBezTo>
                  <a:pt x="16" y="27"/>
                  <a:pt x="15" y="27"/>
                  <a:pt x="15" y="26"/>
                </a:cubicBezTo>
                <a:cubicBezTo>
                  <a:pt x="15" y="25"/>
                  <a:pt x="15" y="24"/>
                  <a:pt x="16" y="24"/>
                </a:cubicBezTo>
                <a:cubicBezTo>
                  <a:pt x="21" y="22"/>
                  <a:pt x="26" y="21"/>
                  <a:pt x="31" y="21"/>
                </a:cubicBezTo>
                <a:cubicBezTo>
                  <a:pt x="36" y="21"/>
                  <a:pt x="41" y="22"/>
                  <a:pt x="46" y="24"/>
                </a:cubicBezTo>
                <a:cubicBezTo>
                  <a:pt x="47" y="24"/>
                  <a:pt x="48" y="25"/>
                  <a:pt x="47" y="26"/>
                </a:cubicBezTo>
                <a:cubicBezTo>
                  <a:pt x="47" y="27"/>
                  <a:pt x="46" y="27"/>
                  <a:pt x="46" y="27"/>
                </a:cubicBezTo>
                <a:cubicBezTo>
                  <a:pt x="41" y="25"/>
                  <a:pt x="36" y="24"/>
                  <a:pt x="31" y="24"/>
                </a:cubicBezTo>
                <a:cubicBezTo>
                  <a:pt x="26" y="24"/>
                  <a:pt x="21" y="25"/>
                  <a:pt x="17" y="27"/>
                </a:cubicBezTo>
                <a:close/>
                <a:moveTo>
                  <a:pt x="17" y="19"/>
                </a:moveTo>
                <a:cubicBezTo>
                  <a:pt x="16" y="19"/>
                  <a:pt x="15" y="19"/>
                  <a:pt x="15" y="18"/>
                </a:cubicBezTo>
                <a:cubicBezTo>
                  <a:pt x="15" y="17"/>
                  <a:pt x="15" y="16"/>
                  <a:pt x="16" y="16"/>
                </a:cubicBezTo>
                <a:cubicBezTo>
                  <a:pt x="21" y="14"/>
                  <a:pt x="26" y="13"/>
                  <a:pt x="31" y="13"/>
                </a:cubicBezTo>
                <a:cubicBezTo>
                  <a:pt x="36" y="13"/>
                  <a:pt x="41" y="14"/>
                  <a:pt x="46" y="16"/>
                </a:cubicBezTo>
                <a:cubicBezTo>
                  <a:pt x="47" y="16"/>
                  <a:pt x="48" y="17"/>
                  <a:pt x="47" y="18"/>
                </a:cubicBezTo>
                <a:cubicBezTo>
                  <a:pt x="47" y="18"/>
                  <a:pt x="46" y="19"/>
                  <a:pt x="46" y="19"/>
                </a:cubicBezTo>
                <a:cubicBezTo>
                  <a:pt x="41" y="17"/>
                  <a:pt x="36" y="16"/>
                  <a:pt x="31" y="16"/>
                </a:cubicBezTo>
                <a:cubicBezTo>
                  <a:pt x="26" y="16"/>
                  <a:pt x="21" y="17"/>
                  <a:pt x="17" y="19"/>
                </a:cubicBezTo>
                <a:close/>
                <a:moveTo>
                  <a:pt x="106" y="15"/>
                </a:moveTo>
                <a:cubicBezTo>
                  <a:pt x="108" y="15"/>
                  <a:pt x="110" y="17"/>
                  <a:pt x="110" y="20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0" y="86"/>
                  <a:pt x="108" y="88"/>
                  <a:pt x="106" y="88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97"/>
                  <a:pt x="76" y="97"/>
                  <a:pt x="76" y="97"/>
                </a:cubicBezTo>
                <a:cubicBezTo>
                  <a:pt x="76" y="97"/>
                  <a:pt x="76" y="97"/>
                  <a:pt x="76" y="97"/>
                </a:cubicBezTo>
                <a:cubicBezTo>
                  <a:pt x="76" y="97"/>
                  <a:pt x="76" y="98"/>
                  <a:pt x="75" y="98"/>
                </a:cubicBezTo>
                <a:cubicBezTo>
                  <a:pt x="74" y="99"/>
                  <a:pt x="73" y="99"/>
                  <a:pt x="72" y="98"/>
                </a:cubicBezTo>
                <a:cubicBezTo>
                  <a:pt x="66" y="90"/>
                  <a:pt x="66" y="90"/>
                  <a:pt x="66" y="90"/>
                </a:cubicBezTo>
                <a:cubicBezTo>
                  <a:pt x="60" y="98"/>
                  <a:pt x="60" y="98"/>
                  <a:pt x="60" y="98"/>
                </a:cubicBezTo>
                <a:cubicBezTo>
                  <a:pt x="60" y="99"/>
                  <a:pt x="59" y="99"/>
                  <a:pt x="58" y="99"/>
                </a:cubicBezTo>
                <a:cubicBezTo>
                  <a:pt x="57" y="99"/>
                  <a:pt x="56" y="98"/>
                  <a:pt x="56" y="97"/>
                </a:cubicBezTo>
                <a:cubicBezTo>
                  <a:pt x="56" y="88"/>
                  <a:pt x="56" y="88"/>
                  <a:pt x="56" y="88"/>
                </a:cubicBez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86"/>
                  <a:pt x="0" y="8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1" y="15"/>
                  <a:pt x="4" y="15"/>
                </a:cubicBezTo>
                <a:cubicBezTo>
                  <a:pt x="4" y="9"/>
                  <a:pt x="4" y="9"/>
                  <a:pt x="4" y="9"/>
                </a:cubicBezTo>
                <a:cubicBezTo>
                  <a:pt x="4" y="8"/>
                  <a:pt x="4" y="6"/>
                  <a:pt x="6" y="6"/>
                </a:cubicBezTo>
                <a:cubicBezTo>
                  <a:pt x="14" y="1"/>
                  <a:pt x="23" y="0"/>
                  <a:pt x="31" y="0"/>
                </a:cubicBezTo>
                <a:cubicBezTo>
                  <a:pt x="39" y="0"/>
                  <a:pt x="47" y="2"/>
                  <a:pt x="55" y="5"/>
                </a:cubicBezTo>
                <a:cubicBezTo>
                  <a:pt x="63" y="1"/>
                  <a:pt x="71" y="0"/>
                  <a:pt x="79" y="0"/>
                </a:cubicBezTo>
                <a:cubicBezTo>
                  <a:pt x="88" y="0"/>
                  <a:pt x="96" y="2"/>
                  <a:pt x="104" y="6"/>
                </a:cubicBezTo>
                <a:cubicBezTo>
                  <a:pt x="105" y="7"/>
                  <a:pt x="106" y="8"/>
                  <a:pt x="106" y="9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76" y="68"/>
                </a:moveTo>
                <a:cubicBezTo>
                  <a:pt x="77" y="68"/>
                  <a:pt x="78" y="68"/>
                  <a:pt x="79" y="68"/>
                </a:cubicBezTo>
                <a:cubicBezTo>
                  <a:pt x="86" y="68"/>
                  <a:pt x="93" y="69"/>
                  <a:pt x="99" y="72"/>
                </a:cubicBezTo>
                <a:cubicBezTo>
                  <a:pt x="99" y="11"/>
                  <a:pt x="99" y="11"/>
                  <a:pt x="99" y="11"/>
                </a:cubicBezTo>
                <a:cubicBezTo>
                  <a:pt x="93" y="8"/>
                  <a:pt x="86" y="6"/>
                  <a:pt x="79" y="6"/>
                </a:cubicBezTo>
                <a:cubicBezTo>
                  <a:pt x="78" y="6"/>
                  <a:pt x="77" y="6"/>
                  <a:pt x="76" y="6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31" y="6"/>
                </a:moveTo>
                <a:cubicBezTo>
                  <a:pt x="24" y="6"/>
                  <a:pt x="17" y="8"/>
                  <a:pt x="10" y="11"/>
                </a:cubicBezTo>
                <a:cubicBezTo>
                  <a:pt x="10" y="72"/>
                  <a:pt x="10" y="72"/>
                  <a:pt x="10" y="72"/>
                </a:cubicBezTo>
                <a:cubicBezTo>
                  <a:pt x="17" y="69"/>
                  <a:pt x="24" y="67"/>
                  <a:pt x="31" y="68"/>
                </a:cubicBezTo>
                <a:cubicBezTo>
                  <a:pt x="38" y="68"/>
                  <a:pt x="45" y="69"/>
                  <a:pt x="51" y="72"/>
                </a:cubicBezTo>
                <a:cubicBezTo>
                  <a:pt x="51" y="11"/>
                  <a:pt x="51" y="11"/>
                  <a:pt x="51" y="11"/>
                </a:cubicBezTo>
                <a:cubicBezTo>
                  <a:pt x="45" y="8"/>
                  <a:pt x="38" y="6"/>
                  <a:pt x="31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8" name="Freeform 67"/>
          <p:cNvSpPr>
            <a:spLocks noEditPoints="1"/>
          </p:cNvSpPr>
          <p:nvPr/>
        </p:nvSpPr>
        <p:spPr bwMode="auto">
          <a:xfrm>
            <a:off x="6255082" y="4067812"/>
            <a:ext cx="509588" cy="373063"/>
          </a:xfrm>
          <a:custGeom>
            <a:avLst/>
            <a:gdLst>
              <a:gd name="T0" fmla="*/ 18 w 120"/>
              <a:gd name="T1" fmla="*/ 10 h 88"/>
              <a:gd name="T2" fmla="*/ 102 w 120"/>
              <a:gd name="T3" fmla="*/ 10 h 88"/>
              <a:gd name="T4" fmla="*/ 102 w 120"/>
              <a:gd name="T5" fmla="*/ 60 h 88"/>
              <a:gd name="T6" fmla="*/ 18 w 120"/>
              <a:gd name="T7" fmla="*/ 60 h 88"/>
              <a:gd name="T8" fmla="*/ 18 w 120"/>
              <a:gd name="T9" fmla="*/ 10 h 88"/>
              <a:gd name="T10" fmla="*/ 28 w 120"/>
              <a:gd name="T11" fmla="*/ 46 h 88"/>
              <a:gd name="T12" fmla="*/ 28 w 120"/>
              <a:gd name="T13" fmla="*/ 52 h 88"/>
              <a:gd name="T14" fmla="*/ 95 w 120"/>
              <a:gd name="T15" fmla="*/ 52 h 88"/>
              <a:gd name="T16" fmla="*/ 95 w 120"/>
              <a:gd name="T17" fmla="*/ 46 h 88"/>
              <a:gd name="T18" fmla="*/ 28 w 120"/>
              <a:gd name="T19" fmla="*/ 46 h 88"/>
              <a:gd name="T20" fmla="*/ 53 w 120"/>
              <a:gd name="T21" fmla="*/ 33 h 88"/>
              <a:gd name="T22" fmla="*/ 53 w 120"/>
              <a:gd name="T23" fmla="*/ 38 h 88"/>
              <a:gd name="T24" fmla="*/ 95 w 120"/>
              <a:gd name="T25" fmla="*/ 38 h 88"/>
              <a:gd name="T26" fmla="*/ 95 w 120"/>
              <a:gd name="T27" fmla="*/ 33 h 88"/>
              <a:gd name="T28" fmla="*/ 53 w 120"/>
              <a:gd name="T29" fmla="*/ 33 h 88"/>
              <a:gd name="T30" fmla="*/ 53 w 120"/>
              <a:gd name="T31" fmla="*/ 20 h 88"/>
              <a:gd name="T32" fmla="*/ 53 w 120"/>
              <a:gd name="T33" fmla="*/ 25 h 88"/>
              <a:gd name="T34" fmla="*/ 95 w 120"/>
              <a:gd name="T35" fmla="*/ 25 h 88"/>
              <a:gd name="T36" fmla="*/ 95 w 120"/>
              <a:gd name="T37" fmla="*/ 20 h 88"/>
              <a:gd name="T38" fmla="*/ 53 w 120"/>
              <a:gd name="T39" fmla="*/ 20 h 88"/>
              <a:gd name="T40" fmla="*/ 28 w 120"/>
              <a:gd name="T41" fmla="*/ 18 h 88"/>
              <a:gd name="T42" fmla="*/ 28 w 120"/>
              <a:gd name="T43" fmla="*/ 40 h 88"/>
              <a:gd name="T44" fmla="*/ 46 w 120"/>
              <a:gd name="T45" fmla="*/ 40 h 88"/>
              <a:gd name="T46" fmla="*/ 46 w 120"/>
              <a:gd name="T47" fmla="*/ 18 h 88"/>
              <a:gd name="T48" fmla="*/ 28 w 120"/>
              <a:gd name="T49" fmla="*/ 18 h 88"/>
              <a:gd name="T50" fmla="*/ 54 w 120"/>
              <a:gd name="T51" fmla="*/ 74 h 88"/>
              <a:gd name="T52" fmla="*/ 66 w 120"/>
              <a:gd name="T53" fmla="*/ 74 h 88"/>
              <a:gd name="T54" fmla="*/ 71 w 120"/>
              <a:gd name="T55" fmla="*/ 81 h 88"/>
              <a:gd name="T56" fmla="*/ 50 w 120"/>
              <a:gd name="T57" fmla="*/ 81 h 88"/>
              <a:gd name="T58" fmla="*/ 54 w 120"/>
              <a:gd name="T59" fmla="*/ 74 h 88"/>
              <a:gd name="T60" fmla="*/ 19 w 120"/>
              <a:gd name="T61" fmla="*/ 0 h 88"/>
              <a:gd name="T62" fmla="*/ 10 w 120"/>
              <a:gd name="T63" fmla="*/ 9 h 88"/>
              <a:gd name="T64" fmla="*/ 10 w 120"/>
              <a:gd name="T65" fmla="*/ 59 h 88"/>
              <a:gd name="T66" fmla="*/ 16 w 120"/>
              <a:gd name="T67" fmla="*/ 68 h 88"/>
              <a:gd name="T68" fmla="*/ 16 w 120"/>
              <a:gd name="T69" fmla="*/ 68 h 88"/>
              <a:gd name="T70" fmla="*/ 0 w 120"/>
              <a:gd name="T71" fmla="*/ 80 h 88"/>
              <a:gd name="T72" fmla="*/ 0 w 120"/>
              <a:gd name="T73" fmla="*/ 88 h 88"/>
              <a:gd name="T74" fmla="*/ 120 w 120"/>
              <a:gd name="T75" fmla="*/ 88 h 88"/>
              <a:gd name="T76" fmla="*/ 120 w 120"/>
              <a:gd name="T77" fmla="*/ 80 h 88"/>
              <a:gd name="T78" fmla="*/ 103 w 120"/>
              <a:gd name="T79" fmla="*/ 68 h 88"/>
              <a:gd name="T80" fmla="*/ 110 w 120"/>
              <a:gd name="T81" fmla="*/ 59 h 88"/>
              <a:gd name="T82" fmla="*/ 110 w 120"/>
              <a:gd name="T83" fmla="*/ 9 h 88"/>
              <a:gd name="T84" fmla="*/ 101 w 120"/>
              <a:gd name="T85" fmla="*/ 0 h 88"/>
              <a:gd name="T86" fmla="*/ 19 w 120"/>
              <a:gd name="T8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0" h="88">
                <a:moveTo>
                  <a:pt x="18" y="10"/>
                </a:moveTo>
                <a:cubicBezTo>
                  <a:pt x="102" y="10"/>
                  <a:pt x="102" y="10"/>
                  <a:pt x="102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10"/>
                  <a:pt x="18" y="10"/>
                  <a:pt x="18" y="10"/>
                </a:cubicBezTo>
                <a:close/>
                <a:moveTo>
                  <a:pt x="28" y="46"/>
                </a:moveTo>
                <a:cubicBezTo>
                  <a:pt x="28" y="52"/>
                  <a:pt x="28" y="52"/>
                  <a:pt x="28" y="52"/>
                </a:cubicBezTo>
                <a:cubicBezTo>
                  <a:pt x="95" y="52"/>
                  <a:pt x="95" y="52"/>
                  <a:pt x="95" y="52"/>
                </a:cubicBezTo>
                <a:cubicBezTo>
                  <a:pt x="95" y="46"/>
                  <a:pt x="95" y="46"/>
                  <a:pt x="95" y="46"/>
                </a:cubicBezTo>
                <a:cubicBezTo>
                  <a:pt x="28" y="46"/>
                  <a:pt x="28" y="46"/>
                  <a:pt x="28" y="46"/>
                </a:cubicBezTo>
                <a:close/>
                <a:moveTo>
                  <a:pt x="53" y="33"/>
                </a:moveTo>
                <a:cubicBezTo>
                  <a:pt x="53" y="38"/>
                  <a:pt x="53" y="38"/>
                  <a:pt x="53" y="38"/>
                </a:cubicBezTo>
                <a:cubicBezTo>
                  <a:pt x="95" y="38"/>
                  <a:pt x="95" y="38"/>
                  <a:pt x="95" y="38"/>
                </a:cubicBezTo>
                <a:cubicBezTo>
                  <a:pt x="95" y="33"/>
                  <a:pt x="95" y="33"/>
                  <a:pt x="95" y="33"/>
                </a:cubicBezTo>
                <a:cubicBezTo>
                  <a:pt x="53" y="33"/>
                  <a:pt x="53" y="33"/>
                  <a:pt x="53" y="33"/>
                </a:cubicBezTo>
                <a:close/>
                <a:moveTo>
                  <a:pt x="53" y="20"/>
                </a:moveTo>
                <a:cubicBezTo>
                  <a:pt x="53" y="25"/>
                  <a:pt x="53" y="25"/>
                  <a:pt x="53" y="25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0"/>
                  <a:pt x="95" y="20"/>
                  <a:pt x="95" y="20"/>
                </a:cubicBezTo>
                <a:cubicBezTo>
                  <a:pt x="53" y="20"/>
                  <a:pt x="53" y="20"/>
                  <a:pt x="53" y="20"/>
                </a:cubicBezTo>
                <a:close/>
                <a:moveTo>
                  <a:pt x="28" y="18"/>
                </a:moveTo>
                <a:cubicBezTo>
                  <a:pt x="28" y="40"/>
                  <a:pt x="28" y="40"/>
                  <a:pt x="28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18"/>
                  <a:pt x="46" y="18"/>
                  <a:pt x="46" y="18"/>
                </a:cubicBezTo>
                <a:cubicBezTo>
                  <a:pt x="28" y="18"/>
                  <a:pt x="28" y="18"/>
                  <a:pt x="28" y="18"/>
                </a:cubicBezTo>
                <a:close/>
                <a:moveTo>
                  <a:pt x="54" y="74"/>
                </a:moveTo>
                <a:cubicBezTo>
                  <a:pt x="66" y="74"/>
                  <a:pt x="66" y="74"/>
                  <a:pt x="66" y="74"/>
                </a:cubicBezTo>
                <a:cubicBezTo>
                  <a:pt x="71" y="81"/>
                  <a:pt x="71" y="81"/>
                  <a:pt x="71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54" y="74"/>
                  <a:pt x="54" y="74"/>
                  <a:pt x="54" y="74"/>
                </a:cubicBezTo>
                <a:close/>
                <a:moveTo>
                  <a:pt x="19" y="0"/>
                </a:moveTo>
                <a:cubicBezTo>
                  <a:pt x="14" y="0"/>
                  <a:pt x="10" y="4"/>
                  <a:pt x="10" y="9"/>
                </a:cubicBezTo>
                <a:cubicBezTo>
                  <a:pt x="10" y="59"/>
                  <a:pt x="10" y="59"/>
                  <a:pt x="10" y="59"/>
                </a:cubicBezTo>
                <a:cubicBezTo>
                  <a:pt x="10" y="63"/>
                  <a:pt x="13" y="66"/>
                  <a:pt x="16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0" y="88"/>
                  <a:pt x="0" y="88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07" y="67"/>
                  <a:pt x="110" y="63"/>
                  <a:pt x="110" y="59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lnTo>
                  <a:pt x="1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68"/>
          <p:cNvSpPr/>
          <p:nvPr/>
        </p:nvSpPr>
        <p:spPr bwMode="auto">
          <a:xfrm>
            <a:off x="7090107" y="3170250"/>
            <a:ext cx="471488" cy="509588"/>
          </a:xfrm>
          <a:custGeom>
            <a:avLst/>
            <a:gdLst>
              <a:gd name="T0" fmla="*/ 16 w 111"/>
              <a:gd name="T1" fmla="*/ 108 h 120"/>
              <a:gd name="T2" fmla="*/ 20 w 111"/>
              <a:gd name="T3" fmla="*/ 102 h 120"/>
              <a:gd name="T4" fmla="*/ 43 w 111"/>
              <a:gd name="T5" fmla="*/ 76 h 120"/>
              <a:gd name="T6" fmla="*/ 44 w 111"/>
              <a:gd name="T7" fmla="*/ 76 h 120"/>
              <a:gd name="T8" fmla="*/ 54 w 111"/>
              <a:gd name="T9" fmla="*/ 74 h 120"/>
              <a:gd name="T10" fmla="*/ 53 w 111"/>
              <a:gd name="T11" fmla="*/ 60 h 120"/>
              <a:gd name="T12" fmla="*/ 39 w 111"/>
              <a:gd name="T13" fmla="*/ 61 h 120"/>
              <a:gd name="T14" fmla="*/ 39 w 111"/>
              <a:gd name="T15" fmla="*/ 72 h 120"/>
              <a:gd name="T16" fmla="*/ 39 w 111"/>
              <a:gd name="T17" fmla="*/ 73 h 120"/>
              <a:gd name="T18" fmla="*/ 16 w 111"/>
              <a:gd name="T19" fmla="*/ 99 h 120"/>
              <a:gd name="T20" fmla="*/ 12 w 111"/>
              <a:gd name="T21" fmla="*/ 104 h 120"/>
              <a:gd name="T22" fmla="*/ 3 w 111"/>
              <a:gd name="T23" fmla="*/ 115 h 120"/>
              <a:gd name="T24" fmla="*/ 3 w 111"/>
              <a:gd name="T25" fmla="*/ 102 h 120"/>
              <a:gd name="T26" fmla="*/ 13 w 111"/>
              <a:gd name="T27" fmla="*/ 98 h 120"/>
              <a:gd name="T28" fmla="*/ 27 w 111"/>
              <a:gd name="T29" fmla="*/ 53 h 120"/>
              <a:gd name="T30" fmla="*/ 64 w 111"/>
              <a:gd name="T31" fmla="*/ 20 h 120"/>
              <a:gd name="T32" fmla="*/ 63 w 111"/>
              <a:gd name="T33" fmla="*/ 0 h 120"/>
              <a:gd name="T34" fmla="*/ 63 w 111"/>
              <a:gd name="T35" fmla="*/ 0 h 120"/>
              <a:gd name="T36" fmla="*/ 111 w 111"/>
              <a:gd name="T37" fmla="*/ 40 h 120"/>
              <a:gd name="T38" fmla="*/ 110 w 111"/>
              <a:gd name="T39" fmla="*/ 41 h 120"/>
              <a:gd name="T40" fmla="*/ 91 w 111"/>
              <a:gd name="T41" fmla="*/ 42 h 120"/>
              <a:gd name="T42" fmla="*/ 64 w 111"/>
              <a:gd name="T43" fmla="*/ 85 h 120"/>
              <a:gd name="T44" fmla="*/ 22 w 111"/>
              <a:gd name="T45" fmla="*/ 106 h 120"/>
              <a:gd name="T46" fmla="*/ 20 w 111"/>
              <a:gd name="T47" fmla="*/ 116 h 120"/>
              <a:gd name="T48" fmla="*/ 7 w 111"/>
              <a:gd name="T49" fmla="*/ 118 h 120"/>
              <a:gd name="T50" fmla="*/ 16 w 111"/>
              <a:gd name="T51" fmla="*/ 10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1" h="120">
                <a:moveTo>
                  <a:pt x="16" y="108"/>
                </a:moveTo>
                <a:cubicBezTo>
                  <a:pt x="20" y="102"/>
                  <a:pt x="20" y="102"/>
                  <a:pt x="20" y="102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6"/>
                  <a:pt x="43" y="76"/>
                  <a:pt x="44" y="76"/>
                </a:cubicBezTo>
                <a:cubicBezTo>
                  <a:pt x="47" y="78"/>
                  <a:pt x="52" y="77"/>
                  <a:pt x="54" y="74"/>
                </a:cubicBezTo>
                <a:cubicBezTo>
                  <a:pt x="58" y="70"/>
                  <a:pt x="57" y="63"/>
                  <a:pt x="53" y="60"/>
                </a:cubicBezTo>
                <a:cubicBezTo>
                  <a:pt x="49" y="56"/>
                  <a:pt x="42" y="57"/>
                  <a:pt x="39" y="61"/>
                </a:cubicBezTo>
                <a:cubicBezTo>
                  <a:pt x="36" y="64"/>
                  <a:pt x="36" y="68"/>
                  <a:pt x="39" y="72"/>
                </a:cubicBezTo>
                <a:cubicBezTo>
                  <a:pt x="39" y="72"/>
                  <a:pt x="39" y="72"/>
                  <a:pt x="39" y="73"/>
                </a:cubicBezTo>
                <a:cubicBezTo>
                  <a:pt x="16" y="99"/>
                  <a:pt x="16" y="99"/>
                  <a:pt x="16" y="99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3" y="115"/>
                  <a:pt x="3" y="115"/>
                  <a:pt x="3" y="115"/>
                </a:cubicBezTo>
                <a:cubicBezTo>
                  <a:pt x="0" y="111"/>
                  <a:pt x="0" y="106"/>
                  <a:pt x="3" y="102"/>
                </a:cubicBezTo>
                <a:cubicBezTo>
                  <a:pt x="6" y="99"/>
                  <a:pt x="9" y="98"/>
                  <a:pt x="13" y="98"/>
                </a:cubicBezTo>
                <a:cubicBezTo>
                  <a:pt x="23" y="83"/>
                  <a:pt x="26" y="68"/>
                  <a:pt x="27" y="53"/>
                </a:cubicBezTo>
                <a:cubicBezTo>
                  <a:pt x="64" y="20"/>
                  <a:pt x="64" y="20"/>
                  <a:pt x="64" y="20"/>
                </a:cubicBezTo>
                <a:cubicBezTo>
                  <a:pt x="60" y="12"/>
                  <a:pt x="59" y="5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0" y="40"/>
                  <a:pt x="110" y="40"/>
                  <a:pt x="110" y="41"/>
                </a:cubicBezTo>
                <a:cubicBezTo>
                  <a:pt x="106" y="45"/>
                  <a:pt x="99" y="45"/>
                  <a:pt x="91" y="42"/>
                </a:cubicBezTo>
                <a:cubicBezTo>
                  <a:pt x="64" y="85"/>
                  <a:pt x="64" y="85"/>
                  <a:pt x="64" y="85"/>
                </a:cubicBezTo>
                <a:cubicBezTo>
                  <a:pt x="49" y="87"/>
                  <a:pt x="35" y="93"/>
                  <a:pt x="22" y="106"/>
                </a:cubicBezTo>
                <a:cubicBezTo>
                  <a:pt x="23" y="109"/>
                  <a:pt x="22" y="113"/>
                  <a:pt x="20" y="116"/>
                </a:cubicBezTo>
                <a:cubicBezTo>
                  <a:pt x="16" y="119"/>
                  <a:pt x="11" y="120"/>
                  <a:pt x="7" y="118"/>
                </a:cubicBezTo>
                <a:lnTo>
                  <a:pt x="16" y="1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69"/>
          <p:cNvSpPr>
            <a:spLocks noEditPoints="1"/>
          </p:cNvSpPr>
          <p:nvPr/>
        </p:nvSpPr>
        <p:spPr bwMode="auto">
          <a:xfrm>
            <a:off x="6318582" y="3157550"/>
            <a:ext cx="458788" cy="534988"/>
          </a:xfrm>
          <a:custGeom>
            <a:avLst/>
            <a:gdLst>
              <a:gd name="T0" fmla="*/ 59 w 108"/>
              <a:gd name="T1" fmla="*/ 93 h 126"/>
              <a:gd name="T2" fmla="*/ 85 w 108"/>
              <a:gd name="T3" fmla="*/ 93 h 126"/>
              <a:gd name="T4" fmla="*/ 87 w 108"/>
              <a:gd name="T5" fmla="*/ 125 h 126"/>
              <a:gd name="T6" fmla="*/ 58 w 108"/>
              <a:gd name="T7" fmla="*/ 125 h 126"/>
              <a:gd name="T8" fmla="*/ 59 w 108"/>
              <a:gd name="T9" fmla="*/ 93 h 126"/>
              <a:gd name="T10" fmla="*/ 44 w 108"/>
              <a:gd name="T11" fmla="*/ 64 h 126"/>
              <a:gd name="T12" fmla="*/ 44 w 108"/>
              <a:gd name="T13" fmla="*/ 125 h 126"/>
              <a:gd name="T14" fmla="*/ 31 w 108"/>
              <a:gd name="T15" fmla="*/ 125 h 126"/>
              <a:gd name="T16" fmla="*/ 31 w 108"/>
              <a:gd name="T17" fmla="*/ 64 h 126"/>
              <a:gd name="T18" fmla="*/ 44 w 108"/>
              <a:gd name="T19" fmla="*/ 64 h 126"/>
              <a:gd name="T20" fmla="*/ 27 w 108"/>
              <a:gd name="T21" fmla="*/ 12 h 126"/>
              <a:gd name="T22" fmla="*/ 15 w 108"/>
              <a:gd name="T23" fmla="*/ 12 h 126"/>
              <a:gd name="T24" fmla="*/ 14 w 108"/>
              <a:gd name="T25" fmla="*/ 12 h 126"/>
              <a:gd name="T26" fmla="*/ 16 w 108"/>
              <a:gd name="T27" fmla="*/ 3 h 126"/>
              <a:gd name="T28" fmla="*/ 17 w 108"/>
              <a:gd name="T29" fmla="*/ 3 h 126"/>
              <a:gd name="T30" fmla="*/ 17 w 108"/>
              <a:gd name="T31" fmla="*/ 3 h 126"/>
              <a:gd name="T32" fmla="*/ 24 w 108"/>
              <a:gd name="T33" fmla="*/ 3 h 126"/>
              <a:gd name="T34" fmla="*/ 25 w 108"/>
              <a:gd name="T35" fmla="*/ 3 h 126"/>
              <a:gd name="T36" fmla="*/ 25 w 108"/>
              <a:gd name="T37" fmla="*/ 3 h 126"/>
              <a:gd name="T38" fmla="*/ 28 w 108"/>
              <a:gd name="T39" fmla="*/ 12 h 126"/>
              <a:gd name="T40" fmla="*/ 27 w 108"/>
              <a:gd name="T41" fmla="*/ 12 h 126"/>
              <a:gd name="T42" fmla="*/ 1 w 108"/>
              <a:gd name="T43" fmla="*/ 57 h 126"/>
              <a:gd name="T44" fmla="*/ 13 w 108"/>
              <a:gd name="T45" fmla="*/ 18 h 126"/>
              <a:gd name="T46" fmla="*/ 28 w 108"/>
              <a:gd name="T47" fmla="*/ 18 h 126"/>
              <a:gd name="T48" fmla="*/ 43 w 108"/>
              <a:gd name="T49" fmla="*/ 56 h 126"/>
              <a:gd name="T50" fmla="*/ 28 w 108"/>
              <a:gd name="T51" fmla="*/ 56 h 126"/>
              <a:gd name="T52" fmla="*/ 14 w 108"/>
              <a:gd name="T53" fmla="*/ 57 h 126"/>
              <a:gd name="T54" fmla="*/ 1 w 108"/>
              <a:gd name="T55" fmla="*/ 57 h 126"/>
              <a:gd name="T56" fmla="*/ 13 w 108"/>
              <a:gd name="T57" fmla="*/ 64 h 126"/>
              <a:gd name="T58" fmla="*/ 13 w 108"/>
              <a:gd name="T59" fmla="*/ 125 h 126"/>
              <a:gd name="T60" fmla="*/ 0 w 108"/>
              <a:gd name="T61" fmla="*/ 125 h 126"/>
              <a:gd name="T62" fmla="*/ 0 w 108"/>
              <a:gd name="T63" fmla="*/ 64 h 126"/>
              <a:gd name="T64" fmla="*/ 13 w 108"/>
              <a:gd name="T65" fmla="*/ 64 h 126"/>
              <a:gd name="T66" fmla="*/ 28 w 108"/>
              <a:gd name="T67" fmla="*/ 64 h 126"/>
              <a:gd name="T68" fmla="*/ 28 w 108"/>
              <a:gd name="T69" fmla="*/ 126 h 126"/>
              <a:gd name="T70" fmla="*/ 16 w 108"/>
              <a:gd name="T71" fmla="*/ 126 h 126"/>
              <a:gd name="T72" fmla="*/ 16 w 108"/>
              <a:gd name="T73" fmla="*/ 64 h 126"/>
              <a:gd name="T74" fmla="*/ 28 w 108"/>
              <a:gd name="T75" fmla="*/ 64 h 126"/>
              <a:gd name="T76" fmla="*/ 66 w 108"/>
              <a:gd name="T77" fmla="*/ 48 h 126"/>
              <a:gd name="T78" fmla="*/ 78 w 108"/>
              <a:gd name="T79" fmla="*/ 48 h 126"/>
              <a:gd name="T80" fmla="*/ 73 w 108"/>
              <a:gd name="T81" fmla="*/ 0 h 126"/>
              <a:gd name="T82" fmla="*/ 66 w 108"/>
              <a:gd name="T83" fmla="*/ 48 h 126"/>
              <a:gd name="T84" fmla="*/ 68 w 108"/>
              <a:gd name="T85" fmla="*/ 47 h 126"/>
              <a:gd name="T86" fmla="*/ 70 w 108"/>
              <a:gd name="T87" fmla="*/ 5 h 126"/>
              <a:gd name="T88" fmla="*/ 71 w 108"/>
              <a:gd name="T89" fmla="*/ 47 h 126"/>
              <a:gd name="T90" fmla="*/ 68 w 108"/>
              <a:gd name="T91" fmla="*/ 47 h 126"/>
              <a:gd name="T92" fmla="*/ 60 w 108"/>
              <a:gd name="T93" fmla="*/ 91 h 126"/>
              <a:gd name="T94" fmla="*/ 85 w 108"/>
              <a:gd name="T95" fmla="*/ 91 h 126"/>
              <a:gd name="T96" fmla="*/ 79 w 108"/>
              <a:gd name="T97" fmla="*/ 51 h 126"/>
              <a:gd name="T98" fmla="*/ 66 w 108"/>
              <a:gd name="T99" fmla="*/ 51 h 126"/>
              <a:gd name="T100" fmla="*/ 60 w 108"/>
              <a:gd name="T101" fmla="*/ 91 h 126"/>
              <a:gd name="T102" fmla="*/ 64 w 108"/>
              <a:gd name="T103" fmla="*/ 88 h 126"/>
              <a:gd name="T104" fmla="*/ 68 w 108"/>
              <a:gd name="T105" fmla="*/ 53 h 126"/>
              <a:gd name="T106" fmla="*/ 72 w 108"/>
              <a:gd name="T107" fmla="*/ 53 h 126"/>
              <a:gd name="T108" fmla="*/ 72 w 108"/>
              <a:gd name="T109" fmla="*/ 88 h 126"/>
              <a:gd name="T110" fmla="*/ 64 w 108"/>
              <a:gd name="T111" fmla="*/ 8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8" h="126">
                <a:moveTo>
                  <a:pt x="59" y="93"/>
                </a:moveTo>
                <a:cubicBezTo>
                  <a:pt x="68" y="93"/>
                  <a:pt x="77" y="93"/>
                  <a:pt x="85" y="93"/>
                </a:cubicBezTo>
                <a:cubicBezTo>
                  <a:pt x="87" y="104"/>
                  <a:pt x="87" y="115"/>
                  <a:pt x="87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7" y="115"/>
                  <a:pt x="58" y="104"/>
                  <a:pt x="59" y="93"/>
                </a:cubicBezTo>
                <a:close/>
                <a:moveTo>
                  <a:pt x="44" y="64"/>
                </a:moveTo>
                <a:cubicBezTo>
                  <a:pt x="44" y="125"/>
                  <a:pt x="44" y="125"/>
                  <a:pt x="44" y="125"/>
                </a:cubicBezTo>
                <a:cubicBezTo>
                  <a:pt x="31" y="125"/>
                  <a:pt x="31" y="125"/>
                  <a:pt x="31" y="125"/>
                </a:cubicBezTo>
                <a:cubicBezTo>
                  <a:pt x="31" y="64"/>
                  <a:pt x="31" y="64"/>
                  <a:pt x="31" y="64"/>
                </a:cubicBezTo>
                <a:cubicBezTo>
                  <a:pt x="44" y="64"/>
                  <a:pt x="44" y="64"/>
                  <a:pt x="44" y="64"/>
                </a:cubicBezTo>
                <a:close/>
                <a:moveTo>
                  <a:pt x="27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6" y="3"/>
                  <a:pt x="16" y="3"/>
                  <a:pt x="16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8" y="12"/>
                  <a:pt x="28" y="12"/>
                  <a:pt x="28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1" y="57"/>
                </a:moveTo>
                <a:cubicBezTo>
                  <a:pt x="13" y="18"/>
                  <a:pt x="13" y="18"/>
                  <a:pt x="13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33" y="31"/>
                  <a:pt x="38" y="43"/>
                  <a:pt x="43" y="56"/>
                </a:cubicBezTo>
                <a:cubicBezTo>
                  <a:pt x="38" y="60"/>
                  <a:pt x="33" y="60"/>
                  <a:pt x="28" y="56"/>
                </a:cubicBezTo>
                <a:cubicBezTo>
                  <a:pt x="23" y="60"/>
                  <a:pt x="18" y="60"/>
                  <a:pt x="14" y="57"/>
                </a:cubicBezTo>
                <a:cubicBezTo>
                  <a:pt x="8" y="60"/>
                  <a:pt x="4" y="60"/>
                  <a:pt x="1" y="57"/>
                </a:cubicBezTo>
                <a:close/>
                <a:moveTo>
                  <a:pt x="13" y="64"/>
                </a:moveTo>
                <a:cubicBezTo>
                  <a:pt x="13" y="125"/>
                  <a:pt x="13" y="125"/>
                  <a:pt x="13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64"/>
                  <a:pt x="0" y="64"/>
                  <a:pt x="0" y="64"/>
                </a:cubicBezTo>
                <a:cubicBezTo>
                  <a:pt x="13" y="64"/>
                  <a:pt x="13" y="64"/>
                  <a:pt x="13" y="64"/>
                </a:cubicBezTo>
                <a:close/>
                <a:moveTo>
                  <a:pt x="28" y="64"/>
                </a:moveTo>
                <a:cubicBezTo>
                  <a:pt x="28" y="126"/>
                  <a:pt x="28" y="126"/>
                  <a:pt x="28" y="126"/>
                </a:cubicBezTo>
                <a:cubicBezTo>
                  <a:pt x="16" y="126"/>
                  <a:pt x="16" y="126"/>
                  <a:pt x="16" y="126"/>
                </a:cubicBezTo>
                <a:cubicBezTo>
                  <a:pt x="16" y="64"/>
                  <a:pt x="16" y="64"/>
                  <a:pt x="16" y="64"/>
                </a:cubicBezTo>
                <a:cubicBezTo>
                  <a:pt x="28" y="64"/>
                  <a:pt x="28" y="64"/>
                  <a:pt x="28" y="64"/>
                </a:cubicBezTo>
                <a:close/>
                <a:moveTo>
                  <a:pt x="66" y="48"/>
                </a:moveTo>
                <a:cubicBezTo>
                  <a:pt x="70" y="48"/>
                  <a:pt x="74" y="48"/>
                  <a:pt x="78" y="48"/>
                </a:cubicBezTo>
                <a:cubicBezTo>
                  <a:pt x="108" y="28"/>
                  <a:pt x="69" y="11"/>
                  <a:pt x="73" y="0"/>
                </a:cubicBezTo>
                <a:cubicBezTo>
                  <a:pt x="61" y="6"/>
                  <a:pt x="38" y="27"/>
                  <a:pt x="66" y="48"/>
                </a:cubicBezTo>
                <a:close/>
                <a:moveTo>
                  <a:pt x="68" y="47"/>
                </a:moveTo>
                <a:cubicBezTo>
                  <a:pt x="49" y="29"/>
                  <a:pt x="56" y="16"/>
                  <a:pt x="70" y="5"/>
                </a:cubicBezTo>
                <a:cubicBezTo>
                  <a:pt x="59" y="18"/>
                  <a:pt x="58" y="32"/>
                  <a:pt x="71" y="47"/>
                </a:cubicBezTo>
                <a:cubicBezTo>
                  <a:pt x="70" y="47"/>
                  <a:pt x="69" y="47"/>
                  <a:pt x="68" y="47"/>
                </a:cubicBezTo>
                <a:close/>
                <a:moveTo>
                  <a:pt x="60" y="91"/>
                </a:moveTo>
                <a:cubicBezTo>
                  <a:pt x="85" y="91"/>
                  <a:pt x="85" y="91"/>
                  <a:pt x="85" y="91"/>
                </a:cubicBezTo>
                <a:cubicBezTo>
                  <a:pt x="79" y="51"/>
                  <a:pt x="79" y="51"/>
                  <a:pt x="79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0" y="91"/>
                  <a:pt x="60" y="91"/>
                  <a:pt x="60" y="91"/>
                </a:cubicBezTo>
                <a:close/>
                <a:moveTo>
                  <a:pt x="64" y="88"/>
                </a:moveTo>
                <a:cubicBezTo>
                  <a:pt x="68" y="53"/>
                  <a:pt x="68" y="53"/>
                  <a:pt x="68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88"/>
                  <a:pt x="72" y="88"/>
                  <a:pt x="72" y="88"/>
                </a:cubicBezTo>
                <a:lnTo>
                  <a:pt x="64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70"/>
          <p:cNvSpPr>
            <a:spLocks noEditPoints="1"/>
          </p:cNvSpPr>
          <p:nvPr/>
        </p:nvSpPr>
        <p:spPr bwMode="auto">
          <a:xfrm>
            <a:off x="5526419" y="4761887"/>
            <a:ext cx="363538" cy="509588"/>
          </a:xfrm>
          <a:custGeom>
            <a:avLst/>
            <a:gdLst>
              <a:gd name="T0" fmla="*/ 52 w 86"/>
              <a:gd name="T1" fmla="*/ 60 h 120"/>
              <a:gd name="T2" fmla="*/ 71 w 86"/>
              <a:gd name="T3" fmla="*/ 82 h 120"/>
              <a:gd name="T4" fmla="*/ 85 w 86"/>
              <a:gd name="T5" fmla="*/ 93 h 120"/>
              <a:gd name="T6" fmla="*/ 85 w 86"/>
              <a:gd name="T7" fmla="*/ 101 h 120"/>
              <a:gd name="T8" fmla="*/ 82 w 86"/>
              <a:gd name="T9" fmla="*/ 109 h 120"/>
              <a:gd name="T10" fmla="*/ 69 w 86"/>
              <a:gd name="T11" fmla="*/ 117 h 120"/>
              <a:gd name="T12" fmla="*/ 53 w 86"/>
              <a:gd name="T13" fmla="*/ 97 h 120"/>
              <a:gd name="T14" fmla="*/ 52 w 86"/>
              <a:gd name="T15" fmla="*/ 93 h 120"/>
              <a:gd name="T16" fmla="*/ 44 w 86"/>
              <a:gd name="T17" fmla="*/ 70 h 120"/>
              <a:gd name="T18" fmla="*/ 45 w 86"/>
              <a:gd name="T19" fmla="*/ 68 h 120"/>
              <a:gd name="T20" fmla="*/ 42 w 86"/>
              <a:gd name="T21" fmla="*/ 66 h 120"/>
              <a:gd name="T22" fmla="*/ 37 w 86"/>
              <a:gd name="T23" fmla="*/ 72 h 120"/>
              <a:gd name="T24" fmla="*/ 38 w 86"/>
              <a:gd name="T25" fmla="*/ 73 h 120"/>
              <a:gd name="T26" fmla="*/ 33 w 86"/>
              <a:gd name="T27" fmla="*/ 84 h 120"/>
              <a:gd name="T28" fmla="*/ 28 w 86"/>
              <a:gd name="T29" fmla="*/ 100 h 120"/>
              <a:gd name="T30" fmla="*/ 27 w 86"/>
              <a:gd name="T31" fmla="*/ 102 h 120"/>
              <a:gd name="T32" fmla="*/ 27 w 86"/>
              <a:gd name="T33" fmla="*/ 106 h 120"/>
              <a:gd name="T34" fmla="*/ 12 w 86"/>
              <a:gd name="T35" fmla="*/ 118 h 120"/>
              <a:gd name="T36" fmla="*/ 2 w 86"/>
              <a:gd name="T37" fmla="*/ 102 h 120"/>
              <a:gd name="T38" fmla="*/ 2 w 86"/>
              <a:gd name="T39" fmla="*/ 101 h 120"/>
              <a:gd name="T40" fmla="*/ 10 w 86"/>
              <a:gd name="T41" fmla="*/ 80 h 120"/>
              <a:gd name="T42" fmla="*/ 26 w 86"/>
              <a:gd name="T43" fmla="*/ 74 h 120"/>
              <a:gd name="T44" fmla="*/ 29 w 86"/>
              <a:gd name="T45" fmla="*/ 68 h 120"/>
              <a:gd name="T46" fmla="*/ 32 w 86"/>
              <a:gd name="T47" fmla="*/ 63 h 120"/>
              <a:gd name="T48" fmla="*/ 33 w 86"/>
              <a:gd name="T49" fmla="*/ 65 h 120"/>
              <a:gd name="T50" fmla="*/ 34 w 86"/>
              <a:gd name="T51" fmla="*/ 61 h 120"/>
              <a:gd name="T52" fmla="*/ 25 w 86"/>
              <a:gd name="T53" fmla="*/ 0 h 120"/>
              <a:gd name="T54" fmla="*/ 42 w 86"/>
              <a:gd name="T55" fmla="*/ 41 h 120"/>
              <a:gd name="T56" fmla="*/ 58 w 86"/>
              <a:gd name="T57" fmla="*/ 0 h 120"/>
              <a:gd name="T58" fmla="*/ 49 w 86"/>
              <a:gd name="T59" fmla="*/ 57 h 120"/>
              <a:gd name="T60" fmla="*/ 51 w 86"/>
              <a:gd name="T61" fmla="*/ 62 h 120"/>
              <a:gd name="T62" fmla="*/ 52 w 86"/>
              <a:gd name="T63" fmla="*/ 60 h 120"/>
              <a:gd name="T64" fmla="*/ 18 w 86"/>
              <a:gd name="T65" fmla="*/ 98 h 120"/>
              <a:gd name="T66" fmla="*/ 22 w 86"/>
              <a:gd name="T67" fmla="*/ 84 h 120"/>
              <a:gd name="T68" fmla="*/ 17 w 86"/>
              <a:gd name="T69" fmla="*/ 86 h 120"/>
              <a:gd name="T70" fmla="*/ 12 w 86"/>
              <a:gd name="T71" fmla="*/ 102 h 120"/>
              <a:gd name="T72" fmla="*/ 12 w 86"/>
              <a:gd name="T73" fmla="*/ 103 h 120"/>
              <a:gd name="T74" fmla="*/ 14 w 86"/>
              <a:gd name="T75" fmla="*/ 108 h 120"/>
              <a:gd name="T76" fmla="*/ 17 w 86"/>
              <a:gd name="T77" fmla="*/ 104 h 120"/>
              <a:gd name="T78" fmla="*/ 18 w 86"/>
              <a:gd name="T79" fmla="*/ 101 h 120"/>
              <a:gd name="T80" fmla="*/ 18 w 86"/>
              <a:gd name="T81" fmla="*/ 98 h 120"/>
              <a:gd name="T82" fmla="*/ 62 w 86"/>
              <a:gd name="T83" fmla="*/ 95 h 120"/>
              <a:gd name="T84" fmla="*/ 69 w 86"/>
              <a:gd name="T85" fmla="*/ 107 h 120"/>
              <a:gd name="T86" fmla="*/ 74 w 86"/>
              <a:gd name="T87" fmla="*/ 103 h 120"/>
              <a:gd name="T88" fmla="*/ 76 w 86"/>
              <a:gd name="T89" fmla="*/ 100 h 120"/>
              <a:gd name="T90" fmla="*/ 76 w 86"/>
              <a:gd name="T91" fmla="*/ 96 h 120"/>
              <a:gd name="T92" fmla="*/ 62 w 86"/>
              <a:gd name="T93" fmla="*/ 9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120">
                <a:moveTo>
                  <a:pt x="52" y="60"/>
                </a:moveTo>
                <a:cubicBezTo>
                  <a:pt x="58" y="72"/>
                  <a:pt x="57" y="78"/>
                  <a:pt x="71" y="82"/>
                </a:cubicBezTo>
                <a:cubicBezTo>
                  <a:pt x="78" y="84"/>
                  <a:pt x="83" y="88"/>
                  <a:pt x="85" y="93"/>
                </a:cubicBezTo>
                <a:cubicBezTo>
                  <a:pt x="86" y="96"/>
                  <a:pt x="86" y="99"/>
                  <a:pt x="85" y="101"/>
                </a:cubicBezTo>
                <a:cubicBezTo>
                  <a:pt x="85" y="104"/>
                  <a:pt x="84" y="107"/>
                  <a:pt x="82" y="109"/>
                </a:cubicBezTo>
                <a:cubicBezTo>
                  <a:pt x="79" y="113"/>
                  <a:pt x="74" y="116"/>
                  <a:pt x="69" y="117"/>
                </a:cubicBezTo>
                <a:cubicBezTo>
                  <a:pt x="56" y="117"/>
                  <a:pt x="54" y="106"/>
                  <a:pt x="53" y="97"/>
                </a:cubicBezTo>
                <a:cubicBezTo>
                  <a:pt x="53" y="96"/>
                  <a:pt x="52" y="94"/>
                  <a:pt x="52" y="93"/>
                </a:cubicBezTo>
                <a:cubicBezTo>
                  <a:pt x="50" y="85"/>
                  <a:pt x="48" y="77"/>
                  <a:pt x="44" y="70"/>
                </a:cubicBezTo>
                <a:cubicBezTo>
                  <a:pt x="45" y="68"/>
                  <a:pt x="45" y="68"/>
                  <a:pt x="45" y="68"/>
                </a:cubicBezTo>
                <a:cubicBezTo>
                  <a:pt x="44" y="68"/>
                  <a:pt x="43" y="67"/>
                  <a:pt x="42" y="66"/>
                </a:cubicBezTo>
                <a:cubicBezTo>
                  <a:pt x="37" y="72"/>
                  <a:pt x="37" y="72"/>
                  <a:pt x="37" y="72"/>
                </a:cubicBezTo>
                <a:cubicBezTo>
                  <a:pt x="38" y="73"/>
                  <a:pt x="38" y="73"/>
                  <a:pt x="38" y="73"/>
                </a:cubicBezTo>
                <a:cubicBezTo>
                  <a:pt x="36" y="77"/>
                  <a:pt x="35" y="79"/>
                  <a:pt x="33" y="84"/>
                </a:cubicBezTo>
                <a:cubicBezTo>
                  <a:pt x="31" y="89"/>
                  <a:pt x="29" y="94"/>
                  <a:pt x="28" y="100"/>
                </a:cubicBezTo>
                <a:cubicBezTo>
                  <a:pt x="28" y="101"/>
                  <a:pt x="28" y="102"/>
                  <a:pt x="27" y="102"/>
                </a:cubicBezTo>
                <a:cubicBezTo>
                  <a:pt x="27" y="103"/>
                  <a:pt x="27" y="104"/>
                  <a:pt x="27" y="106"/>
                </a:cubicBezTo>
                <a:cubicBezTo>
                  <a:pt x="26" y="113"/>
                  <a:pt x="23" y="120"/>
                  <a:pt x="12" y="118"/>
                </a:cubicBezTo>
                <a:cubicBezTo>
                  <a:pt x="0" y="116"/>
                  <a:pt x="1" y="111"/>
                  <a:pt x="2" y="102"/>
                </a:cubicBezTo>
                <a:cubicBezTo>
                  <a:pt x="2" y="102"/>
                  <a:pt x="2" y="101"/>
                  <a:pt x="2" y="101"/>
                </a:cubicBezTo>
                <a:cubicBezTo>
                  <a:pt x="3" y="92"/>
                  <a:pt x="5" y="84"/>
                  <a:pt x="10" y="80"/>
                </a:cubicBezTo>
                <a:cubicBezTo>
                  <a:pt x="14" y="75"/>
                  <a:pt x="19" y="73"/>
                  <a:pt x="26" y="74"/>
                </a:cubicBezTo>
                <a:cubicBezTo>
                  <a:pt x="27" y="73"/>
                  <a:pt x="28" y="70"/>
                  <a:pt x="29" y="68"/>
                </a:cubicBezTo>
                <a:cubicBezTo>
                  <a:pt x="30" y="66"/>
                  <a:pt x="31" y="64"/>
                  <a:pt x="32" y="63"/>
                </a:cubicBezTo>
                <a:cubicBezTo>
                  <a:pt x="33" y="65"/>
                  <a:pt x="33" y="65"/>
                  <a:pt x="33" y="65"/>
                </a:cubicBezTo>
                <a:cubicBezTo>
                  <a:pt x="34" y="61"/>
                  <a:pt x="34" y="61"/>
                  <a:pt x="34" y="61"/>
                </a:cubicBezTo>
                <a:cubicBezTo>
                  <a:pt x="23" y="31"/>
                  <a:pt x="16" y="6"/>
                  <a:pt x="25" y="0"/>
                </a:cubicBezTo>
                <a:cubicBezTo>
                  <a:pt x="31" y="13"/>
                  <a:pt x="37" y="27"/>
                  <a:pt x="42" y="41"/>
                </a:cubicBezTo>
                <a:cubicBezTo>
                  <a:pt x="58" y="0"/>
                  <a:pt x="58" y="0"/>
                  <a:pt x="58" y="0"/>
                </a:cubicBezTo>
                <a:cubicBezTo>
                  <a:pt x="64" y="12"/>
                  <a:pt x="58" y="33"/>
                  <a:pt x="49" y="57"/>
                </a:cubicBezTo>
                <a:cubicBezTo>
                  <a:pt x="49" y="59"/>
                  <a:pt x="50" y="60"/>
                  <a:pt x="51" y="62"/>
                </a:cubicBezTo>
                <a:cubicBezTo>
                  <a:pt x="52" y="60"/>
                  <a:pt x="52" y="60"/>
                  <a:pt x="52" y="60"/>
                </a:cubicBezTo>
                <a:close/>
                <a:moveTo>
                  <a:pt x="18" y="98"/>
                </a:moveTo>
                <a:cubicBezTo>
                  <a:pt x="19" y="93"/>
                  <a:pt x="21" y="88"/>
                  <a:pt x="22" y="84"/>
                </a:cubicBezTo>
                <a:cubicBezTo>
                  <a:pt x="20" y="84"/>
                  <a:pt x="18" y="85"/>
                  <a:pt x="17" y="86"/>
                </a:cubicBezTo>
                <a:cubicBezTo>
                  <a:pt x="14" y="89"/>
                  <a:pt x="13" y="95"/>
                  <a:pt x="12" y="102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6"/>
                  <a:pt x="11" y="108"/>
                  <a:pt x="14" y="108"/>
                </a:cubicBezTo>
                <a:cubicBezTo>
                  <a:pt x="16" y="109"/>
                  <a:pt x="17" y="107"/>
                  <a:pt x="17" y="104"/>
                </a:cubicBezTo>
                <a:cubicBezTo>
                  <a:pt x="18" y="103"/>
                  <a:pt x="18" y="102"/>
                  <a:pt x="18" y="101"/>
                </a:cubicBezTo>
                <a:cubicBezTo>
                  <a:pt x="18" y="100"/>
                  <a:pt x="18" y="99"/>
                  <a:pt x="18" y="98"/>
                </a:cubicBezTo>
                <a:close/>
                <a:moveTo>
                  <a:pt x="62" y="95"/>
                </a:moveTo>
                <a:cubicBezTo>
                  <a:pt x="63" y="100"/>
                  <a:pt x="64" y="107"/>
                  <a:pt x="69" y="107"/>
                </a:cubicBezTo>
                <a:cubicBezTo>
                  <a:pt x="71" y="107"/>
                  <a:pt x="73" y="105"/>
                  <a:pt x="74" y="103"/>
                </a:cubicBezTo>
                <a:cubicBezTo>
                  <a:pt x="75" y="102"/>
                  <a:pt x="76" y="101"/>
                  <a:pt x="76" y="100"/>
                </a:cubicBezTo>
                <a:cubicBezTo>
                  <a:pt x="76" y="99"/>
                  <a:pt x="76" y="98"/>
                  <a:pt x="76" y="96"/>
                </a:cubicBezTo>
                <a:cubicBezTo>
                  <a:pt x="74" y="92"/>
                  <a:pt x="61" y="84"/>
                  <a:pt x="62" y="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71"/>
          <p:cNvSpPr>
            <a:spLocks noEditPoints="1"/>
          </p:cNvSpPr>
          <p:nvPr/>
        </p:nvSpPr>
        <p:spPr bwMode="auto">
          <a:xfrm>
            <a:off x="2308557" y="4007487"/>
            <a:ext cx="360363" cy="493713"/>
          </a:xfrm>
          <a:custGeom>
            <a:avLst/>
            <a:gdLst>
              <a:gd name="T0" fmla="*/ 31 w 85"/>
              <a:gd name="T1" fmla="*/ 26 h 116"/>
              <a:gd name="T2" fmla="*/ 51 w 85"/>
              <a:gd name="T3" fmla="*/ 28 h 116"/>
              <a:gd name="T4" fmla="*/ 52 w 85"/>
              <a:gd name="T5" fmla="*/ 31 h 116"/>
              <a:gd name="T6" fmla="*/ 45 w 85"/>
              <a:gd name="T7" fmla="*/ 48 h 116"/>
              <a:gd name="T8" fmla="*/ 31 w 85"/>
              <a:gd name="T9" fmla="*/ 55 h 116"/>
              <a:gd name="T10" fmla="*/ 31 w 85"/>
              <a:gd name="T11" fmla="*/ 48 h 116"/>
              <a:gd name="T12" fmla="*/ 35 w 85"/>
              <a:gd name="T13" fmla="*/ 40 h 116"/>
              <a:gd name="T14" fmla="*/ 31 w 85"/>
              <a:gd name="T15" fmla="*/ 31 h 116"/>
              <a:gd name="T16" fmla="*/ 31 w 85"/>
              <a:gd name="T17" fmla="*/ 26 h 116"/>
              <a:gd name="T18" fmla="*/ 26 w 85"/>
              <a:gd name="T19" fmla="*/ 14 h 116"/>
              <a:gd name="T20" fmla="*/ 28 w 85"/>
              <a:gd name="T21" fmla="*/ 6 h 116"/>
              <a:gd name="T22" fmla="*/ 35 w 85"/>
              <a:gd name="T23" fmla="*/ 2 h 116"/>
              <a:gd name="T24" fmla="*/ 43 w 85"/>
              <a:gd name="T25" fmla="*/ 3 h 116"/>
              <a:gd name="T26" fmla="*/ 51 w 85"/>
              <a:gd name="T27" fmla="*/ 6 h 116"/>
              <a:gd name="T28" fmla="*/ 61 w 85"/>
              <a:gd name="T29" fmla="*/ 10 h 116"/>
              <a:gd name="T30" fmla="*/ 72 w 85"/>
              <a:gd name="T31" fmla="*/ 11 h 116"/>
              <a:gd name="T32" fmla="*/ 72 w 85"/>
              <a:gd name="T33" fmla="*/ 11 h 116"/>
              <a:gd name="T34" fmla="*/ 79 w 85"/>
              <a:gd name="T35" fmla="*/ 1 h 116"/>
              <a:gd name="T36" fmla="*/ 79 w 85"/>
              <a:gd name="T37" fmla="*/ 0 h 116"/>
              <a:gd name="T38" fmla="*/ 81 w 85"/>
              <a:gd name="T39" fmla="*/ 0 h 116"/>
              <a:gd name="T40" fmla="*/ 83 w 85"/>
              <a:gd name="T41" fmla="*/ 1 h 116"/>
              <a:gd name="T42" fmla="*/ 85 w 85"/>
              <a:gd name="T43" fmla="*/ 2 h 116"/>
              <a:gd name="T44" fmla="*/ 85 w 85"/>
              <a:gd name="T45" fmla="*/ 3 h 116"/>
              <a:gd name="T46" fmla="*/ 74 w 85"/>
              <a:gd name="T47" fmla="*/ 16 h 116"/>
              <a:gd name="T48" fmla="*/ 59 w 85"/>
              <a:gd name="T49" fmla="*/ 16 h 116"/>
              <a:gd name="T50" fmla="*/ 54 w 85"/>
              <a:gd name="T51" fmla="*/ 14 h 116"/>
              <a:gd name="T52" fmla="*/ 49 w 85"/>
              <a:gd name="T53" fmla="*/ 12 h 116"/>
              <a:gd name="T54" fmla="*/ 49 w 85"/>
              <a:gd name="T55" fmla="*/ 12 h 116"/>
              <a:gd name="T56" fmla="*/ 49 w 85"/>
              <a:gd name="T57" fmla="*/ 12 h 116"/>
              <a:gd name="T58" fmla="*/ 49 w 85"/>
              <a:gd name="T59" fmla="*/ 12 h 116"/>
              <a:gd name="T60" fmla="*/ 35 w 85"/>
              <a:gd name="T61" fmla="*/ 8 h 116"/>
              <a:gd name="T62" fmla="*/ 33 w 85"/>
              <a:gd name="T63" fmla="*/ 10 h 116"/>
              <a:gd name="T64" fmla="*/ 32 w 85"/>
              <a:gd name="T65" fmla="*/ 14 h 116"/>
              <a:gd name="T66" fmla="*/ 33 w 85"/>
              <a:gd name="T67" fmla="*/ 14 h 116"/>
              <a:gd name="T68" fmla="*/ 35 w 85"/>
              <a:gd name="T69" fmla="*/ 24 h 116"/>
              <a:gd name="T70" fmla="*/ 23 w 85"/>
              <a:gd name="T71" fmla="*/ 24 h 116"/>
              <a:gd name="T72" fmla="*/ 24 w 85"/>
              <a:gd name="T73" fmla="*/ 14 h 116"/>
              <a:gd name="T74" fmla="*/ 26 w 85"/>
              <a:gd name="T75" fmla="*/ 14 h 116"/>
              <a:gd name="T76" fmla="*/ 59 w 85"/>
              <a:gd name="T77" fmla="*/ 30 h 116"/>
              <a:gd name="T78" fmla="*/ 56 w 85"/>
              <a:gd name="T79" fmla="*/ 29 h 116"/>
              <a:gd name="T80" fmla="*/ 56 w 85"/>
              <a:gd name="T81" fmla="*/ 31 h 116"/>
              <a:gd name="T82" fmla="*/ 48 w 85"/>
              <a:gd name="T83" fmla="*/ 52 h 116"/>
              <a:gd name="T84" fmla="*/ 29 w 85"/>
              <a:gd name="T85" fmla="*/ 60 h 116"/>
              <a:gd name="T86" fmla="*/ 10 w 85"/>
              <a:gd name="T87" fmla="*/ 52 h 116"/>
              <a:gd name="T88" fmla="*/ 3 w 85"/>
              <a:gd name="T89" fmla="*/ 31 h 116"/>
              <a:gd name="T90" fmla="*/ 3 w 85"/>
              <a:gd name="T91" fmla="*/ 29 h 116"/>
              <a:gd name="T92" fmla="*/ 0 w 85"/>
              <a:gd name="T93" fmla="*/ 30 h 116"/>
              <a:gd name="T94" fmla="*/ 0 w 85"/>
              <a:gd name="T95" fmla="*/ 87 h 116"/>
              <a:gd name="T96" fmla="*/ 29 w 85"/>
              <a:gd name="T97" fmla="*/ 116 h 116"/>
              <a:gd name="T98" fmla="*/ 29 w 85"/>
              <a:gd name="T99" fmla="*/ 116 h 116"/>
              <a:gd name="T100" fmla="*/ 59 w 85"/>
              <a:gd name="T101" fmla="*/ 87 h 116"/>
              <a:gd name="T102" fmla="*/ 59 w 85"/>
              <a:gd name="T103" fmla="*/ 30 h 116"/>
              <a:gd name="T104" fmla="*/ 8 w 85"/>
              <a:gd name="T105" fmla="*/ 28 h 116"/>
              <a:gd name="T106" fmla="*/ 27 w 85"/>
              <a:gd name="T107" fmla="*/ 26 h 116"/>
              <a:gd name="T108" fmla="*/ 27 w 85"/>
              <a:gd name="T109" fmla="*/ 31 h 116"/>
              <a:gd name="T110" fmla="*/ 24 w 85"/>
              <a:gd name="T111" fmla="*/ 40 h 116"/>
              <a:gd name="T112" fmla="*/ 27 w 85"/>
              <a:gd name="T113" fmla="*/ 48 h 116"/>
              <a:gd name="T114" fmla="*/ 27 w 85"/>
              <a:gd name="T115" fmla="*/ 55 h 116"/>
              <a:gd name="T116" fmla="*/ 14 w 85"/>
              <a:gd name="T117" fmla="*/ 48 h 116"/>
              <a:gd name="T118" fmla="*/ 7 w 85"/>
              <a:gd name="T119" fmla="*/ 31 h 116"/>
              <a:gd name="T120" fmla="*/ 8 w 85"/>
              <a:gd name="T121" fmla="*/ 2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116">
                <a:moveTo>
                  <a:pt x="31" y="26"/>
                </a:moveTo>
                <a:cubicBezTo>
                  <a:pt x="38" y="26"/>
                  <a:pt x="45" y="27"/>
                  <a:pt x="51" y="28"/>
                </a:cubicBezTo>
                <a:cubicBezTo>
                  <a:pt x="52" y="29"/>
                  <a:pt x="52" y="30"/>
                  <a:pt x="52" y="31"/>
                </a:cubicBezTo>
                <a:cubicBezTo>
                  <a:pt x="52" y="38"/>
                  <a:pt x="49" y="44"/>
                  <a:pt x="45" y="48"/>
                </a:cubicBezTo>
                <a:cubicBezTo>
                  <a:pt x="42" y="52"/>
                  <a:pt x="37" y="55"/>
                  <a:pt x="31" y="55"/>
                </a:cubicBezTo>
                <a:cubicBezTo>
                  <a:pt x="31" y="48"/>
                  <a:pt x="31" y="48"/>
                  <a:pt x="31" y="48"/>
                </a:cubicBezTo>
                <a:cubicBezTo>
                  <a:pt x="33" y="47"/>
                  <a:pt x="35" y="44"/>
                  <a:pt x="35" y="40"/>
                </a:cubicBezTo>
                <a:cubicBezTo>
                  <a:pt x="35" y="36"/>
                  <a:pt x="33" y="32"/>
                  <a:pt x="31" y="31"/>
                </a:cubicBezTo>
                <a:cubicBezTo>
                  <a:pt x="31" y="26"/>
                  <a:pt x="31" y="26"/>
                  <a:pt x="31" y="26"/>
                </a:cubicBezTo>
                <a:close/>
                <a:moveTo>
                  <a:pt x="26" y="14"/>
                </a:moveTo>
                <a:cubicBezTo>
                  <a:pt x="26" y="11"/>
                  <a:pt x="27" y="8"/>
                  <a:pt x="28" y="6"/>
                </a:cubicBezTo>
                <a:cubicBezTo>
                  <a:pt x="29" y="4"/>
                  <a:pt x="32" y="2"/>
                  <a:pt x="35" y="2"/>
                </a:cubicBezTo>
                <a:cubicBezTo>
                  <a:pt x="37" y="2"/>
                  <a:pt x="40" y="2"/>
                  <a:pt x="43" y="3"/>
                </a:cubicBezTo>
                <a:cubicBezTo>
                  <a:pt x="45" y="4"/>
                  <a:pt x="48" y="5"/>
                  <a:pt x="51" y="6"/>
                </a:cubicBezTo>
                <a:cubicBezTo>
                  <a:pt x="54" y="8"/>
                  <a:pt x="58" y="9"/>
                  <a:pt x="61" y="10"/>
                </a:cubicBezTo>
                <a:cubicBezTo>
                  <a:pt x="65" y="11"/>
                  <a:pt x="69" y="12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5" y="10"/>
                  <a:pt x="77" y="7"/>
                  <a:pt x="79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3" y="1"/>
                  <a:pt x="83" y="1"/>
                  <a:pt x="83" y="1"/>
                </a:cubicBezTo>
                <a:cubicBezTo>
                  <a:pt x="85" y="2"/>
                  <a:pt x="85" y="2"/>
                  <a:pt x="85" y="2"/>
                </a:cubicBezTo>
                <a:cubicBezTo>
                  <a:pt x="85" y="3"/>
                  <a:pt x="85" y="3"/>
                  <a:pt x="85" y="3"/>
                </a:cubicBezTo>
                <a:cubicBezTo>
                  <a:pt x="82" y="11"/>
                  <a:pt x="79" y="15"/>
                  <a:pt x="74" y="16"/>
                </a:cubicBezTo>
                <a:cubicBezTo>
                  <a:pt x="70" y="18"/>
                  <a:pt x="64" y="17"/>
                  <a:pt x="59" y="16"/>
                </a:cubicBezTo>
                <a:cubicBezTo>
                  <a:pt x="57" y="15"/>
                  <a:pt x="56" y="15"/>
                  <a:pt x="54" y="14"/>
                </a:cubicBezTo>
                <a:cubicBezTo>
                  <a:pt x="52" y="13"/>
                  <a:pt x="50" y="13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3" y="10"/>
                  <a:pt x="39" y="8"/>
                  <a:pt x="35" y="8"/>
                </a:cubicBezTo>
                <a:cubicBezTo>
                  <a:pt x="34" y="8"/>
                  <a:pt x="33" y="9"/>
                  <a:pt x="33" y="10"/>
                </a:cubicBezTo>
                <a:cubicBezTo>
                  <a:pt x="32" y="11"/>
                  <a:pt x="32" y="12"/>
                  <a:pt x="32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4" y="14"/>
                  <a:pt x="24" y="14"/>
                  <a:pt x="24" y="14"/>
                </a:cubicBezTo>
                <a:cubicBezTo>
                  <a:pt x="26" y="14"/>
                  <a:pt x="26" y="14"/>
                  <a:pt x="26" y="14"/>
                </a:cubicBezTo>
                <a:close/>
                <a:moveTo>
                  <a:pt x="59" y="30"/>
                </a:moveTo>
                <a:cubicBezTo>
                  <a:pt x="58" y="29"/>
                  <a:pt x="57" y="29"/>
                  <a:pt x="56" y="29"/>
                </a:cubicBezTo>
                <a:cubicBezTo>
                  <a:pt x="56" y="30"/>
                  <a:pt x="56" y="31"/>
                  <a:pt x="56" y="31"/>
                </a:cubicBezTo>
                <a:cubicBezTo>
                  <a:pt x="56" y="39"/>
                  <a:pt x="53" y="47"/>
                  <a:pt x="48" y="52"/>
                </a:cubicBezTo>
                <a:cubicBezTo>
                  <a:pt x="43" y="57"/>
                  <a:pt x="37" y="60"/>
                  <a:pt x="29" y="60"/>
                </a:cubicBezTo>
                <a:cubicBezTo>
                  <a:pt x="22" y="60"/>
                  <a:pt x="15" y="57"/>
                  <a:pt x="10" y="52"/>
                </a:cubicBezTo>
                <a:cubicBezTo>
                  <a:pt x="6" y="47"/>
                  <a:pt x="3" y="39"/>
                  <a:pt x="3" y="31"/>
                </a:cubicBezTo>
                <a:cubicBezTo>
                  <a:pt x="3" y="31"/>
                  <a:pt x="3" y="30"/>
                  <a:pt x="3" y="29"/>
                </a:cubicBezTo>
                <a:cubicBezTo>
                  <a:pt x="2" y="29"/>
                  <a:pt x="1" y="29"/>
                  <a:pt x="0" y="30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45" y="116"/>
                  <a:pt x="59" y="103"/>
                  <a:pt x="59" y="87"/>
                </a:cubicBezTo>
                <a:cubicBezTo>
                  <a:pt x="59" y="30"/>
                  <a:pt x="59" y="30"/>
                  <a:pt x="59" y="30"/>
                </a:cubicBezTo>
                <a:close/>
                <a:moveTo>
                  <a:pt x="8" y="28"/>
                </a:moveTo>
                <a:cubicBezTo>
                  <a:pt x="14" y="27"/>
                  <a:pt x="21" y="26"/>
                  <a:pt x="27" y="26"/>
                </a:cubicBezTo>
                <a:cubicBezTo>
                  <a:pt x="27" y="31"/>
                  <a:pt x="27" y="31"/>
                  <a:pt x="27" y="31"/>
                </a:cubicBezTo>
                <a:cubicBezTo>
                  <a:pt x="25" y="32"/>
                  <a:pt x="24" y="36"/>
                  <a:pt x="24" y="40"/>
                </a:cubicBezTo>
                <a:cubicBezTo>
                  <a:pt x="24" y="44"/>
                  <a:pt x="25" y="47"/>
                  <a:pt x="27" y="48"/>
                </a:cubicBezTo>
                <a:cubicBezTo>
                  <a:pt x="27" y="55"/>
                  <a:pt x="27" y="55"/>
                  <a:pt x="27" y="55"/>
                </a:cubicBezTo>
                <a:cubicBezTo>
                  <a:pt x="22" y="54"/>
                  <a:pt x="17" y="52"/>
                  <a:pt x="14" y="48"/>
                </a:cubicBezTo>
                <a:cubicBezTo>
                  <a:pt x="10" y="44"/>
                  <a:pt x="7" y="38"/>
                  <a:pt x="7" y="31"/>
                </a:cubicBezTo>
                <a:cubicBezTo>
                  <a:pt x="7" y="30"/>
                  <a:pt x="8" y="29"/>
                  <a:pt x="8" y="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72"/>
          <p:cNvSpPr>
            <a:spLocks noEditPoints="1"/>
          </p:cNvSpPr>
          <p:nvPr/>
        </p:nvSpPr>
        <p:spPr bwMode="auto">
          <a:xfrm>
            <a:off x="1362407" y="4056699"/>
            <a:ext cx="534988" cy="395288"/>
          </a:xfrm>
          <a:custGeom>
            <a:avLst/>
            <a:gdLst>
              <a:gd name="T0" fmla="*/ 116 w 126"/>
              <a:gd name="T1" fmla="*/ 10 h 93"/>
              <a:gd name="T2" fmla="*/ 126 w 126"/>
              <a:gd name="T3" fmla="*/ 84 h 93"/>
              <a:gd name="T4" fmla="*/ 0 w 126"/>
              <a:gd name="T5" fmla="*/ 84 h 93"/>
              <a:gd name="T6" fmla="*/ 10 w 126"/>
              <a:gd name="T7" fmla="*/ 62 h 93"/>
              <a:gd name="T8" fmla="*/ 73 w 126"/>
              <a:gd name="T9" fmla="*/ 19 h 93"/>
              <a:gd name="T10" fmla="*/ 73 w 126"/>
              <a:gd name="T11" fmla="*/ 23 h 93"/>
              <a:gd name="T12" fmla="*/ 73 w 126"/>
              <a:gd name="T13" fmla="*/ 30 h 93"/>
              <a:gd name="T14" fmla="*/ 75 w 126"/>
              <a:gd name="T15" fmla="*/ 30 h 93"/>
              <a:gd name="T16" fmla="*/ 75 w 126"/>
              <a:gd name="T17" fmla="*/ 23 h 93"/>
              <a:gd name="T18" fmla="*/ 75 w 126"/>
              <a:gd name="T19" fmla="*/ 19 h 93"/>
              <a:gd name="T20" fmla="*/ 79 w 126"/>
              <a:gd name="T21" fmla="*/ 21 h 93"/>
              <a:gd name="T22" fmla="*/ 79 w 126"/>
              <a:gd name="T23" fmla="*/ 25 h 93"/>
              <a:gd name="T24" fmla="*/ 81 w 126"/>
              <a:gd name="T25" fmla="*/ 32 h 93"/>
              <a:gd name="T26" fmla="*/ 83 w 126"/>
              <a:gd name="T27" fmla="*/ 25 h 93"/>
              <a:gd name="T28" fmla="*/ 85 w 126"/>
              <a:gd name="T29" fmla="*/ 30 h 93"/>
              <a:gd name="T30" fmla="*/ 87 w 126"/>
              <a:gd name="T31" fmla="*/ 30 h 93"/>
              <a:gd name="T32" fmla="*/ 91 w 126"/>
              <a:gd name="T33" fmla="*/ 27 h 93"/>
              <a:gd name="T34" fmla="*/ 91 w 126"/>
              <a:gd name="T35" fmla="*/ 35 h 93"/>
              <a:gd name="T36" fmla="*/ 93 w 126"/>
              <a:gd name="T37" fmla="*/ 30 h 93"/>
              <a:gd name="T38" fmla="*/ 97 w 126"/>
              <a:gd name="T39" fmla="*/ 32 h 93"/>
              <a:gd name="T40" fmla="*/ 95 w 126"/>
              <a:gd name="T41" fmla="*/ 27 h 93"/>
              <a:gd name="T42" fmla="*/ 91 w 126"/>
              <a:gd name="T43" fmla="*/ 25 h 93"/>
              <a:gd name="T44" fmla="*/ 85 w 126"/>
              <a:gd name="T45" fmla="*/ 25 h 93"/>
              <a:gd name="T46" fmla="*/ 81 w 126"/>
              <a:gd name="T47" fmla="*/ 23 h 93"/>
              <a:gd name="T48" fmla="*/ 81 w 126"/>
              <a:gd name="T49" fmla="*/ 19 h 93"/>
              <a:gd name="T50" fmla="*/ 77 w 126"/>
              <a:gd name="T51" fmla="*/ 17 h 93"/>
              <a:gd name="T52" fmla="*/ 73 w 126"/>
              <a:gd name="T53" fmla="*/ 19 h 93"/>
              <a:gd name="T54" fmla="*/ 95 w 126"/>
              <a:gd name="T55" fmla="*/ 48 h 93"/>
              <a:gd name="T56" fmla="*/ 99 w 126"/>
              <a:gd name="T57" fmla="*/ 43 h 93"/>
              <a:gd name="T58" fmla="*/ 97 w 126"/>
              <a:gd name="T59" fmla="*/ 43 h 93"/>
              <a:gd name="T60" fmla="*/ 93 w 126"/>
              <a:gd name="T61" fmla="*/ 48 h 93"/>
              <a:gd name="T62" fmla="*/ 78 w 126"/>
              <a:gd name="T63" fmla="*/ 51 h 93"/>
              <a:gd name="T64" fmla="*/ 74 w 126"/>
              <a:gd name="T65" fmla="*/ 46 h 93"/>
              <a:gd name="T66" fmla="*/ 72 w 126"/>
              <a:gd name="T67" fmla="*/ 40 h 93"/>
              <a:gd name="T68" fmla="*/ 68 w 126"/>
              <a:gd name="T69" fmla="*/ 38 h 93"/>
              <a:gd name="T70" fmla="*/ 71 w 126"/>
              <a:gd name="T71" fmla="*/ 31 h 93"/>
              <a:gd name="T72" fmla="*/ 66 w 126"/>
              <a:gd name="T73" fmla="*/ 38 h 93"/>
              <a:gd name="T74" fmla="*/ 70 w 126"/>
              <a:gd name="T75" fmla="*/ 40 h 93"/>
              <a:gd name="T76" fmla="*/ 72 w 126"/>
              <a:gd name="T77" fmla="*/ 46 h 93"/>
              <a:gd name="T78" fmla="*/ 76 w 126"/>
              <a:gd name="T79" fmla="*/ 51 h 93"/>
              <a:gd name="T80" fmla="*/ 78 w 126"/>
              <a:gd name="T81" fmla="*/ 57 h 93"/>
              <a:gd name="T82" fmla="*/ 71 w 126"/>
              <a:gd name="T83" fmla="*/ 33 h 93"/>
              <a:gd name="T84" fmla="*/ 73 w 126"/>
              <a:gd name="T85" fmla="*/ 38 h 93"/>
              <a:gd name="T86" fmla="*/ 73 w 126"/>
              <a:gd name="T87" fmla="*/ 32 h 93"/>
              <a:gd name="T88" fmla="*/ 56 w 126"/>
              <a:gd name="T89" fmla="*/ 78 h 93"/>
              <a:gd name="T90" fmla="*/ 69 w 126"/>
              <a:gd name="T91" fmla="*/ 78 h 93"/>
              <a:gd name="T92" fmla="*/ 19 w 126"/>
              <a:gd name="T93" fmla="*/ 64 h 93"/>
              <a:gd name="T94" fmla="*/ 19 w 126"/>
              <a:gd name="T95" fmla="*/ 1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6" h="93">
                <a:moveTo>
                  <a:pt x="19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11" y="0"/>
                  <a:pt x="116" y="5"/>
                  <a:pt x="116" y="10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6" y="67"/>
                  <a:pt x="112" y="70"/>
                  <a:pt x="108" y="71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93"/>
                  <a:pt x="126" y="93"/>
                  <a:pt x="126" y="9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4"/>
                  <a:pt x="0" y="84"/>
                  <a:pt x="0" y="84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3" y="70"/>
                  <a:pt x="10" y="66"/>
                  <a:pt x="10" y="62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5"/>
                  <a:pt x="14" y="0"/>
                  <a:pt x="19" y="0"/>
                </a:cubicBezTo>
                <a:close/>
                <a:moveTo>
                  <a:pt x="73" y="19"/>
                </a:move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3"/>
                  <a:pt x="73" y="23"/>
                  <a:pt x="73" y="23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7"/>
                  <a:pt x="73" y="27"/>
                  <a:pt x="73" y="27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2"/>
                  <a:pt x="73" y="32"/>
                  <a:pt x="73" y="32"/>
                </a:cubicBezTo>
                <a:cubicBezTo>
                  <a:pt x="75" y="32"/>
                  <a:pt x="75" y="32"/>
                  <a:pt x="75" y="32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3"/>
                  <a:pt x="75" y="23"/>
                  <a:pt x="75" y="23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19"/>
                  <a:pt x="75" y="19"/>
                  <a:pt x="75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21"/>
                  <a:pt x="79" y="21"/>
                  <a:pt x="79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79" y="23"/>
                  <a:pt x="79" y="23"/>
                  <a:pt x="79" y="23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27"/>
                  <a:pt x="79" y="27"/>
                  <a:pt x="79" y="27"/>
                </a:cubicBezTo>
                <a:cubicBezTo>
                  <a:pt x="79" y="32"/>
                  <a:pt x="79" y="32"/>
                  <a:pt x="79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5"/>
                  <a:pt x="81" y="25"/>
                  <a:pt x="81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27"/>
                  <a:pt x="85" y="27"/>
                  <a:pt x="85" y="27"/>
                </a:cubicBezTo>
                <a:cubicBezTo>
                  <a:pt x="85" y="30"/>
                  <a:pt x="85" y="30"/>
                  <a:pt x="85" y="30"/>
                </a:cubicBezTo>
                <a:cubicBezTo>
                  <a:pt x="85" y="33"/>
                  <a:pt x="85" y="33"/>
                  <a:pt x="85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27"/>
                  <a:pt x="87" y="27"/>
                  <a:pt x="87" y="27"/>
                </a:cubicBezTo>
                <a:cubicBezTo>
                  <a:pt x="89" y="27"/>
                  <a:pt x="89" y="27"/>
                  <a:pt x="89" y="27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30"/>
                  <a:pt x="91" y="30"/>
                  <a:pt x="91" y="30"/>
                </a:cubicBezTo>
                <a:cubicBezTo>
                  <a:pt x="91" y="32"/>
                  <a:pt x="91" y="32"/>
                  <a:pt x="91" y="32"/>
                </a:cubicBezTo>
                <a:cubicBezTo>
                  <a:pt x="91" y="35"/>
                  <a:pt x="91" y="35"/>
                  <a:pt x="91" y="35"/>
                </a:cubicBezTo>
                <a:cubicBezTo>
                  <a:pt x="93" y="35"/>
                  <a:pt x="93" y="35"/>
                  <a:pt x="93" y="35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0"/>
                  <a:pt x="93" y="30"/>
                  <a:pt x="93" y="30"/>
                </a:cubicBezTo>
                <a:cubicBezTo>
                  <a:pt x="95" y="30"/>
                  <a:pt x="95" y="30"/>
                  <a:pt x="95" y="30"/>
                </a:cubicBezTo>
                <a:cubicBezTo>
                  <a:pt x="95" y="32"/>
                  <a:pt x="95" y="32"/>
                  <a:pt x="95" y="32"/>
                </a:cubicBezTo>
                <a:cubicBezTo>
                  <a:pt x="97" y="32"/>
                  <a:pt x="97" y="32"/>
                  <a:pt x="97" y="32"/>
                </a:cubicBezTo>
                <a:cubicBezTo>
                  <a:pt x="97" y="30"/>
                  <a:pt x="97" y="30"/>
                  <a:pt x="97" y="30"/>
                </a:cubicBezTo>
                <a:cubicBezTo>
                  <a:pt x="95" y="30"/>
                  <a:pt x="95" y="30"/>
                  <a:pt x="95" y="30"/>
                </a:cubicBezTo>
                <a:cubicBezTo>
                  <a:pt x="95" y="27"/>
                  <a:pt x="95" y="27"/>
                  <a:pt x="95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5"/>
                  <a:pt x="91" y="25"/>
                  <a:pt x="91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23"/>
                  <a:pt x="85" y="23"/>
                  <a:pt x="85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1"/>
                  <a:pt x="81" y="21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1" y="19"/>
                  <a:pt x="81" y="19"/>
                  <a:pt x="81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7"/>
                  <a:pt x="79" y="17"/>
                  <a:pt x="79" y="17"/>
                </a:cubicBezTo>
                <a:cubicBezTo>
                  <a:pt x="77" y="17"/>
                  <a:pt x="77" y="17"/>
                  <a:pt x="77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9"/>
                  <a:pt x="75" y="19"/>
                  <a:pt x="75" y="19"/>
                </a:cubicBezTo>
                <a:cubicBezTo>
                  <a:pt x="73" y="19"/>
                  <a:pt x="73" y="19"/>
                  <a:pt x="73" y="19"/>
                </a:cubicBezTo>
                <a:close/>
                <a:moveTo>
                  <a:pt x="93" y="55"/>
                </a:moveTo>
                <a:cubicBezTo>
                  <a:pt x="95" y="55"/>
                  <a:pt x="95" y="55"/>
                  <a:pt x="95" y="55"/>
                </a:cubicBezTo>
                <a:cubicBezTo>
                  <a:pt x="95" y="48"/>
                  <a:pt x="95" y="48"/>
                  <a:pt x="95" y="48"/>
                </a:cubicBezTo>
                <a:cubicBezTo>
                  <a:pt x="97" y="48"/>
                  <a:pt x="97" y="48"/>
                  <a:pt x="97" y="48"/>
                </a:cubicBezTo>
                <a:cubicBezTo>
                  <a:pt x="97" y="43"/>
                  <a:pt x="97" y="43"/>
                  <a:pt x="97" y="43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32"/>
                  <a:pt x="99" y="32"/>
                  <a:pt x="99" y="32"/>
                </a:cubicBezTo>
                <a:cubicBezTo>
                  <a:pt x="97" y="32"/>
                  <a:pt x="97" y="32"/>
                  <a:pt x="97" y="32"/>
                </a:cubicBezTo>
                <a:cubicBezTo>
                  <a:pt x="97" y="43"/>
                  <a:pt x="97" y="43"/>
                  <a:pt x="97" y="43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8"/>
                  <a:pt x="95" y="48"/>
                  <a:pt x="95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55"/>
                  <a:pt x="93" y="55"/>
                  <a:pt x="93" y="55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1"/>
                  <a:pt x="78" y="51"/>
                  <a:pt x="78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46"/>
                  <a:pt x="76" y="46"/>
                  <a:pt x="76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2"/>
                  <a:pt x="74" y="42"/>
                  <a:pt x="74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0"/>
                  <a:pt x="72" y="40"/>
                  <a:pt x="72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38"/>
                  <a:pt x="70" y="38"/>
                  <a:pt x="70" y="38"/>
                </a:cubicBezTo>
                <a:cubicBezTo>
                  <a:pt x="68" y="38"/>
                  <a:pt x="68" y="38"/>
                  <a:pt x="68" y="38"/>
                </a:cubicBezTo>
                <a:cubicBezTo>
                  <a:pt x="68" y="33"/>
                  <a:pt x="68" y="33"/>
                  <a:pt x="68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1"/>
                  <a:pt x="71" y="31"/>
                  <a:pt x="71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8"/>
                  <a:pt x="66" y="38"/>
                  <a:pt x="66" y="38"/>
                </a:cubicBezTo>
                <a:cubicBezTo>
                  <a:pt x="68" y="38"/>
                  <a:pt x="68" y="38"/>
                  <a:pt x="68" y="38"/>
                </a:cubicBezTo>
                <a:cubicBezTo>
                  <a:pt x="68" y="40"/>
                  <a:pt x="68" y="40"/>
                  <a:pt x="68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2"/>
                  <a:pt x="70" y="42"/>
                  <a:pt x="70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6"/>
                  <a:pt x="72" y="46"/>
                  <a:pt x="72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51"/>
                  <a:pt x="74" y="51"/>
                  <a:pt x="74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5"/>
                  <a:pt x="76" y="55"/>
                  <a:pt x="76" y="55"/>
                </a:cubicBezTo>
                <a:cubicBezTo>
                  <a:pt x="78" y="55"/>
                  <a:pt x="78" y="55"/>
                  <a:pt x="78" y="55"/>
                </a:cubicBezTo>
                <a:cubicBezTo>
                  <a:pt x="78" y="57"/>
                  <a:pt x="78" y="57"/>
                  <a:pt x="78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3" y="55"/>
                  <a:pt x="93" y="55"/>
                  <a:pt x="93" y="55"/>
                </a:cubicBezTo>
                <a:close/>
                <a:moveTo>
                  <a:pt x="71" y="33"/>
                </a:moveTo>
                <a:cubicBezTo>
                  <a:pt x="71" y="35"/>
                  <a:pt x="71" y="35"/>
                  <a:pt x="71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8"/>
                  <a:pt x="73" y="38"/>
                  <a:pt x="73" y="38"/>
                </a:cubicBezTo>
                <a:cubicBezTo>
                  <a:pt x="75" y="38"/>
                  <a:pt x="75" y="38"/>
                  <a:pt x="75" y="38"/>
                </a:cubicBezTo>
                <a:cubicBezTo>
                  <a:pt x="75" y="32"/>
                  <a:pt x="75" y="32"/>
                  <a:pt x="75" y="32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1" y="33"/>
                  <a:pt x="71" y="33"/>
                  <a:pt x="71" y="33"/>
                </a:cubicBezTo>
                <a:close/>
                <a:moveTo>
                  <a:pt x="56" y="78"/>
                </a:moveTo>
                <a:cubicBezTo>
                  <a:pt x="52" y="86"/>
                  <a:pt x="52" y="86"/>
                  <a:pt x="52" y="86"/>
                </a:cubicBezTo>
                <a:cubicBezTo>
                  <a:pt x="74" y="86"/>
                  <a:pt x="74" y="86"/>
                  <a:pt x="74" y="86"/>
                </a:cubicBezTo>
                <a:cubicBezTo>
                  <a:pt x="69" y="78"/>
                  <a:pt x="69" y="78"/>
                  <a:pt x="69" y="78"/>
                </a:cubicBezTo>
                <a:cubicBezTo>
                  <a:pt x="56" y="78"/>
                  <a:pt x="56" y="78"/>
                  <a:pt x="56" y="78"/>
                </a:cubicBezTo>
                <a:close/>
                <a:moveTo>
                  <a:pt x="19" y="10"/>
                </a:moveTo>
                <a:cubicBezTo>
                  <a:pt x="19" y="64"/>
                  <a:pt x="19" y="64"/>
                  <a:pt x="19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10"/>
                  <a:pt x="107" y="10"/>
                  <a:pt x="107" y="1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73"/>
          <p:cNvSpPr>
            <a:spLocks noEditPoints="1"/>
          </p:cNvSpPr>
          <p:nvPr/>
        </p:nvSpPr>
        <p:spPr bwMode="auto">
          <a:xfrm>
            <a:off x="1375107" y="3195650"/>
            <a:ext cx="522288" cy="458788"/>
          </a:xfrm>
          <a:custGeom>
            <a:avLst/>
            <a:gdLst>
              <a:gd name="T0" fmla="*/ 75 w 123"/>
              <a:gd name="T1" fmla="*/ 10 h 108"/>
              <a:gd name="T2" fmla="*/ 44 w 123"/>
              <a:gd name="T3" fmla="*/ 12 h 108"/>
              <a:gd name="T4" fmla="*/ 6 w 123"/>
              <a:gd name="T5" fmla="*/ 59 h 108"/>
              <a:gd name="T6" fmla="*/ 57 w 123"/>
              <a:gd name="T7" fmla="*/ 98 h 108"/>
              <a:gd name="T8" fmla="*/ 88 w 123"/>
              <a:gd name="T9" fmla="*/ 68 h 108"/>
              <a:gd name="T10" fmla="*/ 82 w 123"/>
              <a:gd name="T11" fmla="*/ 60 h 108"/>
              <a:gd name="T12" fmla="*/ 74 w 123"/>
              <a:gd name="T13" fmla="*/ 39 h 108"/>
              <a:gd name="T14" fmla="*/ 40 w 123"/>
              <a:gd name="T15" fmla="*/ 78 h 108"/>
              <a:gd name="T16" fmla="*/ 40 w 123"/>
              <a:gd name="T17" fmla="*/ 94 h 108"/>
              <a:gd name="T18" fmla="*/ 40 w 123"/>
              <a:gd name="T19" fmla="*/ 78 h 108"/>
              <a:gd name="T20" fmla="*/ 33 w 123"/>
              <a:gd name="T21" fmla="*/ 65 h 108"/>
              <a:gd name="T22" fmla="*/ 15 w 123"/>
              <a:gd name="T23" fmla="*/ 65 h 108"/>
              <a:gd name="T24" fmla="*/ 32 w 123"/>
              <a:gd name="T25" fmla="*/ 35 h 108"/>
              <a:gd name="T26" fmla="*/ 32 w 123"/>
              <a:gd name="T27" fmla="*/ 52 h 108"/>
              <a:gd name="T28" fmla="*/ 32 w 123"/>
              <a:gd name="T29" fmla="*/ 35 h 108"/>
              <a:gd name="T30" fmla="*/ 110 w 123"/>
              <a:gd name="T31" fmla="*/ 0 h 108"/>
              <a:gd name="T32" fmla="*/ 113 w 123"/>
              <a:gd name="T33" fmla="*/ 40 h 108"/>
              <a:gd name="T34" fmla="*/ 104 w 123"/>
              <a:gd name="T35" fmla="*/ 43 h 108"/>
              <a:gd name="T36" fmla="*/ 110 w 123"/>
              <a:gd name="T37" fmla="*/ 101 h 108"/>
              <a:gd name="T38" fmla="*/ 104 w 123"/>
              <a:gd name="T39" fmla="*/ 43 h 108"/>
              <a:gd name="T40" fmla="*/ 110 w 123"/>
              <a:gd name="T41" fmla="*/ 6 h 108"/>
              <a:gd name="T42" fmla="*/ 100 w 123"/>
              <a:gd name="T43" fmla="*/ 24 h 108"/>
              <a:gd name="T44" fmla="*/ 78 w 123"/>
              <a:gd name="T45" fmla="*/ 6 h 108"/>
              <a:gd name="T46" fmla="*/ 79 w 123"/>
              <a:gd name="T47" fmla="*/ 41 h 108"/>
              <a:gd name="T48" fmla="*/ 83 w 123"/>
              <a:gd name="T49" fmla="*/ 55 h 108"/>
              <a:gd name="T50" fmla="*/ 93 w 123"/>
              <a:gd name="T51" fmla="*/ 68 h 108"/>
              <a:gd name="T52" fmla="*/ 59 w 123"/>
              <a:gd name="T53" fmla="*/ 103 h 108"/>
              <a:gd name="T54" fmla="*/ 1 w 123"/>
              <a:gd name="T55" fmla="*/ 58 h 108"/>
              <a:gd name="T56" fmla="*/ 41 w 123"/>
              <a:gd name="T57" fmla="*/ 7 h 108"/>
              <a:gd name="T58" fmla="*/ 78 w 123"/>
              <a:gd name="T59" fmla="*/ 6 h 108"/>
              <a:gd name="T60" fmla="*/ 69 w 123"/>
              <a:gd name="T61" fmla="*/ 30 h 108"/>
              <a:gd name="T62" fmla="*/ 60 w 123"/>
              <a:gd name="T63" fmla="*/ 35 h 108"/>
              <a:gd name="T64" fmla="*/ 52 w 123"/>
              <a:gd name="T65" fmla="*/ 35 h 108"/>
              <a:gd name="T66" fmla="*/ 46 w 123"/>
              <a:gd name="T67" fmla="*/ 29 h 108"/>
              <a:gd name="T68" fmla="*/ 49 w 123"/>
              <a:gd name="T69" fmla="*/ 20 h 108"/>
              <a:gd name="T70" fmla="*/ 58 w 123"/>
              <a:gd name="T71" fmla="*/ 15 h 108"/>
              <a:gd name="T72" fmla="*/ 71 w 123"/>
              <a:gd name="T73" fmla="*/ 21 h 108"/>
              <a:gd name="T74" fmla="*/ 64 w 123"/>
              <a:gd name="T75" fmla="*/ 26 h 108"/>
              <a:gd name="T76" fmla="*/ 59 w 123"/>
              <a:gd name="T77" fmla="*/ 30 h 108"/>
              <a:gd name="T78" fmla="*/ 54 w 123"/>
              <a:gd name="T79" fmla="*/ 30 h 108"/>
              <a:gd name="T80" fmla="*/ 52 w 123"/>
              <a:gd name="T81" fmla="*/ 28 h 108"/>
              <a:gd name="T82" fmla="*/ 53 w 123"/>
              <a:gd name="T83" fmla="*/ 24 h 108"/>
              <a:gd name="T84" fmla="*/ 59 w 123"/>
              <a:gd name="T85" fmla="*/ 20 h 108"/>
              <a:gd name="T86" fmla="*/ 66 w 123"/>
              <a:gd name="T87" fmla="*/ 22 h 108"/>
              <a:gd name="T88" fmla="*/ 64 w 123"/>
              <a:gd name="T89" fmla="*/ 2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3" h="108">
                <a:moveTo>
                  <a:pt x="78" y="16"/>
                </a:moveTo>
                <a:cubicBezTo>
                  <a:pt x="78" y="14"/>
                  <a:pt x="76" y="12"/>
                  <a:pt x="75" y="10"/>
                </a:cubicBezTo>
                <a:cubicBezTo>
                  <a:pt x="73" y="9"/>
                  <a:pt x="70" y="7"/>
                  <a:pt x="67" y="7"/>
                </a:cubicBezTo>
                <a:cubicBezTo>
                  <a:pt x="60" y="6"/>
                  <a:pt x="52" y="8"/>
                  <a:pt x="44" y="12"/>
                </a:cubicBezTo>
                <a:cubicBezTo>
                  <a:pt x="34" y="16"/>
                  <a:pt x="25" y="23"/>
                  <a:pt x="20" y="30"/>
                </a:cubicBezTo>
                <a:cubicBezTo>
                  <a:pt x="12" y="39"/>
                  <a:pt x="7" y="50"/>
                  <a:pt x="6" y="59"/>
                </a:cubicBezTo>
                <a:cubicBezTo>
                  <a:pt x="5" y="69"/>
                  <a:pt x="8" y="78"/>
                  <a:pt x="13" y="86"/>
                </a:cubicBezTo>
                <a:cubicBezTo>
                  <a:pt x="25" y="102"/>
                  <a:pt x="42" y="103"/>
                  <a:pt x="57" y="98"/>
                </a:cubicBezTo>
                <a:cubicBezTo>
                  <a:pt x="66" y="94"/>
                  <a:pt x="73" y="89"/>
                  <a:pt x="79" y="84"/>
                </a:cubicBezTo>
                <a:cubicBezTo>
                  <a:pt x="85" y="78"/>
                  <a:pt x="88" y="72"/>
                  <a:pt x="88" y="68"/>
                </a:cubicBezTo>
                <a:cubicBezTo>
                  <a:pt x="88" y="65"/>
                  <a:pt x="86" y="62"/>
                  <a:pt x="82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70" y="57"/>
                  <a:pt x="69" y="52"/>
                  <a:pt x="71" y="45"/>
                </a:cubicBezTo>
                <a:cubicBezTo>
                  <a:pt x="72" y="43"/>
                  <a:pt x="73" y="41"/>
                  <a:pt x="74" y="39"/>
                </a:cubicBezTo>
                <a:cubicBezTo>
                  <a:pt x="77" y="33"/>
                  <a:pt x="80" y="25"/>
                  <a:pt x="78" y="16"/>
                </a:cubicBezTo>
                <a:close/>
                <a:moveTo>
                  <a:pt x="40" y="78"/>
                </a:moveTo>
                <a:cubicBezTo>
                  <a:pt x="45" y="78"/>
                  <a:pt x="49" y="81"/>
                  <a:pt x="49" y="86"/>
                </a:cubicBezTo>
                <a:cubicBezTo>
                  <a:pt x="49" y="91"/>
                  <a:pt x="45" y="94"/>
                  <a:pt x="40" y="94"/>
                </a:cubicBezTo>
                <a:cubicBezTo>
                  <a:pt x="35" y="94"/>
                  <a:pt x="31" y="91"/>
                  <a:pt x="31" y="86"/>
                </a:cubicBezTo>
                <a:cubicBezTo>
                  <a:pt x="31" y="81"/>
                  <a:pt x="35" y="78"/>
                  <a:pt x="40" y="78"/>
                </a:cubicBezTo>
                <a:close/>
                <a:moveTo>
                  <a:pt x="24" y="57"/>
                </a:moveTo>
                <a:cubicBezTo>
                  <a:pt x="29" y="57"/>
                  <a:pt x="33" y="60"/>
                  <a:pt x="33" y="65"/>
                </a:cubicBezTo>
                <a:cubicBezTo>
                  <a:pt x="33" y="69"/>
                  <a:pt x="29" y="73"/>
                  <a:pt x="24" y="73"/>
                </a:cubicBezTo>
                <a:cubicBezTo>
                  <a:pt x="19" y="73"/>
                  <a:pt x="15" y="69"/>
                  <a:pt x="15" y="65"/>
                </a:cubicBezTo>
                <a:cubicBezTo>
                  <a:pt x="15" y="60"/>
                  <a:pt x="19" y="57"/>
                  <a:pt x="24" y="57"/>
                </a:cubicBezTo>
                <a:close/>
                <a:moveTo>
                  <a:pt x="32" y="35"/>
                </a:moveTo>
                <a:cubicBezTo>
                  <a:pt x="37" y="35"/>
                  <a:pt x="41" y="39"/>
                  <a:pt x="41" y="43"/>
                </a:cubicBezTo>
                <a:cubicBezTo>
                  <a:pt x="41" y="48"/>
                  <a:pt x="37" y="52"/>
                  <a:pt x="32" y="52"/>
                </a:cubicBezTo>
                <a:cubicBezTo>
                  <a:pt x="27" y="52"/>
                  <a:pt x="23" y="48"/>
                  <a:pt x="23" y="43"/>
                </a:cubicBezTo>
                <a:cubicBezTo>
                  <a:pt x="23" y="39"/>
                  <a:pt x="27" y="35"/>
                  <a:pt x="32" y="35"/>
                </a:cubicBezTo>
                <a:close/>
                <a:moveTo>
                  <a:pt x="104" y="40"/>
                </a:moveTo>
                <a:cubicBezTo>
                  <a:pt x="83" y="27"/>
                  <a:pt x="107" y="13"/>
                  <a:pt x="110" y="0"/>
                </a:cubicBezTo>
                <a:cubicBezTo>
                  <a:pt x="110" y="0"/>
                  <a:pt x="116" y="8"/>
                  <a:pt x="120" y="16"/>
                </a:cubicBezTo>
                <a:cubicBezTo>
                  <a:pt x="123" y="26"/>
                  <a:pt x="122" y="35"/>
                  <a:pt x="113" y="40"/>
                </a:cubicBezTo>
                <a:cubicBezTo>
                  <a:pt x="104" y="40"/>
                  <a:pt x="104" y="40"/>
                  <a:pt x="104" y="40"/>
                </a:cubicBezTo>
                <a:close/>
                <a:moveTo>
                  <a:pt x="104" y="43"/>
                </a:moveTo>
                <a:cubicBezTo>
                  <a:pt x="107" y="43"/>
                  <a:pt x="110" y="43"/>
                  <a:pt x="113" y="43"/>
                </a:cubicBezTo>
                <a:cubicBezTo>
                  <a:pt x="117" y="64"/>
                  <a:pt x="113" y="83"/>
                  <a:pt x="110" y="101"/>
                </a:cubicBezTo>
                <a:cubicBezTo>
                  <a:pt x="107" y="101"/>
                  <a:pt x="110" y="101"/>
                  <a:pt x="107" y="101"/>
                </a:cubicBezTo>
                <a:cubicBezTo>
                  <a:pt x="104" y="81"/>
                  <a:pt x="100" y="62"/>
                  <a:pt x="104" y="43"/>
                </a:cubicBezTo>
                <a:close/>
                <a:moveTo>
                  <a:pt x="102" y="35"/>
                </a:moveTo>
                <a:cubicBezTo>
                  <a:pt x="104" y="25"/>
                  <a:pt x="108" y="17"/>
                  <a:pt x="110" y="6"/>
                </a:cubicBezTo>
                <a:cubicBezTo>
                  <a:pt x="110" y="6"/>
                  <a:pt x="109" y="9"/>
                  <a:pt x="108" y="11"/>
                </a:cubicBezTo>
                <a:cubicBezTo>
                  <a:pt x="106" y="13"/>
                  <a:pt x="101" y="18"/>
                  <a:pt x="100" y="24"/>
                </a:cubicBezTo>
                <a:cubicBezTo>
                  <a:pt x="98" y="31"/>
                  <a:pt x="102" y="35"/>
                  <a:pt x="102" y="35"/>
                </a:cubicBezTo>
                <a:close/>
                <a:moveTo>
                  <a:pt x="78" y="6"/>
                </a:moveTo>
                <a:cubicBezTo>
                  <a:pt x="81" y="8"/>
                  <a:pt x="83" y="11"/>
                  <a:pt x="83" y="15"/>
                </a:cubicBezTo>
                <a:cubicBezTo>
                  <a:pt x="86" y="26"/>
                  <a:pt x="82" y="34"/>
                  <a:pt x="79" y="41"/>
                </a:cubicBezTo>
                <a:cubicBezTo>
                  <a:pt x="78" y="43"/>
                  <a:pt x="77" y="45"/>
                  <a:pt x="76" y="47"/>
                </a:cubicBezTo>
                <a:cubicBezTo>
                  <a:pt x="75" y="50"/>
                  <a:pt x="76" y="53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90" y="58"/>
                  <a:pt x="93" y="62"/>
                  <a:pt x="93" y="68"/>
                </a:cubicBezTo>
                <a:cubicBezTo>
                  <a:pt x="93" y="74"/>
                  <a:pt x="89" y="81"/>
                  <a:pt x="83" y="87"/>
                </a:cubicBezTo>
                <a:cubicBezTo>
                  <a:pt x="77" y="94"/>
                  <a:pt x="68" y="99"/>
                  <a:pt x="59" y="103"/>
                </a:cubicBezTo>
                <a:cubicBezTo>
                  <a:pt x="42" y="108"/>
                  <a:pt x="22" y="107"/>
                  <a:pt x="9" y="89"/>
                </a:cubicBezTo>
                <a:cubicBezTo>
                  <a:pt x="3" y="81"/>
                  <a:pt x="0" y="70"/>
                  <a:pt x="1" y="58"/>
                </a:cubicBezTo>
                <a:cubicBezTo>
                  <a:pt x="2" y="48"/>
                  <a:pt x="7" y="37"/>
                  <a:pt x="16" y="27"/>
                </a:cubicBezTo>
                <a:cubicBezTo>
                  <a:pt x="22" y="19"/>
                  <a:pt x="31" y="12"/>
                  <a:pt x="41" y="7"/>
                </a:cubicBezTo>
                <a:cubicBezTo>
                  <a:pt x="50" y="3"/>
                  <a:pt x="60" y="0"/>
                  <a:pt x="68" y="2"/>
                </a:cubicBezTo>
                <a:cubicBezTo>
                  <a:pt x="72" y="2"/>
                  <a:pt x="75" y="4"/>
                  <a:pt x="78" y="6"/>
                </a:cubicBezTo>
                <a:close/>
                <a:moveTo>
                  <a:pt x="71" y="21"/>
                </a:moveTo>
                <a:cubicBezTo>
                  <a:pt x="71" y="24"/>
                  <a:pt x="71" y="27"/>
                  <a:pt x="69" y="30"/>
                </a:cubicBezTo>
                <a:cubicBezTo>
                  <a:pt x="67" y="32"/>
                  <a:pt x="64" y="34"/>
                  <a:pt x="61" y="35"/>
                </a:cubicBezTo>
                <a:cubicBezTo>
                  <a:pt x="61" y="35"/>
                  <a:pt x="60" y="35"/>
                  <a:pt x="60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7" y="36"/>
                  <a:pt x="54" y="36"/>
                  <a:pt x="52" y="35"/>
                </a:cubicBezTo>
                <a:cubicBezTo>
                  <a:pt x="49" y="34"/>
                  <a:pt x="47" y="32"/>
                  <a:pt x="47" y="29"/>
                </a:cubicBezTo>
                <a:cubicBezTo>
                  <a:pt x="47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6"/>
                  <a:pt x="47" y="23"/>
                  <a:pt x="49" y="20"/>
                </a:cubicBezTo>
                <a:cubicBezTo>
                  <a:pt x="50" y="18"/>
                  <a:pt x="53" y="16"/>
                  <a:pt x="56" y="15"/>
                </a:cubicBezTo>
                <a:cubicBezTo>
                  <a:pt x="57" y="15"/>
                  <a:pt x="57" y="15"/>
                  <a:pt x="58" y="15"/>
                </a:cubicBezTo>
                <a:cubicBezTo>
                  <a:pt x="60" y="14"/>
                  <a:pt x="63" y="14"/>
                  <a:pt x="65" y="15"/>
                </a:cubicBezTo>
                <a:cubicBezTo>
                  <a:pt x="68" y="16"/>
                  <a:pt x="70" y="18"/>
                  <a:pt x="71" y="21"/>
                </a:cubicBezTo>
                <a:cubicBezTo>
                  <a:pt x="71" y="21"/>
                  <a:pt x="71" y="21"/>
                  <a:pt x="71" y="21"/>
                </a:cubicBezTo>
                <a:close/>
                <a:moveTo>
                  <a:pt x="64" y="26"/>
                </a:moveTo>
                <a:cubicBezTo>
                  <a:pt x="63" y="28"/>
                  <a:pt x="62" y="29"/>
                  <a:pt x="59" y="30"/>
                </a:cubicBezTo>
                <a:cubicBezTo>
                  <a:pt x="59" y="30"/>
                  <a:pt x="59" y="30"/>
                  <a:pt x="59" y="30"/>
                </a:cubicBezTo>
                <a:cubicBezTo>
                  <a:pt x="59" y="30"/>
                  <a:pt x="59" y="30"/>
                  <a:pt x="59" y="30"/>
                </a:cubicBezTo>
                <a:cubicBezTo>
                  <a:pt x="57" y="31"/>
                  <a:pt x="55" y="30"/>
                  <a:pt x="54" y="30"/>
                </a:cubicBezTo>
                <a:cubicBezTo>
                  <a:pt x="53" y="29"/>
                  <a:pt x="52" y="29"/>
                  <a:pt x="5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1" y="26"/>
                  <a:pt x="52" y="25"/>
                  <a:pt x="53" y="24"/>
                </a:cubicBezTo>
                <a:cubicBezTo>
                  <a:pt x="54" y="22"/>
                  <a:pt x="56" y="21"/>
                  <a:pt x="58" y="20"/>
                </a:cubicBezTo>
                <a:cubicBezTo>
                  <a:pt x="58" y="20"/>
                  <a:pt x="58" y="20"/>
                  <a:pt x="59" y="20"/>
                </a:cubicBezTo>
                <a:cubicBezTo>
                  <a:pt x="60" y="20"/>
                  <a:pt x="62" y="20"/>
                  <a:pt x="63" y="20"/>
                </a:cubicBezTo>
                <a:cubicBezTo>
                  <a:pt x="64" y="21"/>
                  <a:pt x="65" y="21"/>
                  <a:pt x="66" y="22"/>
                </a:cubicBezTo>
                <a:cubicBezTo>
                  <a:pt x="66" y="22"/>
                  <a:pt x="66" y="22"/>
                  <a:pt x="66" y="23"/>
                </a:cubicBezTo>
                <a:cubicBezTo>
                  <a:pt x="66" y="24"/>
                  <a:pt x="65" y="25"/>
                  <a:pt x="64" y="2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74"/>
          <p:cNvSpPr>
            <a:spLocks noEditPoints="1"/>
          </p:cNvSpPr>
          <p:nvPr/>
        </p:nvSpPr>
        <p:spPr bwMode="auto">
          <a:xfrm>
            <a:off x="2156157" y="2443482"/>
            <a:ext cx="593725" cy="352425"/>
          </a:xfrm>
          <a:custGeom>
            <a:avLst/>
            <a:gdLst>
              <a:gd name="T0" fmla="*/ 83 w 140"/>
              <a:gd name="T1" fmla="*/ 47 h 83"/>
              <a:gd name="T2" fmla="*/ 57 w 140"/>
              <a:gd name="T3" fmla="*/ 47 h 83"/>
              <a:gd name="T4" fmla="*/ 26 w 140"/>
              <a:gd name="T5" fmla="*/ 36 h 83"/>
              <a:gd name="T6" fmla="*/ 28 w 140"/>
              <a:gd name="T7" fmla="*/ 36 h 83"/>
              <a:gd name="T8" fmla="*/ 71 w 140"/>
              <a:gd name="T9" fmla="*/ 35 h 83"/>
              <a:gd name="T10" fmla="*/ 112 w 140"/>
              <a:gd name="T11" fmla="*/ 35 h 83"/>
              <a:gd name="T12" fmla="*/ 83 w 140"/>
              <a:gd name="T13" fmla="*/ 47 h 83"/>
              <a:gd name="T14" fmla="*/ 37 w 140"/>
              <a:gd name="T15" fmla="*/ 72 h 83"/>
              <a:gd name="T16" fmla="*/ 103 w 140"/>
              <a:gd name="T17" fmla="*/ 72 h 83"/>
              <a:gd name="T18" fmla="*/ 138 w 140"/>
              <a:gd name="T19" fmla="*/ 44 h 83"/>
              <a:gd name="T20" fmla="*/ 140 w 140"/>
              <a:gd name="T21" fmla="*/ 39 h 83"/>
              <a:gd name="T22" fmla="*/ 137 w 140"/>
              <a:gd name="T23" fmla="*/ 38 h 83"/>
              <a:gd name="T24" fmla="*/ 112 w 140"/>
              <a:gd name="T25" fmla="*/ 20 h 83"/>
              <a:gd name="T26" fmla="*/ 88 w 140"/>
              <a:gd name="T27" fmla="*/ 3 h 83"/>
              <a:gd name="T28" fmla="*/ 52 w 140"/>
              <a:gd name="T29" fmla="*/ 3 h 83"/>
              <a:gd name="T30" fmla="*/ 28 w 140"/>
              <a:gd name="T31" fmla="*/ 20 h 83"/>
              <a:gd name="T32" fmla="*/ 3 w 140"/>
              <a:gd name="T33" fmla="*/ 38 h 83"/>
              <a:gd name="T34" fmla="*/ 0 w 140"/>
              <a:gd name="T35" fmla="*/ 39 h 83"/>
              <a:gd name="T36" fmla="*/ 2 w 140"/>
              <a:gd name="T37" fmla="*/ 44 h 83"/>
              <a:gd name="T38" fmla="*/ 37 w 140"/>
              <a:gd name="T39" fmla="*/ 7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" h="83">
                <a:moveTo>
                  <a:pt x="83" y="47"/>
                </a:moveTo>
                <a:cubicBezTo>
                  <a:pt x="75" y="48"/>
                  <a:pt x="66" y="48"/>
                  <a:pt x="57" y="47"/>
                </a:cubicBezTo>
                <a:cubicBezTo>
                  <a:pt x="47" y="47"/>
                  <a:pt x="37" y="39"/>
                  <a:pt x="26" y="36"/>
                </a:cubicBezTo>
                <a:cubicBezTo>
                  <a:pt x="27" y="36"/>
                  <a:pt x="27" y="36"/>
                  <a:pt x="28" y="36"/>
                </a:cubicBezTo>
                <a:cubicBezTo>
                  <a:pt x="41" y="29"/>
                  <a:pt x="57" y="35"/>
                  <a:pt x="71" y="35"/>
                </a:cubicBezTo>
                <a:cubicBezTo>
                  <a:pt x="84" y="35"/>
                  <a:pt x="99" y="29"/>
                  <a:pt x="112" y="35"/>
                </a:cubicBezTo>
                <a:cubicBezTo>
                  <a:pt x="104" y="37"/>
                  <a:pt x="101" y="46"/>
                  <a:pt x="83" y="47"/>
                </a:cubicBezTo>
                <a:close/>
                <a:moveTo>
                  <a:pt x="37" y="72"/>
                </a:moveTo>
                <a:cubicBezTo>
                  <a:pt x="56" y="83"/>
                  <a:pt x="85" y="83"/>
                  <a:pt x="103" y="72"/>
                </a:cubicBezTo>
                <a:cubicBezTo>
                  <a:pt x="115" y="65"/>
                  <a:pt x="127" y="45"/>
                  <a:pt x="138" y="44"/>
                </a:cubicBezTo>
                <a:cubicBezTo>
                  <a:pt x="140" y="43"/>
                  <a:pt x="140" y="39"/>
                  <a:pt x="140" y="39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7" y="38"/>
                  <a:pt x="119" y="26"/>
                  <a:pt x="112" y="20"/>
                </a:cubicBezTo>
                <a:cubicBezTo>
                  <a:pt x="105" y="14"/>
                  <a:pt x="96" y="0"/>
                  <a:pt x="88" y="3"/>
                </a:cubicBezTo>
                <a:cubicBezTo>
                  <a:pt x="77" y="7"/>
                  <a:pt x="65" y="8"/>
                  <a:pt x="52" y="3"/>
                </a:cubicBezTo>
                <a:cubicBezTo>
                  <a:pt x="45" y="0"/>
                  <a:pt x="35" y="14"/>
                  <a:pt x="28" y="20"/>
                </a:cubicBezTo>
                <a:cubicBezTo>
                  <a:pt x="22" y="26"/>
                  <a:pt x="3" y="38"/>
                  <a:pt x="3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43"/>
                  <a:pt x="2" y="44"/>
                </a:cubicBezTo>
                <a:cubicBezTo>
                  <a:pt x="14" y="45"/>
                  <a:pt x="25" y="65"/>
                  <a:pt x="37" y="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75"/>
          <p:cNvSpPr>
            <a:spLocks noEditPoints="1"/>
          </p:cNvSpPr>
          <p:nvPr/>
        </p:nvSpPr>
        <p:spPr bwMode="auto">
          <a:xfrm>
            <a:off x="1346532" y="2424432"/>
            <a:ext cx="568325" cy="390525"/>
          </a:xfrm>
          <a:custGeom>
            <a:avLst/>
            <a:gdLst>
              <a:gd name="T0" fmla="*/ 96 w 134"/>
              <a:gd name="T1" fmla="*/ 42 h 92"/>
              <a:gd name="T2" fmla="*/ 96 w 134"/>
              <a:gd name="T3" fmla="*/ 45 h 92"/>
              <a:gd name="T4" fmla="*/ 67 w 134"/>
              <a:gd name="T5" fmla="*/ 81 h 92"/>
              <a:gd name="T6" fmla="*/ 31 w 134"/>
              <a:gd name="T7" fmla="*/ 53 h 92"/>
              <a:gd name="T8" fmla="*/ 31 w 134"/>
              <a:gd name="T9" fmla="*/ 51 h 92"/>
              <a:gd name="T10" fmla="*/ 0 w 134"/>
              <a:gd name="T11" fmla="*/ 84 h 92"/>
              <a:gd name="T12" fmla="*/ 134 w 134"/>
              <a:gd name="T13" fmla="*/ 48 h 92"/>
              <a:gd name="T14" fmla="*/ 133 w 134"/>
              <a:gd name="T15" fmla="*/ 52 h 92"/>
              <a:gd name="T16" fmla="*/ 96 w 134"/>
              <a:gd name="T17" fmla="*/ 42 h 92"/>
              <a:gd name="T18" fmla="*/ 41 w 134"/>
              <a:gd name="T19" fmla="*/ 83 h 92"/>
              <a:gd name="T20" fmla="*/ 41 w 134"/>
              <a:gd name="T21" fmla="*/ 85 h 92"/>
              <a:gd name="T22" fmla="*/ 125 w 134"/>
              <a:gd name="T23" fmla="*/ 58 h 92"/>
              <a:gd name="T24" fmla="*/ 123 w 134"/>
              <a:gd name="T25" fmla="*/ 57 h 92"/>
              <a:gd name="T26" fmla="*/ 41 w 134"/>
              <a:gd name="T27" fmla="*/ 8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4" h="92">
                <a:moveTo>
                  <a:pt x="96" y="42"/>
                </a:moveTo>
                <a:cubicBezTo>
                  <a:pt x="96" y="43"/>
                  <a:pt x="96" y="44"/>
                  <a:pt x="96" y="45"/>
                </a:cubicBezTo>
                <a:cubicBezTo>
                  <a:pt x="98" y="63"/>
                  <a:pt x="85" y="79"/>
                  <a:pt x="67" y="81"/>
                </a:cubicBezTo>
                <a:cubicBezTo>
                  <a:pt x="50" y="83"/>
                  <a:pt x="33" y="71"/>
                  <a:pt x="31" y="53"/>
                </a:cubicBezTo>
                <a:cubicBezTo>
                  <a:pt x="31" y="52"/>
                  <a:pt x="31" y="51"/>
                  <a:pt x="31" y="51"/>
                </a:cubicBezTo>
                <a:cubicBezTo>
                  <a:pt x="12" y="68"/>
                  <a:pt x="27" y="92"/>
                  <a:pt x="0" y="84"/>
                </a:cubicBezTo>
                <a:cubicBezTo>
                  <a:pt x="6" y="0"/>
                  <a:pt x="87" y="28"/>
                  <a:pt x="134" y="48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18" y="47"/>
                  <a:pt x="115" y="46"/>
                  <a:pt x="96" y="42"/>
                </a:cubicBezTo>
                <a:close/>
                <a:moveTo>
                  <a:pt x="41" y="83"/>
                </a:moveTo>
                <a:cubicBezTo>
                  <a:pt x="41" y="85"/>
                  <a:pt x="41" y="85"/>
                  <a:pt x="41" y="85"/>
                </a:cubicBezTo>
                <a:cubicBezTo>
                  <a:pt x="76" y="90"/>
                  <a:pt x="114" y="89"/>
                  <a:pt x="125" y="58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03" y="85"/>
                  <a:pt x="71" y="87"/>
                  <a:pt x="41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76"/>
          <p:cNvSpPr>
            <a:spLocks noEditPoints="1"/>
          </p:cNvSpPr>
          <p:nvPr/>
        </p:nvSpPr>
        <p:spPr bwMode="auto">
          <a:xfrm>
            <a:off x="3037219" y="2441100"/>
            <a:ext cx="487363" cy="357188"/>
          </a:xfrm>
          <a:custGeom>
            <a:avLst/>
            <a:gdLst>
              <a:gd name="T0" fmla="*/ 98 w 115"/>
              <a:gd name="T1" fmla="*/ 57 h 84"/>
              <a:gd name="T2" fmla="*/ 87 w 115"/>
              <a:gd name="T3" fmla="*/ 31 h 84"/>
              <a:gd name="T4" fmla="*/ 87 w 115"/>
              <a:gd name="T5" fmla="*/ 51 h 84"/>
              <a:gd name="T6" fmla="*/ 84 w 115"/>
              <a:gd name="T7" fmla="*/ 18 h 84"/>
              <a:gd name="T8" fmla="*/ 83 w 115"/>
              <a:gd name="T9" fmla="*/ 16 h 84"/>
              <a:gd name="T10" fmla="*/ 81 w 115"/>
              <a:gd name="T11" fmla="*/ 16 h 84"/>
              <a:gd name="T12" fmla="*/ 81 w 115"/>
              <a:gd name="T13" fmla="*/ 18 h 84"/>
              <a:gd name="T14" fmla="*/ 78 w 115"/>
              <a:gd name="T15" fmla="*/ 29 h 84"/>
              <a:gd name="T16" fmla="*/ 87 w 115"/>
              <a:gd name="T17" fmla="*/ 29 h 84"/>
              <a:gd name="T18" fmla="*/ 78 w 115"/>
              <a:gd name="T19" fmla="*/ 29 h 84"/>
              <a:gd name="T20" fmla="*/ 78 w 115"/>
              <a:gd name="T21" fmla="*/ 51 h 84"/>
              <a:gd name="T22" fmla="*/ 84 w 115"/>
              <a:gd name="T23" fmla="*/ 31 h 84"/>
              <a:gd name="T24" fmla="*/ 84 w 115"/>
              <a:gd name="T25" fmla="*/ 51 h 84"/>
              <a:gd name="T26" fmla="*/ 75 w 115"/>
              <a:gd name="T27" fmla="*/ 51 h 84"/>
              <a:gd name="T28" fmla="*/ 66 w 115"/>
              <a:gd name="T29" fmla="*/ 51 h 84"/>
              <a:gd name="T30" fmla="*/ 71 w 115"/>
              <a:gd name="T31" fmla="*/ 15 h 84"/>
              <a:gd name="T32" fmla="*/ 33 w 115"/>
              <a:gd name="T33" fmla="*/ 15 h 84"/>
              <a:gd name="T34" fmla="*/ 32 w 115"/>
              <a:gd name="T35" fmla="*/ 16 h 84"/>
              <a:gd name="T36" fmla="*/ 32 w 115"/>
              <a:gd name="T37" fmla="*/ 16 h 84"/>
              <a:gd name="T38" fmla="*/ 31 w 115"/>
              <a:gd name="T39" fmla="*/ 16 h 84"/>
              <a:gd name="T40" fmla="*/ 31 w 115"/>
              <a:gd name="T41" fmla="*/ 16 h 84"/>
              <a:gd name="T42" fmla="*/ 31 w 115"/>
              <a:gd name="T43" fmla="*/ 17 h 84"/>
              <a:gd name="T44" fmla="*/ 31 w 115"/>
              <a:gd name="T45" fmla="*/ 17 h 84"/>
              <a:gd name="T46" fmla="*/ 30 w 115"/>
              <a:gd name="T47" fmla="*/ 17 h 84"/>
              <a:gd name="T48" fmla="*/ 30 w 115"/>
              <a:gd name="T49" fmla="*/ 17 h 84"/>
              <a:gd name="T50" fmla="*/ 30 w 115"/>
              <a:gd name="T51" fmla="*/ 17 h 84"/>
              <a:gd name="T52" fmla="*/ 29 w 115"/>
              <a:gd name="T53" fmla="*/ 18 h 84"/>
              <a:gd name="T54" fmla="*/ 26 w 115"/>
              <a:gd name="T55" fmla="*/ 25 h 84"/>
              <a:gd name="T56" fmla="*/ 51 w 115"/>
              <a:gd name="T57" fmla="*/ 37 h 84"/>
              <a:gd name="T58" fmla="*/ 29 w 115"/>
              <a:gd name="T59" fmla="*/ 25 h 84"/>
              <a:gd name="T60" fmla="*/ 38 w 115"/>
              <a:gd name="T61" fmla="*/ 36 h 84"/>
              <a:gd name="T62" fmla="*/ 41 w 115"/>
              <a:gd name="T63" fmla="*/ 25 h 84"/>
              <a:gd name="T64" fmla="*/ 39 w 115"/>
              <a:gd name="T65" fmla="*/ 25 h 84"/>
              <a:gd name="T66" fmla="*/ 29 w 115"/>
              <a:gd name="T67" fmla="*/ 25 h 84"/>
              <a:gd name="T68" fmla="*/ 41 w 115"/>
              <a:gd name="T69" fmla="*/ 30 h 84"/>
              <a:gd name="T70" fmla="*/ 34 w 115"/>
              <a:gd name="T71" fmla="*/ 27 h 84"/>
              <a:gd name="T72" fmla="*/ 35 w 115"/>
              <a:gd name="T73" fmla="*/ 29 h 84"/>
              <a:gd name="T74" fmla="*/ 42 w 115"/>
              <a:gd name="T75" fmla="*/ 38 h 84"/>
              <a:gd name="T76" fmla="*/ 23 w 115"/>
              <a:gd name="T77" fmla="*/ 53 h 84"/>
              <a:gd name="T78" fmla="*/ 64 w 115"/>
              <a:gd name="T79" fmla="*/ 70 h 84"/>
              <a:gd name="T80" fmla="*/ 51 w 115"/>
              <a:gd name="T81" fmla="*/ 70 h 84"/>
              <a:gd name="T82" fmla="*/ 10 w 115"/>
              <a:gd name="T83" fmla="*/ 56 h 84"/>
              <a:gd name="T84" fmla="*/ 0 w 115"/>
              <a:gd name="T85" fmla="*/ 76 h 84"/>
              <a:gd name="T86" fmla="*/ 115 w 115"/>
              <a:gd name="T87" fmla="*/ 76 h 84"/>
              <a:gd name="T88" fmla="*/ 106 w 115"/>
              <a:gd name="T89" fmla="*/ 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5" h="84">
                <a:moveTo>
                  <a:pt x="18" y="9"/>
                </a:moveTo>
                <a:cubicBezTo>
                  <a:pt x="98" y="9"/>
                  <a:pt x="98" y="9"/>
                  <a:pt x="98" y="9"/>
                </a:cubicBezTo>
                <a:cubicBezTo>
                  <a:pt x="98" y="57"/>
                  <a:pt x="98" y="57"/>
                  <a:pt x="98" y="57"/>
                </a:cubicBezTo>
                <a:cubicBezTo>
                  <a:pt x="18" y="57"/>
                  <a:pt x="18" y="57"/>
                  <a:pt x="18" y="57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87" y="31"/>
                </a:moveTo>
                <a:cubicBezTo>
                  <a:pt x="85" y="31"/>
                  <a:pt x="85" y="31"/>
                  <a:pt x="85" y="31"/>
                </a:cubicBezTo>
                <a:cubicBezTo>
                  <a:pt x="85" y="51"/>
                  <a:pt x="85" y="51"/>
                  <a:pt x="85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31"/>
                  <a:pt x="87" y="31"/>
                  <a:pt x="87" y="31"/>
                </a:cubicBezTo>
                <a:close/>
                <a:moveTo>
                  <a:pt x="84" y="18"/>
                </a:moveTo>
                <a:cubicBezTo>
                  <a:pt x="84" y="18"/>
                  <a:pt x="84" y="18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6"/>
                  <a:pt x="83" y="16"/>
                  <a:pt x="83" y="16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81" y="18"/>
                  <a:pt x="81" y="18"/>
                  <a:pt x="81" y="18"/>
                </a:cubicBezTo>
                <a:cubicBezTo>
                  <a:pt x="81" y="18"/>
                  <a:pt x="81" y="18"/>
                  <a:pt x="81" y="18"/>
                </a:cubicBezTo>
                <a:cubicBezTo>
                  <a:pt x="81" y="18"/>
                  <a:pt x="81" y="18"/>
                  <a:pt x="81" y="18"/>
                </a:cubicBezTo>
                <a:cubicBezTo>
                  <a:pt x="84" y="18"/>
                  <a:pt x="84" y="18"/>
                  <a:pt x="84" y="18"/>
                </a:cubicBezTo>
                <a:close/>
                <a:moveTo>
                  <a:pt x="78" y="29"/>
                </a:moveTo>
                <a:cubicBezTo>
                  <a:pt x="79" y="30"/>
                  <a:pt x="80" y="30"/>
                  <a:pt x="81" y="29"/>
                </a:cubicBezTo>
                <a:cubicBezTo>
                  <a:pt x="82" y="30"/>
                  <a:pt x="83" y="30"/>
                  <a:pt x="84" y="29"/>
                </a:cubicBezTo>
                <a:cubicBezTo>
                  <a:pt x="85" y="30"/>
                  <a:pt x="86" y="30"/>
                  <a:pt x="87" y="29"/>
                </a:cubicBezTo>
                <a:cubicBezTo>
                  <a:pt x="86" y="26"/>
                  <a:pt x="85" y="22"/>
                  <a:pt x="84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78" y="29"/>
                  <a:pt x="78" y="29"/>
                  <a:pt x="78" y="29"/>
                </a:cubicBezTo>
                <a:close/>
                <a:moveTo>
                  <a:pt x="81" y="31"/>
                </a:moveTo>
                <a:cubicBezTo>
                  <a:pt x="78" y="31"/>
                  <a:pt x="78" y="31"/>
                  <a:pt x="78" y="31"/>
                </a:cubicBezTo>
                <a:cubicBezTo>
                  <a:pt x="78" y="51"/>
                  <a:pt x="78" y="51"/>
                  <a:pt x="78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31"/>
                  <a:pt x="81" y="31"/>
                  <a:pt x="81" y="31"/>
                </a:cubicBezTo>
                <a:close/>
                <a:moveTo>
                  <a:pt x="84" y="31"/>
                </a:moveTo>
                <a:cubicBezTo>
                  <a:pt x="81" y="31"/>
                  <a:pt x="81" y="31"/>
                  <a:pt x="81" y="31"/>
                </a:cubicBezTo>
                <a:cubicBezTo>
                  <a:pt x="81" y="51"/>
                  <a:pt x="81" y="51"/>
                  <a:pt x="81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31"/>
                  <a:pt x="84" y="31"/>
                  <a:pt x="84" y="31"/>
                </a:cubicBezTo>
                <a:close/>
                <a:moveTo>
                  <a:pt x="66" y="51"/>
                </a:moveTo>
                <a:cubicBezTo>
                  <a:pt x="75" y="51"/>
                  <a:pt x="75" y="51"/>
                  <a:pt x="75" y="51"/>
                </a:cubicBezTo>
                <a:cubicBezTo>
                  <a:pt x="73" y="35"/>
                  <a:pt x="73" y="35"/>
                  <a:pt x="73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6" y="51"/>
                  <a:pt x="66" y="51"/>
                  <a:pt x="66" y="51"/>
                </a:cubicBezTo>
                <a:close/>
                <a:moveTo>
                  <a:pt x="68" y="34"/>
                </a:moveTo>
                <a:cubicBezTo>
                  <a:pt x="70" y="34"/>
                  <a:pt x="71" y="34"/>
                  <a:pt x="72" y="34"/>
                </a:cubicBezTo>
                <a:cubicBezTo>
                  <a:pt x="82" y="26"/>
                  <a:pt x="69" y="19"/>
                  <a:pt x="71" y="15"/>
                </a:cubicBezTo>
                <a:cubicBezTo>
                  <a:pt x="67" y="18"/>
                  <a:pt x="59" y="26"/>
                  <a:pt x="68" y="34"/>
                </a:cubicBezTo>
                <a:close/>
                <a:moveTo>
                  <a:pt x="33" y="15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8" y="20"/>
                  <a:pt x="26" y="22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5" y="29"/>
                  <a:pt x="29" y="35"/>
                  <a:pt x="24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4" y="29"/>
                  <a:pt x="51" y="14"/>
                  <a:pt x="38" y="14"/>
                </a:cubicBezTo>
                <a:cubicBezTo>
                  <a:pt x="36" y="14"/>
                  <a:pt x="35" y="15"/>
                  <a:pt x="33" y="15"/>
                </a:cubicBezTo>
                <a:close/>
                <a:moveTo>
                  <a:pt x="29" y="25"/>
                </a:moveTo>
                <a:cubicBezTo>
                  <a:pt x="29" y="25"/>
                  <a:pt x="29" y="25"/>
                  <a:pt x="29" y="24"/>
                </a:cubicBezTo>
                <a:cubicBezTo>
                  <a:pt x="29" y="25"/>
                  <a:pt x="28" y="26"/>
                  <a:pt x="28" y="27"/>
                </a:cubicBezTo>
                <a:cubicBezTo>
                  <a:pt x="28" y="32"/>
                  <a:pt x="33" y="36"/>
                  <a:pt x="38" y="36"/>
                </a:cubicBezTo>
                <a:cubicBezTo>
                  <a:pt x="43" y="36"/>
                  <a:pt x="47" y="32"/>
                  <a:pt x="47" y="27"/>
                </a:cubicBezTo>
                <a:cubicBezTo>
                  <a:pt x="47" y="26"/>
                  <a:pt x="47" y="26"/>
                  <a:pt x="47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5"/>
                  <a:pt x="40" y="25"/>
                  <a:pt x="40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25"/>
                  <a:pt x="38" y="25"/>
                  <a:pt x="38" y="25"/>
                </a:cubicBezTo>
                <a:cubicBezTo>
                  <a:pt x="29" y="25"/>
                  <a:pt x="29" y="25"/>
                  <a:pt x="29" y="25"/>
                </a:cubicBezTo>
                <a:close/>
                <a:moveTo>
                  <a:pt x="41" y="27"/>
                </a:moveTo>
                <a:cubicBezTo>
                  <a:pt x="41" y="27"/>
                  <a:pt x="40" y="28"/>
                  <a:pt x="40" y="29"/>
                </a:cubicBezTo>
                <a:cubicBezTo>
                  <a:pt x="40" y="29"/>
                  <a:pt x="41" y="30"/>
                  <a:pt x="41" y="30"/>
                </a:cubicBezTo>
                <a:cubicBezTo>
                  <a:pt x="42" y="30"/>
                  <a:pt x="43" y="29"/>
                  <a:pt x="43" y="29"/>
                </a:cubicBezTo>
                <a:cubicBezTo>
                  <a:pt x="43" y="28"/>
                  <a:pt x="42" y="27"/>
                  <a:pt x="41" y="27"/>
                </a:cubicBezTo>
                <a:close/>
                <a:moveTo>
                  <a:pt x="34" y="27"/>
                </a:moveTo>
                <a:cubicBezTo>
                  <a:pt x="33" y="27"/>
                  <a:pt x="33" y="28"/>
                  <a:pt x="33" y="29"/>
                </a:cubicBezTo>
                <a:cubicBezTo>
                  <a:pt x="33" y="29"/>
                  <a:pt x="33" y="30"/>
                  <a:pt x="34" y="30"/>
                </a:cubicBezTo>
                <a:cubicBezTo>
                  <a:pt x="35" y="30"/>
                  <a:pt x="35" y="29"/>
                  <a:pt x="35" y="29"/>
                </a:cubicBezTo>
                <a:cubicBezTo>
                  <a:pt x="35" y="28"/>
                  <a:pt x="35" y="27"/>
                  <a:pt x="34" y="27"/>
                </a:cubicBezTo>
                <a:close/>
                <a:moveTo>
                  <a:pt x="53" y="53"/>
                </a:moveTo>
                <a:cubicBezTo>
                  <a:pt x="52" y="46"/>
                  <a:pt x="48" y="40"/>
                  <a:pt x="42" y="38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38"/>
                  <a:pt x="33" y="38"/>
                  <a:pt x="33" y="38"/>
                </a:cubicBezTo>
                <a:cubicBezTo>
                  <a:pt x="27" y="40"/>
                  <a:pt x="23" y="46"/>
                  <a:pt x="23" y="53"/>
                </a:cubicBezTo>
                <a:cubicBezTo>
                  <a:pt x="53" y="53"/>
                  <a:pt x="53" y="53"/>
                  <a:pt x="53" y="53"/>
                </a:cubicBezTo>
                <a:close/>
                <a:moveTo>
                  <a:pt x="51" y="70"/>
                </a:moveTo>
                <a:cubicBezTo>
                  <a:pt x="64" y="70"/>
                  <a:pt x="64" y="70"/>
                  <a:pt x="64" y="70"/>
                </a:cubicBezTo>
                <a:cubicBezTo>
                  <a:pt x="68" y="77"/>
                  <a:pt x="68" y="77"/>
                  <a:pt x="68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51" y="70"/>
                  <a:pt x="51" y="70"/>
                  <a:pt x="51" y="70"/>
                </a:cubicBezTo>
                <a:close/>
                <a:moveTo>
                  <a:pt x="18" y="0"/>
                </a:moveTo>
                <a:cubicBezTo>
                  <a:pt x="13" y="0"/>
                  <a:pt x="10" y="4"/>
                  <a:pt x="10" y="9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60"/>
                  <a:pt x="12" y="63"/>
                  <a:pt x="16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115" y="84"/>
                  <a:pt x="115" y="84"/>
                  <a:pt x="115" y="84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99" y="64"/>
                  <a:pt x="99" y="64"/>
                  <a:pt x="99" y="64"/>
                </a:cubicBezTo>
                <a:cubicBezTo>
                  <a:pt x="103" y="64"/>
                  <a:pt x="106" y="60"/>
                  <a:pt x="106" y="56"/>
                </a:cubicBezTo>
                <a:cubicBezTo>
                  <a:pt x="106" y="9"/>
                  <a:pt x="106" y="9"/>
                  <a:pt x="106" y="9"/>
                </a:cubicBezTo>
                <a:cubicBezTo>
                  <a:pt x="106" y="4"/>
                  <a:pt x="102" y="0"/>
                  <a:pt x="97" y="0"/>
                </a:cubicBezTo>
                <a:lnTo>
                  <a:pt x="1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77"/>
          <p:cNvSpPr>
            <a:spLocks noEditPoints="1"/>
          </p:cNvSpPr>
          <p:nvPr/>
        </p:nvSpPr>
        <p:spPr bwMode="auto">
          <a:xfrm>
            <a:off x="582944" y="3244069"/>
            <a:ext cx="512763" cy="361950"/>
          </a:xfrm>
          <a:custGeom>
            <a:avLst/>
            <a:gdLst>
              <a:gd name="T0" fmla="*/ 101 w 121"/>
              <a:gd name="T1" fmla="*/ 21 h 85"/>
              <a:gd name="T2" fmla="*/ 106 w 121"/>
              <a:gd name="T3" fmla="*/ 33 h 85"/>
              <a:gd name="T4" fmla="*/ 89 w 121"/>
              <a:gd name="T5" fmla="*/ 24 h 85"/>
              <a:gd name="T6" fmla="*/ 19 w 121"/>
              <a:gd name="T7" fmla="*/ 82 h 85"/>
              <a:gd name="T8" fmla="*/ 89 w 121"/>
              <a:gd name="T9" fmla="*/ 66 h 85"/>
              <a:gd name="T10" fmla="*/ 106 w 121"/>
              <a:gd name="T11" fmla="*/ 80 h 85"/>
              <a:gd name="T12" fmla="*/ 6 w 121"/>
              <a:gd name="T13" fmla="*/ 85 h 85"/>
              <a:gd name="T14" fmla="*/ 0 w 121"/>
              <a:gd name="T15" fmla="*/ 26 h 85"/>
              <a:gd name="T16" fmla="*/ 29 w 121"/>
              <a:gd name="T17" fmla="*/ 46 h 85"/>
              <a:gd name="T18" fmla="*/ 56 w 121"/>
              <a:gd name="T19" fmla="*/ 37 h 85"/>
              <a:gd name="T20" fmla="*/ 34 w 121"/>
              <a:gd name="T21" fmla="*/ 59 h 85"/>
              <a:gd name="T22" fmla="*/ 64 w 121"/>
              <a:gd name="T23" fmla="*/ 49 h 85"/>
              <a:gd name="T24" fmla="*/ 42 w 121"/>
              <a:gd name="T25" fmla="*/ 72 h 85"/>
              <a:gd name="T26" fmla="*/ 66 w 121"/>
              <a:gd name="T27" fmla="*/ 68 h 85"/>
              <a:gd name="T28" fmla="*/ 49 w 121"/>
              <a:gd name="T29" fmla="*/ 67 h 85"/>
              <a:gd name="T30" fmla="*/ 72 w 121"/>
              <a:gd name="T31" fmla="*/ 45 h 85"/>
              <a:gd name="T32" fmla="*/ 70 w 121"/>
              <a:gd name="T33" fmla="*/ 42 h 85"/>
              <a:gd name="T34" fmla="*/ 42 w 121"/>
              <a:gd name="T35" fmla="*/ 56 h 85"/>
              <a:gd name="T36" fmla="*/ 49 w 121"/>
              <a:gd name="T37" fmla="*/ 49 h 85"/>
              <a:gd name="T38" fmla="*/ 29 w 121"/>
              <a:gd name="T39" fmla="*/ 46 h 85"/>
              <a:gd name="T40" fmla="*/ 46 w 121"/>
              <a:gd name="T41" fmla="*/ 70 h 85"/>
              <a:gd name="T42" fmla="*/ 51 w 121"/>
              <a:gd name="T43" fmla="*/ 11 h 85"/>
              <a:gd name="T44" fmla="*/ 59 w 121"/>
              <a:gd name="T45" fmla="*/ 1 h 85"/>
              <a:gd name="T46" fmla="*/ 71 w 121"/>
              <a:gd name="T47" fmla="*/ 5 h 85"/>
              <a:gd name="T48" fmla="*/ 88 w 121"/>
              <a:gd name="T49" fmla="*/ 8 h 85"/>
              <a:gd name="T50" fmla="*/ 94 w 121"/>
              <a:gd name="T51" fmla="*/ 1 h 85"/>
              <a:gd name="T52" fmla="*/ 95 w 121"/>
              <a:gd name="T53" fmla="*/ 0 h 85"/>
              <a:gd name="T54" fmla="*/ 99 w 121"/>
              <a:gd name="T55" fmla="*/ 1 h 85"/>
              <a:gd name="T56" fmla="*/ 90 w 121"/>
              <a:gd name="T57" fmla="*/ 13 h 85"/>
              <a:gd name="T58" fmla="*/ 74 w 121"/>
              <a:gd name="T59" fmla="*/ 11 h 85"/>
              <a:gd name="T60" fmla="*/ 70 w 121"/>
              <a:gd name="T61" fmla="*/ 9 h 85"/>
              <a:gd name="T62" fmla="*/ 70 w 121"/>
              <a:gd name="T63" fmla="*/ 9 h 85"/>
              <a:gd name="T64" fmla="*/ 57 w 121"/>
              <a:gd name="T65" fmla="*/ 8 h 85"/>
              <a:gd name="T66" fmla="*/ 57 w 121"/>
              <a:gd name="T67" fmla="*/ 11 h 85"/>
              <a:gd name="T68" fmla="*/ 49 w 121"/>
              <a:gd name="T69" fmla="*/ 19 h 85"/>
              <a:gd name="T70" fmla="*/ 51 w 121"/>
              <a:gd name="T71" fmla="*/ 11 h 85"/>
              <a:gd name="T72" fmla="*/ 72 w 121"/>
              <a:gd name="T73" fmla="*/ 65 h 85"/>
              <a:gd name="T74" fmla="*/ 76 w 121"/>
              <a:gd name="T75" fmla="*/ 71 h 85"/>
              <a:gd name="T76" fmla="*/ 76 w 121"/>
              <a:gd name="T77" fmla="*/ 63 h 85"/>
              <a:gd name="T78" fmla="*/ 77 w 121"/>
              <a:gd name="T79" fmla="*/ 61 h 85"/>
              <a:gd name="T80" fmla="*/ 121 w 121"/>
              <a:gd name="T81" fmla="*/ 37 h 85"/>
              <a:gd name="T82" fmla="*/ 92 w 121"/>
              <a:gd name="T83" fmla="*/ 68 h 85"/>
              <a:gd name="T84" fmla="*/ 102 w 121"/>
              <a:gd name="T85" fmla="*/ 79 h 85"/>
              <a:gd name="T86" fmla="*/ 92 w 121"/>
              <a:gd name="T87" fmla="*/ 68 h 85"/>
              <a:gd name="T88" fmla="*/ 5 w 121"/>
              <a:gd name="T89" fmla="*/ 64 h 85"/>
              <a:gd name="T90" fmla="*/ 15 w 121"/>
              <a:gd name="T91" fmla="*/ 53 h 85"/>
              <a:gd name="T92" fmla="*/ 5 w 121"/>
              <a:gd name="T93" fmla="*/ 39 h 85"/>
              <a:gd name="T94" fmla="*/ 15 w 121"/>
              <a:gd name="T95" fmla="*/ 51 h 85"/>
              <a:gd name="T96" fmla="*/ 5 w 121"/>
              <a:gd name="T97" fmla="*/ 39 h 85"/>
              <a:gd name="T98" fmla="*/ 5 w 121"/>
              <a:gd name="T99" fmla="*/ 37 h 85"/>
              <a:gd name="T100" fmla="*/ 15 w 121"/>
              <a:gd name="T101" fmla="*/ 2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1" h="85">
                <a:moveTo>
                  <a:pt x="6" y="21"/>
                </a:moveTo>
                <a:cubicBezTo>
                  <a:pt x="101" y="21"/>
                  <a:pt x="101" y="21"/>
                  <a:pt x="101" y="21"/>
                </a:cubicBezTo>
                <a:cubicBezTo>
                  <a:pt x="104" y="21"/>
                  <a:pt x="106" y="23"/>
                  <a:pt x="106" y="26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0" y="37"/>
                  <a:pt x="95" y="41"/>
                  <a:pt x="89" y="45"/>
                </a:cubicBezTo>
                <a:cubicBezTo>
                  <a:pt x="89" y="24"/>
                  <a:pt x="89" y="24"/>
                  <a:pt x="8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82"/>
                  <a:pt x="19" y="82"/>
                  <a:pt x="1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66"/>
                  <a:pt x="89" y="66"/>
                  <a:pt x="89" y="66"/>
                </a:cubicBezTo>
                <a:cubicBezTo>
                  <a:pt x="95" y="63"/>
                  <a:pt x="101" y="59"/>
                  <a:pt x="106" y="55"/>
                </a:cubicBezTo>
                <a:cubicBezTo>
                  <a:pt x="106" y="80"/>
                  <a:pt x="106" y="80"/>
                  <a:pt x="106" y="80"/>
                </a:cubicBezTo>
                <a:cubicBezTo>
                  <a:pt x="106" y="83"/>
                  <a:pt x="104" y="85"/>
                  <a:pt x="101" y="85"/>
                </a:cubicBezTo>
                <a:cubicBezTo>
                  <a:pt x="6" y="85"/>
                  <a:pt x="6" y="85"/>
                  <a:pt x="6" y="85"/>
                </a:cubicBezTo>
                <a:cubicBezTo>
                  <a:pt x="3" y="85"/>
                  <a:pt x="0" y="83"/>
                  <a:pt x="0" y="8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lose/>
                <a:moveTo>
                  <a:pt x="29" y="46"/>
                </a:moveTo>
                <a:cubicBezTo>
                  <a:pt x="30" y="49"/>
                  <a:pt x="30" y="49"/>
                  <a:pt x="30" y="49"/>
                </a:cubicBezTo>
                <a:cubicBezTo>
                  <a:pt x="31" y="49"/>
                  <a:pt x="57" y="37"/>
                  <a:pt x="56" y="37"/>
                </a:cubicBezTo>
                <a:cubicBezTo>
                  <a:pt x="54" y="40"/>
                  <a:pt x="50" y="43"/>
                  <a:pt x="46" y="46"/>
                </a:cubicBezTo>
                <a:cubicBezTo>
                  <a:pt x="40" y="51"/>
                  <a:pt x="33" y="56"/>
                  <a:pt x="34" y="59"/>
                </a:cubicBezTo>
                <a:cubicBezTo>
                  <a:pt x="35" y="61"/>
                  <a:pt x="38" y="61"/>
                  <a:pt x="43" y="59"/>
                </a:cubicBezTo>
                <a:cubicBezTo>
                  <a:pt x="52" y="57"/>
                  <a:pt x="59" y="52"/>
                  <a:pt x="64" y="49"/>
                </a:cubicBezTo>
                <a:cubicBezTo>
                  <a:pt x="61" y="52"/>
                  <a:pt x="58" y="54"/>
                  <a:pt x="55" y="57"/>
                </a:cubicBezTo>
                <a:cubicBezTo>
                  <a:pt x="48" y="63"/>
                  <a:pt x="42" y="69"/>
                  <a:pt x="42" y="72"/>
                </a:cubicBezTo>
                <a:cubicBezTo>
                  <a:pt x="43" y="73"/>
                  <a:pt x="44" y="73"/>
                  <a:pt x="47" y="72"/>
                </a:cubicBezTo>
                <a:cubicBezTo>
                  <a:pt x="57" y="68"/>
                  <a:pt x="66" y="68"/>
                  <a:pt x="66" y="68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58" y="64"/>
                  <a:pt x="49" y="67"/>
                </a:cubicBezTo>
                <a:cubicBezTo>
                  <a:pt x="51" y="66"/>
                  <a:pt x="55" y="63"/>
                  <a:pt x="58" y="60"/>
                </a:cubicBezTo>
                <a:cubicBezTo>
                  <a:pt x="65" y="54"/>
                  <a:pt x="72" y="47"/>
                  <a:pt x="72" y="45"/>
                </a:cubicBezTo>
                <a:cubicBezTo>
                  <a:pt x="73" y="43"/>
                  <a:pt x="72" y="42"/>
                  <a:pt x="70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69" y="42"/>
                  <a:pt x="67" y="43"/>
                  <a:pt x="64" y="45"/>
                </a:cubicBezTo>
                <a:cubicBezTo>
                  <a:pt x="59" y="48"/>
                  <a:pt x="51" y="53"/>
                  <a:pt x="42" y="56"/>
                </a:cubicBezTo>
                <a:cubicBezTo>
                  <a:pt x="39" y="57"/>
                  <a:pt x="38" y="58"/>
                  <a:pt x="38" y="58"/>
                </a:cubicBezTo>
                <a:cubicBezTo>
                  <a:pt x="38" y="58"/>
                  <a:pt x="43" y="53"/>
                  <a:pt x="49" y="49"/>
                </a:cubicBezTo>
                <a:cubicBezTo>
                  <a:pt x="52" y="45"/>
                  <a:pt x="56" y="42"/>
                  <a:pt x="59" y="40"/>
                </a:cubicBezTo>
                <a:cubicBezTo>
                  <a:pt x="75" y="24"/>
                  <a:pt x="29" y="46"/>
                  <a:pt x="29" y="46"/>
                </a:cubicBezTo>
                <a:close/>
                <a:moveTo>
                  <a:pt x="46" y="70"/>
                </a:moveTo>
                <a:cubicBezTo>
                  <a:pt x="46" y="70"/>
                  <a:pt x="46" y="70"/>
                  <a:pt x="46" y="70"/>
                </a:cubicBezTo>
                <a:cubicBezTo>
                  <a:pt x="46" y="71"/>
                  <a:pt x="46" y="70"/>
                  <a:pt x="46" y="70"/>
                </a:cubicBezTo>
                <a:close/>
                <a:moveTo>
                  <a:pt x="51" y="11"/>
                </a:moveTo>
                <a:cubicBezTo>
                  <a:pt x="51" y="8"/>
                  <a:pt x="52" y="6"/>
                  <a:pt x="53" y="5"/>
                </a:cubicBezTo>
                <a:cubicBezTo>
                  <a:pt x="54" y="3"/>
                  <a:pt x="56" y="2"/>
                  <a:pt x="59" y="1"/>
                </a:cubicBezTo>
                <a:cubicBezTo>
                  <a:pt x="61" y="1"/>
                  <a:pt x="63" y="2"/>
                  <a:pt x="65" y="2"/>
                </a:cubicBezTo>
                <a:cubicBezTo>
                  <a:pt x="67" y="3"/>
                  <a:pt x="69" y="4"/>
                  <a:pt x="71" y="5"/>
                </a:cubicBezTo>
                <a:cubicBezTo>
                  <a:pt x="74" y="6"/>
                  <a:pt x="77" y="7"/>
                  <a:pt x="79" y="8"/>
                </a:cubicBezTo>
                <a:cubicBezTo>
                  <a:pt x="83" y="9"/>
                  <a:pt x="86" y="9"/>
                  <a:pt x="88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1" y="7"/>
                  <a:pt x="93" y="5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8" y="1"/>
                  <a:pt x="98" y="1"/>
                  <a:pt x="98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2"/>
                  <a:pt x="99" y="2"/>
                  <a:pt x="99" y="2"/>
                </a:cubicBezTo>
                <a:cubicBezTo>
                  <a:pt x="97" y="8"/>
                  <a:pt x="94" y="12"/>
                  <a:pt x="90" y="13"/>
                </a:cubicBezTo>
                <a:cubicBezTo>
                  <a:pt x="87" y="14"/>
                  <a:pt x="82" y="14"/>
                  <a:pt x="78" y="13"/>
                </a:cubicBezTo>
                <a:cubicBezTo>
                  <a:pt x="77" y="12"/>
                  <a:pt x="75" y="12"/>
                  <a:pt x="74" y="11"/>
                </a:cubicBezTo>
                <a:cubicBezTo>
                  <a:pt x="73" y="11"/>
                  <a:pt x="71" y="10"/>
                  <a:pt x="70" y="9"/>
                </a:cubicBezTo>
                <a:cubicBezTo>
                  <a:pt x="70" y="9"/>
                  <a:pt x="70" y="9"/>
                  <a:pt x="70" y="9"/>
                </a:cubicBezTo>
                <a:cubicBezTo>
                  <a:pt x="70" y="9"/>
                  <a:pt x="70" y="9"/>
                  <a:pt x="70" y="9"/>
                </a:cubicBezTo>
                <a:cubicBezTo>
                  <a:pt x="70" y="9"/>
                  <a:pt x="70" y="9"/>
                  <a:pt x="70" y="9"/>
                </a:cubicBezTo>
                <a:cubicBezTo>
                  <a:pt x="65" y="8"/>
                  <a:pt x="62" y="6"/>
                  <a:pt x="59" y="6"/>
                </a:cubicBezTo>
                <a:cubicBezTo>
                  <a:pt x="58" y="6"/>
                  <a:pt x="57" y="7"/>
                  <a:pt x="57" y="8"/>
                </a:cubicBezTo>
                <a:cubicBezTo>
                  <a:pt x="56" y="9"/>
                  <a:pt x="56" y="10"/>
                  <a:pt x="56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59" y="19"/>
                  <a:pt x="59" y="19"/>
                  <a:pt x="5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50" y="11"/>
                  <a:pt x="50" y="11"/>
                  <a:pt x="50" y="11"/>
                </a:cubicBezTo>
                <a:cubicBezTo>
                  <a:pt x="51" y="11"/>
                  <a:pt x="51" y="11"/>
                  <a:pt x="51" y="11"/>
                </a:cubicBezTo>
                <a:close/>
                <a:moveTo>
                  <a:pt x="76" y="63"/>
                </a:moveTo>
                <a:cubicBezTo>
                  <a:pt x="72" y="65"/>
                  <a:pt x="72" y="65"/>
                  <a:pt x="72" y="65"/>
                </a:cubicBezTo>
                <a:cubicBezTo>
                  <a:pt x="70" y="71"/>
                  <a:pt x="70" y="71"/>
                  <a:pt x="70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63"/>
                  <a:pt x="76" y="63"/>
                  <a:pt x="76" y="63"/>
                </a:cubicBezTo>
                <a:close/>
                <a:moveTo>
                  <a:pt x="117" y="31"/>
                </a:moveTo>
                <a:cubicBezTo>
                  <a:pt x="102" y="39"/>
                  <a:pt x="89" y="49"/>
                  <a:pt x="77" y="61"/>
                </a:cubicBezTo>
                <a:cubicBezTo>
                  <a:pt x="79" y="63"/>
                  <a:pt x="80" y="65"/>
                  <a:pt x="81" y="67"/>
                </a:cubicBezTo>
                <a:cubicBezTo>
                  <a:pt x="97" y="59"/>
                  <a:pt x="110" y="49"/>
                  <a:pt x="121" y="37"/>
                </a:cubicBezTo>
                <a:cubicBezTo>
                  <a:pt x="120" y="35"/>
                  <a:pt x="118" y="33"/>
                  <a:pt x="117" y="31"/>
                </a:cubicBezTo>
                <a:close/>
                <a:moveTo>
                  <a:pt x="92" y="68"/>
                </a:moveTo>
                <a:cubicBezTo>
                  <a:pt x="92" y="79"/>
                  <a:pt x="92" y="79"/>
                  <a:pt x="92" y="79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92" y="68"/>
                  <a:pt x="92" y="68"/>
                  <a:pt x="92" y="68"/>
                </a:cubicBezTo>
                <a:close/>
                <a:moveTo>
                  <a:pt x="5" y="53"/>
                </a:moveTo>
                <a:cubicBezTo>
                  <a:pt x="5" y="64"/>
                  <a:pt x="5" y="64"/>
                  <a:pt x="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53"/>
                  <a:pt x="15" y="53"/>
                  <a:pt x="15" y="53"/>
                </a:cubicBezTo>
                <a:cubicBezTo>
                  <a:pt x="5" y="53"/>
                  <a:pt x="5" y="53"/>
                  <a:pt x="5" y="53"/>
                </a:cubicBezTo>
                <a:close/>
                <a:moveTo>
                  <a:pt x="5" y="39"/>
                </a:moveTo>
                <a:cubicBezTo>
                  <a:pt x="5" y="51"/>
                  <a:pt x="5" y="51"/>
                  <a:pt x="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39"/>
                  <a:pt x="15" y="39"/>
                  <a:pt x="15" y="39"/>
                </a:cubicBezTo>
                <a:cubicBezTo>
                  <a:pt x="5" y="39"/>
                  <a:pt x="5" y="39"/>
                  <a:pt x="5" y="39"/>
                </a:cubicBezTo>
                <a:close/>
                <a:moveTo>
                  <a:pt x="5" y="26"/>
                </a:moveTo>
                <a:cubicBezTo>
                  <a:pt x="5" y="37"/>
                  <a:pt x="5" y="37"/>
                  <a:pt x="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26"/>
                  <a:pt x="15" y="26"/>
                  <a:pt x="15" y="26"/>
                </a:cubicBezTo>
                <a:lnTo>
                  <a:pt x="5" y="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78"/>
          <p:cNvSpPr>
            <a:spLocks noEditPoints="1"/>
          </p:cNvSpPr>
          <p:nvPr/>
        </p:nvSpPr>
        <p:spPr bwMode="auto">
          <a:xfrm>
            <a:off x="667082" y="3999549"/>
            <a:ext cx="331788" cy="509588"/>
          </a:xfrm>
          <a:custGeom>
            <a:avLst/>
            <a:gdLst>
              <a:gd name="T0" fmla="*/ 19 w 78"/>
              <a:gd name="T1" fmla="*/ 28 h 120"/>
              <a:gd name="T2" fmla="*/ 43 w 78"/>
              <a:gd name="T3" fmla="*/ 28 h 120"/>
              <a:gd name="T4" fmla="*/ 37 w 78"/>
              <a:gd name="T5" fmla="*/ 23 h 120"/>
              <a:gd name="T6" fmla="*/ 19 w 78"/>
              <a:gd name="T7" fmla="*/ 28 h 120"/>
              <a:gd name="T8" fmla="*/ 35 w 78"/>
              <a:gd name="T9" fmla="*/ 112 h 120"/>
              <a:gd name="T10" fmla="*/ 64 w 78"/>
              <a:gd name="T11" fmla="*/ 113 h 120"/>
              <a:gd name="T12" fmla="*/ 44 w 78"/>
              <a:gd name="T13" fmla="*/ 52 h 120"/>
              <a:gd name="T14" fmla="*/ 47 w 78"/>
              <a:gd name="T15" fmla="*/ 73 h 120"/>
              <a:gd name="T16" fmla="*/ 52 w 78"/>
              <a:gd name="T17" fmla="*/ 70 h 120"/>
              <a:gd name="T18" fmla="*/ 54 w 78"/>
              <a:gd name="T19" fmla="*/ 76 h 120"/>
              <a:gd name="T20" fmla="*/ 59 w 78"/>
              <a:gd name="T21" fmla="*/ 75 h 120"/>
              <a:gd name="T22" fmla="*/ 62 w 78"/>
              <a:gd name="T23" fmla="*/ 81 h 120"/>
              <a:gd name="T24" fmla="*/ 39 w 78"/>
              <a:gd name="T25" fmla="*/ 107 h 120"/>
              <a:gd name="T26" fmla="*/ 36 w 78"/>
              <a:gd name="T27" fmla="*/ 70 h 120"/>
              <a:gd name="T28" fmla="*/ 38 w 78"/>
              <a:gd name="T29" fmla="*/ 79 h 120"/>
              <a:gd name="T30" fmla="*/ 44 w 78"/>
              <a:gd name="T31" fmla="*/ 52 h 120"/>
              <a:gd name="T32" fmla="*/ 78 w 78"/>
              <a:gd name="T33" fmla="*/ 95 h 120"/>
              <a:gd name="T34" fmla="*/ 63 w 78"/>
              <a:gd name="T35" fmla="*/ 103 h 120"/>
              <a:gd name="T36" fmla="*/ 71 w 78"/>
              <a:gd name="T37" fmla="*/ 90 h 120"/>
              <a:gd name="T38" fmla="*/ 71 w 78"/>
              <a:gd name="T39" fmla="*/ 86 h 120"/>
              <a:gd name="T40" fmla="*/ 71 w 78"/>
              <a:gd name="T41" fmla="*/ 14 h 120"/>
              <a:gd name="T42" fmla="*/ 7 w 78"/>
              <a:gd name="T43" fmla="*/ 9 h 120"/>
              <a:gd name="T44" fmla="*/ 27 w 78"/>
              <a:gd name="T45" fmla="*/ 90 h 120"/>
              <a:gd name="T46" fmla="*/ 7 w 78"/>
              <a:gd name="T47" fmla="*/ 103 h 120"/>
              <a:gd name="T48" fmla="*/ 0 w 78"/>
              <a:gd name="T49" fmla="*/ 7 h 120"/>
              <a:gd name="T50" fmla="*/ 71 w 78"/>
              <a:gd name="T51" fmla="*/ 0 h 120"/>
              <a:gd name="T52" fmla="*/ 78 w 78"/>
              <a:gd name="T53" fmla="*/ 14 h 120"/>
              <a:gd name="T54" fmla="*/ 78 w 78"/>
              <a:gd name="T55" fmla="*/ 86 h 120"/>
              <a:gd name="T56" fmla="*/ 78 w 78"/>
              <a:gd name="T57" fmla="*/ 89 h 120"/>
              <a:gd name="T58" fmla="*/ 38 w 78"/>
              <a:gd name="T59" fmla="*/ 30 h 120"/>
              <a:gd name="T60" fmla="*/ 34 w 78"/>
              <a:gd name="T61" fmla="*/ 30 h 120"/>
              <a:gd name="T62" fmla="*/ 26 w 78"/>
              <a:gd name="T63" fmla="*/ 29 h 120"/>
              <a:gd name="T64" fmla="*/ 26 w 78"/>
              <a:gd name="T65" fmla="*/ 32 h 120"/>
              <a:gd name="T66" fmla="*/ 26 w 78"/>
              <a:gd name="T67" fmla="*/ 29 h 120"/>
              <a:gd name="T68" fmla="*/ 37 w 78"/>
              <a:gd name="T69" fmla="*/ 13 h 120"/>
              <a:gd name="T70" fmla="*/ 38 w 78"/>
              <a:gd name="T71" fmla="*/ 14 h 120"/>
              <a:gd name="T72" fmla="*/ 39 w 78"/>
              <a:gd name="T73" fmla="*/ 14 h 120"/>
              <a:gd name="T74" fmla="*/ 39 w 78"/>
              <a:gd name="T75" fmla="*/ 14 h 120"/>
              <a:gd name="T76" fmla="*/ 39 w 78"/>
              <a:gd name="T77" fmla="*/ 14 h 120"/>
              <a:gd name="T78" fmla="*/ 40 w 78"/>
              <a:gd name="T79" fmla="*/ 14 h 120"/>
              <a:gd name="T80" fmla="*/ 40 w 78"/>
              <a:gd name="T81" fmla="*/ 15 h 120"/>
              <a:gd name="T82" fmla="*/ 40 w 78"/>
              <a:gd name="T83" fmla="*/ 15 h 120"/>
              <a:gd name="T84" fmla="*/ 40 w 78"/>
              <a:gd name="T85" fmla="*/ 15 h 120"/>
              <a:gd name="T86" fmla="*/ 41 w 78"/>
              <a:gd name="T87" fmla="*/ 15 h 120"/>
              <a:gd name="T88" fmla="*/ 41 w 78"/>
              <a:gd name="T89" fmla="*/ 15 h 120"/>
              <a:gd name="T90" fmla="*/ 41 w 78"/>
              <a:gd name="T91" fmla="*/ 15 h 120"/>
              <a:gd name="T92" fmla="*/ 41 w 78"/>
              <a:gd name="T93" fmla="*/ 16 h 120"/>
              <a:gd name="T94" fmla="*/ 42 w 78"/>
              <a:gd name="T95" fmla="*/ 16 h 120"/>
              <a:gd name="T96" fmla="*/ 42 w 78"/>
              <a:gd name="T97" fmla="*/ 16 h 120"/>
              <a:gd name="T98" fmla="*/ 42 w 78"/>
              <a:gd name="T99" fmla="*/ 16 h 120"/>
              <a:gd name="T100" fmla="*/ 42 w 78"/>
              <a:gd name="T101" fmla="*/ 16 h 120"/>
              <a:gd name="T102" fmla="*/ 47 w 78"/>
              <a:gd name="T103" fmla="*/ 29 h 120"/>
              <a:gd name="T104" fmla="*/ 47 w 78"/>
              <a:gd name="T105" fmla="*/ 29 h 120"/>
              <a:gd name="T106" fmla="*/ 44 w 78"/>
              <a:gd name="T107" fmla="*/ 47 h 120"/>
              <a:gd name="T108" fmla="*/ 16 w 78"/>
              <a:gd name="T109" fmla="*/ 27 h 120"/>
              <a:gd name="T110" fmla="*/ 16 w 78"/>
              <a:gd name="T111" fmla="*/ 27 h 120"/>
              <a:gd name="T112" fmla="*/ 16 w 78"/>
              <a:gd name="T113" fmla="*/ 27 h 120"/>
              <a:gd name="T114" fmla="*/ 37 w 78"/>
              <a:gd name="T115" fmla="*/ 13 h 120"/>
              <a:gd name="T116" fmla="*/ 30 w 78"/>
              <a:gd name="T117" fmla="*/ 61 h 120"/>
              <a:gd name="T118" fmla="*/ 14 w 78"/>
              <a:gd name="T119" fmla="*/ 6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" h="120">
                <a:moveTo>
                  <a:pt x="19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19" y="34"/>
                  <a:pt x="25" y="40"/>
                  <a:pt x="31" y="40"/>
                </a:cubicBezTo>
                <a:cubicBezTo>
                  <a:pt x="38" y="40"/>
                  <a:pt x="43" y="34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9" y="25"/>
                  <a:pt x="37" y="23"/>
                </a:cubicBezTo>
                <a:cubicBezTo>
                  <a:pt x="34" y="26"/>
                  <a:pt x="28" y="28"/>
                  <a:pt x="22" y="28"/>
                </a:cubicBezTo>
                <a:cubicBezTo>
                  <a:pt x="21" y="28"/>
                  <a:pt x="20" y="28"/>
                  <a:pt x="19" y="28"/>
                </a:cubicBezTo>
                <a:close/>
                <a:moveTo>
                  <a:pt x="62" y="105"/>
                </a:moveTo>
                <a:cubicBezTo>
                  <a:pt x="35" y="112"/>
                  <a:pt x="35" y="112"/>
                  <a:pt x="35" y="112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64" y="113"/>
                  <a:pt x="64" y="113"/>
                  <a:pt x="64" y="113"/>
                </a:cubicBezTo>
                <a:cubicBezTo>
                  <a:pt x="62" y="105"/>
                  <a:pt x="62" y="105"/>
                  <a:pt x="62" y="105"/>
                </a:cubicBezTo>
                <a:close/>
                <a:moveTo>
                  <a:pt x="44" y="52"/>
                </a:moveTo>
                <a:cubicBezTo>
                  <a:pt x="46" y="59"/>
                  <a:pt x="46" y="65"/>
                  <a:pt x="45" y="72"/>
                </a:cubicBezTo>
                <a:cubicBezTo>
                  <a:pt x="46" y="72"/>
                  <a:pt x="46" y="72"/>
                  <a:pt x="47" y="73"/>
                </a:cubicBezTo>
                <a:cubicBezTo>
                  <a:pt x="47" y="71"/>
                  <a:pt x="48" y="70"/>
                  <a:pt x="48" y="69"/>
                </a:cubicBezTo>
                <a:cubicBezTo>
                  <a:pt x="50" y="69"/>
                  <a:pt x="51" y="70"/>
                  <a:pt x="52" y="70"/>
                </a:cubicBezTo>
                <a:cubicBezTo>
                  <a:pt x="53" y="72"/>
                  <a:pt x="53" y="74"/>
                  <a:pt x="53" y="76"/>
                </a:cubicBez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4" y="75"/>
                  <a:pt x="55" y="74"/>
                </a:cubicBezTo>
                <a:cubicBezTo>
                  <a:pt x="56" y="74"/>
                  <a:pt x="57" y="74"/>
                  <a:pt x="59" y="75"/>
                </a:cubicBezTo>
                <a:cubicBezTo>
                  <a:pt x="59" y="76"/>
                  <a:pt x="59" y="78"/>
                  <a:pt x="59" y="79"/>
                </a:cubicBezTo>
                <a:cubicBezTo>
                  <a:pt x="61" y="80"/>
                  <a:pt x="62" y="81"/>
                  <a:pt x="62" y="81"/>
                </a:cubicBezTo>
                <a:cubicBezTo>
                  <a:pt x="61" y="91"/>
                  <a:pt x="59" y="98"/>
                  <a:pt x="56" y="105"/>
                </a:cubicBezTo>
                <a:cubicBezTo>
                  <a:pt x="50" y="105"/>
                  <a:pt x="45" y="106"/>
                  <a:pt x="39" y="107"/>
                </a:cubicBezTo>
                <a:cubicBezTo>
                  <a:pt x="33" y="101"/>
                  <a:pt x="31" y="88"/>
                  <a:pt x="31" y="74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80"/>
                  <a:pt x="36" y="80"/>
                  <a:pt x="36" y="80"/>
                </a:cubicBezTo>
                <a:cubicBezTo>
                  <a:pt x="38" y="79"/>
                  <a:pt x="38" y="79"/>
                  <a:pt x="38" y="79"/>
                </a:cubicBezTo>
                <a:cubicBezTo>
                  <a:pt x="37" y="70"/>
                  <a:pt x="37" y="60"/>
                  <a:pt x="39" y="52"/>
                </a:cubicBezTo>
                <a:cubicBezTo>
                  <a:pt x="41" y="52"/>
                  <a:pt x="42" y="52"/>
                  <a:pt x="44" y="52"/>
                </a:cubicBezTo>
                <a:close/>
                <a:moveTo>
                  <a:pt x="78" y="89"/>
                </a:moveTo>
                <a:cubicBezTo>
                  <a:pt x="78" y="95"/>
                  <a:pt x="78" y="95"/>
                  <a:pt x="78" y="95"/>
                </a:cubicBezTo>
                <a:cubicBezTo>
                  <a:pt x="78" y="99"/>
                  <a:pt x="75" y="103"/>
                  <a:pt x="71" y="103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64" y="98"/>
                  <a:pt x="66" y="94"/>
                  <a:pt x="66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19"/>
                  <a:pt x="71" y="19"/>
                  <a:pt x="71" y="19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9"/>
                  <a:pt x="71" y="9"/>
                  <a:pt x="71" y="9"/>
                </a:cubicBezTo>
                <a:cubicBezTo>
                  <a:pt x="7" y="9"/>
                  <a:pt x="7" y="9"/>
                  <a:pt x="7" y="9"/>
                </a:cubicBezTo>
                <a:cubicBezTo>
                  <a:pt x="7" y="90"/>
                  <a:pt x="7" y="90"/>
                  <a:pt x="7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28" y="94"/>
                  <a:pt x="29" y="99"/>
                  <a:pt x="31" y="103"/>
                </a:cubicBezTo>
                <a:cubicBezTo>
                  <a:pt x="7" y="103"/>
                  <a:pt x="7" y="103"/>
                  <a:pt x="7" y="103"/>
                </a:cubicBezTo>
                <a:cubicBezTo>
                  <a:pt x="3" y="103"/>
                  <a:pt x="0" y="99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5" y="0"/>
                  <a:pt x="78" y="3"/>
                  <a:pt x="78" y="7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86"/>
                  <a:pt x="78" y="86"/>
                  <a:pt x="78" y="86"/>
                </a:cubicBezTo>
                <a:cubicBezTo>
                  <a:pt x="78" y="88"/>
                  <a:pt x="78" y="88"/>
                  <a:pt x="78" y="88"/>
                </a:cubicBezTo>
                <a:cubicBezTo>
                  <a:pt x="78" y="89"/>
                  <a:pt x="78" y="89"/>
                  <a:pt x="78" y="89"/>
                </a:cubicBezTo>
                <a:close/>
                <a:moveTo>
                  <a:pt x="36" y="29"/>
                </a:moveTo>
                <a:cubicBezTo>
                  <a:pt x="37" y="29"/>
                  <a:pt x="38" y="29"/>
                  <a:pt x="38" y="30"/>
                </a:cubicBezTo>
                <a:cubicBezTo>
                  <a:pt x="38" y="31"/>
                  <a:pt x="37" y="32"/>
                  <a:pt x="36" y="32"/>
                </a:cubicBezTo>
                <a:cubicBezTo>
                  <a:pt x="35" y="32"/>
                  <a:pt x="34" y="31"/>
                  <a:pt x="34" y="30"/>
                </a:cubicBezTo>
                <a:cubicBezTo>
                  <a:pt x="34" y="29"/>
                  <a:pt x="35" y="29"/>
                  <a:pt x="36" y="29"/>
                </a:cubicBezTo>
                <a:close/>
                <a:moveTo>
                  <a:pt x="26" y="29"/>
                </a:moveTo>
                <a:cubicBezTo>
                  <a:pt x="27" y="29"/>
                  <a:pt x="28" y="29"/>
                  <a:pt x="28" y="30"/>
                </a:cubicBezTo>
                <a:cubicBezTo>
                  <a:pt x="28" y="31"/>
                  <a:pt x="27" y="32"/>
                  <a:pt x="26" y="32"/>
                </a:cubicBezTo>
                <a:cubicBezTo>
                  <a:pt x="25" y="32"/>
                  <a:pt x="25" y="31"/>
                  <a:pt x="25" y="30"/>
                </a:cubicBezTo>
                <a:cubicBezTo>
                  <a:pt x="25" y="29"/>
                  <a:pt x="25" y="29"/>
                  <a:pt x="26" y="29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8" y="13"/>
                  <a:pt x="38" y="13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5" y="19"/>
                  <a:pt x="47" y="23"/>
                  <a:pt x="47" y="27"/>
                </a:cubicBezTo>
                <a:cubicBezTo>
                  <a:pt x="47" y="28"/>
                  <a:pt x="47" y="28"/>
                  <a:pt x="47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47"/>
                  <a:pt x="47" y="47"/>
                  <a:pt x="47" y="47"/>
                </a:cubicBezTo>
                <a:cubicBezTo>
                  <a:pt x="44" y="47"/>
                  <a:pt x="44" y="47"/>
                  <a:pt x="44" y="47"/>
                </a:cubicBezTo>
                <a:cubicBezTo>
                  <a:pt x="37" y="39"/>
                  <a:pt x="23" y="40"/>
                  <a:pt x="16" y="50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19"/>
                  <a:pt x="23" y="12"/>
                  <a:pt x="31" y="12"/>
                </a:cubicBezTo>
                <a:cubicBezTo>
                  <a:pt x="34" y="12"/>
                  <a:pt x="36" y="12"/>
                  <a:pt x="37" y="13"/>
                </a:cubicBezTo>
                <a:close/>
                <a:moveTo>
                  <a:pt x="14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24" y="45"/>
                  <a:pt x="24" y="45"/>
                  <a:pt x="24" y="45"/>
                </a:cubicBezTo>
                <a:cubicBezTo>
                  <a:pt x="19" y="48"/>
                  <a:pt x="15" y="54"/>
                  <a:pt x="14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79"/>
          <p:cNvSpPr>
            <a:spLocks noEditPoints="1"/>
          </p:cNvSpPr>
          <p:nvPr/>
        </p:nvSpPr>
        <p:spPr bwMode="auto">
          <a:xfrm>
            <a:off x="3846844" y="2443482"/>
            <a:ext cx="474663" cy="352425"/>
          </a:xfrm>
          <a:custGeom>
            <a:avLst/>
            <a:gdLst>
              <a:gd name="T0" fmla="*/ 112 w 112"/>
              <a:gd name="T1" fmla="*/ 71 h 83"/>
              <a:gd name="T2" fmla="*/ 75 w 112"/>
              <a:gd name="T3" fmla="*/ 34 h 83"/>
              <a:gd name="T4" fmla="*/ 64 w 112"/>
              <a:gd name="T5" fmla="*/ 0 h 83"/>
              <a:gd name="T6" fmla="*/ 6 w 112"/>
              <a:gd name="T7" fmla="*/ 82 h 83"/>
              <a:gd name="T8" fmla="*/ 15 w 112"/>
              <a:gd name="T9" fmla="*/ 60 h 83"/>
              <a:gd name="T10" fmla="*/ 23 w 112"/>
              <a:gd name="T11" fmla="*/ 61 h 83"/>
              <a:gd name="T12" fmla="*/ 22 w 112"/>
              <a:gd name="T13" fmla="*/ 50 h 83"/>
              <a:gd name="T14" fmla="*/ 18 w 112"/>
              <a:gd name="T15" fmla="*/ 56 h 83"/>
              <a:gd name="T16" fmla="*/ 20 w 112"/>
              <a:gd name="T17" fmla="*/ 56 h 83"/>
              <a:gd name="T18" fmla="*/ 20 w 112"/>
              <a:gd name="T19" fmla="*/ 60 h 83"/>
              <a:gd name="T20" fmla="*/ 18 w 112"/>
              <a:gd name="T21" fmla="*/ 60 h 83"/>
              <a:gd name="T22" fmla="*/ 28 w 112"/>
              <a:gd name="T23" fmla="*/ 65 h 83"/>
              <a:gd name="T24" fmla="*/ 28 w 112"/>
              <a:gd name="T25" fmla="*/ 49 h 83"/>
              <a:gd name="T26" fmla="*/ 28 w 112"/>
              <a:gd name="T27" fmla="*/ 53 h 83"/>
              <a:gd name="T28" fmla="*/ 24 w 112"/>
              <a:gd name="T29" fmla="*/ 65 h 83"/>
              <a:gd name="T30" fmla="*/ 47 w 112"/>
              <a:gd name="T31" fmla="*/ 59 h 83"/>
              <a:gd name="T32" fmla="*/ 43 w 112"/>
              <a:gd name="T33" fmla="*/ 65 h 83"/>
              <a:gd name="T34" fmla="*/ 43 w 112"/>
              <a:gd name="T35" fmla="*/ 52 h 83"/>
              <a:gd name="T36" fmla="*/ 47 w 112"/>
              <a:gd name="T37" fmla="*/ 53 h 83"/>
              <a:gd name="T38" fmla="*/ 39 w 112"/>
              <a:gd name="T39" fmla="*/ 67 h 83"/>
              <a:gd name="T40" fmla="*/ 47 w 112"/>
              <a:gd name="T41" fmla="*/ 67 h 83"/>
              <a:gd name="T42" fmla="*/ 56 w 112"/>
              <a:gd name="T43" fmla="*/ 64 h 83"/>
              <a:gd name="T44" fmla="*/ 56 w 112"/>
              <a:gd name="T45" fmla="*/ 53 h 83"/>
              <a:gd name="T46" fmla="*/ 48 w 112"/>
              <a:gd name="T47" fmla="*/ 67 h 83"/>
              <a:gd name="T48" fmla="*/ 51 w 112"/>
              <a:gd name="T49" fmla="*/ 57 h 83"/>
              <a:gd name="T50" fmla="*/ 51 w 112"/>
              <a:gd name="T51" fmla="*/ 59 h 83"/>
              <a:gd name="T52" fmla="*/ 54 w 112"/>
              <a:gd name="T53" fmla="*/ 24 h 83"/>
              <a:gd name="T54" fmla="*/ 13 w 112"/>
              <a:gd name="T55" fmla="*/ 42 h 83"/>
              <a:gd name="T56" fmla="*/ 57 w 112"/>
              <a:gd name="T57" fmla="*/ 74 h 83"/>
              <a:gd name="T58" fmla="*/ 13 w 112"/>
              <a:gd name="T59" fmla="*/ 42 h 83"/>
              <a:gd name="T60" fmla="*/ 33 w 112"/>
              <a:gd name="T61" fmla="*/ 3 h 83"/>
              <a:gd name="T62" fmla="*/ 42 w 112"/>
              <a:gd name="T63" fmla="*/ 24 h 83"/>
              <a:gd name="T64" fmla="*/ 44 w 112"/>
              <a:gd name="T65" fmla="*/ 24 h 83"/>
              <a:gd name="T66" fmla="*/ 85 w 112"/>
              <a:gd name="T67" fmla="*/ 1 h 83"/>
              <a:gd name="T68" fmla="*/ 85 w 112"/>
              <a:gd name="T69" fmla="*/ 1 h 83"/>
              <a:gd name="T70" fmla="*/ 88 w 112"/>
              <a:gd name="T71" fmla="*/ 69 h 83"/>
              <a:gd name="T72" fmla="*/ 94 w 112"/>
              <a:gd name="T73" fmla="*/ 71 h 83"/>
              <a:gd name="T74" fmla="*/ 100 w 112"/>
              <a:gd name="T75" fmla="*/ 70 h 83"/>
              <a:gd name="T76" fmla="*/ 96 w 112"/>
              <a:gd name="T77" fmla="*/ 66 h 83"/>
              <a:gd name="T78" fmla="*/ 98 w 112"/>
              <a:gd name="T79" fmla="*/ 66 h 83"/>
              <a:gd name="T80" fmla="*/ 91 w 112"/>
              <a:gd name="T81" fmla="*/ 66 h 83"/>
              <a:gd name="T82" fmla="*/ 93 w 112"/>
              <a:gd name="T83" fmla="*/ 66 h 83"/>
              <a:gd name="T84" fmla="*/ 89 w 112"/>
              <a:gd name="T85" fmla="*/ 49 h 83"/>
              <a:gd name="T86" fmla="*/ 92 w 112"/>
              <a:gd name="T87" fmla="*/ 59 h 83"/>
              <a:gd name="T88" fmla="*/ 97 w 112"/>
              <a:gd name="T89" fmla="*/ 51 h 83"/>
              <a:gd name="T90" fmla="*/ 98 w 112"/>
              <a:gd name="T91" fmla="*/ 54 h 83"/>
              <a:gd name="T92" fmla="*/ 101 w 112"/>
              <a:gd name="T93" fmla="*/ 53 h 83"/>
              <a:gd name="T94" fmla="*/ 95 w 112"/>
              <a:gd name="T95" fmla="*/ 49 h 83"/>
              <a:gd name="T96" fmla="*/ 91 w 112"/>
              <a:gd name="T97" fmla="*/ 54 h 83"/>
              <a:gd name="T98" fmla="*/ 92 w 112"/>
              <a:gd name="T99" fmla="*/ 47 h 83"/>
              <a:gd name="T100" fmla="*/ 91 w 112"/>
              <a:gd name="T101" fmla="*/ 39 h 83"/>
              <a:gd name="T102" fmla="*/ 100 w 112"/>
              <a:gd name="T103" fmla="*/ 33 h 83"/>
              <a:gd name="T104" fmla="*/ 88 w 112"/>
              <a:gd name="T105" fmla="*/ 36 h 83"/>
              <a:gd name="T106" fmla="*/ 89 w 112"/>
              <a:gd name="T107" fmla="*/ 44 h 83"/>
              <a:gd name="T108" fmla="*/ 100 w 112"/>
              <a:gd name="T109" fmla="*/ 41 h 83"/>
              <a:gd name="T110" fmla="*/ 91 w 112"/>
              <a:gd name="T111" fmla="*/ 4 h 83"/>
              <a:gd name="T112" fmla="*/ 98 w 112"/>
              <a:gd name="T113" fmla="*/ 9 h 83"/>
              <a:gd name="T114" fmla="*/ 80 w 112"/>
              <a:gd name="T115" fmla="*/ 34 h 83"/>
              <a:gd name="T116" fmla="*/ 108 w 112"/>
              <a:gd name="T117" fmla="*/ 7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2" h="83">
                <a:moveTo>
                  <a:pt x="87" y="22"/>
                </a:moveTo>
                <a:cubicBezTo>
                  <a:pt x="100" y="22"/>
                  <a:pt x="100" y="22"/>
                  <a:pt x="100" y="22"/>
                </a:cubicBezTo>
                <a:cubicBezTo>
                  <a:pt x="107" y="22"/>
                  <a:pt x="112" y="27"/>
                  <a:pt x="112" y="34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2" y="77"/>
                  <a:pt x="107" y="83"/>
                  <a:pt x="101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1" y="83"/>
                  <a:pt x="76" y="77"/>
                  <a:pt x="76" y="71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27"/>
                  <a:pt x="81" y="22"/>
                  <a:pt x="87" y="22"/>
                </a:cubicBezTo>
                <a:close/>
                <a:moveTo>
                  <a:pt x="6" y="15"/>
                </a:moveTo>
                <a:cubicBezTo>
                  <a:pt x="24" y="0"/>
                  <a:pt x="24" y="0"/>
                  <a:pt x="2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7" y="0"/>
                  <a:pt x="69" y="2"/>
                  <a:pt x="69" y="5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80"/>
                  <a:pt x="67" y="82"/>
                  <a:pt x="64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3" y="82"/>
                  <a:pt x="0" y="80"/>
                  <a:pt x="0" y="7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2" y="19"/>
                  <a:pt x="6" y="15"/>
                </a:cubicBezTo>
                <a:close/>
                <a:moveTo>
                  <a:pt x="15" y="60"/>
                </a:moveTo>
                <a:cubicBezTo>
                  <a:pt x="15" y="64"/>
                  <a:pt x="15" y="64"/>
                  <a:pt x="15" y="64"/>
                </a:cubicBezTo>
                <a:cubicBezTo>
                  <a:pt x="15" y="66"/>
                  <a:pt x="16" y="67"/>
                  <a:pt x="19" y="67"/>
                </a:cubicBezTo>
                <a:cubicBezTo>
                  <a:pt x="22" y="67"/>
                  <a:pt x="23" y="66"/>
                  <a:pt x="23" y="64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59"/>
                  <a:pt x="23" y="58"/>
                  <a:pt x="21" y="58"/>
                </a:cubicBezTo>
                <a:cubicBezTo>
                  <a:pt x="23" y="57"/>
                  <a:pt x="23" y="56"/>
                  <a:pt x="23" y="55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1"/>
                  <a:pt x="23" y="51"/>
                  <a:pt x="22" y="50"/>
                </a:cubicBezTo>
                <a:cubicBezTo>
                  <a:pt x="21" y="50"/>
                  <a:pt x="20" y="49"/>
                  <a:pt x="19" y="49"/>
                </a:cubicBezTo>
                <a:cubicBezTo>
                  <a:pt x="16" y="49"/>
                  <a:pt x="15" y="50"/>
                  <a:pt x="15" y="53"/>
                </a:cubicBezTo>
                <a:cubicBezTo>
                  <a:pt x="15" y="56"/>
                  <a:pt x="15" y="56"/>
                  <a:pt x="15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3"/>
                  <a:pt x="18" y="53"/>
                  <a:pt x="18" y="53"/>
                </a:cubicBezTo>
                <a:cubicBezTo>
                  <a:pt x="18" y="52"/>
                  <a:pt x="18" y="52"/>
                  <a:pt x="19" y="52"/>
                </a:cubicBezTo>
                <a:cubicBezTo>
                  <a:pt x="19" y="52"/>
                  <a:pt x="20" y="52"/>
                  <a:pt x="20" y="53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19" y="57"/>
                  <a:pt x="18" y="57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20" y="60"/>
                  <a:pt x="20" y="60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5"/>
                  <a:pt x="19" y="65"/>
                  <a:pt x="19" y="65"/>
                </a:cubicBezTo>
                <a:cubicBezTo>
                  <a:pt x="18" y="65"/>
                  <a:pt x="18" y="65"/>
                  <a:pt x="18" y="64"/>
                </a:cubicBezTo>
                <a:cubicBezTo>
                  <a:pt x="18" y="60"/>
                  <a:pt x="18" y="60"/>
                  <a:pt x="18" y="60"/>
                </a:cubicBezTo>
                <a:cubicBezTo>
                  <a:pt x="15" y="60"/>
                  <a:pt x="15" y="60"/>
                  <a:pt x="15" y="60"/>
                </a:cubicBezTo>
                <a:close/>
                <a:moveTo>
                  <a:pt x="33" y="67"/>
                </a:moveTo>
                <a:cubicBezTo>
                  <a:pt x="33" y="65"/>
                  <a:pt x="33" y="65"/>
                  <a:pt x="33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6"/>
                  <a:pt x="33" y="56"/>
                  <a:pt x="33" y="55"/>
                </a:cubicBezTo>
                <a:cubicBezTo>
                  <a:pt x="33" y="53"/>
                  <a:pt x="33" y="52"/>
                  <a:pt x="32" y="51"/>
                </a:cubicBezTo>
                <a:cubicBezTo>
                  <a:pt x="31" y="50"/>
                  <a:pt x="30" y="49"/>
                  <a:pt x="28" y="49"/>
                </a:cubicBezTo>
                <a:cubicBezTo>
                  <a:pt x="26" y="49"/>
                  <a:pt x="24" y="51"/>
                  <a:pt x="24" y="53"/>
                </a:cubicBezTo>
                <a:cubicBezTo>
                  <a:pt x="24" y="56"/>
                  <a:pt x="24" y="56"/>
                  <a:pt x="24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2"/>
                  <a:pt x="28" y="52"/>
                  <a:pt x="28" y="52"/>
                </a:cubicBezTo>
                <a:cubicBezTo>
                  <a:pt x="29" y="52"/>
                  <a:pt x="29" y="53"/>
                  <a:pt x="29" y="53"/>
                </a:cubicBezTo>
                <a:cubicBezTo>
                  <a:pt x="29" y="55"/>
                  <a:pt x="29" y="56"/>
                  <a:pt x="28" y="57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33" y="67"/>
                  <a:pt x="33" y="67"/>
                  <a:pt x="33" y="67"/>
                </a:cubicBezTo>
                <a:close/>
                <a:moveTo>
                  <a:pt x="47" y="67"/>
                </a:moveTo>
                <a:cubicBezTo>
                  <a:pt x="47" y="59"/>
                  <a:pt x="47" y="59"/>
                  <a:pt x="47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61"/>
                  <a:pt x="42" y="61"/>
                  <a:pt x="42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65"/>
                  <a:pt x="43" y="65"/>
                  <a:pt x="43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52"/>
                  <a:pt x="42" y="52"/>
                  <a:pt x="42" y="52"/>
                </a:cubicBezTo>
                <a:cubicBezTo>
                  <a:pt x="42" y="52"/>
                  <a:pt x="42" y="52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6"/>
                  <a:pt x="43" y="56"/>
                  <a:pt x="43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0"/>
                  <a:pt x="45" y="49"/>
                  <a:pt x="43" y="49"/>
                </a:cubicBezTo>
                <a:cubicBezTo>
                  <a:pt x="40" y="49"/>
                  <a:pt x="38" y="51"/>
                  <a:pt x="38" y="53"/>
                </a:cubicBezTo>
                <a:cubicBezTo>
                  <a:pt x="38" y="64"/>
                  <a:pt x="38" y="64"/>
                  <a:pt x="38" y="64"/>
                </a:cubicBezTo>
                <a:cubicBezTo>
                  <a:pt x="38" y="65"/>
                  <a:pt x="38" y="66"/>
                  <a:pt x="39" y="67"/>
                </a:cubicBezTo>
                <a:cubicBezTo>
                  <a:pt x="40" y="67"/>
                  <a:pt x="41" y="67"/>
                  <a:pt x="42" y="67"/>
                </a:cubicBezTo>
                <a:cubicBezTo>
                  <a:pt x="43" y="67"/>
                  <a:pt x="43" y="67"/>
                  <a:pt x="44" y="66"/>
                </a:cubicBezTo>
                <a:cubicBezTo>
                  <a:pt x="45" y="67"/>
                  <a:pt x="45" y="67"/>
                  <a:pt x="45" y="67"/>
                </a:cubicBezTo>
                <a:cubicBezTo>
                  <a:pt x="47" y="67"/>
                  <a:pt x="47" y="67"/>
                  <a:pt x="47" y="67"/>
                </a:cubicBezTo>
                <a:close/>
                <a:moveTo>
                  <a:pt x="48" y="67"/>
                </a:moveTo>
                <a:cubicBezTo>
                  <a:pt x="52" y="67"/>
                  <a:pt x="52" y="67"/>
                  <a:pt x="52" y="67"/>
                </a:cubicBezTo>
                <a:cubicBezTo>
                  <a:pt x="53" y="67"/>
                  <a:pt x="54" y="67"/>
                  <a:pt x="55" y="66"/>
                </a:cubicBezTo>
                <a:cubicBezTo>
                  <a:pt x="56" y="66"/>
                  <a:pt x="56" y="65"/>
                  <a:pt x="56" y="64"/>
                </a:cubicBezTo>
                <a:cubicBezTo>
                  <a:pt x="56" y="60"/>
                  <a:pt x="56" y="60"/>
                  <a:pt x="56" y="60"/>
                </a:cubicBezTo>
                <a:cubicBezTo>
                  <a:pt x="56" y="59"/>
                  <a:pt x="55" y="58"/>
                  <a:pt x="54" y="58"/>
                </a:cubicBezTo>
                <a:cubicBezTo>
                  <a:pt x="55" y="57"/>
                  <a:pt x="56" y="56"/>
                  <a:pt x="56" y="55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52"/>
                  <a:pt x="56" y="51"/>
                  <a:pt x="55" y="50"/>
                </a:cubicBezTo>
                <a:cubicBezTo>
                  <a:pt x="54" y="50"/>
                  <a:pt x="53" y="50"/>
                  <a:pt x="52" y="50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67"/>
                  <a:pt x="48" y="67"/>
                  <a:pt x="48" y="67"/>
                </a:cubicBezTo>
                <a:close/>
                <a:moveTo>
                  <a:pt x="52" y="56"/>
                </a:moveTo>
                <a:cubicBezTo>
                  <a:pt x="52" y="53"/>
                  <a:pt x="52" y="53"/>
                  <a:pt x="52" y="53"/>
                </a:cubicBezTo>
                <a:cubicBezTo>
                  <a:pt x="52" y="52"/>
                  <a:pt x="52" y="52"/>
                  <a:pt x="51" y="52"/>
                </a:cubicBezTo>
                <a:cubicBezTo>
                  <a:pt x="51" y="57"/>
                  <a:pt x="51" y="57"/>
                  <a:pt x="51" y="57"/>
                </a:cubicBezTo>
                <a:cubicBezTo>
                  <a:pt x="52" y="57"/>
                  <a:pt x="52" y="56"/>
                  <a:pt x="52" y="56"/>
                </a:cubicBezTo>
                <a:close/>
                <a:moveTo>
                  <a:pt x="52" y="64"/>
                </a:moveTo>
                <a:cubicBezTo>
                  <a:pt x="52" y="60"/>
                  <a:pt x="52" y="60"/>
                  <a:pt x="52" y="60"/>
                </a:cubicBezTo>
                <a:cubicBezTo>
                  <a:pt x="52" y="59"/>
                  <a:pt x="52" y="59"/>
                  <a:pt x="51" y="59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4"/>
                </a:cubicBezTo>
                <a:close/>
                <a:moveTo>
                  <a:pt x="54" y="3"/>
                </a:moveTo>
                <a:cubicBezTo>
                  <a:pt x="54" y="24"/>
                  <a:pt x="54" y="24"/>
                  <a:pt x="54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1" y="3"/>
                  <a:pt x="61" y="3"/>
                  <a:pt x="61" y="3"/>
                </a:cubicBezTo>
                <a:cubicBezTo>
                  <a:pt x="54" y="3"/>
                  <a:pt x="54" y="3"/>
                  <a:pt x="54" y="3"/>
                </a:cubicBezTo>
                <a:close/>
                <a:moveTo>
                  <a:pt x="13" y="42"/>
                </a:moveTo>
                <a:cubicBezTo>
                  <a:pt x="11" y="42"/>
                  <a:pt x="10" y="44"/>
                  <a:pt x="10" y="46"/>
                </a:cubicBezTo>
                <a:cubicBezTo>
                  <a:pt x="10" y="71"/>
                  <a:pt x="10" y="71"/>
                  <a:pt x="10" y="71"/>
                </a:cubicBezTo>
                <a:cubicBezTo>
                  <a:pt x="10" y="73"/>
                  <a:pt x="11" y="74"/>
                  <a:pt x="13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9" y="74"/>
                  <a:pt x="60" y="73"/>
                  <a:pt x="60" y="71"/>
                </a:cubicBezTo>
                <a:cubicBezTo>
                  <a:pt x="60" y="46"/>
                  <a:pt x="60" y="46"/>
                  <a:pt x="60" y="46"/>
                </a:cubicBezTo>
                <a:cubicBezTo>
                  <a:pt x="60" y="44"/>
                  <a:pt x="59" y="42"/>
                  <a:pt x="57" y="42"/>
                </a:cubicBezTo>
                <a:cubicBezTo>
                  <a:pt x="13" y="42"/>
                  <a:pt x="13" y="42"/>
                  <a:pt x="13" y="42"/>
                </a:cubicBezTo>
                <a:close/>
                <a:moveTo>
                  <a:pt x="25" y="3"/>
                </a:moveTo>
                <a:cubicBezTo>
                  <a:pt x="25" y="24"/>
                  <a:pt x="25" y="24"/>
                  <a:pt x="25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3" y="3"/>
                  <a:pt x="33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lose/>
                <a:moveTo>
                  <a:pt x="35" y="3"/>
                </a:moveTo>
                <a:cubicBezTo>
                  <a:pt x="35" y="24"/>
                  <a:pt x="35" y="24"/>
                  <a:pt x="35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3"/>
                  <a:pt x="42" y="3"/>
                  <a:pt x="42" y="3"/>
                </a:cubicBezTo>
                <a:cubicBezTo>
                  <a:pt x="35" y="3"/>
                  <a:pt x="35" y="3"/>
                  <a:pt x="35" y="3"/>
                </a:cubicBezTo>
                <a:close/>
                <a:moveTo>
                  <a:pt x="44" y="3"/>
                </a:moveTo>
                <a:cubicBezTo>
                  <a:pt x="44" y="24"/>
                  <a:pt x="44" y="24"/>
                  <a:pt x="44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2" y="3"/>
                  <a:pt x="52" y="3"/>
                  <a:pt x="52" y="3"/>
                </a:cubicBezTo>
                <a:cubicBezTo>
                  <a:pt x="44" y="3"/>
                  <a:pt x="44" y="3"/>
                  <a:pt x="44" y="3"/>
                </a:cubicBezTo>
                <a:close/>
                <a:moveTo>
                  <a:pt x="85" y="1"/>
                </a:moveTo>
                <a:cubicBezTo>
                  <a:pt x="102" y="1"/>
                  <a:pt x="102" y="1"/>
                  <a:pt x="102" y="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1"/>
                  <a:pt x="85" y="1"/>
                  <a:pt x="85" y="1"/>
                </a:cubicBezTo>
                <a:close/>
                <a:moveTo>
                  <a:pt x="100" y="60"/>
                </a:moveTo>
                <a:cubicBezTo>
                  <a:pt x="88" y="60"/>
                  <a:pt x="88" y="60"/>
                  <a:pt x="88" y="60"/>
                </a:cubicBezTo>
                <a:cubicBezTo>
                  <a:pt x="88" y="67"/>
                  <a:pt x="88" y="67"/>
                  <a:pt x="88" y="67"/>
                </a:cubicBezTo>
                <a:cubicBezTo>
                  <a:pt x="88" y="67"/>
                  <a:pt x="88" y="68"/>
                  <a:pt x="88" y="69"/>
                </a:cubicBezTo>
                <a:cubicBezTo>
                  <a:pt x="88" y="70"/>
                  <a:pt x="88" y="70"/>
                  <a:pt x="89" y="70"/>
                </a:cubicBezTo>
                <a:cubicBezTo>
                  <a:pt x="89" y="71"/>
                  <a:pt x="89" y="71"/>
                  <a:pt x="90" y="72"/>
                </a:cubicBezTo>
                <a:cubicBezTo>
                  <a:pt x="90" y="72"/>
                  <a:pt x="91" y="72"/>
                  <a:pt x="92" y="72"/>
                </a:cubicBezTo>
                <a:cubicBezTo>
                  <a:pt x="92" y="72"/>
                  <a:pt x="93" y="72"/>
                  <a:pt x="94" y="71"/>
                </a:cubicBezTo>
                <a:cubicBezTo>
                  <a:pt x="94" y="71"/>
                  <a:pt x="94" y="70"/>
                  <a:pt x="95" y="69"/>
                </a:cubicBezTo>
                <a:cubicBezTo>
                  <a:pt x="95" y="70"/>
                  <a:pt x="95" y="70"/>
                  <a:pt x="95" y="71"/>
                </a:cubicBezTo>
                <a:cubicBezTo>
                  <a:pt x="96" y="71"/>
                  <a:pt x="97" y="71"/>
                  <a:pt x="97" y="71"/>
                </a:cubicBezTo>
                <a:cubicBezTo>
                  <a:pt x="98" y="71"/>
                  <a:pt x="99" y="71"/>
                  <a:pt x="100" y="70"/>
                </a:cubicBezTo>
                <a:cubicBezTo>
                  <a:pt x="100" y="70"/>
                  <a:pt x="100" y="69"/>
                  <a:pt x="100" y="68"/>
                </a:cubicBezTo>
                <a:cubicBezTo>
                  <a:pt x="100" y="60"/>
                  <a:pt x="100" y="60"/>
                  <a:pt x="100" y="60"/>
                </a:cubicBezTo>
                <a:close/>
                <a:moveTo>
                  <a:pt x="96" y="64"/>
                </a:moveTo>
                <a:cubicBezTo>
                  <a:pt x="96" y="66"/>
                  <a:pt x="96" y="66"/>
                  <a:pt x="96" y="66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8"/>
                  <a:pt x="96" y="68"/>
                  <a:pt x="97" y="68"/>
                </a:cubicBezTo>
                <a:cubicBezTo>
                  <a:pt x="97" y="68"/>
                  <a:pt x="97" y="68"/>
                  <a:pt x="98" y="67"/>
                </a:cubicBezTo>
                <a:cubicBezTo>
                  <a:pt x="98" y="67"/>
                  <a:pt x="98" y="67"/>
                  <a:pt x="98" y="66"/>
                </a:cubicBezTo>
                <a:cubicBezTo>
                  <a:pt x="98" y="64"/>
                  <a:pt x="98" y="64"/>
                  <a:pt x="98" y="64"/>
                </a:cubicBezTo>
                <a:cubicBezTo>
                  <a:pt x="96" y="64"/>
                  <a:pt x="96" y="64"/>
                  <a:pt x="96" y="64"/>
                </a:cubicBezTo>
                <a:close/>
                <a:moveTo>
                  <a:pt x="91" y="64"/>
                </a:moveTo>
                <a:cubicBezTo>
                  <a:pt x="91" y="66"/>
                  <a:pt x="91" y="66"/>
                  <a:pt x="91" y="66"/>
                </a:cubicBezTo>
                <a:cubicBezTo>
                  <a:pt x="91" y="67"/>
                  <a:pt x="91" y="68"/>
                  <a:pt x="91" y="68"/>
                </a:cubicBezTo>
                <a:cubicBezTo>
                  <a:pt x="91" y="68"/>
                  <a:pt x="92" y="68"/>
                  <a:pt x="92" y="68"/>
                </a:cubicBezTo>
                <a:cubicBezTo>
                  <a:pt x="92" y="68"/>
                  <a:pt x="93" y="68"/>
                  <a:pt x="93" y="68"/>
                </a:cubicBezTo>
                <a:cubicBezTo>
                  <a:pt x="93" y="68"/>
                  <a:pt x="93" y="67"/>
                  <a:pt x="93" y="66"/>
                </a:cubicBezTo>
                <a:cubicBezTo>
                  <a:pt x="93" y="64"/>
                  <a:pt x="93" y="64"/>
                  <a:pt x="93" y="64"/>
                </a:cubicBezTo>
                <a:cubicBezTo>
                  <a:pt x="91" y="64"/>
                  <a:pt x="91" y="64"/>
                  <a:pt x="91" y="64"/>
                </a:cubicBezTo>
                <a:close/>
                <a:moveTo>
                  <a:pt x="92" y="47"/>
                </a:moveTo>
                <a:cubicBezTo>
                  <a:pt x="91" y="47"/>
                  <a:pt x="90" y="48"/>
                  <a:pt x="89" y="49"/>
                </a:cubicBezTo>
                <a:cubicBezTo>
                  <a:pt x="88" y="49"/>
                  <a:pt x="88" y="51"/>
                  <a:pt x="88" y="53"/>
                </a:cubicBezTo>
                <a:cubicBezTo>
                  <a:pt x="88" y="54"/>
                  <a:pt x="88" y="55"/>
                  <a:pt x="88" y="56"/>
                </a:cubicBezTo>
                <a:cubicBezTo>
                  <a:pt x="89" y="57"/>
                  <a:pt x="89" y="57"/>
                  <a:pt x="90" y="58"/>
                </a:cubicBezTo>
                <a:cubicBezTo>
                  <a:pt x="90" y="58"/>
                  <a:pt x="91" y="59"/>
                  <a:pt x="92" y="59"/>
                </a:cubicBezTo>
                <a:cubicBezTo>
                  <a:pt x="93" y="59"/>
                  <a:pt x="93" y="58"/>
                  <a:pt x="94" y="58"/>
                </a:cubicBezTo>
                <a:cubicBezTo>
                  <a:pt x="94" y="58"/>
                  <a:pt x="95" y="57"/>
                  <a:pt x="95" y="56"/>
                </a:cubicBezTo>
                <a:cubicBezTo>
                  <a:pt x="96" y="56"/>
                  <a:pt x="96" y="54"/>
                  <a:pt x="96" y="53"/>
                </a:cubicBezTo>
                <a:cubicBezTo>
                  <a:pt x="96" y="52"/>
                  <a:pt x="97" y="52"/>
                  <a:pt x="97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8" y="51"/>
                  <a:pt x="98" y="51"/>
                  <a:pt x="98" y="52"/>
                </a:cubicBezTo>
                <a:cubicBezTo>
                  <a:pt x="98" y="52"/>
                  <a:pt x="98" y="52"/>
                  <a:pt x="98" y="53"/>
                </a:cubicBezTo>
                <a:cubicBezTo>
                  <a:pt x="98" y="53"/>
                  <a:pt x="98" y="54"/>
                  <a:pt x="98" y="54"/>
                </a:cubicBezTo>
                <a:cubicBezTo>
                  <a:pt x="98" y="54"/>
                  <a:pt x="97" y="54"/>
                  <a:pt x="97" y="54"/>
                </a:cubicBezTo>
                <a:cubicBezTo>
                  <a:pt x="97" y="58"/>
                  <a:pt x="97" y="58"/>
                  <a:pt x="97" y="58"/>
                </a:cubicBezTo>
                <a:cubicBezTo>
                  <a:pt x="98" y="58"/>
                  <a:pt x="99" y="57"/>
                  <a:pt x="100" y="57"/>
                </a:cubicBezTo>
                <a:cubicBezTo>
                  <a:pt x="100" y="56"/>
                  <a:pt x="101" y="55"/>
                  <a:pt x="101" y="53"/>
                </a:cubicBezTo>
                <a:cubicBezTo>
                  <a:pt x="101" y="52"/>
                  <a:pt x="100" y="51"/>
                  <a:pt x="100" y="50"/>
                </a:cubicBezTo>
                <a:cubicBezTo>
                  <a:pt x="100" y="49"/>
                  <a:pt x="99" y="49"/>
                  <a:pt x="99" y="48"/>
                </a:cubicBezTo>
                <a:cubicBezTo>
                  <a:pt x="98" y="48"/>
                  <a:pt x="98" y="48"/>
                  <a:pt x="97" y="48"/>
                </a:cubicBezTo>
                <a:cubicBezTo>
                  <a:pt x="96" y="48"/>
                  <a:pt x="95" y="48"/>
                  <a:pt x="95" y="49"/>
                </a:cubicBezTo>
                <a:cubicBezTo>
                  <a:pt x="94" y="49"/>
                  <a:pt x="93" y="51"/>
                  <a:pt x="93" y="52"/>
                </a:cubicBezTo>
                <a:cubicBezTo>
                  <a:pt x="93" y="53"/>
                  <a:pt x="93" y="54"/>
                  <a:pt x="92" y="54"/>
                </a:cubicBezTo>
                <a:cubicBezTo>
                  <a:pt x="92" y="55"/>
                  <a:pt x="92" y="55"/>
                  <a:pt x="91" y="55"/>
                </a:cubicBezTo>
                <a:cubicBezTo>
                  <a:pt x="91" y="55"/>
                  <a:pt x="91" y="55"/>
                  <a:pt x="91" y="54"/>
                </a:cubicBezTo>
                <a:cubicBezTo>
                  <a:pt x="90" y="54"/>
                  <a:pt x="90" y="54"/>
                  <a:pt x="90" y="53"/>
                </a:cubicBezTo>
                <a:cubicBezTo>
                  <a:pt x="90" y="52"/>
                  <a:pt x="90" y="52"/>
                  <a:pt x="91" y="51"/>
                </a:cubicBezTo>
                <a:cubicBezTo>
                  <a:pt x="91" y="51"/>
                  <a:pt x="92" y="51"/>
                  <a:pt x="92" y="51"/>
                </a:cubicBezTo>
                <a:cubicBezTo>
                  <a:pt x="92" y="47"/>
                  <a:pt x="92" y="47"/>
                  <a:pt x="92" y="47"/>
                </a:cubicBezTo>
                <a:close/>
                <a:moveTo>
                  <a:pt x="100" y="41"/>
                </a:moveTo>
                <a:cubicBezTo>
                  <a:pt x="93" y="41"/>
                  <a:pt x="93" y="41"/>
                  <a:pt x="93" y="41"/>
                </a:cubicBezTo>
                <a:cubicBezTo>
                  <a:pt x="92" y="41"/>
                  <a:pt x="92" y="41"/>
                  <a:pt x="91" y="41"/>
                </a:cubicBezTo>
                <a:cubicBezTo>
                  <a:pt x="91" y="40"/>
                  <a:pt x="91" y="40"/>
                  <a:pt x="91" y="39"/>
                </a:cubicBezTo>
                <a:cubicBezTo>
                  <a:pt x="91" y="39"/>
                  <a:pt x="91" y="38"/>
                  <a:pt x="91" y="38"/>
                </a:cubicBezTo>
                <a:cubicBezTo>
                  <a:pt x="92" y="37"/>
                  <a:pt x="92" y="37"/>
                  <a:pt x="93" y="37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1" y="34"/>
                </a:cubicBezTo>
                <a:cubicBezTo>
                  <a:pt x="90" y="34"/>
                  <a:pt x="90" y="34"/>
                  <a:pt x="89" y="34"/>
                </a:cubicBezTo>
                <a:cubicBezTo>
                  <a:pt x="89" y="35"/>
                  <a:pt x="89" y="35"/>
                  <a:pt x="88" y="36"/>
                </a:cubicBezTo>
                <a:cubicBezTo>
                  <a:pt x="88" y="36"/>
                  <a:pt x="88" y="37"/>
                  <a:pt x="88" y="38"/>
                </a:cubicBezTo>
                <a:cubicBezTo>
                  <a:pt x="88" y="38"/>
                  <a:pt x="88" y="39"/>
                  <a:pt x="88" y="40"/>
                </a:cubicBezTo>
                <a:cubicBezTo>
                  <a:pt x="88" y="41"/>
                  <a:pt x="88" y="42"/>
                  <a:pt x="88" y="42"/>
                </a:cubicBezTo>
                <a:cubicBezTo>
                  <a:pt x="88" y="43"/>
                  <a:pt x="89" y="43"/>
                  <a:pt x="89" y="44"/>
                </a:cubicBezTo>
                <a:cubicBezTo>
                  <a:pt x="90" y="44"/>
                  <a:pt x="90" y="45"/>
                  <a:pt x="91" y="45"/>
                </a:cubicBezTo>
                <a:cubicBezTo>
                  <a:pt x="92" y="45"/>
                  <a:pt x="92" y="45"/>
                  <a:pt x="93" y="45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00" y="41"/>
                  <a:pt x="100" y="41"/>
                  <a:pt x="100" y="41"/>
                </a:cubicBezTo>
                <a:close/>
                <a:moveTo>
                  <a:pt x="88" y="4"/>
                </a:moveTo>
                <a:cubicBezTo>
                  <a:pt x="88" y="9"/>
                  <a:pt x="88" y="9"/>
                  <a:pt x="88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4"/>
                  <a:pt x="91" y="4"/>
                  <a:pt x="91" y="4"/>
                </a:cubicBezTo>
                <a:cubicBezTo>
                  <a:pt x="88" y="4"/>
                  <a:pt x="88" y="4"/>
                  <a:pt x="88" y="4"/>
                </a:cubicBezTo>
                <a:close/>
                <a:moveTo>
                  <a:pt x="96" y="4"/>
                </a:moveTo>
                <a:cubicBezTo>
                  <a:pt x="96" y="9"/>
                  <a:pt x="96" y="9"/>
                  <a:pt x="96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4"/>
                  <a:pt x="98" y="4"/>
                  <a:pt x="98" y="4"/>
                </a:cubicBezTo>
                <a:cubicBezTo>
                  <a:pt x="96" y="4"/>
                  <a:pt x="96" y="4"/>
                  <a:pt x="96" y="4"/>
                </a:cubicBezTo>
                <a:close/>
                <a:moveTo>
                  <a:pt x="87" y="27"/>
                </a:moveTo>
                <a:cubicBezTo>
                  <a:pt x="83" y="27"/>
                  <a:pt x="80" y="30"/>
                  <a:pt x="80" y="34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75"/>
                  <a:pt x="84" y="78"/>
                  <a:pt x="88" y="78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104" y="78"/>
                  <a:pt x="108" y="75"/>
                  <a:pt x="108" y="71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108" y="30"/>
                  <a:pt x="104" y="26"/>
                  <a:pt x="100" y="27"/>
                </a:cubicBezTo>
                <a:lnTo>
                  <a:pt x="87" y="2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80"/>
          <p:cNvSpPr>
            <a:spLocks noEditPoints="1"/>
          </p:cNvSpPr>
          <p:nvPr/>
        </p:nvSpPr>
        <p:spPr bwMode="auto">
          <a:xfrm>
            <a:off x="7056769" y="2383950"/>
            <a:ext cx="479425" cy="471488"/>
          </a:xfrm>
          <a:custGeom>
            <a:avLst/>
            <a:gdLst>
              <a:gd name="T0" fmla="*/ 112 w 113"/>
              <a:gd name="T1" fmla="*/ 17 h 111"/>
              <a:gd name="T2" fmla="*/ 110 w 113"/>
              <a:gd name="T3" fmla="*/ 1 h 111"/>
              <a:gd name="T4" fmla="*/ 109 w 113"/>
              <a:gd name="T5" fmla="*/ 8 h 111"/>
              <a:gd name="T6" fmla="*/ 100 w 113"/>
              <a:gd name="T7" fmla="*/ 1 h 111"/>
              <a:gd name="T8" fmla="*/ 98 w 113"/>
              <a:gd name="T9" fmla="*/ 12 h 111"/>
              <a:gd name="T10" fmla="*/ 96 w 113"/>
              <a:gd name="T11" fmla="*/ 1 h 111"/>
              <a:gd name="T12" fmla="*/ 98 w 113"/>
              <a:gd name="T13" fmla="*/ 45 h 111"/>
              <a:gd name="T14" fmla="*/ 106 w 113"/>
              <a:gd name="T15" fmla="*/ 110 h 111"/>
              <a:gd name="T16" fmla="*/ 98 w 113"/>
              <a:gd name="T17" fmla="*/ 45 h 111"/>
              <a:gd name="T18" fmla="*/ 12 w 113"/>
              <a:gd name="T19" fmla="*/ 22 h 111"/>
              <a:gd name="T20" fmla="*/ 34 w 113"/>
              <a:gd name="T21" fmla="*/ 107 h 111"/>
              <a:gd name="T22" fmla="*/ 67 w 113"/>
              <a:gd name="T23" fmla="*/ 40 h 111"/>
              <a:gd name="T24" fmla="*/ 36 w 113"/>
              <a:gd name="T25" fmla="*/ 20 h 111"/>
              <a:gd name="T26" fmla="*/ 24 w 113"/>
              <a:gd name="T27" fmla="*/ 38 h 111"/>
              <a:gd name="T28" fmla="*/ 36 w 113"/>
              <a:gd name="T29" fmla="*/ 20 h 111"/>
              <a:gd name="T30" fmla="*/ 21 w 113"/>
              <a:gd name="T31" fmla="*/ 61 h 111"/>
              <a:gd name="T32" fmla="*/ 13 w 113"/>
              <a:gd name="T33" fmla="*/ 56 h 111"/>
              <a:gd name="T34" fmla="*/ 24 w 113"/>
              <a:gd name="T35" fmla="*/ 74 h 111"/>
              <a:gd name="T36" fmla="*/ 19 w 113"/>
              <a:gd name="T37" fmla="*/ 83 h 111"/>
              <a:gd name="T38" fmla="*/ 24 w 113"/>
              <a:gd name="T39" fmla="*/ 74 h 111"/>
              <a:gd name="T40" fmla="*/ 44 w 113"/>
              <a:gd name="T41" fmla="*/ 94 h 111"/>
              <a:gd name="T42" fmla="*/ 35 w 113"/>
              <a:gd name="T43" fmla="*/ 88 h 111"/>
              <a:gd name="T44" fmla="*/ 60 w 113"/>
              <a:gd name="T45" fmla="*/ 83 h 111"/>
              <a:gd name="T46" fmla="*/ 55 w 113"/>
              <a:gd name="T47" fmla="*/ 92 h 111"/>
              <a:gd name="T48" fmla="*/ 60 w 113"/>
              <a:gd name="T49" fmla="*/ 83 h 111"/>
              <a:gd name="T50" fmla="*/ 74 w 113"/>
              <a:gd name="T51" fmla="*/ 73 h 111"/>
              <a:gd name="T52" fmla="*/ 65 w 113"/>
              <a:gd name="T53" fmla="*/ 67 h 111"/>
              <a:gd name="T54" fmla="*/ 109 w 113"/>
              <a:gd name="T55" fmla="*/ 37 h 111"/>
              <a:gd name="T56" fmla="*/ 110 w 113"/>
              <a:gd name="T57" fmla="*/ 32 h 111"/>
              <a:gd name="T58" fmla="*/ 112 w 113"/>
              <a:gd name="T59" fmla="*/ 19 h 111"/>
              <a:gd name="T60" fmla="*/ 98 w 113"/>
              <a:gd name="T61" fmla="*/ 32 h 111"/>
              <a:gd name="T62" fmla="*/ 97 w 113"/>
              <a:gd name="T63" fmla="*/ 37 h 111"/>
              <a:gd name="T64" fmla="*/ 97 w 113"/>
              <a:gd name="T65" fmla="*/ 38 h 111"/>
              <a:gd name="T66" fmla="*/ 110 w 113"/>
              <a:gd name="T67" fmla="*/ 42 h 111"/>
              <a:gd name="T68" fmla="*/ 109 w 113"/>
              <a:gd name="T69" fmla="*/ 37 h 111"/>
              <a:gd name="T70" fmla="*/ 102 w 113"/>
              <a:gd name="T71" fmla="*/ 20 h 111"/>
              <a:gd name="T72" fmla="*/ 101 w 113"/>
              <a:gd name="T73" fmla="*/ 32 h 111"/>
              <a:gd name="T74" fmla="*/ 101 w 113"/>
              <a:gd name="T75" fmla="*/ 34 h 111"/>
              <a:gd name="T76" fmla="*/ 103 w 113"/>
              <a:gd name="T77" fmla="*/ 36 h 111"/>
              <a:gd name="T78" fmla="*/ 101 w 113"/>
              <a:gd name="T79" fmla="*/ 34 h 111"/>
              <a:gd name="T80" fmla="*/ 103 w 113"/>
              <a:gd name="T81" fmla="*/ 39 h 111"/>
              <a:gd name="T82" fmla="*/ 101 w 113"/>
              <a:gd name="T83" fmla="*/ 4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" h="111">
                <a:moveTo>
                  <a:pt x="96" y="17"/>
                </a:moveTo>
                <a:cubicBezTo>
                  <a:pt x="102" y="17"/>
                  <a:pt x="107" y="17"/>
                  <a:pt x="112" y="17"/>
                </a:cubicBezTo>
                <a:cubicBezTo>
                  <a:pt x="113" y="12"/>
                  <a:pt x="113" y="6"/>
                  <a:pt x="112" y="1"/>
                </a:cubicBezTo>
                <a:cubicBezTo>
                  <a:pt x="110" y="1"/>
                  <a:pt x="110" y="1"/>
                  <a:pt x="110" y="1"/>
                </a:cubicBezTo>
                <a:cubicBezTo>
                  <a:pt x="110" y="8"/>
                  <a:pt x="110" y="8"/>
                  <a:pt x="110" y="8"/>
                </a:cubicBezTo>
                <a:cubicBezTo>
                  <a:pt x="109" y="8"/>
                  <a:pt x="109" y="8"/>
                  <a:pt x="109" y="8"/>
                </a:cubicBezTo>
                <a:cubicBezTo>
                  <a:pt x="109" y="1"/>
                  <a:pt x="109" y="1"/>
                  <a:pt x="109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98" y="12"/>
                  <a:pt x="98" y="12"/>
                  <a:pt x="98" y="12"/>
                </a:cubicBezTo>
                <a:cubicBezTo>
                  <a:pt x="98" y="1"/>
                  <a:pt x="98" y="1"/>
                  <a:pt x="98" y="1"/>
                </a:cubicBezTo>
                <a:cubicBezTo>
                  <a:pt x="96" y="1"/>
                  <a:pt x="96" y="1"/>
                  <a:pt x="96" y="1"/>
                </a:cubicBezTo>
                <a:cubicBezTo>
                  <a:pt x="95" y="6"/>
                  <a:pt x="96" y="12"/>
                  <a:pt x="96" y="17"/>
                </a:cubicBezTo>
                <a:close/>
                <a:moveTo>
                  <a:pt x="98" y="45"/>
                </a:moveTo>
                <a:cubicBezTo>
                  <a:pt x="102" y="45"/>
                  <a:pt x="106" y="45"/>
                  <a:pt x="110" y="45"/>
                </a:cubicBezTo>
                <a:cubicBezTo>
                  <a:pt x="112" y="68"/>
                  <a:pt x="110" y="90"/>
                  <a:pt x="106" y="110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97" y="91"/>
                  <a:pt x="95" y="71"/>
                  <a:pt x="98" y="45"/>
                </a:cubicBezTo>
                <a:close/>
                <a:moveTo>
                  <a:pt x="49" y="21"/>
                </a:moveTo>
                <a:cubicBezTo>
                  <a:pt x="45" y="1"/>
                  <a:pt x="26" y="0"/>
                  <a:pt x="12" y="22"/>
                </a:cubicBezTo>
                <a:cubicBezTo>
                  <a:pt x="7" y="30"/>
                  <a:pt x="4" y="40"/>
                  <a:pt x="3" y="49"/>
                </a:cubicBezTo>
                <a:cubicBezTo>
                  <a:pt x="0" y="72"/>
                  <a:pt x="7" y="101"/>
                  <a:pt x="34" y="107"/>
                </a:cubicBezTo>
                <a:cubicBezTo>
                  <a:pt x="52" y="111"/>
                  <a:pt x="75" y="95"/>
                  <a:pt x="86" y="69"/>
                </a:cubicBezTo>
                <a:cubicBezTo>
                  <a:pt x="95" y="51"/>
                  <a:pt x="93" y="31"/>
                  <a:pt x="67" y="40"/>
                </a:cubicBezTo>
                <a:cubicBezTo>
                  <a:pt x="58" y="43"/>
                  <a:pt x="53" y="38"/>
                  <a:pt x="49" y="21"/>
                </a:cubicBezTo>
                <a:close/>
                <a:moveTo>
                  <a:pt x="36" y="20"/>
                </a:moveTo>
                <a:cubicBezTo>
                  <a:pt x="39" y="22"/>
                  <a:pt x="39" y="28"/>
                  <a:pt x="36" y="33"/>
                </a:cubicBezTo>
                <a:cubicBezTo>
                  <a:pt x="32" y="38"/>
                  <a:pt x="27" y="40"/>
                  <a:pt x="24" y="38"/>
                </a:cubicBezTo>
                <a:cubicBezTo>
                  <a:pt x="21" y="35"/>
                  <a:pt x="21" y="30"/>
                  <a:pt x="24" y="25"/>
                </a:cubicBezTo>
                <a:cubicBezTo>
                  <a:pt x="27" y="20"/>
                  <a:pt x="33" y="18"/>
                  <a:pt x="36" y="20"/>
                </a:cubicBezTo>
                <a:close/>
                <a:moveTo>
                  <a:pt x="20" y="54"/>
                </a:moveTo>
                <a:cubicBezTo>
                  <a:pt x="22" y="56"/>
                  <a:pt x="23" y="59"/>
                  <a:pt x="21" y="61"/>
                </a:cubicBezTo>
                <a:cubicBezTo>
                  <a:pt x="20" y="64"/>
                  <a:pt x="17" y="64"/>
                  <a:pt x="14" y="63"/>
                </a:cubicBezTo>
                <a:cubicBezTo>
                  <a:pt x="12" y="61"/>
                  <a:pt x="11" y="58"/>
                  <a:pt x="13" y="56"/>
                </a:cubicBezTo>
                <a:cubicBezTo>
                  <a:pt x="14" y="53"/>
                  <a:pt x="18" y="53"/>
                  <a:pt x="20" y="54"/>
                </a:cubicBezTo>
                <a:close/>
                <a:moveTo>
                  <a:pt x="24" y="74"/>
                </a:moveTo>
                <a:cubicBezTo>
                  <a:pt x="27" y="76"/>
                  <a:pt x="27" y="79"/>
                  <a:pt x="26" y="81"/>
                </a:cubicBezTo>
                <a:cubicBezTo>
                  <a:pt x="24" y="84"/>
                  <a:pt x="21" y="84"/>
                  <a:pt x="19" y="83"/>
                </a:cubicBezTo>
                <a:cubicBezTo>
                  <a:pt x="16" y="81"/>
                  <a:pt x="16" y="78"/>
                  <a:pt x="17" y="76"/>
                </a:cubicBezTo>
                <a:cubicBezTo>
                  <a:pt x="19" y="73"/>
                  <a:pt x="22" y="73"/>
                  <a:pt x="24" y="74"/>
                </a:cubicBezTo>
                <a:close/>
                <a:moveTo>
                  <a:pt x="42" y="87"/>
                </a:moveTo>
                <a:cubicBezTo>
                  <a:pt x="45" y="89"/>
                  <a:pt x="45" y="92"/>
                  <a:pt x="44" y="94"/>
                </a:cubicBezTo>
                <a:cubicBezTo>
                  <a:pt x="42" y="96"/>
                  <a:pt x="39" y="97"/>
                  <a:pt x="37" y="95"/>
                </a:cubicBezTo>
                <a:cubicBezTo>
                  <a:pt x="34" y="94"/>
                  <a:pt x="34" y="91"/>
                  <a:pt x="35" y="88"/>
                </a:cubicBezTo>
                <a:cubicBezTo>
                  <a:pt x="37" y="86"/>
                  <a:pt x="40" y="85"/>
                  <a:pt x="42" y="87"/>
                </a:cubicBezTo>
                <a:close/>
                <a:moveTo>
                  <a:pt x="60" y="83"/>
                </a:moveTo>
                <a:cubicBezTo>
                  <a:pt x="63" y="85"/>
                  <a:pt x="63" y="88"/>
                  <a:pt x="62" y="90"/>
                </a:cubicBezTo>
                <a:cubicBezTo>
                  <a:pt x="60" y="93"/>
                  <a:pt x="57" y="93"/>
                  <a:pt x="55" y="92"/>
                </a:cubicBezTo>
                <a:cubicBezTo>
                  <a:pt x="52" y="90"/>
                  <a:pt x="52" y="87"/>
                  <a:pt x="53" y="85"/>
                </a:cubicBezTo>
                <a:cubicBezTo>
                  <a:pt x="55" y="82"/>
                  <a:pt x="58" y="82"/>
                  <a:pt x="60" y="83"/>
                </a:cubicBezTo>
                <a:close/>
                <a:moveTo>
                  <a:pt x="72" y="66"/>
                </a:moveTo>
                <a:cubicBezTo>
                  <a:pt x="75" y="68"/>
                  <a:pt x="75" y="71"/>
                  <a:pt x="74" y="73"/>
                </a:cubicBezTo>
                <a:cubicBezTo>
                  <a:pt x="72" y="75"/>
                  <a:pt x="69" y="76"/>
                  <a:pt x="67" y="74"/>
                </a:cubicBezTo>
                <a:cubicBezTo>
                  <a:pt x="64" y="73"/>
                  <a:pt x="64" y="70"/>
                  <a:pt x="65" y="67"/>
                </a:cubicBezTo>
                <a:cubicBezTo>
                  <a:pt x="67" y="65"/>
                  <a:pt x="70" y="64"/>
                  <a:pt x="72" y="66"/>
                </a:cubicBezTo>
                <a:close/>
                <a:moveTo>
                  <a:pt x="109" y="37"/>
                </a:moveTo>
                <a:cubicBezTo>
                  <a:pt x="110" y="37"/>
                  <a:pt x="110" y="37"/>
                  <a:pt x="110" y="37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96" y="19"/>
                  <a:pt x="96" y="19"/>
                  <a:pt x="96" y="19"/>
                </a:cubicBezTo>
                <a:cubicBezTo>
                  <a:pt x="98" y="32"/>
                  <a:pt x="98" y="32"/>
                  <a:pt x="98" y="32"/>
                </a:cubicBezTo>
                <a:cubicBezTo>
                  <a:pt x="97" y="32"/>
                  <a:pt x="97" y="32"/>
                  <a:pt x="97" y="32"/>
                </a:cubicBezTo>
                <a:cubicBezTo>
                  <a:pt x="97" y="37"/>
                  <a:pt x="97" y="37"/>
                  <a:pt x="97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8"/>
                  <a:pt x="97" y="38"/>
                  <a:pt x="97" y="38"/>
                </a:cubicBezTo>
                <a:cubicBezTo>
                  <a:pt x="97" y="42"/>
                  <a:pt x="97" y="42"/>
                  <a:pt x="97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09" y="37"/>
                  <a:pt x="109" y="37"/>
                  <a:pt x="109" y="37"/>
                </a:cubicBezTo>
                <a:close/>
                <a:moveTo>
                  <a:pt x="99" y="20"/>
                </a:moveTo>
                <a:cubicBezTo>
                  <a:pt x="102" y="20"/>
                  <a:pt x="102" y="20"/>
                  <a:pt x="102" y="20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99" y="20"/>
                  <a:pt x="99" y="20"/>
                  <a:pt x="99" y="20"/>
                </a:cubicBezTo>
                <a:close/>
                <a:moveTo>
                  <a:pt x="101" y="34"/>
                </a:moveTo>
                <a:cubicBezTo>
                  <a:pt x="103" y="34"/>
                  <a:pt x="103" y="34"/>
                  <a:pt x="103" y="34"/>
                </a:cubicBezTo>
                <a:cubicBezTo>
                  <a:pt x="103" y="36"/>
                  <a:pt x="103" y="36"/>
                  <a:pt x="103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34"/>
                  <a:pt x="101" y="34"/>
                  <a:pt x="101" y="34"/>
                </a:cubicBezTo>
                <a:close/>
                <a:moveTo>
                  <a:pt x="101" y="39"/>
                </a:moveTo>
                <a:cubicBezTo>
                  <a:pt x="103" y="39"/>
                  <a:pt x="103" y="39"/>
                  <a:pt x="103" y="39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1" y="41"/>
                  <a:pt x="101" y="41"/>
                  <a:pt x="101" y="41"/>
                </a:cubicBezTo>
                <a:lnTo>
                  <a:pt x="101" y="3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81"/>
          <p:cNvSpPr>
            <a:spLocks noEditPoints="1"/>
          </p:cNvSpPr>
          <p:nvPr/>
        </p:nvSpPr>
        <p:spPr bwMode="auto">
          <a:xfrm>
            <a:off x="7871157" y="2396650"/>
            <a:ext cx="490538" cy="446088"/>
          </a:xfrm>
          <a:custGeom>
            <a:avLst/>
            <a:gdLst>
              <a:gd name="T0" fmla="*/ 110 w 116"/>
              <a:gd name="T1" fmla="*/ 95 h 105"/>
              <a:gd name="T2" fmla="*/ 116 w 116"/>
              <a:gd name="T3" fmla="*/ 90 h 105"/>
              <a:gd name="T4" fmla="*/ 99 w 116"/>
              <a:gd name="T5" fmla="*/ 72 h 105"/>
              <a:gd name="T6" fmla="*/ 0 w 116"/>
              <a:gd name="T7" fmla="*/ 77 h 105"/>
              <a:gd name="T8" fmla="*/ 7 w 116"/>
              <a:gd name="T9" fmla="*/ 86 h 105"/>
              <a:gd name="T10" fmla="*/ 69 w 116"/>
              <a:gd name="T11" fmla="*/ 84 h 105"/>
              <a:gd name="T12" fmla="*/ 2 w 116"/>
              <a:gd name="T13" fmla="*/ 96 h 105"/>
              <a:gd name="T14" fmla="*/ 12 w 116"/>
              <a:gd name="T15" fmla="*/ 105 h 105"/>
              <a:gd name="T16" fmla="*/ 113 w 116"/>
              <a:gd name="T17" fmla="*/ 103 h 105"/>
              <a:gd name="T18" fmla="*/ 110 w 116"/>
              <a:gd name="T19" fmla="*/ 95 h 105"/>
              <a:gd name="T20" fmla="*/ 9 w 116"/>
              <a:gd name="T21" fmla="*/ 50 h 105"/>
              <a:gd name="T22" fmla="*/ 15 w 116"/>
              <a:gd name="T23" fmla="*/ 61 h 105"/>
              <a:gd name="T24" fmla="*/ 9 w 116"/>
              <a:gd name="T25" fmla="*/ 50 h 105"/>
              <a:gd name="T26" fmla="*/ 25 w 116"/>
              <a:gd name="T27" fmla="*/ 59 h 105"/>
              <a:gd name="T28" fmla="*/ 19 w 116"/>
              <a:gd name="T29" fmla="*/ 34 h 105"/>
              <a:gd name="T30" fmla="*/ 54 w 116"/>
              <a:gd name="T31" fmla="*/ 32 h 105"/>
              <a:gd name="T32" fmla="*/ 53 w 116"/>
              <a:gd name="T33" fmla="*/ 23 h 105"/>
              <a:gd name="T34" fmla="*/ 20 w 116"/>
              <a:gd name="T35" fmla="*/ 23 h 105"/>
              <a:gd name="T36" fmla="*/ 53 w 116"/>
              <a:gd name="T37" fmla="*/ 20 h 105"/>
              <a:gd name="T38" fmla="*/ 52 w 116"/>
              <a:gd name="T39" fmla="*/ 17 h 105"/>
              <a:gd name="T40" fmla="*/ 7 w 116"/>
              <a:gd name="T41" fmla="*/ 31 h 105"/>
              <a:gd name="T42" fmla="*/ 7 w 116"/>
              <a:gd name="T43" fmla="*/ 31 h 105"/>
              <a:gd name="T44" fmla="*/ 3 w 116"/>
              <a:gd name="T45" fmla="*/ 51 h 105"/>
              <a:gd name="T46" fmla="*/ 2 w 116"/>
              <a:gd name="T47" fmla="*/ 57 h 105"/>
              <a:gd name="T48" fmla="*/ 25 w 116"/>
              <a:gd name="T49" fmla="*/ 59 h 105"/>
              <a:gd name="T50" fmla="*/ 57 w 116"/>
              <a:gd name="T51" fmla="*/ 16 h 105"/>
              <a:gd name="T52" fmla="*/ 59 w 116"/>
              <a:gd name="T53" fmla="*/ 32 h 105"/>
              <a:gd name="T54" fmla="*/ 113 w 116"/>
              <a:gd name="T55" fmla="*/ 32 h 105"/>
              <a:gd name="T56" fmla="*/ 110 w 116"/>
              <a:gd name="T57" fmla="*/ 13 h 105"/>
              <a:gd name="T58" fmla="*/ 65 w 116"/>
              <a:gd name="T59" fmla="*/ 20 h 105"/>
              <a:gd name="T60" fmla="*/ 65 w 116"/>
              <a:gd name="T61" fmla="*/ 18 h 105"/>
              <a:gd name="T62" fmla="*/ 110 w 116"/>
              <a:gd name="T63" fmla="*/ 7 h 105"/>
              <a:gd name="T64" fmla="*/ 109 w 116"/>
              <a:gd name="T65" fmla="*/ 2 h 105"/>
              <a:gd name="T66" fmla="*/ 57 w 116"/>
              <a:gd name="T67" fmla="*/ 1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" h="105">
                <a:moveTo>
                  <a:pt x="110" y="95"/>
                </a:moveTo>
                <a:cubicBezTo>
                  <a:pt x="116" y="90"/>
                  <a:pt x="116" y="90"/>
                  <a:pt x="116" y="90"/>
                </a:cubicBezTo>
                <a:cubicBezTo>
                  <a:pt x="99" y="72"/>
                  <a:pt x="99" y="72"/>
                  <a:pt x="99" y="72"/>
                </a:cubicBezTo>
                <a:cubicBezTo>
                  <a:pt x="0" y="77"/>
                  <a:pt x="0" y="77"/>
                  <a:pt x="0" y="77"/>
                </a:cubicBezTo>
                <a:cubicBezTo>
                  <a:pt x="7" y="86"/>
                  <a:pt x="7" y="86"/>
                  <a:pt x="7" y="86"/>
                </a:cubicBezTo>
                <a:cubicBezTo>
                  <a:pt x="69" y="84"/>
                  <a:pt x="69" y="84"/>
                  <a:pt x="69" y="84"/>
                </a:cubicBezTo>
                <a:cubicBezTo>
                  <a:pt x="2" y="96"/>
                  <a:pt x="2" y="96"/>
                  <a:pt x="2" y="96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113" y="103"/>
                  <a:pt x="113" y="103"/>
                  <a:pt x="113" y="103"/>
                </a:cubicBezTo>
                <a:cubicBezTo>
                  <a:pt x="110" y="95"/>
                  <a:pt x="110" y="95"/>
                  <a:pt x="110" y="95"/>
                </a:cubicBezTo>
                <a:close/>
                <a:moveTo>
                  <a:pt x="9" y="50"/>
                </a:moveTo>
                <a:cubicBezTo>
                  <a:pt x="9" y="54"/>
                  <a:pt x="10" y="58"/>
                  <a:pt x="15" y="61"/>
                </a:cubicBezTo>
                <a:cubicBezTo>
                  <a:pt x="5" y="60"/>
                  <a:pt x="5" y="54"/>
                  <a:pt x="9" y="50"/>
                </a:cubicBezTo>
                <a:close/>
                <a:moveTo>
                  <a:pt x="25" y="59"/>
                </a:moveTo>
                <a:cubicBezTo>
                  <a:pt x="29" y="51"/>
                  <a:pt x="13" y="40"/>
                  <a:pt x="19" y="34"/>
                </a:cubicBezTo>
                <a:cubicBezTo>
                  <a:pt x="30" y="40"/>
                  <a:pt x="37" y="50"/>
                  <a:pt x="54" y="32"/>
                </a:cubicBezTo>
                <a:cubicBezTo>
                  <a:pt x="53" y="23"/>
                  <a:pt x="53" y="23"/>
                  <a:pt x="53" y="23"/>
                </a:cubicBezTo>
                <a:cubicBezTo>
                  <a:pt x="48" y="20"/>
                  <a:pt x="35" y="17"/>
                  <a:pt x="20" y="23"/>
                </a:cubicBezTo>
                <a:cubicBezTo>
                  <a:pt x="30" y="12"/>
                  <a:pt x="42" y="14"/>
                  <a:pt x="53" y="20"/>
                </a:cubicBezTo>
                <a:cubicBezTo>
                  <a:pt x="52" y="17"/>
                  <a:pt x="52" y="17"/>
                  <a:pt x="52" y="17"/>
                </a:cubicBezTo>
                <a:cubicBezTo>
                  <a:pt x="34" y="0"/>
                  <a:pt x="20" y="14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5" y="36"/>
                  <a:pt x="9" y="40"/>
                  <a:pt x="3" y="51"/>
                </a:cubicBezTo>
                <a:cubicBezTo>
                  <a:pt x="2" y="53"/>
                  <a:pt x="2" y="55"/>
                  <a:pt x="2" y="57"/>
                </a:cubicBezTo>
                <a:cubicBezTo>
                  <a:pt x="4" y="66"/>
                  <a:pt x="21" y="65"/>
                  <a:pt x="25" y="59"/>
                </a:cubicBezTo>
                <a:close/>
                <a:moveTo>
                  <a:pt x="57" y="16"/>
                </a:moveTo>
                <a:cubicBezTo>
                  <a:pt x="59" y="32"/>
                  <a:pt x="59" y="32"/>
                  <a:pt x="59" y="32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18"/>
                  <a:pt x="65" y="18"/>
                  <a:pt x="65" y="18"/>
                </a:cubicBezTo>
                <a:cubicBezTo>
                  <a:pt x="110" y="7"/>
                  <a:pt x="110" y="7"/>
                  <a:pt x="110" y="7"/>
                </a:cubicBezTo>
                <a:cubicBezTo>
                  <a:pt x="109" y="2"/>
                  <a:pt x="109" y="2"/>
                  <a:pt x="109" y="2"/>
                </a:cubicBezTo>
                <a:lnTo>
                  <a:pt x="57" y="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82"/>
          <p:cNvSpPr>
            <a:spLocks noEditPoints="1"/>
          </p:cNvSpPr>
          <p:nvPr/>
        </p:nvSpPr>
        <p:spPr bwMode="auto">
          <a:xfrm>
            <a:off x="4665994" y="2381569"/>
            <a:ext cx="482600" cy="476250"/>
          </a:xfrm>
          <a:custGeom>
            <a:avLst/>
            <a:gdLst>
              <a:gd name="T0" fmla="*/ 113 w 114"/>
              <a:gd name="T1" fmla="*/ 25 h 112"/>
              <a:gd name="T2" fmla="*/ 114 w 114"/>
              <a:gd name="T3" fmla="*/ 26 h 112"/>
              <a:gd name="T4" fmla="*/ 112 w 114"/>
              <a:gd name="T5" fmla="*/ 28 h 112"/>
              <a:gd name="T6" fmla="*/ 103 w 114"/>
              <a:gd name="T7" fmla="*/ 47 h 112"/>
              <a:gd name="T8" fmla="*/ 103 w 114"/>
              <a:gd name="T9" fmla="*/ 47 h 112"/>
              <a:gd name="T10" fmla="*/ 103 w 114"/>
              <a:gd name="T11" fmla="*/ 47 h 112"/>
              <a:gd name="T12" fmla="*/ 97 w 114"/>
              <a:gd name="T13" fmla="*/ 53 h 112"/>
              <a:gd name="T14" fmla="*/ 97 w 114"/>
              <a:gd name="T15" fmla="*/ 53 h 112"/>
              <a:gd name="T16" fmla="*/ 29 w 114"/>
              <a:gd name="T17" fmla="*/ 89 h 112"/>
              <a:gd name="T18" fmla="*/ 29 w 114"/>
              <a:gd name="T19" fmla="*/ 89 h 112"/>
              <a:gd name="T20" fmla="*/ 29 w 114"/>
              <a:gd name="T21" fmla="*/ 89 h 112"/>
              <a:gd name="T22" fmla="*/ 17 w 114"/>
              <a:gd name="T23" fmla="*/ 88 h 112"/>
              <a:gd name="T24" fmla="*/ 17 w 114"/>
              <a:gd name="T25" fmla="*/ 88 h 112"/>
              <a:gd name="T26" fmla="*/ 17 w 114"/>
              <a:gd name="T27" fmla="*/ 87 h 112"/>
              <a:gd name="T28" fmla="*/ 3 w 114"/>
              <a:gd name="T29" fmla="*/ 71 h 112"/>
              <a:gd name="T30" fmla="*/ 1 w 114"/>
              <a:gd name="T31" fmla="*/ 62 h 112"/>
              <a:gd name="T32" fmla="*/ 11 w 114"/>
              <a:gd name="T33" fmla="*/ 42 h 112"/>
              <a:gd name="T34" fmla="*/ 13 w 114"/>
              <a:gd name="T35" fmla="*/ 39 h 112"/>
              <a:gd name="T36" fmla="*/ 15 w 114"/>
              <a:gd name="T37" fmla="*/ 38 h 112"/>
              <a:gd name="T38" fmla="*/ 84 w 114"/>
              <a:gd name="T39" fmla="*/ 1 h 112"/>
              <a:gd name="T40" fmla="*/ 91 w 114"/>
              <a:gd name="T41" fmla="*/ 0 h 112"/>
              <a:gd name="T42" fmla="*/ 97 w 114"/>
              <a:gd name="T43" fmla="*/ 3 h 112"/>
              <a:gd name="T44" fmla="*/ 111 w 114"/>
              <a:gd name="T45" fmla="*/ 19 h 112"/>
              <a:gd name="T46" fmla="*/ 112 w 114"/>
              <a:gd name="T47" fmla="*/ 21 h 112"/>
              <a:gd name="T48" fmla="*/ 113 w 114"/>
              <a:gd name="T49" fmla="*/ 25 h 112"/>
              <a:gd name="T50" fmla="*/ 72 w 114"/>
              <a:gd name="T51" fmla="*/ 104 h 112"/>
              <a:gd name="T52" fmla="*/ 98 w 114"/>
              <a:gd name="T53" fmla="*/ 96 h 112"/>
              <a:gd name="T54" fmla="*/ 72 w 114"/>
              <a:gd name="T55" fmla="*/ 104 h 112"/>
              <a:gd name="T56" fmla="*/ 48 w 114"/>
              <a:gd name="T57" fmla="*/ 108 h 112"/>
              <a:gd name="T58" fmla="*/ 68 w 114"/>
              <a:gd name="T59" fmla="*/ 90 h 112"/>
              <a:gd name="T60" fmla="*/ 48 w 114"/>
              <a:gd name="T61" fmla="*/ 108 h 112"/>
              <a:gd name="T62" fmla="*/ 11 w 114"/>
              <a:gd name="T63" fmla="*/ 88 h 112"/>
              <a:gd name="T64" fmla="*/ 26 w 114"/>
              <a:gd name="T65" fmla="*/ 110 h 112"/>
              <a:gd name="T66" fmla="*/ 11 w 114"/>
              <a:gd name="T67" fmla="*/ 88 h 112"/>
              <a:gd name="T68" fmla="*/ 23 w 114"/>
              <a:gd name="T69" fmla="*/ 101 h 112"/>
              <a:gd name="T70" fmla="*/ 49 w 114"/>
              <a:gd name="T71" fmla="*/ 96 h 112"/>
              <a:gd name="T72" fmla="*/ 23 w 114"/>
              <a:gd name="T73" fmla="*/ 101 h 112"/>
              <a:gd name="T74" fmla="*/ 34 w 114"/>
              <a:gd name="T75" fmla="*/ 62 h 112"/>
              <a:gd name="T76" fmla="*/ 20 w 114"/>
              <a:gd name="T77" fmla="*/ 47 h 112"/>
              <a:gd name="T78" fmla="*/ 16 w 114"/>
              <a:gd name="T79" fmla="*/ 50 h 112"/>
              <a:gd name="T80" fmla="*/ 30 w 114"/>
              <a:gd name="T81" fmla="*/ 66 h 112"/>
              <a:gd name="T82" fmla="*/ 21 w 114"/>
              <a:gd name="T83" fmla="*/ 82 h 112"/>
              <a:gd name="T84" fmla="*/ 26 w 114"/>
              <a:gd name="T85" fmla="*/ 85 h 112"/>
              <a:gd name="T86" fmla="*/ 35 w 114"/>
              <a:gd name="T87" fmla="*/ 67 h 112"/>
              <a:gd name="T88" fmla="*/ 52 w 114"/>
              <a:gd name="T89" fmla="*/ 59 h 112"/>
              <a:gd name="T90" fmla="*/ 49 w 114"/>
              <a:gd name="T91" fmla="*/ 54 h 112"/>
              <a:gd name="T92" fmla="*/ 34 w 114"/>
              <a:gd name="T93" fmla="*/ 62 h 112"/>
              <a:gd name="T94" fmla="*/ 45 w 114"/>
              <a:gd name="T95" fmla="*/ 32 h 112"/>
              <a:gd name="T96" fmla="*/ 59 w 114"/>
              <a:gd name="T97" fmla="*/ 48 h 112"/>
              <a:gd name="T98" fmla="*/ 104 w 114"/>
              <a:gd name="T99" fmla="*/ 24 h 112"/>
              <a:gd name="T100" fmla="*/ 91 w 114"/>
              <a:gd name="T101" fmla="*/ 9 h 112"/>
              <a:gd name="T102" fmla="*/ 90 w 114"/>
              <a:gd name="T103" fmla="*/ 9 h 112"/>
              <a:gd name="T104" fmla="*/ 88 w 114"/>
              <a:gd name="T105" fmla="*/ 9 h 112"/>
              <a:gd name="T106" fmla="*/ 45 w 114"/>
              <a:gd name="T107" fmla="*/ 32 h 112"/>
              <a:gd name="T108" fmla="*/ 60 w 114"/>
              <a:gd name="T109" fmla="*/ 58 h 112"/>
              <a:gd name="T110" fmla="*/ 57 w 114"/>
              <a:gd name="T111" fmla="*/ 64 h 112"/>
              <a:gd name="T112" fmla="*/ 93 w 114"/>
              <a:gd name="T113" fmla="*/ 45 h 112"/>
              <a:gd name="T114" fmla="*/ 95 w 114"/>
              <a:gd name="T115" fmla="*/ 42 h 112"/>
              <a:gd name="T116" fmla="*/ 97 w 114"/>
              <a:gd name="T117" fmla="*/ 38 h 112"/>
              <a:gd name="T118" fmla="*/ 60 w 114"/>
              <a:gd name="T119" fmla="*/ 5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4" h="112">
                <a:moveTo>
                  <a:pt x="113" y="25"/>
                </a:moveTo>
                <a:cubicBezTo>
                  <a:pt x="114" y="26"/>
                  <a:pt x="114" y="26"/>
                  <a:pt x="114" y="26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09" y="34"/>
                  <a:pt x="106" y="41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1" y="50"/>
                  <a:pt x="99" y="51"/>
                  <a:pt x="97" y="53"/>
                </a:cubicBezTo>
                <a:cubicBezTo>
                  <a:pt x="97" y="53"/>
                  <a:pt x="97" y="53"/>
                  <a:pt x="97" y="53"/>
                </a:cubicBezTo>
                <a:cubicBezTo>
                  <a:pt x="74" y="65"/>
                  <a:pt x="52" y="77"/>
                  <a:pt x="29" y="89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89"/>
                  <a:pt x="29" y="89"/>
                  <a:pt x="29" y="89"/>
                </a:cubicBezTo>
                <a:cubicBezTo>
                  <a:pt x="25" y="91"/>
                  <a:pt x="21" y="90"/>
                  <a:pt x="17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17" y="87"/>
                  <a:pt x="17" y="87"/>
                  <a:pt x="17" y="87"/>
                </a:cubicBezTo>
                <a:cubicBezTo>
                  <a:pt x="12" y="82"/>
                  <a:pt x="7" y="76"/>
                  <a:pt x="3" y="71"/>
                </a:cubicBezTo>
                <a:cubicBezTo>
                  <a:pt x="0" y="68"/>
                  <a:pt x="0" y="65"/>
                  <a:pt x="1" y="62"/>
                </a:cubicBezTo>
                <a:cubicBezTo>
                  <a:pt x="5" y="55"/>
                  <a:pt x="8" y="49"/>
                  <a:pt x="11" y="42"/>
                </a:cubicBezTo>
                <a:cubicBezTo>
                  <a:pt x="12" y="41"/>
                  <a:pt x="12" y="40"/>
                  <a:pt x="13" y="39"/>
                </a:cubicBezTo>
                <a:cubicBezTo>
                  <a:pt x="14" y="39"/>
                  <a:pt x="14" y="39"/>
                  <a:pt x="15" y="38"/>
                </a:cubicBezTo>
                <a:cubicBezTo>
                  <a:pt x="84" y="1"/>
                  <a:pt x="84" y="1"/>
                  <a:pt x="84" y="1"/>
                </a:cubicBezTo>
                <a:cubicBezTo>
                  <a:pt x="86" y="0"/>
                  <a:pt x="89" y="0"/>
                  <a:pt x="91" y="0"/>
                </a:cubicBezTo>
                <a:cubicBezTo>
                  <a:pt x="94" y="0"/>
                  <a:pt x="96" y="1"/>
                  <a:pt x="97" y="3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111" y="20"/>
                  <a:pt x="112" y="20"/>
                  <a:pt x="112" y="21"/>
                </a:cubicBezTo>
                <a:cubicBezTo>
                  <a:pt x="113" y="22"/>
                  <a:pt x="113" y="24"/>
                  <a:pt x="113" y="25"/>
                </a:cubicBezTo>
                <a:close/>
                <a:moveTo>
                  <a:pt x="72" y="104"/>
                </a:moveTo>
                <a:cubicBezTo>
                  <a:pt x="98" y="96"/>
                  <a:pt x="98" y="96"/>
                  <a:pt x="98" y="96"/>
                </a:cubicBezTo>
                <a:cubicBezTo>
                  <a:pt x="92" y="112"/>
                  <a:pt x="76" y="108"/>
                  <a:pt x="72" y="104"/>
                </a:cubicBezTo>
                <a:close/>
                <a:moveTo>
                  <a:pt x="48" y="108"/>
                </a:moveTo>
                <a:cubicBezTo>
                  <a:pt x="54" y="110"/>
                  <a:pt x="70" y="107"/>
                  <a:pt x="68" y="90"/>
                </a:cubicBezTo>
                <a:cubicBezTo>
                  <a:pt x="48" y="108"/>
                  <a:pt x="48" y="108"/>
                  <a:pt x="48" y="108"/>
                </a:cubicBezTo>
                <a:close/>
                <a:moveTo>
                  <a:pt x="11" y="88"/>
                </a:moveTo>
                <a:cubicBezTo>
                  <a:pt x="8" y="93"/>
                  <a:pt x="9" y="110"/>
                  <a:pt x="26" y="110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23" y="101"/>
                </a:moveTo>
                <a:cubicBezTo>
                  <a:pt x="49" y="96"/>
                  <a:pt x="49" y="96"/>
                  <a:pt x="49" y="96"/>
                </a:cubicBezTo>
                <a:cubicBezTo>
                  <a:pt x="42" y="112"/>
                  <a:pt x="26" y="106"/>
                  <a:pt x="23" y="101"/>
                </a:cubicBezTo>
                <a:close/>
                <a:moveTo>
                  <a:pt x="34" y="62"/>
                </a:moveTo>
                <a:cubicBezTo>
                  <a:pt x="20" y="47"/>
                  <a:pt x="20" y="47"/>
                  <a:pt x="20" y="47"/>
                </a:cubicBezTo>
                <a:cubicBezTo>
                  <a:pt x="16" y="50"/>
                  <a:pt x="16" y="50"/>
                  <a:pt x="16" y="50"/>
                </a:cubicBezTo>
                <a:cubicBezTo>
                  <a:pt x="30" y="66"/>
                  <a:pt x="30" y="66"/>
                  <a:pt x="30" y="66"/>
                </a:cubicBezTo>
                <a:cubicBezTo>
                  <a:pt x="21" y="82"/>
                  <a:pt x="21" y="82"/>
                  <a:pt x="21" y="82"/>
                </a:cubicBezTo>
                <a:cubicBezTo>
                  <a:pt x="26" y="85"/>
                  <a:pt x="26" y="85"/>
                  <a:pt x="26" y="85"/>
                </a:cubicBezTo>
                <a:cubicBezTo>
                  <a:pt x="35" y="67"/>
                  <a:pt x="35" y="67"/>
                  <a:pt x="35" y="67"/>
                </a:cubicBezTo>
                <a:cubicBezTo>
                  <a:pt x="52" y="59"/>
                  <a:pt x="52" y="59"/>
                  <a:pt x="52" y="59"/>
                </a:cubicBezTo>
                <a:cubicBezTo>
                  <a:pt x="49" y="54"/>
                  <a:pt x="49" y="54"/>
                  <a:pt x="49" y="54"/>
                </a:cubicBezTo>
                <a:cubicBezTo>
                  <a:pt x="34" y="62"/>
                  <a:pt x="34" y="62"/>
                  <a:pt x="34" y="62"/>
                </a:cubicBezTo>
                <a:close/>
                <a:moveTo>
                  <a:pt x="45" y="32"/>
                </a:moveTo>
                <a:cubicBezTo>
                  <a:pt x="59" y="48"/>
                  <a:pt x="59" y="48"/>
                  <a:pt x="59" y="48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1" y="9"/>
                  <a:pt x="91" y="9"/>
                  <a:pt x="91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89" y="9"/>
                  <a:pt x="89" y="9"/>
                  <a:pt x="88" y="9"/>
                </a:cubicBezTo>
                <a:cubicBezTo>
                  <a:pt x="45" y="32"/>
                  <a:pt x="45" y="32"/>
                  <a:pt x="45" y="32"/>
                </a:cubicBezTo>
                <a:close/>
                <a:moveTo>
                  <a:pt x="60" y="58"/>
                </a:moveTo>
                <a:cubicBezTo>
                  <a:pt x="57" y="64"/>
                  <a:pt x="57" y="64"/>
                  <a:pt x="57" y="64"/>
                </a:cubicBezTo>
                <a:cubicBezTo>
                  <a:pt x="93" y="45"/>
                  <a:pt x="93" y="45"/>
                  <a:pt x="93" y="45"/>
                </a:cubicBezTo>
                <a:cubicBezTo>
                  <a:pt x="94" y="44"/>
                  <a:pt x="95" y="43"/>
                  <a:pt x="95" y="42"/>
                </a:cubicBezTo>
                <a:cubicBezTo>
                  <a:pt x="97" y="38"/>
                  <a:pt x="97" y="38"/>
                  <a:pt x="97" y="38"/>
                </a:cubicBezTo>
                <a:lnTo>
                  <a:pt x="60" y="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83"/>
          <p:cNvSpPr>
            <a:spLocks noEditPoints="1"/>
          </p:cNvSpPr>
          <p:nvPr/>
        </p:nvSpPr>
        <p:spPr bwMode="auto">
          <a:xfrm>
            <a:off x="6259844" y="2358550"/>
            <a:ext cx="520700" cy="522288"/>
          </a:xfrm>
          <a:custGeom>
            <a:avLst/>
            <a:gdLst>
              <a:gd name="T0" fmla="*/ 123 w 123"/>
              <a:gd name="T1" fmla="*/ 32 h 123"/>
              <a:gd name="T2" fmla="*/ 113 w 123"/>
              <a:gd name="T3" fmla="*/ 27 h 123"/>
              <a:gd name="T4" fmla="*/ 101 w 123"/>
              <a:gd name="T5" fmla="*/ 58 h 123"/>
              <a:gd name="T6" fmla="*/ 112 w 123"/>
              <a:gd name="T7" fmla="*/ 17 h 123"/>
              <a:gd name="T8" fmla="*/ 96 w 123"/>
              <a:gd name="T9" fmla="*/ 12 h 123"/>
              <a:gd name="T10" fmla="*/ 86 w 123"/>
              <a:gd name="T11" fmla="*/ 34 h 123"/>
              <a:gd name="T12" fmla="*/ 94 w 123"/>
              <a:gd name="T13" fmla="*/ 38 h 123"/>
              <a:gd name="T14" fmla="*/ 97 w 123"/>
              <a:gd name="T15" fmla="*/ 37 h 123"/>
              <a:gd name="T16" fmla="*/ 75 w 123"/>
              <a:gd name="T17" fmla="*/ 113 h 123"/>
              <a:gd name="T18" fmla="*/ 83 w 123"/>
              <a:gd name="T19" fmla="*/ 115 h 123"/>
              <a:gd name="T20" fmla="*/ 105 w 123"/>
              <a:gd name="T21" fmla="*/ 68 h 123"/>
              <a:gd name="T22" fmla="*/ 99 w 123"/>
              <a:gd name="T23" fmla="*/ 87 h 123"/>
              <a:gd name="T24" fmla="*/ 105 w 123"/>
              <a:gd name="T25" fmla="*/ 88 h 123"/>
              <a:gd name="T26" fmla="*/ 123 w 123"/>
              <a:gd name="T27" fmla="*/ 32 h 123"/>
              <a:gd name="T28" fmla="*/ 31 w 123"/>
              <a:gd name="T29" fmla="*/ 54 h 123"/>
              <a:gd name="T30" fmla="*/ 55 w 123"/>
              <a:gd name="T31" fmla="*/ 71 h 123"/>
              <a:gd name="T32" fmla="*/ 9 w 123"/>
              <a:gd name="T33" fmla="*/ 123 h 123"/>
              <a:gd name="T34" fmla="*/ 0 w 123"/>
              <a:gd name="T35" fmla="*/ 117 h 123"/>
              <a:gd name="T36" fmla="*/ 31 w 123"/>
              <a:gd name="T37" fmla="*/ 54 h 123"/>
              <a:gd name="T38" fmla="*/ 39 w 123"/>
              <a:gd name="T39" fmla="*/ 52 h 123"/>
              <a:gd name="T40" fmla="*/ 46 w 123"/>
              <a:gd name="T41" fmla="*/ 57 h 123"/>
              <a:gd name="T42" fmla="*/ 57 w 123"/>
              <a:gd name="T43" fmla="*/ 42 h 123"/>
              <a:gd name="T44" fmla="*/ 53 w 123"/>
              <a:gd name="T45" fmla="*/ 40 h 123"/>
              <a:gd name="T46" fmla="*/ 39 w 123"/>
              <a:gd name="T47" fmla="*/ 52 h 123"/>
              <a:gd name="T48" fmla="*/ 34 w 123"/>
              <a:gd name="T49" fmla="*/ 51 h 123"/>
              <a:gd name="T50" fmla="*/ 57 w 123"/>
              <a:gd name="T51" fmla="*/ 67 h 123"/>
              <a:gd name="T52" fmla="*/ 66 w 123"/>
              <a:gd name="T53" fmla="*/ 42 h 123"/>
              <a:gd name="T54" fmla="*/ 54 w 123"/>
              <a:gd name="T55" fmla="*/ 34 h 123"/>
              <a:gd name="T56" fmla="*/ 34 w 123"/>
              <a:gd name="T57" fmla="*/ 51 h 123"/>
              <a:gd name="T58" fmla="*/ 80 w 123"/>
              <a:gd name="T59" fmla="*/ 0 h 123"/>
              <a:gd name="T60" fmla="*/ 83 w 123"/>
              <a:gd name="T61" fmla="*/ 2 h 123"/>
              <a:gd name="T62" fmla="*/ 76 w 123"/>
              <a:gd name="T63" fmla="*/ 13 h 123"/>
              <a:gd name="T64" fmla="*/ 69 w 123"/>
              <a:gd name="T65" fmla="*/ 15 h 123"/>
              <a:gd name="T66" fmla="*/ 70 w 123"/>
              <a:gd name="T67" fmla="*/ 23 h 123"/>
              <a:gd name="T68" fmla="*/ 78 w 123"/>
              <a:gd name="T69" fmla="*/ 22 h 123"/>
              <a:gd name="T70" fmla="*/ 78 w 123"/>
              <a:gd name="T71" fmla="*/ 15 h 123"/>
              <a:gd name="T72" fmla="*/ 85 w 123"/>
              <a:gd name="T73" fmla="*/ 4 h 123"/>
              <a:gd name="T74" fmla="*/ 89 w 123"/>
              <a:gd name="T75" fmla="*/ 6 h 123"/>
              <a:gd name="T76" fmla="*/ 85 w 123"/>
              <a:gd name="T77" fmla="*/ 24 h 123"/>
              <a:gd name="T78" fmla="*/ 68 w 123"/>
              <a:gd name="T79" fmla="*/ 40 h 123"/>
              <a:gd name="T80" fmla="*/ 55 w 123"/>
              <a:gd name="T81" fmla="*/ 31 h 123"/>
              <a:gd name="T82" fmla="*/ 65 w 123"/>
              <a:gd name="T83" fmla="*/ 10 h 123"/>
              <a:gd name="T84" fmla="*/ 80 w 123"/>
              <a:gd name="T85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3" h="123">
                <a:moveTo>
                  <a:pt x="123" y="32"/>
                </a:moveTo>
                <a:cubicBezTo>
                  <a:pt x="113" y="27"/>
                  <a:pt x="113" y="27"/>
                  <a:pt x="113" y="27"/>
                </a:cubicBezTo>
                <a:cubicBezTo>
                  <a:pt x="101" y="58"/>
                  <a:pt x="101" y="58"/>
                  <a:pt x="101" y="58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96" y="12"/>
                  <a:pt x="96" y="12"/>
                  <a:pt x="96" y="12"/>
                </a:cubicBezTo>
                <a:cubicBezTo>
                  <a:pt x="86" y="34"/>
                  <a:pt x="86" y="34"/>
                  <a:pt x="86" y="34"/>
                </a:cubicBezTo>
                <a:cubicBezTo>
                  <a:pt x="94" y="38"/>
                  <a:pt x="94" y="38"/>
                  <a:pt x="94" y="38"/>
                </a:cubicBezTo>
                <a:cubicBezTo>
                  <a:pt x="97" y="37"/>
                  <a:pt x="97" y="37"/>
                  <a:pt x="97" y="37"/>
                </a:cubicBezTo>
                <a:cubicBezTo>
                  <a:pt x="75" y="113"/>
                  <a:pt x="75" y="113"/>
                  <a:pt x="75" y="113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99" y="87"/>
                  <a:pt x="99" y="87"/>
                  <a:pt x="99" y="87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123" y="32"/>
                  <a:pt x="123" y="32"/>
                  <a:pt x="123" y="32"/>
                </a:cubicBezTo>
                <a:close/>
                <a:moveTo>
                  <a:pt x="31" y="54"/>
                </a:moveTo>
                <a:cubicBezTo>
                  <a:pt x="39" y="60"/>
                  <a:pt x="47" y="65"/>
                  <a:pt x="55" y="71"/>
                </a:cubicBezTo>
                <a:cubicBezTo>
                  <a:pt x="45" y="93"/>
                  <a:pt x="30" y="111"/>
                  <a:pt x="9" y="123"/>
                </a:cubicBezTo>
                <a:cubicBezTo>
                  <a:pt x="0" y="117"/>
                  <a:pt x="0" y="117"/>
                  <a:pt x="0" y="117"/>
                </a:cubicBezTo>
                <a:cubicBezTo>
                  <a:pt x="4" y="93"/>
                  <a:pt x="13" y="72"/>
                  <a:pt x="31" y="54"/>
                </a:cubicBezTo>
                <a:close/>
                <a:moveTo>
                  <a:pt x="39" y="52"/>
                </a:moveTo>
                <a:cubicBezTo>
                  <a:pt x="46" y="57"/>
                  <a:pt x="46" y="57"/>
                  <a:pt x="46" y="57"/>
                </a:cubicBezTo>
                <a:cubicBezTo>
                  <a:pt x="57" y="42"/>
                  <a:pt x="57" y="42"/>
                  <a:pt x="57" y="42"/>
                </a:cubicBezTo>
                <a:cubicBezTo>
                  <a:pt x="53" y="40"/>
                  <a:pt x="53" y="40"/>
                  <a:pt x="53" y="40"/>
                </a:cubicBezTo>
                <a:cubicBezTo>
                  <a:pt x="39" y="52"/>
                  <a:pt x="39" y="52"/>
                  <a:pt x="39" y="52"/>
                </a:cubicBezTo>
                <a:close/>
                <a:moveTo>
                  <a:pt x="34" y="51"/>
                </a:moveTo>
                <a:cubicBezTo>
                  <a:pt x="57" y="67"/>
                  <a:pt x="57" y="67"/>
                  <a:pt x="57" y="67"/>
                </a:cubicBezTo>
                <a:cubicBezTo>
                  <a:pt x="66" y="42"/>
                  <a:pt x="66" y="42"/>
                  <a:pt x="66" y="42"/>
                </a:cubicBezTo>
                <a:cubicBezTo>
                  <a:pt x="54" y="34"/>
                  <a:pt x="54" y="34"/>
                  <a:pt x="54" y="34"/>
                </a:cubicBezTo>
                <a:cubicBezTo>
                  <a:pt x="34" y="51"/>
                  <a:pt x="34" y="51"/>
                  <a:pt x="34" y="51"/>
                </a:cubicBezTo>
                <a:close/>
                <a:moveTo>
                  <a:pt x="80" y="0"/>
                </a:moveTo>
                <a:cubicBezTo>
                  <a:pt x="83" y="2"/>
                  <a:pt x="83" y="2"/>
                  <a:pt x="83" y="2"/>
                </a:cubicBezTo>
                <a:cubicBezTo>
                  <a:pt x="76" y="13"/>
                  <a:pt x="76" y="13"/>
                  <a:pt x="76" y="13"/>
                </a:cubicBezTo>
                <a:cubicBezTo>
                  <a:pt x="73" y="12"/>
                  <a:pt x="71" y="13"/>
                  <a:pt x="69" y="15"/>
                </a:cubicBezTo>
                <a:cubicBezTo>
                  <a:pt x="67" y="18"/>
                  <a:pt x="68" y="21"/>
                  <a:pt x="70" y="23"/>
                </a:cubicBezTo>
                <a:cubicBezTo>
                  <a:pt x="73" y="25"/>
                  <a:pt x="76" y="24"/>
                  <a:pt x="78" y="22"/>
                </a:cubicBezTo>
                <a:cubicBezTo>
                  <a:pt x="80" y="19"/>
                  <a:pt x="79" y="16"/>
                  <a:pt x="78" y="15"/>
                </a:cubicBezTo>
                <a:cubicBezTo>
                  <a:pt x="85" y="4"/>
                  <a:pt x="85" y="4"/>
                  <a:pt x="85" y="4"/>
                </a:cubicBezTo>
                <a:cubicBezTo>
                  <a:pt x="89" y="6"/>
                  <a:pt x="89" y="6"/>
                  <a:pt x="89" y="6"/>
                </a:cubicBezTo>
                <a:cubicBezTo>
                  <a:pt x="85" y="12"/>
                  <a:pt x="83" y="17"/>
                  <a:pt x="85" y="24"/>
                </a:cubicBezTo>
                <a:cubicBezTo>
                  <a:pt x="68" y="40"/>
                  <a:pt x="68" y="40"/>
                  <a:pt x="68" y="40"/>
                </a:cubicBezTo>
                <a:cubicBezTo>
                  <a:pt x="64" y="37"/>
                  <a:pt x="60" y="34"/>
                  <a:pt x="55" y="31"/>
                </a:cubicBezTo>
                <a:cubicBezTo>
                  <a:pt x="65" y="10"/>
                  <a:pt x="65" y="10"/>
                  <a:pt x="65" y="10"/>
                </a:cubicBezTo>
                <a:cubicBezTo>
                  <a:pt x="71" y="9"/>
                  <a:pt x="75" y="6"/>
                  <a:pt x="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84"/>
          <p:cNvSpPr>
            <a:spLocks noEditPoints="1"/>
          </p:cNvSpPr>
          <p:nvPr/>
        </p:nvSpPr>
        <p:spPr bwMode="auto">
          <a:xfrm>
            <a:off x="5453394" y="2367282"/>
            <a:ext cx="474663" cy="504825"/>
          </a:xfrm>
          <a:custGeom>
            <a:avLst/>
            <a:gdLst>
              <a:gd name="T0" fmla="*/ 60 w 112"/>
              <a:gd name="T1" fmla="*/ 77 h 119"/>
              <a:gd name="T2" fmla="*/ 55 w 112"/>
              <a:gd name="T3" fmla="*/ 54 h 119"/>
              <a:gd name="T4" fmla="*/ 37 w 112"/>
              <a:gd name="T5" fmla="*/ 59 h 119"/>
              <a:gd name="T6" fmla="*/ 58 w 112"/>
              <a:gd name="T7" fmla="*/ 45 h 119"/>
              <a:gd name="T8" fmla="*/ 50 w 112"/>
              <a:gd name="T9" fmla="*/ 11 h 119"/>
              <a:gd name="T10" fmla="*/ 0 w 112"/>
              <a:gd name="T11" fmla="*/ 21 h 119"/>
              <a:gd name="T12" fmla="*/ 3 w 112"/>
              <a:gd name="T13" fmla="*/ 38 h 119"/>
              <a:gd name="T14" fmla="*/ 42 w 112"/>
              <a:gd name="T15" fmla="*/ 34 h 119"/>
              <a:gd name="T16" fmla="*/ 1 w 112"/>
              <a:gd name="T17" fmla="*/ 55 h 119"/>
              <a:gd name="T18" fmla="*/ 6 w 112"/>
              <a:gd name="T19" fmla="*/ 72 h 119"/>
              <a:gd name="T20" fmla="*/ 36 w 112"/>
              <a:gd name="T21" fmla="*/ 74 h 119"/>
              <a:gd name="T22" fmla="*/ 26 w 112"/>
              <a:gd name="T23" fmla="*/ 79 h 119"/>
              <a:gd name="T24" fmla="*/ 29 w 112"/>
              <a:gd name="T25" fmla="*/ 91 h 119"/>
              <a:gd name="T26" fmla="*/ 60 w 112"/>
              <a:gd name="T27" fmla="*/ 77 h 119"/>
              <a:gd name="T28" fmla="*/ 91 w 112"/>
              <a:gd name="T29" fmla="*/ 7 h 119"/>
              <a:gd name="T30" fmla="*/ 92 w 112"/>
              <a:gd name="T31" fmla="*/ 10 h 119"/>
              <a:gd name="T32" fmla="*/ 84 w 112"/>
              <a:gd name="T33" fmla="*/ 51 h 119"/>
              <a:gd name="T34" fmla="*/ 85 w 112"/>
              <a:gd name="T35" fmla="*/ 56 h 119"/>
              <a:gd name="T36" fmla="*/ 94 w 112"/>
              <a:gd name="T37" fmla="*/ 60 h 119"/>
              <a:gd name="T38" fmla="*/ 96 w 112"/>
              <a:gd name="T39" fmla="*/ 61 h 119"/>
              <a:gd name="T40" fmla="*/ 96 w 112"/>
              <a:gd name="T41" fmla="*/ 63 h 119"/>
              <a:gd name="T42" fmla="*/ 97 w 112"/>
              <a:gd name="T43" fmla="*/ 68 h 119"/>
              <a:gd name="T44" fmla="*/ 102 w 112"/>
              <a:gd name="T45" fmla="*/ 68 h 119"/>
              <a:gd name="T46" fmla="*/ 112 w 112"/>
              <a:gd name="T47" fmla="*/ 110 h 119"/>
              <a:gd name="T48" fmla="*/ 86 w 112"/>
              <a:gd name="T49" fmla="*/ 113 h 119"/>
              <a:gd name="T50" fmla="*/ 84 w 112"/>
              <a:gd name="T51" fmla="*/ 70 h 119"/>
              <a:gd name="T52" fmla="*/ 89 w 112"/>
              <a:gd name="T53" fmla="*/ 69 h 119"/>
              <a:gd name="T54" fmla="*/ 89 w 112"/>
              <a:gd name="T55" fmla="*/ 66 h 119"/>
              <a:gd name="T56" fmla="*/ 80 w 112"/>
              <a:gd name="T57" fmla="*/ 63 h 119"/>
              <a:gd name="T58" fmla="*/ 78 w 112"/>
              <a:gd name="T59" fmla="*/ 62 h 119"/>
              <a:gd name="T60" fmla="*/ 78 w 112"/>
              <a:gd name="T61" fmla="*/ 60 h 119"/>
              <a:gd name="T62" fmla="*/ 76 w 112"/>
              <a:gd name="T63" fmla="*/ 51 h 119"/>
              <a:gd name="T64" fmla="*/ 59 w 112"/>
              <a:gd name="T65" fmla="*/ 15 h 119"/>
              <a:gd name="T66" fmla="*/ 58 w 112"/>
              <a:gd name="T67" fmla="*/ 0 h 119"/>
              <a:gd name="T68" fmla="*/ 91 w 112"/>
              <a:gd name="T69" fmla="*/ 7 h 119"/>
              <a:gd name="T70" fmla="*/ 101 w 112"/>
              <a:gd name="T71" fmla="*/ 102 h 119"/>
              <a:gd name="T72" fmla="*/ 98 w 112"/>
              <a:gd name="T73" fmla="*/ 102 h 119"/>
              <a:gd name="T74" fmla="*/ 95 w 112"/>
              <a:gd name="T75" fmla="*/ 103 h 119"/>
              <a:gd name="T76" fmla="*/ 94 w 112"/>
              <a:gd name="T77" fmla="*/ 107 h 119"/>
              <a:gd name="T78" fmla="*/ 96 w 112"/>
              <a:gd name="T79" fmla="*/ 110 h 119"/>
              <a:gd name="T80" fmla="*/ 96 w 112"/>
              <a:gd name="T81" fmla="*/ 110 h 119"/>
              <a:gd name="T82" fmla="*/ 99 w 112"/>
              <a:gd name="T83" fmla="*/ 111 h 119"/>
              <a:gd name="T84" fmla="*/ 102 w 112"/>
              <a:gd name="T85" fmla="*/ 109 h 119"/>
              <a:gd name="T86" fmla="*/ 103 w 112"/>
              <a:gd name="T87" fmla="*/ 106 h 119"/>
              <a:gd name="T88" fmla="*/ 101 w 112"/>
              <a:gd name="T89" fmla="*/ 10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2" h="119">
                <a:moveTo>
                  <a:pt x="60" y="77"/>
                </a:moveTo>
                <a:cubicBezTo>
                  <a:pt x="55" y="54"/>
                  <a:pt x="55" y="54"/>
                  <a:pt x="55" y="54"/>
                </a:cubicBezTo>
                <a:cubicBezTo>
                  <a:pt x="37" y="59"/>
                  <a:pt x="37" y="59"/>
                  <a:pt x="37" y="59"/>
                </a:cubicBezTo>
                <a:cubicBezTo>
                  <a:pt x="58" y="45"/>
                  <a:pt x="58" y="45"/>
                  <a:pt x="58" y="45"/>
                </a:cubicBezTo>
                <a:cubicBezTo>
                  <a:pt x="50" y="11"/>
                  <a:pt x="50" y="11"/>
                  <a:pt x="50" y="11"/>
                </a:cubicBezTo>
                <a:cubicBezTo>
                  <a:pt x="0" y="21"/>
                  <a:pt x="0" y="21"/>
                  <a:pt x="0" y="21"/>
                </a:cubicBezTo>
                <a:cubicBezTo>
                  <a:pt x="3" y="38"/>
                  <a:pt x="3" y="38"/>
                  <a:pt x="3" y="38"/>
                </a:cubicBezTo>
                <a:cubicBezTo>
                  <a:pt x="42" y="34"/>
                  <a:pt x="42" y="34"/>
                  <a:pt x="42" y="34"/>
                </a:cubicBezTo>
                <a:cubicBezTo>
                  <a:pt x="1" y="55"/>
                  <a:pt x="1" y="55"/>
                  <a:pt x="1" y="55"/>
                </a:cubicBezTo>
                <a:cubicBezTo>
                  <a:pt x="6" y="72"/>
                  <a:pt x="6" y="72"/>
                  <a:pt x="6" y="72"/>
                </a:cubicBezTo>
                <a:cubicBezTo>
                  <a:pt x="36" y="74"/>
                  <a:pt x="36" y="74"/>
                  <a:pt x="36" y="74"/>
                </a:cubicBezTo>
                <a:cubicBezTo>
                  <a:pt x="26" y="79"/>
                  <a:pt x="26" y="79"/>
                  <a:pt x="26" y="79"/>
                </a:cubicBezTo>
                <a:cubicBezTo>
                  <a:pt x="29" y="91"/>
                  <a:pt x="29" y="91"/>
                  <a:pt x="29" y="91"/>
                </a:cubicBezTo>
                <a:cubicBezTo>
                  <a:pt x="60" y="77"/>
                  <a:pt x="60" y="77"/>
                  <a:pt x="60" y="77"/>
                </a:cubicBezTo>
                <a:close/>
                <a:moveTo>
                  <a:pt x="91" y="7"/>
                </a:moveTo>
                <a:cubicBezTo>
                  <a:pt x="91" y="8"/>
                  <a:pt x="92" y="9"/>
                  <a:pt x="92" y="10"/>
                </a:cubicBezTo>
                <a:cubicBezTo>
                  <a:pt x="94" y="29"/>
                  <a:pt x="91" y="46"/>
                  <a:pt x="84" y="51"/>
                </a:cubicBezTo>
                <a:cubicBezTo>
                  <a:pt x="85" y="56"/>
                  <a:pt x="85" y="56"/>
                  <a:pt x="85" y="56"/>
                </a:cubicBezTo>
                <a:cubicBezTo>
                  <a:pt x="94" y="60"/>
                  <a:pt x="94" y="60"/>
                  <a:pt x="94" y="60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3"/>
                  <a:pt x="96" y="63"/>
                  <a:pt x="96" y="63"/>
                </a:cubicBezTo>
                <a:cubicBezTo>
                  <a:pt x="97" y="68"/>
                  <a:pt x="97" y="68"/>
                  <a:pt x="97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05" y="118"/>
                  <a:pt x="96" y="119"/>
                  <a:pt x="86" y="113"/>
                </a:cubicBezTo>
                <a:cubicBezTo>
                  <a:pt x="84" y="70"/>
                  <a:pt x="84" y="70"/>
                  <a:pt x="84" y="70"/>
                </a:cubicBezTo>
                <a:cubicBezTo>
                  <a:pt x="89" y="69"/>
                  <a:pt x="89" y="69"/>
                  <a:pt x="89" y="69"/>
                </a:cubicBezTo>
                <a:cubicBezTo>
                  <a:pt x="89" y="66"/>
                  <a:pt x="89" y="66"/>
                  <a:pt x="89" y="66"/>
                </a:cubicBezTo>
                <a:cubicBezTo>
                  <a:pt x="80" y="63"/>
                  <a:pt x="80" y="63"/>
                  <a:pt x="80" y="63"/>
                </a:cubicBezTo>
                <a:cubicBezTo>
                  <a:pt x="78" y="62"/>
                  <a:pt x="78" y="62"/>
                  <a:pt x="78" y="62"/>
                </a:cubicBezTo>
                <a:cubicBezTo>
                  <a:pt x="78" y="60"/>
                  <a:pt x="78" y="60"/>
                  <a:pt x="78" y="60"/>
                </a:cubicBezTo>
                <a:cubicBezTo>
                  <a:pt x="76" y="51"/>
                  <a:pt x="76" y="51"/>
                  <a:pt x="76" y="51"/>
                </a:cubicBezTo>
                <a:cubicBezTo>
                  <a:pt x="69" y="47"/>
                  <a:pt x="62" y="33"/>
                  <a:pt x="59" y="15"/>
                </a:cubicBezTo>
                <a:cubicBezTo>
                  <a:pt x="59" y="10"/>
                  <a:pt x="58" y="5"/>
                  <a:pt x="58" y="0"/>
                </a:cubicBezTo>
                <a:cubicBezTo>
                  <a:pt x="91" y="7"/>
                  <a:pt x="91" y="7"/>
                  <a:pt x="91" y="7"/>
                </a:cubicBezTo>
                <a:close/>
                <a:moveTo>
                  <a:pt x="101" y="102"/>
                </a:moveTo>
                <a:cubicBezTo>
                  <a:pt x="100" y="102"/>
                  <a:pt x="99" y="101"/>
                  <a:pt x="98" y="102"/>
                </a:cubicBezTo>
                <a:cubicBezTo>
                  <a:pt x="96" y="102"/>
                  <a:pt x="95" y="102"/>
                  <a:pt x="95" y="103"/>
                </a:cubicBezTo>
                <a:cubicBezTo>
                  <a:pt x="94" y="104"/>
                  <a:pt x="94" y="106"/>
                  <a:pt x="94" y="107"/>
                </a:cubicBezTo>
                <a:cubicBezTo>
                  <a:pt x="94" y="108"/>
                  <a:pt x="95" y="109"/>
                  <a:pt x="96" y="110"/>
                </a:cubicBezTo>
                <a:cubicBezTo>
                  <a:pt x="96" y="110"/>
                  <a:pt x="96" y="110"/>
                  <a:pt x="96" y="110"/>
                </a:cubicBezTo>
                <a:cubicBezTo>
                  <a:pt x="97" y="111"/>
                  <a:pt x="98" y="111"/>
                  <a:pt x="99" y="111"/>
                </a:cubicBezTo>
                <a:cubicBezTo>
                  <a:pt x="100" y="111"/>
                  <a:pt x="101" y="110"/>
                  <a:pt x="102" y="109"/>
                </a:cubicBezTo>
                <a:cubicBezTo>
                  <a:pt x="103" y="108"/>
                  <a:pt x="103" y="107"/>
                  <a:pt x="103" y="106"/>
                </a:cubicBezTo>
                <a:cubicBezTo>
                  <a:pt x="103" y="104"/>
                  <a:pt x="102" y="103"/>
                  <a:pt x="101" y="1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85"/>
          <p:cNvSpPr>
            <a:spLocks noEditPoints="1"/>
          </p:cNvSpPr>
          <p:nvPr/>
        </p:nvSpPr>
        <p:spPr bwMode="auto">
          <a:xfrm>
            <a:off x="6237619" y="4797606"/>
            <a:ext cx="509588" cy="438150"/>
          </a:xfrm>
          <a:custGeom>
            <a:avLst/>
            <a:gdLst>
              <a:gd name="T0" fmla="*/ 57 w 120"/>
              <a:gd name="T1" fmla="*/ 103 h 103"/>
              <a:gd name="T2" fmla="*/ 40 w 120"/>
              <a:gd name="T3" fmla="*/ 89 h 103"/>
              <a:gd name="T4" fmla="*/ 23 w 120"/>
              <a:gd name="T5" fmla="*/ 76 h 103"/>
              <a:gd name="T6" fmla="*/ 3 w 120"/>
              <a:gd name="T7" fmla="*/ 42 h 103"/>
              <a:gd name="T8" fmla="*/ 10 w 120"/>
              <a:gd name="T9" fmla="*/ 11 h 103"/>
              <a:gd name="T10" fmla="*/ 13 w 120"/>
              <a:gd name="T11" fmla="*/ 8 h 103"/>
              <a:gd name="T12" fmla="*/ 35 w 120"/>
              <a:gd name="T13" fmla="*/ 0 h 103"/>
              <a:gd name="T14" fmla="*/ 59 w 120"/>
              <a:gd name="T15" fmla="*/ 11 h 103"/>
              <a:gd name="T16" fmla="*/ 60 w 120"/>
              <a:gd name="T17" fmla="*/ 12 h 103"/>
              <a:gd name="T18" fmla="*/ 62 w 120"/>
              <a:gd name="T19" fmla="*/ 11 h 103"/>
              <a:gd name="T20" fmla="*/ 86 w 120"/>
              <a:gd name="T21" fmla="*/ 0 h 103"/>
              <a:gd name="T22" fmla="*/ 108 w 120"/>
              <a:gd name="T23" fmla="*/ 8 h 103"/>
              <a:gd name="T24" fmla="*/ 111 w 120"/>
              <a:gd name="T25" fmla="*/ 11 h 103"/>
              <a:gd name="T26" fmla="*/ 118 w 120"/>
              <a:gd name="T27" fmla="*/ 42 h 103"/>
              <a:gd name="T28" fmla="*/ 98 w 120"/>
              <a:gd name="T29" fmla="*/ 76 h 103"/>
              <a:gd name="T30" fmla="*/ 81 w 120"/>
              <a:gd name="T31" fmla="*/ 89 h 103"/>
              <a:gd name="T32" fmla="*/ 64 w 120"/>
              <a:gd name="T33" fmla="*/ 103 h 103"/>
              <a:gd name="T34" fmla="*/ 57 w 120"/>
              <a:gd name="T35" fmla="*/ 103 h 103"/>
              <a:gd name="T36" fmla="*/ 18 w 120"/>
              <a:gd name="T37" fmla="*/ 54 h 103"/>
              <a:gd name="T38" fmla="*/ 29 w 120"/>
              <a:gd name="T39" fmla="*/ 69 h 103"/>
              <a:gd name="T40" fmla="*/ 46 w 120"/>
              <a:gd name="T41" fmla="*/ 81 h 103"/>
              <a:gd name="T42" fmla="*/ 60 w 120"/>
              <a:gd name="T43" fmla="*/ 92 h 103"/>
              <a:gd name="T44" fmla="*/ 75 w 120"/>
              <a:gd name="T45" fmla="*/ 81 h 103"/>
              <a:gd name="T46" fmla="*/ 91 w 120"/>
              <a:gd name="T47" fmla="*/ 69 h 103"/>
              <a:gd name="T48" fmla="*/ 104 w 120"/>
              <a:gd name="T49" fmla="*/ 52 h 103"/>
              <a:gd name="T50" fmla="*/ 97 w 120"/>
              <a:gd name="T51" fmla="*/ 46 h 103"/>
              <a:gd name="T52" fmla="*/ 86 w 120"/>
              <a:gd name="T53" fmla="*/ 67 h 103"/>
              <a:gd name="T54" fmla="*/ 77 w 120"/>
              <a:gd name="T55" fmla="*/ 44 h 103"/>
              <a:gd name="T56" fmla="*/ 63 w 120"/>
              <a:gd name="T57" fmla="*/ 54 h 103"/>
              <a:gd name="T58" fmla="*/ 51 w 120"/>
              <a:gd name="T59" fmla="*/ 41 h 103"/>
              <a:gd name="T60" fmla="*/ 40 w 120"/>
              <a:gd name="T61" fmla="*/ 59 h 103"/>
              <a:gd name="T62" fmla="*/ 28 w 120"/>
              <a:gd name="T63" fmla="*/ 49 h 103"/>
              <a:gd name="T64" fmla="*/ 18 w 120"/>
              <a:gd name="T65" fmla="*/ 54 h 103"/>
              <a:gd name="T66" fmla="*/ 30 w 120"/>
              <a:gd name="T67" fmla="*/ 11 h 103"/>
              <a:gd name="T68" fmla="*/ 25 w 120"/>
              <a:gd name="T69" fmla="*/ 12 h 103"/>
              <a:gd name="T70" fmla="*/ 17 w 120"/>
              <a:gd name="T71" fmla="*/ 45 h 103"/>
              <a:gd name="T72" fmla="*/ 30 w 120"/>
              <a:gd name="T73" fmla="*/ 11 h 103"/>
              <a:gd name="T74" fmla="*/ 63 w 120"/>
              <a:gd name="T75" fmla="*/ 57 h 103"/>
              <a:gd name="T76" fmla="*/ 59 w 120"/>
              <a:gd name="T77" fmla="*/ 63 h 103"/>
              <a:gd name="T78" fmla="*/ 63 w 120"/>
              <a:gd name="T79" fmla="*/ 69 h 103"/>
              <a:gd name="T80" fmla="*/ 68 w 120"/>
              <a:gd name="T81" fmla="*/ 63 h 103"/>
              <a:gd name="T82" fmla="*/ 63 w 120"/>
              <a:gd name="T83" fmla="*/ 5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" h="103">
                <a:moveTo>
                  <a:pt x="57" y="103"/>
                </a:moveTo>
                <a:cubicBezTo>
                  <a:pt x="52" y="98"/>
                  <a:pt x="46" y="94"/>
                  <a:pt x="40" y="89"/>
                </a:cubicBezTo>
                <a:cubicBezTo>
                  <a:pt x="34" y="85"/>
                  <a:pt x="28" y="81"/>
                  <a:pt x="23" y="76"/>
                </a:cubicBezTo>
                <a:cubicBezTo>
                  <a:pt x="14" y="68"/>
                  <a:pt x="6" y="55"/>
                  <a:pt x="3" y="42"/>
                </a:cubicBezTo>
                <a:cubicBezTo>
                  <a:pt x="0" y="31"/>
                  <a:pt x="2" y="20"/>
                  <a:pt x="10" y="11"/>
                </a:cubicBezTo>
                <a:cubicBezTo>
                  <a:pt x="11" y="10"/>
                  <a:pt x="12" y="9"/>
                  <a:pt x="13" y="8"/>
                </a:cubicBezTo>
                <a:cubicBezTo>
                  <a:pt x="19" y="3"/>
                  <a:pt x="27" y="0"/>
                  <a:pt x="35" y="0"/>
                </a:cubicBezTo>
                <a:cubicBezTo>
                  <a:pt x="43" y="0"/>
                  <a:pt x="51" y="4"/>
                  <a:pt x="59" y="11"/>
                </a:cubicBezTo>
                <a:cubicBezTo>
                  <a:pt x="60" y="11"/>
                  <a:pt x="60" y="11"/>
                  <a:pt x="60" y="12"/>
                </a:cubicBezTo>
                <a:cubicBezTo>
                  <a:pt x="61" y="11"/>
                  <a:pt x="61" y="11"/>
                  <a:pt x="62" y="11"/>
                </a:cubicBezTo>
                <a:cubicBezTo>
                  <a:pt x="69" y="4"/>
                  <a:pt x="78" y="0"/>
                  <a:pt x="86" y="0"/>
                </a:cubicBezTo>
                <a:cubicBezTo>
                  <a:pt x="94" y="0"/>
                  <a:pt x="102" y="3"/>
                  <a:pt x="108" y="8"/>
                </a:cubicBezTo>
                <a:cubicBezTo>
                  <a:pt x="109" y="9"/>
                  <a:pt x="110" y="10"/>
                  <a:pt x="111" y="11"/>
                </a:cubicBezTo>
                <a:cubicBezTo>
                  <a:pt x="119" y="20"/>
                  <a:pt x="120" y="31"/>
                  <a:pt x="118" y="42"/>
                </a:cubicBezTo>
                <a:cubicBezTo>
                  <a:pt x="115" y="55"/>
                  <a:pt x="107" y="68"/>
                  <a:pt x="98" y="76"/>
                </a:cubicBezTo>
                <a:cubicBezTo>
                  <a:pt x="93" y="81"/>
                  <a:pt x="87" y="85"/>
                  <a:pt x="81" y="89"/>
                </a:cubicBezTo>
                <a:cubicBezTo>
                  <a:pt x="75" y="94"/>
                  <a:pt x="69" y="98"/>
                  <a:pt x="64" y="103"/>
                </a:cubicBezTo>
                <a:cubicBezTo>
                  <a:pt x="57" y="103"/>
                  <a:pt x="57" y="103"/>
                  <a:pt x="57" y="103"/>
                </a:cubicBezTo>
                <a:close/>
                <a:moveTo>
                  <a:pt x="18" y="54"/>
                </a:moveTo>
                <a:cubicBezTo>
                  <a:pt x="21" y="60"/>
                  <a:pt x="25" y="65"/>
                  <a:pt x="29" y="69"/>
                </a:cubicBezTo>
                <a:cubicBezTo>
                  <a:pt x="34" y="73"/>
                  <a:pt x="40" y="77"/>
                  <a:pt x="46" y="81"/>
                </a:cubicBezTo>
                <a:cubicBezTo>
                  <a:pt x="51" y="84"/>
                  <a:pt x="56" y="88"/>
                  <a:pt x="60" y="92"/>
                </a:cubicBezTo>
                <a:cubicBezTo>
                  <a:pt x="65" y="88"/>
                  <a:pt x="70" y="84"/>
                  <a:pt x="75" y="81"/>
                </a:cubicBezTo>
                <a:cubicBezTo>
                  <a:pt x="81" y="77"/>
                  <a:pt x="86" y="73"/>
                  <a:pt x="91" y="69"/>
                </a:cubicBezTo>
                <a:cubicBezTo>
                  <a:pt x="96" y="64"/>
                  <a:pt x="101" y="58"/>
                  <a:pt x="104" y="52"/>
                </a:cubicBezTo>
                <a:cubicBezTo>
                  <a:pt x="103" y="49"/>
                  <a:pt x="101" y="45"/>
                  <a:pt x="97" y="46"/>
                </a:cubicBezTo>
                <a:cubicBezTo>
                  <a:pt x="90" y="46"/>
                  <a:pt x="92" y="67"/>
                  <a:pt x="86" y="67"/>
                </a:cubicBezTo>
                <a:cubicBezTo>
                  <a:pt x="79" y="66"/>
                  <a:pt x="81" y="49"/>
                  <a:pt x="77" y="44"/>
                </a:cubicBezTo>
                <a:cubicBezTo>
                  <a:pt x="73" y="40"/>
                  <a:pt x="72" y="55"/>
                  <a:pt x="63" y="54"/>
                </a:cubicBezTo>
                <a:cubicBezTo>
                  <a:pt x="55" y="54"/>
                  <a:pt x="57" y="44"/>
                  <a:pt x="51" y="41"/>
                </a:cubicBezTo>
                <a:cubicBezTo>
                  <a:pt x="46" y="39"/>
                  <a:pt x="46" y="57"/>
                  <a:pt x="40" y="59"/>
                </a:cubicBezTo>
                <a:cubicBezTo>
                  <a:pt x="34" y="61"/>
                  <a:pt x="31" y="51"/>
                  <a:pt x="28" y="49"/>
                </a:cubicBezTo>
                <a:cubicBezTo>
                  <a:pt x="25" y="46"/>
                  <a:pt x="22" y="53"/>
                  <a:pt x="18" y="54"/>
                </a:cubicBezTo>
                <a:close/>
                <a:moveTo>
                  <a:pt x="30" y="11"/>
                </a:moveTo>
                <a:cubicBezTo>
                  <a:pt x="28" y="11"/>
                  <a:pt x="27" y="11"/>
                  <a:pt x="25" y="12"/>
                </a:cubicBezTo>
                <a:cubicBezTo>
                  <a:pt x="14" y="18"/>
                  <a:pt x="12" y="33"/>
                  <a:pt x="17" y="45"/>
                </a:cubicBezTo>
                <a:cubicBezTo>
                  <a:pt x="18" y="31"/>
                  <a:pt x="22" y="20"/>
                  <a:pt x="30" y="11"/>
                </a:cubicBezTo>
                <a:close/>
                <a:moveTo>
                  <a:pt x="63" y="57"/>
                </a:moveTo>
                <a:cubicBezTo>
                  <a:pt x="61" y="57"/>
                  <a:pt x="59" y="60"/>
                  <a:pt x="59" y="63"/>
                </a:cubicBezTo>
                <a:cubicBezTo>
                  <a:pt x="59" y="67"/>
                  <a:pt x="61" y="69"/>
                  <a:pt x="63" y="69"/>
                </a:cubicBezTo>
                <a:cubicBezTo>
                  <a:pt x="66" y="69"/>
                  <a:pt x="68" y="67"/>
                  <a:pt x="68" y="63"/>
                </a:cubicBezTo>
                <a:cubicBezTo>
                  <a:pt x="68" y="60"/>
                  <a:pt x="66" y="57"/>
                  <a:pt x="63" y="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87"/>
          <p:cNvSpPr>
            <a:spLocks noEditPoints="1"/>
          </p:cNvSpPr>
          <p:nvPr/>
        </p:nvSpPr>
        <p:spPr bwMode="auto">
          <a:xfrm>
            <a:off x="4627894" y="5573100"/>
            <a:ext cx="520700" cy="519113"/>
          </a:xfrm>
          <a:custGeom>
            <a:avLst/>
            <a:gdLst>
              <a:gd name="T0" fmla="*/ 85 w 123"/>
              <a:gd name="T1" fmla="*/ 67 h 122"/>
              <a:gd name="T2" fmla="*/ 39 w 123"/>
              <a:gd name="T3" fmla="*/ 28 h 122"/>
              <a:gd name="T4" fmla="*/ 30 w 123"/>
              <a:gd name="T5" fmla="*/ 108 h 122"/>
              <a:gd name="T6" fmla="*/ 93 w 123"/>
              <a:gd name="T7" fmla="*/ 111 h 122"/>
              <a:gd name="T8" fmla="*/ 110 w 123"/>
              <a:gd name="T9" fmla="*/ 98 h 122"/>
              <a:gd name="T10" fmla="*/ 72 w 123"/>
              <a:gd name="T11" fmla="*/ 82 h 122"/>
              <a:gd name="T12" fmla="*/ 123 w 123"/>
              <a:gd name="T13" fmla="*/ 73 h 122"/>
              <a:gd name="T14" fmla="*/ 1 w 123"/>
              <a:gd name="T15" fmla="*/ 84 h 122"/>
              <a:gd name="T16" fmla="*/ 38 w 123"/>
              <a:gd name="T17" fmla="*/ 92 h 122"/>
              <a:gd name="T18" fmla="*/ 72 w 123"/>
              <a:gd name="T19" fmla="*/ 100 h 122"/>
              <a:gd name="T20" fmla="*/ 60 w 123"/>
              <a:gd name="T21" fmla="*/ 0 h 122"/>
              <a:gd name="T22" fmla="*/ 60 w 123"/>
              <a:gd name="T23" fmla="*/ 15 h 122"/>
              <a:gd name="T24" fmla="*/ 60 w 123"/>
              <a:gd name="T25" fmla="*/ 0 h 122"/>
              <a:gd name="T26" fmla="*/ 32 w 123"/>
              <a:gd name="T27" fmla="*/ 30 h 122"/>
              <a:gd name="T28" fmla="*/ 40 w 123"/>
              <a:gd name="T29" fmla="*/ 21 h 122"/>
              <a:gd name="T30" fmla="*/ 11 w 123"/>
              <a:gd name="T31" fmla="*/ 50 h 122"/>
              <a:gd name="T32" fmla="*/ 26 w 123"/>
              <a:gd name="T33" fmla="*/ 50 h 122"/>
              <a:gd name="T34" fmla="*/ 11 w 123"/>
              <a:gd name="T35" fmla="*/ 50 h 122"/>
              <a:gd name="T36" fmla="*/ 94 w 123"/>
              <a:gd name="T37" fmla="*/ 56 h 122"/>
              <a:gd name="T38" fmla="*/ 94 w 123"/>
              <a:gd name="T39" fmla="*/ 43 h 122"/>
              <a:gd name="T40" fmla="*/ 43 w 123"/>
              <a:gd name="T41" fmla="*/ 10 h 122"/>
              <a:gd name="T42" fmla="*/ 47 w 123"/>
              <a:gd name="T43" fmla="*/ 18 h 122"/>
              <a:gd name="T44" fmla="*/ 43 w 123"/>
              <a:gd name="T45" fmla="*/ 10 h 122"/>
              <a:gd name="T46" fmla="*/ 27 w 123"/>
              <a:gd name="T47" fmla="*/ 40 h 122"/>
              <a:gd name="T48" fmla="*/ 30 w 123"/>
              <a:gd name="T49" fmla="*/ 33 h 122"/>
              <a:gd name="T50" fmla="*/ 20 w 123"/>
              <a:gd name="T51" fmla="*/ 67 h 122"/>
              <a:gd name="T52" fmla="*/ 28 w 123"/>
              <a:gd name="T53" fmla="*/ 63 h 122"/>
              <a:gd name="T54" fmla="*/ 20 w 123"/>
              <a:gd name="T55" fmla="*/ 67 h 122"/>
              <a:gd name="T56" fmla="*/ 93 w 123"/>
              <a:gd name="T57" fmla="*/ 59 h 122"/>
              <a:gd name="T58" fmla="*/ 91 w 123"/>
              <a:gd name="T59" fmla="*/ 66 h 122"/>
              <a:gd name="T60" fmla="*/ 100 w 123"/>
              <a:gd name="T61" fmla="*/ 33 h 122"/>
              <a:gd name="T62" fmla="*/ 92 w 123"/>
              <a:gd name="T63" fmla="*/ 36 h 122"/>
              <a:gd name="T64" fmla="*/ 100 w 123"/>
              <a:gd name="T65" fmla="*/ 33 h 122"/>
              <a:gd name="T66" fmla="*/ 70 w 123"/>
              <a:gd name="T67" fmla="*/ 16 h 122"/>
              <a:gd name="T68" fmla="*/ 76 w 123"/>
              <a:gd name="T69" fmla="*/ 19 h 122"/>
              <a:gd name="T70" fmla="*/ 95 w 123"/>
              <a:gd name="T71" fmla="*/ 15 h 122"/>
              <a:gd name="T72" fmla="*/ 85 w 123"/>
              <a:gd name="T73" fmla="*/ 25 h 122"/>
              <a:gd name="T74" fmla="*/ 95 w 123"/>
              <a:gd name="T75" fmla="*/ 15 h 122"/>
              <a:gd name="T76" fmla="*/ 87 w 123"/>
              <a:gd name="T77" fmla="*/ 49 h 122"/>
              <a:gd name="T78" fmla="*/ 40 w 123"/>
              <a:gd name="T79" fmla="*/ 64 h 122"/>
              <a:gd name="T80" fmla="*/ 40 w 123"/>
              <a:gd name="T81" fmla="*/ 64 h 122"/>
              <a:gd name="T82" fmla="*/ 53 w 123"/>
              <a:gd name="T83" fmla="*/ 2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3" h="122">
                <a:moveTo>
                  <a:pt x="81" y="28"/>
                </a:moveTo>
                <a:cubicBezTo>
                  <a:pt x="92" y="39"/>
                  <a:pt x="93" y="55"/>
                  <a:pt x="85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27" y="55"/>
                  <a:pt x="28" y="39"/>
                  <a:pt x="39" y="28"/>
                </a:cubicBezTo>
                <a:cubicBezTo>
                  <a:pt x="51" y="17"/>
                  <a:pt x="70" y="17"/>
                  <a:pt x="81" y="28"/>
                </a:cubicBezTo>
                <a:close/>
                <a:moveTo>
                  <a:pt x="30" y="108"/>
                </a:moveTo>
                <a:cubicBezTo>
                  <a:pt x="32" y="122"/>
                  <a:pt x="32" y="122"/>
                  <a:pt x="32" y="122"/>
                </a:cubicBezTo>
                <a:cubicBezTo>
                  <a:pt x="93" y="111"/>
                  <a:pt x="93" y="111"/>
                  <a:pt x="93" y="111"/>
                </a:cubicBezTo>
                <a:cubicBezTo>
                  <a:pt x="92" y="99"/>
                  <a:pt x="92" y="99"/>
                  <a:pt x="92" y="99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72" y="82"/>
                  <a:pt x="72" y="82"/>
                  <a:pt x="72" y="82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1" y="84"/>
                  <a:pt x="1" y="84"/>
                  <a:pt x="1" y="84"/>
                </a:cubicBezTo>
                <a:cubicBezTo>
                  <a:pt x="62" y="92"/>
                  <a:pt x="62" y="92"/>
                  <a:pt x="62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30" y="108"/>
                  <a:pt x="30" y="108"/>
                  <a:pt x="30" y="108"/>
                </a:cubicBezTo>
                <a:close/>
                <a:moveTo>
                  <a:pt x="60" y="0"/>
                </a:moveTo>
                <a:cubicBezTo>
                  <a:pt x="66" y="4"/>
                  <a:pt x="68" y="11"/>
                  <a:pt x="66" y="16"/>
                </a:cubicBezTo>
                <a:cubicBezTo>
                  <a:pt x="64" y="15"/>
                  <a:pt x="62" y="15"/>
                  <a:pt x="60" y="15"/>
                </a:cubicBezTo>
                <a:cubicBezTo>
                  <a:pt x="58" y="15"/>
                  <a:pt x="56" y="15"/>
                  <a:pt x="54" y="16"/>
                </a:cubicBezTo>
                <a:cubicBezTo>
                  <a:pt x="54" y="9"/>
                  <a:pt x="60" y="6"/>
                  <a:pt x="60" y="0"/>
                </a:cubicBezTo>
                <a:close/>
                <a:moveTo>
                  <a:pt x="25" y="15"/>
                </a:moveTo>
                <a:cubicBezTo>
                  <a:pt x="29" y="19"/>
                  <a:pt x="27" y="26"/>
                  <a:pt x="32" y="30"/>
                </a:cubicBezTo>
                <a:cubicBezTo>
                  <a:pt x="33" y="28"/>
                  <a:pt x="34" y="27"/>
                  <a:pt x="36" y="25"/>
                </a:cubicBezTo>
                <a:cubicBezTo>
                  <a:pt x="37" y="24"/>
                  <a:pt x="39" y="22"/>
                  <a:pt x="40" y="21"/>
                </a:cubicBezTo>
                <a:cubicBezTo>
                  <a:pt x="38" y="17"/>
                  <a:pt x="32" y="13"/>
                  <a:pt x="25" y="15"/>
                </a:cubicBezTo>
                <a:close/>
                <a:moveTo>
                  <a:pt x="11" y="50"/>
                </a:moveTo>
                <a:cubicBezTo>
                  <a:pt x="14" y="44"/>
                  <a:pt x="21" y="42"/>
                  <a:pt x="26" y="43"/>
                </a:cubicBezTo>
                <a:cubicBezTo>
                  <a:pt x="26" y="45"/>
                  <a:pt x="26" y="48"/>
                  <a:pt x="26" y="50"/>
                </a:cubicBezTo>
                <a:cubicBezTo>
                  <a:pt x="26" y="52"/>
                  <a:pt x="26" y="54"/>
                  <a:pt x="26" y="56"/>
                </a:cubicBezTo>
                <a:cubicBezTo>
                  <a:pt x="20" y="56"/>
                  <a:pt x="17" y="50"/>
                  <a:pt x="11" y="50"/>
                </a:cubicBezTo>
                <a:close/>
                <a:moveTo>
                  <a:pt x="109" y="49"/>
                </a:moveTo>
                <a:cubicBezTo>
                  <a:pt x="106" y="56"/>
                  <a:pt x="99" y="57"/>
                  <a:pt x="94" y="56"/>
                </a:cubicBezTo>
                <a:cubicBezTo>
                  <a:pt x="95" y="54"/>
                  <a:pt x="95" y="52"/>
                  <a:pt x="95" y="50"/>
                </a:cubicBezTo>
                <a:cubicBezTo>
                  <a:pt x="95" y="48"/>
                  <a:pt x="95" y="45"/>
                  <a:pt x="94" y="43"/>
                </a:cubicBezTo>
                <a:cubicBezTo>
                  <a:pt x="101" y="43"/>
                  <a:pt x="104" y="50"/>
                  <a:pt x="109" y="49"/>
                </a:cubicBezTo>
                <a:close/>
                <a:moveTo>
                  <a:pt x="43" y="10"/>
                </a:moveTo>
                <a:cubicBezTo>
                  <a:pt x="44" y="19"/>
                  <a:pt x="44" y="19"/>
                  <a:pt x="44" y="19"/>
                </a:cubicBezTo>
                <a:cubicBezTo>
                  <a:pt x="45" y="19"/>
                  <a:pt x="46" y="18"/>
                  <a:pt x="47" y="18"/>
                </a:cubicBezTo>
                <a:cubicBezTo>
                  <a:pt x="48" y="17"/>
                  <a:pt x="49" y="17"/>
                  <a:pt x="50" y="17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20" y="33"/>
                </a:moveTo>
                <a:cubicBezTo>
                  <a:pt x="27" y="40"/>
                  <a:pt x="27" y="40"/>
                  <a:pt x="27" y="40"/>
                </a:cubicBezTo>
                <a:cubicBezTo>
                  <a:pt x="27" y="39"/>
                  <a:pt x="28" y="38"/>
                  <a:pt x="28" y="37"/>
                </a:cubicBezTo>
                <a:cubicBezTo>
                  <a:pt x="29" y="35"/>
                  <a:pt x="29" y="34"/>
                  <a:pt x="30" y="33"/>
                </a:cubicBezTo>
                <a:cubicBezTo>
                  <a:pt x="20" y="33"/>
                  <a:pt x="20" y="33"/>
                  <a:pt x="20" y="33"/>
                </a:cubicBezTo>
                <a:close/>
                <a:moveTo>
                  <a:pt x="20" y="67"/>
                </a:moveTo>
                <a:cubicBezTo>
                  <a:pt x="30" y="66"/>
                  <a:pt x="30" y="66"/>
                  <a:pt x="30" y="66"/>
                </a:cubicBezTo>
                <a:cubicBezTo>
                  <a:pt x="29" y="65"/>
                  <a:pt x="29" y="64"/>
                  <a:pt x="28" y="63"/>
                </a:cubicBezTo>
                <a:cubicBezTo>
                  <a:pt x="28" y="62"/>
                  <a:pt x="27" y="61"/>
                  <a:pt x="27" y="60"/>
                </a:cubicBezTo>
                <a:cubicBezTo>
                  <a:pt x="20" y="67"/>
                  <a:pt x="20" y="67"/>
                  <a:pt x="20" y="67"/>
                </a:cubicBezTo>
                <a:close/>
                <a:moveTo>
                  <a:pt x="100" y="66"/>
                </a:moveTo>
                <a:cubicBezTo>
                  <a:pt x="93" y="59"/>
                  <a:pt x="93" y="59"/>
                  <a:pt x="93" y="59"/>
                </a:cubicBezTo>
                <a:cubicBezTo>
                  <a:pt x="93" y="60"/>
                  <a:pt x="93" y="62"/>
                  <a:pt x="92" y="63"/>
                </a:cubicBezTo>
                <a:cubicBezTo>
                  <a:pt x="92" y="64"/>
                  <a:pt x="91" y="65"/>
                  <a:pt x="91" y="66"/>
                </a:cubicBezTo>
                <a:cubicBezTo>
                  <a:pt x="100" y="66"/>
                  <a:pt x="100" y="66"/>
                  <a:pt x="100" y="66"/>
                </a:cubicBezTo>
                <a:close/>
                <a:moveTo>
                  <a:pt x="100" y="33"/>
                </a:moveTo>
                <a:cubicBezTo>
                  <a:pt x="90" y="33"/>
                  <a:pt x="90" y="33"/>
                  <a:pt x="90" y="33"/>
                </a:cubicBezTo>
                <a:cubicBezTo>
                  <a:pt x="91" y="34"/>
                  <a:pt x="92" y="35"/>
                  <a:pt x="92" y="36"/>
                </a:cubicBezTo>
                <a:cubicBezTo>
                  <a:pt x="93" y="37"/>
                  <a:pt x="93" y="38"/>
                  <a:pt x="93" y="40"/>
                </a:cubicBezTo>
                <a:cubicBezTo>
                  <a:pt x="100" y="33"/>
                  <a:pt x="100" y="33"/>
                  <a:pt x="100" y="33"/>
                </a:cubicBezTo>
                <a:close/>
                <a:moveTo>
                  <a:pt x="76" y="10"/>
                </a:moveTo>
                <a:cubicBezTo>
                  <a:pt x="70" y="16"/>
                  <a:pt x="70" y="16"/>
                  <a:pt x="70" y="16"/>
                </a:cubicBezTo>
                <a:cubicBezTo>
                  <a:pt x="71" y="17"/>
                  <a:pt x="72" y="17"/>
                  <a:pt x="73" y="18"/>
                </a:cubicBezTo>
                <a:cubicBezTo>
                  <a:pt x="74" y="18"/>
                  <a:pt x="75" y="19"/>
                  <a:pt x="76" y="19"/>
                </a:cubicBezTo>
                <a:cubicBezTo>
                  <a:pt x="76" y="10"/>
                  <a:pt x="76" y="10"/>
                  <a:pt x="76" y="10"/>
                </a:cubicBezTo>
                <a:close/>
                <a:moveTo>
                  <a:pt x="95" y="15"/>
                </a:moveTo>
                <a:cubicBezTo>
                  <a:pt x="91" y="19"/>
                  <a:pt x="84" y="17"/>
                  <a:pt x="80" y="21"/>
                </a:cubicBezTo>
                <a:cubicBezTo>
                  <a:pt x="82" y="22"/>
                  <a:pt x="83" y="24"/>
                  <a:pt x="85" y="25"/>
                </a:cubicBezTo>
                <a:cubicBezTo>
                  <a:pt x="86" y="27"/>
                  <a:pt x="87" y="28"/>
                  <a:pt x="89" y="30"/>
                </a:cubicBezTo>
                <a:cubicBezTo>
                  <a:pt x="93" y="27"/>
                  <a:pt x="97" y="22"/>
                  <a:pt x="95" y="15"/>
                </a:cubicBezTo>
                <a:close/>
                <a:moveTo>
                  <a:pt x="49" y="31"/>
                </a:moveTo>
                <a:cubicBezTo>
                  <a:pt x="66" y="26"/>
                  <a:pt x="78" y="33"/>
                  <a:pt x="87" y="49"/>
                </a:cubicBezTo>
                <a:cubicBezTo>
                  <a:pt x="85" y="30"/>
                  <a:pt x="63" y="16"/>
                  <a:pt x="49" y="31"/>
                </a:cubicBezTo>
                <a:close/>
                <a:moveTo>
                  <a:pt x="40" y="64"/>
                </a:moveTo>
                <a:cubicBezTo>
                  <a:pt x="35" y="53"/>
                  <a:pt x="35" y="45"/>
                  <a:pt x="36" y="39"/>
                </a:cubicBezTo>
                <a:cubicBezTo>
                  <a:pt x="32" y="41"/>
                  <a:pt x="31" y="59"/>
                  <a:pt x="40" y="64"/>
                </a:cubicBezTo>
                <a:close/>
                <a:moveTo>
                  <a:pt x="37" y="44"/>
                </a:moveTo>
                <a:cubicBezTo>
                  <a:pt x="42" y="33"/>
                  <a:pt x="47" y="28"/>
                  <a:pt x="53" y="24"/>
                </a:cubicBezTo>
                <a:cubicBezTo>
                  <a:pt x="49" y="23"/>
                  <a:pt x="34" y="34"/>
                  <a:pt x="3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88"/>
          <p:cNvSpPr>
            <a:spLocks noEditPoints="1"/>
          </p:cNvSpPr>
          <p:nvPr/>
        </p:nvSpPr>
        <p:spPr bwMode="auto">
          <a:xfrm>
            <a:off x="5508957" y="5565162"/>
            <a:ext cx="390525" cy="534988"/>
          </a:xfrm>
          <a:custGeom>
            <a:avLst/>
            <a:gdLst>
              <a:gd name="T0" fmla="*/ 64 w 92"/>
              <a:gd name="T1" fmla="*/ 64 h 126"/>
              <a:gd name="T2" fmla="*/ 46 w 92"/>
              <a:gd name="T3" fmla="*/ 0 h 126"/>
              <a:gd name="T4" fmla="*/ 13 w 92"/>
              <a:gd name="T5" fmla="*/ 80 h 126"/>
              <a:gd name="T6" fmla="*/ 46 w 92"/>
              <a:gd name="T7" fmla="*/ 126 h 126"/>
              <a:gd name="T8" fmla="*/ 46 w 92"/>
              <a:gd name="T9" fmla="*/ 126 h 126"/>
              <a:gd name="T10" fmla="*/ 46 w 92"/>
              <a:gd name="T11" fmla="*/ 126 h 126"/>
              <a:gd name="T12" fmla="*/ 46 w 92"/>
              <a:gd name="T13" fmla="*/ 126 h 126"/>
              <a:gd name="T14" fmla="*/ 79 w 92"/>
              <a:gd name="T15" fmla="*/ 80 h 126"/>
              <a:gd name="T16" fmla="*/ 92 w 92"/>
              <a:gd name="T17" fmla="*/ 48 h 126"/>
              <a:gd name="T18" fmla="*/ 85 w 92"/>
              <a:gd name="T19" fmla="*/ 38 h 126"/>
              <a:gd name="T20" fmla="*/ 87 w 92"/>
              <a:gd name="T21" fmla="*/ 32 h 126"/>
              <a:gd name="T22" fmla="*/ 74 w 92"/>
              <a:gd name="T23" fmla="*/ 33 h 126"/>
              <a:gd name="T24" fmla="*/ 65 w 92"/>
              <a:gd name="T25" fmla="*/ 22 h 126"/>
              <a:gd name="T26" fmla="*/ 68 w 92"/>
              <a:gd name="T27" fmla="*/ 10 h 126"/>
              <a:gd name="T28" fmla="*/ 70 w 92"/>
              <a:gd name="T29" fmla="*/ 4 h 126"/>
              <a:gd name="T30" fmla="*/ 24 w 92"/>
              <a:gd name="T31" fmla="*/ 90 h 126"/>
              <a:gd name="T32" fmla="*/ 21 w 92"/>
              <a:gd name="T33" fmla="*/ 91 h 126"/>
              <a:gd name="T34" fmla="*/ 30 w 92"/>
              <a:gd name="T35" fmla="*/ 96 h 126"/>
              <a:gd name="T36" fmla="*/ 32 w 92"/>
              <a:gd name="T37" fmla="*/ 89 h 126"/>
              <a:gd name="T38" fmla="*/ 32 w 92"/>
              <a:gd name="T39" fmla="*/ 96 h 126"/>
              <a:gd name="T40" fmla="*/ 46 w 92"/>
              <a:gd name="T41" fmla="*/ 88 h 126"/>
              <a:gd name="T42" fmla="*/ 39 w 92"/>
              <a:gd name="T43" fmla="*/ 88 h 126"/>
              <a:gd name="T44" fmla="*/ 55 w 92"/>
              <a:gd name="T45" fmla="*/ 96 h 126"/>
              <a:gd name="T46" fmla="*/ 57 w 92"/>
              <a:gd name="T47" fmla="*/ 88 h 126"/>
              <a:gd name="T48" fmla="*/ 57 w 92"/>
              <a:gd name="T49" fmla="*/ 96 h 126"/>
              <a:gd name="T50" fmla="*/ 68 w 92"/>
              <a:gd name="T51" fmla="*/ 90 h 126"/>
              <a:gd name="T52" fmla="*/ 65 w 92"/>
              <a:gd name="T53" fmla="*/ 89 h 126"/>
              <a:gd name="T54" fmla="*/ 72 w 92"/>
              <a:gd name="T55" fmla="*/ 96 h 126"/>
              <a:gd name="T56" fmla="*/ 72 w 92"/>
              <a:gd name="T57" fmla="*/ 98 h 126"/>
              <a:gd name="T58" fmla="*/ 70 w 92"/>
              <a:gd name="T59" fmla="*/ 98 h 126"/>
              <a:gd name="T60" fmla="*/ 65 w 92"/>
              <a:gd name="T61" fmla="*/ 105 h 126"/>
              <a:gd name="T62" fmla="*/ 68 w 92"/>
              <a:gd name="T63" fmla="*/ 104 h 126"/>
              <a:gd name="T64" fmla="*/ 57 w 92"/>
              <a:gd name="T65" fmla="*/ 98 h 126"/>
              <a:gd name="T66" fmla="*/ 55 w 92"/>
              <a:gd name="T67" fmla="*/ 107 h 126"/>
              <a:gd name="T68" fmla="*/ 55 w 92"/>
              <a:gd name="T69" fmla="*/ 98 h 126"/>
              <a:gd name="T70" fmla="*/ 39 w 92"/>
              <a:gd name="T71" fmla="*/ 107 h 126"/>
              <a:gd name="T72" fmla="*/ 46 w 92"/>
              <a:gd name="T73" fmla="*/ 108 h 126"/>
              <a:gd name="T74" fmla="*/ 32 w 92"/>
              <a:gd name="T75" fmla="*/ 98 h 126"/>
              <a:gd name="T76" fmla="*/ 30 w 92"/>
              <a:gd name="T77" fmla="*/ 105 h 126"/>
              <a:gd name="T78" fmla="*/ 30 w 92"/>
              <a:gd name="T79" fmla="*/ 98 h 126"/>
              <a:gd name="T80" fmla="*/ 21 w 92"/>
              <a:gd name="T81" fmla="*/ 102 h 126"/>
              <a:gd name="T82" fmla="*/ 24 w 92"/>
              <a:gd name="T83" fmla="*/ 103 h 126"/>
              <a:gd name="T84" fmla="*/ 27 w 92"/>
              <a:gd name="T85" fmla="*/ 5 h 126"/>
              <a:gd name="T86" fmla="*/ 23 w 92"/>
              <a:gd name="T87" fmla="*/ 27 h 126"/>
              <a:gd name="T88" fmla="*/ 24 w 92"/>
              <a:gd name="T89" fmla="*/ 32 h 126"/>
              <a:gd name="T90" fmla="*/ 20 w 92"/>
              <a:gd name="T91" fmla="*/ 35 h 126"/>
              <a:gd name="T92" fmla="*/ 16 w 92"/>
              <a:gd name="T93" fmla="*/ 34 h 126"/>
              <a:gd name="T94" fmla="*/ 12 w 92"/>
              <a:gd name="T95" fmla="*/ 31 h 126"/>
              <a:gd name="T96" fmla="*/ 14 w 92"/>
              <a:gd name="T97" fmla="*/ 27 h 126"/>
              <a:gd name="T98" fmla="*/ 19 w 92"/>
              <a:gd name="T99" fmla="*/ 25 h 126"/>
              <a:gd name="T100" fmla="*/ 23 w 92"/>
              <a:gd name="T101" fmla="*/ 27 h 126"/>
              <a:gd name="T102" fmla="*/ 3 w 92"/>
              <a:gd name="T103" fmla="*/ 54 h 126"/>
              <a:gd name="T104" fmla="*/ 27 w 92"/>
              <a:gd name="T105" fmla="*/ 45 h 126"/>
              <a:gd name="T106" fmla="*/ 18 w 92"/>
              <a:gd name="T107" fmla="*/ 54 h 126"/>
              <a:gd name="T108" fmla="*/ 48 w 92"/>
              <a:gd name="T109" fmla="*/ 80 h 126"/>
              <a:gd name="T110" fmla="*/ 40 w 92"/>
              <a:gd name="T111" fmla="*/ 7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2" h="126">
                <a:moveTo>
                  <a:pt x="64" y="45"/>
                </a:moveTo>
                <a:cubicBezTo>
                  <a:pt x="69" y="45"/>
                  <a:pt x="74" y="49"/>
                  <a:pt x="74" y="54"/>
                </a:cubicBezTo>
                <a:cubicBezTo>
                  <a:pt x="74" y="60"/>
                  <a:pt x="69" y="64"/>
                  <a:pt x="64" y="64"/>
                </a:cubicBezTo>
                <a:cubicBezTo>
                  <a:pt x="59" y="64"/>
                  <a:pt x="54" y="60"/>
                  <a:pt x="54" y="54"/>
                </a:cubicBezTo>
                <a:cubicBezTo>
                  <a:pt x="54" y="49"/>
                  <a:pt x="59" y="45"/>
                  <a:pt x="64" y="45"/>
                </a:cubicBezTo>
                <a:close/>
                <a:moveTo>
                  <a:pt x="46" y="0"/>
                </a:moveTo>
                <a:cubicBezTo>
                  <a:pt x="5" y="0"/>
                  <a:pt x="0" y="23"/>
                  <a:pt x="0" y="51"/>
                </a:cubicBezTo>
                <a:cubicBezTo>
                  <a:pt x="0" y="62"/>
                  <a:pt x="3" y="72"/>
                  <a:pt x="9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3" y="88"/>
                  <a:pt x="13" y="99"/>
                  <a:pt x="13" y="107"/>
                </a:cubicBezTo>
                <a:cubicBezTo>
                  <a:pt x="18" y="114"/>
                  <a:pt x="23" y="121"/>
                  <a:pt x="37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55" y="126"/>
                  <a:pt x="55" y="126"/>
                  <a:pt x="55" y="126"/>
                </a:cubicBezTo>
                <a:cubicBezTo>
                  <a:pt x="69" y="121"/>
                  <a:pt x="74" y="114"/>
                  <a:pt x="79" y="107"/>
                </a:cubicBezTo>
                <a:cubicBezTo>
                  <a:pt x="79" y="99"/>
                  <a:pt x="79" y="88"/>
                  <a:pt x="79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8" y="72"/>
                  <a:pt x="92" y="62"/>
                  <a:pt x="92" y="51"/>
                </a:cubicBezTo>
                <a:cubicBezTo>
                  <a:pt x="92" y="50"/>
                  <a:pt x="92" y="49"/>
                  <a:pt x="92" y="48"/>
                </a:cubicBezTo>
                <a:cubicBezTo>
                  <a:pt x="89" y="55"/>
                  <a:pt x="83" y="60"/>
                  <a:pt x="83" y="60"/>
                </a:cubicBezTo>
                <a:cubicBezTo>
                  <a:pt x="83" y="60"/>
                  <a:pt x="79" y="54"/>
                  <a:pt x="81" y="48"/>
                </a:cubicBezTo>
                <a:cubicBezTo>
                  <a:pt x="82" y="43"/>
                  <a:pt x="85" y="38"/>
                  <a:pt x="85" y="38"/>
                </a:cubicBezTo>
                <a:cubicBezTo>
                  <a:pt x="85" y="38"/>
                  <a:pt x="90" y="39"/>
                  <a:pt x="91" y="42"/>
                </a:cubicBezTo>
                <a:cubicBezTo>
                  <a:pt x="91" y="40"/>
                  <a:pt x="91" y="37"/>
                  <a:pt x="91" y="35"/>
                </a:cubicBezTo>
                <a:cubicBezTo>
                  <a:pt x="90" y="34"/>
                  <a:pt x="88" y="34"/>
                  <a:pt x="87" y="32"/>
                </a:cubicBezTo>
                <a:cubicBezTo>
                  <a:pt x="86" y="31"/>
                  <a:pt x="84" y="29"/>
                  <a:pt x="83" y="27"/>
                </a:cubicBezTo>
                <a:cubicBezTo>
                  <a:pt x="83" y="30"/>
                  <a:pt x="83" y="32"/>
                  <a:pt x="83" y="34"/>
                </a:cubicBezTo>
                <a:cubicBezTo>
                  <a:pt x="82" y="44"/>
                  <a:pt x="72" y="42"/>
                  <a:pt x="74" y="33"/>
                </a:cubicBezTo>
                <a:cubicBezTo>
                  <a:pt x="74" y="31"/>
                  <a:pt x="75" y="29"/>
                  <a:pt x="75" y="26"/>
                </a:cubicBezTo>
                <a:cubicBezTo>
                  <a:pt x="73" y="28"/>
                  <a:pt x="71" y="30"/>
                  <a:pt x="69" y="31"/>
                </a:cubicBezTo>
                <a:cubicBezTo>
                  <a:pt x="61" y="36"/>
                  <a:pt x="57" y="26"/>
                  <a:pt x="65" y="22"/>
                </a:cubicBezTo>
                <a:cubicBezTo>
                  <a:pt x="66" y="21"/>
                  <a:pt x="68" y="21"/>
                  <a:pt x="70" y="20"/>
                </a:cubicBezTo>
                <a:cubicBezTo>
                  <a:pt x="68" y="20"/>
                  <a:pt x="66" y="19"/>
                  <a:pt x="64" y="19"/>
                </a:cubicBezTo>
                <a:cubicBezTo>
                  <a:pt x="55" y="16"/>
                  <a:pt x="59" y="6"/>
                  <a:pt x="68" y="10"/>
                </a:cubicBezTo>
                <a:cubicBezTo>
                  <a:pt x="69" y="10"/>
                  <a:pt x="71" y="11"/>
                  <a:pt x="73" y="13"/>
                </a:cubicBezTo>
                <a:cubicBezTo>
                  <a:pt x="72" y="10"/>
                  <a:pt x="71" y="8"/>
                  <a:pt x="70" y="6"/>
                </a:cubicBezTo>
                <a:cubicBezTo>
                  <a:pt x="70" y="5"/>
                  <a:pt x="70" y="4"/>
                  <a:pt x="70" y="4"/>
                </a:cubicBezTo>
                <a:cubicBezTo>
                  <a:pt x="64" y="1"/>
                  <a:pt x="56" y="0"/>
                  <a:pt x="46" y="0"/>
                </a:cubicBezTo>
                <a:close/>
                <a:moveTo>
                  <a:pt x="21" y="91"/>
                </a:moveTo>
                <a:cubicBezTo>
                  <a:pt x="22" y="91"/>
                  <a:pt x="23" y="91"/>
                  <a:pt x="24" y="90"/>
                </a:cubicBezTo>
                <a:cubicBezTo>
                  <a:pt x="24" y="96"/>
                  <a:pt x="24" y="96"/>
                  <a:pt x="24" y="96"/>
                </a:cubicBezTo>
                <a:cubicBezTo>
                  <a:pt x="21" y="96"/>
                  <a:pt x="21" y="96"/>
                  <a:pt x="21" y="96"/>
                </a:cubicBezTo>
                <a:cubicBezTo>
                  <a:pt x="21" y="91"/>
                  <a:pt x="21" y="91"/>
                  <a:pt x="21" y="91"/>
                </a:cubicBezTo>
                <a:close/>
                <a:moveTo>
                  <a:pt x="26" y="90"/>
                </a:moveTo>
                <a:cubicBezTo>
                  <a:pt x="27" y="90"/>
                  <a:pt x="28" y="90"/>
                  <a:pt x="30" y="89"/>
                </a:cubicBezTo>
                <a:cubicBezTo>
                  <a:pt x="30" y="96"/>
                  <a:pt x="30" y="96"/>
                  <a:pt x="30" y="96"/>
                </a:cubicBezTo>
                <a:cubicBezTo>
                  <a:pt x="26" y="96"/>
                  <a:pt x="26" y="96"/>
                  <a:pt x="26" y="96"/>
                </a:cubicBezTo>
                <a:cubicBezTo>
                  <a:pt x="26" y="90"/>
                  <a:pt x="26" y="90"/>
                  <a:pt x="26" y="90"/>
                </a:cubicBezTo>
                <a:close/>
                <a:moveTo>
                  <a:pt x="32" y="89"/>
                </a:moveTo>
                <a:cubicBezTo>
                  <a:pt x="34" y="89"/>
                  <a:pt x="35" y="88"/>
                  <a:pt x="37" y="88"/>
                </a:cubicBezTo>
                <a:cubicBezTo>
                  <a:pt x="37" y="96"/>
                  <a:pt x="37" y="96"/>
                  <a:pt x="37" y="9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89"/>
                  <a:pt x="32" y="89"/>
                  <a:pt x="32" y="89"/>
                </a:cubicBezTo>
                <a:close/>
                <a:moveTo>
                  <a:pt x="39" y="88"/>
                </a:moveTo>
                <a:cubicBezTo>
                  <a:pt x="41" y="88"/>
                  <a:pt x="44" y="88"/>
                  <a:pt x="46" y="88"/>
                </a:cubicBezTo>
                <a:cubicBezTo>
                  <a:pt x="46" y="96"/>
                  <a:pt x="46" y="96"/>
                  <a:pt x="46" y="96"/>
                </a:cubicBezTo>
                <a:cubicBezTo>
                  <a:pt x="39" y="96"/>
                  <a:pt x="39" y="96"/>
                  <a:pt x="39" y="96"/>
                </a:cubicBezTo>
                <a:cubicBezTo>
                  <a:pt x="39" y="88"/>
                  <a:pt x="39" y="88"/>
                  <a:pt x="39" y="88"/>
                </a:cubicBezTo>
                <a:close/>
                <a:moveTo>
                  <a:pt x="48" y="88"/>
                </a:moveTo>
                <a:cubicBezTo>
                  <a:pt x="50" y="88"/>
                  <a:pt x="53" y="88"/>
                  <a:pt x="55" y="88"/>
                </a:cubicBezTo>
                <a:cubicBezTo>
                  <a:pt x="55" y="96"/>
                  <a:pt x="55" y="96"/>
                  <a:pt x="55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8" y="88"/>
                  <a:pt x="48" y="88"/>
                  <a:pt x="48" y="88"/>
                </a:cubicBezTo>
                <a:close/>
                <a:moveTo>
                  <a:pt x="57" y="88"/>
                </a:moveTo>
                <a:cubicBezTo>
                  <a:pt x="59" y="89"/>
                  <a:pt x="61" y="89"/>
                  <a:pt x="63" y="89"/>
                </a:cubicBezTo>
                <a:cubicBezTo>
                  <a:pt x="63" y="96"/>
                  <a:pt x="63" y="96"/>
                  <a:pt x="63" y="96"/>
                </a:cubicBezTo>
                <a:cubicBezTo>
                  <a:pt x="57" y="96"/>
                  <a:pt x="57" y="96"/>
                  <a:pt x="57" y="96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5" y="89"/>
                </a:moveTo>
                <a:cubicBezTo>
                  <a:pt x="66" y="90"/>
                  <a:pt x="67" y="90"/>
                  <a:pt x="68" y="90"/>
                </a:cubicBezTo>
                <a:cubicBezTo>
                  <a:pt x="68" y="96"/>
                  <a:pt x="68" y="96"/>
                  <a:pt x="68" y="96"/>
                </a:cubicBezTo>
                <a:cubicBezTo>
                  <a:pt x="65" y="96"/>
                  <a:pt x="65" y="96"/>
                  <a:pt x="65" y="96"/>
                </a:cubicBezTo>
                <a:cubicBezTo>
                  <a:pt x="65" y="89"/>
                  <a:pt x="65" y="89"/>
                  <a:pt x="65" y="89"/>
                </a:cubicBezTo>
                <a:close/>
                <a:moveTo>
                  <a:pt x="70" y="91"/>
                </a:moveTo>
                <a:cubicBezTo>
                  <a:pt x="71" y="91"/>
                  <a:pt x="72" y="91"/>
                  <a:pt x="72" y="91"/>
                </a:cubicBezTo>
                <a:cubicBezTo>
                  <a:pt x="72" y="96"/>
                  <a:pt x="72" y="96"/>
                  <a:pt x="7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0" y="91"/>
                  <a:pt x="70" y="91"/>
                  <a:pt x="70" y="91"/>
                </a:cubicBezTo>
                <a:close/>
                <a:moveTo>
                  <a:pt x="72" y="98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1" y="103"/>
                  <a:pt x="70" y="103"/>
                </a:cubicBezTo>
                <a:cubicBezTo>
                  <a:pt x="70" y="98"/>
                  <a:pt x="70" y="98"/>
                  <a:pt x="70" y="98"/>
                </a:cubicBezTo>
                <a:cubicBezTo>
                  <a:pt x="72" y="98"/>
                  <a:pt x="72" y="98"/>
                  <a:pt x="72" y="98"/>
                </a:cubicBezTo>
                <a:close/>
                <a:moveTo>
                  <a:pt x="68" y="104"/>
                </a:moveTo>
                <a:cubicBezTo>
                  <a:pt x="67" y="104"/>
                  <a:pt x="66" y="105"/>
                  <a:pt x="65" y="105"/>
                </a:cubicBezTo>
                <a:cubicBezTo>
                  <a:pt x="65" y="98"/>
                  <a:pt x="65" y="98"/>
                  <a:pt x="65" y="98"/>
                </a:cubicBezTo>
                <a:cubicBezTo>
                  <a:pt x="68" y="98"/>
                  <a:pt x="68" y="98"/>
                  <a:pt x="68" y="98"/>
                </a:cubicBezTo>
                <a:cubicBezTo>
                  <a:pt x="68" y="104"/>
                  <a:pt x="68" y="104"/>
                  <a:pt x="68" y="104"/>
                </a:cubicBezTo>
                <a:close/>
                <a:moveTo>
                  <a:pt x="63" y="106"/>
                </a:moveTo>
                <a:cubicBezTo>
                  <a:pt x="61" y="106"/>
                  <a:pt x="59" y="107"/>
                  <a:pt x="57" y="107"/>
                </a:cubicBezTo>
                <a:cubicBezTo>
                  <a:pt x="57" y="98"/>
                  <a:pt x="57" y="98"/>
                  <a:pt x="57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63" y="106"/>
                  <a:pt x="63" y="106"/>
                  <a:pt x="63" y="106"/>
                </a:cubicBezTo>
                <a:close/>
                <a:moveTo>
                  <a:pt x="55" y="107"/>
                </a:moveTo>
                <a:cubicBezTo>
                  <a:pt x="53" y="108"/>
                  <a:pt x="50" y="108"/>
                  <a:pt x="48" y="108"/>
                </a:cubicBezTo>
                <a:cubicBezTo>
                  <a:pt x="48" y="98"/>
                  <a:pt x="48" y="98"/>
                  <a:pt x="48" y="9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107"/>
                  <a:pt x="55" y="107"/>
                  <a:pt x="55" y="107"/>
                </a:cubicBezTo>
                <a:close/>
                <a:moveTo>
                  <a:pt x="46" y="108"/>
                </a:moveTo>
                <a:cubicBezTo>
                  <a:pt x="44" y="108"/>
                  <a:pt x="41" y="108"/>
                  <a:pt x="39" y="107"/>
                </a:cubicBezTo>
                <a:cubicBezTo>
                  <a:pt x="39" y="98"/>
                  <a:pt x="39" y="98"/>
                  <a:pt x="39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108"/>
                  <a:pt x="46" y="108"/>
                  <a:pt x="46" y="108"/>
                </a:cubicBezTo>
                <a:close/>
                <a:moveTo>
                  <a:pt x="37" y="107"/>
                </a:moveTo>
                <a:cubicBezTo>
                  <a:pt x="35" y="107"/>
                  <a:pt x="34" y="106"/>
                  <a:pt x="32" y="106"/>
                </a:cubicBezTo>
                <a:cubicBezTo>
                  <a:pt x="32" y="98"/>
                  <a:pt x="32" y="98"/>
                  <a:pt x="32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107"/>
                  <a:pt x="37" y="107"/>
                  <a:pt x="37" y="107"/>
                </a:cubicBezTo>
                <a:close/>
                <a:moveTo>
                  <a:pt x="30" y="105"/>
                </a:moveTo>
                <a:cubicBezTo>
                  <a:pt x="28" y="105"/>
                  <a:pt x="27" y="104"/>
                  <a:pt x="26" y="104"/>
                </a:cubicBezTo>
                <a:cubicBezTo>
                  <a:pt x="26" y="98"/>
                  <a:pt x="26" y="98"/>
                  <a:pt x="26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105"/>
                  <a:pt x="30" y="105"/>
                  <a:pt x="30" y="105"/>
                </a:cubicBezTo>
                <a:close/>
                <a:moveTo>
                  <a:pt x="24" y="103"/>
                </a:moveTo>
                <a:cubicBezTo>
                  <a:pt x="23" y="103"/>
                  <a:pt x="22" y="102"/>
                  <a:pt x="21" y="102"/>
                </a:cubicBezTo>
                <a:cubicBezTo>
                  <a:pt x="21" y="98"/>
                  <a:pt x="21" y="98"/>
                  <a:pt x="21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103"/>
                  <a:pt x="24" y="103"/>
                  <a:pt x="24" y="103"/>
                </a:cubicBezTo>
                <a:close/>
                <a:moveTo>
                  <a:pt x="20" y="18"/>
                </a:moveTo>
                <a:cubicBezTo>
                  <a:pt x="20" y="18"/>
                  <a:pt x="16" y="15"/>
                  <a:pt x="19" y="11"/>
                </a:cubicBezTo>
                <a:cubicBezTo>
                  <a:pt x="22" y="7"/>
                  <a:pt x="27" y="5"/>
                  <a:pt x="27" y="5"/>
                </a:cubicBezTo>
                <a:cubicBezTo>
                  <a:pt x="27" y="5"/>
                  <a:pt x="28" y="10"/>
                  <a:pt x="26" y="13"/>
                </a:cubicBezTo>
                <a:cubicBezTo>
                  <a:pt x="24" y="16"/>
                  <a:pt x="20" y="18"/>
                  <a:pt x="20" y="18"/>
                </a:cubicBezTo>
                <a:close/>
                <a:moveTo>
                  <a:pt x="23" y="27"/>
                </a:moveTo>
                <a:cubicBezTo>
                  <a:pt x="24" y="27"/>
                  <a:pt x="26" y="26"/>
                  <a:pt x="27" y="26"/>
                </a:cubicBezTo>
                <a:cubicBezTo>
                  <a:pt x="32" y="26"/>
                  <a:pt x="32" y="32"/>
                  <a:pt x="27" y="32"/>
                </a:cubicBezTo>
                <a:cubicBezTo>
                  <a:pt x="26" y="32"/>
                  <a:pt x="25" y="32"/>
                  <a:pt x="24" y="32"/>
                </a:cubicBezTo>
                <a:cubicBezTo>
                  <a:pt x="25" y="33"/>
                  <a:pt x="26" y="33"/>
                  <a:pt x="26" y="34"/>
                </a:cubicBezTo>
                <a:cubicBezTo>
                  <a:pt x="31" y="38"/>
                  <a:pt x="26" y="42"/>
                  <a:pt x="22" y="38"/>
                </a:cubicBezTo>
                <a:cubicBezTo>
                  <a:pt x="22" y="37"/>
                  <a:pt x="21" y="36"/>
                  <a:pt x="20" y="35"/>
                </a:cubicBezTo>
                <a:cubicBezTo>
                  <a:pt x="20" y="36"/>
                  <a:pt x="20" y="38"/>
                  <a:pt x="20" y="39"/>
                </a:cubicBezTo>
                <a:cubicBezTo>
                  <a:pt x="20" y="45"/>
                  <a:pt x="13" y="43"/>
                  <a:pt x="14" y="38"/>
                </a:cubicBezTo>
                <a:cubicBezTo>
                  <a:pt x="15" y="37"/>
                  <a:pt x="15" y="36"/>
                  <a:pt x="16" y="34"/>
                </a:cubicBezTo>
                <a:cubicBezTo>
                  <a:pt x="14" y="35"/>
                  <a:pt x="13" y="36"/>
                  <a:pt x="12" y="37"/>
                </a:cubicBezTo>
                <a:cubicBezTo>
                  <a:pt x="7" y="40"/>
                  <a:pt x="4" y="34"/>
                  <a:pt x="9" y="32"/>
                </a:cubicBezTo>
                <a:cubicBezTo>
                  <a:pt x="10" y="32"/>
                  <a:pt x="11" y="31"/>
                  <a:pt x="12" y="31"/>
                </a:cubicBezTo>
                <a:cubicBezTo>
                  <a:pt x="11" y="31"/>
                  <a:pt x="10" y="30"/>
                  <a:pt x="9" y="30"/>
                </a:cubicBezTo>
                <a:cubicBezTo>
                  <a:pt x="4" y="28"/>
                  <a:pt x="6" y="22"/>
                  <a:pt x="11" y="25"/>
                </a:cubicBezTo>
                <a:cubicBezTo>
                  <a:pt x="12" y="25"/>
                  <a:pt x="13" y="26"/>
                  <a:pt x="14" y="27"/>
                </a:cubicBezTo>
                <a:cubicBezTo>
                  <a:pt x="14" y="25"/>
                  <a:pt x="13" y="24"/>
                  <a:pt x="13" y="23"/>
                </a:cubicBezTo>
                <a:cubicBezTo>
                  <a:pt x="11" y="17"/>
                  <a:pt x="17" y="16"/>
                  <a:pt x="18" y="21"/>
                </a:cubicBezTo>
                <a:cubicBezTo>
                  <a:pt x="18" y="22"/>
                  <a:pt x="19" y="24"/>
                  <a:pt x="19" y="25"/>
                </a:cubicBezTo>
                <a:cubicBezTo>
                  <a:pt x="19" y="24"/>
                  <a:pt x="20" y="22"/>
                  <a:pt x="21" y="21"/>
                </a:cubicBezTo>
                <a:cubicBezTo>
                  <a:pt x="24" y="17"/>
                  <a:pt x="29" y="21"/>
                  <a:pt x="25" y="25"/>
                </a:cubicBezTo>
                <a:cubicBezTo>
                  <a:pt x="25" y="26"/>
                  <a:pt x="24" y="26"/>
                  <a:pt x="23" y="27"/>
                </a:cubicBezTo>
                <a:close/>
                <a:moveTo>
                  <a:pt x="10" y="40"/>
                </a:moveTo>
                <a:cubicBezTo>
                  <a:pt x="10" y="40"/>
                  <a:pt x="15" y="44"/>
                  <a:pt x="12" y="48"/>
                </a:cubicBezTo>
                <a:cubicBezTo>
                  <a:pt x="8" y="52"/>
                  <a:pt x="3" y="54"/>
                  <a:pt x="3" y="54"/>
                </a:cubicBezTo>
                <a:cubicBezTo>
                  <a:pt x="3" y="54"/>
                  <a:pt x="2" y="49"/>
                  <a:pt x="5" y="46"/>
                </a:cubicBezTo>
                <a:cubicBezTo>
                  <a:pt x="7" y="43"/>
                  <a:pt x="10" y="40"/>
                  <a:pt x="10" y="40"/>
                </a:cubicBezTo>
                <a:close/>
                <a:moveTo>
                  <a:pt x="27" y="45"/>
                </a:moveTo>
                <a:cubicBezTo>
                  <a:pt x="33" y="45"/>
                  <a:pt x="37" y="49"/>
                  <a:pt x="37" y="54"/>
                </a:cubicBezTo>
                <a:cubicBezTo>
                  <a:pt x="37" y="60"/>
                  <a:pt x="33" y="64"/>
                  <a:pt x="27" y="64"/>
                </a:cubicBezTo>
                <a:cubicBezTo>
                  <a:pt x="22" y="64"/>
                  <a:pt x="18" y="60"/>
                  <a:pt x="18" y="54"/>
                </a:cubicBezTo>
                <a:cubicBezTo>
                  <a:pt x="18" y="49"/>
                  <a:pt x="22" y="45"/>
                  <a:pt x="27" y="45"/>
                </a:cubicBezTo>
                <a:close/>
                <a:moveTo>
                  <a:pt x="53" y="76"/>
                </a:moveTo>
                <a:cubicBezTo>
                  <a:pt x="51" y="79"/>
                  <a:pt x="49" y="79"/>
                  <a:pt x="48" y="80"/>
                </a:cubicBezTo>
                <a:cubicBezTo>
                  <a:pt x="46" y="78"/>
                  <a:pt x="46" y="78"/>
                  <a:pt x="46" y="78"/>
                </a:cubicBezTo>
                <a:cubicBezTo>
                  <a:pt x="45" y="80"/>
                  <a:pt x="45" y="80"/>
                  <a:pt x="45" y="80"/>
                </a:cubicBezTo>
                <a:cubicBezTo>
                  <a:pt x="44" y="79"/>
                  <a:pt x="42" y="79"/>
                  <a:pt x="40" y="76"/>
                </a:cubicBezTo>
                <a:cubicBezTo>
                  <a:pt x="39" y="63"/>
                  <a:pt x="53" y="63"/>
                  <a:pt x="53" y="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89"/>
          <p:cNvSpPr>
            <a:spLocks noEditPoints="1"/>
          </p:cNvSpPr>
          <p:nvPr/>
        </p:nvSpPr>
        <p:spPr bwMode="auto">
          <a:xfrm>
            <a:off x="7806069" y="5637394"/>
            <a:ext cx="590550" cy="390525"/>
          </a:xfrm>
          <a:custGeom>
            <a:avLst/>
            <a:gdLst>
              <a:gd name="T0" fmla="*/ 18 w 139"/>
              <a:gd name="T1" fmla="*/ 62 h 92"/>
              <a:gd name="T2" fmla="*/ 18 w 139"/>
              <a:gd name="T3" fmla="*/ 62 h 92"/>
              <a:gd name="T4" fmla="*/ 31 w 139"/>
              <a:gd name="T5" fmla="*/ 0 h 92"/>
              <a:gd name="T6" fmla="*/ 39 w 139"/>
              <a:gd name="T7" fmla="*/ 62 h 92"/>
              <a:gd name="T8" fmla="*/ 40 w 139"/>
              <a:gd name="T9" fmla="*/ 62 h 92"/>
              <a:gd name="T10" fmla="*/ 48 w 139"/>
              <a:gd name="T11" fmla="*/ 92 h 92"/>
              <a:gd name="T12" fmla="*/ 9 w 139"/>
              <a:gd name="T13" fmla="*/ 92 h 92"/>
              <a:gd name="T14" fmla="*/ 18 w 139"/>
              <a:gd name="T15" fmla="*/ 62 h 92"/>
              <a:gd name="T16" fmla="*/ 73 w 139"/>
              <a:gd name="T17" fmla="*/ 8 h 92"/>
              <a:gd name="T18" fmla="*/ 55 w 139"/>
              <a:gd name="T19" fmla="*/ 35 h 92"/>
              <a:gd name="T20" fmla="*/ 100 w 139"/>
              <a:gd name="T21" fmla="*/ 89 h 92"/>
              <a:gd name="T22" fmla="*/ 128 w 139"/>
              <a:gd name="T23" fmla="*/ 23 h 92"/>
              <a:gd name="T24" fmla="*/ 110 w 139"/>
              <a:gd name="T25" fmla="*/ 28 h 92"/>
              <a:gd name="T26" fmla="*/ 73 w 139"/>
              <a:gd name="T27" fmla="*/ 8 h 92"/>
              <a:gd name="T28" fmla="*/ 117 w 139"/>
              <a:gd name="T29" fmla="*/ 38 h 92"/>
              <a:gd name="T30" fmla="*/ 121 w 139"/>
              <a:gd name="T31" fmla="*/ 49 h 92"/>
              <a:gd name="T32" fmla="*/ 114 w 139"/>
              <a:gd name="T33" fmla="*/ 57 h 92"/>
              <a:gd name="T34" fmla="*/ 109 w 139"/>
              <a:gd name="T35" fmla="*/ 47 h 92"/>
              <a:gd name="T36" fmla="*/ 117 w 139"/>
              <a:gd name="T37" fmla="*/ 38 h 92"/>
              <a:gd name="T38" fmla="*/ 22 w 139"/>
              <a:gd name="T39" fmla="*/ 62 h 92"/>
              <a:gd name="T40" fmla="*/ 20 w 139"/>
              <a:gd name="T41" fmla="*/ 86 h 92"/>
              <a:gd name="T42" fmla="*/ 29 w 139"/>
              <a:gd name="T43" fmla="*/ 86 h 92"/>
              <a:gd name="T44" fmla="*/ 27 w 139"/>
              <a:gd name="T45" fmla="*/ 62 h 92"/>
              <a:gd name="T46" fmla="*/ 22 w 139"/>
              <a:gd name="T47" fmla="*/ 62 h 92"/>
              <a:gd name="T48" fmla="*/ 21 w 139"/>
              <a:gd name="T49" fmla="*/ 55 h 92"/>
              <a:gd name="T50" fmla="*/ 26 w 139"/>
              <a:gd name="T51" fmla="*/ 12 h 92"/>
              <a:gd name="T52" fmla="*/ 15 w 139"/>
              <a:gd name="T53" fmla="*/ 33 h 92"/>
              <a:gd name="T54" fmla="*/ 21 w 139"/>
              <a:gd name="T55" fmla="*/ 55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9" h="92">
                <a:moveTo>
                  <a:pt x="18" y="62"/>
                </a:moveTo>
                <a:cubicBezTo>
                  <a:pt x="18" y="62"/>
                  <a:pt x="18" y="62"/>
                  <a:pt x="18" y="62"/>
                </a:cubicBezTo>
                <a:cubicBezTo>
                  <a:pt x="2" y="51"/>
                  <a:pt x="0" y="17"/>
                  <a:pt x="31" y="0"/>
                </a:cubicBezTo>
                <a:cubicBezTo>
                  <a:pt x="27" y="22"/>
                  <a:pt x="75" y="32"/>
                  <a:pt x="39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8" y="92"/>
                  <a:pt x="48" y="92"/>
                  <a:pt x="48" y="92"/>
                </a:cubicBezTo>
                <a:cubicBezTo>
                  <a:pt x="9" y="92"/>
                  <a:pt x="9" y="92"/>
                  <a:pt x="9" y="92"/>
                </a:cubicBezTo>
                <a:cubicBezTo>
                  <a:pt x="18" y="62"/>
                  <a:pt x="18" y="62"/>
                  <a:pt x="18" y="62"/>
                </a:cubicBezTo>
                <a:close/>
                <a:moveTo>
                  <a:pt x="73" y="8"/>
                </a:moveTo>
                <a:cubicBezTo>
                  <a:pt x="57" y="8"/>
                  <a:pt x="55" y="20"/>
                  <a:pt x="55" y="35"/>
                </a:cubicBezTo>
                <a:cubicBezTo>
                  <a:pt x="56" y="59"/>
                  <a:pt x="71" y="92"/>
                  <a:pt x="100" y="89"/>
                </a:cubicBezTo>
                <a:cubicBezTo>
                  <a:pt x="139" y="84"/>
                  <a:pt x="138" y="27"/>
                  <a:pt x="128" y="23"/>
                </a:cubicBezTo>
                <a:cubicBezTo>
                  <a:pt x="119" y="20"/>
                  <a:pt x="117" y="25"/>
                  <a:pt x="110" y="28"/>
                </a:cubicBezTo>
                <a:cubicBezTo>
                  <a:pt x="90" y="35"/>
                  <a:pt x="98" y="7"/>
                  <a:pt x="73" y="8"/>
                </a:cubicBezTo>
                <a:close/>
                <a:moveTo>
                  <a:pt x="117" y="38"/>
                </a:moveTo>
                <a:cubicBezTo>
                  <a:pt x="120" y="39"/>
                  <a:pt x="122" y="43"/>
                  <a:pt x="121" y="49"/>
                </a:cubicBezTo>
                <a:cubicBezTo>
                  <a:pt x="120" y="54"/>
                  <a:pt x="117" y="58"/>
                  <a:pt x="114" y="57"/>
                </a:cubicBezTo>
                <a:cubicBezTo>
                  <a:pt x="111" y="57"/>
                  <a:pt x="109" y="52"/>
                  <a:pt x="109" y="47"/>
                </a:cubicBezTo>
                <a:cubicBezTo>
                  <a:pt x="110" y="42"/>
                  <a:pt x="113" y="38"/>
                  <a:pt x="117" y="38"/>
                </a:cubicBezTo>
                <a:close/>
                <a:moveTo>
                  <a:pt x="22" y="62"/>
                </a:moveTo>
                <a:cubicBezTo>
                  <a:pt x="20" y="86"/>
                  <a:pt x="20" y="86"/>
                  <a:pt x="20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7" y="62"/>
                  <a:pt x="27" y="62"/>
                  <a:pt x="27" y="62"/>
                </a:cubicBezTo>
                <a:cubicBezTo>
                  <a:pt x="22" y="62"/>
                  <a:pt x="22" y="62"/>
                  <a:pt x="22" y="62"/>
                </a:cubicBezTo>
                <a:close/>
                <a:moveTo>
                  <a:pt x="21" y="55"/>
                </a:moveTo>
                <a:cubicBezTo>
                  <a:pt x="22" y="35"/>
                  <a:pt x="42" y="38"/>
                  <a:pt x="26" y="12"/>
                </a:cubicBezTo>
                <a:cubicBezTo>
                  <a:pt x="26" y="12"/>
                  <a:pt x="17" y="21"/>
                  <a:pt x="15" y="33"/>
                </a:cubicBezTo>
                <a:cubicBezTo>
                  <a:pt x="14" y="45"/>
                  <a:pt x="21" y="55"/>
                  <a:pt x="21" y="5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90"/>
          <p:cNvSpPr>
            <a:spLocks noEditPoints="1"/>
          </p:cNvSpPr>
          <p:nvPr/>
        </p:nvSpPr>
        <p:spPr bwMode="auto">
          <a:xfrm>
            <a:off x="7848932" y="4773000"/>
            <a:ext cx="504825" cy="487363"/>
          </a:xfrm>
          <a:custGeom>
            <a:avLst/>
            <a:gdLst>
              <a:gd name="T0" fmla="*/ 81 w 119"/>
              <a:gd name="T1" fmla="*/ 13 h 115"/>
              <a:gd name="T2" fmla="*/ 105 w 119"/>
              <a:gd name="T3" fmla="*/ 22 h 115"/>
              <a:gd name="T4" fmla="*/ 85 w 119"/>
              <a:gd name="T5" fmla="*/ 78 h 115"/>
              <a:gd name="T6" fmla="*/ 61 w 119"/>
              <a:gd name="T7" fmla="*/ 69 h 115"/>
              <a:gd name="T8" fmla="*/ 81 w 119"/>
              <a:gd name="T9" fmla="*/ 13 h 115"/>
              <a:gd name="T10" fmla="*/ 0 w 119"/>
              <a:gd name="T11" fmla="*/ 86 h 115"/>
              <a:gd name="T12" fmla="*/ 22 w 119"/>
              <a:gd name="T13" fmla="*/ 70 h 115"/>
              <a:gd name="T14" fmla="*/ 20 w 119"/>
              <a:gd name="T15" fmla="*/ 77 h 115"/>
              <a:gd name="T16" fmla="*/ 18 w 119"/>
              <a:gd name="T17" fmla="*/ 90 h 115"/>
              <a:gd name="T18" fmla="*/ 25 w 119"/>
              <a:gd name="T19" fmla="*/ 85 h 115"/>
              <a:gd name="T20" fmla="*/ 38 w 119"/>
              <a:gd name="T21" fmla="*/ 80 h 115"/>
              <a:gd name="T22" fmla="*/ 41 w 119"/>
              <a:gd name="T23" fmla="*/ 86 h 115"/>
              <a:gd name="T24" fmla="*/ 33 w 119"/>
              <a:gd name="T25" fmla="*/ 97 h 115"/>
              <a:gd name="T26" fmla="*/ 26 w 119"/>
              <a:gd name="T27" fmla="*/ 105 h 115"/>
              <a:gd name="T28" fmla="*/ 31 w 119"/>
              <a:gd name="T29" fmla="*/ 102 h 115"/>
              <a:gd name="T30" fmla="*/ 38 w 119"/>
              <a:gd name="T31" fmla="*/ 98 h 115"/>
              <a:gd name="T32" fmla="*/ 44 w 119"/>
              <a:gd name="T33" fmla="*/ 103 h 115"/>
              <a:gd name="T34" fmla="*/ 57 w 119"/>
              <a:gd name="T35" fmla="*/ 103 h 115"/>
              <a:gd name="T36" fmla="*/ 58 w 119"/>
              <a:gd name="T37" fmla="*/ 111 h 115"/>
              <a:gd name="T38" fmla="*/ 37 w 119"/>
              <a:gd name="T39" fmla="*/ 107 h 115"/>
              <a:gd name="T40" fmla="*/ 36 w 119"/>
              <a:gd name="T41" fmla="*/ 108 h 115"/>
              <a:gd name="T42" fmla="*/ 21 w 119"/>
              <a:gd name="T43" fmla="*/ 113 h 115"/>
              <a:gd name="T44" fmla="*/ 17 w 119"/>
              <a:gd name="T45" fmla="*/ 105 h 115"/>
              <a:gd name="T46" fmla="*/ 23 w 119"/>
              <a:gd name="T47" fmla="*/ 96 h 115"/>
              <a:gd name="T48" fmla="*/ 18 w 119"/>
              <a:gd name="T49" fmla="*/ 99 h 115"/>
              <a:gd name="T50" fmla="*/ 11 w 119"/>
              <a:gd name="T51" fmla="*/ 95 h 115"/>
              <a:gd name="T52" fmla="*/ 13 w 119"/>
              <a:gd name="T53" fmla="*/ 77 h 115"/>
              <a:gd name="T54" fmla="*/ 7 w 119"/>
              <a:gd name="T55" fmla="*/ 90 h 115"/>
              <a:gd name="T56" fmla="*/ 0 w 119"/>
              <a:gd name="T57" fmla="*/ 86 h 115"/>
              <a:gd name="T58" fmla="*/ 60 w 119"/>
              <a:gd name="T59" fmla="*/ 74 h 115"/>
              <a:gd name="T60" fmla="*/ 60 w 119"/>
              <a:gd name="T61" fmla="*/ 97 h 115"/>
              <a:gd name="T62" fmla="*/ 62 w 119"/>
              <a:gd name="T63" fmla="*/ 98 h 115"/>
              <a:gd name="T64" fmla="*/ 61 w 119"/>
              <a:gd name="T65" fmla="*/ 105 h 115"/>
              <a:gd name="T66" fmla="*/ 65 w 119"/>
              <a:gd name="T67" fmla="*/ 106 h 115"/>
              <a:gd name="T68" fmla="*/ 69 w 119"/>
              <a:gd name="T69" fmla="*/ 100 h 115"/>
              <a:gd name="T70" fmla="*/ 70 w 119"/>
              <a:gd name="T71" fmla="*/ 101 h 115"/>
              <a:gd name="T72" fmla="*/ 84 w 119"/>
              <a:gd name="T73" fmla="*/ 83 h 115"/>
              <a:gd name="T74" fmla="*/ 60 w 119"/>
              <a:gd name="T75" fmla="*/ 74 h 115"/>
              <a:gd name="T76" fmla="*/ 104 w 119"/>
              <a:gd name="T77" fmla="*/ 7 h 115"/>
              <a:gd name="T78" fmla="*/ 103 w 119"/>
              <a:gd name="T79" fmla="*/ 4 h 115"/>
              <a:gd name="T80" fmla="*/ 93 w 119"/>
              <a:gd name="T81" fmla="*/ 0 h 115"/>
              <a:gd name="T82" fmla="*/ 83 w 119"/>
              <a:gd name="T83" fmla="*/ 8 h 115"/>
              <a:gd name="T84" fmla="*/ 94 w 119"/>
              <a:gd name="T85" fmla="*/ 12 h 115"/>
              <a:gd name="T86" fmla="*/ 107 w 119"/>
              <a:gd name="T87" fmla="*/ 17 h 115"/>
              <a:gd name="T88" fmla="*/ 111 w 119"/>
              <a:gd name="T89" fmla="*/ 18 h 115"/>
              <a:gd name="T90" fmla="*/ 100 w 119"/>
              <a:gd name="T91" fmla="*/ 54 h 115"/>
              <a:gd name="T92" fmla="*/ 106 w 119"/>
              <a:gd name="T93" fmla="*/ 58 h 115"/>
              <a:gd name="T94" fmla="*/ 119 w 119"/>
              <a:gd name="T95" fmla="*/ 15 h 115"/>
              <a:gd name="T96" fmla="*/ 119 w 119"/>
              <a:gd name="T97" fmla="*/ 12 h 115"/>
              <a:gd name="T98" fmla="*/ 117 w 119"/>
              <a:gd name="T99" fmla="*/ 11 h 115"/>
              <a:gd name="T100" fmla="*/ 104 w 119"/>
              <a:gd name="T101" fmla="*/ 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9" h="115">
                <a:moveTo>
                  <a:pt x="81" y="13"/>
                </a:moveTo>
                <a:cubicBezTo>
                  <a:pt x="89" y="16"/>
                  <a:pt x="97" y="19"/>
                  <a:pt x="105" y="22"/>
                </a:cubicBezTo>
                <a:cubicBezTo>
                  <a:pt x="102" y="41"/>
                  <a:pt x="95" y="60"/>
                  <a:pt x="85" y="78"/>
                </a:cubicBezTo>
                <a:cubicBezTo>
                  <a:pt x="77" y="75"/>
                  <a:pt x="69" y="72"/>
                  <a:pt x="61" y="69"/>
                </a:cubicBezTo>
                <a:cubicBezTo>
                  <a:pt x="64" y="49"/>
                  <a:pt x="71" y="31"/>
                  <a:pt x="81" y="13"/>
                </a:cubicBezTo>
                <a:close/>
                <a:moveTo>
                  <a:pt x="0" y="86"/>
                </a:moveTo>
                <a:cubicBezTo>
                  <a:pt x="0" y="86"/>
                  <a:pt x="26" y="38"/>
                  <a:pt x="22" y="70"/>
                </a:cubicBezTo>
                <a:cubicBezTo>
                  <a:pt x="21" y="72"/>
                  <a:pt x="21" y="75"/>
                  <a:pt x="20" y="77"/>
                </a:cubicBezTo>
                <a:cubicBezTo>
                  <a:pt x="19" y="82"/>
                  <a:pt x="18" y="86"/>
                  <a:pt x="18" y="90"/>
                </a:cubicBezTo>
                <a:cubicBezTo>
                  <a:pt x="20" y="88"/>
                  <a:pt x="23" y="87"/>
                  <a:pt x="25" y="85"/>
                </a:cubicBezTo>
                <a:cubicBezTo>
                  <a:pt x="30" y="82"/>
                  <a:pt x="35" y="79"/>
                  <a:pt x="38" y="80"/>
                </a:cubicBezTo>
                <a:cubicBezTo>
                  <a:pt x="41" y="81"/>
                  <a:pt x="42" y="83"/>
                  <a:pt x="41" y="86"/>
                </a:cubicBezTo>
                <a:cubicBezTo>
                  <a:pt x="40" y="89"/>
                  <a:pt x="36" y="93"/>
                  <a:pt x="33" y="97"/>
                </a:cubicBezTo>
                <a:cubicBezTo>
                  <a:pt x="30" y="100"/>
                  <a:pt x="27" y="103"/>
                  <a:pt x="26" y="105"/>
                </a:cubicBezTo>
                <a:cubicBezTo>
                  <a:pt x="27" y="105"/>
                  <a:pt x="30" y="103"/>
                  <a:pt x="31" y="102"/>
                </a:cubicBezTo>
                <a:cubicBezTo>
                  <a:pt x="34" y="100"/>
                  <a:pt x="36" y="99"/>
                  <a:pt x="38" y="98"/>
                </a:cubicBezTo>
                <a:cubicBezTo>
                  <a:pt x="41" y="98"/>
                  <a:pt x="43" y="99"/>
                  <a:pt x="44" y="103"/>
                </a:cubicBezTo>
                <a:cubicBezTo>
                  <a:pt x="44" y="105"/>
                  <a:pt x="57" y="104"/>
                  <a:pt x="57" y="103"/>
                </a:cubicBezTo>
                <a:cubicBezTo>
                  <a:pt x="58" y="111"/>
                  <a:pt x="58" y="111"/>
                  <a:pt x="58" y="111"/>
                </a:cubicBezTo>
                <a:cubicBezTo>
                  <a:pt x="58" y="111"/>
                  <a:pt x="42" y="113"/>
                  <a:pt x="37" y="107"/>
                </a:cubicBezTo>
                <a:cubicBezTo>
                  <a:pt x="37" y="108"/>
                  <a:pt x="37" y="108"/>
                  <a:pt x="36" y="108"/>
                </a:cubicBezTo>
                <a:cubicBezTo>
                  <a:pt x="32" y="111"/>
                  <a:pt x="27" y="115"/>
                  <a:pt x="21" y="113"/>
                </a:cubicBezTo>
                <a:cubicBezTo>
                  <a:pt x="17" y="112"/>
                  <a:pt x="15" y="109"/>
                  <a:pt x="17" y="105"/>
                </a:cubicBezTo>
                <a:cubicBezTo>
                  <a:pt x="17" y="103"/>
                  <a:pt x="20" y="99"/>
                  <a:pt x="23" y="96"/>
                </a:cubicBezTo>
                <a:cubicBezTo>
                  <a:pt x="21" y="97"/>
                  <a:pt x="19" y="98"/>
                  <a:pt x="18" y="99"/>
                </a:cubicBezTo>
                <a:cubicBezTo>
                  <a:pt x="14" y="100"/>
                  <a:pt x="12" y="98"/>
                  <a:pt x="11" y="95"/>
                </a:cubicBezTo>
                <a:cubicBezTo>
                  <a:pt x="9" y="90"/>
                  <a:pt x="13" y="83"/>
                  <a:pt x="13" y="77"/>
                </a:cubicBezTo>
                <a:cubicBezTo>
                  <a:pt x="14" y="72"/>
                  <a:pt x="7" y="89"/>
                  <a:pt x="7" y="90"/>
                </a:cubicBezTo>
                <a:cubicBezTo>
                  <a:pt x="0" y="86"/>
                  <a:pt x="0" y="86"/>
                  <a:pt x="0" y="86"/>
                </a:cubicBezTo>
                <a:close/>
                <a:moveTo>
                  <a:pt x="60" y="74"/>
                </a:moveTo>
                <a:cubicBezTo>
                  <a:pt x="60" y="97"/>
                  <a:pt x="60" y="97"/>
                  <a:pt x="60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84" y="83"/>
                  <a:pt x="84" y="83"/>
                  <a:pt x="84" y="83"/>
                </a:cubicBezTo>
                <a:cubicBezTo>
                  <a:pt x="60" y="74"/>
                  <a:pt x="60" y="74"/>
                  <a:pt x="60" y="74"/>
                </a:cubicBezTo>
                <a:close/>
                <a:moveTo>
                  <a:pt x="104" y="7"/>
                </a:moveTo>
                <a:cubicBezTo>
                  <a:pt x="103" y="4"/>
                  <a:pt x="103" y="4"/>
                  <a:pt x="103" y="4"/>
                </a:cubicBezTo>
                <a:cubicBezTo>
                  <a:pt x="93" y="0"/>
                  <a:pt x="93" y="0"/>
                  <a:pt x="93" y="0"/>
                </a:cubicBezTo>
                <a:cubicBezTo>
                  <a:pt x="83" y="8"/>
                  <a:pt x="83" y="8"/>
                  <a:pt x="83" y="8"/>
                </a:cubicBezTo>
                <a:cubicBezTo>
                  <a:pt x="94" y="12"/>
                  <a:pt x="94" y="12"/>
                  <a:pt x="94" y="12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0" y="31"/>
                  <a:pt x="106" y="43"/>
                  <a:pt x="100" y="54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15" y="45"/>
                  <a:pt x="119" y="31"/>
                  <a:pt x="119" y="15"/>
                </a:cubicBezTo>
                <a:cubicBezTo>
                  <a:pt x="119" y="12"/>
                  <a:pt x="119" y="12"/>
                  <a:pt x="119" y="12"/>
                </a:cubicBezTo>
                <a:cubicBezTo>
                  <a:pt x="117" y="11"/>
                  <a:pt x="117" y="11"/>
                  <a:pt x="117" y="11"/>
                </a:cubicBezTo>
                <a:lnTo>
                  <a:pt x="104" y="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91"/>
          <p:cNvSpPr>
            <a:spLocks noEditPoints="1"/>
          </p:cNvSpPr>
          <p:nvPr/>
        </p:nvSpPr>
        <p:spPr bwMode="auto">
          <a:xfrm>
            <a:off x="7069469" y="5582625"/>
            <a:ext cx="466725" cy="500063"/>
          </a:xfrm>
          <a:custGeom>
            <a:avLst/>
            <a:gdLst>
              <a:gd name="T0" fmla="*/ 25 w 110"/>
              <a:gd name="T1" fmla="*/ 39 h 118"/>
              <a:gd name="T2" fmla="*/ 25 w 110"/>
              <a:gd name="T3" fmla="*/ 38 h 118"/>
              <a:gd name="T4" fmla="*/ 32 w 110"/>
              <a:gd name="T5" fmla="*/ 38 h 118"/>
              <a:gd name="T6" fmla="*/ 42 w 110"/>
              <a:gd name="T7" fmla="*/ 69 h 118"/>
              <a:gd name="T8" fmla="*/ 42 w 110"/>
              <a:gd name="T9" fmla="*/ 67 h 118"/>
              <a:gd name="T10" fmla="*/ 44 w 110"/>
              <a:gd name="T11" fmla="*/ 63 h 118"/>
              <a:gd name="T12" fmla="*/ 44 w 110"/>
              <a:gd name="T13" fmla="*/ 63 h 118"/>
              <a:gd name="T14" fmla="*/ 44 w 110"/>
              <a:gd name="T15" fmla="*/ 63 h 118"/>
              <a:gd name="T16" fmla="*/ 48 w 110"/>
              <a:gd name="T17" fmla="*/ 61 h 118"/>
              <a:gd name="T18" fmla="*/ 61 w 110"/>
              <a:gd name="T19" fmla="*/ 61 h 118"/>
              <a:gd name="T20" fmla="*/ 65 w 110"/>
              <a:gd name="T21" fmla="*/ 63 h 118"/>
              <a:gd name="T22" fmla="*/ 65 w 110"/>
              <a:gd name="T23" fmla="*/ 63 h 118"/>
              <a:gd name="T24" fmla="*/ 67 w 110"/>
              <a:gd name="T25" fmla="*/ 67 h 118"/>
              <a:gd name="T26" fmla="*/ 67 w 110"/>
              <a:gd name="T27" fmla="*/ 69 h 118"/>
              <a:gd name="T28" fmla="*/ 73 w 110"/>
              <a:gd name="T29" fmla="*/ 55 h 118"/>
              <a:gd name="T30" fmla="*/ 76 w 110"/>
              <a:gd name="T31" fmla="*/ 44 h 118"/>
              <a:gd name="T32" fmla="*/ 23 w 110"/>
              <a:gd name="T33" fmla="*/ 28 h 118"/>
              <a:gd name="T34" fmla="*/ 61 w 110"/>
              <a:gd name="T35" fmla="*/ 11 h 118"/>
              <a:gd name="T36" fmla="*/ 65 w 110"/>
              <a:gd name="T37" fmla="*/ 5 h 118"/>
              <a:gd name="T38" fmla="*/ 71 w 110"/>
              <a:gd name="T39" fmla="*/ 8 h 118"/>
              <a:gd name="T40" fmla="*/ 67 w 110"/>
              <a:gd name="T41" fmla="*/ 14 h 118"/>
              <a:gd name="T42" fmla="*/ 74 w 110"/>
              <a:gd name="T43" fmla="*/ 17 h 118"/>
              <a:gd name="T44" fmla="*/ 88 w 110"/>
              <a:gd name="T45" fmla="*/ 47 h 118"/>
              <a:gd name="T46" fmla="*/ 82 w 110"/>
              <a:gd name="T47" fmla="*/ 46 h 118"/>
              <a:gd name="T48" fmla="*/ 80 w 110"/>
              <a:gd name="T49" fmla="*/ 57 h 118"/>
              <a:gd name="T50" fmla="*/ 69 w 110"/>
              <a:gd name="T51" fmla="*/ 78 h 118"/>
              <a:gd name="T52" fmla="*/ 68 w 110"/>
              <a:gd name="T53" fmla="*/ 78 h 118"/>
              <a:gd name="T54" fmla="*/ 67 w 110"/>
              <a:gd name="T55" fmla="*/ 79 h 118"/>
              <a:gd name="T56" fmla="*/ 55 w 110"/>
              <a:gd name="T57" fmla="*/ 80 h 118"/>
              <a:gd name="T58" fmla="*/ 42 w 110"/>
              <a:gd name="T59" fmla="*/ 79 h 118"/>
              <a:gd name="T60" fmla="*/ 41 w 110"/>
              <a:gd name="T61" fmla="*/ 78 h 118"/>
              <a:gd name="T62" fmla="*/ 40 w 110"/>
              <a:gd name="T63" fmla="*/ 78 h 118"/>
              <a:gd name="T64" fmla="*/ 29 w 110"/>
              <a:gd name="T65" fmla="*/ 58 h 118"/>
              <a:gd name="T66" fmla="*/ 25 w 110"/>
              <a:gd name="T67" fmla="*/ 39 h 118"/>
              <a:gd name="T68" fmla="*/ 50 w 110"/>
              <a:gd name="T69" fmla="*/ 69 h 118"/>
              <a:gd name="T70" fmla="*/ 59 w 110"/>
              <a:gd name="T71" fmla="*/ 69 h 118"/>
              <a:gd name="T72" fmla="*/ 59 w 110"/>
              <a:gd name="T73" fmla="*/ 72 h 118"/>
              <a:gd name="T74" fmla="*/ 62 w 110"/>
              <a:gd name="T75" fmla="*/ 72 h 118"/>
              <a:gd name="T76" fmla="*/ 62 w 110"/>
              <a:gd name="T77" fmla="*/ 67 h 118"/>
              <a:gd name="T78" fmla="*/ 62 w 110"/>
              <a:gd name="T79" fmla="*/ 66 h 118"/>
              <a:gd name="T80" fmla="*/ 62 w 110"/>
              <a:gd name="T81" fmla="*/ 66 h 118"/>
              <a:gd name="T82" fmla="*/ 61 w 110"/>
              <a:gd name="T83" fmla="*/ 66 h 118"/>
              <a:gd name="T84" fmla="*/ 48 w 110"/>
              <a:gd name="T85" fmla="*/ 66 h 118"/>
              <a:gd name="T86" fmla="*/ 47 w 110"/>
              <a:gd name="T87" fmla="*/ 66 h 118"/>
              <a:gd name="T88" fmla="*/ 47 w 110"/>
              <a:gd name="T89" fmla="*/ 66 h 118"/>
              <a:gd name="T90" fmla="*/ 47 w 110"/>
              <a:gd name="T91" fmla="*/ 67 h 118"/>
              <a:gd name="T92" fmla="*/ 47 w 110"/>
              <a:gd name="T93" fmla="*/ 72 h 118"/>
              <a:gd name="T94" fmla="*/ 50 w 110"/>
              <a:gd name="T95" fmla="*/ 72 h 118"/>
              <a:gd name="T96" fmla="*/ 50 w 110"/>
              <a:gd name="T97" fmla="*/ 69 h 118"/>
              <a:gd name="T98" fmla="*/ 11 w 110"/>
              <a:gd name="T99" fmla="*/ 87 h 118"/>
              <a:gd name="T100" fmla="*/ 43 w 110"/>
              <a:gd name="T101" fmla="*/ 84 h 118"/>
              <a:gd name="T102" fmla="*/ 53 w 110"/>
              <a:gd name="T103" fmla="*/ 118 h 118"/>
              <a:gd name="T104" fmla="*/ 1 w 110"/>
              <a:gd name="T105" fmla="*/ 118 h 118"/>
              <a:gd name="T106" fmla="*/ 11 w 110"/>
              <a:gd name="T107" fmla="*/ 87 h 118"/>
              <a:gd name="T108" fmla="*/ 68 w 110"/>
              <a:gd name="T109" fmla="*/ 84 h 118"/>
              <a:gd name="T110" fmla="*/ 100 w 110"/>
              <a:gd name="T111" fmla="*/ 87 h 118"/>
              <a:gd name="T112" fmla="*/ 110 w 110"/>
              <a:gd name="T113" fmla="*/ 118 h 118"/>
              <a:gd name="T114" fmla="*/ 57 w 110"/>
              <a:gd name="T115" fmla="*/ 118 h 118"/>
              <a:gd name="T116" fmla="*/ 68 w 110"/>
              <a:gd name="T117" fmla="*/ 8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0" h="118">
                <a:moveTo>
                  <a:pt x="25" y="39"/>
                </a:moveTo>
                <a:cubicBezTo>
                  <a:pt x="25" y="38"/>
                  <a:pt x="25" y="38"/>
                  <a:pt x="25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3" y="49"/>
                  <a:pt x="36" y="60"/>
                  <a:pt x="42" y="69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5" y="62"/>
                  <a:pt x="46" y="61"/>
                  <a:pt x="48" y="61"/>
                </a:cubicBezTo>
                <a:cubicBezTo>
                  <a:pt x="61" y="61"/>
                  <a:pt x="61" y="61"/>
                  <a:pt x="61" y="61"/>
                </a:cubicBezTo>
                <a:cubicBezTo>
                  <a:pt x="63" y="61"/>
                  <a:pt x="64" y="62"/>
                  <a:pt x="65" y="63"/>
                </a:cubicBezTo>
                <a:cubicBezTo>
                  <a:pt x="65" y="63"/>
                  <a:pt x="65" y="63"/>
                  <a:pt x="65" y="63"/>
                </a:cubicBezTo>
                <a:cubicBezTo>
                  <a:pt x="66" y="64"/>
                  <a:pt x="67" y="66"/>
                  <a:pt x="67" y="67"/>
                </a:cubicBezTo>
                <a:cubicBezTo>
                  <a:pt x="67" y="69"/>
                  <a:pt x="67" y="69"/>
                  <a:pt x="67" y="69"/>
                </a:cubicBezTo>
                <a:cubicBezTo>
                  <a:pt x="70" y="65"/>
                  <a:pt x="72" y="61"/>
                  <a:pt x="73" y="55"/>
                </a:cubicBezTo>
                <a:cubicBezTo>
                  <a:pt x="74" y="52"/>
                  <a:pt x="75" y="48"/>
                  <a:pt x="76" y="44"/>
                </a:cubicBezTo>
                <a:cubicBezTo>
                  <a:pt x="23" y="28"/>
                  <a:pt x="23" y="28"/>
                  <a:pt x="23" y="28"/>
                </a:cubicBezTo>
                <a:cubicBezTo>
                  <a:pt x="22" y="0"/>
                  <a:pt x="42" y="2"/>
                  <a:pt x="61" y="11"/>
                </a:cubicBezTo>
                <a:cubicBezTo>
                  <a:pt x="65" y="5"/>
                  <a:pt x="65" y="5"/>
                  <a:pt x="65" y="5"/>
                </a:cubicBezTo>
                <a:cubicBezTo>
                  <a:pt x="71" y="8"/>
                  <a:pt x="71" y="8"/>
                  <a:pt x="71" y="8"/>
                </a:cubicBezTo>
                <a:cubicBezTo>
                  <a:pt x="67" y="14"/>
                  <a:pt x="67" y="14"/>
                  <a:pt x="67" y="14"/>
                </a:cubicBezTo>
                <a:cubicBezTo>
                  <a:pt x="70" y="15"/>
                  <a:pt x="72" y="16"/>
                  <a:pt x="74" y="17"/>
                </a:cubicBezTo>
                <a:cubicBezTo>
                  <a:pt x="87" y="25"/>
                  <a:pt x="98" y="31"/>
                  <a:pt x="88" y="47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50"/>
                  <a:pt x="81" y="54"/>
                  <a:pt x="80" y="57"/>
                </a:cubicBezTo>
                <a:cubicBezTo>
                  <a:pt x="78" y="65"/>
                  <a:pt x="74" y="72"/>
                  <a:pt x="69" y="78"/>
                </a:cubicBezTo>
                <a:cubicBezTo>
                  <a:pt x="68" y="78"/>
                  <a:pt x="68" y="78"/>
                  <a:pt x="68" y="78"/>
                </a:cubicBezTo>
                <a:cubicBezTo>
                  <a:pt x="67" y="79"/>
                  <a:pt x="67" y="79"/>
                  <a:pt x="67" y="79"/>
                </a:cubicBezTo>
                <a:cubicBezTo>
                  <a:pt x="63" y="79"/>
                  <a:pt x="59" y="80"/>
                  <a:pt x="55" y="80"/>
                </a:cubicBezTo>
                <a:cubicBezTo>
                  <a:pt x="50" y="80"/>
                  <a:pt x="46" y="79"/>
                  <a:pt x="42" y="79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5" y="72"/>
                  <a:pt x="31" y="66"/>
                  <a:pt x="29" y="58"/>
                </a:cubicBezTo>
                <a:cubicBezTo>
                  <a:pt x="27" y="52"/>
                  <a:pt x="26" y="46"/>
                  <a:pt x="25" y="39"/>
                </a:cubicBezTo>
                <a:close/>
                <a:moveTo>
                  <a:pt x="50" y="69"/>
                </a:moveTo>
                <a:cubicBezTo>
                  <a:pt x="59" y="69"/>
                  <a:pt x="59" y="69"/>
                  <a:pt x="59" y="69"/>
                </a:cubicBezTo>
                <a:cubicBezTo>
                  <a:pt x="59" y="72"/>
                  <a:pt x="59" y="72"/>
                  <a:pt x="59" y="72"/>
                </a:cubicBezTo>
                <a:cubicBezTo>
                  <a:pt x="60" y="72"/>
                  <a:pt x="61" y="72"/>
                  <a:pt x="62" y="72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6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48" y="66"/>
                  <a:pt x="48" y="66"/>
                  <a:pt x="48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72"/>
                  <a:pt x="47" y="72"/>
                  <a:pt x="47" y="72"/>
                </a:cubicBezTo>
                <a:cubicBezTo>
                  <a:pt x="48" y="72"/>
                  <a:pt x="49" y="72"/>
                  <a:pt x="50" y="72"/>
                </a:cubicBezTo>
                <a:cubicBezTo>
                  <a:pt x="50" y="69"/>
                  <a:pt x="50" y="69"/>
                  <a:pt x="50" y="69"/>
                </a:cubicBezTo>
                <a:close/>
                <a:moveTo>
                  <a:pt x="11" y="87"/>
                </a:moveTo>
                <a:cubicBezTo>
                  <a:pt x="43" y="84"/>
                  <a:pt x="43" y="84"/>
                  <a:pt x="43" y="84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1" y="118"/>
                  <a:pt x="1" y="118"/>
                  <a:pt x="1" y="118"/>
                </a:cubicBezTo>
                <a:cubicBezTo>
                  <a:pt x="0" y="106"/>
                  <a:pt x="3" y="95"/>
                  <a:pt x="11" y="87"/>
                </a:cubicBezTo>
                <a:close/>
                <a:moveTo>
                  <a:pt x="68" y="84"/>
                </a:moveTo>
                <a:cubicBezTo>
                  <a:pt x="100" y="87"/>
                  <a:pt x="100" y="87"/>
                  <a:pt x="100" y="87"/>
                </a:cubicBezTo>
                <a:cubicBezTo>
                  <a:pt x="108" y="95"/>
                  <a:pt x="110" y="106"/>
                  <a:pt x="110" y="118"/>
                </a:cubicBezTo>
                <a:cubicBezTo>
                  <a:pt x="57" y="118"/>
                  <a:pt x="57" y="118"/>
                  <a:pt x="57" y="118"/>
                </a:cubicBezTo>
                <a:lnTo>
                  <a:pt x="68" y="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92"/>
          <p:cNvSpPr>
            <a:spLocks noEditPoints="1"/>
          </p:cNvSpPr>
          <p:nvPr/>
        </p:nvSpPr>
        <p:spPr bwMode="auto">
          <a:xfrm>
            <a:off x="4732669" y="3165488"/>
            <a:ext cx="428625" cy="519113"/>
          </a:xfrm>
          <a:custGeom>
            <a:avLst/>
            <a:gdLst>
              <a:gd name="T0" fmla="*/ 24 w 101"/>
              <a:gd name="T1" fmla="*/ 83 h 122"/>
              <a:gd name="T2" fmla="*/ 25 w 101"/>
              <a:gd name="T3" fmla="*/ 83 h 122"/>
              <a:gd name="T4" fmla="*/ 42 w 101"/>
              <a:gd name="T5" fmla="*/ 0 h 122"/>
              <a:gd name="T6" fmla="*/ 52 w 101"/>
              <a:gd name="T7" fmla="*/ 83 h 122"/>
              <a:gd name="T8" fmla="*/ 54 w 101"/>
              <a:gd name="T9" fmla="*/ 83 h 122"/>
              <a:gd name="T10" fmla="*/ 64 w 101"/>
              <a:gd name="T11" fmla="*/ 122 h 122"/>
              <a:gd name="T12" fmla="*/ 13 w 101"/>
              <a:gd name="T13" fmla="*/ 122 h 122"/>
              <a:gd name="T14" fmla="*/ 24 w 101"/>
              <a:gd name="T15" fmla="*/ 83 h 122"/>
              <a:gd name="T16" fmla="*/ 30 w 101"/>
              <a:gd name="T17" fmla="*/ 83 h 122"/>
              <a:gd name="T18" fmla="*/ 27 w 101"/>
              <a:gd name="T19" fmla="*/ 115 h 122"/>
              <a:gd name="T20" fmla="*/ 39 w 101"/>
              <a:gd name="T21" fmla="*/ 115 h 122"/>
              <a:gd name="T22" fmla="*/ 37 w 101"/>
              <a:gd name="T23" fmla="*/ 83 h 122"/>
              <a:gd name="T24" fmla="*/ 30 w 101"/>
              <a:gd name="T25" fmla="*/ 83 h 122"/>
              <a:gd name="T26" fmla="*/ 29 w 101"/>
              <a:gd name="T27" fmla="*/ 73 h 122"/>
              <a:gd name="T28" fmla="*/ 35 w 101"/>
              <a:gd name="T29" fmla="*/ 15 h 122"/>
              <a:gd name="T30" fmla="*/ 21 w 101"/>
              <a:gd name="T31" fmla="*/ 43 h 122"/>
              <a:gd name="T32" fmla="*/ 29 w 101"/>
              <a:gd name="T33" fmla="*/ 7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1" h="122">
                <a:moveTo>
                  <a:pt x="24" y="83"/>
                </a:moveTo>
                <a:cubicBezTo>
                  <a:pt x="25" y="83"/>
                  <a:pt x="25" y="83"/>
                  <a:pt x="25" y="83"/>
                </a:cubicBezTo>
                <a:cubicBezTo>
                  <a:pt x="3" y="68"/>
                  <a:pt x="0" y="21"/>
                  <a:pt x="42" y="0"/>
                </a:cubicBezTo>
                <a:cubicBezTo>
                  <a:pt x="37" y="28"/>
                  <a:pt x="101" y="43"/>
                  <a:pt x="52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24" y="83"/>
                  <a:pt x="24" y="83"/>
                  <a:pt x="24" y="83"/>
                </a:cubicBezTo>
                <a:close/>
                <a:moveTo>
                  <a:pt x="30" y="83"/>
                </a:moveTo>
                <a:cubicBezTo>
                  <a:pt x="27" y="115"/>
                  <a:pt x="27" y="115"/>
                  <a:pt x="27" y="115"/>
                </a:cubicBezTo>
                <a:cubicBezTo>
                  <a:pt x="39" y="115"/>
                  <a:pt x="39" y="115"/>
                  <a:pt x="39" y="115"/>
                </a:cubicBezTo>
                <a:cubicBezTo>
                  <a:pt x="37" y="83"/>
                  <a:pt x="37" y="83"/>
                  <a:pt x="37" y="83"/>
                </a:cubicBezTo>
                <a:cubicBezTo>
                  <a:pt x="30" y="83"/>
                  <a:pt x="30" y="83"/>
                  <a:pt x="30" y="83"/>
                </a:cubicBezTo>
                <a:close/>
                <a:moveTo>
                  <a:pt x="29" y="73"/>
                </a:moveTo>
                <a:cubicBezTo>
                  <a:pt x="30" y="46"/>
                  <a:pt x="57" y="50"/>
                  <a:pt x="35" y="15"/>
                </a:cubicBezTo>
                <a:cubicBezTo>
                  <a:pt x="35" y="15"/>
                  <a:pt x="23" y="27"/>
                  <a:pt x="21" y="43"/>
                </a:cubicBezTo>
                <a:cubicBezTo>
                  <a:pt x="19" y="59"/>
                  <a:pt x="29" y="73"/>
                  <a:pt x="29" y="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93"/>
          <p:cNvSpPr>
            <a:spLocks noEditPoints="1"/>
          </p:cNvSpPr>
          <p:nvPr/>
        </p:nvSpPr>
        <p:spPr bwMode="auto">
          <a:xfrm>
            <a:off x="595644" y="2364900"/>
            <a:ext cx="525463" cy="509588"/>
          </a:xfrm>
          <a:custGeom>
            <a:avLst/>
            <a:gdLst>
              <a:gd name="T0" fmla="*/ 60 w 124"/>
              <a:gd name="T1" fmla="*/ 23 h 120"/>
              <a:gd name="T2" fmla="*/ 76 w 124"/>
              <a:gd name="T3" fmla="*/ 39 h 120"/>
              <a:gd name="T4" fmla="*/ 84 w 124"/>
              <a:gd name="T5" fmla="*/ 48 h 120"/>
              <a:gd name="T6" fmla="*/ 50 w 124"/>
              <a:gd name="T7" fmla="*/ 82 h 120"/>
              <a:gd name="T8" fmla="*/ 42 w 124"/>
              <a:gd name="T9" fmla="*/ 73 h 120"/>
              <a:gd name="T10" fmla="*/ 26 w 124"/>
              <a:gd name="T11" fmla="*/ 59 h 120"/>
              <a:gd name="T12" fmla="*/ 49 w 124"/>
              <a:gd name="T13" fmla="*/ 37 h 120"/>
              <a:gd name="T14" fmla="*/ 47 w 124"/>
              <a:gd name="T15" fmla="*/ 35 h 120"/>
              <a:gd name="T16" fmla="*/ 23 w 124"/>
              <a:gd name="T17" fmla="*/ 58 h 120"/>
              <a:gd name="T18" fmla="*/ 17 w 124"/>
              <a:gd name="T19" fmla="*/ 48 h 120"/>
              <a:gd name="T20" fmla="*/ 51 w 124"/>
              <a:gd name="T21" fmla="*/ 14 h 120"/>
              <a:gd name="T22" fmla="*/ 60 w 124"/>
              <a:gd name="T23" fmla="*/ 23 h 120"/>
              <a:gd name="T24" fmla="*/ 14 w 124"/>
              <a:gd name="T25" fmla="*/ 100 h 120"/>
              <a:gd name="T26" fmla="*/ 14 w 124"/>
              <a:gd name="T27" fmla="*/ 103 h 120"/>
              <a:gd name="T28" fmla="*/ 105 w 124"/>
              <a:gd name="T29" fmla="*/ 93 h 120"/>
              <a:gd name="T30" fmla="*/ 57 w 124"/>
              <a:gd name="T31" fmla="*/ 120 h 120"/>
              <a:gd name="T32" fmla="*/ 53 w 124"/>
              <a:gd name="T33" fmla="*/ 110 h 120"/>
              <a:gd name="T34" fmla="*/ 71 w 124"/>
              <a:gd name="T35" fmla="*/ 101 h 120"/>
              <a:gd name="T36" fmla="*/ 2 w 124"/>
              <a:gd name="T37" fmla="*/ 116 h 120"/>
              <a:gd name="T38" fmla="*/ 0 w 124"/>
              <a:gd name="T39" fmla="*/ 100 h 120"/>
              <a:gd name="T40" fmla="*/ 14 w 124"/>
              <a:gd name="T41" fmla="*/ 100 h 120"/>
              <a:gd name="T42" fmla="*/ 11 w 124"/>
              <a:gd name="T43" fmla="*/ 69 h 120"/>
              <a:gd name="T44" fmla="*/ 7 w 124"/>
              <a:gd name="T45" fmla="*/ 87 h 120"/>
              <a:gd name="T46" fmla="*/ 14 w 124"/>
              <a:gd name="T47" fmla="*/ 94 h 120"/>
              <a:gd name="T48" fmla="*/ 32 w 124"/>
              <a:gd name="T49" fmla="*/ 90 h 120"/>
              <a:gd name="T50" fmla="*/ 11 w 124"/>
              <a:gd name="T51" fmla="*/ 69 h 120"/>
              <a:gd name="T52" fmla="*/ 88 w 124"/>
              <a:gd name="T53" fmla="*/ 44 h 120"/>
              <a:gd name="T54" fmla="*/ 95 w 124"/>
              <a:gd name="T55" fmla="*/ 37 h 120"/>
              <a:gd name="T56" fmla="*/ 95 w 124"/>
              <a:gd name="T57" fmla="*/ 23 h 120"/>
              <a:gd name="T58" fmla="*/ 75 w 124"/>
              <a:gd name="T59" fmla="*/ 4 h 120"/>
              <a:gd name="T60" fmla="*/ 61 w 124"/>
              <a:gd name="T61" fmla="*/ 4 h 120"/>
              <a:gd name="T62" fmla="*/ 55 w 124"/>
              <a:gd name="T63" fmla="*/ 11 h 120"/>
              <a:gd name="T64" fmla="*/ 88 w 124"/>
              <a:gd name="T65" fmla="*/ 4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20">
                <a:moveTo>
                  <a:pt x="60" y="23"/>
                </a:moveTo>
                <a:cubicBezTo>
                  <a:pt x="76" y="39"/>
                  <a:pt x="76" y="39"/>
                  <a:pt x="76" y="39"/>
                </a:cubicBezTo>
                <a:cubicBezTo>
                  <a:pt x="84" y="48"/>
                  <a:pt x="84" y="48"/>
                  <a:pt x="84" y="48"/>
                </a:cubicBezTo>
                <a:cubicBezTo>
                  <a:pt x="50" y="82"/>
                  <a:pt x="50" y="82"/>
                  <a:pt x="50" y="82"/>
                </a:cubicBezTo>
                <a:cubicBezTo>
                  <a:pt x="42" y="84"/>
                  <a:pt x="40" y="80"/>
                  <a:pt x="42" y="73"/>
                </a:cubicBezTo>
                <a:cubicBezTo>
                  <a:pt x="33" y="72"/>
                  <a:pt x="27" y="68"/>
                  <a:pt x="26" y="59"/>
                </a:cubicBezTo>
                <a:cubicBezTo>
                  <a:pt x="49" y="37"/>
                  <a:pt x="49" y="37"/>
                  <a:pt x="49" y="37"/>
                </a:cubicBezTo>
                <a:cubicBezTo>
                  <a:pt x="47" y="35"/>
                  <a:pt x="47" y="35"/>
                  <a:pt x="47" y="35"/>
                </a:cubicBezTo>
                <a:cubicBezTo>
                  <a:pt x="23" y="58"/>
                  <a:pt x="23" y="58"/>
                  <a:pt x="23" y="58"/>
                </a:cubicBezTo>
                <a:cubicBezTo>
                  <a:pt x="17" y="58"/>
                  <a:pt x="16" y="54"/>
                  <a:pt x="17" y="48"/>
                </a:cubicBezTo>
                <a:cubicBezTo>
                  <a:pt x="28" y="37"/>
                  <a:pt x="39" y="26"/>
                  <a:pt x="51" y="14"/>
                </a:cubicBezTo>
                <a:cubicBezTo>
                  <a:pt x="60" y="23"/>
                  <a:pt x="60" y="23"/>
                  <a:pt x="60" y="23"/>
                </a:cubicBezTo>
                <a:close/>
                <a:moveTo>
                  <a:pt x="14" y="100"/>
                </a:moveTo>
                <a:cubicBezTo>
                  <a:pt x="14" y="103"/>
                  <a:pt x="14" y="103"/>
                  <a:pt x="14" y="103"/>
                </a:cubicBezTo>
                <a:cubicBezTo>
                  <a:pt x="37" y="99"/>
                  <a:pt x="99" y="90"/>
                  <a:pt x="105" y="93"/>
                </a:cubicBezTo>
                <a:cubicBezTo>
                  <a:pt x="124" y="102"/>
                  <a:pt x="57" y="120"/>
                  <a:pt x="57" y="120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10"/>
                  <a:pt x="79" y="105"/>
                  <a:pt x="71" y="101"/>
                </a:cubicBezTo>
                <a:cubicBezTo>
                  <a:pt x="48" y="106"/>
                  <a:pt x="25" y="113"/>
                  <a:pt x="2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14" y="100"/>
                  <a:pt x="14" y="100"/>
                  <a:pt x="14" y="100"/>
                </a:cubicBezTo>
                <a:close/>
                <a:moveTo>
                  <a:pt x="11" y="69"/>
                </a:moveTo>
                <a:cubicBezTo>
                  <a:pt x="7" y="87"/>
                  <a:pt x="7" y="87"/>
                  <a:pt x="7" y="87"/>
                </a:cubicBezTo>
                <a:cubicBezTo>
                  <a:pt x="14" y="94"/>
                  <a:pt x="14" y="94"/>
                  <a:pt x="14" y="94"/>
                </a:cubicBezTo>
                <a:cubicBezTo>
                  <a:pt x="32" y="90"/>
                  <a:pt x="32" y="90"/>
                  <a:pt x="32" y="90"/>
                </a:cubicBezTo>
                <a:cubicBezTo>
                  <a:pt x="11" y="69"/>
                  <a:pt x="11" y="69"/>
                  <a:pt x="11" y="69"/>
                </a:cubicBezTo>
                <a:close/>
                <a:moveTo>
                  <a:pt x="88" y="44"/>
                </a:moveTo>
                <a:cubicBezTo>
                  <a:pt x="95" y="37"/>
                  <a:pt x="95" y="37"/>
                  <a:pt x="95" y="37"/>
                </a:cubicBezTo>
                <a:cubicBezTo>
                  <a:pt x="99" y="33"/>
                  <a:pt x="99" y="27"/>
                  <a:pt x="95" y="23"/>
                </a:cubicBezTo>
                <a:cubicBezTo>
                  <a:pt x="75" y="4"/>
                  <a:pt x="75" y="4"/>
                  <a:pt x="75" y="4"/>
                </a:cubicBezTo>
                <a:cubicBezTo>
                  <a:pt x="71" y="0"/>
                  <a:pt x="65" y="0"/>
                  <a:pt x="61" y="4"/>
                </a:cubicBezTo>
                <a:cubicBezTo>
                  <a:pt x="55" y="11"/>
                  <a:pt x="55" y="11"/>
                  <a:pt x="55" y="11"/>
                </a:cubicBezTo>
                <a:lnTo>
                  <a:pt x="88" y="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94"/>
          <p:cNvSpPr>
            <a:spLocks noEditPoints="1"/>
          </p:cNvSpPr>
          <p:nvPr/>
        </p:nvSpPr>
        <p:spPr bwMode="auto">
          <a:xfrm>
            <a:off x="608344" y="5543731"/>
            <a:ext cx="461963" cy="577850"/>
          </a:xfrm>
          <a:custGeom>
            <a:avLst/>
            <a:gdLst>
              <a:gd name="T0" fmla="*/ 27 w 109"/>
              <a:gd name="T1" fmla="*/ 40 h 136"/>
              <a:gd name="T2" fmla="*/ 49 w 109"/>
              <a:gd name="T3" fmla="*/ 53 h 136"/>
              <a:gd name="T4" fmla="*/ 90 w 109"/>
              <a:gd name="T5" fmla="*/ 24 h 136"/>
              <a:gd name="T6" fmla="*/ 68 w 109"/>
              <a:gd name="T7" fmla="*/ 11 h 136"/>
              <a:gd name="T8" fmla="*/ 27 w 109"/>
              <a:gd name="T9" fmla="*/ 40 h 136"/>
              <a:gd name="T10" fmla="*/ 46 w 109"/>
              <a:gd name="T11" fmla="*/ 123 h 136"/>
              <a:gd name="T12" fmla="*/ 64 w 109"/>
              <a:gd name="T13" fmla="*/ 113 h 136"/>
              <a:gd name="T14" fmla="*/ 46 w 109"/>
              <a:gd name="T15" fmla="*/ 123 h 136"/>
              <a:gd name="T16" fmla="*/ 55 w 109"/>
              <a:gd name="T17" fmla="*/ 99 h 136"/>
              <a:gd name="T18" fmla="*/ 73 w 109"/>
              <a:gd name="T19" fmla="*/ 89 h 136"/>
              <a:gd name="T20" fmla="*/ 55 w 109"/>
              <a:gd name="T21" fmla="*/ 99 h 136"/>
              <a:gd name="T22" fmla="*/ 32 w 109"/>
              <a:gd name="T23" fmla="*/ 110 h 136"/>
              <a:gd name="T24" fmla="*/ 50 w 109"/>
              <a:gd name="T25" fmla="*/ 99 h 136"/>
              <a:gd name="T26" fmla="*/ 32 w 109"/>
              <a:gd name="T27" fmla="*/ 110 h 136"/>
              <a:gd name="T28" fmla="*/ 5 w 109"/>
              <a:gd name="T29" fmla="*/ 97 h 136"/>
              <a:gd name="T30" fmla="*/ 25 w 109"/>
              <a:gd name="T31" fmla="*/ 104 h 136"/>
              <a:gd name="T32" fmla="*/ 5 w 109"/>
              <a:gd name="T33" fmla="*/ 97 h 136"/>
              <a:gd name="T34" fmla="*/ 43 w 109"/>
              <a:gd name="T35" fmla="*/ 98 h 136"/>
              <a:gd name="T36" fmla="*/ 38 w 109"/>
              <a:gd name="T37" fmla="*/ 95 h 136"/>
              <a:gd name="T38" fmla="*/ 6 w 109"/>
              <a:gd name="T39" fmla="*/ 77 h 136"/>
              <a:gd name="T40" fmla="*/ 3 w 109"/>
              <a:gd name="T41" fmla="*/ 75 h 136"/>
              <a:gd name="T42" fmla="*/ 4 w 109"/>
              <a:gd name="T43" fmla="*/ 71 h 136"/>
              <a:gd name="T44" fmla="*/ 14 w 109"/>
              <a:gd name="T45" fmla="*/ 42 h 136"/>
              <a:gd name="T46" fmla="*/ 16 w 109"/>
              <a:gd name="T47" fmla="*/ 37 h 136"/>
              <a:gd name="T48" fmla="*/ 65 w 109"/>
              <a:gd name="T49" fmla="*/ 2 h 136"/>
              <a:gd name="T50" fmla="*/ 68 w 109"/>
              <a:gd name="T51" fmla="*/ 0 h 136"/>
              <a:gd name="T52" fmla="*/ 70 w 109"/>
              <a:gd name="T53" fmla="*/ 1 h 136"/>
              <a:gd name="T54" fmla="*/ 101 w 109"/>
              <a:gd name="T55" fmla="*/ 19 h 136"/>
              <a:gd name="T56" fmla="*/ 108 w 109"/>
              <a:gd name="T57" fmla="*/ 23 h 136"/>
              <a:gd name="T58" fmla="*/ 109 w 109"/>
              <a:gd name="T59" fmla="*/ 49 h 136"/>
              <a:gd name="T60" fmla="*/ 43 w 109"/>
              <a:gd name="T61" fmla="*/ 98 h 136"/>
              <a:gd name="T62" fmla="*/ 37 w 109"/>
              <a:gd name="T63" fmla="*/ 84 h 136"/>
              <a:gd name="T64" fmla="*/ 14 w 109"/>
              <a:gd name="T65" fmla="*/ 71 h 136"/>
              <a:gd name="T66" fmla="*/ 21 w 109"/>
              <a:gd name="T67" fmla="*/ 51 h 136"/>
              <a:gd name="T68" fmla="*/ 44 w 109"/>
              <a:gd name="T69" fmla="*/ 64 h 136"/>
              <a:gd name="T70" fmla="*/ 37 w 109"/>
              <a:gd name="T71" fmla="*/ 8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36">
                <a:moveTo>
                  <a:pt x="27" y="40"/>
                </a:moveTo>
                <a:cubicBezTo>
                  <a:pt x="49" y="53"/>
                  <a:pt x="49" y="53"/>
                  <a:pt x="49" y="53"/>
                </a:cubicBezTo>
                <a:cubicBezTo>
                  <a:pt x="90" y="24"/>
                  <a:pt x="90" y="24"/>
                  <a:pt x="90" y="24"/>
                </a:cubicBezTo>
                <a:cubicBezTo>
                  <a:pt x="68" y="11"/>
                  <a:pt x="68" y="11"/>
                  <a:pt x="68" y="11"/>
                </a:cubicBezTo>
                <a:cubicBezTo>
                  <a:pt x="27" y="40"/>
                  <a:pt x="27" y="40"/>
                  <a:pt x="27" y="40"/>
                </a:cubicBezTo>
                <a:close/>
                <a:moveTo>
                  <a:pt x="46" y="123"/>
                </a:moveTo>
                <a:cubicBezTo>
                  <a:pt x="53" y="126"/>
                  <a:pt x="64" y="107"/>
                  <a:pt x="64" y="113"/>
                </a:cubicBezTo>
                <a:cubicBezTo>
                  <a:pt x="65" y="127"/>
                  <a:pt x="55" y="136"/>
                  <a:pt x="46" y="123"/>
                </a:cubicBezTo>
                <a:close/>
                <a:moveTo>
                  <a:pt x="55" y="99"/>
                </a:moveTo>
                <a:cubicBezTo>
                  <a:pt x="64" y="112"/>
                  <a:pt x="74" y="104"/>
                  <a:pt x="73" y="89"/>
                </a:cubicBezTo>
                <a:cubicBezTo>
                  <a:pt x="73" y="84"/>
                  <a:pt x="62" y="102"/>
                  <a:pt x="55" y="99"/>
                </a:cubicBezTo>
                <a:close/>
                <a:moveTo>
                  <a:pt x="32" y="110"/>
                </a:moveTo>
                <a:cubicBezTo>
                  <a:pt x="41" y="123"/>
                  <a:pt x="51" y="114"/>
                  <a:pt x="50" y="99"/>
                </a:cubicBezTo>
                <a:cubicBezTo>
                  <a:pt x="50" y="94"/>
                  <a:pt x="39" y="112"/>
                  <a:pt x="32" y="110"/>
                </a:cubicBezTo>
                <a:close/>
                <a:moveTo>
                  <a:pt x="5" y="97"/>
                </a:moveTo>
                <a:cubicBezTo>
                  <a:pt x="7" y="104"/>
                  <a:pt x="29" y="101"/>
                  <a:pt x="25" y="104"/>
                </a:cubicBezTo>
                <a:cubicBezTo>
                  <a:pt x="13" y="114"/>
                  <a:pt x="0" y="112"/>
                  <a:pt x="5" y="97"/>
                </a:cubicBezTo>
                <a:close/>
                <a:moveTo>
                  <a:pt x="43" y="98"/>
                </a:moveTo>
                <a:cubicBezTo>
                  <a:pt x="38" y="95"/>
                  <a:pt x="38" y="95"/>
                  <a:pt x="38" y="95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5"/>
                  <a:pt x="3" y="75"/>
                  <a:pt x="3" y="75"/>
                </a:cubicBezTo>
                <a:cubicBezTo>
                  <a:pt x="4" y="71"/>
                  <a:pt x="4" y="71"/>
                  <a:pt x="4" y="71"/>
                </a:cubicBezTo>
                <a:cubicBezTo>
                  <a:pt x="14" y="42"/>
                  <a:pt x="14" y="42"/>
                  <a:pt x="14" y="42"/>
                </a:cubicBezTo>
                <a:cubicBezTo>
                  <a:pt x="16" y="37"/>
                  <a:pt x="16" y="37"/>
                  <a:pt x="16" y="37"/>
                </a:cubicBezTo>
                <a:cubicBezTo>
                  <a:pt x="65" y="2"/>
                  <a:pt x="65" y="2"/>
                  <a:pt x="65" y="2"/>
                </a:cubicBezTo>
                <a:cubicBezTo>
                  <a:pt x="68" y="0"/>
                  <a:pt x="68" y="0"/>
                  <a:pt x="68" y="0"/>
                </a:cubicBezTo>
                <a:cubicBezTo>
                  <a:pt x="70" y="1"/>
                  <a:pt x="70" y="1"/>
                  <a:pt x="70" y="1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43" y="98"/>
                  <a:pt x="43" y="98"/>
                  <a:pt x="43" y="98"/>
                </a:cubicBezTo>
                <a:close/>
                <a:moveTo>
                  <a:pt x="37" y="84"/>
                </a:moveTo>
                <a:cubicBezTo>
                  <a:pt x="14" y="71"/>
                  <a:pt x="14" y="71"/>
                  <a:pt x="14" y="71"/>
                </a:cubicBezTo>
                <a:cubicBezTo>
                  <a:pt x="21" y="51"/>
                  <a:pt x="21" y="51"/>
                  <a:pt x="21" y="51"/>
                </a:cubicBezTo>
                <a:cubicBezTo>
                  <a:pt x="44" y="64"/>
                  <a:pt x="44" y="64"/>
                  <a:pt x="44" y="64"/>
                </a:cubicBezTo>
                <a:lnTo>
                  <a:pt x="37" y="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95"/>
          <p:cNvSpPr>
            <a:spLocks noEditPoints="1"/>
          </p:cNvSpPr>
          <p:nvPr/>
        </p:nvSpPr>
        <p:spPr bwMode="auto">
          <a:xfrm>
            <a:off x="3062619" y="3174219"/>
            <a:ext cx="492125" cy="501650"/>
          </a:xfrm>
          <a:custGeom>
            <a:avLst/>
            <a:gdLst>
              <a:gd name="T0" fmla="*/ 25 w 116"/>
              <a:gd name="T1" fmla="*/ 2 h 118"/>
              <a:gd name="T2" fmla="*/ 1 w 116"/>
              <a:gd name="T3" fmla="*/ 39 h 118"/>
              <a:gd name="T4" fmla="*/ 62 w 116"/>
              <a:gd name="T5" fmla="*/ 113 h 118"/>
              <a:gd name="T6" fmla="*/ 101 w 116"/>
              <a:gd name="T7" fmla="*/ 23 h 118"/>
              <a:gd name="T8" fmla="*/ 75 w 116"/>
              <a:gd name="T9" fmla="*/ 30 h 118"/>
              <a:gd name="T10" fmla="*/ 25 w 116"/>
              <a:gd name="T11" fmla="*/ 2 h 118"/>
              <a:gd name="T12" fmla="*/ 85 w 116"/>
              <a:gd name="T13" fmla="*/ 44 h 118"/>
              <a:gd name="T14" fmla="*/ 91 w 116"/>
              <a:gd name="T15" fmla="*/ 58 h 118"/>
              <a:gd name="T16" fmla="*/ 82 w 116"/>
              <a:gd name="T17" fmla="*/ 70 h 118"/>
              <a:gd name="T18" fmla="*/ 75 w 116"/>
              <a:gd name="T19" fmla="*/ 56 h 118"/>
              <a:gd name="T20" fmla="*/ 85 w 116"/>
              <a:gd name="T21" fmla="*/ 4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" h="118">
                <a:moveTo>
                  <a:pt x="25" y="2"/>
                </a:moveTo>
                <a:cubicBezTo>
                  <a:pt x="3" y="3"/>
                  <a:pt x="0" y="19"/>
                  <a:pt x="1" y="39"/>
                </a:cubicBezTo>
                <a:cubicBezTo>
                  <a:pt x="3" y="72"/>
                  <a:pt x="23" y="118"/>
                  <a:pt x="62" y="113"/>
                </a:cubicBezTo>
                <a:cubicBezTo>
                  <a:pt x="116" y="107"/>
                  <a:pt x="115" y="29"/>
                  <a:pt x="101" y="23"/>
                </a:cubicBezTo>
                <a:cubicBezTo>
                  <a:pt x="89" y="19"/>
                  <a:pt x="85" y="26"/>
                  <a:pt x="75" y="30"/>
                </a:cubicBezTo>
                <a:cubicBezTo>
                  <a:pt x="49" y="40"/>
                  <a:pt x="59" y="0"/>
                  <a:pt x="25" y="2"/>
                </a:cubicBezTo>
                <a:close/>
                <a:moveTo>
                  <a:pt x="85" y="44"/>
                </a:moveTo>
                <a:cubicBezTo>
                  <a:pt x="90" y="44"/>
                  <a:pt x="92" y="51"/>
                  <a:pt x="91" y="58"/>
                </a:cubicBezTo>
                <a:cubicBezTo>
                  <a:pt x="90" y="65"/>
                  <a:pt x="86" y="71"/>
                  <a:pt x="82" y="70"/>
                </a:cubicBezTo>
                <a:cubicBezTo>
                  <a:pt x="77" y="70"/>
                  <a:pt x="74" y="63"/>
                  <a:pt x="75" y="56"/>
                </a:cubicBezTo>
                <a:cubicBezTo>
                  <a:pt x="76" y="49"/>
                  <a:pt x="81" y="43"/>
                  <a:pt x="85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96"/>
          <p:cNvSpPr>
            <a:spLocks noEditPoints="1"/>
          </p:cNvSpPr>
          <p:nvPr/>
        </p:nvSpPr>
        <p:spPr bwMode="auto">
          <a:xfrm>
            <a:off x="3961144" y="3144850"/>
            <a:ext cx="301625" cy="560388"/>
          </a:xfrm>
          <a:custGeom>
            <a:avLst/>
            <a:gdLst>
              <a:gd name="T0" fmla="*/ 57 w 71"/>
              <a:gd name="T1" fmla="*/ 67 h 132"/>
              <a:gd name="T2" fmla="*/ 57 w 71"/>
              <a:gd name="T3" fmla="*/ 76 h 132"/>
              <a:gd name="T4" fmla="*/ 57 w 71"/>
              <a:gd name="T5" fmla="*/ 115 h 132"/>
              <a:gd name="T6" fmla="*/ 57 w 71"/>
              <a:gd name="T7" fmla="*/ 119 h 132"/>
              <a:gd name="T8" fmla="*/ 57 w 71"/>
              <a:gd name="T9" fmla="*/ 122 h 132"/>
              <a:gd name="T10" fmla="*/ 64 w 71"/>
              <a:gd name="T11" fmla="*/ 122 h 132"/>
              <a:gd name="T12" fmla="*/ 64 w 71"/>
              <a:gd name="T13" fmla="*/ 132 h 132"/>
              <a:gd name="T14" fmla="*/ 0 w 71"/>
              <a:gd name="T15" fmla="*/ 132 h 132"/>
              <a:gd name="T16" fmla="*/ 0 w 71"/>
              <a:gd name="T17" fmla="*/ 122 h 132"/>
              <a:gd name="T18" fmla="*/ 6 w 71"/>
              <a:gd name="T19" fmla="*/ 122 h 132"/>
              <a:gd name="T20" fmla="*/ 6 w 71"/>
              <a:gd name="T21" fmla="*/ 67 h 132"/>
              <a:gd name="T22" fmla="*/ 0 w 71"/>
              <a:gd name="T23" fmla="*/ 67 h 132"/>
              <a:gd name="T24" fmla="*/ 0 w 71"/>
              <a:gd name="T25" fmla="*/ 57 h 132"/>
              <a:gd name="T26" fmla="*/ 64 w 71"/>
              <a:gd name="T27" fmla="*/ 57 h 132"/>
              <a:gd name="T28" fmla="*/ 64 w 71"/>
              <a:gd name="T29" fmla="*/ 67 h 132"/>
              <a:gd name="T30" fmla="*/ 57 w 71"/>
              <a:gd name="T31" fmla="*/ 67 h 132"/>
              <a:gd name="T32" fmla="*/ 48 w 71"/>
              <a:gd name="T33" fmla="*/ 76 h 132"/>
              <a:gd name="T34" fmla="*/ 38 w 71"/>
              <a:gd name="T35" fmla="*/ 76 h 132"/>
              <a:gd name="T36" fmla="*/ 38 w 71"/>
              <a:gd name="T37" fmla="*/ 115 h 132"/>
              <a:gd name="T38" fmla="*/ 48 w 71"/>
              <a:gd name="T39" fmla="*/ 115 h 132"/>
              <a:gd name="T40" fmla="*/ 48 w 71"/>
              <a:gd name="T41" fmla="*/ 76 h 132"/>
              <a:gd name="T42" fmla="*/ 71 w 71"/>
              <a:gd name="T43" fmla="*/ 22 h 132"/>
              <a:gd name="T44" fmla="*/ 53 w 71"/>
              <a:gd name="T45" fmla="*/ 17 h 132"/>
              <a:gd name="T46" fmla="*/ 71 w 71"/>
              <a:gd name="T47" fmla="*/ 17 h 132"/>
              <a:gd name="T48" fmla="*/ 71 w 71"/>
              <a:gd name="T49" fmla="*/ 8 h 132"/>
              <a:gd name="T50" fmla="*/ 53 w 71"/>
              <a:gd name="T51" fmla="*/ 8 h 132"/>
              <a:gd name="T52" fmla="*/ 71 w 71"/>
              <a:gd name="T53" fmla="*/ 3 h 132"/>
              <a:gd name="T54" fmla="*/ 70 w 71"/>
              <a:gd name="T55" fmla="*/ 0 h 132"/>
              <a:gd name="T56" fmla="*/ 50 w 71"/>
              <a:gd name="T57" fmla="*/ 6 h 132"/>
              <a:gd name="T58" fmla="*/ 51 w 71"/>
              <a:gd name="T59" fmla="*/ 8 h 132"/>
              <a:gd name="T60" fmla="*/ 51 w 71"/>
              <a:gd name="T61" fmla="*/ 17 h 132"/>
              <a:gd name="T62" fmla="*/ 51 w 71"/>
              <a:gd name="T63" fmla="*/ 17 h 132"/>
              <a:gd name="T64" fmla="*/ 50 w 71"/>
              <a:gd name="T65" fmla="*/ 20 h 132"/>
              <a:gd name="T66" fmla="*/ 70 w 71"/>
              <a:gd name="T67" fmla="*/ 25 h 132"/>
              <a:gd name="T68" fmla="*/ 71 w 71"/>
              <a:gd name="T69" fmla="*/ 22 h 132"/>
              <a:gd name="T70" fmla="*/ 35 w 71"/>
              <a:gd name="T71" fmla="*/ 24 h 132"/>
              <a:gd name="T72" fmla="*/ 35 w 71"/>
              <a:gd name="T73" fmla="*/ 29 h 132"/>
              <a:gd name="T74" fmla="*/ 57 w 71"/>
              <a:gd name="T75" fmla="*/ 50 h 132"/>
              <a:gd name="T76" fmla="*/ 6 w 71"/>
              <a:gd name="T77" fmla="*/ 50 h 132"/>
              <a:gd name="T78" fmla="*/ 27 w 71"/>
              <a:gd name="T79" fmla="*/ 29 h 132"/>
              <a:gd name="T80" fmla="*/ 27 w 71"/>
              <a:gd name="T81" fmla="*/ 24 h 132"/>
              <a:gd name="T82" fmla="*/ 22 w 71"/>
              <a:gd name="T83" fmla="*/ 24 h 132"/>
              <a:gd name="T84" fmla="*/ 22 w 71"/>
              <a:gd name="T85" fmla="*/ 2 h 132"/>
              <a:gd name="T86" fmla="*/ 41 w 71"/>
              <a:gd name="T87" fmla="*/ 2 h 132"/>
              <a:gd name="T88" fmla="*/ 41 w 71"/>
              <a:gd name="T89" fmla="*/ 6 h 132"/>
              <a:gd name="T90" fmla="*/ 35 w 71"/>
              <a:gd name="T91" fmla="*/ 12 h 132"/>
              <a:gd name="T92" fmla="*/ 41 w 71"/>
              <a:gd name="T93" fmla="*/ 19 h 132"/>
              <a:gd name="T94" fmla="*/ 41 w 71"/>
              <a:gd name="T95" fmla="*/ 24 h 132"/>
              <a:gd name="T96" fmla="*/ 35 w 71"/>
              <a:gd name="T97" fmla="*/ 2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" h="132">
                <a:moveTo>
                  <a:pt x="57" y="67"/>
                </a:moveTo>
                <a:cubicBezTo>
                  <a:pt x="57" y="76"/>
                  <a:pt x="57" y="76"/>
                  <a:pt x="57" y="76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7" y="122"/>
                  <a:pt x="57" y="122"/>
                  <a:pt x="57" y="122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32"/>
                  <a:pt x="64" y="132"/>
                  <a:pt x="64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22"/>
                  <a:pt x="0" y="122"/>
                  <a:pt x="0" y="122"/>
                </a:cubicBezTo>
                <a:cubicBezTo>
                  <a:pt x="6" y="122"/>
                  <a:pt x="6" y="122"/>
                  <a:pt x="6" y="122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57"/>
                  <a:pt x="0" y="57"/>
                  <a:pt x="0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67"/>
                  <a:pt x="64" y="67"/>
                  <a:pt x="64" y="67"/>
                </a:cubicBezTo>
                <a:cubicBezTo>
                  <a:pt x="57" y="67"/>
                  <a:pt x="57" y="67"/>
                  <a:pt x="57" y="67"/>
                </a:cubicBezTo>
                <a:close/>
                <a:moveTo>
                  <a:pt x="48" y="76"/>
                </a:moveTo>
                <a:cubicBezTo>
                  <a:pt x="38" y="76"/>
                  <a:pt x="38" y="76"/>
                  <a:pt x="38" y="76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76"/>
                  <a:pt x="48" y="76"/>
                  <a:pt x="48" y="76"/>
                </a:cubicBezTo>
                <a:close/>
                <a:moveTo>
                  <a:pt x="71" y="22"/>
                </a:moveTo>
                <a:cubicBezTo>
                  <a:pt x="53" y="17"/>
                  <a:pt x="53" y="17"/>
                  <a:pt x="53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8"/>
                  <a:pt x="71" y="8"/>
                  <a:pt x="71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71" y="3"/>
                  <a:pt x="71" y="3"/>
                  <a:pt x="71" y="3"/>
                </a:cubicBezTo>
                <a:cubicBezTo>
                  <a:pt x="70" y="0"/>
                  <a:pt x="70" y="0"/>
                  <a:pt x="70" y="0"/>
                </a:cubicBezTo>
                <a:cubicBezTo>
                  <a:pt x="50" y="6"/>
                  <a:pt x="50" y="6"/>
                  <a:pt x="50" y="6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50" y="20"/>
                  <a:pt x="50" y="20"/>
                  <a:pt x="50" y="20"/>
                </a:cubicBezTo>
                <a:cubicBezTo>
                  <a:pt x="70" y="25"/>
                  <a:pt x="70" y="25"/>
                  <a:pt x="70" y="25"/>
                </a:cubicBezTo>
                <a:cubicBezTo>
                  <a:pt x="71" y="22"/>
                  <a:pt x="71" y="22"/>
                  <a:pt x="71" y="22"/>
                </a:cubicBezTo>
                <a:close/>
                <a:moveTo>
                  <a:pt x="35" y="24"/>
                </a:moveTo>
                <a:cubicBezTo>
                  <a:pt x="35" y="29"/>
                  <a:pt x="35" y="29"/>
                  <a:pt x="35" y="29"/>
                </a:cubicBezTo>
                <a:cubicBezTo>
                  <a:pt x="46" y="30"/>
                  <a:pt x="55" y="39"/>
                  <a:pt x="57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7" y="39"/>
                  <a:pt x="16" y="30"/>
                  <a:pt x="27" y="29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"/>
                  <a:pt x="22" y="2"/>
                  <a:pt x="22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6"/>
                  <a:pt x="41" y="6"/>
                  <a:pt x="41" y="6"/>
                </a:cubicBezTo>
                <a:cubicBezTo>
                  <a:pt x="38" y="7"/>
                  <a:pt x="35" y="9"/>
                  <a:pt x="35" y="12"/>
                </a:cubicBezTo>
                <a:cubicBezTo>
                  <a:pt x="35" y="16"/>
                  <a:pt x="38" y="18"/>
                  <a:pt x="41" y="19"/>
                </a:cubicBezTo>
                <a:cubicBezTo>
                  <a:pt x="41" y="24"/>
                  <a:pt x="41" y="24"/>
                  <a:pt x="41" y="24"/>
                </a:cubicBezTo>
                <a:lnTo>
                  <a:pt x="35" y="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97"/>
          <p:cNvSpPr>
            <a:spLocks noEditPoints="1"/>
          </p:cNvSpPr>
          <p:nvPr/>
        </p:nvSpPr>
        <p:spPr bwMode="auto">
          <a:xfrm>
            <a:off x="7861632" y="4017012"/>
            <a:ext cx="500063" cy="474663"/>
          </a:xfrm>
          <a:custGeom>
            <a:avLst/>
            <a:gdLst>
              <a:gd name="T0" fmla="*/ 60 w 118"/>
              <a:gd name="T1" fmla="*/ 21 h 112"/>
              <a:gd name="T2" fmla="*/ 99 w 118"/>
              <a:gd name="T3" fmla="*/ 61 h 112"/>
              <a:gd name="T4" fmla="*/ 103 w 118"/>
              <a:gd name="T5" fmla="*/ 64 h 112"/>
              <a:gd name="T6" fmla="*/ 116 w 118"/>
              <a:gd name="T7" fmla="*/ 77 h 112"/>
              <a:gd name="T8" fmla="*/ 118 w 118"/>
              <a:gd name="T9" fmla="*/ 79 h 112"/>
              <a:gd name="T10" fmla="*/ 117 w 118"/>
              <a:gd name="T11" fmla="*/ 82 h 112"/>
              <a:gd name="T12" fmla="*/ 102 w 118"/>
              <a:gd name="T13" fmla="*/ 105 h 112"/>
              <a:gd name="T14" fmla="*/ 76 w 118"/>
              <a:gd name="T15" fmla="*/ 111 h 112"/>
              <a:gd name="T16" fmla="*/ 74 w 118"/>
              <a:gd name="T17" fmla="*/ 110 h 112"/>
              <a:gd name="T18" fmla="*/ 73 w 118"/>
              <a:gd name="T19" fmla="*/ 109 h 112"/>
              <a:gd name="T20" fmla="*/ 65 w 118"/>
              <a:gd name="T21" fmla="*/ 102 h 112"/>
              <a:gd name="T22" fmla="*/ 62 w 118"/>
              <a:gd name="T23" fmla="*/ 98 h 112"/>
              <a:gd name="T24" fmla="*/ 65 w 118"/>
              <a:gd name="T25" fmla="*/ 94 h 112"/>
              <a:gd name="T26" fmla="*/ 68 w 118"/>
              <a:gd name="T27" fmla="*/ 92 h 112"/>
              <a:gd name="T28" fmla="*/ 28 w 118"/>
              <a:gd name="T29" fmla="*/ 52 h 112"/>
              <a:gd name="T30" fmla="*/ 26 w 118"/>
              <a:gd name="T31" fmla="*/ 50 h 112"/>
              <a:gd name="T32" fmla="*/ 27 w 118"/>
              <a:gd name="T33" fmla="*/ 47 h 112"/>
              <a:gd name="T34" fmla="*/ 31 w 118"/>
              <a:gd name="T35" fmla="*/ 33 h 112"/>
              <a:gd name="T36" fmla="*/ 23 w 118"/>
              <a:gd name="T37" fmla="*/ 37 h 112"/>
              <a:gd name="T38" fmla="*/ 13 w 118"/>
              <a:gd name="T39" fmla="*/ 27 h 112"/>
              <a:gd name="T40" fmla="*/ 38 w 118"/>
              <a:gd name="T41" fmla="*/ 13 h 112"/>
              <a:gd name="T42" fmla="*/ 47 w 118"/>
              <a:gd name="T43" fmla="*/ 22 h 112"/>
              <a:gd name="T44" fmla="*/ 55 w 118"/>
              <a:gd name="T45" fmla="*/ 20 h 112"/>
              <a:gd name="T46" fmla="*/ 58 w 118"/>
              <a:gd name="T47" fmla="*/ 19 h 112"/>
              <a:gd name="T48" fmla="*/ 60 w 118"/>
              <a:gd name="T49" fmla="*/ 21 h 112"/>
              <a:gd name="T50" fmla="*/ 79 w 118"/>
              <a:gd name="T51" fmla="*/ 57 h 112"/>
              <a:gd name="T52" fmla="*/ 65 w 118"/>
              <a:gd name="T53" fmla="*/ 57 h 112"/>
              <a:gd name="T54" fmla="*/ 65 w 118"/>
              <a:gd name="T55" fmla="*/ 71 h 112"/>
              <a:gd name="T56" fmla="*/ 79 w 118"/>
              <a:gd name="T57" fmla="*/ 71 h 112"/>
              <a:gd name="T58" fmla="*/ 79 w 118"/>
              <a:gd name="T59" fmla="*/ 57 h 112"/>
              <a:gd name="T60" fmla="*/ 25 w 118"/>
              <a:gd name="T61" fmla="*/ 0 h 112"/>
              <a:gd name="T62" fmla="*/ 0 w 118"/>
              <a:gd name="T63" fmla="*/ 14 h 112"/>
              <a:gd name="T64" fmla="*/ 10 w 118"/>
              <a:gd name="T65" fmla="*/ 24 h 112"/>
              <a:gd name="T66" fmla="*/ 35 w 118"/>
              <a:gd name="T67" fmla="*/ 10 h 112"/>
              <a:gd name="T68" fmla="*/ 25 w 118"/>
              <a:gd name="T69" fmla="*/ 0 h 112"/>
              <a:gd name="T70" fmla="*/ 92 w 118"/>
              <a:gd name="T71" fmla="*/ 68 h 112"/>
              <a:gd name="T72" fmla="*/ 54 w 118"/>
              <a:gd name="T73" fmla="*/ 30 h 112"/>
              <a:gd name="T74" fmla="*/ 41 w 118"/>
              <a:gd name="T75" fmla="*/ 33 h 112"/>
              <a:gd name="T76" fmla="*/ 38 w 118"/>
              <a:gd name="T77" fmla="*/ 47 h 112"/>
              <a:gd name="T78" fmla="*/ 75 w 118"/>
              <a:gd name="T79" fmla="*/ 85 h 112"/>
              <a:gd name="T80" fmla="*/ 84 w 118"/>
              <a:gd name="T81" fmla="*/ 76 h 112"/>
              <a:gd name="T82" fmla="*/ 92 w 118"/>
              <a:gd name="T83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8" h="112">
                <a:moveTo>
                  <a:pt x="60" y="21"/>
                </a:moveTo>
                <a:cubicBezTo>
                  <a:pt x="99" y="61"/>
                  <a:pt x="99" y="61"/>
                  <a:pt x="99" y="61"/>
                </a:cubicBezTo>
                <a:cubicBezTo>
                  <a:pt x="103" y="64"/>
                  <a:pt x="103" y="64"/>
                  <a:pt x="103" y="64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14" y="93"/>
                  <a:pt x="109" y="100"/>
                  <a:pt x="102" y="105"/>
                </a:cubicBezTo>
                <a:cubicBezTo>
                  <a:pt x="94" y="111"/>
                  <a:pt x="84" y="112"/>
                  <a:pt x="76" y="111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62" y="98"/>
                  <a:pt x="62" y="98"/>
                  <a:pt x="62" y="98"/>
                </a:cubicBezTo>
                <a:cubicBezTo>
                  <a:pt x="65" y="94"/>
                  <a:pt x="65" y="94"/>
                  <a:pt x="65" y="94"/>
                </a:cubicBezTo>
                <a:cubicBezTo>
                  <a:pt x="68" y="92"/>
                  <a:pt x="68" y="92"/>
                  <a:pt x="68" y="92"/>
                </a:cubicBezTo>
                <a:cubicBezTo>
                  <a:pt x="28" y="52"/>
                  <a:pt x="28" y="52"/>
                  <a:pt x="28" y="52"/>
                </a:cubicBezTo>
                <a:cubicBezTo>
                  <a:pt x="26" y="50"/>
                  <a:pt x="26" y="50"/>
                  <a:pt x="26" y="50"/>
                </a:cubicBezTo>
                <a:cubicBezTo>
                  <a:pt x="27" y="47"/>
                  <a:pt x="27" y="47"/>
                  <a:pt x="27" y="47"/>
                </a:cubicBezTo>
                <a:cubicBezTo>
                  <a:pt x="31" y="33"/>
                  <a:pt x="31" y="33"/>
                  <a:pt x="31" y="33"/>
                </a:cubicBezTo>
                <a:cubicBezTo>
                  <a:pt x="23" y="37"/>
                  <a:pt x="23" y="37"/>
                  <a:pt x="23" y="37"/>
                </a:cubicBezTo>
                <a:cubicBezTo>
                  <a:pt x="13" y="27"/>
                  <a:pt x="13" y="27"/>
                  <a:pt x="13" y="27"/>
                </a:cubicBezTo>
                <a:cubicBezTo>
                  <a:pt x="38" y="13"/>
                  <a:pt x="38" y="13"/>
                  <a:pt x="38" y="13"/>
                </a:cubicBezTo>
                <a:cubicBezTo>
                  <a:pt x="47" y="22"/>
                  <a:pt x="47" y="22"/>
                  <a:pt x="47" y="22"/>
                </a:cubicBezTo>
                <a:cubicBezTo>
                  <a:pt x="55" y="20"/>
                  <a:pt x="55" y="20"/>
                  <a:pt x="55" y="20"/>
                </a:cubicBezTo>
                <a:cubicBezTo>
                  <a:pt x="58" y="19"/>
                  <a:pt x="58" y="19"/>
                  <a:pt x="58" y="19"/>
                </a:cubicBezTo>
                <a:cubicBezTo>
                  <a:pt x="60" y="21"/>
                  <a:pt x="60" y="21"/>
                  <a:pt x="60" y="21"/>
                </a:cubicBezTo>
                <a:close/>
                <a:moveTo>
                  <a:pt x="79" y="57"/>
                </a:moveTo>
                <a:cubicBezTo>
                  <a:pt x="75" y="53"/>
                  <a:pt x="69" y="53"/>
                  <a:pt x="65" y="57"/>
                </a:cubicBezTo>
                <a:cubicBezTo>
                  <a:pt x="61" y="61"/>
                  <a:pt x="61" y="67"/>
                  <a:pt x="65" y="71"/>
                </a:cubicBezTo>
                <a:cubicBezTo>
                  <a:pt x="69" y="74"/>
                  <a:pt x="75" y="74"/>
                  <a:pt x="79" y="71"/>
                </a:cubicBezTo>
                <a:cubicBezTo>
                  <a:pt x="82" y="67"/>
                  <a:pt x="82" y="61"/>
                  <a:pt x="79" y="57"/>
                </a:cubicBezTo>
                <a:close/>
                <a:moveTo>
                  <a:pt x="25" y="0"/>
                </a:moveTo>
                <a:cubicBezTo>
                  <a:pt x="0" y="14"/>
                  <a:pt x="0" y="14"/>
                  <a:pt x="0" y="14"/>
                </a:cubicBezTo>
                <a:cubicBezTo>
                  <a:pt x="10" y="24"/>
                  <a:pt x="10" y="24"/>
                  <a:pt x="10" y="24"/>
                </a:cubicBezTo>
                <a:cubicBezTo>
                  <a:pt x="35" y="10"/>
                  <a:pt x="35" y="10"/>
                  <a:pt x="35" y="10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92" y="68"/>
                </a:moveTo>
                <a:cubicBezTo>
                  <a:pt x="54" y="30"/>
                  <a:pt x="54" y="30"/>
                  <a:pt x="54" y="30"/>
                </a:cubicBezTo>
                <a:cubicBezTo>
                  <a:pt x="41" y="33"/>
                  <a:pt x="41" y="33"/>
                  <a:pt x="41" y="33"/>
                </a:cubicBezTo>
                <a:cubicBezTo>
                  <a:pt x="38" y="47"/>
                  <a:pt x="38" y="47"/>
                  <a:pt x="38" y="47"/>
                </a:cubicBezTo>
                <a:cubicBezTo>
                  <a:pt x="75" y="85"/>
                  <a:pt x="75" y="85"/>
                  <a:pt x="75" y="85"/>
                </a:cubicBezTo>
                <a:cubicBezTo>
                  <a:pt x="84" y="76"/>
                  <a:pt x="84" y="76"/>
                  <a:pt x="84" y="76"/>
                </a:cubicBezTo>
                <a:lnTo>
                  <a:pt x="92" y="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99"/>
          <p:cNvSpPr>
            <a:spLocks noEditPoints="1"/>
          </p:cNvSpPr>
          <p:nvPr/>
        </p:nvSpPr>
        <p:spPr bwMode="auto">
          <a:xfrm>
            <a:off x="6297944" y="5565162"/>
            <a:ext cx="431800" cy="534988"/>
          </a:xfrm>
          <a:custGeom>
            <a:avLst/>
            <a:gdLst>
              <a:gd name="T0" fmla="*/ 41 w 102"/>
              <a:gd name="T1" fmla="*/ 61 h 126"/>
              <a:gd name="T2" fmla="*/ 48 w 102"/>
              <a:gd name="T3" fmla="*/ 48 h 126"/>
              <a:gd name="T4" fmla="*/ 77 w 102"/>
              <a:gd name="T5" fmla="*/ 51 h 126"/>
              <a:gd name="T6" fmla="*/ 96 w 102"/>
              <a:gd name="T7" fmla="*/ 62 h 126"/>
              <a:gd name="T8" fmla="*/ 102 w 102"/>
              <a:gd name="T9" fmla="*/ 111 h 126"/>
              <a:gd name="T10" fmla="*/ 82 w 102"/>
              <a:gd name="T11" fmla="*/ 117 h 126"/>
              <a:gd name="T12" fmla="*/ 38 w 102"/>
              <a:gd name="T13" fmla="*/ 117 h 126"/>
              <a:gd name="T14" fmla="*/ 0 w 102"/>
              <a:gd name="T15" fmla="*/ 111 h 126"/>
              <a:gd name="T16" fmla="*/ 6 w 102"/>
              <a:gd name="T17" fmla="*/ 63 h 126"/>
              <a:gd name="T18" fmla="*/ 99 w 102"/>
              <a:gd name="T19" fmla="*/ 36 h 126"/>
              <a:gd name="T20" fmla="*/ 85 w 102"/>
              <a:gd name="T21" fmla="*/ 32 h 126"/>
              <a:gd name="T22" fmla="*/ 85 w 102"/>
              <a:gd name="T23" fmla="*/ 24 h 126"/>
              <a:gd name="T24" fmla="*/ 95 w 102"/>
              <a:gd name="T25" fmla="*/ 14 h 126"/>
              <a:gd name="T26" fmla="*/ 85 w 102"/>
              <a:gd name="T27" fmla="*/ 24 h 126"/>
              <a:gd name="T28" fmla="*/ 81 w 102"/>
              <a:gd name="T29" fmla="*/ 4 h 126"/>
              <a:gd name="T30" fmla="*/ 73 w 102"/>
              <a:gd name="T31" fmla="*/ 15 h 126"/>
              <a:gd name="T32" fmla="*/ 36 w 102"/>
              <a:gd name="T33" fmla="*/ 35 h 126"/>
              <a:gd name="T34" fmla="*/ 23 w 102"/>
              <a:gd name="T35" fmla="*/ 32 h 126"/>
              <a:gd name="T36" fmla="*/ 36 w 102"/>
              <a:gd name="T37" fmla="*/ 35 h 126"/>
              <a:gd name="T38" fmla="*/ 25 w 102"/>
              <a:gd name="T39" fmla="*/ 18 h 126"/>
              <a:gd name="T40" fmla="*/ 39 w 102"/>
              <a:gd name="T41" fmla="*/ 21 h 126"/>
              <a:gd name="T42" fmla="*/ 45 w 102"/>
              <a:gd name="T43" fmla="*/ 16 h 126"/>
              <a:gd name="T44" fmla="*/ 44 w 102"/>
              <a:gd name="T45" fmla="*/ 2 h 126"/>
              <a:gd name="T46" fmla="*/ 45 w 102"/>
              <a:gd name="T47" fmla="*/ 16 h 126"/>
              <a:gd name="T48" fmla="*/ 59 w 102"/>
              <a:gd name="T49" fmla="*/ 0 h 126"/>
              <a:gd name="T50" fmla="*/ 63 w 102"/>
              <a:gd name="T51" fmla="*/ 13 h 126"/>
              <a:gd name="T52" fmla="*/ 46 w 102"/>
              <a:gd name="T53" fmla="*/ 22 h 126"/>
              <a:gd name="T54" fmla="*/ 80 w 102"/>
              <a:gd name="T55" fmla="*/ 22 h 126"/>
              <a:gd name="T56" fmla="*/ 80 w 102"/>
              <a:gd name="T57" fmla="*/ 41 h 126"/>
              <a:gd name="T58" fmla="*/ 76 w 102"/>
              <a:gd name="T59" fmla="*/ 45 h 126"/>
              <a:gd name="T60" fmla="*/ 42 w 102"/>
              <a:gd name="T61" fmla="*/ 45 h 126"/>
              <a:gd name="T62" fmla="*/ 42 w 102"/>
              <a:gd name="T63" fmla="*/ 25 h 126"/>
              <a:gd name="T64" fmla="*/ 46 w 102"/>
              <a:gd name="T65" fmla="*/ 22 h 126"/>
              <a:gd name="T66" fmla="*/ 49 w 102"/>
              <a:gd name="T67" fmla="*/ 29 h 126"/>
              <a:gd name="T68" fmla="*/ 72 w 102"/>
              <a:gd name="T69" fmla="*/ 38 h 126"/>
              <a:gd name="T70" fmla="*/ 13 w 102"/>
              <a:gd name="T71" fmla="*/ 53 h 126"/>
              <a:gd name="T72" fmla="*/ 11 w 102"/>
              <a:gd name="T73" fmla="*/ 59 h 126"/>
              <a:gd name="T74" fmla="*/ 31 w 102"/>
              <a:gd name="T75" fmla="*/ 59 h 126"/>
              <a:gd name="T76" fmla="*/ 33 w 102"/>
              <a:gd name="T77" fmla="*/ 54 h 126"/>
              <a:gd name="T78" fmla="*/ 13 w 102"/>
              <a:gd name="T79" fmla="*/ 53 h 126"/>
              <a:gd name="T80" fmla="*/ 60 w 102"/>
              <a:gd name="T81" fmla="*/ 70 h 126"/>
              <a:gd name="T82" fmla="*/ 37 w 102"/>
              <a:gd name="T83" fmla="*/ 93 h 126"/>
              <a:gd name="T84" fmla="*/ 60 w 102"/>
              <a:gd name="T85" fmla="*/ 115 h 126"/>
              <a:gd name="T86" fmla="*/ 83 w 102"/>
              <a:gd name="T87" fmla="*/ 93 h 126"/>
              <a:gd name="T88" fmla="*/ 53 w 102"/>
              <a:gd name="T89" fmla="*/ 76 h 126"/>
              <a:gd name="T90" fmla="*/ 62 w 102"/>
              <a:gd name="T91" fmla="*/ 84 h 126"/>
              <a:gd name="T92" fmla="*/ 71 w 102"/>
              <a:gd name="T93" fmla="*/ 79 h 126"/>
              <a:gd name="T94" fmla="*/ 69 w 102"/>
              <a:gd name="T95" fmla="*/ 91 h 126"/>
              <a:gd name="T96" fmla="*/ 78 w 102"/>
              <a:gd name="T97" fmla="*/ 95 h 126"/>
              <a:gd name="T98" fmla="*/ 66 w 102"/>
              <a:gd name="T99" fmla="*/ 100 h 126"/>
              <a:gd name="T100" fmla="*/ 67 w 102"/>
              <a:gd name="T101" fmla="*/ 110 h 126"/>
              <a:gd name="T102" fmla="*/ 57 w 102"/>
              <a:gd name="T103" fmla="*/ 102 h 126"/>
              <a:gd name="T104" fmla="*/ 49 w 102"/>
              <a:gd name="T105" fmla="*/ 108 h 126"/>
              <a:gd name="T106" fmla="*/ 51 w 102"/>
              <a:gd name="T107" fmla="*/ 95 h 126"/>
              <a:gd name="T108" fmla="*/ 42 w 102"/>
              <a:gd name="T109" fmla="*/ 91 h 126"/>
              <a:gd name="T110" fmla="*/ 53 w 102"/>
              <a:gd name="T111" fmla="*/ 8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2" h="126">
                <a:moveTo>
                  <a:pt x="6" y="63"/>
                </a:moveTo>
                <a:cubicBezTo>
                  <a:pt x="15" y="62"/>
                  <a:pt x="28" y="61"/>
                  <a:pt x="41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5" y="49"/>
                  <a:pt x="47" y="48"/>
                  <a:pt x="48" y="48"/>
                </a:cubicBezTo>
                <a:cubicBezTo>
                  <a:pt x="57" y="48"/>
                  <a:pt x="65" y="48"/>
                  <a:pt x="74" y="48"/>
                </a:cubicBezTo>
                <a:cubicBezTo>
                  <a:pt x="75" y="48"/>
                  <a:pt x="77" y="49"/>
                  <a:pt x="77" y="51"/>
                </a:cubicBezTo>
                <a:cubicBezTo>
                  <a:pt x="81" y="61"/>
                  <a:pt x="81" y="61"/>
                  <a:pt x="81" y="61"/>
                </a:cubicBezTo>
                <a:cubicBezTo>
                  <a:pt x="86" y="61"/>
                  <a:pt x="92" y="62"/>
                  <a:pt x="96" y="62"/>
                </a:cubicBezTo>
                <a:cubicBezTo>
                  <a:pt x="99" y="62"/>
                  <a:pt x="102" y="65"/>
                  <a:pt x="102" y="68"/>
                </a:cubicBezTo>
                <a:cubicBezTo>
                  <a:pt x="102" y="82"/>
                  <a:pt x="102" y="97"/>
                  <a:pt x="102" y="111"/>
                </a:cubicBezTo>
                <a:cubicBezTo>
                  <a:pt x="102" y="114"/>
                  <a:pt x="99" y="117"/>
                  <a:pt x="96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76" y="122"/>
                  <a:pt x="69" y="126"/>
                  <a:pt x="60" y="126"/>
                </a:cubicBezTo>
                <a:cubicBezTo>
                  <a:pt x="51" y="126"/>
                  <a:pt x="44" y="122"/>
                  <a:pt x="38" y="117"/>
                </a:cubicBezTo>
                <a:cubicBezTo>
                  <a:pt x="6" y="117"/>
                  <a:pt x="6" y="117"/>
                  <a:pt x="6" y="117"/>
                </a:cubicBezTo>
                <a:cubicBezTo>
                  <a:pt x="3" y="117"/>
                  <a:pt x="0" y="114"/>
                  <a:pt x="0" y="111"/>
                </a:cubicBezTo>
                <a:cubicBezTo>
                  <a:pt x="0" y="97"/>
                  <a:pt x="0" y="83"/>
                  <a:pt x="0" y="69"/>
                </a:cubicBezTo>
                <a:cubicBezTo>
                  <a:pt x="0" y="66"/>
                  <a:pt x="3" y="64"/>
                  <a:pt x="6" y="63"/>
                </a:cubicBezTo>
                <a:close/>
                <a:moveTo>
                  <a:pt x="85" y="35"/>
                </a:moveTo>
                <a:cubicBezTo>
                  <a:pt x="99" y="36"/>
                  <a:pt x="99" y="36"/>
                  <a:pt x="99" y="36"/>
                </a:cubicBezTo>
                <a:cubicBezTo>
                  <a:pt x="99" y="32"/>
                  <a:pt x="99" y="32"/>
                  <a:pt x="99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35"/>
                  <a:pt x="85" y="35"/>
                  <a:pt x="85" y="35"/>
                </a:cubicBezTo>
                <a:close/>
                <a:moveTo>
                  <a:pt x="85" y="24"/>
                </a:moveTo>
                <a:cubicBezTo>
                  <a:pt x="96" y="18"/>
                  <a:pt x="96" y="18"/>
                  <a:pt x="96" y="18"/>
                </a:cubicBezTo>
                <a:cubicBezTo>
                  <a:pt x="95" y="14"/>
                  <a:pt x="95" y="14"/>
                  <a:pt x="95" y="14"/>
                </a:cubicBezTo>
                <a:cubicBezTo>
                  <a:pt x="83" y="21"/>
                  <a:pt x="83" y="21"/>
                  <a:pt x="83" y="21"/>
                </a:cubicBezTo>
                <a:cubicBezTo>
                  <a:pt x="85" y="24"/>
                  <a:pt x="85" y="24"/>
                  <a:pt x="85" y="24"/>
                </a:cubicBezTo>
                <a:close/>
                <a:moveTo>
                  <a:pt x="76" y="16"/>
                </a:moveTo>
                <a:cubicBezTo>
                  <a:pt x="81" y="4"/>
                  <a:pt x="81" y="4"/>
                  <a:pt x="81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73" y="15"/>
                  <a:pt x="73" y="15"/>
                  <a:pt x="73" y="15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36" y="35"/>
                </a:moveTo>
                <a:cubicBezTo>
                  <a:pt x="23" y="36"/>
                  <a:pt x="23" y="36"/>
                  <a:pt x="23" y="36"/>
                </a:cubicBezTo>
                <a:cubicBezTo>
                  <a:pt x="23" y="32"/>
                  <a:pt x="23" y="32"/>
                  <a:pt x="23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5"/>
                  <a:pt x="36" y="35"/>
                  <a:pt x="36" y="35"/>
                </a:cubicBezTo>
                <a:close/>
                <a:moveTo>
                  <a:pt x="37" y="24"/>
                </a:moveTo>
                <a:cubicBezTo>
                  <a:pt x="25" y="18"/>
                  <a:pt x="25" y="18"/>
                  <a:pt x="25" y="18"/>
                </a:cubicBezTo>
                <a:cubicBezTo>
                  <a:pt x="27" y="14"/>
                  <a:pt x="27" y="14"/>
                  <a:pt x="27" y="14"/>
                </a:cubicBezTo>
                <a:cubicBezTo>
                  <a:pt x="39" y="21"/>
                  <a:pt x="39" y="21"/>
                  <a:pt x="39" y="21"/>
                </a:cubicBezTo>
                <a:cubicBezTo>
                  <a:pt x="37" y="24"/>
                  <a:pt x="37" y="24"/>
                  <a:pt x="37" y="24"/>
                </a:cubicBezTo>
                <a:close/>
                <a:moveTo>
                  <a:pt x="45" y="16"/>
                </a:moveTo>
                <a:cubicBezTo>
                  <a:pt x="40" y="4"/>
                  <a:pt x="40" y="4"/>
                  <a:pt x="40" y="4"/>
                </a:cubicBezTo>
                <a:cubicBezTo>
                  <a:pt x="44" y="2"/>
                  <a:pt x="44" y="2"/>
                  <a:pt x="44" y="2"/>
                </a:cubicBezTo>
                <a:cubicBezTo>
                  <a:pt x="49" y="15"/>
                  <a:pt x="49" y="15"/>
                  <a:pt x="49" y="15"/>
                </a:cubicBezTo>
                <a:cubicBezTo>
                  <a:pt x="45" y="16"/>
                  <a:pt x="45" y="16"/>
                  <a:pt x="45" y="16"/>
                </a:cubicBezTo>
                <a:close/>
                <a:moveTo>
                  <a:pt x="59" y="13"/>
                </a:move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3"/>
                  <a:pt x="63" y="13"/>
                  <a:pt x="63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46" y="22"/>
                </a:moveTo>
                <a:cubicBezTo>
                  <a:pt x="76" y="22"/>
                  <a:pt x="76" y="22"/>
                  <a:pt x="76" y="22"/>
                </a:cubicBezTo>
                <a:cubicBezTo>
                  <a:pt x="80" y="22"/>
                  <a:pt x="80" y="22"/>
                  <a:pt x="80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5"/>
                  <a:pt x="80" y="45"/>
                  <a:pt x="80" y="45"/>
                </a:cubicBezTo>
                <a:cubicBezTo>
                  <a:pt x="76" y="45"/>
                  <a:pt x="76" y="45"/>
                  <a:pt x="7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25"/>
                  <a:pt x="42" y="25"/>
                  <a:pt x="42" y="25"/>
                </a:cubicBezTo>
                <a:cubicBezTo>
                  <a:pt x="42" y="22"/>
                  <a:pt x="42" y="22"/>
                  <a:pt x="42" y="22"/>
                </a:cubicBezTo>
                <a:cubicBezTo>
                  <a:pt x="46" y="22"/>
                  <a:pt x="46" y="22"/>
                  <a:pt x="46" y="22"/>
                </a:cubicBezTo>
                <a:close/>
                <a:moveTo>
                  <a:pt x="72" y="29"/>
                </a:moveTo>
                <a:cubicBezTo>
                  <a:pt x="49" y="29"/>
                  <a:pt x="49" y="29"/>
                  <a:pt x="49" y="29"/>
                </a:cubicBezTo>
                <a:cubicBezTo>
                  <a:pt x="49" y="38"/>
                  <a:pt x="49" y="38"/>
                  <a:pt x="49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29"/>
                  <a:pt x="72" y="29"/>
                  <a:pt x="72" y="29"/>
                </a:cubicBezTo>
                <a:close/>
                <a:moveTo>
                  <a:pt x="13" y="53"/>
                </a:moveTo>
                <a:cubicBezTo>
                  <a:pt x="12" y="53"/>
                  <a:pt x="11" y="54"/>
                  <a:pt x="11" y="55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60"/>
                  <a:pt x="12" y="60"/>
                  <a:pt x="13" y="60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59"/>
                  <a:pt x="33" y="58"/>
                  <a:pt x="33" y="57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3"/>
                  <a:pt x="32" y="52"/>
                  <a:pt x="31" y="52"/>
                </a:cubicBezTo>
                <a:cubicBezTo>
                  <a:pt x="13" y="53"/>
                  <a:pt x="13" y="53"/>
                  <a:pt x="13" y="53"/>
                </a:cubicBezTo>
                <a:close/>
                <a:moveTo>
                  <a:pt x="76" y="76"/>
                </a:moveTo>
                <a:cubicBezTo>
                  <a:pt x="72" y="72"/>
                  <a:pt x="66" y="70"/>
                  <a:pt x="60" y="70"/>
                </a:cubicBezTo>
                <a:cubicBezTo>
                  <a:pt x="54" y="70"/>
                  <a:pt x="48" y="72"/>
                  <a:pt x="44" y="76"/>
                </a:cubicBezTo>
                <a:cubicBezTo>
                  <a:pt x="40" y="81"/>
                  <a:pt x="37" y="86"/>
                  <a:pt x="37" y="93"/>
                </a:cubicBezTo>
                <a:cubicBezTo>
                  <a:pt x="37" y="99"/>
                  <a:pt x="40" y="105"/>
                  <a:pt x="44" y="109"/>
                </a:cubicBezTo>
                <a:cubicBezTo>
                  <a:pt x="48" y="113"/>
                  <a:pt x="54" y="115"/>
                  <a:pt x="60" y="115"/>
                </a:cubicBezTo>
                <a:cubicBezTo>
                  <a:pt x="66" y="115"/>
                  <a:pt x="72" y="113"/>
                  <a:pt x="76" y="109"/>
                </a:cubicBezTo>
                <a:cubicBezTo>
                  <a:pt x="80" y="105"/>
                  <a:pt x="83" y="99"/>
                  <a:pt x="83" y="93"/>
                </a:cubicBezTo>
                <a:cubicBezTo>
                  <a:pt x="83" y="86"/>
                  <a:pt x="80" y="81"/>
                  <a:pt x="76" y="76"/>
                </a:cubicBezTo>
                <a:close/>
                <a:moveTo>
                  <a:pt x="53" y="76"/>
                </a:moveTo>
                <a:cubicBezTo>
                  <a:pt x="47" y="79"/>
                  <a:pt x="44" y="83"/>
                  <a:pt x="42" y="88"/>
                </a:cubicBezTo>
                <a:cubicBezTo>
                  <a:pt x="48" y="85"/>
                  <a:pt x="55" y="83"/>
                  <a:pt x="62" y="84"/>
                </a:cubicBezTo>
                <a:cubicBezTo>
                  <a:pt x="60" y="81"/>
                  <a:pt x="57" y="78"/>
                  <a:pt x="53" y="76"/>
                </a:cubicBezTo>
                <a:close/>
                <a:moveTo>
                  <a:pt x="71" y="79"/>
                </a:moveTo>
                <a:cubicBezTo>
                  <a:pt x="65" y="75"/>
                  <a:pt x="60" y="74"/>
                  <a:pt x="55" y="75"/>
                </a:cubicBezTo>
                <a:cubicBezTo>
                  <a:pt x="61" y="79"/>
                  <a:pt x="66" y="84"/>
                  <a:pt x="69" y="91"/>
                </a:cubicBezTo>
                <a:cubicBezTo>
                  <a:pt x="70" y="87"/>
                  <a:pt x="71" y="83"/>
                  <a:pt x="71" y="79"/>
                </a:cubicBezTo>
                <a:close/>
                <a:moveTo>
                  <a:pt x="78" y="95"/>
                </a:moveTo>
                <a:cubicBezTo>
                  <a:pt x="79" y="88"/>
                  <a:pt x="76" y="84"/>
                  <a:pt x="73" y="80"/>
                </a:cubicBezTo>
                <a:cubicBezTo>
                  <a:pt x="73" y="87"/>
                  <a:pt x="71" y="94"/>
                  <a:pt x="66" y="100"/>
                </a:cubicBezTo>
                <a:cubicBezTo>
                  <a:pt x="70" y="99"/>
                  <a:pt x="74" y="98"/>
                  <a:pt x="78" y="95"/>
                </a:cubicBezTo>
                <a:close/>
                <a:moveTo>
                  <a:pt x="67" y="110"/>
                </a:moveTo>
                <a:cubicBezTo>
                  <a:pt x="73" y="107"/>
                  <a:pt x="76" y="103"/>
                  <a:pt x="77" y="98"/>
                </a:cubicBezTo>
                <a:cubicBezTo>
                  <a:pt x="72" y="102"/>
                  <a:pt x="65" y="103"/>
                  <a:pt x="57" y="102"/>
                </a:cubicBezTo>
                <a:cubicBezTo>
                  <a:pt x="60" y="105"/>
                  <a:pt x="63" y="108"/>
                  <a:pt x="67" y="110"/>
                </a:cubicBezTo>
                <a:close/>
                <a:moveTo>
                  <a:pt x="49" y="108"/>
                </a:moveTo>
                <a:cubicBezTo>
                  <a:pt x="54" y="112"/>
                  <a:pt x="60" y="112"/>
                  <a:pt x="64" y="111"/>
                </a:cubicBezTo>
                <a:cubicBezTo>
                  <a:pt x="58" y="108"/>
                  <a:pt x="54" y="103"/>
                  <a:pt x="51" y="95"/>
                </a:cubicBezTo>
                <a:cubicBezTo>
                  <a:pt x="50" y="99"/>
                  <a:pt x="49" y="103"/>
                  <a:pt x="49" y="108"/>
                </a:cubicBezTo>
                <a:close/>
                <a:moveTo>
                  <a:pt x="42" y="91"/>
                </a:moveTo>
                <a:cubicBezTo>
                  <a:pt x="41" y="98"/>
                  <a:pt x="43" y="102"/>
                  <a:pt x="47" y="106"/>
                </a:cubicBezTo>
                <a:cubicBezTo>
                  <a:pt x="47" y="99"/>
                  <a:pt x="49" y="93"/>
                  <a:pt x="53" y="86"/>
                </a:cubicBezTo>
                <a:cubicBezTo>
                  <a:pt x="49" y="87"/>
                  <a:pt x="46" y="89"/>
                  <a:pt x="42" y="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100"/>
          <p:cNvSpPr>
            <a:spLocks noEditPoints="1"/>
          </p:cNvSpPr>
          <p:nvPr/>
        </p:nvSpPr>
        <p:spPr bwMode="auto">
          <a:xfrm>
            <a:off x="2262519" y="3170250"/>
            <a:ext cx="388938" cy="509588"/>
          </a:xfrm>
          <a:custGeom>
            <a:avLst/>
            <a:gdLst>
              <a:gd name="T0" fmla="*/ 46 w 92"/>
              <a:gd name="T1" fmla="*/ 0 h 120"/>
              <a:gd name="T2" fmla="*/ 76 w 92"/>
              <a:gd name="T3" fmla="*/ 2 h 120"/>
              <a:gd name="T4" fmla="*/ 92 w 92"/>
              <a:gd name="T5" fmla="*/ 14 h 120"/>
              <a:gd name="T6" fmla="*/ 76 w 92"/>
              <a:gd name="T7" fmla="*/ 25 h 120"/>
              <a:gd name="T8" fmla="*/ 46 w 92"/>
              <a:gd name="T9" fmla="*/ 28 h 120"/>
              <a:gd name="T10" fmla="*/ 16 w 92"/>
              <a:gd name="T11" fmla="*/ 25 h 120"/>
              <a:gd name="T12" fmla="*/ 22 w 92"/>
              <a:gd name="T13" fmla="*/ 41 h 120"/>
              <a:gd name="T14" fmla="*/ 36 w 92"/>
              <a:gd name="T15" fmla="*/ 44 h 120"/>
              <a:gd name="T16" fmla="*/ 47 w 92"/>
              <a:gd name="T17" fmla="*/ 71 h 120"/>
              <a:gd name="T18" fmla="*/ 58 w 92"/>
              <a:gd name="T19" fmla="*/ 40 h 120"/>
              <a:gd name="T20" fmla="*/ 71 w 92"/>
              <a:gd name="T21" fmla="*/ 50 h 120"/>
              <a:gd name="T22" fmla="*/ 83 w 92"/>
              <a:gd name="T23" fmla="*/ 39 h 120"/>
              <a:gd name="T24" fmla="*/ 84 w 92"/>
              <a:gd name="T25" fmla="*/ 39 h 120"/>
              <a:gd name="T26" fmla="*/ 84 w 92"/>
              <a:gd name="T27" fmla="*/ 90 h 120"/>
              <a:gd name="T28" fmla="*/ 90 w 92"/>
              <a:gd name="T29" fmla="*/ 97 h 120"/>
              <a:gd name="T30" fmla="*/ 82 w 92"/>
              <a:gd name="T31" fmla="*/ 106 h 120"/>
              <a:gd name="T32" fmla="*/ 86 w 92"/>
              <a:gd name="T33" fmla="*/ 109 h 120"/>
              <a:gd name="T34" fmla="*/ 77 w 92"/>
              <a:gd name="T35" fmla="*/ 113 h 120"/>
              <a:gd name="T36" fmla="*/ 68 w 92"/>
              <a:gd name="T37" fmla="*/ 109 h 120"/>
              <a:gd name="T38" fmla="*/ 68 w 92"/>
              <a:gd name="T39" fmla="*/ 109 h 120"/>
              <a:gd name="T40" fmla="*/ 46 w 92"/>
              <a:gd name="T41" fmla="*/ 111 h 120"/>
              <a:gd name="T42" fmla="*/ 16 w 92"/>
              <a:gd name="T43" fmla="*/ 108 h 120"/>
              <a:gd name="T44" fmla="*/ 1 w 92"/>
              <a:gd name="T45" fmla="*/ 97 h 120"/>
              <a:gd name="T46" fmla="*/ 7 w 92"/>
              <a:gd name="T47" fmla="*/ 90 h 120"/>
              <a:gd name="T48" fmla="*/ 7 w 92"/>
              <a:gd name="T49" fmla="*/ 23 h 120"/>
              <a:gd name="T50" fmla="*/ 0 w 92"/>
              <a:gd name="T51" fmla="*/ 14 h 120"/>
              <a:gd name="T52" fmla="*/ 16 w 92"/>
              <a:gd name="T53" fmla="*/ 2 h 120"/>
              <a:gd name="T54" fmla="*/ 46 w 92"/>
              <a:gd name="T55" fmla="*/ 0 h 120"/>
              <a:gd name="T56" fmla="*/ 63 w 92"/>
              <a:gd name="T57" fmla="*/ 113 h 120"/>
              <a:gd name="T58" fmla="*/ 54 w 92"/>
              <a:gd name="T59" fmla="*/ 116 h 120"/>
              <a:gd name="T60" fmla="*/ 63 w 92"/>
              <a:gd name="T61" fmla="*/ 120 h 120"/>
              <a:gd name="T62" fmla="*/ 72 w 92"/>
              <a:gd name="T63" fmla="*/ 116 h 120"/>
              <a:gd name="T64" fmla="*/ 63 w 92"/>
              <a:gd name="T65" fmla="*/ 113 h 120"/>
              <a:gd name="T66" fmla="*/ 73 w 92"/>
              <a:gd name="T67" fmla="*/ 13 h 120"/>
              <a:gd name="T68" fmla="*/ 46 w 92"/>
              <a:gd name="T69" fmla="*/ 11 h 120"/>
              <a:gd name="T70" fmla="*/ 18 w 92"/>
              <a:gd name="T71" fmla="*/ 13 h 120"/>
              <a:gd name="T72" fmla="*/ 18 w 92"/>
              <a:gd name="T73" fmla="*/ 14 h 120"/>
              <a:gd name="T74" fmla="*/ 46 w 92"/>
              <a:gd name="T75" fmla="*/ 17 h 120"/>
              <a:gd name="T76" fmla="*/ 73 w 92"/>
              <a:gd name="T77" fmla="*/ 14 h 120"/>
              <a:gd name="T78" fmla="*/ 73 w 92"/>
              <a:gd name="T79" fmla="*/ 1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2" h="120">
                <a:moveTo>
                  <a:pt x="46" y="0"/>
                </a:moveTo>
                <a:cubicBezTo>
                  <a:pt x="57" y="0"/>
                  <a:pt x="68" y="1"/>
                  <a:pt x="76" y="2"/>
                </a:cubicBezTo>
                <a:cubicBezTo>
                  <a:pt x="86" y="4"/>
                  <a:pt x="92" y="8"/>
                  <a:pt x="92" y="14"/>
                </a:cubicBezTo>
                <a:cubicBezTo>
                  <a:pt x="92" y="19"/>
                  <a:pt x="86" y="23"/>
                  <a:pt x="76" y="25"/>
                </a:cubicBezTo>
                <a:cubicBezTo>
                  <a:pt x="68" y="27"/>
                  <a:pt x="57" y="28"/>
                  <a:pt x="46" y="28"/>
                </a:cubicBezTo>
                <a:cubicBezTo>
                  <a:pt x="34" y="28"/>
                  <a:pt x="24" y="27"/>
                  <a:pt x="16" y="25"/>
                </a:cubicBezTo>
                <a:cubicBezTo>
                  <a:pt x="16" y="31"/>
                  <a:pt x="17" y="38"/>
                  <a:pt x="22" y="41"/>
                </a:cubicBezTo>
                <a:cubicBezTo>
                  <a:pt x="31" y="46"/>
                  <a:pt x="35" y="40"/>
                  <a:pt x="36" y="44"/>
                </a:cubicBezTo>
                <a:cubicBezTo>
                  <a:pt x="38" y="49"/>
                  <a:pt x="40" y="75"/>
                  <a:pt x="47" y="71"/>
                </a:cubicBezTo>
                <a:cubicBezTo>
                  <a:pt x="55" y="67"/>
                  <a:pt x="55" y="37"/>
                  <a:pt x="58" y="40"/>
                </a:cubicBezTo>
                <a:cubicBezTo>
                  <a:pt x="62" y="44"/>
                  <a:pt x="64" y="56"/>
                  <a:pt x="71" y="50"/>
                </a:cubicBezTo>
                <a:cubicBezTo>
                  <a:pt x="78" y="44"/>
                  <a:pt x="78" y="37"/>
                  <a:pt x="83" y="39"/>
                </a:cubicBezTo>
                <a:cubicBezTo>
                  <a:pt x="83" y="39"/>
                  <a:pt x="84" y="39"/>
                  <a:pt x="84" y="39"/>
                </a:cubicBezTo>
                <a:cubicBezTo>
                  <a:pt x="84" y="90"/>
                  <a:pt x="84" y="90"/>
                  <a:pt x="84" y="90"/>
                </a:cubicBezTo>
                <a:cubicBezTo>
                  <a:pt x="88" y="92"/>
                  <a:pt x="90" y="94"/>
                  <a:pt x="90" y="97"/>
                </a:cubicBezTo>
                <a:cubicBezTo>
                  <a:pt x="90" y="101"/>
                  <a:pt x="87" y="104"/>
                  <a:pt x="82" y="106"/>
                </a:cubicBezTo>
                <a:cubicBezTo>
                  <a:pt x="85" y="106"/>
                  <a:pt x="86" y="108"/>
                  <a:pt x="86" y="109"/>
                </a:cubicBezTo>
                <a:cubicBezTo>
                  <a:pt x="86" y="111"/>
                  <a:pt x="82" y="113"/>
                  <a:pt x="77" y="113"/>
                </a:cubicBezTo>
                <a:cubicBezTo>
                  <a:pt x="72" y="113"/>
                  <a:pt x="68" y="111"/>
                  <a:pt x="68" y="10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2" y="110"/>
                  <a:pt x="54" y="111"/>
                  <a:pt x="46" y="111"/>
                </a:cubicBezTo>
                <a:cubicBezTo>
                  <a:pt x="34" y="111"/>
                  <a:pt x="24" y="110"/>
                  <a:pt x="16" y="108"/>
                </a:cubicBezTo>
                <a:cubicBezTo>
                  <a:pt x="7" y="106"/>
                  <a:pt x="1" y="102"/>
                  <a:pt x="1" y="97"/>
                </a:cubicBezTo>
                <a:cubicBezTo>
                  <a:pt x="1" y="94"/>
                  <a:pt x="4" y="92"/>
                  <a:pt x="7" y="90"/>
                </a:cubicBezTo>
                <a:cubicBezTo>
                  <a:pt x="7" y="23"/>
                  <a:pt x="7" y="23"/>
                  <a:pt x="7" y="23"/>
                </a:cubicBezTo>
                <a:cubicBezTo>
                  <a:pt x="2" y="21"/>
                  <a:pt x="0" y="17"/>
                  <a:pt x="0" y="14"/>
                </a:cubicBezTo>
                <a:cubicBezTo>
                  <a:pt x="0" y="8"/>
                  <a:pt x="6" y="4"/>
                  <a:pt x="16" y="2"/>
                </a:cubicBezTo>
                <a:cubicBezTo>
                  <a:pt x="24" y="1"/>
                  <a:pt x="34" y="0"/>
                  <a:pt x="46" y="0"/>
                </a:cubicBezTo>
                <a:close/>
                <a:moveTo>
                  <a:pt x="63" y="113"/>
                </a:moveTo>
                <a:cubicBezTo>
                  <a:pt x="58" y="113"/>
                  <a:pt x="54" y="114"/>
                  <a:pt x="54" y="116"/>
                </a:cubicBezTo>
                <a:cubicBezTo>
                  <a:pt x="54" y="119"/>
                  <a:pt x="58" y="120"/>
                  <a:pt x="63" y="120"/>
                </a:cubicBezTo>
                <a:cubicBezTo>
                  <a:pt x="68" y="120"/>
                  <a:pt x="72" y="119"/>
                  <a:pt x="72" y="116"/>
                </a:cubicBezTo>
                <a:cubicBezTo>
                  <a:pt x="72" y="114"/>
                  <a:pt x="68" y="113"/>
                  <a:pt x="63" y="113"/>
                </a:cubicBezTo>
                <a:close/>
                <a:moveTo>
                  <a:pt x="73" y="13"/>
                </a:moveTo>
                <a:cubicBezTo>
                  <a:pt x="66" y="12"/>
                  <a:pt x="57" y="11"/>
                  <a:pt x="46" y="11"/>
                </a:cubicBezTo>
                <a:cubicBezTo>
                  <a:pt x="35" y="11"/>
                  <a:pt x="25" y="12"/>
                  <a:pt x="18" y="13"/>
                </a:cubicBezTo>
                <a:cubicBezTo>
                  <a:pt x="18" y="14"/>
                  <a:pt x="18" y="14"/>
                  <a:pt x="18" y="14"/>
                </a:cubicBezTo>
                <a:cubicBezTo>
                  <a:pt x="25" y="16"/>
                  <a:pt x="35" y="17"/>
                  <a:pt x="46" y="17"/>
                </a:cubicBezTo>
                <a:cubicBezTo>
                  <a:pt x="57" y="17"/>
                  <a:pt x="66" y="16"/>
                  <a:pt x="73" y="14"/>
                </a:cubicBezTo>
                <a:lnTo>
                  <a:pt x="73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101"/>
          <p:cNvSpPr>
            <a:spLocks noEditPoints="1"/>
          </p:cNvSpPr>
          <p:nvPr/>
        </p:nvSpPr>
        <p:spPr bwMode="auto">
          <a:xfrm>
            <a:off x="7925132" y="3184538"/>
            <a:ext cx="377825" cy="481013"/>
          </a:xfrm>
          <a:custGeom>
            <a:avLst/>
            <a:gdLst>
              <a:gd name="T0" fmla="*/ 20 w 89"/>
              <a:gd name="T1" fmla="*/ 80 h 113"/>
              <a:gd name="T2" fmla="*/ 26 w 89"/>
              <a:gd name="T3" fmla="*/ 79 h 113"/>
              <a:gd name="T4" fmla="*/ 28 w 89"/>
              <a:gd name="T5" fmla="*/ 84 h 113"/>
              <a:gd name="T6" fmla="*/ 26 w 89"/>
              <a:gd name="T7" fmla="*/ 94 h 113"/>
              <a:gd name="T8" fmla="*/ 19 w 89"/>
              <a:gd name="T9" fmla="*/ 101 h 113"/>
              <a:gd name="T10" fmla="*/ 14 w 89"/>
              <a:gd name="T11" fmla="*/ 101 h 113"/>
              <a:gd name="T12" fmla="*/ 11 w 89"/>
              <a:gd name="T13" fmla="*/ 97 h 113"/>
              <a:gd name="T14" fmla="*/ 13 w 89"/>
              <a:gd name="T15" fmla="*/ 87 h 113"/>
              <a:gd name="T16" fmla="*/ 20 w 89"/>
              <a:gd name="T17" fmla="*/ 80 h 113"/>
              <a:gd name="T18" fmla="*/ 26 w 89"/>
              <a:gd name="T19" fmla="*/ 0 h 113"/>
              <a:gd name="T20" fmla="*/ 18 w 89"/>
              <a:gd name="T21" fmla="*/ 35 h 113"/>
              <a:gd name="T22" fmla="*/ 54 w 89"/>
              <a:gd name="T23" fmla="*/ 98 h 113"/>
              <a:gd name="T24" fmla="*/ 55 w 89"/>
              <a:gd name="T25" fmla="*/ 99 h 113"/>
              <a:gd name="T26" fmla="*/ 55 w 89"/>
              <a:gd name="T27" fmla="*/ 100 h 113"/>
              <a:gd name="T28" fmla="*/ 56 w 89"/>
              <a:gd name="T29" fmla="*/ 100 h 113"/>
              <a:gd name="T30" fmla="*/ 65 w 89"/>
              <a:gd name="T31" fmla="*/ 109 h 113"/>
              <a:gd name="T32" fmla="*/ 81 w 89"/>
              <a:gd name="T33" fmla="*/ 110 h 113"/>
              <a:gd name="T34" fmla="*/ 89 w 89"/>
              <a:gd name="T35" fmla="*/ 97 h 113"/>
              <a:gd name="T36" fmla="*/ 85 w 89"/>
              <a:gd name="T37" fmla="*/ 81 h 113"/>
              <a:gd name="T38" fmla="*/ 74 w 89"/>
              <a:gd name="T39" fmla="*/ 69 h 113"/>
              <a:gd name="T40" fmla="*/ 59 w 89"/>
              <a:gd name="T41" fmla="*/ 69 h 113"/>
              <a:gd name="T42" fmla="*/ 53 w 89"/>
              <a:gd name="T43" fmla="*/ 74 h 113"/>
              <a:gd name="T44" fmla="*/ 48 w 89"/>
              <a:gd name="T45" fmla="*/ 63 h 113"/>
              <a:gd name="T46" fmla="*/ 52 w 89"/>
              <a:gd name="T47" fmla="*/ 50 h 113"/>
              <a:gd name="T48" fmla="*/ 26 w 89"/>
              <a:gd name="T49" fmla="*/ 0 h 113"/>
              <a:gd name="T50" fmla="*/ 41 w 89"/>
              <a:gd name="T51" fmla="*/ 51 h 113"/>
              <a:gd name="T52" fmla="*/ 46 w 89"/>
              <a:gd name="T53" fmla="*/ 55 h 113"/>
              <a:gd name="T54" fmla="*/ 41 w 89"/>
              <a:gd name="T55" fmla="*/ 59 h 113"/>
              <a:gd name="T56" fmla="*/ 37 w 89"/>
              <a:gd name="T57" fmla="*/ 55 h 113"/>
              <a:gd name="T58" fmla="*/ 41 w 89"/>
              <a:gd name="T59" fmla="*/ 51 h 113"/>
              <a:gd name="T60" fmla="*/ 69 w 89"/>
              <a:gd name="T61" fmla="*/ 79 h 113"/>
              <a:gd name="T62" fmla="*/ 76 w 89"/>
              <a:gd name="T63" fmla="*/ 86 h 113"/>
              <a:gd name="T64" fmla="*/ 78 w 89"/>
              <a:gd name="T65" fmla="*/ 96 h 113"/>
              <a:gd name="T66" fmla="*/ 76 w 89"/>
              <a:gd name="T67" fmla="*/ 100 h 113"/>
              <a:gd name="T68" fmla="*/ 70 w 89"/>
              <a:gd name="T69" fmla="*/ 100 h 113"/>
              <a:gd name="T70" fmla="*/ 63 w 89"/>
              <a:gd name="T71" fmla="*/ 93 h 113"/>
              <a:gd name="T72" fmla="*/ 61 w 89"/>
              <a:gd name="T73" fmla="*/ 83 h 113"/>
              <a:gd name="T74" fmla="*/ 64 w 89"/>
              <a:gd name="T75" fmla="*/ 78 h 113"/>
              <a:gd name="T76" fmla="*/ 69 w 89"/>
              <a:gd name="T77" fmla="*/ 79 h 113"/>
              <a:gd name="T78" fmla="*/ 66 w 89"/>
              <a:gd name="T79" fmla="*/ 0 h 113"/>
              <a:gd name="T80" fmla="*/ 75 w 89"/>
              <a:gd name="T81" fmla="*/ 34 h 113"/>
              <a:gd name="T82" fmla="*/ 57 w 89"/>
              <a:gd name="T83" fmla="*/ 65 h 113"/>
              <a:gd name="T84" fmla="*/ 56 w 89"/>
              <a:gd name="T85" fmla="*/ 65 h 113"/>
              <a:gd name="T86" fmla="*/ 55 w 89"/>
              <a:gd name="T87" fmla="*/ 63 h 113"/>
              <a:gd name="T88" fmla="*/ 59 w 89"/>
              <a:gd name="T89" fmla="*/ 52 h 113"/>
              <a:gd name="T90" fmla="*/ 60 w 89"/>
              <a:gd name="T91" fmla="*/ 50 h 113"/>
              <a:gd name="T92" fmla="*/ 59 w 89"/>
              <a:gd name="T93" fmla="*/ 48 h 113"/>
              <a:gd name="T94" fmla="*/ 50 w 89"/>
              <a:gd name="T95" fmla="*/ 30 h 113"/>
              <a:gd name="T96" fmla="*/ 66 w 89"/>
              <a:gd name="T97" fmla="*/ 0 h 113"/>
              <a:gd name="T98" fmla="*/ 31 w 89"/>
              <a:gd name="T99" fmla="*/ 70 h 113"/>
              <a:gd name="T100" fmla="*/ 31 w 89"/>
              <a:gd name="T101" fmla="*/ 70 h 113"/>
              <a:gd name="T102" fmla="*/ 15 w 89"/>
              <a:gd name="T103" fmla="*/ 70 h 113"/>
              <a:gd name="T104" fmla="*/ 4 w 89"/>
              <a:gd name="T105" fmla="*/ 82 h 113"/>
              <a:gd name="T106" fmla="*/ 1 w 89"/>
              <a:gd name="T107" fmla="*/ 98 h 113"/>
              <a:gd name="T108" fmla="*/ 9 w 89"/>
              <a:gd name="T109" fmla="*/ 111 h 113"/>
              <a:gd name="T110" fmla="*/ 24 w 89"/>
              <a:gd name="T111" fmla="*/ 110 h 113"/>
              <a:gd name="T112" fmla="*/ 34 w 89"/>
              <a:gd name="T113" fmla="*/ 101 h 113"/>
              <a:gd name="T114" fmla="*/ 34 w 89"/>
              <a:gd name="T115" fmla="*/ 101 h 113"/>
              <a:gd name="T116" fmla="*/ 34 w 89"/>
              <a:gd name="T117" fmla="*/ 100 h 113"/>
              <a:gd name="T118" fmla="*/ 35 w 89"/>
              <a:gd name="T119" fmla="*/ 99 h 113"/>
              <a:gd name="T120" fmla="*/ 41 w 89"/>
              <a:gd name="T121" fmla="*/ 88 h 113"/>
              <a:gd name="T122" fmla="*/ 31 w 89"/>
              <a:gd name="T123" fmla="*/ 7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" h="113">
                <a:moveTo>
                  <a:pt x="20" y="80"/>
                </a:moveTo>
                <a:cubicBezTo>
                  <a:pt x="22" y="79"/>
                  <a:pt x="24" y="78"/>
                  <a:pt x="26" y="79"/>
                </a:cubicBezTo>
                <a:cubicBezTo>
                  <a:pt x="27" y="80"/>
                  <a:pt x="28" y="82"/>
                  <a:pt x="28" y="84"/>
                </a:cubicBezTo>
                <a:cubicBezTo>
                  <a:pt x="28" y="87"/>
                  <a:pt x="28" y="90"/>
                  <a:pt x="26" y="94"/>
                </a:cubicBezTo>
                <a:cubicBezTo>
                  <a:pt x="24" y="97"/>
                  <a:pt x="22" y="100"/>
                  <a:pt x="19" y="101"/>
                </a:cubicBezTo>
                <a:cubicBezTo>
                  <a:pt x="17" y="102"/>
                  <a:pt x="15" y="102"/>
                  <a:pt x="14" y="101"/>
                </a:cubicBezTo>
                <a:cubicBezTo>
                  <a:pt x="12" y="101"/>
                  <a:pt x="11" y="99"/>
                  <a:pt x="11" y="97"/>
                </a:cubicBezTo>
                <a:cubicBezTo>
                  <a:pt x="11" y="94"/>
                  <a:pt x="12" y="90"/>
                  <a:pt x="13" y="87"/>
                </a:cubicBezTo>
                <a:cubicBezTo>
                  <a:pt x="15" y="84"/>
                  <a:pt x="18" y="81"/>
                  <a:pt x="20" y="80"/>
                </a:cubicBezTo>
                <a:close/>
                <a:moveTo>
                  <a:pt x="26" y="0"/>
                </a:moveTo>
                <a:cubicBezTo>
                  <a:pt x="18" y="7"/>
                  <a:pt x="11" y="18"/>
                  <a:pt x="18" y="35"/>
                </a:cubicBezTo>
                <a:cubicBezTo>
                  <a:pt x="54" y="98"/>
                  <a:pt x="54" y="98"/>
                  <a:pt x="54" y="98"/>
                </a:cubicBezTo>
                <a:cubicBezTo>
                  <a:pt x="54" y="98"/>
                  <a:pt x="55" y="99"/>
                  <a:pt x="55" y="99"/>
                </a:cubicBezTo>
                <a:cubicBezTo>
                  <a:pt x="55" y="100"/>
                  <a:pt x="55" y="100"/>
                  <a:pt x="55" y="100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8" y="104"/>
                  <a:pt x="62" y="107"/>
                  <a:pt x="65" y="109"/>
                </a:cubicBezTo>
                <a:cubicBezTo>
                  <a:pt x="71" y="112"/>
                  <a:pt x="76" y="112"/>
                  <a:pt x="81" y="110"/>
                </a:cubicBezTo>
                <a:cubicBezTo>
                  <a:pt x="85" y="107"/>
                  <a:pt x="88" y="102"/>
                  <a:pt x="89" y="97"/>
                </a:cubicBezTo>
                <a:cubicBezTo>
                  <a:pt x="89" y="92"/>
                  <a:pt x="88" y="86"/>
                  <a:pt x="85" y="81"/>
                </a:cubicBezTo>
                <a:cubicBezTo>
                  <a:pt x="82" y="75"/>
                  <a:pt x="78" y="71"/>
                  <a:pt x="74" y="69"/>
                </a:cubicBezTo>
                <a:cubicBezTo>
                  <a:pt x="69" y="67"/>
                  <a:pt x="63" y="66"/>
                  <a:pt x="59" y="69"/>
                </a:cubicBezTo>
                <a:cubicBezTo>
                  <a:pt x="56" y="70"/>
                  <a:pt x="55" y="72"/>
                  <a:pt x="53" y="74"/>
                </a:cubicBezTo>
                <a:cubicBezTo>
                  <a:pt x="51" y="70"/>
                  <a:pt x="49" y="66"/>
                  <a:pt x="48" y="63"/>
                </a:cubicBezTo>
                <a:cubicBezTo>
                  <a:pt x="50" y="58"/>
                  <a:pt x="50" y="55"/>
                  <a:pt x="52" y="50"/>
                </a:cubicBezTo>
                <a:cubicBezTo>
                  <a:pt x="44" y="33"/>
                  <a:pt x="35" y="17"/>
                  <a:pt x="26" y="0"/>
                </a:cubicBezTo>
                <a:close/>
                <a:moveTo>
                  <a:pt x="41" y="51"/>
                </a:moveTo>
                <a:cubicBezTo>
                  <a:pt x="44" y="51"/>
                  <a:pt x="46" y="52"/>
                  <a:pt x="46" y="55"/>
                </a:cubicBezTo>
                <a:cubicBezTo>
                  <a:pt x="46" y="57"/>
                  <a:pt x="44" y="59"/>
                  <a:pt x="41" y="59"/>
                </a:cubicBezTo>
                <a:cubicBezTo>
                  <a:pt x="39" y="59"/>
                  <a:pt x="37" y="57"/>
                  <a:pt x="37" y="55"/>
                </a:cubicBezTo>
                <a:cubicBezTo>
                  <a:pt x="37" y="52"/>
                  <a:pt x="39" y="51"/>
                  <a:pt x="41" y="51"/>
                </a:cubicBezTo>
                <a:close/>
                <a:moveTo>
                  <a:pt x="69" y="79"/>
                </a:moveTo>
                <a:cubicBezTo>
                  <a:pt x="72" y="80"/>
                  <a:pt x="74" y="82"/>
                  <a:pt x="76" y="86"/>
                </a:cubicBezTo>
                <a:cubicBezTo>
                  <a:pt x="78" y="89"/>
                  <a:pt x="78" y="93"/>
                  <a:pt x="78" y="96"/>
                </a:cubicBezTo>
                <a:cubicBezTo>
                  <a:pt x="78" y="98"/>
                  <a:pt x="77" y="100"/>
                  <a:pt x="76" y="100"/>
                </a:cubicBezTo>
                <a:cubicBezTo>
                  <a:pt x="74" y="101"/>
                  <a:pt x="72" y="101"/>
                  <a:pt x="70" y="100"/>
                </a:cubicBezTo>
                <a:cubicBezTo>
                  <a:pt x="68" y="98"/>
                  <a:pt x="65" y="96"/>
                  <a:pt x="63" y="93"/>
                </a:cubicBezTo>
                <a:cubicBezTo>
                  <a:pt x="62" y="89"/>
                  <a:pt x="61" y="86"/>
                  <a:pt x="61" y="83"/>
                </a:cubicBezTo>
                <a:cubicBezTo>
                  <a:pt x="61" y="81"/>
                  <a:pt x="62" y="79"/>
                  <a:pt x="64" y="78"/>
                </a:cubicBezTo>
                <a:cubicBezTo>
                  <a:pt x="65" y="77"/>
                  <a:pt x="67" y="78"/>
                  <a:pt x="69" y="79"/>
                </a:cubicBezTo>
                <a:close/>
                <a:moveTo>
                  <a:pt x="66" y="0"/>
                </a:moveTo>
                <a:cubicBezTo>
                  <a:pt x="74" y="7"/>
                  <a:pt x="81" y="18"/>
                  <a:pt x="75" y="34"/>
                </a:cubicBezTo>
                <a:cubicBezTo>
                  <a:pt x="57" y="65"/>
                  <a:pt x="57" y="65"/>
                  <a:pt x="57" y="65"/>
                </a:cubicBez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56" y="64"/>
                  <a:pt x="55" y="63"/>
                </a:cubicBezTo>
                <a:cubicBezTo>
                  <a:pt x="57" y="59"/>
                  <a:pt x="58" y="56"/>
                  <a:pt x="59" y="52"/>
                </a:cubicBezTo>
                <a:cubicBezTo>
                  <a:pt x="60" y="50"/>
                  <a:pt x="60" y="50"/>
                  <a:pt x="60" y="50"/>
                </a:cubicBezTo>
                <a:cubicBezTo>
                  <a:pt x="59" y="48"/>
                  <a:pt x="59" y="48"/>
                  <a:pt x="59" y="48"/>
                </a:cubicBezTo>
                <a:cubicBezTo>
                  <a:pt x="50" y="30"/>
                  <a:pt x="50" y="30"/>
                  <a:pt x="50" y="30"/>
                </a:cubicBezTo>
                <a:cubicBezTo>
                  <a:pt x="66" y="0"/>
                  <a:pt x="66" y="0"/>
                  <a:pt x="66" y="0"/>
                </a:cubicBezTo>
                <a:close/>
                <a:moveTo>
                  <a:pt x="31" y="70"/>
                </a:moveTo>
                <a:cubicBezTo>
                  <a:pt x="31" y="70"/>
                  <a:pt x="31" y="70"/>
                  <a:pt x="31" y="70"/>
                </a:cubicBezTo>
                <a:cubicBezTo>
                  <a:pt x="26" y="67"/>
                  <a:pt x="21" y="68"/>
                  <a:pt x="15" y="70"/>
                </a:cubicBezTo>
                <a:cubicBezTo>
                  <a:pt x="11" y="72"/>
                  <a:pt x="7" y="77"/>
                  <a:pt x="4" y="82"/>
                </a:cubicBezTo>
                <a:cubicBezTo>
                  <a:pt x="1" y="87"/>
                  <a:pt x="0" y="93"/>
                  <a:pt x="1" y="98"/>
                </a:cubicBezTo>
                <a:cubicBezTo>
                  <a:pt x="1" y="104"/>
                  <a:pt x="4" y="108"/>
                  <a:pt x="9" y="111"/>
                </a:cubicBezTo>
                <a:cubicBezTo>
                  <a:pt x="13" y="113"/>
                  <a:pt x="19" y="113"/>
                  <a:pt x="24" y="110"/>
                </a:cubicBezTo>
                <a:cubicBezTo>
                  <a:pt x="28" y="109"/>
                  <a:pt x="31" y="105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5" y="100"/>
                  <a:pt x="35" y="99"/>
                  <a:pt x="35" y="99"/>
                </a:cubicBezTo>
                <a:cubicBezTo>
                  <a:pt x="41" y="88"/>
                  <a:pt x="41" y="88"/>
                  <a:pt x="41" y="88"/>
                </a:cubicBezTo>
                <a:lnTo>
                  <a:pt x="31" y="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102"/>
          <p:cNvSpPr/>
          <p:nvPr/>
        </p:nvSpPr>
        <p:spPr bwMode="auto">
          <a:xfrm>
            <a:off x="3135644" y="5577862"/>
            <a:ext cx="317500" cy="509588"/>
          </a:xfrm>
          <a:custGeom>
            <a:avLst/>
            <a:gdLst>
              <a:gd name="T0" fmla="*/ 23 w 75"/>
              <a:gd name="T1" fmla="*/ 0 h 120"/>
              <a:gd name="T2" fmla="*/ 33 w 75"/>
              <a:gd name="T3" fmla="*/ 0 h 120"/>
              <a:gd name="T4" fmla="*/ 33 w 75"/>
              <a:gd name="T5" fmla="*/ 31 h 120"/>
              <a:gd name="T6" fmla="*/ 25 w 75"/>
              <a:gd name="T7" fmla="*/ 42 h 120"/>
              <a:gd name="T8" fmla="*/ 36 w 75"/>
              <a:gd name="T9" fmla="*/ 53 h 120"/>
              <a:gd name="T10" fmla="*/ 47 w 75"/>
              <a:gd name="T11" fmla="*/ 42 h 120"/>
              <a:gd name="T12" fmla="*/ 40 w 75"/>
              <a:gd name="T13" fmla="*/ 31 h 120"/>
              <a:gd name="T14" fmla="*/ 40 w 75"/>
              <a:gd name="T15" fmla="*/ 0 h 120"/>
              <a:gd name="T16" fmla="*/ 50 w 75"/>
              <a:gd name="T17" fmla="*/ 0 h 120"/>
              <a:gd name="T18" fmla="*/ 74 w 75"/>
              <a:gd name="T19" fmla="*/ 43 h 120"/>
              <a:gd name="T20" fmla="*/ 62 w 75"/>
              <a:gd name="T21" fmla="*/ 72 h 120"/>
              <a:gd name="T22" fmla="*/ 75 w 75"/>
              <a:gd name="T23" fmla="*/ 72 h 120"/>
              <a:gd name="T24" fmla="*/ 75 w 75"/>
              <a:gd name="T25" fmla="*/ 87 h 120"/>
              <a:gd name="T26" fmla="*/ 66 w 75"/>
              <a:gd name="T27" fmla="*/ 87 h 120"/>
              <a:gd name="T28" fmla="*/ 66 w 75"/>
              <a:gd name="T29" fmla="*/ 120 h 120"/>
              <a:gd name="T30" fmla="*/ 31 w 75"/>
              <a:gd name="T31" fmla="*/ 120 h 120"/>
              <a:gd name="T32" fmla="*/ 31 w 75"/>
              <a:gd name="T33" fmla="*/ 88 h 120"/>
              <a:gd name="T34" fmla="*/ 19 w 75"/>
              <a:gd name="T35" fmla="*/ 88 h 120"/>
              <a:gd name="T36" fmla="*/ 19 w 75"/>
              <a:gd name="T37" fmla="*/ 120 h 120"/>
              <a:gd name="T38" fmla="*/ 8 w 75"/>
              <a:gd name="T39" fmla="*/ 120 h 120"/>
              <a:gd name="T40" fmla="*/ 8 w 75"/>
              <a:gd name="T41" fmla="*/ 87 h 120"/>
              <a:gd name="T42" fmla="*/ 1 w 75"/>
              <a:gd name="T43" fmla="*/ 87 h 120"/>
              <a:gd name="T44" fmla="*/ 1 w 75"/>
              <a:gd name="T45" fmla="*/ 72 h 120"/>
              <a:gd name="T46" fmla="*/ 12 w 75"/>
              <a:gd name="T47" fmla="*/ 72 h 120"/>
              <a:gd name="T48" fmla="*/ 0 w 75"/>
              <a:gd name="T49" fmla="*/ 43 h 120"/>
              <a:gd name="T50" fmla="*/ 23 w 75"/>
              <a:gd name="T51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" h="120">
                <a:moveTo>
                  <a:pt x="23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31"/>
                  <a:pt x="33" y="31"/>
                  <a:pt x="33" y="31"/>
                </a:cubicBezTo>
                <a:cubicBezTo>
                  <a:pt x="29" y="33"/>
                  <a:pt x="25" y="37"/>
                  <a:pt x="25" y="42"/>
                </a:cubicBezTo>
                <a:cubicBezTo>
                  <a:pt x="25" y="48"/>
                  <a:pt x="30" y="53"/>
                  <a:pt x="36" y="53"/>
                </a:cubicBezTo>
                <a:cubicBezTo>
                  <a:pt x="42" y="53"/>
                  <a:pt x="47" y="48"/>
                  <a:pt x="47" y="42"/>
                </a:cubicBezTo>
                <a:cubicBezTo>
                  <a:pt x="47" y="37"/>
                  <a:pt x="44" y="33"/>
                  <a:pt x="40" y="31"/>
                </a:cubicBezTo>
                <a:cubicBezTo>
                  <a:pt x="40" y="0"/>
                  <a:pt x="40" y="0"/>
                  <a:pt x="4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8" y="14"/>
                  <a:pt x="66" y="29"/>
                  <a:pt x="74" y="43"/>
                </a:cubicBezTo>
                <a:cubicBezTo>
                  <a:pt x="68" y="52"/>
                  <a:pt x="64" y="62"/>
                  <a:pt x="62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87"/>
                  <a:pt x="75" y="87"/>
                  <a:pt x="75" y="87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1" y="88"/>
                  <a:pt x="31" y="88"/>
                  <a:pt x="31" y="88"/>
                </a:cubicBezTo>
                <a:cubicBezTo>
                  <a:pt x="19" y="88"/>
                  <a:pt x="19" y="88"/>
                  <a:pt x="19" y="88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87"/>
                  <a:pt x="8" y="87"/>
                  <a:pt x="8" y="87"/>
                </a:cubicBezTo>
                <a:cubicBezTo>
                  <a:pt x="1" y="87"/>
                  <a:pt x="1" y="87"/>
                  <a:pt x="1" y="87"/>
                </a:cubicBezTo>
                <a:cubicBezTo>
                  <a:pt x="1" y="72"/>
                  <a:pt x="1" y="72"/>
                  <a:pt x="1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0" y="62"/>
                  <a:pt x="6" y="52"/>
                  <a:pt x="0" y="43"/>
                </a:cubicBezTo>
                <a:cubicBezTo>
                  <a:pt x="8" y="29"/>
                  <a:pt x="15" y="14"/>
                  <a:pt x="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104"/>
          <p:cNvSpPr>
            <a:spLocks noEditPoints="1"/>
          </p:cNvSpPr>
          <p:nvPr/>
        </p:nvSpPr>
        <p:spPr bwMode="auto">
          <a:xfrm>
            <a:off x="633744" y="4751569"/>
            <a:ext cx="347663" cy="530225"/>
          </a:xfrm>
          <a:custGeom>
            <a:avLst/>
            <a:gdLst>
              <a:gd name="T0" fmla="*/ 18 w 82"/>
              <a:gd name="T1" fmla="*/ 29 h 125"/>
              <a:gd name="T2" fmla="*/ 26 w 82"/>
              <a:gd name="T3" fmla="*/ 27 h 125"/>
              <a:gd name="T4" fmla="*/ 26 w 82"/>
              <a:gd name="T5" fmla="*/ 19 h 125"/>
              <a:gd name="T6" fmla="*/ 30 w 82"/>
              <a:gd name="T7" fmla="*/ 19 h 125"/>
              <a:gd name="T8" fmla="*/ 32 w 82"/>
              <a:gd name="T9" fmla="*/ 0 h 125"/>
              <a:gd name="T10" fmla="*/ 50 w 82"/>
              <a:gd name="T11" fmla="*/ 0 h 125"/>
              <a:gd name="T12" fmla="*/ 52 w 82"/>
              <a:gd name="T13" fmla="*/ 19 h 125"/>
              <a:gd name="T14" fmla="*/ 56 w 82"/>
              <a:gd name="T15" fmla="*/ 19 h 125"/>
              <a:gd name="T16" fmla="*/ 56 w 82"/>
              <a:gd name="T17" fmla="*/ 27 h 125"/>
              <a:gd name="T18" fmla="*/ 65 w 82"/>
              <a:gd name="T19" fmla="*/ 29 h 125"/>
              <a:gd name="T20" fmla="*/ 66 w 82"/>
              <a:gd name="T21" fmla="*/ 41 h 125"/>
              <a:gd name="T22" fmla="*/ 32 w 82"/>
              <a:gd name="T23" fmla="*/ 41 h 125"/>
              <a:gd name="T24" fmla="*/ 32 w 82"/>
              <a:gd name="T25" fmla="*/ 59 h 125"/>
              <a:gd name="T26" fmla="*/ 68 w 82"/>
              <a:gd name="T27" fmla="*/ 59 h 125"/>
              <a:gd name="T28" fmla="*/ 73 w 82"/>
              <a:gd name="T29" fmla="*/ 113 h 125"/>
              <a:gd name="T30" fmla="*/ 82 w 82"/>
              <a:gd name="T31" fmla="*/ 113 h 125"/>
              <a:gd name="T32" fmla="*/ 82 w 82"/>
              <a:gd name="T33" fmla="*/ 125 h 125"/>
              <a:gd name="T34" fmla="*/ 0 w 82"/>
              <a:gd name="T35" fmla="*/ 125 h 125"/>
              <a:gd name="T36" fmla="*/ 0 w 82"/>
              <a:gd name="T37" fmla="*/ 113 h 125"/>
              <a:gd name="T38" fmla="*/ 8 w 82"/>
              <a:gd name="T39" fmla="*/ 113 h 125"/>
              <a:gd name="T40" fmla="*/ 18 w 82"/>
              <a:gd name="T41" fmla="*/ 29 h 125"/>
              <a:gd name="T42" fmla="*/ 64 w 82"/>
              <a:gd name="T43" fmla="*/ 113 h 125"/>
              <a:gd name="T44" fmla="*/ 18 w 82"/>
              <a:gd name="T45" fmla="*/ 113 h 125"/>
              <a:gd name="T46" fmla="*/ 64 w 82"/>
              <a:gd name="T47" fmla="*/ 11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2" h="125">
                <a:moveTo>
                  <a:pt x="18" y="29"/>
                </a:moveTo>
                <a:cubicBezTo>
                  <a:pt x="20" y="28"/>
                  <a:pt x="23" y="27"/>
                  <a:pt x="26" y="27"/>
                </a:cubicBezTo>
                <a:cubicBezTo>
                  <a:pt x="26" y="19"/>
                  <a:pt x="26" y="19"/>
                  <a:pt x="26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2" y="0"/>
                  <a:pt x="32" y="0"/>
                  <a:pt x="3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19"/>
                  <a:pt x="52" y="19"/>
                  <a:pt x="52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7"/>
                  <a:pt x="56" y="27"/>
                  <a:pt x="56" y="27"/>
                </a:cubicBezTo>
                <a:cubicBezTo>
                  <a:pt x="59" y="27"/>
                  <a:pt x="62" y="28"/>
                  <a:pt x="65" y="29"/>
                </a:cubicBezTo>
                <a:cubicBezTo>
                  <a:pt x="66" y="41"/>
                  <a:pt x="66" y="41"/>
                  <a:pt x="66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59"/>
                  <a:pt x="32" y="59"/>
                  <a:pt x="32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3"/>
                  <a:pt x="0" y="113"/>
                  <a:pt x="0" y="113"/>
                </a:cubicBezTo>
                <a:cubicBezTo>
                  <a:pt x="8" y="113"/>
                  <a:pt x="8" y="113"/>
                  <a:pt x="8" y="113"/>
                </a:cubicBezTo>
                <a:cubicBezTo>
                  <a:pt x="18" y="29"/>
                  <a:pt x="18" y="29"/>
                  <a:pt x="18" y="29"/>
                </a:cubicBezTo>
                <a:close/>
                <a:moveTo>
                  <a:pt x="64" y="113"/>
                </a:moveTo>
                <a:cubicBezTo>
                  <a:pt x="55" y="96"/>
                  <a:pt x="27" y="95"/>
                  <a:pt x="18" y="113"/>
                </a:cubicBezTo>
                <a:lnTo>
                  <a:pt x="64" y="1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149"/>
          <p:cNvSpPr>
            <a:spLocks noEditPoints="1"/>
          </p:cNvSpPr>
          <p:nvPr/>
        </p:nvSpPr>
        <p:spPr bwMode="auto">
          <a:xfrm>
            <a:off x="6957882" y="4810306"/>
            <a:ext cx="576262" cy="412750"/>
          </a:xfrm>
          <a:custGeom>
            <a:avLst/>
            <a:gdLst>
              <a:gd name="T0" fmla="*/ 21 w 136"/>
              <a:gd name="T1" fmla="*/ 53 h 97"/>
              <a:gd name="T2" fmla="*/ 41 w 136"/>
              <a:gd name="T3" fmla="*/ 48 h 97"/>
              <a:gd name="T4" fmla="*/ 28 w 136"/>
              <a:gd name="T5" fmla="*/ 37 h 97"/>
              <a:gd name="T6" fmla="*/ 28 w 136"/>
              <a:gd name="T7" fmla="*/ 12 h 97"/>
              <a:gd name="T8" fmla="*/ 77 w 136"/>
              <a:gd name="T9" fmla="*/ 2 h 97"/>
              <a:gd name="T10" fmla="*/ 127 w 136"/>
              <a:gd name="T11" fmla="*/ 34 h 97"/>
              <a:gd name="T12" fmla="*/ 83 w 136"/>
              <a:gd name="T13" fmla="*/ 90 h 97"/>
              <a:gd name="T14" fmla="*/ 11 w 136"/>
              <a:gd name="T15" fmla="*/ 69 h 97"/>
              <a:gd name="T16" fmla="*/ 21 w 136"/>
              <a:gd name="T17" fmla="*/ 53 h 97"/>
              <a:gd name="T18" fmla="*/ 34 w 136"/>
              <a:gd name="T19" fmla="*/ 26 h 97"/>
              <a:gd name="T20" fmla="*/ 52 w 136"/>
              <a:gd name="T21" fmla="*/ 34 h 97"/>
              <a:gd name="T22" fmla="*/ 67 w 136"/>
              <a:gd name="T23" fmla="*/ 23 h 97"/>
              <a:gd name="T24" fmla="*/ 34 w 136"/>
              <a:gd name="T25" fmla="*/ 26 h 97"/>
              <a:gd name="T26" fmla="*/ 35 w 136"/>
              <a:gd name="T27" fmla="*/ 61 h 97"/>
              <a:gd name="T28" fmla="*/ 24 w 136"/>
              <a:gd name="T29" fmla="*/ 67 h 97"/>
              <a:gd name="T30" fmla="*/ 35 w 136"/>
              <a:gd name="T31" fmla="*/ 72 h 97"/>
              <a:gd name="T32" fmla="*/ 45 w 136"/>
              <a:gd name="T33" fmla="*/ 67 h 97"/>
              <a:gd name="T34" fmla="*/ 35 w 136"/>
              <a:gd name="T35" fmla="*/ 61 h 97"/>
              <a:gd name="T36" fmla="*/ 109 w 136"/>
              <a:gd name="T37" fmla="*/ 33 h 97"/>
              <a:gd name="T38" fmla="*/ 99 w 136"/>
              <a:gd name="T39" fmla="*/ 39 h 97"/>
              <a:gd name="T40" fmla="*/ 109 w 136"/>
              <a:gd name="T41" fmla="*/ 44 h 97"/>
              <a:gd name="T42" fmla="*/ 120 w 136"/>
              <a:gd name="T43" fmla="*/ 39 h 97"/>
              <a:gd name="T44" fmla="*/ 109 w 136"/>
              <a:gd name="T45" fmla="*/ 33 h 97"/>
              <a:gd name="T46" fmla="*/ 107 w 136"/>
              <a:gd name="T47" fmla="*/ 50 h 97"/>
              <a:gd name="T48" fmla="*/ 97 w 136"/>
              <a:gd name="T49" fmla="*/ 56 h 97"/>
              <a:gd name="T50" fmla="*/ 107 w 136"/>
              <a:gd name="T51" fmla="*/ 61 h 97"/>
              <a:gd name="T52" fmla="*/ 118 w 136"/>
              <a:gd name="T53" fmla="*/ 56 h 97"/>
              <a:gd name="T54" fmla="*/ 107 w 136"/>
              <a:gd name="T55" fmla="*/ 50 h 97"/>
              <a:gd name="T56" fmla="*/ 90 w 136"/>
              <a:gd name="T57" fmla="*/ 64 h 97"/>
              <a:gd name="T58" fmla="*/ 79 w 136"/>
              <a:gd name="T59" fmla="*/ 70 h 97"/>
              <a:gd name="T60" fmla="*/ 90 w 136"/>
              <a:gd name="T61" fmla="*/ 75 h 97"/>
              <a:gd name="T62" fmla="*/ 100 w 136"/>
              <a:gd name="T63" fmla="*/ 70 h 97"/>
              <a:gd name="T64" fmla="*/ 90 w 136"/>
              <a:gd name="T65" fmla="*/ 64 h 97"/>
              <a:gd name="T66" fmla="*/ 61 w 136"/>
              <a:gd name="T67" fmla="*/ 70 h 97"/>
              <a:gd name="T68" fmla="*/ 50 w 136"/>
              <a:gd name="T69" fmla="*/ 76 h 97"/>
              <a:gd name="T70" fmla="*/ 61 w 136"/>
              <a:gd name="T71" fmla="*/ 81 h 97"/>
              <a:gd name="T72" fmla="*/ 71 w 136"/>
              <a:gd name="T73" fmla="*/ 76 h 97"/>
              <a:gd name="T74" fmla="*/ 61 w 136"/>
              <a:gd name="T75" fmla="*/ 7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97">
                <a:moveTo>
                  <a:pt x="21" y="53"/>
                </a:moveTo>
                <a:cubicBezTo>
                  <a:pt x="32" y="52"/>
                  <a:pt x="43" y="52"/>
                  <a:pt x="41" y="48"/>
                </a:cubicBezTo>
                <a:cubicBezTo>
                  <a:pt x="40" y="45"/>
                  <a:pt x="34" y="41"/>
                  <a:pt x="28" y="37"/>
                </a:cubicBezTo>
                <a:cubicBezTo>
                  <a:pt x="12" y="27"/>
                  <a:pt x="11" y="21"/>
                  <a:pt x="28" y="12"/>
                </a:cubicBezTo>
                <a:cubicBezTo>
                  <a:pt x="42" y="4"/>
                  <a:pt x="61" y="0"/>
                  <a:pt x="77" y="2"/>
                </a:cubicBezTo>
                <a:cubicBezTo>
                  <a:pt x="101" y="4"/>
                  <a:pt x="121" y="16"/>
                  <a:pt x="127" y="34"/>
                </a:cubicBezTo>
                <a:cubicBezTo>
                  <a:pt x="136" y="58"/>
                  <a:pt x="116" y="83"/>
                  <a:pt x="83" y="90"/>
                </a:cubicBezTo>
                <a:cubicBezTo>
                  <a:pt x="54" y="97"/>
                  <a:pt x="24" y="87"/>
                  <a:pt x="11" y="69"/>
                </a:cubicBezTo>
                <a:cubicBezTo>
                  <a:pt x="0" y="55"/>
                  <a:pt x="6" y="53"/>
                  <a:pt x="21" y="53"/>
                </a:cubicBezTo>
                <a:close/>
                <a:moveTo>
                  <a:pt x="34" y="26"/>
                </a:moveTo>
                <a:cubicBezTo>
                  <a:pt x="35" y="31"/>
                  <a:pt x="43" y="35"/>
                  <a:pt x="52" y="34"/>
                </a:cubicBezTo>
                <a:cubicBezTo>
                  <a:pt x="61" y="33"/>
                  <a:pt x="68" y="28"/>
                  <a:pt x="67" y="23"/>
                </a:cubicBezTo>
                <a:cubicBezTo>
                  <a:pt x="66" y="13"/>
                  <a:pt x="32" y="13"/>
                  <a:pt x="34" y="26"/>
                </a:cubicBezTo>
                <a:close/>
                <a:moveTo>
                  <a:pt x="35" y="61"/>
                </a:moveTo>
                <a:cubicBezTo>
                  <a:pt x="29" y="61"/>
                  <a:pt x="24" y="64"/>
                  <a:pt x="24" y="67"/>
                </a:cubicBezTo>
                <a:cubicBezTo>
                  <a:pt x="24" y="70"/>
                  <a:pt x="29" y="72"/>
                  <a:pt x="35" y="72"/>
                </a:cubicBezTo>
                <a:cubicBezTo>
                  <a:pt x="40" y="72"/>
                  <a:pt x="45" y="70"/>
                  <a:pt x="45" y="67"/>
                </a:cubicBezTo>
                <a:cubicBezTo>
                  <a:pt x="45" y="64"/>
                  <a:pt x="40" y="61"/>
                  <a:pt x="35" y="61"/>
                </a:cubicBezTo>
                <a:close/>
                <a:moveTo>
                  <a:pt x="109" y="33"/>
                </a:moveTo>
                <a:cubicBezTo>
                  <a:pt x="104" y="33"/>
                  <a:pt x="99" y="36"/>
                  <a:pt x="99" y="39"/>
                </a:cubicBezTo>
                <a:cubicBezTo>
                  <a:pt x="99" y="42"/>
                  <a:pt x="104" y="44"/>
                  <a:pt x="109" y="44"/>
                </a:cubicBezTo>
                <a:cubicBezTo>
                  <a:pt x="115" y="44"/>
                  <a:pt x="120" y="42"/>
                  <a:pt x="120" y="39"/>
                </a:cubicBezTo>
                <a:cubicBezTo>
                  <a:pt x="120" y="36"/>
                  <a:pt x="115" y="33"/>
                  <a:pt x="109" y="33"/>
                </a:cubicBezTo>
                <a:close/>
                <a:moveTo>
                  <a:pt x="107" y="50"/>
                </a:moveTo>
                <a:cubicBezTo>
                  <a:pt x="102" y="50"/>
                  <a:pt x="97" y="53"/>
                  <a:pt x="97" y="56"/>
                </a:cubicBezTo>
                <a:cubicBezTo>
                  <a:pt x="97" y="59"/>
                  <a:pt x="102" y="61"/>
                  <a:pt x="107" y="61"/>
                </a:cubicBezTo>
                <a:cubicBezTo>
                  <a:pt x="113" y="61"/>
                  <a:pt x="118" y="59"/>
                  <a:pt x="118" y="56"/>
                </a:cubicBezTo>
                <a:cubicBezTo>
                  <a:pt x="118" y="53"/>
                  <a:pt x="113" y="50"/>
                  <a:pt x="107" y="50"/>
                </a:cubicBezTo>
                <a:close/>
                <a:moveTo>
                  <a:pt x="90" y="64"/>
                </a:moveTo>
                <a:cubicBezTo>
                  <a:pt x="84" y="64"/>
                  <a:pt x="79" y="67"/>
                  <a:pt x="79" y="70"/>
                </a:cubicBezTo>
                <a:cubicBezTo>
                  <a:pt x="79" y="73"/>
                  <a:pt x="84" y="75"/>
                  <a:pt x="90" y="75"/>
                </a:cubicBezTo>
                <a:cubicBezTo>
                  <a:pt x="95" y="75"/>
                  <a:pt x="100" y="73"/>
                  <a:pt x="100" y="70"/>
                </a:cubicBezTo>
                <a:cubicBezTo>
                  <a:pt x="100" y="67"/>
                  <a:pt x="95" y="64"/>
                  <a:pt x="90" y="64"/>
                </a:cubicBezTo>
                <a:close/>
                <a:moveTo>
                  <a:pt x="61" y="70"/>
                </a:moveTo>
                <a:cubicBezTo>
                  <a:pt x="55" y="70"/>
                  <a:pt x="50" y="72"/>
                  <a:pt x="50" y="76"/>
                </a:cubicBezTo>
                <a:cubicBezTo>
                  <a:pt x="50" y="79"/>
                  <a:pt x="55" y="81"/>
                  <a:pt x="61" y="81"/>
                </a:cubicBezTo>
                <a:cubicBezTo>
                  <a:pt x="66" y="81"/>
                  <a:pt x="71" y="79"/>
                  <a:pt x="71" y="76"/>
                </a:cubicBezTo>
                <a:cubicBezTo>
                  <a:pt x="71" y="72"/>
                  <a:pt x="66" y="70"/>
                  <a:pt x="61" y="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150"/>
          <p:cNvSpPr>
            <a:spLocks noEditPoints="1"/>
          </p:cNvSpPr>
          <p:nvPr/>
        </p:nvSpPr>
        <p:spPr bwMode="auto">
          <a:xfrm>
            <a:off x="1362407" y="4742044"/>
            <a:ext cx="496887" cy="549275"/>
          </a:xfrm>
          <a:custGeom>
            <a:avLst/>
            <a:gdLst>
              <a:gd name="T0" fmla="*/ 84 w 117"/>
              <a:gd name="T1" fmla="*/ 38 h 129"/>
              <a:gd name="T2" fmla="*/ 94 w 117"/>
              <a:gd name="T3" fmla="*/ 39 h 129"/>
              <a:gd name="T4" fmla="*/ 99 w 117"/>
              <a:gd name="T5" fmla="*/ 53 h 129"/>
              <a:gd name="T6" fmla="*/ 81 w 117"/>
              <a:gd name="T7" fmla="*/ 85 h 129"/>
              <a:gd name="T8" fmla="*/ 83 w 117"/>
              <a:gd name="T9" fmla="*/ 88 h 129"/>
              <a:gd name="T10" fmla="*/ 96 w 117"/>
              <a:gd name="T11" fmla="*/ 89 h 129"/>
              <a:gd name="T12" fmla="*/ 116 w 117"/>
              <a:gd name="T13" fmla="*/ 117 h 129"/>
              <a:gd name="T14" fmla="*/ 107 w 117"/>
              <a:gd name="T15" fmla="*/ 128 h 129"/>
              <a:gd name="T16" fmla="*/ 81 w 117"/>
              <a:gd name="T17" fmla="*/ 101 h 129"/>
              <a:gd name="T18" fmla="*/ 68 w 117"/>
              <a:gd name="T19" fmla="*/ 100 h 129"/>
              <a:gd name="T20" fmla="*/ 79 w 117"/>
              <a:gd name="T21" fmla="*/ 89 h 129"/>
              <a:gd name="T22" fmla="*/ 76 w 117"/>
              <a:gd name="T23" fmla="*/ 80 h 129"/>
              <a:gd name="T24" fmla="*/ 96 w 117"/>
              <a:gd name="T25" fmla="*/ 46 h 129"/>
              <a:gd name="T26" fmla="*/ 87 w 117"/>
              <a:gd name="T27" fmla="*/ 41 h 129"/>
              <a:gd name="T28" fmla="*/ 90 w 117"/>
              <a:gd name="T29" fmla="*/ 45 h 129"/>
              <a:gd name="T30" fmla="*/ 36 w 117"/>
              <a:gd name="T31" fmla="*/ 96 h 129"/>
              <a:gd name="T32" fmla="*/ 26 w 117"/>
              <a:gd name="T33" fmla="*/ 91 h 129"/>
              <a:gd name="T34" fmla="*/ 20 w 117"/>
              <a:gd name="T35" fmla="*/ 91 h 129"/>
              <a:gd name="T36" fmla="*/ 20 w 117"/>
              <a:gd name="T37" fmla="*/ 84 h 129"/>
              <a:gd name="T38" fmla="*/ 74 w 117"/>
              <a:gd name="T39" fmla="*/ 33 h 129"/>
              <a:gd name="T40" fmla="*/ 19 w 117"/>
              <a:gd name="T41" fmla="*/ 40 h 129"/>
              <a:gd name="T42" fmla="*/ 7 w 117"/>
              <a:gd name="T43" fmla="*/ 43 h 129"/>
              <a:gd name="T44" fmla="*/ 14 w 117"/>
              <a:gd name="T45" fmla="*/ 73 h 129"/>
              <a:gd name="T46" fmla="*/ 35 w 117"/>
              <a:gd name="T47" fmla="*/ 56 h 129"/>
              <a:gd name="T48" fmla="*/ 55 w 117"/>
              <a:gd name="T49" fmla="*/ 40 h 129"/>
              <a:gd name="T50" fmla="*/ 62 w 117"/>
              <a:gd name="T51" fmla="*/ 33 h 129"/>
              <a:gd name="T52" fmla="*/ 54 w 117"/>
              <a:gd name="T53" fmla="*/ 4 h 129"/>
              <a:gd name="T54" fmla="*/ 43 w 117"/>
              <a:gd name="T55" fmla="*/ 3 h 129"/>
              <a:gd name="T56" fmla="*/ 47 w 117"/>
              <a:gd name="T57" fmla="*/ 19 h 129"/>
              <a:gd name="T58" fmla="*/ 43 w 117"/>
              <a:gd name="T59" fmla="*/ 21 h 129"/>
              <a:gd name="T60" fmla="*/ 37 w 117"/>
              <a:gd name="T61" fmla="*/ 18 h 129"/>
              <a:gd name="T62" fmla="*/ 18 w 117"/>
              <a:gd name="T63" fmla="*/ 16 h 129"/>
              <a:gd name="T64" fmla="*/ 19 w 117"/>
              <a:gd name="T65" fmla="*/ 40 h 129"/>
              <a:gd name="T66" fmla="*/ 29 w 117"/>
              <a:gd name="T67" fmla="*/ 79 h 129"/>
              <a:gd name="T68" fmla="*/ 73 w 117"/>
              <a:gd name="T69" fmla="*/ 3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7" h="129">
                <a:moveTo>
                  <a:pt x="80" y="34"/>
                </a:moveTo>
                <a:cubicBezTo>
                  <a:pt x="84" y="38"/>
                  <a:pt x="84" y="38"/>
                  <a:pt x="84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9" y="34"/>
                  <a:pt x="90" y="34"/>
                  <a:pt x="94" y="39"/>
                </a:cubicBezTo>
                <a:cubicBezTo>
                  <a:pt x="98" y="44"/>
                  <a:pt x="98" y="44"/>
                  <a:pt x="98" y="44"/>
                </a:cubicBezTo>
                <a:cubicBezTo>
                  <a:pt x="102" y="49"/>
                  <a:pt x="102" y="49"/>
                  <a:pt x="99" y="53"/>
                </a:cubicBezTo>
                <a:cubicBezTo>
                  <a:pt x="79" y="82"/>
                  <a:pt x="79" y="82"/>
                  <a:pt x="79" y="82"/>
                </a:cubicBezTo>
                <a:cubicBezTo>
                  <a:pt x="79" y="83"/>
                  <a:pt x="79" y="84"/>
                  <a:pt x="81" y="85"/>
                </a:cubicBezTo>
                <a:cubicBezTo>
                  <a:pt x="81" y="86"/>
                  <a:pt x="82" y="86"/>
                  <a:pt x="82" y="87"/>
                </a:cubicBezTo>
                <a:cubicBezTo>
                  <a:pt x="83" y="88"/>
                  <a:pt x="83" y="88"/>
                  <a:pt x="83" y="88"/>
                </a:cubicBezTo>
                <a:cubicBezTo>
                  <a:pt x="95" y="77"/>
                  <a:pt x="95" y="77"/>
                  <a:pt x="95" y="77"/>
                </a:cubicBezTo>
                <a:cubicBezTo>
                  <a:pt x="96" y="89"/>
                  <a:pt x="96" y="89"/>
                  <a:pt x="96" y="89"/>
                </a:cubicBezTo>
                <a:cubicBezTo>
                  <a:pt x="94" y="90"/>
                  <a:pt x="94" y="90"/>
                  <a:pt x="94" y="90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7" y="118"/>
                  <a:pt x="117" y="120"/>
                  <a:pt x="116" y="121"/>
                </a:cubicBezTo>
                <a:cubicBezTo>
                  <a:pt x="107" y="128"/>
                  <a:pt x="107" y="128"/>
                  <a:pt x="107" y="128"/>
                </a:cubicBezTo>
                <a:cubicBezTo>
                  <a:pt x="106" y="129"/>
                  <a:pt x="104" y="129"/>
                  <a:pt x="103" y="128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0" y="90"/>
                  <a:pt x="80" y="90"/>
                  <a:pt x="80" y="90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88"/>
                  <a:pt x="78" y="88"/>
                  <a:pt x="78" y="87"/>
                </a:cubicBezTo>
                <a:cubicBezTo>
                  <a:pt x="75" y="84"/>
                  <a:pt x="74" y="83"/>
                  <a:pt x="76" y="80"/>
                </a:cubicBezTo>
                <a:cubicBezTo>
                  <a:pt x="96" y="51"/>
                  <a:pt x="96" y="51"/>
                  <a:pt x="96" y="51"/>
                </a:cubicBezTo>
                <a:cubicBezTo>
                  <a:pt x="98" y="49"/>
                  <a:pt x="98" y="49"/>
                  <a:pt x="96" y="46"/>
                </a:cubicBezTo>
                <a:cubicBezTo>
                  <a:pt x="92" y="42"/>
                  <a:pt x="92" y="42"/>
                  <a:pt x="92" y="42"/>
                </a:cubicBezTo>
                <a:cubicBezTo>
                  <a:pt x="89" y="39"/>
                  <a:pt x="89" y="39"/>
                  <a:pt x="87" y="41"/>
                </a:cubicBezTo>
                <a:cubicBezTo>
                  <a:pt x="86" y="41"/>
                  <a:pt x="86" y="41"/>
                  <a:pt x="86" y="41"/>
                </a:cubicBezTo>
                <a:cubicBezTo>
                  <a:pt x="90" y="45"/>
                  <a:pt x="90" y="45"/>
                  <a:pt x="90" y="45"/>
                </a:cubicBezTo>
                <a:cubicBezTo>
                  <a:pt x="92" y="47"/>
                  <a:pt x="91" y="50"/>
                  <a:pt x="89" y="52"/>
                </a:cubicBezTo>
                <a:cubicBezTo>
                  <a:pt x="36" y="96"/>
                  <a:pt x="36" y="96"/>
                  <a:pt x="36" y="96"/>
                </a:cubicBezTo>
                <a:cubicBezTo>
                  <a:pt x="34" y="98"/>
                  <a:pt x="31" y="97"/>
                  <a:pt x="29" y="95"/>
                </a:cubicBezTo>
                <a:cubicBezTo>
                  <a:pt x="26" y="91"/>
                  <a:pt x="26" y="91"/>
                  <a:pt x="26" y="91"/>
                </a:cubicBezTo>
                <a:cubicBezTo>
                  <a:pt x="22" y="94"/>
                  <a:pt x="22" y="94"/>
                  <a:pt x="22" y="94"/>
                </a:cubicBezTo>
                <a:cubicBezTo>
                  <a:pt x="20" y="91"/>
                  <a:pt x="20" y="91"/>
                  <a:pt x="20" y="91"/>
                </a:cubicBezTo>
                <a:cubicBezTo>
                  <a:pt x="24" y="88"/>
                  <a:pt x="24" y="88"/>
                  <a:pt x="24" y="88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2"/>
                  <a:pt x="18" y="79"/>
                  <a:pt x="20" y="77"/>
                </a:cubicBezTo>
                <a:cubicBezTo>
                  <a:pt x="74" y="33"/>
                  <a:pt x="74" y="33"/>
                  <a:pt x="74" y="33"/>
                </a:cubicBezTo>
                <a:cubicBezTo>
                  <a:pt x="76" y="31"/>
                  <a:pt x="79" y="32"/>
                  <a:pt x="80" y="34"/>
                </a:cubicBezTo>
                <a:close/>
                <a:moveTo>
                  <a:pt x="19" y="40"/>
                </a:moveTo>
                <a:cubicBezTo>
                  <a:pt x="15" y="39"/>
                  <a:pt x="11" y="40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1" y="48"/>
                  <a:pt x="0" y="57"/>
                  <a:pt x="5" y="63"/>
                </a:cubicBezTo>
                <a:cubicBezTo>
                  <a:pt x="14" y="73"/>
                  <a:pt x="14" y="73"/>
                  <a:pt x="14" y="73"/>
                </a:cubicBezTo>
                <a:cubicBezTo>
                  <a:pt x="33" y="57"/>
                  <a:pt x="33" y="57"/>
                  <a:pt x="33" y="57"/>
                </a:cubicBezTo>
                <a:cubicBezTo>
                  <a:pt x="35" y="56"/>
                  <a:pt x="35" y="56"/>
                  <a:pt x="35" y="56"/>
                </a:cubicBezTo>
                <a:cubicBezTo>
                  <a:pt x="51" y="43"/>
                  <a:pt x="51" y="43"/>
                  <a:pt x="51" y="43"/>
                </a:cubicBezTo>
                <a:cubicBezTo>
                  <a:pt x="55" y="40"/>
                  <a:pt x="55" y="40"/>
                  <a:pt x="55" y="40"/>
                </a:cubicBezTo>
                <a:cubicBezTo>
                  <a:pt x="60" y="35"/>
                  <a:pt x="60" y="35"/>
                  <a:pt x="60" y="35"/>
                </a:cubicBezTo>
                <a:cubicBezTo>
                  <a:pt x="62" y="33"/>
                  <a:pt x="62" y="33"/>
                  <a:pt x="62" y="33"/>
                </a:cubicBezTo>
                <a:cubicBezTo>
                  <a:pt x="72" y="26"/>
                  <a:pt x="72" y="26"/>
                  <a:pt x="72" y="26"/>
                </a:cubicBezTo>
                <a:cubicBezTo>
                  <a:pt x="54" y="4"/>
                  <a:pt x="54" y="4"/>
                  <a:pt x="54" y="4"/>
                </a:cubicBezTo>
                <a:cubicBezTo>
                  <a:pt x="51" y="1"/>
                  <a:pt x="46" y="0"/>
                  <a:pt x="43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0" y="5"/>
                  <a:pt x="40" y="10"/>
                  <a:pt x="42" y="13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9"/>
                  <a:pt x="44" y="20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2" y="22"/>
                  <a:pt x="42" y="22"/>
                  <a:pt x="41" y="23"/>
                </a:cubicBezTo>
                <a:cubicBezTo>
                  <a:pt x="37" y="18"/>
                  <a:pt x="37" y="18"/>
                  <a:pt x="37" y="18"/>
                </a:cubicBezTo>
                <a:cubicBezTo>
                  <a:pt x="32" y="12"/>
                  <a:pt x="24" y="11"/>
                  <a:pt x="18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2" y="21"/>
                  <a:pt x="11" y="30"/>
                  <a:pt x="16" y="36"/>
                </a:cubicBezTo>
                <a:cubicBezTo>
                  <a:pt x="19" y="40"/>
                  <a:pt x="19" y="40"/>
                  <a:pt x="19" y="40"/>
                </a:cubicBezTo>
                <a:close/>
                <a:moveTo>
                  <a:pt x="26" y="76"/>
                </a:moveTo>
                <a:cubicBezTo>
                  <a:pt x="29" y="79"/>
                  <a:pt x="29" y="79"/>
                  <a:pt x="29" y="79"/>
                </a:cubicBezTo>
                <a:cubicBezTo>
                  <a:pt x="76" y="39"/>
                  <a:pt x="76" y="39"/>
                  <a:pt x="76" y="39"/>
                </a:cubicBezTo>
                <a:cubicBezTo>
                  <a:pt x="73" y="37"/>
                  <a:pt x="73" y="37"/>
                  <a:pt x="73" y="37"/>
                </a:cubicBezTo>
                <a:lnTo>
                  <a:pt x="26" y="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153"/>
          <p:cNvSpPr>
            <a:spLocks noEditPoints="1"/>
          </p:cNvSpPr>
          <p:nvPr/>
        </p:nvSpPr>
        <p:spPr bwMode="auto">
          <a:xfrm>
            <a:off x="9528507" y="4765856"/>
            <a:ext cx="377825" cy="501650"/>
          </a:xfrm>
          <a:custGeom>
            <a:avLst/>
            <a:gdLst>
              <a:gd name="T0" fmla="*/ 0 w 89"/>
              <a:gd name="T1" fmla="*/ 118 h 118"/>
              <a:gd name="T2" fmla="*/ 32 w 89"/>
              <a:gd name="T3" fmla="*/ 118 h 118"/>
              <a:gd name="T4" fmla="*/ 32 w 89"/>
              <a:gd name="T5" fmla="*/ 74 h 118"/>
              <a:gd name="T6" fmla="*/ 0 w 89"/>
              <a:gd name="T7" fmla="*/ 118 h 118"/>
              <a:gd name="T8" fmla="*/ 18 w 89"/>
              <a:gd name="T9" fmla="*/ 21 h 118"/>
              <a:gd name="T10" fmla="*/ 78 w 89"/>
              <a:gd name="T11" fmla="*/ 49 h 118"/>
              <a:gd name="T12" fmla="*/ 82 w 89"/>
              <a:gd name="T13" fmla="*/ 43 h 118"/>
              <a:gd name="T14" fmla="*/ 67 w 89"/>
              <a:gd name="T15" fmla="*/ 14 h 118"/>
              <a:gd name="T16" fmla="*/ 69 w 89"/>
              <a:gd name="T17" fmla="*/ 7 h 118"/>
              <a:gd name="T18" fmla="*/ 62 w 89"/>
              <a:gd name="T19" fmla="*/ 11 h 118"/>
              <a:gd name="T20" fmla="*/ 25 w 89"/>
              <a:gd name="T21" fmla="*/ 7 h 118"/>
              <a:gd name="T22" fmla="*/ 18 w 89"/>
              <a:gd name="T23" fmla="*/ 21 h 118"/>
              <a:gd name="T24" fmla="*/ 75 w 89"/>
              <a:gd name="T25" fmla="*/ 51 h 118"/>
              <a:gd name="T26" fmla="*/ 45 w 89"/>
              <a:gd name="T27" fmla="*/ 72 h 118"/>
              <a:gd name="T28" fmla="*/ 14 w 89"/>
              <a:gd name="T29" fmla="*/ 41 h 118"/>
              <a:gd name="T30" fmla="*/ 19 w 89"/>
              <a:gd name="T31" fmla="*/ 25 h 118"/>
              <a:gd name="T32" fmla="*/ 47 w 89"/>
              <a:gd name="T33" fmla="*/ 38 h 118"/>
              <a:gd name="T34" fmla="*/ 27 w 89"/>
              <a:gd name="T35" fmla="*/ 42 h 118"/>
              <a:gd name="T36" fmla="*/ 18 w 89"/>
              <a:gd name="T37" fmla="*/ 41 h 118"/>
              <a:gd name="T38" fmla="*/ 18 w 89"/>
              <a:gd name="T39" fmla="*/ 41 h 118"/>
              <a:gd name="T40" fmla="*/ 45 w 89"/>
              <a:gd name="T41" fmla="*/ 69 h 118"/>
              <a:gd name="T42" fmla="*/ 72 w 89"/>
              <a:gd name="T43" fmla="*/ 50 h 118"/>
              <a:gd name="T44" fmla="*/ 75 w 89"/>
              <a:gd name="T45" fmla="*/ 51 h 118"/>
              <a:gd name="T46" fmla="*/ 54 w 89"/>
              <a:gd name="T47" fmla="*/ 57 h 118"/>
              <a:gd name="T48" fmla="*/ 35 w 89"/>
              <a:gd name="T49" fmla="*/ 57 h 118"/>
              <a:gd name="T50" fmla="*/ 45 w 89"/>
              <a:gd name="T51" fmla="*/ 61 h 118"/>
              <a:gd name="T52" fmla="*/ 54 w 89"/>
              <a:gd name="T53" fmla="*/ 57 h 118"/>
              <a:gd name="T54" fmla="*/ 56 w 89"/>
              <a:gd name="T55" fmla="*/ 43 h 118"/>
              <a:gd name="T56" fmla="*/ 60 w 89"/>
              <a:gd name="T57" fmla="*/ 47 h 118"/>
              <a:gd name="T58" fmla="*/ 56 w 89"/>
              <a:gd name="T59" fmla="*/ 50 h 118"/>
              <a:gd name="T60" fmla="*/ 52 w 89"/>
              <a:gd name="T61" fmla="*/ 47 h 118"/>
              <a:gd name="T62" fmla="*/ 56 w 89"/>
              <a:gd name="T63" fmla="*/ 43 h 118"/>
              <a:gd name="T64" fmla="*/ 34 w 89"/>
              <a:gd name="T65" fmla="*/ 43 h 118"/>
              <a:gd name="T66" fmla="*/ 37 w 89"/>
              <a:gd name="T67" fmla="*/ 47 h 118"/>
              <a:gd name="T68" fmla="*/ 34 w 89"/>
              <a:gd name="T69" fmla="*/ 50 h 118"/>
              <a:gd name="T70" fmla="*/ 30 w 89"/>
              <a:gd name="T71" fmla="*/ 47 h 118"/>
              <a:gd name="T72" fmla="*/ 34 w 89"/>
              <a:gd name="T73" fmla="*/ 43 h 118"/>
              <a:gd name="T74" fmla="*/ 59 w 89"/>
              <a:gd name="T75" fmla="*/ 118 h 118"/>
              <a:gd name="T76" fmla="*/ 89 w 89"/>
              <a:gd name="T77" fmla="*/ 118 h 118"/>
              <a:gd name="T78" fmla="*/ 59 w 89"/>
              <a:gd name="T79" fmla="*/ 74 h 118"/>
              <a:gd name="T80" fmla="*/ 59 w 89"/>
              <a:gd name="T81" fmla="*/ 118 h 118"/>
              <a:gd name="T82" fmla="*/ 58 w 89"/>
              <a:gd name="T83" fmla="*/ 74 h 118"/>
              <a:gd name="T84" fmla="*/ 58 w 89"/>
              <a:gd name="T85" fmla="*/ 74 h 118"/>
              <a:gd name="T86" fmla="*/ 58 w 89"/>
              <a:gd name="T87" fmla="*/ 7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9" h="118">
                <a:moveTo>
                  <a:pt x="0" y="118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74"/>
                  <a:pt x="32" y="74"/>
                  <a:pt x="32" y="74"/>
                </a:cubicBezTo>
                <a:cubicBezTo>
                  <a:pt x="14" y="80"/>
                  <a:pt x="1" y="97"/>
                  <a:pt x="0" y="118"/>
                </a:cubicBezTo>
                <a:close/>
                <a:moveTo>
                  <a:pt x="18" y="21"/>
                </a:moveTo>
                <a:cubicBezTo>
                  <a:pt x="40" y="31"/>
                  <a:pt x="55" y="39"/>
                  <a:pt x="78" y="49"/>
                </a:cubicBezTo>
                <a:cubicBezTo>
                  <a:pt x="81" y="49"/>
                  <a:pt x="82" y="46"/>
                  <a:pt x="82" y="43"/>
                </a:cubicBezTo>
                <a:cubicBezTo>
                  <a:pt x="83" y="32"/>
                  <a:pt x="76" y="22"/>
                  <a:pt x="67" y="14"/>
                </a:cubicBezTo>
                <a:cubicBezTo>
                  <a:pt x="68" y="12"/>
                  <a:pt x="71" y="9"/>
                  <a:pt x="69" y="7"/>
                </a:cubicBezTo>
                <a:cubicBezTo>
                  <a:pt x="68" y="6"/>
                  <a:pt x="64" y="9"/>
                  <a:pt x="62" y="11"/>
                </a:cubicBezTo>
                <a:cubicBezTo>
                  <a:pt x="50" y="3"/>
                  <a:pt x="35" y="0"/>
                  <a:pt x="25" y="7"/>
                </a:cubicBezTo>
                <a:cubicBezTo>
                  <a:pt x="20" y="9"/>
                  <a:pt x="18" y="15"/>
                  <a:pt x="18" y="21"/>
                </a:cubicBezTo>
                <a:close/>
                <a:moveTo>
                  <a:pt x="75" y="51"/>
                </a:moveTo>
                <a:cubicBezTo>
                  <a:pt x="70" y="63"/>
                  <a:pt x="59" y="72"/>
                  <a:pt x="45" y="72"/>
                </a:cubicBezTo>
                <a:cubicBezTo>
                  <a:pt x="28" y="72"/>
                  <a:pt x="14" y="58"/>
                  <a:pt x="14" y="41"/>
                </a:cubicBezTo>
                <a:cubicBezTo>
                  <a:pt x="14" y="35"/>
                  <a:pt x="16" y="29"/>
                  <a:pt x="19" y="25"/>
                </a:cubicBezTo>
                <a:cubicBezTo>
                  <a:pt x="47" y="38"/>
                  <a:pt x="47" y="38"/>
                  <a:pt x="47" y="38"/>
                </a:cubicBezTo>
                <a:cubicBezTo>
                  <a:pt x="41" y="40"/>
                  <a:pt x="34" y="42"/>
                  <a:pt x="27" y="42"/>
                </a:cubicBezTo>
                <a:cubicBezTo>
                  <a:pt x="24" y="42"/>
                  <a:pt x="21" y="41"/>
                  <a:pt x="18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56"/>
                  <a:pt x="30" y="69"/>
                  <a:pt x="45" y="69"/>
                </a:cubicBezTo>
                <a:cubicBezTo>
                  <a:pt x="57" y="69"/>
                  <a:pt x="68" y="61"/>
                  <a:pt x="72" y="50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54" y="57"/>
                </a:moveTo>
                <a:cubicBezTo>
                  <a:pt x="35" y="57"/>
                  <a:pt x="35" y="57"/>
                  <a:pt x="35" y="57"/>
                </a:cubicBezTo>
                <a:cubicBezTo>
                  <a:pt x="37" y="59"/>
                  <a:pt x="41" y="61"/>
                  <a:pt x="45" y="61"/>
                </a:cubicBezTo>
                <a:cubicBezTo>
                  <a:pt x="49" y="61"/>
                  <a:pt x="52" y="59"/>
                  <a:pt x="54" y="57"/>
                </a:cubicBezTo>
                <a:close/>
                <a:moveTo>
                  <a:pt x="56" y="43"/>
                </a:moveTo>
                <a:cubicBezTo>
                  <a:pt x="58" y="43"/>
                  <a:pt x="60" y="45"/>
                  <a:pt x="60" y="47"/>
                </a:cubicBezTo>
                <a:cubicBezTo>
                  <a:pt x="60" y="49"/>
                  <a:pt x="58" y="50"/>
                  <a:pt x="56" y="50"/>
                </a:cubicBezTo>
                <a:cubicBezTo>
                  <a:pt x="54" y="50"/>
                  <a:pt x="52" y="49"/>
                  <a:pt x="52" y="47"/>
                </a:cubicBezTo>
                <a:cubicBezTo>
                  <a:pt x="52" y="45"/>
                  <a:pt x="54" y="43"/>
                  <a:pt x="56" y="43"/>
                </a:cubicBezTo>
                <a:close/>
                <a:moveTo>
                  <a:pt x="34" y="43"/>
                </a:moveTo>
                <a:cubicBezTo>
                  <a:pt x="36" y="43"/>
                  <a:pt x="37" y="45"/>
                  <a:pt x="37" y="47"/>
                </a:cubicBezTo>
                <a:cubicBezTo>
                  <a:pt x="37" y="49"/>
                  <a:pt x="36" y="50"/>
                  <a:pt x="34" y="50"/>
                </a:cubicBezTo>
                <a:cubicBezTo>
                  <a:pt x="32" y="50"/>
                  <a:pt x="30" y="49"/>
                  <a:pt x="30" y="47"/>
                </a:cubicBezTo>
                <a:cubicBezTo>
                  <a:pt x="30" y="45"/>
                  <a:pt x="32" y="43"/>
                  <a:pt x="34" y="43"/>
                </a:cubicBezTo>
                <a:close/>
                <a:moveTo>
                  <a:pt x="59" y="118"/>
                </a:moveTo>
                <a:cubicBezTo>
                  <a:pt x="89" y="118"/>
                  <a:pt x="89" y="118"/>
                  <a:pt x="89" y="118"/>
                </a:cubicBezTo>
                <a:cubicBezTo>
                  <a:pt x="89" y="98"/>
                  <a:pt x="76" y="80"/>
                  <a:pt x="59" y="74"/>
                </a:cubicBezTo>
                <a:cubicBezTo>
                  <a:pt x="59" y="118"/>
                  <a:pt x="59" y="118"/>
                  <a:pt x="59" y="118"/>
                </a:cubicBezTo>
                <a:close/>
                <a:moveTo>
                  <a:pt x="58" y="74"/>
                </a:moveTo>
                <a:cubicBezTo>
                  <a:pt x="58" y="74"/>
                  <a:pt x="58" y="74"/>
                  <a:pt x="58" y="74"/>
                </a:cubicBezTo>
                <a:cubicBezTo>
                  <a:pt x="58" y="74"/>
                  <a:pt x="58" y="74"/>
                  <a:pt x="58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154"/>
          <p:cNvSpPr>
            <a:spLocks noEditPoints="1"/>
          </p:cNvSpPr>
          <p:nvPr/>
        </p:nvSpPr>
        <p:spPr bwMode="auto">
          <a:xfrm>
            <a:off x="608345" y="1572806"/>
            <a:ext cx="411162" cy="476250"/>
          </a:xfrm>
          <a:custGeom>
            <a:avLst/>
            <a:gdLst>
              <a:gd name="T0" fmla="*/ 22 w 97"/>
              <a:gd name="T1" fmla="*/ 50 h 112"/>
              <a:gd name="T2" fmla="*/ 39 w 97"/>
              <a:gd name="T3" fmla="*/ 59 h 112"/>
              <a:gd name="T4" fmla="*/ 0 w 97"/>
              <a:gd name="T5" fmla="*/ 109 h 112"/>
              <a:gd name="T6" fmla="*/ 22 w 97"/>
              <a:gd name="T7" fmla="*/ 50 h 112"/>
              <a:gd name="T8" fmla="*/ 88 w 97"/>
              <a:gd name="T9" fmla="*/ 38 h 112"/>
              <a:gd name="T10" fmla="*/ 45 w 97"/>
              <a:gd name="T11" fmla="*/ 112 h 112"/>
              <a:gd name="T12" fmla="*/ 40 w 97"/>
              <a:gd name="T13" fmla="*/ 109 h 112"/>
              <a:gd name="T14" fmla="*/ 83 w 97"/>
              <a:gd name="T15" fmla="*/ 35 h 112"/>
              <a:gd name="T16" fmla="*/ 88 w 97"/>
              <a:gd name="T17" fmla="*/ 38 h 112"/>
              <a:gd name="T18" fmla="*/ 94 w 97"/>
              <a:gd name="T19" fmla="*/ 11 h 112"/>
              <a:gd name="T20" fmla="*/ 90 w 97"/>
              <a:gd name="T21" fmla="*/ 8 h 112"/>
              <a:gd name="T22" fmla="*/ 89 w 97"/>
              <a:gd name="T23" fmla="*/ 8 h 112"/>
              <a:gd name="T24" fmla="*/ 90 w 97"/>
              <a:gd name="T25" fmla="*/ 7 h 112"/>
              <a:gd name="T26" fmla="*/ 95 w 97"/>
              <a:gd name="T27" fmla="*/ 10 h 112"/>
              <a:gd name="T28" fmla="*/ 95 w 97"/>
              <a:gd name="T29" fmla="*/ 11 h 112"/>
              <a:gd name="T30" fmla="*/ 94 w 97"/>
              <a:gd name="T31" fmla="*/ 11 h 112"/>
              <a:gd name="T32" fmla="*/ 72 w 97"/>
              <a:gd name="T33" fmla="*/ 25 h 112"/>
              <a:gd name="T34" fmla="*/ 77 w 97"/>
              <a:gd name="T35" fmla="*/ 28 h 112"/>
              <a:gd name="T36" fmla="*/ 83 w 97"/>
              <a:gd name="T37" fmla="*/ 32 h 112"/>
              <a:gd name="T38" fmla="*/ 89 w 97"/>
              <a:gd name="T39" fmla="*/ 35 h 112"/>
              <a:gd name="T40" fmla="*/ 94 w 97"/>
              <a:gd name="T41" fmla="*/ 12 h 112"/>
              <a:gd name="T42" fmla="*/ 88 w 97"/>
              <a:gd name="T43" fmla="*/ 9 h 112"/>
              <a:gd name="T44" fmla="*/ 72 w 97"/>
              <a:gd name="T45" fmla="*/ 25 h 112"/>
              <a:gd name="T46" fmla="*/ 75 w 97"/>
              <a:gd name="T47" fmla="*/ 30 h 112"/>
              <a:gd name="T48" fmla="*/ 70 w 97"/>
              <a:gd name="T49" fmla="*/ 28 h 112"/>
              <a:gd name="T50" fmla="*/ 27 w 97"/>
              <a:gd name="T51" fmla="*/ 102 h 112"/>
              <a:gd name="T52" fmla="*/ 32 w 97"/>
              <a:gd name="T53" fmla="*/ 105 h 112"/>
              <a:gd name="T54" fmla="*/ 75 w 97"/>
              <a:gd name="T55" fmla="*/ 30 h 112"/>
              <a:gd name="T56" fmla="*/ 82 w 97"/>
              <a:gd name="T57" fmla="*/ 34 h 112"/>
              <a:gd name="T58" fmla="*/ 77 w 97"/>
              <a:gd name="T59" fmla="*/ 31 h 112"/>
              <a:gd name="T60" fmla="*/ 34 w 97"/>
              <a:gd name="T61" fmla="*/ 106 h 112"/>
              <a:gd name="T62" fmla="*/ 39 w 97"/>
              <a:gd name="T63" fmla="*/ 109 h 112"/>
              <a:gd name="T64" fmla="*/ 82 w 97"/>
              <a:gd name="T65" fmla="*/ 34 h 112"/>
              <a:gd name="T66" fmla="*/ 39 w 97"/>
              <a:gd name="T67" fmla="*/ 30 h 112"/>
              <a:gd name="T68" fmla="*/ 59 w 97"/>
              <a:gd name="T69" fmla="*/ 5 h 112"/>
              <a:gd name="T70" fmla="*/ 58 w 97"/>
              <a:gd name="T71" fmla="*/ 20 h 112"/>
              <a:gd name="T72" fmla="*/ 47 w 97"/>
              <a:gd name="T73" fmla="*/ 34 h 112"/>
              <a:gd name="T74" fmla="*/ 39 w 97"/>
              <a:gd name="T75" fmla="*/ 30 h 112"/>
              <a:gd name="T76" fmla="*/ 52 w 97"/>
              <a:gd name="T77" fmla="*/ 9 h 112"/>
              <a:gd name="T78" fmla="*/ 53 w 97"/>
              <a:gd name="T79" fmla="*/ 9 h 112"/>
              <a:gd name="T80" fmla="*/ 53 w 97"/>
              <a:gd name="T81" fmla="*/ 11 h 112"/>
              <a:gd name="T82" fmla="*/ 48 w 97"/>
              <a:gd name="T83" fmla="*/ 18 h 112"/>
              <a:gd name="T84" fmla="*/ 44 w 97"/>
              <a:gd name="T85" fmla="*/ 27 h 112"/>
              <a:gd name="T86" fmla="*/ 42 w 97"/>
              <a:gd name="T87" fmla="*/ 28 h 112"/>
              <a:gd name="T88" fmla="*/ 41 w 97"/>
              <a:gd name="T89" fmla="*/ 27 h 112"/>
              <a:gd name="T90" fmla="*/ 45 w 97"/>
              <a:gd name="T91" fmla="*/ 17 h 112"/>
              <a:gd name="T92" fmla="*/ 52 w 97"/>
              <a:gd name="T93" fmla="*/ 9 h 112"/>
              <a:gd name="T94" fmla="*/ 23 w 97"/>
              <a:gd name="T95" fmla="*/ 49 h 112"/>
              <a:gd name="T96" fmla="*/ 39 w 97"/>
              <a:gd name="T97" fmla="*/ 58 h 112"/>
              <a:gd name="T98" fmla="*/ 47 w 97"/>
              <a:gd name="T99" fmla="*/ 36 h 112"/>
              <a:gd name="T100" fmla="*/ 39 w 97"/>
              <a:gd name="T101" fmla="*/ 31 h 112"/>
              <a:gd name="T102" fmla="*/ 23 w 97"/>
              <a:gd name="T103" fmla="*/ 49 h 112"/>
              <a:gd name="T104" fmla="*/ 27 w 97"/>
              <a:gd name="T105" fmla="*/ 49 h 112"/>
              <a:gd name="T106" fmla="*/ 32 w 97"/>
              <a:gd name="T107" fmla="*/ 52 h 112"/>
              <a:gd name="T108" fmla="*/ 42 w 97"/>
              <a:gd name="T109" fmla="*/ 34 h 112"/>
              <a:gd name="T110" fmla="*/ 39 w 97"/>
              <a:gd name="T111" fmla="*/ 33 h 112"/>
              <a:gd name="T112" fmla="*/ 27 w 97"/>
              <a:gd name="T113" fmla="*/ 4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7" h="112">
                <a:moveTo>
                  <a:pt x="22" y="50"/>
                </a:moveTo>
                <a:cubicBezTo>
                  <a:pt x="28" y="53"/>
                  <a:pt x="33" y="56"/>
                  <a:pt x="39" y="59"/>
                </a:cubicBezTo>
                <a:cubicBezTo>
                  <a:pt x="31" y="80"/>
                  <a:pt x="18" y="96"/>
                  <a:pt x="0" y="109"/>
                </a:cubicBezTo>
                <a:cubicBezTo>
                  <a:pt x="2" y="87"/>
                  <a:pt x="8" y="67"/>
                  <a:pt x="22" y="50"/>
                </a:cubicBezTo>
                <a:close/>
                <a:moveTo>
                  <a:pt x="88" y="38"/>
                </a:moveTo>
                <a:cubicBezTo>
                  <a:pt x="45" y="112"/>
                  <a:pt x="45" y="112"/>
                  <a:pt x="45" y="112"/>
                </a:cubicBezTo>
                <a:cubicBezTo>
                  <a:pt x="40" y="109"/>
                  <a:pt x="40" y="109"/>
                  <a:pt x="40" y="109"/>
                </a:cubicBezTo>
                <a:cubicBezTo>
                  <a:pt x="83" y="35"/>
                  <a:pt x="83" y="35"/>
                  <a:pt x="83" y="35"/>
                </a:cubicBezTo>
                <a:cubicBezTo>
                  <a:pt x="88" y="38"/>
                  <a:pt x="88" y="38"/>
                  <a:pt x="88" y="38"/>
                </a:cubicBezTo>
                <a:close/>
                <a:moveTo>
                  <a:pt x="94" y="11"/>
                </a:move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90" y="7"/>
                  <a:pt x="90" y="7"/>
                  <a:pt x="90" y="7"/>
                </a:cubicBezTo>
                <a:cubicBezTo>
                  <a:pt x="95" y="2"/>
                  <a:pt x="97" y="3"/>
                  <a:pt x="95" y="10"/>
                </a:cubicBezTo>
                <a:cubicBezTo>
                  <a:pt x="95" y="11"/>
                  <a:pt x="95" y="11"/>
                  <a:pt x="95" y="11"/>
                </a:cubicBezTo>
                <a:cubicBezTo>
                  <a:pt x="94" y="11"/>
                  <a:pt x="94" y="11"/>
                  <a:pt x="94" y="11"/>
                </a:cubicBezTo>
                <a:close/>
                <a:moveTo>
                  <a:pt x="72" y="25"/>
                </a:moveTo>
                <a:cubicBezTo>
                  <a:pt x="72" y="27"/>
                  <a:pt x="74" y="28"/>
                  <a:pt x="77" y="28"/>
                </a:cubicBezTo>
                <a:cubicBezTo>
                  <a:pt x="78" y="31"/>
                  <a:pt x="80" y="32"/>
                  <a:pt x="83" y="32"/>
                </a:cubicBezTo>
                <a:cubicBezTo>
                  <a:pt x="84" y="34"/>
                  <a:pt x="86" y="36"/>
                  <a:pt x="89" y="35"/>
                </a:cubicBezTo>
                <a:cubicBezTo>
                  <a:pt x="91" y="27"/>
                  <a:pt x="93" y="20"/>
                  <a:pt x="94" y="12"/>
                </a:cubicBezTo>
                <a:cubicBezTo>
                  <a:pt x="88" y="9"/>
                  <a:pt x="88" y="9"/>
                  <a:pt x="88" y="9"/>
                </a:cubicBezTo>
                <a:cubicBezTo>
                  <a:pt x="72" y="25"/>
                  <a:pt x="72" y="25"/>
                  <a:pt x="72" y="25"/>
                </a:cubicBezTo>
                <a:close/>
                <a:moveTo>
                  <a:pt x="75" y="30"/>
                </a:moveTo>
                <a:cubicBezTo>
                  <a:pt x="70" y="28"/>
                  <a:pt x="70" y="28"/>
                  <a:pt x="70" y="28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75" y="30"/>
                  <a:pt x="75" y="30"/>
                  <a:pt x="75" y="30"/>
                </a:cubicBezTo>
                <a:close/>
                <a:moveTo>
                  <a:pt x="82" y="34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82" y="34"/>
                  <a:pt x="82" y="34"/>
                  <a:pt x="82" y="34"/>
                </a:cubicBezTo>
                <a:close/>
                <a:moveTo>
                  <a:pt x="39" y="30"/>
                </a:moveTo>
                <a:cubicBezTo>
                  <a:pt x="42" y="7"/>
                  <a:pt x="63" y="0"/>
                  <a:pt x="59" y="5"/>
                </a:cubicBezTo>
                <a:cubicBezTo>
                  <a:pt x="56" y="11"/>
                  <a:pt x="59" y="14"/>
                  <a:pt x="58" y="20"/>
                </a:cubicBezTo>
                <a:cubicBezTo>
                  <a:pt x="56" y="27"/>
                  <a:pt x="48" y="35"/>
                  <a:pt x="47" y="34"/>
                </a:cubicBezTo>
                <a:cubicBezTo>
                  <a:pt x="39" y="30"/>
                  <a:pt x="39" y="30"/>
                  <a:pt x="39" y="30"/>
                </a:cubicBezTo>
                <a:close/>
                <a:moveTo>
                  <a:pt x="52" y="9"/>
                </a:moveTo>
                <a:cubicBezTo>
                  <a:pt x="52" y="9"/>
                  <a:pt x="53" y="9"/>
                  <a:pt x="53" y="9"/>
                </a:cubicBezTo>
                <a:cubicBezTo>
                  <a:pt x="54" y="10"/>
                  <a:pt x="54" y="11"/>
                  <a:pt x="53" y="11"/>
                </a:cubicBezTo>
                <a:cubicBezTo>
                  <a:pt x="51" y="13"/>
                  <a:pt x="49" y="16"/>
                  <a:pt x="48" y="18"/>
                </a:cubicBezTo>
                <a:cubicBezTo>
                  <a:pt x="46" y="21"/>
                  <a:pt x="45" y="24"/>
                  <a:pt x="44" y="27"/>
                </a:cubicBezTo>
                <a:cubicBezTo>
                  <a:pt x="44" y="28"/>
                  <a:pt x="43" y="29"/>
                  <a:pt x="42" y="28"/>
                </a:cubicBezTo>
                <a:cubicBezTo>
                  <a:pt x="42" y="28"/>
                  <a:pt x="41" y="27"/>
                  <a:pt x="41" y="27"/>
                </a:cubicBezTo>
                <a:cubicBezTo>
                  <a:pt x="42" y="23"/>
                  <a:pt x="44" y="20"/>
                  <a:pt x="45" y="17"/>
                </a:cubicBezTo>
                <a:cubicBezTo>
                  <a:pt x="47" y="14"/>
                  <a:pt x="49" y="11"/>
                  <a:pt x="52" y="9"/>
                </a:cubicBezTo>
                <a:close/>
                <a:moveTo>
                  <a:pt x="23" y="49"/>
                </a:moveTo>
                <a:cubicBezTo>
                  <a:pt x="39" y="58"/>
                  <a:pt x="39" y="58"/>
                  <a:pt x="39" y="58"/>
                </a:cubicBezTo>
                <a:cubicBezTo>
                  <a:pt x="47" y="36"/>
                  <a:pt x="47" y="36"/>
                  <a:pt x="47" y="36"/>
                </a:cubicBezTo>
                <a:cubicBezTo>
                  <a:pt x="39" y="31"/>
                  <a:pt x="39" y="31"/>
                  <a:pt x="39" y="31"/>
                </a:cubicBezTo>
                <a:cubicBezTo>
                  <a:pt x="23" y="49"/>
                  <a:pt x="23" y="49"/>
                  <a:pt x="23" y="49"/>
                </a:cubicBezTo>
                <a:close/>
                <a:moveTo>
                  <a:pt x="27" y="49"/>
                </a:moveTo>
                <a:cubicBezTo>
                  <a:pt x="32" y="52"/>
                  <a:pt x="32" y="52"/>
                  <a:pt x="32" y="52"/>
                </a:cubicBezTo>
                <a:cubicBezTo>
                  <a:pt x="42" y="34"/>
                  <a:pt x="42" y="34"/>
                  <a:pt x="42" y="34"/>
                </a:cubicBezTo>
                <a:cubicBezTo>
                  <a:pt x="39" y="33"/>
                  <a:pt x="39" y="33"/>
                  <a:pt x="39" y="33"/>
                </a:cubicBezTo>
                <a:lnTo>
                  <a:pt x="27" y="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2F4E72"/>
              </a:highlight>
            </a:endParaRPr>
          </a:p>
        </p:txBody>
      </p:sp>
      <p:sp>
        <p:nvSpPr>
          <p:cNvPr id="390" name="Freeform 155"/>
          <p:cNvSpPr>
            <a:spLocks noEditPoints="1"/>
          </p:cNvSpPr>
          <p:nvPr/>
        </p:nvSpPr>
        <p:spPr bwMode="auto">
          <a:xfrm>
            <a:off x="1333832" y="1545025"/>
            <a:ext cx="576262" cy="531813"/>
          </a:xfrm>
          <a:custGeom>
            <a:avLst/>
            <a:gdLst>
              <a:gd name="T0" fmla="*/ 9 w 136"/>
              <a:gd name="T1" fmla="*/ 48 h 125"/>
              <a:gd name="T2" fmla="*/ 38 w 136"/>
              <a:gd name="T3" fmla="*/ 118 h 125"/>
              <a:gd name="T4" fmla="*/ 97 w 136"/>
              <a:gd name="T5" fmla="*/ 71 h 125"/>
              <a:gd name="T6" fmla="*/ 55 w 136"/>
              <a:gd name="T7" fmla="*/ 22 h 125"/>
              <a:gd name="T8" fmla="*/ 36 w 136"/>
              <a:gd name="T9" fmla="*/ 43 h 125"/>
              <a:gd name="T10" fmla="*/ 9 w 136"/>
              <a:gd name="T11" fmla="*/ 48 h 125"/>
              <a:gd name="T12" fmla="*/ 111 w 136"/>
              <a:gd name="T13" fmla="*/ 38 h 125"/>
              <a:gd name="T14" fmla="*/ 117 w 136"/>
              <a:gd name="T15" fmla="*/ 0 h 125"/>
              <a:gd name="T16" fmla="*/ 123 w 136"/>
              <a:gd name="T17" fmla="*/ 38 h 125"/>
              <a:gd name="T18" fmla="*/ 116 w 136"/>
              <a:gd name="T19" fmla="*/ 38 h 125"/>
              <a:gd name="T20" fmla="*/ 114 w 136"/>
              <a:gd name="T21" fmla="*/ 10 h 125"/>
              <a:gd name="T22" fmla="*/ 113 w 136"/>
              <a:gd name="T23" fmla="*/ 38 h 125"/>
              <a:gd name="T24" fmla="*/ 111 w 136"/>
              <a:gd name="T25" fmla="*/ 38 h 125"/>
              <a:gd name="T26" fmla="*/ 107 w 136"/>
              <a:gd name="T27" fmla="*/ 64 h 125"/>
              <a:gd name="T28" fmla="*/ 110 w 136"/>
              <a:gd name="T29" fmla="*/ 64 h 125"/>
              <a:gd name="T30" fmla="*/ 113 w 136"/>
              <a:gd name="T31" fmla="*/ 42 h 125"/>
              <a:gd name="T32" fmla="*/ 110 w 136"/>
              <a:gd name="T33" fmla="*/ 42 h 125"/>
              <a:gd name="T34" fmla="*/ 107 w 136"/>
              <a:gd name="T35" fmla="*/ 64 h 125"/>
              <a:gd name="T36" fmla="*/ 116 w 136"/>
              <a:gd name="T37" fmla="*/ 64 h 125"/>
              <a:gd name="T38" fmla="*/ 127 w 136"/>
              <a:gd name="T39" fmla="*/ 64 h 125"/>
              <a:gd name="T40" fmla="*/ 124 w 136"/>
              <a:gd name="T41" fmla="*/ 42 h 125"/>
              <a:gd name="T42" fmla="*/ 116 w 136"/>
              <a:gd name="T43" fmla="*/ 42 h 125"/>
              <a:gd name="T44" fmla="*/ 116 w 136"/>
              <a:gd name="T45" fmla="*/ 64 h 125"/>
              <a:gd name="T46" fmla="*/ 108 w 136"/>
              <a:gd name="T47" fmla="*/ 69 h 125"/>
              <a:gd name="T48" fmla="*/ 127 w 136"/>
              <a:gd name="T49" fmla="*/ 69 h 125"/>
              <a:gd name="T50" fmla="*/ 122 w 136"/>
              <a:gd name="T51" fmla="*/ 119 h 125"/>
              <a:gd name="T52" fmla="*/ 113 w 136"/>
              <a:gd name="T53" fmla="*/ 119 h 125"/>
              <a:gd name="T54" fmla="*/ 108 w 136"/>
              <a:gd name="T55" fmla="*/ 69 h 125"/>
              <a:gd name="T56" fmla="*/ 79 w 136"/>
              <a:gd name="T57" fmla="*/ 48 h 125"/>
              <a:gd name="T58" fmla="*/ 90 w 136"/>
              <a:gd name="T59" fmla="*/ 59 h 125"/>
              <a:gd name="T60" fmla="*/ 79 w 136"/>
              <a:gd name="T61" fmla="*/ 71 h 125"/>
              <a:gd name="T62" fmla="*/ 67 w 136"/>
              <a:gd name="T63" fmla="*/ 59 h 125"/>
              <a:gd name="T64" fmla="*/ 79 w 136"/>
              <a:gd name="T65" fmla="*/ 48 h 125"/>
              <a:gd name="T66" fmla="*/ 42 w 136"/>
              <a:gd name="T67" fmla="*/ 95 h 125"/>
              <a:gd name="T68" fmla="*/ 49 w 136"/>
              <a:gd name="T69" fmla="*/ 102 h 125"/>
              <a:gd name="T70" fmla="*/ 42 w 136"/>
              <a:gd name="T71" fmla="*/ 108 h 125"/>
              <a:gd name="T72" fmla="*/ 36 w 136"/>
              <a:gd name="T73" fmla="*/ 102 h 125"/>
              <a:gd name="T74" fmla="*/ 42 w 136"/>
              <a:gd name="T75" fmla="*/ 95 h 125"/>
              <a:gd name="T76" fmla="*/ 38 w 136"/>
              <a:gd name="T77" fmla="*/ 105 h 125"/>
              <a:gd name="T78" fmla="*/ 47 w 136"/>
              <a:gd name="T79" fmla="*/ 100 h 125"/>
              <a:gd name="T80" fmla="*/ 38 w 136"/>
              <a:gd name="T81" fmla="*/ 105 h 125"/>
              <a:gd name="T82" fmla="*/ 67 w 136"/>
              <a:gd name="T83" fmla="*/ 79 h 125"/>
              <a:gd name="T84" fmla="*/ 76 w 136"/>
              <a:gd name="T85" fmla="*/ 88 h 125"/>
              <a:gd name="T86" fmla="*/ 67 w 136"/>
              <a:gd name="T87" fmla="*/ 97 h 125"/>
              <a:gd name="T88" fmla="*/ 58 w 136"/>
              <a:gd name="T89" fmla="*/ 88 h 125"/>
              <a:gd name="T90" fmla="*/ 67 w 136"/>
              <a:gd name="T91" fmla="*/ 79 h 125"/>
              <a:gd name="T92" fmla="*/ 62 w 136"/>
              <a:gd name="T93" fmla="*/ 92 h 125"/>
              <a:gd name="T94" fmla="*/ 74 w 136"/>
              <a:gd name="T95" fmla="*/ 85 h 125"/>
              <a:gd name="T96" fmla="*/ 62 w 136"/>
              <a:gd name="T97" fmla="*/ 92 h 125"/>
              <a:gd name="T98" fmla="*/ 71 w 136"/>
              <a:gd name="T99" fmla="*/ 65 h 125"/>
              <a:gd name="T100" fmla="*/ 87 w 136"/>
              <a:gd name="T101" fmla="*/ 56 h 125"/>
              <a:gd name="T102" fmla="*/ 71 w 136"/>
              <a:gd name="T103" fmla="*/ 65 h 125"/>
              <a:gd name="T104" fmla="*/ 25 w 136"/>
              <a:gd name="T105" fmla="*/ 48 h 125"/>
              <a:gd name="T106" fmla="*/ 31 w 136"/>
              <a:gd name="T107" fmla="*/ 59 h 125"/>
              <a:gd name="T108" fmla="*/ 25 w 136"/>
              <a:gd name="T109" fmla="*/ 70 h 125"/>
              <a:gd name="T110" fmla="*/ 18 w 136"/>
              <a:gd name="T111" fmla="*/ 59 h 125"/>
              <a:gd name="T112" fmla="*/ 25 w 136"/>
              <a:gd name="T113" fmla="*/ 4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6" h="125">
                <a:moveTo>
                  <a:pt x="9" y="48"/>
                </a:moveTo>
                <a:cubicBezTo>
                  <a:pt x="0" y="77"/>
                  <a:pt x="9" y="112"/>
                  <a:pt x="38" y="118"/>
                </a:cubicBezTo>
                <a:cubicBezTo>
                  <a:pt x="70" y="125"/>
                  <a:pt x="91" y="101"/>
                  <a:pt x="97" y="71"/>
                </a:cubicBezTo>
                <a:cubicBezTo>
                  <a:pt x="107" y="24"/>
                  <a:pt x="62" y="1"/>
                  <a:pt x="55" y="22"/>
                </a:cubicBezTo>
                <a:cubicBezTo>
                  <a:pt x="49" y="38"/>
                  <a:pt x="45" y="48"/>
                  <a:pt x="36" y="43"/>
                </a:cubicBezTo>
                <a:cubicBezTo>
                  <a:pt x="28" y="38"/>
                  <a:pt x="19" y="16"/>
                  <a:pt x="9" y="48"/>
                </a:cubicBezTo>
                <a:close/>
                <a:moveTo>
                  <a:pt x="111" y="38"/>
                </a:moveTo>
                <a:cubicBezTo>
                  <a:pt x="101" y="25"/>
                  <a:pt x="105" y="13"/>
                  <a:pt x="117" y="0"/>
                </a:cubicBezTo>
                <a:cubicBezTo>
                  <a:pt x="120" y="13"/>
                  <a:pt x="136" y="13"/>
                  <a:pt x="123" y="38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8" y="18"/>
                  <a:pt x="109" y="25"/>
                  <a:pt x="113" y="38"/>
                </a:cubicBezTo>
                <a:cubicBezTo>
                  <a:pt x="111" y="38"/>
                  <a:pt x="111" y="38"/>
                  <a:pt x="111" y="38"/>
                </a:cubicBezTo>
                <a:close/>
                <a:moveTo>
                  <a:pt x="107" y="64"/>
                </a:moveTo>
                <a:cubicBezTo>
                  <a:pt x="110" y="64"/>
                  <a:pt x="110" y="64"/>
                  <a:pt x="110" y="64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07" y="64"/>
                  <a:pt x="107" y="64"/>
                  <a:pt x="107" y="64"/>
                </a:cubicBezTo>
                <a:close/>
                <a:moveTo>
                  <a:pt x="116" y="64"/>
                </a:moveTo>
                <a:cubicBezTo>
                  <a:pt x="127" y="64"/>
                  <a:pt x="127" y="64"/>
                  <a:pt x="127" y="64"/>
                </a:cubicBezTo>
                <a:cubicBezTo>
                  <a:pt x="124" y="42"/>
                  <a:pt x="124" y="42"/>
                  <a:pt x="124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64"/>
                  <a:pt x="116" y="64"/>
                  <a:pt x="116" y="64"/>
                </a:cubicBezTo>
                <a:close/>
                <a:moveTo>
                  <a:pt x="108" y="69"/>
                </a:moveTo>
                <a:cubicBezTo>
                  <a:pt x="115" y="69"/>
                  <a:pt x="120" y="69"/>
                  <a:pt x="127" y="69"/>
                </a:cubicBezTo>
                <a:cubicBezTo>
                  <a:pt x="131" y="85"/>
                  <a:pt x="128" y="105"/>
                  <a:pt x="122" y="119"/>
                </a:cubicBezTo>
                <a:cubicBezTo>
                  <a:pt x="115" y="119"/>
                  <a:pt x="120" y="119"/>
                  <a:pt x="113" y="119"/>
                </a:cubicBezTo>
                <a:cubicBezTo>
                  <a:pt x="107" y="106"/>
                  <a:pt x="102" y="86"/>
                  <a:pt x="108" y="69"/>
                </a:cubicBezTo>
                <a:close/>
                <a:moveTo>
                  <a:pt x="79" y="48"/>
                </a:moveTo>
                <a:cubicBezTo>
                  <a:pt x="85" y="48"/>
                  <a:pt x="90" y="53"/>
                  <a:pt x="90" y="59"/>
                </a:cubicBezTo>
                <a:cubicBezTo>
                  <a:pt x="90" y="66"/>
                  <a:pt x="85" y="71"/>
                  <a:pt x="79" y="71"/>
                </a:cubicBezTo>
                <a:cubicBezTo>
                  <a:pt x="72" y="71"/>
                  <a:pt x="67" y="66"/>
                  <a:pt x="67" y="59"/>
                </a:cubicBezTo>
                <a:cubicBezTo>
                  <a:pt x="67" y="53"/>
                  <a:pt x="72" y="48"/>
                  <a:pt x="79" y="48"/>
                </a:cubicBezTo>
                <a:close/>
                <a:moveTo>
                  <a:pt x="42" y="95"/>
                </a:moveTo>
                <a:cubicBezTo>
                  <a:pt x="46" y="95"/>
                  <a:pt x="49" y="98"/>
                  <a:pt x="49" y="102"/>
                </a:cubicBezTo>
                <a:cubicBezTo>
                  <a:pt x="49" y="105"/>
                  <a:pt x="46" y="108"/>
                  <a:pt x="42" y="108"/>
                </a:cubicBezTo>
                <a:cubicBezTo>
                  <a:pt x="39" y="108"/>
                  <a:pt x="36" y="105"/>
                  <a:pt x="36" y="102"/>
                </a:cubicBezTo>
                <a:cubicBezTo>
                  <a:pt x="36" y="98"/>
                  <a:pt x="39" y="95"/>
                  <a:pt x="42" y="95"/>
                </a:cubicBezTo>
                <a:close/>
                <a:moveTo>
                  <a:pt x="38" y="105"/>
                </a:moveTo>
                <a:cubicBezTo>
                  <a:pt x="42" y="104"/>
                  <a:pt x="45" y="103"/>
                  <a:pt x="47" y="100"/>
                </a:cubicBezTo>
                <a:cubicBezTo>
                  <a:pt x="48" y="107"/>
                  <a:pt x="41" y="109"/>
                  <a:pt x="38" y="105"/>
                </a:cubicBezTo>
                <a:close/>
                <a:moveTo>
                  <a:pt x="67" y="79"/>
                </a:moveTo>
                <a:cubicBezTo>
                  <a:pt x="72" y="79"/>
                  <a:pt x="76" y="83"/>
                  <a:pt x="76" y="88"/>
                </a:cubicBezTo>
                <a:cubicBezTo>
                  <a:pt x="76" y="93"/>
                  <a:pt x="72" y="97"/>
                  <a:pt x="67" y="97"/>
                </a:cubicBezTo>
                <a:cubicBezTo>
                  <a:pt x="62" y="97"/>
                  <a:pt x="58" y="93"/>
                  <a:pt x="58" y="88"/>
                </a:cubicBezTo>
                <a:cubicBezTo>
                  <a:pt x="58" y="83"/>
                  <a:pt x="62" y="79"/>
                  <a:pt x="67" y="79"/>
                </a:cubicBezTo>
                <a:close/>
                <a:moveTo>
                  <a:pt x="62" y="92"/>
                </a:moveTo>
                <a:cubicBezTo>
                  <a:pt x="67" y="91"/>
                  <a:pt x="71" y="90"/>
                  <a:pt x="74" y="85"/>
                </a:cubicBezTo>
                <a:cubicBezTo>
                  <a:pt x="76" y="95"/>
                  <a:pt x="66" y="97"/>
                  <a:pt x="62" y="92"/>
                </a:cubicBezTo>
                <a:close/>
                <a:moveTo>
                  <a:pt x="71" y="65"/>
                </a:moveTo>
                <a:cubicBezTo>
                  <a:pt x="78" y="64"/>
                  <a:pt x="84" y="62"/>
                  <a:pt x="87" y="56"/>
                </a:cubicBezTo>
                <a:cubicBezTo>
                  <a:pt x="90" y="69"/>
                  <a:pt x="76" y="72"/>
                  <a:pt x="71" y="65"/>
                </a:cubicBezTo>
                <a:close/>
                <a:moveTo>
                  <a:pt x="25" y="48"/>
                </a:moveTo>
                <a:cubicBezTo>
                  <a:pt x="28" y="48"/>
                  <a:pt x="31" y="53"/>
                  <a:pt x="31" y="59"/>
                </a:cubicBezTo>
                <a:cubicBezTo>
                  <a:pt x="31" y="65"/>
                  <a:pt x="28" y="70"/>
                  <a:pt x="25" y="70"/>
                </a:cubicBezTo>
                <a:cubicBezTo>
                  <a:pt x="21" y="70"/>
                  <a:pt x="18" y="65"/>
                  <a:pt x="18" y="59"/>
                </a:cubicBezTo>
                <a:cubicBezTo>
                  <a:pt x="18" y="53"/>
                  <a:pt x="21" y="48"/>
                  <a:pt x="25" y="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210132" y="1580744"/>
            <a:ext cx="492125" cy="460375"/>
            <a:chOff x="2108532" y="1591925"/>
            <a:chExt cx="492125" cy="460375"/>
          </a:xfrm>
          <a:solidFill>
            <a:schemeClr val="accent4"/>
          </a:solidFill>
        </p:grpSpPr>
        <p:sp>
          <p:nvSpPr>
            <p:cNvPr id="391" name="Freeform 156"/>
            <p:cNvSpPr/>
            <p:nvPr/>
          </p:nvSpPr>
          <p:spPr bwMode="auto">
            <a:xfrm>
              <a:off x="2151395" y="1753850"/>
              <a:ext cx="17462" cy="85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2 h 20"/>
                <a:gd name="T8" fmla="*/ 2 w 4"/>
                <a:gd name="T9" fmla="*/ 0 h 20"/>
                <a:gd name="T10" fmla="*/ 4 w 4"/>
                <a:gd name="T11" fmla="*/ 2 h 20"/>
                <a:gd name="T12" fmla="*/ 4 w 4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4" y="19"/>
                    <a:pt x="3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157"/>
            <p:cNvSpPr>
              <a:spLocks noEditPoints="1"/>
            </p:cNvSpPr>
            <p:nvPr/>
          </p:nvSpPr>
          <p:spPr bwMode="auto">
            <a:xfrm>
              <a:off x="2130757" y="1664950"/>
              <a:ext cx="63500" cy="127000"/>
            </a:xfrm>
            <a:custGeom>
              <a:avLst/>
              <a:gdLst>
                <a:gd name="T0" fmla="*/ 7 w 15"/>
                <a:gd name="T1" fmla="*/ 0 h 30"/>
                <a:gd name="T2" fmla="*/ 15 w 15"/>
                <a:gd name="T3" fmla="*/ 15 h 30"/>
                <a:gd name="T4" fmla="*/ 7 w 15"/>
                <a:gd name="T5" fmla="*/ 30 h 30"/>
                <a:gd name="T6" fmla="*/ 0 w 15"/>
                <a:gd name="T7" fmla="*/ 15 h 30"/>
                <a:gd name="T8" fmla="*/ 7 w 15"/>
                <a:gd name="T9" fmla="*/ 0 h 30"/>
                <a:gd name="T10" fmla="*/ 8 w 15"/>
                <a:gd name="T11" fmla="*/ 2 h 30"/>
                <a:gd name="T12" fmla="*/ 2 w 15"/>
                <a:gd name="T13" fmla="*/ 15 h 30"/>
                <a:gd name="T14" fmla="*/ 4 w 15"/>
                <a:gd name="T15" fmla="*/ 25 h 30"/>
                <a:gd name="T16" fmla="*/ 4 w 15"/>
                <a:gd name="T17" fmla="*/ 15 h 30"/>
                <a:gd name="T18" fmla="*/ 9 w 15"/>
                <a:gd name="T19" fmla="*/ 2 h 30"/>
                <a:gd name="T20" fmla="*/ 8 w 15"/>
                <a:gd name="T2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0">
                  <a:moveTo>
                    <a:pt x="7" y="0"/>
                  </a:moveTo>
                  <a:cubicBezTo>
                    <a:pt x="12" y="0"/>
                    <a:pt x="15" y="7"/>
                    <a:pt x="15" y="15"/>
                  </a:cubicBezTo>
                  <a:cubicBezTo>
                    <a:pt x="15" y="23"/>
                    <a:pt x="12" y="30"/>
                    <a:pt x="7" y="30"/>
                  </a:cubicBezTo>
                  <a:cubicBezTo>
                    <a:pt x="3" y="30"/>
                    <a:pt x="0" y="23"/>
                    <a:pt x="0" y="15"/>
                  </a:cubicBezTo>
                  <a:cubicBezTo>
                    <a:pt x="0" y="7"/>
                    <a:pt x="3" y="0"/>
                    <a:pt x="7" y="0"/>
                  </a:cubicBezTo>
                  <a:close/>
                  <a:moveTo>
                    <a:pt x="8" y="2"/>
                  </a:moveTo>
                  <a:cubicBezTo>
                    <a:pt x="4" y="2"/>
                    <a:pt x="2" y="8"/>
                    <a:pt x="2" y="15"/>
                  </a:cubicBezTo>
                  <a:cubicBezTo>
                    <a:pt x="2" y="19"/>
                    <a:pt x="3" y="23"/>
                    <a:pt x="4" y="25"/>
                  </a:cubicBezTo>
                  <a:cubicBezTo>
                    <a:pt x="3" y="23"/>
                    <a:pt x="3" y="19"/>
                    <a:pt x="4" y="15"/>
                  </a:cubicBezTo>
                  <a:cubicBezTo>
                    <a:pt x="4" y="9"/>
                    <a:pt x="6" y="4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158"/>
            <p:cNvSpPr/>
            <p:nvPr/>
          </p:nvSpPr>
          <p:spPr bwMode="auto">
            <a:xfrm>
              <a:off x="2232357" y="1753850"/>
              <a:ext cx="17462" cy="85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2 h 20"/>
                <a:gd name="T8" fmla="*/ 2 w 4"/>
                <a:gd name="T9" fmla="*/ 0 h 20"/>
                <a:gd name="T10" fmla="*/ 4 w 4"/>
                <a:gd name="T11" fmla="*/ 2 h 20"/>
                <a:gd name="T12" fmla="*/ 4 w 4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4" y="19"/>
                    <a:pt x="3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159"/>
            <p:cNvSpPr>
              <a:spLocks noEditPoints="1"/>
            </p:cNvSpPr>
            <p:nvPr/>
          </p:nvSpPr>
          <p:spPr bwMode="auto">
            <a:xfrm>
              <a:off x="2206957" y="1664950"/>
              <a:ext cx="63500" cy="127000"/>
            </a:xfrm>
            <a:custGeom>
              <a:avLst/>
              <a:gdLst>
                <a:gd name="T0" fmla="*/ 8 w 15"/>
                <a:gd name="T1" fmla="*/ 0 h 30"/>
                <a:gd name="T2" fmla="*/ 15 w 15"/>
                <a:gd name="T3" fmla="*/ 15 h 30"/>
                <a:gd name="T4" fmla="*/ 8 w 15"/>
                <a:gd name="T5" fmla="*/ 30 h 30"/>
                <a:gd name="T6" fmla="*/ 0 w 15"/>
                <a:gd name="T7" fmla="*/ 15 h 30"/>
                <a:gd name="T8" fmla="*/ 8 w 15"/>
                <a:gd name="T9" fmla="*/ 0 h 30"/>
                <a:gd name="T10" fmla="*/ 8 w 15"/>
                <a:gd name="T11" fmla="*/ 2 h 30"/>
                <a:gd name="T12" fmla="*/ 2 w 15"/>
                <a:gd name="T13" fmla="*/ 15 h 30"/>
                <a:gd name="T14" fmla="*/ 5 w 15"/>
                <a:gd name="T15" fmla="*/ 25 h 30"/>
                <a:gd name="T16" fmla="*/ 4 w 15"/>
                <a:gd name="T17" fmla="*/ 15 h 30"/>
                <a:gd name="T18" fmla="*/ 9 w 15"/>
                <a:gd name="T19" fmla="*/ 2 h 30"/>
                <a:gd name="T20" fmla="*/ 8 w 15"/>
                <a:gd name="T2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0">
                  <a:moveTo>
                    <a:pt x="8" y="0"/>
                  </a:moveTo>
                  <a:cubicBezTo>
                    <a:pt x="12" y="0"/>
                    <a:pt x="15" y="7"/>
                    <a:pt x="15" y="15"/>
                  </a:cubicBezTo>
                  <a:cubicBezTo>
                    <a:pt x="15" y="23"/>
                    <a:pt x="12" y="30"/>
                    <a:pt x="8" y="30"/>
                  </a:cubicBezTo>
                  <a:cubicBezTo>
                    <a:pt x="4" y="30"/>
                    <a:pt x="0" y="23"/>
                    <a:pt x="0" y="15"/>
                  </a:cubicBezTo>
                  <a:cubicBezTo>
                    <a:pt x="0" y="7"/>
                    <a:pt x="4" y="0"/>
                    <a:pt x="8" y="0"/>
                  </a:cubicBezTo>
                  <a:close/>
                  <a:moveTo>
                    <a:pt x="8" y="2"/>
                  </a:moveTo>
                  <a:cubicBezTo>
                    <a:pt x="5" y="2"/>
                    <a:pt x="2" y="8"/>
                    <a:pt x="2" y="15"/>
                  </a:cubicBezTo>
                  <a:cubicBezTo>
                    <a:pt x="2" y="19"/>
                    <a:pt x="3" y="23"/>
                    <a:pt x="5" y="25"/>
                  </a:cubicBezTo>
                  <a:cubicBezTo>
                    <a:pt x="4" y="23"/>
                    <a:pt x="3" y="19"/>
                    <a:pt x="4" y="15"/>
                  </a:cubicBezTo>
                  <a:cubicBezTo>
                    <a:pt x="5" y="9"/>
                    <a:pt x="7" y="4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160"/>
            <p:cNvSpPr/>
            <p:nvPr/>
          </p:nvSpPr>
          <p:spPr bwMode="auto">
            <a:xfrm>
              <a:off x="2240295" y="1839575"/>
              <a:ext cx="127000" cy="212725"/>
            </a:xfrm>
            <a:custGeom>
              <a:avLst/>
              <a:gdLst>
                <a:gd name="T0" fmla="*/ 27 w 30"/>
                <a:gd name="T1" fmla="*/ 0 h 50"/>
                <a:gd name="T2" fmla="*/ 0 w 30"/>
                <a:gd name="T3" fmla="*/ 50 h 50"/>
                <a:gd name="T4" fmla="*/ 22 w 30"/>
                <a:gd name="T5" fmla="*/ 50 h 50"/>
                <a:gd name="T6" fmla="*/ 30 w 30"/>
                <a:gd name="T7" fmla="*/ 0 h 50"/>
                <a:gd name="T8" fmla="*/ 27 w 3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0">
                  <a:moveTo>
                    <a:pt x="27" y="0"/>
                  </a:moveTo>
                  <a:cubicBezTo>
                    <a:pt x="14" y="11"/>
                    <a:pt x="3" y="28"/>
                    <a:pt x="0" y="50"/>
                  </a:cubicBezTo>
                  <a:cubicBezTo>
                    <a:pt x="7" y="50"/>
                    <a:pt x="15" y="50"/>
                    <a:pt x="22" y="50"/>
                  </a:cubicBezTo>
                  <a:cubicBezTo>
                    <a:pt x="15" y="31"/>
                    <a:pt x="19" y="15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161"/>
            <p:cNvSpPr/>
            <p:nvPr/>
          </p:nvSpPr>
          <p:spPr bwMode="auto">
            <a:xfrm>
              <a:off x="2321257" y="1839575"/>
              <a:ext cx="131762" cy="212725"/>
            </a:xfrm>
            <a:custGeom>
              <a:avLst/>
              <a:gdLst>
                <a:gd name="T0" fmla="*/ 15 w 31"/>
                <a:gd name="T1" fmla="*/ 0 h 50"/>
                <a:gd name="T2" fmla="*/ 9 w 31"/>
                <a:gd name="T3" fmla="*/ 50 h 50"/>
                <a:gd name="T4" fmla="*/ 31 w 31"/>
                <a:gd name="T5" fmla="*/ 50 h 50"/>
                <a:gd name="T6" fmla="*/ 18 w 31"/>
                <a:gd name="T7" fmla="*/ 0 h 50"/>
                <a:gd name="T8" fmla="*/ 15 w 31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0">
                  <a:moveTo>
                    <a:pt x="15" y="0"/>
                  </a:moveTo>
                  <a:cubicBezTo>
                    <a:pt x="0" y="19"/>
                    <a:pt x="9" y="41"/>
                    <a:pt x="9" y="50"/>
                  </a:cubicBezTo>
                  <a:cubicBezTo>
                    <a:pt x="16" y="50"/>
                    <a:pt x="24" y="50"/>
                    <a:pt x="31" y="50"/>
                  </a:cubicBezTo>
                  <a:cubicBezTo>
                    <a:pt x="27" y="36"/>
                    <a:pt x="10" y="18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162"/>
            <p:cNvSpPr/>
            <p:nvPr/>
          </p:nvSpPr>
          <p:spPr bwMode="auto">
            <a:xfrm>
              <a:off x="2379995" y="1839575"/>
              <a:ext cx="207962" cy="212725"/>
            </a:xfrm>
            <a:custGeom>
              <a:avLst/>
              <a:gdLst>
                <a:gd name="T0" fmla="*/ 9 w 49"/>
                <a:gd name="T1" fmla="*/ 0 h 50"/>
                <a:gd name="T2" fmla="*/ 27 w 49"/>
                <a:gd name="T3" fmla="*/ 50 h 50"/>
                <a:gd name="T4" fmla="*/ 49 w 49"/>
                <a:gd name="T5" fmla="*/ 50 h 50"/>
                <a:gd name="T6" fmla="*/ 12 w 49"/>
                <a:gd name="T7" fmla="*/ 0 h 50"/>
                <a:gd name="T8" fmla="*/ 9 w 4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9" y="0"/>
                  </a:moveTo>
                  <a:cubicBezTo>
                    <a:pt x="0" y="18"/>
                    <a:pt x="22" y="31"/>
                    <a:pt x="27" y="50"/>
                  </a:cubicBezTo>
                  <a:cubicBezTo>
                    <a:pt x="34" y="50"/>
                    <a:pt x="41" y="50"/>
                    <a:pt x="49" y="50"/>
                  </a:cubicBezTo>
                  <a:cubicBezTo>
                    <a:pt x="49" y="36"/>
                    <a:pt x="9" y="18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163"/>
            <p:cNvSpPr/>
            <p:nvPr/>
          </p:nvSpPr>
          <p:spPr bwMode="auto">
            <a:xfrm>
              <a:off x="2113295" y="1842750"/>
              <a:ext cx="212725" cy="209550"/>
            </a:xfrm>
            <a:custGeom>
              <a:avLst/>
              <a:gdLst>
                <a:gd name="T0" fmla="*/ 44 w 50"/>
                <a:gd name="T1" fmla="*/ 0 h 49"/>
                <a:gd name="T2" fmla="*/ 0 w 50"/>
                <a:gd name="T3" fmla="*/ 49 h 49"/>
                <a:gd name="T4" fmla="*/ 24 w 50"/>
                <a:gd name="T5" fmla="*/ 49 h 49"/>
                <a:gd name="T6" fmla="*/ 50 w 50"/>
                <a:gd name="T7" fmla="*/ 0 h 49"/>
                <a:gd name="T8" fmla="*/ 44 w 50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9">
                  <a:moveTo>
                    <a:pt x="44" y="0"/>
                  </a:moveTo>
                  <a:cubicBezTo>
                    <a:pt x="31" y="11"/>
                    <a:pt x="4" y="27"/>
                    <a:pt x="0" y="49"/>
                  </a:cubicBezTo>
                  <a:cubicBezTo>
                    <a:pt x="8" y="49"/>
                    <a:pt x="17" y="49"/>
                    <a:pt x="24" y="49"/>
                  </a:cubicBezTo>
                  <a:cubicBezTo>
                    <a:pt x="21" y="28"/>
                    <a:pt x="43" y="6"/>
                    <a:pt x="50" y="0"/>
                  </a:cubicBezTo>
                  <a:cubicBezTo>
                    <a:pt x="49" y="0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164"/>
            <p:cNvSpPr/>
            <p:nvPr/>
          </p:nvSpPr>
          <p:spPr bwMode="auto">
            <a:xfrm>
              <a:off x="2108532" y="1842750"/>
              <a:ext cx="169862" cy="136525"/>
            </a:xfrm>
            <a:custGeom>
              <a:avLst/>
              <a:gdLst>
                <a:gd name="T0" fmla="*/ 0 w 40"/>
                <a:gd name="T1" fmla="*/ 32 h 32"/>
                <a:gd name="T2" fmla="*/ 40 w 40"/>
                <a:gd name="T3" fmla="*/ 0 h 32"/>
                <a:gd name="T4" fmla="*/ 30 w 40"/>
                <a:gd name="T5" fmla="*/ 0 h 32"/>
                <a:gd name="T6" fmla="*/ 0 w 40"/>
                <a:gd name="T7" fmla="*/ 9 h 32"/>
                <a:gd name="T8" fmla="*/ 0 w 4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2">
                  <a:moveTo>
                    <a:pt x="0" y="32"/>
                  </a:moveTo>
                  <a:cubicBezTo>
                    <a:pt x="7" y="19"/>
                    <a:pt x="24" y="9"/>
                    <a:pt x="40" y="0"/>
                  </a:cubicBezTo>
                  <a:cubicBezTo>
                    <a:pt x="38" y="0"/>
                    <a:pt x="32" y="0"/>
                    <a:pt x="30" y="0"/>
                  </a:cubicBezTo>
                  <a:cubicBezTo>
                    <a:pt x="19" y="2"/>
                    <a:pt x="9" y="5"/>
                    <a:pt x="0" y="9"/>
                  </a:cubicBezTo>
                  <a:cubicBezTo>
                    <a:pt x="0" y="16"/>
                    <a:pt x="0" y="24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165"/>
            <p:cNvSpPr/>
            <p:nvPr/>
          </p:nvSpPr>
          <p:spPr bwMode="auto">
            <a:xfrm>
              <a:off x="2453020" y="1839575"/>
              <a:ext cx="134937" cy="157163"/>
            </a:xfrm>
            <a:custGeom>
              <a:avLst/>
              <a:gdLst>
                <a:gd name="T0" fmla="*/ 0 w 32"/>
                <a:gd name="T1" fmla="*/ 0 h 37"/>
                <a:gd name="T2" fmla="*/ 32 w 32"/>
                <a:gd name="T3" fmla="*/ 37 h 37"/>
                <a:gd name="T4" fmla="*/ 32 w 32"/>
                <a:gd name="T5" fmla="*/ 10 h 37"/>
                <a:gd name="T6" fmla="*/ 3 w 32"/>
                <a:gd name="T7" fmla="*/ 1 h 37"/>
                <a:gd name="T8" fmla="*/ 0 w 32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0" y="0"/>
                  </a:moveTo>
                  <a:cubicBezTo>
                    <a:pt x="4" y="13"/>
                    <a:pt x="25" y="22"/>
                    <a:pt x="32" y="37"/>
                  </a:cubicBezTo>
                  <a:cubicBezTo>
                    <a:pt x="32" y="28"/>
                    <a:pt x="32" y="19"/>
                    <a:pt x="32" y="10"/>
                  </a:cubicBezTo>
                  <a:cubicBezTo>
                    <a:pt x="24" y="5"/>
                    <a:pt x="14" y="3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166"/>
            <p:cNvSpPr/>
            <p:nvPr/>
          </p:nvSpPr>
          <p:spPr bwMode="auto">
            <a:xfrm>
              <a:off x="2295857" y="1753850"/>
              <a:ext cx="17462" cy="85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2 h 20"/>
                <a:gd name="T8" fmla="*/ 2 w 4"/>
                <a:gd name="T9" fmla="*/ 0 h 20"/>
                <a:gd name="T10" fmla="*/ 4 w 4"/>
                <a:gd name="T11" fmla="*/ 2 h 20"/>
                <a:gd name="T12" fmla="*/ 4 w 4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4" y="19"/>
                    <a:pt x="3" y="20"/>
                    <a:pt x="2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167"/>
            <p:cNvSpPr>
              <a:spLocks noEditPoints="1"/>
            </p:cNvSpPr>
            <p:nvPr/>
          </p:nvSpPr>
          <p:spPr bwMode="auto">
            <a:xfrm>
              <a:off x="2270457" y="1664950"/>
              <a:ext cx="63500" cy="127000"/>
            </a:xfrm>
            <a:custGeom>
              <a:avLst/>
              <a:gdLst>
                <a:gd name="T0" fmla="*/ 8 w 15"/>
                <a:gd name="T1" fmla="*/ 0 h 30"/>
                <a:gd name="T2" fmla="*/ 15 w 15"/>
                <a:gd name="T3" fmla="*/ 15 h 30"/>
                <a:gd name="T4" fmla="*/ 8 w 15"/>
                <a:gd name="T5" fmla="*/ 30 h 30"/>
                <a:gd name="T6" fmla="*/ 0 w 15"/>
                <a:gd name="T7" fmla="*/ 15 h 30"/>
                <a:gd name="T8" fmla="*/ 8 w 15"/>
                <a:gd name="T9" fmla="*/ 0 h 30"/>
                <a:gd name="T10" fmla="*/ 8 w 15"/>
                <a:gd name="T11" fmla="*/ 2 h 30"/>
                <a:gd name="T12" fmla="*/ 2 w 15"/>
                <a:gd name="T13" fmla="*/ 15 h 30"/>
                <a:gd name="T14" fmla="*/ 5 w 15"/>
                <a:gd name="T15" fmla="*/ 25 h 30"/>
                <a:gd name="T16" fmla="*/ 4 w 15"/>
                <a:gd name="T17" fmla="*/ 15 h 30"/>
                <a:gd name="T18" fmla="*/ 9 w 15"/>
                <a:gd name="T19" fmla="*/ 2 h 30"/>
                <a:gd name="T20" fmla="*/ 8 w 15"/>
                <a:gd name="T2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0">
                  <a:moveTo>
                    <a:pt x="8" y="0"/>
                  </a:moveTo>
                  <a:cubicBezTo>
                    <a:pt x="12" y="0"/>
                    <a:pt x="15" y="7"/>
                    <a:pt x="15" y="15"/>
                  </a:cubicBezTo>
                  <a:cubicBezTo>
                    <a:pt x="15" y="23"/>
                    <a:pt x="12" y="30"/>
                    <a:pt x="8" y="30"/>
                  </a:cubicBezTo>
                  <a:cubicBezTo>
                    <a:pt x="4" y="30"/>
                    <a:pt x="0" y="23"/>
                    <a:pt x="0" y="15"/>
                  </a:cubicBezTo>
                  <a:cubicBezTo>
                    <a:pt x="0" y="7"/>
                    <a:pt x="4" y="0"/>
                    <a:pt x="8" y="0"/>
                  </a:cubicBezTo>
                  <a:close/>
                  <a:moveTo>
                    <a:pt x="8" y="2"/>
                  </a:moveTo>
                  <a:cubicBezTo>
                    <a:pt x="5" y="2"/>
                    <a:pt x="2" y="8"/>
                    <a:pt x="2" y="15"/>
                  </a:cubicBezTo>
                  <a:cubicBezTo>
                    <a:pt x="2" y="19"/>
                    <a:pt x="3" y="23"/>
                    <a:pt x="5" y="25"/>
                  </a:cubicBezTo>
                  <a:cubicBezTo>
                    <a:pt x="4" y="23"/>
                    <a:pt x="3" y="19"/>
                    <a:pt x="4" y="15"/>
                  </a:cubicBezTo>
                  <a:cubicBezTo>
                    <a:pt x="4" y="9"/>
                    <a:pt x="7" y="4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168"/>
            <p:cNvSpPr>
              <a:spLocks noEditPoints="1"/>
            </p:cNvSpPr>
            <p:nvPr/>
          </p:nvSpPr>
          <p:spPr bwMode="auto">
            <a:xfrm>
              <a:off x="2354595" y="1591925"/>
              <a:ext cx="246062" cy="200025"/>
            </a:xfrm>
            <a:custGeom>
              <a:avLst/>
              <a:gdLst>
                <a:gd name="T0" fmla="*/ 57 w 58"/>
                <a:gd name="T1" fmla="*/ 27 h 47"/>
                <a:gd name="T2" fmla="*/ 50 w 58"/>
                <a:gd name="T3" fmla="*/ 31 h 47"/>
                <a:gd name="T4" fmla="*/ 15 w 58"/>
                <a:gd name="T5" fmla="*/ 16 h 47"/>
                <a:gd name="T6" fmla="*/ 14 w 58"/>
                <a:gd name="T7" fmla="*/ 0 h 47"/>
                <a:gd name="T8" fmla="*/ 20 w 58"/>
                <a:gd name="T9" fmla="*/ 0 h 47"/>
                <a:gd name="T10" fmla="*/ 21 w 58"/>
                <a:gd name="T11" fmla="*/ 9 h 47"/>
                <a:gd name="T12" fmla="*/ 23 w 58"/>
                <a:gd name="T13" fmla="*/ 0 h 47"/>
                <a:gd name="T14" fmla="*/ 57 w 58"/>
                <a:gd name="T15" fmla="*/ 0 h 47"/>
                <a:gd name="T16" fmla="*/ 57 w 58"/>
                <a:gd name="T17" fmla="*/ 27 h 47"/>
                <a:gd name="T18" fmla="*/ 0 w 58"/>
                <a:gd name="T19" fmla="*/ 22 h 47"/>
                <a:gd name="T20" fmla="*/ 14 w 58"/>
                <a:gd name="T21" fmla="*/ 22 h 47"/>
                <a:gd name="T22" fmla="*/ 12 w 58"/>
                <a:gd name="T23" fmla="*/ 18 h 47"/>
                <a:gd name="T24" fmla="*/ 10 w 58"/>
                <a:gd name="T25" fmla="*/ 12 h 47"/>
                <a:gd name="T26" fmla="*/ 0 w 58"/>
                <a:gd name="T27" fmla="*/ 22 h 47"/>
                <a:gd name="T28" fmla="*/ 23 w 58"/>
                <a:gd name="T29" fmla="*/ 46 h 47"/>
                <a:gd name="T30" fmla="*/ 33 w 58"/>
                <a:gd name="T31" fmla="*/ 36 h 47"/>
                <a:gd name="T32" fmla="*/ 28 w 58"/>
                <a:gd name="T33" fmla="*/ 34 h 47"/>
                <a:gd name="T34" fmla="*/ 23 w 58"/>
                <a:gd name="T35" fmla="*/ 32 h 47"/>
                <a:gd name="T36" fmla="*/ 23 w 58"/>
                <a:gd name="T37" fmla="*/ 46 h 47"/>
                <a:gd name="T38" fmla="*/ 56 w 58"/>
                <a:gd name="T39" fmla="*/ 47 h 47"/>
                <a:gd name="T40" fmla="*/ 56 w 58"/>
                <a:gd name="T41" fmla="*/ 32 h 47"/>
                <a:gd name="T42" fmla="*/ 51 w 58"/>
                <a:gd name="T43" fmla="*/ 35 h 47"/>
                <a:gd name="T44" fmla="*/ 46 w 58"/>
                <a:gd name="T45" fmla="*/ 36 h 47"/>
                <a:gd name="T46" fmla="*/ 56 w 58"/>
                <a:gd name="T47" fmla="*/ 47 h 47"/>
                <a:gd name="T48" fmla="*/ 2 w 58"/>
                <a:gd name="T49" fmla="*/ 6 h 47"/>
                <a:gd name="T50" fmla="*/ 10 w 58"/>
                <a:gd name="T51" fmla="*/ 3 h 47"/>
                <a:gd name="T52" fmla="*/ 10 w 58"/>
                <a:gd name="T53" fmla="*/ 6 h 47"/>
                <a:gd name="T54" fmla="*/ 10 w 58"/>
                <a:gd name="T55" fmla="*/ 9 h 47"/>
                <a:gd name="T56" fmla="*/ 2 w 58"/>
                <a:gd name="T57" fmla="*/ 6 h 47"/>
                <a:gd name="T58" fmla="*/ 13 w 58"/>
                <a:gd name="T59" fmla="*/ 33 h 47"/>
                <a:gd name="T60" fmla="*/ 21 w 58"/>
                <a:gd name="T61" fmla="*/ 30 h 47"/>
                <a:gd name="T62" fmla="*/ 18 w 58"/>
                <a:gd name="T63" fmla="*/ 28 h 47"/>
                <a:gd name="T64" fmla="*/ 16 w 58"/>
                <a:gd name="T65" fmla="*/ 25 h 47"/>
                <a:gd name="T66" fmla="*/ 13 w 58"/>
                <a:gd name="T67" fmla="*/ 33 h 47"/>
                <a:gd name="T68" fmla="*/ 40 w 58"/>
                <a:gd name="T69" fmla="*/ 45 h 47"/>
                <a:gd name="T70" fmla="*/ 37 w 58"/>
                <a:gd name="T71" fmla="*/ 37 h 47"/>
                <a:gd name="T72" fmla="*/ 40 w 58"/>
                <a:gd name="T73" fmla="*/ 37 h 47"/>
                <a:gd name="T74" fmla="*/ 43 w 58"/>
                <a:gd name="T75" fmla="*/ 37 h 47"/>
                <a:gd name="T76" fmla="*/ 40 w 58"/>
                <a:gd name="T77" fmla="*/ 45 h 47"/>
                <a:gd name="T78" fmla="*/ 44 w 58"/>
                <a:gd name="T79" fmla="*/ 27 h 47"/>
                <a:gd name="T80" fmla="*/ 23 w 58"/>
                <a:gd name="T81" fmla="*/ 22 h 47"/>
                <a:gd name="T82" fmla="*/ 44 w 58"/>
                <a:gd name="T83" fmla="*/ 27 h 47"/>
                <a:gd name="T84" fmla="*/ 27 w 58"/>
                <a:gd name="T85" fmla="*/ 23 h 47"/>
                <a:gd name="T86" fmla="*/ 17 w 58"/>
                <a:gd name="T87" fmla="*/ 4 h 47"/>
                <a:gd name="T88" fmla="*/ 27 w 58"/>
                <a:gd name="T8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47">
                  <a:moveTo>
                    <a:pt x="57" y="27"/>
                  </a:moveTo>
                  <a:cubicBezTo>
                    <a:pt x="55" y="29"/>
                    <a:pt x="53" y="30"/>
                    <a:pt x="50" y="31"/>
                  </a:cubicBezTo>
                  <a:cubicBezTo>
                    <a:pt x="36" y="37"/>
                    <a:pt x="21" y="30"/>
                    <a:pt x="15" y="16"/>
                  </a:cubicBezTo>
                  <a:cubicBezTo>
                    <a:pt x="13" y="11"/>
                    <a:pt x="13" y="5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"/>
                    <a:pt x="20" y="6"/>
                    <a:pt x="21" y="9"/>
                  </a:cubicBezTo>
                  <a:cubicBezTo>
                    <a:pt x="21" y="6"/>
                    <a:pt x="22" y="3"/>
                    <a:pt x="23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27"/>
                    <a:pt x="57" y="27"/>
                    <a:pt x="57" y="27"/>
                  </a:cubicBezTo>
                  <a:close/>
                  <a:moveTo>
                    <a:pt x="0" y="22"/>
                  </a:moveTo>
                  <a:cubicBezTo>
                    <a:pt x="4" y="20"/>
                    <a:pt x="9" y="25"/>
                    <a:pt x="14" y="22"/>
                  </a:cubicBezTo>
                  <a:cubicBezTo>
                    <a:pt x="13" y="21"/>
                    <a:pt x="12" y="19"/>
                    <a:pt x="12" y="18"/>
                  </a:cubicBezTo>
                  <a:cubicBezTo>
                    <a:pt x="11" y="16"/>
                    <a:pt x="11" y="14"/>
                    <a:pt x="10" y="12"/>
                  </a:cubicBezTo>
                  <a:cubicBezTo>
                    <a:pt x="6" y="13"/>
                    <a:pt x="1" y="16"/>
                    <a:pt x="0" y="22"/>
                  </a:cubicBezTo>
                  <a:close/>
                  <a:moveTo>
                    <a:pt x="23" y="46"/>
                  </a:moveTo>
                  <a:cubicBezTo>
                    <a:pt x="25" y="42"/>
                    <a:pt x="31" y="41"/>
                    <a:pt x="33" y="36"/>
                  </a:cubicBezTo>
                  <a:cubicBezTo>
                    <a:pt x="31" y="36"/>
                    <a:pt x="30" y="35"/>
                    <a:pt x="28" y="34"/>
                  </a:cubicBezTo>
                  <a:cubicBezTo>
                    <a:pt x="26" y="34"/>
                    <a:pt x="25" y="33"/>
                    <a:pt x="23" y="32"/>
                  </a:cubicBezTo>
                  <a:cubicBezTo>
                    <a:pt x="20" y="35"/>
                    <a:pt x="19" y="41"/>
                    <a:pt x="23" y="46"/>
                  </a:cubicBezTo>
                  <a:close/>
                  <a:moveTo>
                    <a:pt x="56" y="47"/>
                  </a:moveTo>
                  <a:cubicBezTo>
                    <a:pt x="54" y="42"/>
                    <a:pt x="58" y="38"/>
                    <a:pt x="56" y="32"/>
                  </a:cubicBezTo>
                  <a:cubicBezTo>
                    <a:pt x="55" y="33"/>
                    <a:pt x="53" y="34"/>
                    <a:pt x="51" y="35"/>
                  </a:cubicBezTo>
                  <a:cubicBezTo>
                    <a:pt x="49" y="35"/>
                    <a:pt x="48" y="36"/>
                    <a:pt x="46" y="36"/>
                  </a:cubicBezTo>
                  <a:cubicBezTo>
                    <a:pt x="47" y="41"/>
                    <a:pt x="50" y="46"/>
                    <a:pt x="56" y="47"/>
                  </a:cubicBezTo>
                  <a:close/>
                  <a:moveTo>
                    <a:pt x="2" y="6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13" y="33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19" y="28"/>
                    <a:pt x="18" y="28"/>
                  </a:cubicBezTo>
                  <a:cubicBezTo>
                    <a:pt x="17" y="27"/>
                    <a:pt x="17" y="26"/>
                    <a:pt x="16" y="25"/>
                  </a:cubicBezTo>
                  <a:cubicBezTo>
                    <a:pt x="13" y="33"/>
                    <a:pt x="13" y="33"/>
                    <a:pt x="13" y="33"/>
                  </a:cubicBezTo>
                  <a:close/>
                  <a:moveTo>
                    <a:pt x="40" y="45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8" y="37"/>
                    <a:pt x="39" y="37"/>
                    <a:pt x="40" y="37"/>
                  </a:cubicBezTo>
                  <a:cubicBezTo>
                    <a:pt x="41" y="37"/>
                    <a:pt x="42" y="37"/>
                    <a:pt x="43" y="37"/>
                  </a:cubicBezTo>
                  <a:cubicBezTo>
                    <a:pt x="40" y="45"/>
                    <a:pt x="40" y="45"/>
                    <a:pt x="40" y="45"/>
                  </a:cubicBezTo>
                  <a:close/>
                  <a:moveTo>
                    <a:pt x="44" y="27"/>
                  </a:moveTo>
                  <a:cubicBezTo>
                    <a:pt x="34" y="28"/>
                    <a:pt x="28" y="25"/>
                    <a:pt x="23" y="22"/>
                  </a:cubicBezTo>
                  <a:cubicBezTo>
                    <a:pt x="23" y="26"/>
                    <a:pt x="38" y="33"/>
                    <a:pt x="44" y="27"/>
                  </a:cubicBezTo>
                  <a:close/>
                  <a:moveTo>
                    <a:pt x="27" y="23"/>
                  </a:moveTo>
                  <a:cubicBezTo>
                    <a:pt x="20" y="15"/>
                    <a:pt x="18" y="9"/>
                    <a:pt x="17" y="4"/>
                  </a:cubicBezTo>
                  <a:cubicBezTo>
                    <a:pt x="15" y="6"/>
                    <a:pt x="19" y="22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4" name="Freeform 174"/>
          <p:cNvSpPr>
            <a:spLocks noEditPoints="1"/>
          </p:cNvSpPr>
          <p:nvPr/>
        </p:nvSpPr>
        <p:spPr bwMode="auto">
          <a:xfrm>
            <a:off x="10363070" y="4823006"/>
            <a:ext cx="509587" cy="387350"/>
          </a:xfrm>
          <a:custGeom>
            <a:avLst/>
            <a:gdLst>
              <a:gd name="T0" fmla="*/ 2 w 120"/>
              <a:gd name="T1" fmla="*/ 42 h 91"/>
              <a:gd name="T2" fmla="*/ 120 w 120"/>
              <a:gd name="T3" fmla="*/ 47 h 91"/>
              <a:gd name="T4" fmla="*/ 90 w 120"/>
              <a:gd name="T5" fmla="*/ 88 h 91"/>
              <a:gd name="T6" fmla="*/ 74 w 120"/>
              <a:gd name="T7" fmla="*/ 78 h 91"/>
              <a:gd name="T8" fmla="*/ 30 w 120"/>
              <a:gd name="T9" fmla="*/ 71 h 91"/>
              <a:gd name="T10" fmla="*/ 24 w 120"/>
              <a:gd name="T11" fmla="*/ 49 h 91"/>
              <a:gd name="T12" fmla="*/ 53 w 120"/>
              <a:gd name="T13" fmla="*/ 33 h 91"/>
              <a:gd name="T14" fmla="*/ 58 w 120"/>
              <a:gd name="T15" fmla="*/ 38 h 91"/>
              <a:gd name="T16" fmla="*/ 71 w 120"/>
              <a:gd name="T17" fmla="*/ 31 h 91"/>
              <a:gd name="T18" fmla="*/ 64 w 120"/>
              <a:gd name="T19" fmla="*/ 27 h 91"/>
              <a:gd name="T20" fmla="*/ 59 w 120"/>
              <a:gd name="T21" fmla="*/ 22 h 91"/>
              <a:gd name="T22" fmla="*/ 43 w 120"/>
              <a:gd name="T23" fmla="*/ 33 h 91"/>
              <a:gd name="T24" fmla="*/ 32 w 120"/>
              <a:gd name="T25" fmla="*/ 31 h 91"/>
              <a:gd name="T26" fmla="*/ 32 w 120"/>
              <a:gd name="T27" fmla="*/ 38 h 91"/>
              <a:gd name="T28" fmla="*/ 16 w 120"/>
              <a:gd name="T29" fmla="*/ 40 h 91"/>
              <a:gd name="T30" fmla="*/ 20 w 120"/>
              <a:gd name="T31" fmla="*/ 49 h 91"/>
              <a:gd name="T32" fmla="*/ 16 w 120"/>
              <a:gd name="T33" fmla="*/ 71 h 91"/>
              <a:gd name="T34" fmla="*/ 38 w 120"/>
              <a:gd name="T35" fmla="*/ 57 h 91"/>
              <a:gd name="T36" fmla="*/ 84 w 120"/>
              <a:gd name="T37" fmla="*/ 46 h 91"/>
              <a:gd name="T38" fmla="*/ 86 w 120"/>
              <a:gd name="T39" fmla="*/ 46 h 91"/>
              <a:gd name="T40" fmla="*/ 97 w 120"/>
              <a:gd name="T41" fmla="*/ 31 h 91"/>
              <a:gd name="T42" fmla="*/ 73 w 120"/>
              <a:gd name="T43" fmla="*/ 42 h 91"/>
              <a:gd name="T44" fmla="*/ 68 w 120"/>
              <a:gd name="T45" fmla="*/ 36 h 91"/>
              <a:gd name="T46" fmla="*/ 58 w 120"/>
              <a:gd name="T47" fmla="*/ 44 h 91"/>
              <a:gd name="T48" fmla="*/ 48 w 120"/>
              <a:gd name="T49" fmla="*/ 43 h 91"/>
              <a:gd name="T50" fmla="*/ 46 w 120"/>
              <a:gd name="T51" fmla="*/ 48 h 91"/>
              <a:gd name="T52" fmla="*/ 49 w 120"/>
              <a:gd name="T53" fmla="*/ 63 h 91"/>
              <a:gd name="T54" fmla="*/ 62 w 120"/>
              <a:gd name="T55" fmla="*/ 62 h 91"/>
              <a:gd name="T56" fmla="*/ 76 w 120"/>
              <a:gd name="T57" fmla="*/ 65 h 91"/>
              <a:gd name="T58" fmla="*/ 87 w 120"/>
              <a:gd name="T59" fmla="*/ 58 h 91"/>
              <a:gd name="T60" fmla="*/ 98 w 120"/>
              <a:gd name="T61" fmla="*/ 59 h 91"/>
              <a:gd name="T62" fmla="*/ 107 w 120"/>
              <a:gd name="T63" fmla="*/ 50 h 91"/>
              <a:gd name="T64" fmla="*/ 97 w 120"/>
              <a:gd name="T65" fmla="*/ 55 h 91"/>
              <a:gd name="T66" fmla="*/ 86 w 120"/>
              <a:gd name="T67" fmla="*/ 54 h 91"/>
              <a:gd name="T68" fmla="*/ 75 w 120"/>
              <a:gd name="T69" fmla="*/ 61 h 91"/>
              <a:gd name="T70" fmla="*/ 62 w 120"/>
              <a:gd name="T71" fmla="*/ 58 h 91"/>
              <a:gd name="T72" fmla="*/ 49 w 120"/>
              <a:gd name="T73" fmla="*/ 63 h 91"/>
              <a:gd name="T74" fmla="*/ 14 w 120"/>
              <a:gd name="T75" fmla="*/ 33 h 91"/>
              <a:gd name="T76" fmla="*/ 31 w 120"/>
              <a:gd name="T77" fmla="*/ 29 h 91"/>
              <a:gd name="T78" fmla="*/ 37 w 120"/>
              <a:gd name="T79" fmla="*/ 20 h 91"/>
              <a:gd name="T80" fmla="*/ 48 w 120"/>
              <a:gd name="T81" fmla="*/ 22 h 91"/>
              <a:gd name="T82" fmla="*/ 61 w 120"/>
              <a:gd name="T83" fmla="*/ 17 h 91"/>
              <a:gd name="T84" fmla="*/ 68 w 120"/>
              <a:gd name="T85" fmla="*/ 21 h 91"/>
              <a:gd name="T86" fmla="*/ 77 w 120"/>
              <a:gd name="T87" fmla="*/ 18 h 91"/>
              <a:gd name="T88" fmla="*/ 84 w 120"/>
              <a:gd name="T89" fmla="*/ 20 h 91"/>
              <a:gd name="T90" fmla="*/ 78 w 120"/>
              <a:gd name="T91" fmla="*/ 14 h 91"/>
              <a:gd name="T92" fmla="*/ 69 w 120"/>
              <a:gd name="T93" fmla="*/ 16 h 91"/>
              <a:gd name="T94" fmla="*/ 62 w 120"/>
              <a:gd name="T95" fmla="*/ 12 h 91"/>
              <a:gd name="T96" fmla="*/ 48 w 120"/>
              <a:gd name="T97" fmla="*/ 17 h 91"/>
              <a:gd name="T98" fmla="*/ 35 w 120"/>
              <a:gd name="T99" fmla="*/ 15 h 91"/>
              <a:gd name="T100" fmla="*/ 28 w 120"/>
              <a:gd name="T101" fmla="*/ 2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91">
                <a:moveTo>
                  <a:pt x="16" y="71"/>
                </a:moveTo>
                <a:cubicBezTo>
                  <a:pt x="5" y="66"/>
                  <a:pt x="0" y="56"/>
                  <a:pt x="2" y="42"/>
                </a:cubicBezTo>
                <a:cubicBezTo>
                  <a:pt x="1" y="37"/>
                  <a:pt x="13" y="16"/>
                  <a:pt x="49" y="8"/>
                </a:cubicBezTo>
                <a:cubicBezTo>
                  <a:pt x="85" y="0"/>
                  <a:pt x="120" y="31"/>
                  <a:pt x="120" y="47"/>
                </a:cubicBezTo>
                <a:cubicBezTo>
                  <a:pt x="120" y="58"/>
                  <a:pt x="105" y="68"/>
                  <a:pt x="88" y="74"/>
                </a:cubicBezTo>
                <a:cubicBezTo>
                  <a:pt x="90" y="88"/>
                  <a:pt x="90" y="88"/>
                  <a:pt x="90" y="88"/>
                </a:cubicBezTo>
                <a:cubicBezTo>
                  <a:pt x="84" y="91"/>
                  <a:pt x="84" y="91"/>
                  <a:pt x="84" y="91"/>
                </a:cubicBezTo>
                <a:cubicBezTo>
                  <a:pt x="74" y="78"/>
                  <a:pt x="74" y="78"/>
                  <a:pt x="74" y="78"/>
                </a:cubicBezTo>
                <a:cubicBezTo>
                  <a:pt x="60" y="81"/>
                  <a:pt x="47" y="81"/>
                  <a:pt x="42" y="79"/>
                </a:cubicBezTo>
                <a:cubicBezTo>
                  <a:pt x="35" y="77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26" y="66"/>
                  <a:pt x="24" y="55"/>
                  <a:pt x="24" y="49"/>
                </a:cubicBezTo>
                <a:cubicBezTo>
                  <a:pt x="30" y="44"/>
                  <a:pt x="37" y="40"/>
                  <a:pt x="45" y="36"/>
                </a:cubicBezTo>
                <a:cubicBezTo>
                  <a:pt x="47" y="35"/>
                  <a:pt x="50" y="34"/>
                  <a:pt x="53" y="33"/>
                </a:cubicBezTo>
                <a:cubicBezTo>
                  <a:pt x="54" y="39"/>
                  <a:pt x="54" y="39"/>
                  <a:pt x="54" y="39"/>
                </a:cubicBezTo>
                <a:cubicBezTo>
                  <a:pt x="58" y="38"/>
                  <a:pt x="58" y="38"/>
                  <a:pt x="58" y="38"/>
                </a:cubicBezTo>
                <a:cubicBezTo>
                  <a:pt x="57" y="32"/>
                  <a:pt x="57" y="32"/>
                  <a:pt x="57" y="32"/>
                </a:cubicBezTo>
                <a:cubicBezTo>
                  <a:pt x="61" y="32"/>
                  <a:pt x="66" y="31"/>
                  <a:pt x="71" y="31"/>
                </a:cubicBezTo>
                <a:cubicBezTo>
                  <a:pt x="71" y="27"/>
                  <a:pt x="71" y="27"/>
                  <a:pt x="71" y="27"/>
                </a:cubicBezTo>
                <a:cubicBezTo>
                  <a:pt x="69" y="27"/>
                  <a:pt x="67" y="27"/>
                  <a:pt x="64" y="27"/>
                </a:cubicBezTo>
                <a:cubicBezTo>
                  <a:pt x="64" y="21"/>
                  <a:pt x="64" y="21"/>
                  <a:pt x="64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0" y="28"/>
                  <a:pt x="60" y="28"/>
                  <a:pt x="60" y="28"/>
                </a:cubicBezTo>
                <a:cubicBezTo>
                  <a:pt x="54" y="29"/>
                  <a:pt x="48" y="30"/>
                  <a:pt x="43" y="33"/>
                </a:cubicBezTo>
                <a:cubicBezTo>
                  <a:pt x="40" y="34"/>
                  <a:pt x="38" y="35"/>
                  <a:pt x="35" y="36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3"/>
                  <a:pt x="28" y="33"/>
                  <a:pt x="28" y="33"/>
                </a:cubicBezTo>
                <a:cubicBezTo>
                  <a:pt x="32" y="38"/>
                  <a:pt x="32" y="38"/>
                  <a:pt x="32" y="38"/>
                </a:cubicBezTo>
                <a:cubicBezTo>
                  <a:pt x="29" y="41"/>
                  <a:pt x="25" y="43"/>
                  <a:pt x="22" y="46"/>
                </a:cubicBezTo>
                <a:cubicBezTo>
                  <a:pt x="16" y="40"/>
                  <a:pt x="16" y="40"/>
                  <a:pt x="16" y="40"/>
                </a:cubicBezTo>
                <a:cubicBezTo>
                  <a:pt x="13" y="44"/>
                  <a:pt x="13" y="44"/>
                  <a:pt x="13" y="44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55"/>
                  <a:pt x="22" y="65"/>
                  <a:pt x="25" y="71"/>
                </a:cubicBezTo>
                <a:cubicBezTo>
                  <a:pt x="16" y="71"/>
                  <a:pt x="16" y="71"/>
                  <a:pt x="16" y="71"/>
                </a:cubicBezTo>
                <a:close/>
                <a:moveTo>
                  <a:pt x="36" y="54"/>
                </a:moveTo>
                <a:cubicBezTo>
                  <a:pt x="38" y="57"/>
                  <a:pt x="38" y="57"/>
                  <a:pt x="38" y="57"/>
                </a:cubicBezTo>
                <a:cubicBezTo>
                  <a:pt x="44" y="53"/>
                  <a:pt x="51" y="50"/>
                  <a:pt x="59" y="48"/>
                </a:cubicBezTo>
                <a:cubicBezTo>
                  <a:pt x="67" y="47"/>
                  <a:pt x="75" y="46"/>
                  <a:pt x="84" y="46"/>
                </a:cubicBezTo>
                <a:cubicBezTo>
                  <a:pt x="85" y="46"/>
                  <a:pt x="85" y="46"/>
                  <a:pt x="85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97" y="31"/>
                  <a:pt x="97" y="31"/>
                  <a:pt x="97" y="31"/>
                </a:cubicBezTo>
                <a:cubicBezTo>
                  <a:pt x="84" y="42"/>
                  <a:pt x="84" y="42"/>
                  <a:pt x="84" y="42"/>
                </a:cubicBezTo>
                <a:cubicBezTo>
                  <a:pt x="80" y="42"/>
                  <a:pt x="76" y="42"/>
                  <a:pt x="73" y="42"/>
                </a:cubicBezTo>
                <a:cubicBezTo>
                  <a:pt x="72" y="36"/>
                  <a:pt x="72" y="36"/>
                  <a:pt x="72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43"/>
                  <a:pt x="68" y="43"/>
                  <a:pt x="68" y="43"/>
                </a:cubicBezTo>
                <a:cubicBezTo>
                  <a:pt x="65" y="43"/>
                  <a:pt x="61" y="44"/>
                  <a:pt x="58" y="44"/>
                </a:cubicBezTo>
                <a:cubicBezTo>
                  <a:pt x="55" y="45"/>
                  <a:pt x="53" y="46"/>
                  <a:pt x="50" y="47"/>
                </a:cubicBezTo>
                <a:cubicBezTo>
                  <a:pt x="48" y="43"/>
                  <a:pt x="48" y="43"/>
                  <a:pt x="48" y="43"/>
                </a:cubicBezTo>
                <a:cubicBezTo>
                  <a:pt x="44" y="44"/>
                  <a:pt x="44" y="44"/>
                  <a:pt x="44" y="44"/>
                </a:cubicBezTo>
                <a:cubicBezTo>
                  <a:pt x="46" y="48"/>
                  <a:pt x="46" y="48"/>
                  <a:pt x="46" y="48"/>
                </a:cubicBezTo>
                <a:cubicBezTo>
                  <a:pt x="42" y="50"/>
                  <a:pt x="39" y="52"/>
                  <a:pt x="36" y="54"/>
                </a:cubicBezTo>
                <a:close/>
                <a:moveTo>
                  <a:pt x="49" y="63"/>
                </a:moveTo>
                <a:cubicBezTo>
                  <a:pt x="50" y="67"/>
                  <a:pt x="50" y="67"/>
                  <a:pt x="50" y="67"/>
                </a:cubicBezTo>
                <a:cubicBezTo>
                  <a:pt x="62" y="62"/>
                  <a:pt x="62" y="62"/>
                  <a:pt x="62" y="62"/>
                </a:cubicBezTo>
                <a:cubicBezTo>
                  <a:pt x="75" y="65"/>
                  <a:pt x="75" y="65"/>
                  <a:pt x="75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87" y="58"/>
                  <a:pt x="87" y="58"/>
                  <a:pt x="87" y="58"/>
                </a:cubicBezTo>
                <a:cubicBezTo>
                  <a:pt x="97" y="59"/>
                  <a:pt x="97" y="59"/>
                  <a:pt x="97" y="59"/>
                </a:cubicBezTo>
                <a:cubicBezTo>
                  <a:pt x="98" y="59"/>
                  <a:pt x="98" y="59"/>
                  <a:pt x="98" y="59"/>
                </a:cubicBezTo>
                <a:cubicBezTo>
                  <a:pt x="99" y="58"/>
                  <a:pt x="99" y="58"/>
                  <a:pt x="99" y="58"/>
                </a:cubicBezTo>
                <a:cubicBezTo>
                  <a:pt x="107" y="50"/>
                  <a:pt x="107" y="50"/>
                  <a:pt x="107" y="50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97" y="55"/>
                  <a:pt x="97" y="55"/>
                  <a:pt x="9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75" y="61"/>
                  <a:pt x="75" y="61"/>
                  <a:pt x="75" y="61"/>
                </a:cubicBezTo>
                <a:cubicBezTo>
                  <a:pt x="63" y="58"/>
                  <a:pt x="63" y="58"/>
                  <a:pt x="63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49" y="63"/>
                  <a:pt x="49" y="63"/>
                  <a:pt x="49" y="63"/>
                </a:cubicBezTo>
                <a:close/>
                <a:moveTo>
                  <a:pt x="13" y="29"/>
                </a:moveTo>
                <a:cubicBezTo>
                  <a:pt x="14" y="33"/>
                  <a:pt x="14" y="33"/>
                  <a:pt x="14" y="33"/>
                </a:cubicBezTo>
                <a:cubicBezTo>
                  <a:pt x="30" y="29"/>
                  <a:pt x="30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8"/>
                  <a:pt x="31" y="28"/>
                  <a:pt x="31" y="28"/>
                </a:cubicBezTo>
                <a:cubicBezTo>
                  <a:pt x="37" y="20"/>
                  <a:pt x="37" y="20"/>
                  <a:pt x="37" y="20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61" y="17"/>
                  <a:pt x="61" y="17"/>
                  <a:pt x="61" y="17"/>
                </a:cubicBezTo>
                <a:cubicBezTo>
                  <a:pt x="67" y="20"/>
                  <a:pt x="67" y="20"/>
                  <a:pt x="67" y="20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77" y="18"/>
                  <a:pt x="77" y="18"/>
                  <a:pt x="77" y="18"/>
                </a:cubicBezTo>
                <a:cubicBezTo>
                  <a:pt x="81" y="23"/>
                  <a:pt x="81" y="23"/>
                  <a:pt x="81" y="23"/>
                </a:cubicBezTo>
                <a:cubicBezTo>
                  <a:pt x="84" y="20"/>
                  <a:pt x="84" y="20"/>
                  <a:pt x="84" y="20"/>
                </a:cubicBezTo>
                <a:cubicBezTo>
                  <a:pt x="79" y="15"/>
                  <a:pt x="79" y="15"/>
                  <a:pt x="79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69" y="16"/>
                  <a:pt x="69" y="16"/>
                  <a:pt x="69" y="16"/>
                </a:cubicBezTo>
                <a:cubicBezTo>
                  <a:pt x="63" y="13"/>
                  <a:pt x="63" y="13"/>
                  <a:pt x="63" y="13"/>
                </a:cubicBezTo>
                <a:cubicBezTo>
                  <a:pt x="62" y="12"/>
                  <a:pt x="62" y="12"/>
                  <a:pt x="62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48" y="17"/>
                  <a:pt x="48" y="17"/>
                  <a:pt x="48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28" y="25"/>
                  <a:pt x="28" y="25"/>
                  <a:pt x="28" y="25"/>
                </a:cubicBezTo>
                <a:lnTo>
                  <a:pt x="13" y="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175"/>
          <p:cNvSpPr>
            <a:spLocks noEditPoints="1"/>
          </p:cNvSpPr>
          <p:nvPr/>
        </p:nvSpPr>
        <p:spPr bwMode="auto">
          <a:xfrm>
            <a:off x="3034045" y="1585506"/>
            <a:ext cx="495300" cy="450850"/>
          </a:xfrm>
          <a:custGeom>
            <a:avLst/>
            <a:gdLst>
              <a:gd name="T0" fmla="*/ 240 w 312"/>
              <a:gd name="T1" fmla="*/ 0 h 284"/>
              <a:gd name="T2" fmla="*/ 253 w 312"/>
              <a:gd name="T3" fmla="*/ 14 h 284"/>
              <a:gd name="T4" fmla="*/ 229 w 312"/>
              <a:gd name="T5" fmla="*/ 83 h 284"/>
              <a:gd name="T6" fmla="*/ 53 w 312"/>
              <a:gd name="T7" fmla="*/ 24 h 284"/>
              <a:gd name="T8" fmla="*/ 66 w 312"/>
              <a:gd name="T9" fmla="*/ 35 h 284"/>
              <a:gd name="T10" fmla="*/ 88 w 312"/>
              <a:gd name="T11" fmla="*/ 54 h 284"/>
              <a:gd name="T12" fmla="*/ 53 w 312"/>
              <a:gd name="T13" fmla="*/ 67 h 284"/>
              <a:gd name="T14" fmla="*/ 66 w 312"/>
              <a:gd name="T15" fmla="*/ 75 h 284"/>
              <a:gd name="T16" fmla="*/ 88 w 312"/>
              <a:gd name="T17" fmla="*/ 94 h 284"/>
              <a:gd name="T18" fmla="*/ 53 w 312"/>
              <a:gd name="T19" fmla="*/ 107 h 284"/>
              <a:gd name="T20" fmla="*/ 66 w 312"/>
              <a:gd name="T21" fmla="*/ 118 h 284"/>
              <a:gd name="T22" fmla="*/ 88 w 312"/>
              <a:gd name="T23" fmla="*/ 134 h 284"/>
              <a:gd name="T24" fmla="*/ 53 w 312"/>
              <a:gd name="T25" fmla="*/ 150 h 284"/>
              <a:gd name="T26" fmla="*/ 66 w 312"/>
              <a:gd name="T27" fmla="*/ 158 h 284"/>
              <a:gd name="T28" fmla="*/ 88 w 312"/>
              <a:gd name="T29" fmla="*/ 174 h 284"/>
              <a:gd name="T30" fmla="*/ 53 w 312"/>
              <a:gd name="T31" fmla="*/ 190 h 284"/>
              <a:gd name="T32" fmla="*/ 66 w 312"/>
              <a:gd name="T33" fmla="*/ 201 h 284"/>
              <a:gd name="T34" fmla="*/ 88 w 312"/>
              <a:gd name="T35" fmla="*/ 217 h 284"/>
              <a:gd name="T36" fmla="*/ 53 w 312"/>
              <a:gd name="T37" fmla="*/ 233 h 284"/>
              <a:gd name="T38" fmla="*/ 53 w 312"/>
              <a:gd name="T39" fmla="*/ 260 h 284"/>
              <a:gd name="T40" fmla="*/ 229 w 312"/>
              <a:gd name="T41" fmla="*/ 207 h 284"/>
              <a:gd name="T42" fmla="*/ 253 w 312"/>
              <a:gd name="T43" fmla="*/ 273 h 284"/>
              <a:gd name="T44" fmla="*/ 240 w 312"/>
              <a:gd name="T45" fmla="*/ 284 h 284"/>
              <a:gd name="T46" fmla="*/ 29 w 312"/>
              <a:gd name="T47" fmla="*/ 284 h 284"/>
              <a:gd name="T48" fmla="*/ 29 w 312"/>
              <a:gd name="T49" fmla="*/ 252 h 284"/>
              <a:gd name="T50" fmla="*/ 0 w 312"/>
              <a:gd name="T51" fmla="*/ 231 h 284"/>
              <a:gd name="T52" fmla="*/ 29 w 312"/>
              <a:gd name="T53" fmla="*/ 209 h 284"/>
              <a:gd name="T54" fmla="*/ 0 w 312"/>
              <a:gd name="T55" fmla="*/ 188 h 284"/>
              <a:gd name="T56" fmla="*/ 29 w 312"/>
              <a:gd name="T57" fmla="*/ 169 h 284"/>
              <a:gd name="T58" fmla="*/ 0 w 312"/>
              <a:gd name="T59" fmla="*/ 148 h 284"/>
              <a:gd name="T60" fmla="*/ 29 w 312"/>
              <a:gd name="T61" fmla="*/ 129 h 284"/>
              <a:gd name="T62" fmla="*/ 0 w 312"/>
              <a:gd name="T63" fmla="*/ 105 h 284"/>
              <a:gd name="T64" fmla="*/ 29 w 312"/>
              <a:gd name="T65" fmla="*/ 89 h 284"/>
              <a:gd name="T66" fmla="*/ 0 w 312"/>
              <a:gd name="T67" fmla="*/ 65 h 284"/>
              <a:gd name="T68" fmla="*/ 29 w 312"/>
              <a:gd name="T69" fmla="*/ 14 h 284"/>
              <a:gd name="T70" fmla="*/ 42 w 312"/>
              <a:gd name="T71" fmla="*/ 0 h 284"/>
              <a:gd name="T72" fmla="*/ 144 w 312"/>
              <a:gd name="T73" fmla="*/ 228 h 284"/>
              <a:gd name="T74" fmla="*/ 181 w 312"/>
              <a:gd name="T75" fmla="*/ 225 h 284"/>
              <a:gd name="T76" fmla="*/ 146 w 312"/>
              <a:gd name="T77" fmla="*/ 188 h 284"/>
              <a:gd name="T78" fmla="*/ 144 w 312"/>
              <a:gd name="T79" fmla="*/ 228 h 284"/>
              <a:gd name="T80" fmla="*/ 277 w 312"/>
              <a:gd name="T81" fmla="*/ 62 h 284"/>
              <a:gd name="T82" fmla="*/ 197 w 312"/>
              <a:gd name="T83" fmla="*/ 209 h 284"/>
              <a:gd name="T84" fmla="*/ 277 w 312"/>
              <a:gd name="T85" fmla="*/ 6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2" h="284">
                <a:moveTo>
                  <a:pt x="42" y="0"/>
                </a:moveTo>
                <a:lnTo>
                  <a:pt x="240" y="0"/>
                </a:lnTo>
                <a:lnTo>
                  <a:pt x="253" y="0"/>
                </a:lnTo>
                <a:lnTo>
                  <a:pt x="253" y="14"/>
                </a:lnTo>
                <a:lnTo>
                  <a:pt x="253" y="59"/>
                </a:lnTo>
                <a:lnTo>
                  <a:pt x="229" y="83"/>
                </a:lnTo>
                <a:lnTo>
                  <a:pt x="229" y="24"/>
                </a:lnTo>
                <a:lnTo>
                  <a:pt x="53" y="24"/>
                </a:lnTo>
                <a:lnTo>
                  <a:pt x="53" y="41"/>
                </a:lnTo>
                <a:lnTo>
                  <a:pt x="66" y="35"/>
                </a:lnTo>
                <a:lnTo>
                  <a:pt x="77" y="33"/>
                </a:lnTo>
                <a:lnTo>
                  <a:pt x="88" y="54"/>
                </a:lnTo>
                <a:lnTo>
                  <a:pt x="77" y="59"/>
                </a:lnTo>
                <a:lnTo>
                  <a:pt x="53" y="67"/>
                </a:lnTo>
                <a:lnTo>
                  <a:pt x="53" y="81"/>
                </a:lnTo>
                <a:lnTo>
                  <a:pt x="66" y="75"/>
                </a:lnTo>
                <a:lnTo>
                  <a:pt x="77" y="73"/>
                </a:lnTo>
                <a:lnTo>
                  <a:pt x="88" y="94"/>
                </a:lnTo>
                <a:lnTo>
                  <a:pt x="77" y="99"/>
                </a:lnTo>
                <a:lnTo>
                  <a:pt x="53" y="107"/>
                </a:lnTo>
                <a:lnTo>
                  <a:pt x="53" y="124"/>
                </a:lnTo>
                <a:lnTo>
                  <a:pt x="66" y="118"/>
                </a:lnTo>
                <a:lnTo>
                  <a:pt x="77" y="113"/>
                </a:lnTo>
                <a:lnTo>
                  <a:pt x="88" y="134"/>
                </a:lnTo>
                <a:lnTo>
                  <a:pt x="77" y="140"/>
                </a:lnTo>
                <a:lnTo>
                  <a:pt x="53" y="150"/>
                </a:lnTo>
                <a:lnTo>
                  <a:pt x="53" y="164"/>
                </a:lnTo>
                <a:lnTo>
                  <a:pt x="66" y="158"/>
                </a:lnTo>
                <a:lnTo>
                  <a:pt x="77" y="153"/>
                </a:lnTo>
                <a:lnTo>
                  <a:pt x="88" y="174"/>
                </a:lnTo>
                <a:lnTo>
                  <a:pt x="77" y="180"/>
                </a:lnTo>
                <a:lnTo>
                  <a:pt x="53" y="190"/>
                </a:lnTo>
                <a:lnTo>
                  <a:pt x="53" y="207"/>
                </a:lnTo>
                <a:lnTo>
                  <a:pt x="66" y="201"/>
                </a:lnTo>
                <a:lnTo>
                  <a:pt x="77" y="196"/>
                </a:lnTo>
                <a:lnTo>
                  <a:pt x="88" y="217"/>
                </a:lnTo>
                <a:lnTo>
                  <a:pt x="77" y="223"/>
                </a:lnTo>
                <a:lnTo>
                  <a:pt x="53" y="233"/>
                </a:lnTo>
                <a:lnTo>
                  <a:pt x="53" y="252"/>
                </a:lnTo>
                <a:lnTo>
                  <a:pt x="53" y="260"/>
                </a:lnTo>
                <a:lnTo>
                  <a:pt x="229" y="260"/>
                </a:lnTo>
                <a:lnTo>
                  <a:pt x="229" y="207"/>
                </a:lnTo>
                <a:lnTo>
                  <a:pt x="253" y="182"/>
                </a:lnTo>
                <a:lnTo>
                  <a:pt x="253" y="273"/>
                </a:lnTo>
                <a:lnTo>
                  <a:pt x="253" y="284"/>
                </a:lnTo>
                <a:lnTo>
                  <a:pt x="240" y="284"/>
                </a:lnTo>
                <a:lnTo>
                  <a:pt x="42" y="284"/>
                </a:lnTo>
                <a:lnTo>
                  <a:pt x="29" y="284"/>
                </a:lnTo>
                <a:lnTo>
                  <a:pt x="29" y="273"/>
                </a:lnTo>
                <a:lnTo>
                  <a:pt x="29" y="252"/>
                </a:lnTo>
                <a:lnTo>
                  <a:pt x="5" y="252"/>
                </a:lnTo>
                <a:lnTo>
                  <a:pt x="0" y="231"/>
                </a:lnTo>
                <a:lnTo>
                  <a:pt x="29" y="217"/>
                </a:lnTo>
                <a:lnTo>
                  <a:pt x="29" y="209"/>
                </a:lnTo>
                <a:lnTo>
                  <a:pt x="5" y="209"/>
                </a:lnTo>
                <a:lnTo>
                  <a:pt x="0" y="188"/>
                </a:lnTo>
                <a:lnTo>
                  <a:pt x="29" y="174"/>
                </a:lnTo>
                <a:lnTo>
                  <a:pt x="29" y="169"/>
                </a:lnTo>
                <a:lnTo>
                  <a:pt x="5" y="169"/>
                </a:lnTo>
                <a:lnTo>
                  <a:pt x="0" y="148"/>
                </a:lnTo>
                <a:lnTo>
                  <a:pt x="29" y="134"/>
                </a:lnTo>
                <a:lnTo>
                  <a:pt x="29" y="129"/>
                </a:lnTo>
                <a:lnTo>
                  <a:pt x="5" y="129"/>
                </a:lnTo>
                <a:lnTo>
                  <a:pt x="0" y="105"/>
                </a:lnTo>
                <a:lnTo>
                  <a:pt x="29" y="91"/>
                </a:lnTo>
                <a:lnTo>
                  <a:pt x="29" y="89"/>
                </a:lnTo>
                <a:lnTo>
                  <a:pt x="5" y="89"/>
                </a:lnTo>
                <a:lnTo>
                  <a:pt x="0" y="65"/>
                </a:lnTo>
                <a:lnTo>
                  <a:pt x="29" y="51"/>
                </a:lnTo>
                <a:lnTo>
                  <a:pt x="29" y="14"/>
                </a:lnTo>
                <a:lnTo>
                  <a:pt x="29" y="0"/>
                </a:lnTo>
                <a:lnTo>
                  <a:pt x="42" y="0"/>
                </a:lnTo>
                <a:lnTo>
                  <a:pt x="42" y="0"/>
                </a:lnTo>
                <a:close/>
                <a:moveTo>
                  <a:pt x="144" y="228"/>
                </a:moveTo>
                <a:lnTo>
                  <a:pt x="162" y="225"/>
                </a:lnTo>
                <a:lnTo>
                  <a:pt x="181" y="225"/>
                </a:lnTo>
                <a:lnTo>
                  <a:pt x="165" y="207"/>
                </a:lnTo>
                <a:lnTo>
                  <a:pt x="146" y="188"/>
                </a:lnTo>
                <a:lnTo>
                  <a:pt x="144" y="207"/>
                </a:lnTo>
                <a:lnTo>
                  <a:pt x="144" y="228"/>
                </a:lnTo>
                <a:lnTo>
                  <a:pt x="144" y="228"/>
                </a:lnTo>
                <a:close/>
                <a:moveTo>
                  <a:pt x="277" y="62"/>
                </a:moveTo>
                <a:lnTo>
                  <a:pt x="162" y="174"/>
                </a:lnTo>
                <a:lnTo>
                  <a:pt x="197" y="209"/>
                </a:lnTo>
                <a:lnTo>
                  <a:pt x="312" y="99"/>
                </a:lnTo>
                <a:lnTo>
                  <a:pt x="277" y="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176"/>
          <p:cNvSpPr>
            <a:spLocks noEditPoints="1"/>
          </p:cNvSpPr>
          <p:nvPr/>
        </p:nvSpPr>
        <p:spPr bwMode="auto">
          <a:xfrm>
            <a:off x="3965907" y="1556137"/>
            <a:ext cx="284162" cy="509588"/>
          </a:xfrm>
          <a:custGeom>
            <a:avLst/>
            <a:gdLst>
              <a:gd name="T0" fmla="*/ 0 w 67"/>
              <a:gd name="T1" fmla="*/ 62 h 120"/>
              <a:gd name="T2" fmla="*/ 5 w 67"/>
              <a:gd name="T3" fmla="*/ 62 h 120"/>
              <a:gd name="T4" fmla="*/ 1 w 67"/>
              <a:gd name="T5" fmla="*/ 43 h 120"/>
              <a:gd name="T6" fmla="*/ 0 w 67"/>
              <a:gd name="T7" fmla="*/ 39 h 120"/>
              <a:gd name="T8" fmla="*/ 4 w 67"/>
              <a:gd name="T9" fmla="*/ 38 h 120"/>
              <a:gd name="T10" fmla="*/ 5 w 67"/>
              <a:gd name="T11" fmla="*/ 38 h 120"/>
              <a:gd name="T12" fmla="*/ 4 w 67"/>
              <a:gd name="T13" fmla="*/ 32 h 120"/>
              <a:gd name="T14" fmla="*/ 8 w 67"/>
              <a:gd name="T15" fmla="*/ 31 h 120"/>
              <a:gd name="T16" fmla="*/ 6 w 67"/>
              <a:gd name="T17" fmla="*/ 22 h 120"/>
              <a:gd name="T18" fmla="*/ 19 w 67"/>
              <a:gd name="T19" fmla="*/ 24 h 120"/>
              <a:gd name="T20" fmla="*/ 20 w 67"/>
              <a:gd name="T21" fmla="*/ 29 h 120"/>
              <a:gd name="T22" fmla="*/ 24 w 67"/>
              <a:gd name="T23" fmla="*/ 28 h 120"/>
              <a:gd name="T24" fmla="*/ 25 w 67"/>
              <a:gd name="T25" fmla="*/ 34 h 120"/>
              <a:gd name="T26" fmla="*/ 27 w 67"/>
              <a:gd name="T27" fmla="*/ 33 h 120"/>
              <a:gd name="T28" fmla="*/ 29 w 67"/>
              <a:gd name="T29" fmla="*/ 33 h 120"/>
              <a:gd name="T30" fmla="*/ 29 w 67"/>
              <a:gd name="T31" fmla="*/ 26 h 120"/>
              <a:gd name="T32" fmla="*/ 34 w 67"/>
              <a:gd name="T33" fmla="*/ 0 h 120"/>
              <a:gd name="T34" fmla="*/ 41 w 67"/>
              <a:gd name="T35" fmla="*/ 26 h 120"/>
              <a:gd name="T36" fmla="*/ 42 w 67"/>
              <a:gd name="T37" fmla="*/ 31 h 120"/>
              <a:gd name="T38" fmla="*/ 48 w 67"/>
              <a:gd name="T39" fmla="*/ 26 h 120"/>
              <a:gd name="T40" fmla="*/ 65 w 67"/>
              <a:gd name="T41" fmla="*/ 32 h 120"/>
              <a:gd name="T42" fmla="*/ 67 w 67"/>
              <a:gd name="T43" fmla="*/ 39 h 120"/>
              <a:gd name="T44" fmla="*/ 67 w 67"/>
              <a:gd name="T45" fmla="*/ 40 h 120"/>
              <a:gd name="T46" fmla="*/ 67 w 67"/>
              <a:gd name="T47" fmla="*/ 41 h 120"/>
              <a:gd name="T48" fmla="*/ 60 w 67"/>
              <a:gd name="T49" fmla="*/ 62 h 120"/>
              <a:gd name="T50" fmla="*/ 67 w 67"/>
              <a:gd name="T51" fmla="*/ 62 h 120"/>
              <a:gd name="T52" fmla="*/ 56 w 67"/>
              <a:gd name="T53" fmla="*/ 120 h 120"/>
              <a:gd name="T54" fmla="*/ 13 w 67"/>
              <a:gd name="T55" fmla="*/ 120 h 120"/>
              <a:gd name="T56" fmla="*/ 0 w 67"/>
              <a:gd name="T57" fmla="*/ 62 h 120"/>
              <a:gd name="T58" fmla="*/ 32 w 67"/>
              <a:gd name="T59" fmla="*/ 25 h 120"/>
              <a:gd name="T60" fmla="*/ 36 w 67"/>
              <a:gd name="T61" fmla="*/ 25 h 120"/>
              <a:gd name="T62" fmla="*/ 33 w 67"/>
              <a:gd name="T63" fmla="*/ 7 h 120"/>
              <a:gd name="T64" fmla="*/ 32 w 67"/>
              <a:gd name="T65" fmla="*/ 25 h 120"/>
              <a:gd name="T66" fmla="*/ 51 w 67"/>
              <a:gd name="T67" fmla="*/ 24 h 120"/>
              <a:gd name="T68" fmla="*/ 64 w 67"/>
              <a:gd name="T69" fmla="*/ 28 h 120"/>
              <a:gd name="T70" fmla="*/ 61 w 67"/>
              <a:gd name="T71" fmla="*/ 17 h 120"/>
              <a:gd name="T72" fmla="*/ 51 w 67"/>
              <a:gd name="T73" fmla="*/ 24 h 120"/>
              <a:gd name="T74" fmla="*/ 13 w 67"/>
              <a:gd name="T75" fmla="*/ 62 h 120"/>
              <a:gd name="T76" fmla="*/ 29 w 67"/>
              <a:gd name="T77" fmla="*/ 62 h 120"/>
              <a:gd name="T78" fmla="*/ 25 w 67"/>
              <a:gd name="T79" fmla="*/ 42 h 120"/>
              <a:gd name="T80" fmla="*/ 9 w 67"/>
              <a:gd name="T81" fmla="*/ 45 h 120"/>
              <a:gd name="T82" fmla="*/ 13 w 67"/>
              <a:gd name="T83" fmla="*/ 62 h 120"/>
              <a:gd name="T84" fmla="*/ 39 w 67"/>
              <a:gd name="T85" fmla="*/ 62 h 120"/>
              <a:gd name="T86" fmla="*/ 52 w 67"/>
              <a:gd name="T87" fmla="*/ 62 h 120"/>
              <a:gd name="T88" fmla="*/ 59 w 67"/>
              <a:gd name="T89" fmla="*/ 40 h 120"/>
              <a:gd name="T90" fmla="*/ 48 w 67"/>
              <a:gd name="T91" fmla="*/ 36 h 120"/>
              <a:gd name="T92" fmla="*/ 39 w 67"/>
              <a:gd name="T93" fmla="*/ 62 h 120"/>
              <a:gd name="T94" fmla="*/ 13 w 67"/>
              <a:gd name="T95" fmla="*/ 70 h 120"/>
              <a:gd name="T96" fmla="*/ 21 w 67"/>
              <a:gd name="T97" fmla="*/ 109 h 120"/>
              <a:gd name="T98" fmla="*/ 29 w 67"/>
              <a:gd name="T99" fmla="*/ 109 h 120"/>
              <a:gd name="T100" fmla="*/ 21 w 67"/>
              <a:gd name="T101" fmla="*/ 70 h 120"/>
              <a:gd name="T102" fmla="*/ 13 w 67"/>
              <a:gd name="T103" fmla="*/ 7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20">
                <a:moveTo>
                  <a:pt x="0" y="62"/>
                </a:moveTo>
                <a:cubicBezTo>
                  <a:pt x="5" y="62"/>
                  <a:pt x="5" y="62"/>
                  <a:pt x="5" y="62"/>
                </a:cubicBezTo>
                <a:cubicBezTo>
                  <a:pt x="1" y="43"/>
                  <a:pt x="1" y="43"/>
                  <a:pt x="1" y="43"/>
                </a:cubicBezTo>
                <a:cubicBezTo>
                  <a:pt x="0" y="39"/>
                  <a:pt x="0" y="39"/>
                  <a:pt x="0" y="39"/>
                </a:cubicBezTo>
                <a:cubicBezTo>
                  <a:pt x="4" y="38"/>
                  <a:pt x="4" y="38"/>
                  <a:pt x="4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4" y="32"/>
                  <a:pt x="4" y="32"/>
                  <a:pt x="4" y="32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22"/>
                  <a:pt x="6" y="22"/>
                  <a:pt x="6" y="22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9"/>
                  <a:pt x="20" y="29"/>
                  <a:pt x="20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5" y="34"/>
                  <a:pt x="25" y="34"/>
                  <a:pt x="25" y="34"/>
                </a:cubicBezTo>
                <a:cubicBezTo>
                  <a:pt x="27" y="33"/>
                  <a:pt x="27" y="33"/>
                  <a:pt x="27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26"/>
                  <a:pt x="29" y="26"/>
                  <a:pt x="29" y="26"/>
                </a:cubicBezTo>
                <a:cubicBezTo>
                  <a:pt x="18" y="18"/>
                  <a:pt x="25" y="9"/>
                  <a:pt x="34" y="0"/>
                </a:cubicBezTo>
                <a:cubicBezTo>
                  <a:pt x="36" y="11"/>
                  <a:pt x="53" y="11"/>
                  <a:pt x="41" y="26"/>
                </a:cubicBezTo>
                <a:cubicBezTo>
                  <a:pt x="42" y="31"/>
                  <a:pt x="42" y="31"/>
                  <a:pt x="42" y="31"/>
                </a:cubicBezTo>
                <a:cubicBezTo>
                  <a:pt x="48" y="26"/>
                  <a:pt x="48" y="26"/>
                  <a:pt x="48" y="26"/>
                </a:cubicBezTo>
                <a:cubicBezTo>
                  <a:pt x="65" y="32"/>
                  <a:pt x="65" y="32"/>
                  <a:pt x="65" y="32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60" y="62"/>
                  <a:pt x="60" y="62"/>
                  <a:pt x="60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0" y="62"/>
                  <a:pt x="0" y="62"/>
                  <a:pt x="0" y="62"/>
                </a:cubicBezTo>
                <a:close/>
                <a:moveTo>
                  <a:pt x="32" y="25"/>
                </a:moveTo>
                <a:cubicBezTo>
                  <a:pt x="36" y="25"/>
                  <a:pt x="36" y="25"/>
                  <a:pt x="36" y="25"/>
                </a:cubicBezTo>
                <a:cubicBezTo>
                  <a:pt x="34" y="21"/>
                  <a:pt x="31" y="15"/>
                  <a:pt x="33" y="7"/>
                </a:cubicBezTo>
                <a:cubicBezTo>
                  <a:pt x="26" y="13"/>
                  <a:pt x="29" y="20"/>
                  <a:pt x="32" y="25"/>
                </a:cubicBezTo>
                <a:close/>
                <a:moveTo>
                  <a:pt x="51" y="24"/>
                </a:moveTo>
                <a:cubicBezTo>
                  <a:pt x="64" y="28"/>
                  <a:pt x="64" y="28"/>
                  <a:pt x="64" y="28"/>
                </a:cubicBezTo>
                <a:cubicBezTo>
                  <a:pt x="61" y="17"/>
                  <a:pt x="61" y="17"/>
                  <a:pt x="61" y="17"/>
                </a:cubicBezTo>
                <a:cubicBezTo>
                  <a:pt x="51" y="24"/>
                  <a:pt x="51" y="24"/>
                  <a:pt x="51" y="24"/>
                </a:cubicBezTo>
                <a:close/>
                <a:moveTo>
                  <a:pt x="13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5" y="42"/>
                  <a:pt x="25" y="42"/>
                  <a:pt x="25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3" y="62"/>
                  <a:pt x="13" y="62"/>
                  <a:pt x="13" y="62"/>
                </a:cubicBezTo>
                <a:close/>
                <a:moveTo>
                  <a:pt x="39" y="62"/>
                </a:moveTo>
                <a:cubicBezTo>
                  <a:pt x="52" y="62"/>
                  <a:pt x="52" y="62"/>
                  <a:pt x="52" y="62"/>
                </a:cubicBezTo>
                <a:cubicBezTo>
                  <a:pt x="59" y="40"/>
                  <a:pt x="59" y="40"/>
                  <a:pt x="59" y="40"/>
                </a:cubicBezTo>
                <a:cubicBezTo>
                  <a:pt x="48" y="36"/>
                  <a:pt x="48" y="36"/>
                  <a:pt x="48" y="36"/>
                </a:cubicBezTo>
                <a:cubicBezTo>
                  <a:pt x="39" y="62"/>
                  <a:pt x="39" y="62"/>
                  <a:pt x="39" y="62"/>
                </a:cubicBezTo>
                <a:close/>
                <a:moveTo>
                  <a:pt x="13" y="70"/>
                </a:moveTo>
                <a:cubicBezTo>
                  <a:pt x="21" y="109"/>
                  <a:pt x="21" y="109"/>
                  <a:pt x="21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1" y="70"/>
                  <a:pt x="21" y="70"/>
                  <a:pt x="21" y="70"/>
                </a:cubicBezTo>
                <a:lnTo>
                  <a:pt x="13" y="7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177"/>
          <p:cNvSpPr>
            <a:spLocks noEditPoints="1"/>
          </p:cNvSpPr>
          <p:nvPr/>
        </p:nvSpPr>
        <p:spPr bwMode="auto">
          <a:xfrm>
            <a:off x="4673932" y="1547406"/>
            <a:ext cx="428625" cy="527050"/>
          </a:xfrm>
          <a:custGeom>
            <a:avLst/>
            <a:gdLst>
              <a:gd name="T0" fmla="*/ 51 w 101"/>
              <a:gd name="T1" fmla="*/ 49 h 124"/>
              <a:gd name="T2" fmla="*/ 21 w 101"/>
              <a:gd name="T3" fmla="*/ 41 h 124"/>
              <a:gd name="T4" fmla="*/ 7 w 101"/>
              <a:gd name="T5" fmla="*/ 79 h 124"/>
              <a:gd name="T6" fmla="*/ 22 w 101"/>
              <a:gd name="T7" fmla="*/ 104 h 124"/>
              <a:gd name="T8" fmla="*/ 23 w 101"/>
              <a:gd name="T9" fmla="*/ 112 h 124"/>
              <a:gd name="T10" fmla="*/ 50 w 101"/>
              <a:gd name="T11" fmla="*/ 119 h 124"/>
              <a:gd name="T12" fmla="*/ 77 w 101"/>
              <a:gd name="T13" fmla="*/ 112 h 124"/>
              <a:gd name="T14" fmla="*/ 78 w 101"/>
              <a:gd name="T15" fmla="*/ 104 h 124"/>
              <a:gd name="T16" fmla="*/ 94 w 101"/>
              <a:gd name="T17" fmla="*/ 79 h 124"/>
              <a:gd name="T18" fmla="*/ 80 w 101"/>
              <a:gd name="T19" fmla="*/ 41 h 124"/>
              <a:gd name="T20" fmla="*/ 51 w 101"/>
              <a:gd name="T21" fmla="*/ 49 h 124"/>
              <a:gd name="T22" fmla="*/ 53 w 101"/>
              <a:gd name="T23" fmla="*/ 18 h 124"/>
              <a:gd name="T24" fmla="*/ 97 w 101"/>
              <a:gd name="T25" fmla="*/ 15 h 124"/>
              <a:gd name="T26" fmla="*/ 55 w 101"/>
              <a:gd name="T27" fmla="*/ 27 h 124"/>
              <a:gd name="T28" fmla="*/ 52 w 101"/>
              <a:gd name="T29" fmla="*/ 45 h 124"/>
              <a:gd name="T30" fmla="*/ 50 w 101"/>
              <a:gd name="T31" fmla="*/ 45 h 124"/>
              <a:gd name="T32" fmla="*/ 34 w 101"/>
              <a:gd name="T33" fmla="*/ 14 h 124"/>
              <a:gd name="T34" fmla="*/ 44 w 101"/>
              <a:gd name="T35" fmla="*/ 6 h 124"/>
              <a:gd name="T36" fmla="*/ 53 w 101"/>
              <a:gd name="T37" fmla="*/ 18 h 124"/>
              <a:gd name="T38" fmla="*/ 20 w 101"/>
              <a:gd name="T39" fmla="*/ 79 h 124"/>
              <a:gd name="T40" fmla="*/ 17 w 101"/>
              <a:gd name="T41" fmla="*/ 61 h 124"/>
              <a:gd name="T42" fmla="*/ 25 w 101"/>
              <a:gd name="T43" fmla="*/ 61 h 124"/>
              <a:gd name="T44" fmla="*/ 33 w 101"/>
              <a:gd name="T45" fmla="*/ 75 h 124"/>
              <a:gd name="T46" fmla="*/ 20 w 101"/>
              <a:gd name="T47" fmla="*/ 79 h 124"/>
              <a:gd name="T48" fmla="*/ 25 w 101"/>
              <a:gd name="T49" fmla="*/ 58 h 124"/>
              <a:gd name="T50" fmla="*/ 18 w 101"/>
              <a:gd name="T51" fmla="*/ 58 h 124"/>
              <a:gd name="T52" fmla="*/ 25 w 101"/>
              <a:gd name="T53" fmla="*/ 51 h 124"/>
              <a:gd name="T54" fmla="*/ 25 w 101"/>
              <a:gd name="T55" fmla="*/ 5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1" h="124">
                <a:moveTo>
                  <a:pt x="51" y="49"/>
                </a:moveTo>
                <a:cubicBezTo>
                  <a:pt x="46" y="45"/>
                  <a:pt x="33" y="36"/>
                  <a:pt x="21" y="41"/>
                </a:cubicBezTo>
                <a:cubicBezTo>
                  <a:pt x="5" y="46"/>
                  <a:pt x="0" y="64"/>
                  <a:pt x="7" y="79"/>
                </a:cubicBezTo>
                <a:cubicBezTo>
                  <a:pt x="15" y="93"/>
                  <a:pt x="20" y="100"/>
                  <a:pt x="22" y="104"/>
                </a:cubicBezTo>
                <a:cubicBezTo>
                  <a:pt x="23" y="106"/>
                  <a:pt x="23" y="109"/>
                  <a:pt x="23" y="112"/>
                </a:cubicBezTo>
                <a:cubicBezTo>
                  <a:pt x="25" y="122"/>
                  <a:pt x="44" y="124"/>
                  <a:pt x="50" y="119"/>
                </a:cubicBezTo>
                <a:cubicBezTo>
                  <a:pt x="56" y="124"/>
                  <a:pt x="75" y="122"/>
                  <a:pt x="77" y="112"/>
                </a:cubicBezTo>
                <a:cubicBezTo>
                  <a:pt x="77" y="109"/>
                  <a:pt x="77" y="106"/>
                  <a:pt x="78" y="104"/>
                </a:cubicBezTo>
                <a:cubicBezTo>
                  <a:pt x="80" y="100"/>
                  <a:pt x="86" y="93"/>
                  <a:pt x="94" y="79"/>
                </a:cubicBezTo>
                <a:cubicBezTo>
                  <a:pt x="101" y="64"/>
                  <a:pt x="96" y="46"/>
                  <a:pt x="80" y="41"/>
                </a:cubicBezTo>
                <a:cubicBezTo>
                  <a:pt x="68" y="36"/>
                  <a:pt x="55" y="45"/>
                  <a:pt x="51" y="49"/>
                </a:cubicBezTo>
                <a:close/>
                <a:moveTo>
                  <a:pt x="53" y="18"/>
                </a:moveTo>
                <a:cubicBezTo>
                  <a:pt x="61" y="0"/>
                  <a:pt x="80" y="8"/>
                  <a:pt x="97" y="15"/>
                </a:cubicBezTo>
                <a:cubicBezTo>
                  <a:pt x="89" y="25"/>
                  <a:pt x="68" y="33"/>
                  <a:pt x="55" y="27"/>
                </a:cubicBezTo>
                <a:cubicBezTo>
                  <a:pt x="55" y="33"/>
                  <a:pt x="53" y="39"/>
                  <a:pt x="5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49" y="31"/>
                  <a:pt x="45" y="23"/>
                  <a:pt x="34" y="14"/>
                </a:cubicBezTo>
                <a:cubicBezTo>
                  <a:pt x="44" y="6"/>
                  <a:pt x="44" y="6"/>
                  <a:pt x="44" y="6"/>
                </a:cubicBezTo>
                <a:cubicBezTo>
                  <a:pt x="49" y="9"/>
                  <a:pt x="52" y="13"/>
                  <a:pt x="53" y="18"/>
                </a:cubicBezTo>
                <a:close/>
                <a:moveTo>
                  <a:pt x="20" y="79"/>
                </a:moveTo>
                <a:cubicBezTo>
                  <a:pt x="17" y="73"/>
                  <a:pt x="16" y="67"/>
                  <a:pt x="17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7" y="66"/>
                  <a:pt x="30" y="71"/>
                  <a:pt x="33" y="75"/>
                </a:cubicBezTo>
                <a:cubicBezTo>
                  <a:pt x="20" y="79"/>
                  <a:pt x="20" y="79"/>
                  <a:pt x="20" y="79"/>
                </a:cubicBezTo>
                <a:close/>
                <a:moveTo>
                  <a:pt x="25" y="58"/>
                </a:moveTo>
                <a:cubicBezTo>
                  <a:pt x="18" y="58"/>
                  <a:pt x="18" y="58"/>
                  <a:pt x="18" y="58"/>
                </a:cubicBezTo>
                <a:cubicBezTo>
                  <a:pt x="19" y="55"/>
                  <a:pt x="21" y="53"/>
                  <a:pt x="25" y="51"/>
                </a:cubicBezTo>
                <a:cubicBezTo>
                  <a:pt x="24" y="53"/>
                  <a:pt x="24" y="55"/>
                  <a:pt x="25" y="5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178"/>
          <p:cNvSpPr/>
          <p:nvPr/>
        </p:nvSpPr>
        <p:spPr bwMode="auto">
          <a:xfrm>
            <a:off x="5458157" y="1598206"/>
            <a:ext cx="454025" cy="425450"/>
          </a:xfrm>
          <a:custGeom>
            <a:avLst/>
            <a:gdLst>
              <a:gd name="T0" fmla="*/ 67 w 107"/>
              <a:gd name="T1" fmla="*/ 38 h 100"/>
              <a:gd name="T2" fmla="*/ 38 w 107"/>
              <a:gd name="T3" fmla="*/ 0 h 100"/>
              <a:gd name="T4" fmla="*/ 24 w 107"/>
              <a:gd name="T5" fmla="*/ 23 h 100"/>
              <a:gd name="T6" fmla="*/ 40 w 107"/>
              <a:gd name="T7" fmla="*/ 37 h 100"/>
              <a:gd name="T8" fmla="*/ 8 w 107"/>
              <a:gd name="T9" fmla="*/ 37 h 100"/>
              <a:gd name="T10" fmla="*/ 0 w 107"/>
              <a:gd name="T11" fmla="*/ 46 h 100"/>
              <a:gd name="T12" fmla="*/ 0 w 107"/>
              <a:gd name="T13" fmla="*/ 46 h 100"/>
              <a:gd name="T14" fmla="*/ 5 w 107"/>
              <a:gd name="T15" fmla="*/ 54 h 100"/>
              <a:gd name="T16" fmla="*/ 0 w 107"/>
              <a:gd name="T17" fmla="*/ 61 h 100"/>
              <a:gd name="T18" fmla="*/ 0 w 107"/>
              <a:gd name="T19" fmla="*/ 61 h 100"/>
              <a:gd name="T20" fmla="*/ 7 w 107"/>
              <a:gd name="T21" fmla="*/ 70 h 100"/>
              <a:gd name="T22" fmla="*/ 5 w 107"/>
              <a:gd name="T23" fmla="*/ 76 h 100"/>
              <a:gd name="T24" fmla="*/ 5 w 107"/>
              <a:gd name="T25" fmla="*/ 76 h 100"/>
              <a:gd name="T26" fmla="*/ 14 w 107"/>
              <a:gd name="T27" fmla="*/ 84 h 100"/>
              <a:gd name="T28" fmla="*/ 14 w 107"/>
              <a:gd name="T29" fmla="*/ 84 h 100"/>
              <a:gd name="T30" fmla="*/ 11 w 107"/>
              <a:gd name="T31" fmla="*/ 91 h 100"/>
              <a:gd name="T32" fmla="*/ 11 w 107"/>
              <a:gd name="T33" fmla="*/ 91 h 100"/>
              <a:gd name="T34" fmla="*/ 20 w 107"/>
              <a:gd name="T35" fmla="*/ 99 h 100"/>
              <a:gd name="T36" fmla="*/ 59 w 107"/>
              <a:gd name="T37" fmla="*/ 99 h 100"/>
              <a:gd name="T38" fmla="*/ 67 w 107"/>
              <a:gd name="T39" fmla="*/ 92 h 100"/>
              <a:gd name="T40" fmla="*/ 86 w 107"/>
              <a:gd name="T41" fmla="*/ 89 h 100"/>
              <a:gd name="T42" fmla="*/ 86 w 107"/>
              <a:gd name="T43" fmla="*/ 100 h 100"/>
              <a:gd name="T44" fmla="*/ 107 w 107"/>
              <a:gd name="T45" fmla="*/ 100 h 100"/>
              <a:gd name="T46" fmla="*/ 107 w 107"/>
              <a:gd name="T47" fmla="*/ 34 h 100"/>
              <a:gd name="T48" fmla="*/ 86 w 107"/>
              <a:gd name="T49" fmla="*/ 34 h 100"/>
              <a:gd name="T50" fmla="*/ 86 w 107"/>
              <a:gd name="T51" fmla="*/ 38 h 100"/>
              <a:gd name="T52" fmla="*/ 87 w 107"/>
              <a:gd name="T53" fmla="*/ 65 h 100"/>
              <a:gd name="T54" fmla="*/ 83 w 107"/>
              <a:gd name="T55" fmla="*/ 65 h 100"/>
              <a:gd name="T56" fmla="*/ 80 w 107"/>
              <a:gd name="T57" fmla="*/ 41 h 100"/>
              <a:gd name="T58" fmla="*/ 67 w 107"/>
              <a:gd name="T59" fmla="*/ 38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7" h="100">
                <a:moveTo>
                  <a:pt x="67" y="38"/>
                </a:moveTo>
                <a:cubicBezTo>
                  <a:pt x="61" y="22"/>
                  <a:pt x="44" y="20"/>
                  <a:pt x="38" y="0"/>
                </a:cubicBezTo>
                <a:cubicBezTo>
                  <a:pt x="26" y="0"/>
                  <a:pt x="15" y="11"/>
                  <a:pt x="24" y="23"/>
                </a:cubicBezTo>
                <a:cubicBezTo>
                  <a:pt x="28" y="28"/>
                  <a:pt x="35" y="32"/>
                  <a:pt x="4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41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9"/>
                  <a:pt x="2" y="52"/>
                  <a:pt x="5" y="54"/>
                </a:cubicBezTo>
                <a:cubicBezTo>
                  <a:pt x="2" y="55"/>
                  <a:pt x="0" y="58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5"/>
                  <a:pt x="3" y="69"/>
                  <a:pt x="7" y="70"/>
                </a:cubicBezTo>
                <a:cubicBezTo>
                  <a:pt x="6" y="71"/>
                  <a:pt x="5" y="73"/>
                  <a:pt x="5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80"/>
                  <a:pt x="9" y="84"/>
                  <a:pt x="14" y="84"/>
                </a:cubicBezTo>
                <a:cubicBezTo>
                  <a:pt x="14" y="84"/>
                  <a:pt x="14" y="84"/>
                  <a:pt x="14" y="84"/>
                </a:cubicBezTo>
                <a:cubicBezTo>
                  <a:pt x="12" y="86"/>
                  <a:pt x="11" y="88"/>
                  <a:pt x="11" y="91"/>
                </a:cubicBezTo>
                <a:cubicBezTo>
                  <a:pt x="11" y="91"/>
                  <a:pt x="11" y="91"/>
                  <a:pt x="11" y="91"/>
                </a:cubicBezTo>
                <a:cubicBezTo>
                  <a:pt x="11" y="95"/>
                  <a:pt x="15" y="99"/>
                  <a:pt x="20" y="99"/>
                </a:cubicBezTo>
                <a:cubicBezTo>
                  <a:pt x="59" y="99"/>
                  <a:pt x="59" y="99"/>
                  <a:pt x="59" y="99"/>
                </a:cubicBezTo>
                <a:cubicBezTo>
                  <a:pt x="67" y="92"/>
                  <a:pt x="67" y="92"/>
                  <a:pt x="67" y="92"/>
                </a:cubicBezTo>
                <a:cubicBezTo>
                  <a:pt x="86" y="89"/>
                  <a:pt x="86" y="89"/>
                  <a:pt x="86" y="89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8"/>
                  <a:pt x="86" y="38"/>
                  <a:pt x="86" y="38"/>
                </a:cubicBezTo>
                <a:cubicBezTo>
                  <a:pt x="87" y="65"/>
                  <a:pt x="87" y="65"/>
                  <a:pt x="87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0" y="41"/>
                  <a:pt x="80" y="41"/>
                  <a:pt x="80" y="41"/>
                </a:cubicBezTo>
                <a:lnTo>
                  <a:pt x="67" y="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179"/>
          <p:cNvSpPr>
            <a:spLocks noEditPoints="1"/>
          </p:cNvSpPr>
          <p:nvPr/>
        </p:nvSpPr>
        <p:spPr bwMode="auto">
          <a:xfrm>
            <a:off x="6326520" y="1568044"/>
            <a:ext cx="369887" cy="485775"/>
          </a:xfrm>
          <a:custGeom>
            <a:avLst/>
            <a:gdLst>
              <a:gd name="T0" fmla="*/ 47 w 87"/>
              <a:gd name="T1" fmla="*/ 0 h 114"/>
              <a:gd name="T2" fmla="*/ 50 w 87"/>
              <a:gd name="T3" fmla="*/ 1 h 114"/>
              <a:gd name="T4" fmla="*/ 87 w 87"/>
              <a:gd name="T5" fmla="*/ 28 h 114"/>
              <a:gd name="T6" fmla="*/ 87 w 87"/>
              <a:gd name="T7" fmla="*/ 109 h 114"/>
              <a:gd name="T8" fmla="*/ 82 w 87"/>
              <a:gd name="T9" fmla="*/ 114 h 114"/>
              <a:gd name="T10" fmla="*/ 14 w 87"/>
              <a:gd name="T11" fmla="*/ 114 h 114"/>
              <a:gd name="T12" fmla="*/ 2 w 87"/>
              <a:gd name="T13" fmla="*/ 105 h 114"/>
              <a:gd name="T14" fmla="*/ 0 w 87"/>
              <a:gd name="T15" fmla="*/ 101 h 114"/>
              <a:gd name="T16" fmla="*/ 0 w 87"/>
              <a:gd name="T17" fmla="*/ 0 h 114"/>
              <a:gd name="T18" fmla="*/ 22 w 87"/>
              <a:gd name="T19" fmla="*/ 90 h 114"/>
              <a:gd name="T20" fmla="*/ 33 w 87"/>
              <a:gd name="T21" fmla="*/ 67 h 114"/>
              <a:gd name="T22" fmla="*/ 43 w 87"/>
              <a:gd name="T23" fmla="*/ 74 h 114"/>
              <a:gd name="T24" fmla="*/ 25 w 87"/>
              <a:gd name="T25" fmla="*/ 92 h 114"/>
              <a:gd name="T26" fmla="*/ 52 w 87"/>
              <a:gd name="T27" fmla="*/ 84 h 114"/>
              <a:gd name="T28" fmla="*/ 55 w 87"/>
              <a:gd name="T29" fmla="*/ 56 h 114"/>
              <a:gd name="T30" fmla="*/ 55 w 87"/>
              <a:gd name="T31" fmla="*/ 56 h 114"/>
              <a:gd name="T32" fmla="*/ 55 w 87"/>
              <a:gd name="T33" fmla="*/ 56 h 114"/>
              <a:gd name="T34" fmla="*/ 54 w 87"/>
              <a:gd name="T35" fmla="*/ 56 h 114"/>
              <a:gd name="T36" fmla="*/ 54 w 87"/>
              <a:gd name="T37" fmla="*/ 56 h 114"/>
              <a:gd name="T38" fmla="*/ 54 w 87"/>
              <a:gd name="T39" fmla="*/ 55 h 114"/>
              <a:gd name="T40" fmla="*/ 53 w 87"/>
              <a:gd name="T41" fmla="*/ 55 h 114"/>
              <a:gd name="T42" fmla="*/ 53 w 87"/>
              <a:gd name="T43" fmla="*/ 55 h 114"/>
              <a:gd name="T44" fmla="*/ 53 w 87"/>
              <a:gd name="T45" fmla="*/ 55 h 114"/>
              <a:gd name="T46" fmla="*/ 53 w 87"/>
              <a:gd name="T47" fmla="*/ 55 h 114"/>
              <a:gd name="T48" fmla="*/ 52 w 87"/>
              <a:gd name="T49" fmla="*/ 54 h 114"/>
              <a:gd name="T50" fmla="*/ 52 w 87"/>
              <a:gd name="T51" fmla="*/ 54 h 114"/>
              <a:gd name="T52" fmla="*/ 52 w 87"/>
              <a:gd name="T53" fmla="*/ 54 h 114"/>
              <a:gd name="T54" fmla="*/ 49 w 87"/>
              <a:gd name="T55" fmla="*/ 52 h 114"/>
              <a:gd name="T56" fmla="*/ 49 w 87"/>
              <a:gd name="T57" fmla="*/ 52 h 114"/>
              <a:gd name="T58" fmla="*/ 48 w 87"/>
              <a:gd name="T59" fmla="*/ 51 h 114"/>
              <a:gd name="T60" fmla="*/ 48 w 87"/>
              <a:gd name="T61" fmla="*/ 51 h 114"/>
              <a:gd name="T62" fmla="*/ 48 w 87"/>
              <a:gd name="T63" fmla="*/ 51 h 114"/>
              <a:gd name="T64" fmla="*/ 47 w 87"/>
              <a:gd name="T65" fmla="*/ 51 h 114"/>
              <a:gd name="T66" fmla="*/ 47 w 87"/>
              <a:gd name="T67" fmla="*/ 51 h 114"/>
              <a:gd name="T68" fmla="*/ 47 w 87"/>
              <a:gd name="T69" fmla="*/ 50 h 114"/>
              <a:gd name="T70" fmla="*/ 47 w 87"/>
              <a:gd name="T71" fmla="*/ 50 h 114"/>
              <a:gd name="T72" fmla="*/ 46 w 87"/>
              <a:gd name="T73" fmla="*/ 50 h 114"/>
              <a:gd name="T74" fmla="*/ 46 w 87"/>
              <a:gd name="T75" fmla="*/ 50 h 114"/>
              <a:gd name="T76" fmla="*/ 46 w 87"/>
              <a:gd name="T77" fmla="*/ 50 h 114"/>
              <a:gd name="T78" fmla="*/ 45 w 87"/>
              <a:gd name="T79" fmla="*/ 49 h 114"/>
              <a:gd name="T80" fmla="*/ 40 w 87"/>
              <a:gd name="T81" fmla="*/ 45 h 114"/>
              <a:gd name="T82" fmla="*/ 20 w 87"/>
              <a:gd name="T83" fmla="*/ 88 h 114"/>
              <a:gd name="T84" fmla="*/ 38 w 87"/>
              <a:gd name="T85" fmla="*/ 93 h 114"/>
              <a:gd name="T86" fmla="*/ 69 w 87"/>
              <a:gd name="T87" fmla="*/ 87 h 114"/>
              <a:gd name="T88" fmla="*/ 38 w 87"/>
              <a:gd name="T89" fmla="*/ 93 h 114"/>
              <a:gd name="T90" fmla="*/ 71 w 87"/>
              <a:gd name="T91" fmla="*/ 52 h 114"/>
              <a:gd name="T92" fmla="*/ 37 w 87"/>
              <a:gd name="T93" fmla="*/ 40 h 114"/>
              <a:gd name="T94" fmla="*/ 11 w 87"/>
              <a:gd name="T95" fmla="*/ 99 h 114"/>
              <a:gd name="T96" fmla="*/ 20 w 87"/>
              <a:gd name="T97" fmla="*/ 104 h 114"/>
              <a:gd name="T98" fmla="*/ 77 w 87"/>
              <a:gd name="T99" fmla="*/ 34 h 114"/>
              <a:gd name="T100" fmla="*/ 46 w 87"/>
              <a:gd name="T101" fmla="*/ 11 h 114"/>
              <a:gd name="T102" fmla="*/ 10 w 87"/>
              <a:gd name="T103" fmla="*/ 10 h 114"/>
              <a:gd name="T104" fmla="*/ 11 w 87"/>
              <a:gd name="T105" fmla="*/ 9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7" h="114">
                <a:moveTo>
                  <a:pt x="5" y="0"/>
                </a:move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0" y="1"/>
                  <a:pt x="50" y="1"/>
                  <a:pt x="50" y="1"/>
                </a:cubicBezTo>
                <a:cubicBezTo>
                  <a:pt x="85" y="27"/>
                  <a:pt x="85" y="27"/>
                  <a:pt x="85" y="27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87" y="114"/>
                  <a:pt x="87" y="114"/>
                  <a:pt x="87" y="114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4" y="114"/>
                  <a:pt x="14" y="114"/>
                  <a:pt x="14" y="114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2" y="105"/>
                  <a:pt x="2" y="105"/>
                  <a:pt x="2" y="10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22" y="90"/>
                </a:moveTo>
                <a:cubicBezTo>
                  <a:pt x="33" y="75"/>
                  <a:pt x="33" y="75"/>
                  <a:pt x="33" y="75"/>
                </a:cubicBezTo>
                <a:cubicBezTo>
                  <a:pt x="31" y="73"/>
                  <a:pt x="31" y="69"/>
                  <a:pt x="33" y="67"/>
                </a:cubicBezTo>
                <a:cubicBezTo>
                  <a:pt x="35" y="64"/>
                  <a:pt x="39" y="63"/>
                  <a:pt x="41" y="65"/>
                </a:cubicBezTo>
                <a:cubicBezTo>
                  <a:pt x="44" y="67"/>
                  <a:pt x="45" y="71"/>
                  <a:pt x="43" y="74"/>
                </a:cubicBezTo>
                <a:cubicBezTo>
                  <a:pt x="41" y="77"/>
                  <a:pt x="38" y="78"/>
                  <a:pt x="36" y="77"/>
                </a:cubicBezTo>
                <a:cubicBezTo>
                  <a:pt x="25" y="92"/>
                  <a:pt x="25" y="92"/>
                  <a:pt x="25" y="92"/>
                </a:cubicBezTo>
                <a:cubicBezTo>
                  <a:pt x="26" y="92"/>
                  <a:pt x="26" y="93"/>
                  <a:pt x="27" y="93"/>
                </a:cubicBezTo>
                <a:cubicBezTo>
                  <a:pt x="35" y="90"/>
                  <a:pt x="44" y="87"/>
                  <a:pt x="52" y="84"/>
                </a:cubicBezTo>
                <a:cubicBezTo>
                  <a:pt x="52" y="76"/>
                  <a:pt x="55" y="68"/>
                  <a:pt x="61" y="60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9"/>
                  <a:pt x="45" y="49"/>
                  <a:pt x="45" y="49"/>
                </a:cubicBezTo>
                <a:cubicBezTo>
                  <a:pt x="40" y="45"/>
                  <a:pt x="40" y="45"/>
                  <a:pt x="40" y="45"/>
                </a:cubicBezTo>
                <a:cubicBezTo>
                  <a:pt x="34" y="53"/>
                  <a:pt x="28" y="59"/>
                  <a:pt x="20" y="62"/>
                </a:cubicBezTo>
                <a:cubicBezTo>
                  <a:pt x="20" y="71"/>
                  <a:pt x="20" y="79"/>
                  <a:pt x="20" y="88"/>
                </a:cubicBezTo>
                <a:cubicBezTo>
                  <a:pt x="21" y="89"/>
                  <a:pt x="21" y="89"/>
                  <a:pt x="22" y="90"/>
                </a:cubicBezTo>
                <a:close/>
                <a:moveTo>
                  <a:pt x="38" y="93"/>
                </a:moveTo>
                <a:cubicBezTo>
                  <a:pt x="69" y="93"/>
                  <a:pt x="69" y="93"/>
                  <a:pt x="69" y="93"/>
                </a:cubicBezTo>
                <a:cubicBezTo>
                  <a:pt x="69" y="87"/>
                  <a:pt x="69" y="87"/>
                  <a:pt x="69" y="87"/>
                </a:cubicBezTo>
                <a:cubicBezTo>
                  <a:pt x="56" y="87"/>
                  <a:pt x="56" y="87"/>
                  <a:pt x="56" y="87"/>
                </a:cubicBezTo>
                <a:cubicBezTo>
                  <a:pt x="38" y="93"/>
                  <a:pt x="38" y="93"/>
                  <a:pt x="38" y="93"/>
                </a:cubicBezTo>
                <a:close/>
                <a:moveTo>
                  <a:pt x="66" y="60"/>
                </a:moveTo>
                <a:cubicBezTo>
                  <a:pt x="71" y="52"/>
                  <a:pt x="71" y="52"/>
                  <a:pt x="71" y="52"/>
                </a:cubicBezTo>
                <a:cubicBezTo>
                  <a:pt x="43" y="32"/>
                  <a:pt x="43" y="32"/>
                  <a:pt x="43" y="32"/>
                </a:cubicBezTo>
                <a:cubicBezTo>
                  <a:pt x="37" y="40"/>
                  <a:pt x="37" y="40"/>
                  <a:pt x="37" y="40"/>
                </a:cubicBezTo>
                <a:cubicBezTo>
                  <a:pt x="66" y="60"/>
                  <a:pt x="66" y="60"/>
                  <a:pt x="66" y="60"/>
                </a:cubicBezTo>
                <a:close/>
                <a:moveTo>
                  <a:pt x="11" y="99"/>
                </a:moveTo>
                <a:cubicBezTo>
                  <a:pt x="20" y="98"/>
                  <a:pt x="20" y="98"/>
                  <a:pt x="20" y="98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77" y="34"/>
                  <a:pt x="77" y="34"/>
                  <a:pt x="77" y="34"/>
                </a:cubicBezTo>
                <a:cubicBezTo>
                  <a:pt x="47" y="24"/>
                  <a:pt x="47" y="24"/>
                  <a:pt x="47" y="24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99"/>
                  <a:pt x="10" y="99"/>
                  <a:pt x="10" y="99"/>
                </a:cubicBezTo>
                <a:lnTo>
                  <a:pt x="11" y="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182"/>
          <p:cNvSpPr>
            <a:spLocks noEditPoints="1"/>
          </p:cNvSpPr>
          <p:nvPr/>
        </p:nvSpPr>
        <p:spPr bwMode="auto">
          <a:xfrm>
            <a:off x="7052007" y="1549787"/>
            <a:ext cx="479425" cy="522288"/>
          </a:xfrm>
          <a:custGeom>
            <a:avLst/>
            <a:gdLst>
              <a:gd name="T0" fmla="*/ 182 w 302"/>
              <a:gd name="T1" fmla="*/ 0 h 329"/>
              <a:gd name="T2" fmla="*/ 273 w 302"/>
              <a:gd name="T3" fmla="*/ 53 h 329"/>
              <a:gd name="T4" fmla="*/ 171 w 302"/>
              <a:gd name="T5" fmla="*/ 225 h 329"/>
              <a:gd name="T6" fmla="*/ 123 w 302"/>
              <a:gd name="T7" fmla="*/ 254 h 329"/>
              <a:gd name="T8" fmla="*/ 75 w 302"/>
              <a:gd name="T9" fmla="*/ 257 h 329"/>
              <a:gd name="T10" fmla="*/ 80 w 302"/>
              <a:gd name="T11" fmla="*/ 168 h 329"/>
              <a:gd name="T12" fmla="*/ 182 w 302"/>
              <a:gd name="T13" fmla="*/ 0 h 329"/>
              <a:gd name="T14" fmla="*/ 182 w 302"/>
              <a:gd name="T15" fmla="*/ 0 h 329"/>
              <a:gd name="T16" fmla="*/ 270 w 302"/>
              <a:gd name="T17" fmla="*/ 324 h 329"/>
              <a:gd name="T18" fmla="*/ 275 w 302"/>
              <a:gd name="T19" fmla="*/ 291 h 329"/>
              <a:gd name="T20" fmla="*/ 176 w 302"/>
              <a:gd name="T21" fmla="*/ 289 h 329"/>
              <a:gd name="T22" fmla="*/ 302 w 302"/>
              <a:gd name="T23" fmla="*/ 281 h 329"/>
              <a:gd name="T24" fmla="*/ 299 w 302"/>
              <a:gd name="T25" fmla="*/ 267 h 329"/>
              <a:gd name="T26" fmla="*/ 265 w 302"/>
              <a:gd name="T27" fmla="*/ 265 h 329"/>
              <a:gd name="T28" fmla="*/ 299 w 302"/>
              <a:gd name="T29" fmla="*/ 259 h 329"/>
              <a:gd name="T30" fmla="*/ 286 w 302"/>
              <a:gd name="T31" fmla="*/ 233 h 329"/>
              <a:gd name="T32" fmla="*/ 195 w 302"/>
              <a:gd name="T33" fmla="*/ 222 h 329"/>
              <a:gd name="T34" fmla="*/ 192 w 302"/>
              <a:gd name="T35" fmla="*/ 249 h 329"/>
              <a:gd name="T36" fmla="*/ 232 w 302"/>
              <a:gd name="T37" fmla="*/ 257 h 329"/>
              <a:gd name="T38" fmla="*/ 0 w 302"/>
              <a:gd name="T39" fmla="*/ 267 h 329"/>
              <a:gd name="T40" fmla="*/ 3 w 302"/>
              <a:gd name="T41" fmla="*/ 291 h 329"/>
              <a:gd name="T42" fmla="*/ 152 w 302"/>
              <a:gd name="T43" fmla="*/ 310 h 329"/>
              <a:gd name="T44" fmla="*/ 94 w 302"/>
              <a:gd name="T45" fmla="*/ 310 h 329"/>
              <a:gd name="T46" fmla="*/ 96 w 302"/>
              <a:gd name="T47" fmla="*/ 329 h 329"/>
              <a:gd name="T48" fmla="*/ 270 w 302"/>
              <a:gd name="T49" fmla="*/ 324 h 329"/>
              <a:gd name="T50" fmla="*/ 270 w 302"/>
              <a:gd name="T51" fmla="*/ 324 h 329"/>
              <a:gd name="T52" fmla="*/ 118 w 302"/>
              <a:gd name="T53" fmla="*/ 235 h 329"/>
              <a:gd name="T54" fmla="*/ 152 w 302"/>
              <a:gd name="T55" fmla="*/ 214 h 329"/>
              <a:gd name="T56" fmla="*/ 96 w 302"/>
              <a:gd name="T57" fmla="*/ 179 h 329"/>
              <a:gd name="T58" fmla="*/ 94 w 302"/>
              <a:gd name="T59" fmla="*/ 222 h 329"/>
              <a:gd name="T60" fmla="*/ 118 w 302"/>
              <a:gd name="T61" fmla="*/ 235 h 329"/>
              <a:gd name="T62" fmla="*/ 118 w 302"/>
              <a:gd name="T63" fmla="*/ 235 h 329"/>
              <a:gd name="T64" fmla="*/ 240 w 302"/>
              <a:gd name="T65" fmla="*/ 53 h 329"/>
              <a:gd name="T66" fmla="*/ 158 w 302"/>
              <a:gd name="T67" fmla="*/ 190 h 329"/>
              <a:gd name="T68" fmla="*/ 168 w 302"/>
              <a:gd name="T69" fmla="*/ 195 h 329"/>
              <a:gd name="T70" fmla="*/ 251 w 302"/>
              <a:gd name="T71" fmla="*/ 59 h 329"/>
              <a:gd name="T72" fmla="*/ 240 w 302"/>
              <a:gd name="T73" fmla="*/ 53 h 329"/>
              <a:gd name="T74" fmla="*/ 240 w 302"/>
              <a:gd name="T75" fmla="*/ 53 h 329"/>
              <a:gd name="T76" fmla="*/ 190 w 302"/>
              <a:gd name="T77" fmla="*/ 21 h 329"/>
              <a:gd name="T78" fmla="*/ 107 w 302"/>
              <a:gd name="T79" fmla="*/ 158 h 329"/>
              <a:gd name="T80" fmla="*/ 126 w 302"/>
              <a:gd name="T81" fmla="*/ 168 h 329"/>
              <a:gd name="T82" fmla="*/ 208 w 302"/>
              <a:gd name="T83" fmla="*/ 32 h 329"/>
              <a:gd name="T84" fmla="*/ 190 w 302"/>
              <a:gd name="T85" fmla="*/ 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2" h="329">
                <a:moveTo>
                  <a:pt x="182" y="0"/>
                </a:moveTo>
                <a:lnTo>
                  <a:pt x="273" y="53"/>
                </a:lnTo>
                <a:lnTo>
                  <a:pt x="171" y="225"/>
                </a:lnTo>
                <a:lnTo>
                  <a:pt x="123" y="254"/>
                </a:lnTo>
                <a:lnTo>
                  <a:pt x="75" y="257"/>
                </a:lnTo>
                <a:lnTo>
                  <a:pt x="80" y="168"/>
                </a:lnTo>
                <a:lnTo>
                  <a:pt x="182" y="0"/>
                </a:lnTo>
                <a:lnTo>
                  <a:pt x="182" y="0"/>
                </a:lnTo>
                <a:close/>
                <a:moveTo>
                  <a:pt x="270" y="324"/>
                </a:moveTo>
                <a:lnTo>
                  <a:pt x="275" y="291"/>
                </a:lnTo>
                <a:lnTo>
                  <a:pt x="176" y="289"/>
                </a:lnTo>
                <a:lnTo>
                  <a:pt x="302" y="281"/>
                </a:lnTo>
                <a:lnTo>
                  <a:pt x="299" y="267"/>
                </a:lnTo>
                <a:lnTo>
                  <a:pt x="265" y="265"/>
                </a:lnTo>
                <a:lnTo>
                  <a:pt x="299" y="259"/>
                </a:lnTo>
                <a:lnTo>
                  <a:pt x="286" y="233"/>
                </a:lnTo>
                <a:lnTo>
                  <a:pt x="195" y="222"/>
                </a:lnTo>
                <a:lnTo>
                  <a:pt x="192" y="249"/>
                </a:lnTo>
                <a:lnTo>
                  <a:pt x="232" y="257"/>
                </a:lnTo>
                <a:lnTo>
                  <a:pt x="0" y="267"/>
                </a:lnTo>
                <a:lnTo>
                  <a:pt x="3" y="291"/>
                </a:lnTo>
                <a:lnTo>
                  <a:pt x="152" y="310"/>
                </a:lnTo>
                <a:lnTo>
                  <a:pt x="94" y="310"/>
                </a:lnTo>
                <a:lnTo>
                  <a:pt x="96" y="329"/>
                </a:lnTo>
                <a:lnTo>
                  <a:pt x="270" y="324"/>
                </a:lnTo>
                <a:lnTo>
                  <a:pt x="270" y="324"/>
                </a:lnTo>
                <a:close/>
                <a:moveTo>
                  <a:pt x="118" y="235"/>
                </a:moveTo>
                <a:lnTo>
                  <a:pt x="152" y="214"/>
                </a:lnTo>
                <a:lnTo>
                  <a:pt x="96" y="179"/>
                </a:lnTo>
                <a:lnTo>
                  <a:pt x="94" y="222"/>
                </a:lnTo>
                <a:lnTo>
                  <a:pt x="118" y="235"/>
                </a:lnTo>
                <a:lnTo>
                  <a:pt x="118" y="235"/>
                </a:lnTo>
                <a:close/>
                <a:moveTo>
                  <a:pt x="240" y="53"/>
                </a:moveTo>
                <a:lnTo>
                  <a:pt x="158" y="190"/>
                </a:lnTo>
                <a:lnTo>
                  <a:pt x="168" y="195"/>
                </a:lnTo>
                <a:lnTo>
                  <a:pt x="251" y="59"/>
                </a:lnTo>
                <a:lnTo>
                  <a:pt x="240" y="53"/>
                </a:lnTo>
                <a:lnTo>
                  <a:pt x="240" y="53"/>
                </a:lnTo>
                <a:close/>
                <a:moveTo>
                  <a:pt x="190" y="21"/>
                </a:moveTo>
                <a:lnTo>
                  <a:pt x="107" y="158"/>
                </a:lnTo>
                <a:lnTo>
                  <a:pt x="126" y="168"/>
                </a:lnTo>
                <a:lnTo>
                  <a:pt x="208" y="32"/>
                </a:lnTo>
                <a:lnTo>
                  <a:pt x="190" y="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83"/>
          <p:cNvSpPr>
            <a:spLocks noEditPoints="1"/>
          </p:cNvSpPr>
          <p:nvPr/>
        </p:nvSpPr>
        <p:spPr bwMode="auto">
          <a:xfrm>
            <a:off x="7874332" y="1545819"/>
            <a:ext cx="484187" cy="530225"/>
          </a:xfrm>
          <a:custGeom>
            <a:avLst/>
            <a:gdLst>
              <a:gd name="T0" fmla="*/ 0 w 114"/>
              <a:gd name="T1" fmla="*/ 125 h 125"/>
              <a:gd name="T2" fmla="*/ 16 w 114"/>
              <a:gd name="T3" fmla="*/ 93 h 125"/>
              <a:gd name="T4" fmla="*/ 16 w 114"/>
              <a:gd name="T5" fmla="*/ 53 h 125"/>
              <a:gd name="T6" fmla="*/ 15 w 114"/>
              <a:gd name="T7" fmla="*/ 51 h 125"/>
              <a:gd name="T8" fmla="*/ 16 w 114"/>
              <a:gd name="T9" fmla="*/ 50 h 125"/>
              <a:gd name="T10" fmla="*/ 59 w 114"/>
              <a:gd name="T11" fmla="*/ 16 h 125"/>
              <a:gd name="T12" fmla="*/ 109 w 114"/>
              <a:gd name="T13" fmla="*/ 1 h 125"/>
              <a:gd name="T14" fmla="*/ 114 w 114"/>
              <a:gd name="T15" fmla="*/ 0 h 125"/>
              <a:gd name="T16" fmla="*/ 113 w 114"/>
              <a:gd name="T17" fmla="*/ 6 h 125"/>
              <a:gd name="T18" fmla="*/ 99 w 114"/>
              <a:gd name="T19" fmla="*/ 46 h 125"/>
              <a:gd name="T20" fmla="*/ 67 w 114"/>
              <a:gd name="T21" fmla="*/ 86 h 125"/>
              <a:gd name="T22" fmla="*/ 67 w 114"/>
              <a:gd name="T23" fmla="*/ 86 h 125"/>
              <a:gd name="T24" fmla="*/ 66 w 114"/>
              <a:gd name="T25" fmla="*/ 87 h 125"/>
              <a:gd name="T26" fmla="*/ 34 w 114"/>
              <a:gd name="T27" fmla="*/ 94 h 125"/>
              <a:gd name="T28" fmla="*/ 27 w 114"/>
              <a:gd name="T29" fmla="*/ 110 h 125"/>
              <a:gd name="T30" fmla="*/ 0 w 114"/>
              <a:gd name="T31" fmla="*/ 125 h 125"/>
              <a:gd name="T32" fmla="*/ 52 w 114"/>
              <a:gd name="T33" fmla="*/ 29 h 125"/>
              <a:gd name="T34" fmla="*/ 23 w 114"/>
              <a:gd name="T35" fmla="*/ 53 h 125"/>
              <a:gd name="T36" fmla="*/ 24 w 114"/>
              <a:gd name="T37" fmla="*/ 82 h 125"/>
              <a:gd name="T38" fmla="*/ 93 w 114"/>
              <a:gd name="T39" fmla="*/ 17 h 125"/>
              <a:gd name="T40" fmla="*/ 97 w 114"/>
              <a:gd name="T41" fmla="*/ 20 h 125"/>
              <a:gd name="T42" fmla="*/ 39 w 114"/>
              <a:gd name="T43" fmla="*/ 86 h 125"/>
              <a:gd name="T44" fmla="*/ 63 w 114"/>
              <a:gd name="T45" fmla="*/ 80 h 125"/>
              <a:gd name="T46" fmla="*/ 69 w 114"/>
              <a:gd name="T47" fmla="*/ 74 h 125"/>
              <a:gd name="T48" fmla="*/ 50 w 114"/>
              <a:gd name="T49" fmla="*/ 73 h 125"/>
              <a:gd name="T50" fmla="*/ 53 w 114"/>
              <a:gd name="T51" fmla="*/ 69 h 125"/>
              <a:gd name="T52" fmla="*/ 76 w 114"/>
              <a:gd name="T53" fmla="*/ 67 h 125"/>
              <a:gd name="T54" fmla="*/ 77 w 114"/>
              <a:gd name="T55" fmla="*/ 65 h 125"/>
              <a:gd name="T56" fmla="*/ 61 w 114"/>
              <a:gd name="T57" fmla="*/ 65 h 125"/>
              <a:gd name="T58" fmla="*/ 65 w 114"/>
              <a:gd name="T59" fmla="*/ 62 h 125"/>
              <a:gd name="T60" fmla="*/ 80 w 114"/>
              <a:gd name="T61" fmla="*/ 61 h 125"/>
              <a:gd name="T62" fmla="*/ 92 w 114"/>
              <a:gd name="T63" fmla="*/ 43 h 125"/>
              <a:gd name="T64" fmla="*/ 105 w 114"/>
              <a:gd name="T65" fmla="*/ 10 h 125"/>
              <a:gd name="T66" fmla="*/ 62 w 114"/>
              <a:gd name="T67" fmla="*/ 23 h 125"/>
              <a:gd name="T68" fmla="*/ 57 w 114"/>
              <a:gd name="T69" fmla="*/ 25 h 125"/>
              <a:gd name="T70" fmla="*/ 57 w 114"/>
              <a:gd name="T71" fmla="*/ 40 h 125"/>
              <a:gd name="T72" fmla="*/ 54 w 114"/>
              <a:gd name="T73" fmla="*/ 41 h 125"/>
              <a:gd name="T74" fmla="*/ 52 w 114"/>
              <a:gd name="T75" fmla="*/ 2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125">
                <a:moveTo>
                  <a:pt x="0" y="125"/>
                </a:moveTo>
                <a:cubicBezTo>
                  <a:pt x="4" y="114"/>
                  <a:pt x="10" y="103"/>
                  <a:pt x="16" y="93"/>
                </a:cubicBezTo>
                <a:cubicBezTo>
                  <a:pt x="17" y="82"/>
                  <a:pt x="16" y="53"/>
                  <a:pt x="16" y="53"/>
                </a:cubicBezTo>
                <a:cubicBezTo>
                  <a:pt x="15" y="51"/>
                  <a:pt x="15" y="51"/>
                  <a:pt x="15" y="51"/>
                </a:cubicBezTo>
                <a:cubicBezTo>
                  <a:pt x="16" y="50"/>
                  <a:pt x="16" y="50"/>
                  <a:pt x="16" y="50"/>
                </a:cubicBezTo>
                <a:cubicBezTo>
                  <a:pt x="29" y="34"/>
                  <a:pt x="43" y="24"/>
                  <a:pt x="59" y="16"/>
                </a:cubicBezTo>
                <a:cubicBezTo>
                  <a:pt x="75" y="9"/>
                  <a:pt x="92" y="4"/>
                  <a:pt x="109" y="1"/>
                </a:cubicBezTo>
                <a:cubicBezTo>
                  <a:pt x="114" y="0"/>
                  <a:pt x="114" y="0"/>
                  <a:pt x="114" y="0"/>
                </a:cubicBezTo>
                <a:cubicBezTo>
                  <a:pt x="113" y="6"/>
                  <a:pt x="113" y="6"/>
                  <a:pt x="113" y="6"/>
                </a:cubicBezTo>
                <a:cubicBezTo>
                  <a:pt x="110" y="19"/>
                  <a:pt x="106" y="33"/>
                  <a:pt x="99" y="46"/>
                </a:cubicBezTo>
                <a:cubicBezTo>
                  <a:pt x="91" y="59"/>
                  <a:pt x="81" y="73"/>
                  <a:pt x="67" y="86"/>
                </a:cubicBezTo>
                <a:cubicBezTo>
                  <a:pt x="67" y="86"/>
                  <a:pt x="67" y="86"/>
                  <a:pt x="67" y="86"/>
                </a:cubicBezTo>
                <a:cubicBezTo>
                  <a:pt x="66" y="87"/>
                  <a:pt x="66" y="87"/>
                  <a:pt x="66" y="87"/>
                </a:cubicBezTo>
                <a:cubicBezTo>
                  <a:pt x="34" y="94"/>
                  <a:pt x="34" y="94"/>
                  <a:pt x="34" y="94"/>
                </a:cubicBezTo>
                <a:cubicBezTo>
                  <a:pt x="32" y="99"/>
                  <a:pt x="29" y="104"/>
                  <a:pt x="27" y="110"/>
                </a:cubicBezTo>
                <a:cubicBezTo>
                  <a:pt x="18" y="115"/>
                  <a:pt x="9" y="120"/>
                  <a:pt x="0" y="125"/>
                </a:cubicBezTo>
                <a:close/>
                <a:moveTo>
                  <a:pt x="52" y="29"/>
                </a:moveTo>
                <a:cubicBezTo>
                  <a:pt x="41" y="35"/>
                  <a:pt x="32" y="43"/>
                  <a:pt x="23" y="53"/>
                </a:cubicBezTo>
                <a:cubicBezTo>
                  <a:pt x="23" y="58"/>
                  <a:pt x="24" y="71"/>
                  <a:pt x="24" y="82"/>
                </a:cubicBezTo>
                <a:cubicBezTo>
                  <a:pt x="41" y="58"/>
                  <a:pt x="64" y="36"/>
                  <a:pt x="93" y="17"/>
                </a:cubicBezTo>
                <a:cubicBezTo>
                  <a:pt x="95" y="18"/>
                  <a:pt x="96" y="19"/>
                  <a:pt x="97" y="20"/>
                </a:cubicBezTo>
                <a:cubicBezTo>
                  <a:pt x="80" y="33"/>
                  <a:pt x="58" y="50"/>
                  <a:pt x="39" y="86"/>
                </a:cubicBezTo>
                <a:cubicBezTo>
                  <a:pt x="63" y="80"/>
                  <a:pt x="63" y="80"/>
                  <a:pt x="63" y="80"/>
                </a:cubicBezTo>
                <a:cubicBezTo>
                  <a:pt x="65" y="78"/>
                  <a:pt x="67" y="76"/>
                  <a:pt x="69" y="74"/>
                </a:cubicBezTo>
                <a:cubicBezTo>
                  <a:pt x="50" y="73"/>
                  <a:pt x="50" y="73"/>
                  <a:pt x="50" y="73"/>
                </a:cubicBezTo>
                <a:cubicBezTo>
                  <a:pt x="53" y="69"/>
                  <a:pt x="53" y="69"/>
                  <a:pt x="53" y="69"/>
                </a:cubicBezTo>
                <a:cubicBezTo>
                  <a:pt x="76" y="67"/>
                  <a:pt x="76" y="67"/>
                  <a:pt x="76" y="67"/>
                </a:cubicBezTo>
                <a:cubicBezTo>
                  <a:pt x="76" y="66"/>
                  <a:pt x="76" y="66"/>
                  <a:pt x="77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5" y="62"/>
                  <a:pt x="65" y="62"/>
                  <a:pt x="65" y="62"/>
                </a:cubicBezTo>
                <a:cubicBezTo>
                  <a:pt x="80" y="61"/>
                  <a:pt x="80" y="61"/>
                  <a:pt x="80" y="61"/>
                </a:cubicBezTo>
                <a:cubicBezTo>
                  <a:pt x="85" y="55"/>
                  <a:pt x="89" y="49"/>
                  <a:pt x="92" y="43"/>
                </a:cubicBezTo>
                <a:cubicBezTo>
                  <a:pt x="98" y="32"/>
                  <a:pt x="102" y="21"/>
                  <a:pt x="105" y="10"/>
                </a:cubicBezTo>
                <a:cubicBezTo>
                  <a:pt x="90" y="12"/>
                  <a:pt x="75" y="16"/>
                  <a:pt x="62" y="23"/>
                </a:cubicBezTo>
                <a:cubicBezTo>
                  <a:pt x="60" y="24"/>
                  <a:pt x="59" y="25"/>
                  <a:pt x="57" y="25"/>
                </a:cubicBezTo>
                <a:cubicBezTo>
                  <a:pt x="57" y="40"/>
                  <a:pt x="57" y="40"/>
                  <a:pt x="57" y="40"/>
                </a:cubicBezTo>
                <a:cubicBezTo>
                  <a:pt x="54" y="41"/>
                  <a:pt x="54" y="41"/>
                  <a:pt x="54" y="41"/>
                </a:cubicBezTo>
                <a:lnTo>
                  <a:pt x="52" y="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191"/>
          <p:cNvSpPr>
            <a:spLocks noEditPoints="1"/>
          </p:cNvSpPr>
          <p:nvPr/>
        </p:nvSpPr>
        <p:spPr bwMode="auto">
          <a:xfrm>
            <a:off x="7005970" y="4003518"/>
            <a:ext cx="546100" cy="501650"/>
          </a:xfrm>
          <a:custGeom>
            <a:avLst/>
            <a:gdLst>
              <a:gd name="T0" fmla="*/ 112 w 129"/>
              <a:gd name="T1" fmla="*/ 89 h 118"/>
              <a:gd name="T2" fmla="*/ 116 w 129"/>
              <a:gd name="T3" fmla="*/ 55 h 118"/>
              <a:gd name="T4" fmla="*/ 66 w 129"/>
              <a:gd name="T5" fmla="*/ 54 h 118"/>
              <a:gd name="T6" fmla="*/ 129 w 129"/>
              <a:gd name="T7" fmla="*/ 49 h 118"/>
              <a:gd name="T8" fmla="*/ 129 w 129"/>
              <a:gd name="T9" fmla="*/ 41 h 118"/>
              <a:gd name="T10" fmla="*/ 111 w 129"/>
              <a:gd name="T11" fmla="*/ 38 h 118"/>
              <a:gd name="T12" fmla="*/ 128 w 129"/>
              <a:gd name="T13" fmla="*/ 35 h 118"/>
              <a:gd name="T14" fmla="*/ 125 w 129"/>
              <a:gd name="T15" fmla="*/ 7 h 118"/>
              <a:gd name="T16" fmla="*/ 15 w 129"/>
              <a:gd name="T17" fmla="*/ 0 h 118"/>
              <a:gd name="T18" fmla="*/ 10 w 129"/>
              <a:gd name="T19" fmla="*/ 27 h 118"/>
              <a:gd name="T20" fmla="*/ 19 w 129"/>
              <a:gd name="T21" fmla="*/ 28 h 118"/>
              <a:gd name="T22" fmla="*/ 19 w 129"/>
              <a:gd name="T23" fmla="*/ 38 h 118"/>
              <a:gd name="T24" fmla="*/ 22 w 129"/>
              <a:gd name="T25" fmla="*/ 40 h 118"/>
              <a:gd name="T26" fmla="*/ 22 w 129"/>
              <a:gd name="T27" fmla="*/ 40 h 118"/>
              <a:gd name="T28" fmla="*/ 25 w 129"/>
              <a:gd name="T29" fmla="*/ 38 h 118"/>
              <a:gd name="T30" fmla="*/ 25 w 129"/>
              <a:gd name="T31" fmla="*/ 28 h 118"/>
              <a:gd name="T32" fmla="*/ 94 w 129"/>
              <a:gd name="T33" fmla="*/ 34 h 118"/>
              <a:gd name="T34" fmla="*/ 0 w 129"/>
              <a:gd name="T35" fmla="*/ 44 h 118"/>
              <a:gd name="T36" fmla="*/ 2 w 129"/>
              <a:gd name="T37" fmla="*/ 59 h 118"/>
              <a:gd name="T38" fmla="*/ 54 w 129"/>
              <a:gd name="T39" fmla="*/ 66 h 118"/>
              <a:gd name="T40" fmla="*/ 25 w 129"/>
              <a:gd name="T41" fmla="*/ 67 h 118"/>
              <a:gd name="T42" fmla="*/ 26 w 129"/>
              <a:gd name="T43" fmla="*/ 92 h 118"/>
              <a:gd name="T44" fmla="*/ 72 w 129"/>
              <a:gd name="T45" fmla="*/ 90 h 118"/>
              <a:gd name="T46" fmla="*/ 72 w 129"/>
              <a:gd name="T47" fmla="*/ 114 h 118"/>
              <a:gd name="T48" fmla="*/ 77 w 129"/>
              <a:gd name="T49" fmla="*/ 118 h 118"/>
              <a:gd name="T50" fmla="*/ 77 w 129"/>
              <a:gd name="T51" fmla="*/ 118 h 118"/>
              <a:gd name="T52" fmla="*/ 81 w 129"/>
              <a:gd name="T53" fmla="*/ 114 h 118"/>
              <a:gd name="T54" fmla="*/ 81 w 129"/>
              <a:gd name="T55" fmla="*/ 90 h 118"/>
              <a:gd name="T56" fmla="*/ 84 w 129"/>
              <a:gd name="T57" fmla="*/ 90 h 118"/>
              <a:gd name="T58" fmla="*/ 84 w 129"/>
              <a:gd name="T59" fmla="*/ 103 h 118"/>
              <a:gd name="T60" fmla="*/ 87 w 129"/>
              <a:gd name="T61" fmla="*/ 105 h 118"/>
              <a:gd name="T62" fmla="*/ 87 w 129"/>
              <a:gd name="T63" fmla="*/ 105 h 118"/>
              <a:gd name="T64" fmla="*/ 90 w 129"/>
              <a:gd name="T65" fmla="*/ 103 h 118"/>
              <a:gd name="T66" fmla="*/ 90 w 129"/>
              <a:gd name="T67" fmla="*/ 89 h 118"/>
              <a:gd name="T68" fmla="*/ 112 w 129"/>
              <a:gd name="T69" fmla="*/ 89 h 118"/>
              <a:gd name="T70" fmla="*/ 120 w 129"/>
              <a:gd name="T71" fmla="*/ 83 h 118"/>
              <a:gd name="T72" fmla="*/ 123 w 129"/>
              <a:gd name="T73" fmla="*/ 87 h 118"/>
              <a:gd name="T74" fmla="*/ 120 w 129"/>
              <a:gd name="T75" fmla="*/ 90 h 118"/>
              <a:gd name="T76" fmla="*/ 116 w 129"/>
              <a:gd name="T77" fmla="*/ 87 h 118"/>
              <a:gd name="T78" fmla="*/ 120 w 129"/>
              <a:gd name="T79" fmla="*/ 83 h 118"/>
              <a:gd name="T80" fmla="*/ 4 w 129"/>
              <a:gd name="T81" fmla="*/ 30 h 118"/>
              <a:gd name="T82" fmla="*/ 6 w 129"/>
              <a:gd name="T83" fmla="*/ 32 h 118"/>
              <a:gd name="T84" fmla="*/ 4 w 129"/>
              <a:gd name="T85" fmla="*/ 35 h 118"/>
              <a:gd name="T86" fmla="*/ 1 w 129"/>
              <a:gd name="T87" fmla="*/ 32 h 118"/>
              <a:gd name="T88" fmla="*/ 4 w 129"/>
              <a:gd name="T89" fmla="*/ 30 h 118"/>
              <a:gd name="T90" fmla="*/ 12 w 129"/>
              <a:gd name="T91" fmla="*/ 31 h 118"/>
              <a:gd name="T92" fmla="*/ 15 w 129"/>
              <a:gd name="T93" fmla="*/ 34 h 118"/>
              <a:gd name="T94" fmla="*/ 12 w 129"/>
              <a:gd name="T95" fmla="*/ 38 h 118"/>
              <a:gd name="T96" fmla="*/ 8 w 129"/>
              <a:gd name="T97" fmla="*/ 34 h 118"/>
              <a:gd name="T98" fmla="*/ 12 w 129"/>
              <a:gd name="T99" fmla="*/ 31 h 118"/>
              <a:gd name="T100" fmla="*/ 56 w 129"/>
              <a:gd name="T101" fmla="*/ 94 h 118"/>
              <a:gd name="T102" fmla="*/ 59 w 129"/>
              <a:gd name="T103" fmla="*/ 96 h 118"/>
              <a:gd name="T104" fmla="*/ 56 w 129"/>
              <a:gd name="T105" fmla="*/ 99 h 118"/>
              <a:gd name="T106" fmla="*/ 54 w 129"/>
              <a:gd name="T107" fmla="*/ 96 h 118"/>
              <a:gd name="T108" fmla="*/ 56 w 129"/>
              <a:gd name="T109" fmla="*/ 94 h 118"/>
              <a:gd name="T110" fmla="*/ 64 w 129"/>
              <a:gd name="T111" fmla="*/ 95 h 118"/>
              <a:gd name="T112" fmla="*/ 68 w 129"/>
              <a:gd name="T113" fmla="*/ 98 h 118"/>
              <a:gd name="T114" fmla="*/ 64 w 129"/>
              <a:gd name="T115" fmla="*/ 102 h 118"/>
              <a:gd name="T116" fmla="*/ 61 w 129"/>
              <a:gd name="T117" fmla="*/ 98 h 118"/>
              <a:gd name="T118" fmla="*/ 64 w 129"/>
              <a:gd name="T119" fmla="*/ 9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9" h="118">
                <a:moveTo>
                  <a:pt x="112" y="89"/>
                </a:moveTo>
                <a:cubicBezTo>
                  <a:pt x="116" y="55"/>
                  <a:pt x="116" y="55"/>
                  <a:pt x="116" y="55"/>
                </a:cubicBezTo>
                <a:cubicBezTo>
                  <a:pt x="66" y="54"/>
                  <a:pt x="66" y="54"/>
                  <a:pt x="66" y="54"/>
                </a:cubicBezTo>
                <a:cubicBezTo>
                  <a:pt x="129" y="49"/>
                  <a:pt x="129" y="49"/>
                  <a:pt x="129" y="49"/>
                </a:cubicBezTo>
                <a:cubicBezTo>
                  <a:pt x="129" y="41"/>
                  <a:pt x="129" y="41"/>
                  <a:pt x="129" y="41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28" y="35"/>
                  <a:pt x="128" y="35"/>
                  <a:pt x="128" y="35"/>
                </a:cubicBezTo>
                <a:cubicBezTo>
                  <a:pt x="125" y="7"/>
                  <a:pt x="125" y="7"/>
                  <a:pt x="125" y="7"/>
                </a:cubicBezTo>
                <a:cubicBezTo>
                  <a:pt x="15" y="0"/>
                  <a:pt x="15" y="0"/>
                  <a:pt x="15" y="0"/>
                </a:cubicBezTo>
                <a:cubicBezTo>
                  <a:pt x="10" y="27"/>
                  <a:pt x="10" y="27"/>
                  <a:pt x="10" y="27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20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40"/>
                  <a:pt x="25" y="39"/>
                  <a:pt x="25" y="38"/>
                </a:cubicBezTo>
                <a:cubicBezTo>
                  <a:pt x="25" y="28"/>
                  <a:pt x="25" y="28"/>
                  <a:pt x="25" y="28"/>
                </a:cubicBezTo>
                <a:cubicBezTo>
                  <a:pt x="94" y="34"/>
                  <a:pt x="94" y="34"/>
                  <a:pt x="94" y="34"/>
                </a:cubicBezTo>
                <a:cubicBezTo>
                  <a:pt x="0" y="44"/>
                  <a:pt x="0" y="44"/>
                  <a:pt x="0" y="44"/>
                </a:cubicBezTo>
                <a:cubicBezTo>
                  <a:pt x="2" y="59"/>
                  <a:pt x="2" y="59"/>
                  <a:pt x="2" y="59"/>
                </a:cubicBezTo>
                <a:cubicBezTo>
                  <a:pt x="54" y="66"/>
                  <a:pt x="54" y="66"/>
                  <a:pt x="54" y="66"/>
                </a:cubicBezTo>
                <a:cubicBezTo>
                  <a:pt x="25" y="67"/>
                  <a:pt x="25" y="67"/>
                  <a:pt x="25" y="67"/>
                </a:cubicBezTo>
                <a:cubicBezTo>
                  <a:pt x="26" y="92"/>
                  <a:pt x="26" y="92"/>
                  <a:pt x="26" y="9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4" y="118"/>
                  <a:pt x="77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9" y="118"/>
                  <a:pt x="81" y="116"/>
                  <a:pt x="81" y="114"/>
                </a:cubicBezTo>
                <a:cubicBezTo>
                  <a:pt x="81" y="90"/>
                  <a:pt x="81" y="90"/>
                  <a:pt x="81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84" y="104"/>
                  <a:pt x="86" y="105"/>
                  <a:pt x="87" y="105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9" y="105"/>
                  <a:pt x="90" y="104"/>
                  <a:pt x="90" y="103"/>
                </a:cubicBezTo>
                <a:cubicBezTo>
                  <a:pt x="90" y="89"/>
                  <a:pt x="90" y="89"/>
                  <a:pt x="90" y="89"/>
                </a:cubicBezTo>
                <a:cubicBezTo>
                  <a:pt x="112" y="89"/>
                  <a:pt x="112" y="89"/>
                  <a:pt x="112" y="89"/>
                </a:cubicBezTo>
                <a:close/>
                <a:moveTo>
                  <a:pt x="120" y="83"/>
                </a:moveTo>
                <a:cubicBezTo>
                  <a:pt x="122" y="83"/>
                  <a:pt x="123" y="85"/>
                  <a:pt x="123" y="87"/>
                </a:cubicBezTo>
                <a:cubicBezTo>
                  <a:pt x="123" y="89"/>
                  <a:pt x="122" y="90"/>
                  <a:pt x="120" y="90"/>
                </a:cubicBezTo>
                <a:cubicBezTo>
                  <a:pt x="118" y="90"/>
                  <a:pt x="116" y="89"/>
                  <a:pt x="116" y="87"/>
                </a:cubicBezTo>
                <a:cubicBezTo>
                  <a:pt x="116" y="85"/>
                  <a:pt x="118" y="83"/>
                  <a:pt x="120" y="83"/>
                </a:cubicBezTo>
                <a:close/>
                <a:moveTo>
                  <a:pt x="4" y="30"/>
                </a:moveTo>
                <a:cubicBezTo>
                  <a:pt x="5" y="30"/>
                  <a:pt x="6" y="31"/>
                  <a:pt x="6" y="32"/>
                </a:cubicBezTo>
                <a:cubicBezTo>
                  <a:pt x="6" y="34"/>
                  <a:pt x="5" y="35"/>
                  <a:pt x="4" y="35"/>
                </a:cubicBezTo>
                <a:cubicBezTo>
                  <a:pt x="2" y="35"/>
                  <a:pt x="1" y="34"/>
                  <a:pt x="1" y="32"/>
                </a:cubicBezTo>
                <a:cubicBezTo>
                  <a:pt x="1" y="31"/>
                  <a:pt x="2" y="30"/>
                  <a:pt x="4" y="30"/>
                </a:cubicBezTo>
                <a:close/>
                <a:moveTo>
                  <a:pt x="12" y="31"/>
                </a:moveTo>
                <a:cubicBezTo>
                  <a:pt x="13" y="31"/>
                  <a:pt x="15" y="32"/>
                  <a:pt x="15" y="34"/>
                </a:cubicBezTo>
                <a:cubicBezTo>
                  <a:pt x="15" y="36"/>
                  <a:pt x="13" y="38"/>
                  <a:pt x="12" y="38"/>
                </a:cubicBezTo>
                <a:cubicBezTo>
                  <a:pt x="10" y="38"/>
                  <a:pt x="8" y="36"/>
                  <a:pt x="8" y="34"/>
                </a:cubicBezTo>
                <a:cubicBezTo>
                  <a:pt x="8" y="32"/>
                  <a:pt x="10" y="31"/>
                  <a:pt x="12" y="31"/>
                </a:cubicBezTo>
                <a:close/>
                <a:moveTo>
                  <a:pt x="56" y="94"/>
                </a:moveTo>
                <a:cubicBezTo>
                  <a:pt x="57" y="94"/>
                  <a:pt x="59" y="95"/>
                  <a:pt x="59" y="96"/>
                </a:cubicBezTo>
                <a:cubicBezTo>
                  <a:pt x="59" y="97"/>
                  <a:pt x="57" y="99"/>
                  <a:pt x="56" y="99"/>
                </a:cubicBezTo>
                <a:cubicBezTo>
                  <a:pt x="55" y="99"/>
                  <a:pt x="54" y="97"/>
                  <a:pt x="54" y="96"/>
                </a:cubicBezTo>
                <a:cubicBezTo>
                  <a:pt x="54" y="95"/>
                  <a:pt x="55" y="94"/>
                  <a:pt x="56" y="94"/>
                </a:cubicBezTo>
                <a:close/>
                <a:moveTo>
                  <a:pt x="64" y="95"/>
                </a:moveTo>
                <a:cubicBezTo>
                  <a:pt x="66" y="95"/>
                  <a:pt x="68" y="96"/>
                  <a:pt x="68" y="98"/>
                </a:cubicBezTo>
                <a:cubicBezTo>
                  <a:pt x="68" y="100"/>
                  <a:pt x="66" y="102"/>
                  <a:pt x="64" y="102"/>
                </a:cubicBezTo>
                <a:cubicBezTo>
                  <a:pt x="62" y="102"/>
                  <a:pt x="61" y="100"/>
                  <a:pt x="61" y="98"/>
                </a:cubicBezTo>
                <a:cubicBezTo>
                  <a:pt x="61" y="96"/>
                  <a:pt x="62" y="95"/>
                  <a:pt x="64" y="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194"/>
          <p:cNvSpPr>
            <a:spLocks noEditPoints="1"/>
          </p:cNvSpPr>
          <p:nvPr/>
        </p:nvSpPr>
        <p:spPr bwMode="auto">
          <a:xfrm>
            <a:off x="9498675" y="5565162"/>
            <a:ext cx="449262" cy="534988"/>
          </a:xfrm>
          <a:custGeom>
            <a:avLst/>
            <a:gdLst>
              <a:gd name="T0" fmla="*/ 6 w 106"/>
              <a:gd name="T1" fmla="*/ 110 h 126"/>
              <a:gd name="T2" fmla="*/ 10 w 106"/>
              <a:gd name="T3" fmla="*/ 124 h 126"/>
              <a:gd name="T4" fmla="*/ 22 w 106"/>
              <a:gd name="T5" fmla="*/ 122 h 126"/>
              <a:gd name="T6" fmla="*/ 6 w 106"/>
              <a:gd name="T7" fmla="*/ 110 h 126"/>
              <a:gd name="T8" fmla="*/ 33 w 106"/>
              <a:gd name="T9" fmla="*/ 116 h 126"/>
              <a:gd name="T10" fmla="*/ 34 w 106"/>
              <a:gd name="T11" fmla="*/ 123 h 126"/>
              <a:gd name="T12" fmla="*/ 34 w 106"/>
              <a:gd name="T13" fmla="*/ 123 h 126"/>
              <a:gd name="T14" fmla="*/ 29 w 106"/>
              <a:gd name="T15" fmla="*/ 124 h 126"/>
              <a:gd name="T16" fmla="*/ 3 w 106"/>
              <a:gd name="T17" fmla="*/ 104 h 126"/>
              <a:gd name="T18" fmla="*/ 2 w 106"/>
              <a:gd name="T19" fmla="*/ 98 h 126"/>
              <a:gd name="T20" fmla="*/ 2 w 106"/>
              <a:gd name="T21" fmla="*/ 98 h 126"/>
              <a:gd name="T22" fmla="*/ 7 w 106"/>
              <a:gd name="T23" fmla="*/ 97 h 126"/>
              <a:gd name="T24" fmla="*/ 33 w 106"/>
              <a:gd name="T25" fmla="*/ 116 h 126"/>
              <a:gd name="T26" fmla="*/ 90 w 106"/>
              <a:gd name="T27" fmla="*/ 62 h 126"/>
              <a:gd name="T28" fmla="*/ 106 w 106"/>
              <a:gd name="T29" fmla="*/ 62 h 126"/>
              <a:gd name="T30" fmla="*/ 106 w 106"/>
              <a:gd name="T31" fmla="*/ 54 h 126"/>
              <a:gd name="T32" fmla="*/ 90 w 106"/>
              <a:gd name="T33" fmla="*/ 54 h 126"/>
              <a:gd name="T34" fmla="*/ 90 w 106"/>
              <a:gd name="T35" fmla="*/ 62 h 126"/>
              <a:gd name="T36" fmla="*/ 31 w 106"/>
              <a:gd name="T37" fmla="*/ 19 h 126"/>
              <a:gd name="T38" fmla="*/ 23 w 106"/>
              <a:gd name="T39" fmla="*/ 5 h 126"/>
              <a:gd name="T40" fmla="*/ 16 w 106"/>
              <a:gd name="T41" fmla="*/ 9 h 126"/>
              <a:gd name="T42" fmla="*/ 24 w 106"/>
              <a:gd name="T43" fmla="*/ 23 h 126"/>
              <a:gd name="T44" fmla="*/ 31 w 106"/>
              <a:gd name="T45" fmla="*/ 19 h 126"/>
              <a:gd name="T46" fmla="*/ 52 w 106"/>
              <a:gd name="T47" fmla="*/ 16 h 126"/>
              <a:gd name="T48" fmla="*/ 52 w 106"/>
              <a:gd name="T49" fmla="*/ 0 h 126"/>
              <a:gd name="T50" fmla="*/ 45 w 106"/>
              <a:gd name="T51" fmla="*/ 0 h 126"/>
              <a:gd name="T52" fmla="*/ 45 w 106"/>
              <a:gd name="T53" fmla="*/ 16 h 126"/>
              <a:gd name="T54" fmla="*/ 52 w 106"/>
              <a:gd name="T55" fmla="*/ 16 h 126"/>
              <a:gd name="T56" fmla="*/ 86 w 106"/>
              <a:gd name="T57" fmla="*/ 40 h 126"/>
              <a:gd name="T58" fmla="*/ 100 w 106"/>
              <a:gd name="T59" fmla="*/ 32 h 126"/>
              <a:gd name="T60" fmla="*/ 96 w 106"/>
              <a:gd name="T61" fmla="*/ 26 h 126"/>
              <a:gd name="T62" fmla="*/ 83 w 106"/>
              <a:gd name="T63" fmla="*/ 34 h 126"/>
              <a:gd name="T64" fmla="*/ 86 w 106"/>
              <a:gd name="T65" fmla="*/ 40 h 126"/>
              <a:gd name="T66" fmla="*/ 72 w 106"/>
              <a:gd name="T67" fmla="*/ 24 h 126"/>
              <a:gd name="T68" fmla="*/ 81 w 106"/>
              <a:gd name="T69" fmla="*/ 10 h 126"/>
              <a:gd name="T70" fmla="*/ 74 w 106"/>
              <a:gd name="T71" fmla="*/ 6 h 126"/>
              <a:gd name="T72" fmla="*/ 66 w 106"/>
              <a:gd name="T73" fmla="*/ 20 h 126"/>
              <a:gd name="T74" fmla="*/ 72 w 106"/>
              <a:gd name="T75" fmla="*/ 24 h 126"/>
              <a:gd name="T76" fmla="*/ 39 w 106"/>
              <a:gd name="T77" fmla="*/ 105 h 126"/>
              <a:gd name="T78" fmla="*/ 41 w 106"/>
              <a:gd name="T79" fmla="*/ 112 h 126"/>
              <a:gd name="T80" fmla="*/ 41 w 106"/>
              <a:gd name="T81" fmla="*/ 112 h 126"/>
              <a:gd name="T82" fmla="*/ 35 w 106"/>
              <a:gd name="T83" fmla="*/ 113 h 126"/>
              <a:gd name="T84" fmla="*/ 9 w 106"/>
              <a:gd name="T85" fmla="*/ 93 h 126"/>
              <a:gd name="T86" fmla="*/ 8 w 106"/>
              <a:gd name="T87" fmla="*/ 87 h 126"/>
              <a:gd name="T88" fmla="*/ 8 w 106"/>
              <a:gd name="T89" fmla="*/ 87 h 126"/>
              <a:gd name="T90" fmla="*/ 14 w 106"/>
              <a:gd name="T91" fmla="*/ 86 h 126"/>
              <a:gd name="T92" fmla="*/ 39 w 106"/>
              <a:gd name="T93" fmla="*/ 105 h 126"/>
              <a:gd name="T94" fmla="*/ 65 w 106"/>
              <a:gd name="T95" fmla="*/ 29 h 126"/>
              <a:gd name="T96" fmla="*/ 23 w 106"/>
              <a:gd name="T97" fmla="*/ 38 h 126"/>
              <a:gd name="T98" fmla="*/ 18 w 106"/>
              <a:gd name="T99" fmla="*/ 83 h 126"/>
              <a:gd name="T100" fmla="*/ 42 w 106"/>
              <a:gd name="T101" fmla="*/ 96 h 126"/>
              <a:gd name="T102" fmla="*/ 78 w 106"/>
              <a:gd name="T103" fmla="*/ 70 h 126"/>
              <a:gd name="T104" fmla="*/ 65 w 106"/>
              <a:gd name="T105" fmla="*/ 29 h 126"/>
              <a:gd name="T106" fmla="*/ 29 w 106"/>
              <a:gd name="T107" fmla="*/ 68 h 126"/>
              <a:gd name="T108" fmla="*/ 58 w 106"/>
              <a:gd name="T109" fmla="*/ 34 h 126"/>
              <a:gd name="T110" fmla="*/ 29 w 106"/>
              <a:gd name="T111" fmla="*/ 6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" h="126">
                <a:moveTo>
                  <a:pt x="6" y="110"/>
                </a:moveTo>
                <a:cubicBezTo>
                  <a:pt x="3" y="115"/>
                  <a:pt x="5" y="121"/>
                  <a:pt x="10" y="124"/>
                </a:cubicBezTo>
                <a:cubicBezTo>
                  <a:pt x="14" y="126"/>
                  <a:pt x="19" y="125"/>
                  <a:pt x="22" y="122"/>
                </a:cubicBezTo>
                <a:cubicBezTo>
                  <a:pt x="6" y="110"/>
                  <a:pt x="6" y="110"/>
                  <a:pt x="6" y="110"/>
                </a:cubicBezTo>
                <a:close/>
                <a:moveTo>
                  <a:pt x="33" y="116"/>
                </a:moveTo>
                <a:cubicBezTo>
                  <a:pt x="35" y="118"/>
                  <a:pt x="36" y="120"/>
                  <a:pt x="34" y="123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3" y="125"/>
                  <a:pt x="31" y="125"/>
                  <a:pt x="29" y="124"/>
                </a:cubicBezTo>
                <a:cubicBezTo>
                  <a:pt x="3" y="104"/>
                  <a:pt x="3" y="104"/>
                  <a:pt x="3" y="104"/>
                </a:cubicBezTo>
                <a:cubicBezTo>
                  <a:pt x="1" y="103"/>
                  <a:pt x="0" y="100"/>
                  <a:pt x="2" y="98"/>
                </a:cubicBezTo>
                <a:cubicBezTo>
                  <a:pt x="2" y="98"/>
                  <a:pt x="2" y="98"/>
                  <a:pt x="2" y="98"/>
                </a:cubicBezTo>
                <a:cubicBezTo>
                  <a:pt x="3" y="96"/>
                  <a:pt x="5" y="95"/>
                  <a:pt x="7" y="97"/>
                </a:cubicBezTo>
                <a:cubicBezTo>
                  <a:pt x="33" y="116"/>
                  <a:pt x="33" y="116"/>
                  <a:pt x="33" y="116"/>
                </a:cubicBezTo>
                <a:close/>
                <a:moveTo>
                  <a:pt x="90" y="62"/>
                </a:moveTo>
                <a:cubicBezTo>
                  <a:pt x="106" y="62"/>
                  <a:pt x="106" y="62"/>
                  <a:pt x="106" y="62"/>
                </a:cubicBezTo>
                <a:cubicBezTo>
                  <a:pt x="106" y="54"/>
                  <a:pt x="106" y="54"/>
                  <a:pt x="106" y="54"/>
                </a:cubicBezTo>
                <a:cubicBezTo>
                  <a:pt x="90" y="54"/>
                  <a:pt x="90" y="54"/>
                  <a:pt x="90" y="54"/>
                </a:cubicBezTo>
                <a:cubicBezTo>
                  <a:pt x="90" y="62"/>
                  <a:pt x="90" y="62"/>
                  <a:pt x="90" y="62"/>
                </a:cubicBezTo>
                <a:close/>
                <a:moveTo>
                  <a:pt x="31" y="19"/>
                </a:moveTo>
                <a:cubicBezTo>
                  <a:pt x="23" y="5"/>
                  <a:pt x="23" y="5"/>
                  <a:pt x="23" y="5"/>
                </a:cubicBezTo>
                <a:cubicBezTo>
                  <a:pt x="16" y="9"/>
                  <a:pt x="16" y="9"/>
                  <a:pt x="16" y="9"/>
                </a:cubicBezTo>
                <a:cubicBezTo>
                  <a:pt x="24" y="23"/>
                  <a:pt x="24" y="23"/>
                  <a:pt x="24" y="23"/>
                </a:cubicBezTo>
                <a:cubicBezTo>
                  <a:pt x="31" y="19"/>
                  <a:pt x="31" y="19"/>
                  <a:pt x="31" y="19"/>
                </a:cubicBezTo>
                <a:close/>
                <a:moveTo>
                  <a:pt x="52" y="16"/>
                </a:moveTo>
                <a:cubicBezTo>
                  <a:pt x="52" y="0"/>
                  <a:pt x="52" y="0"/>
                  <a:pt x="5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6"/>
                  <a:pt x="45" y="16"/>
                  <a:pt x="45" y="16"/>
                </a:cubicBezTo>
                <a:cubicBezTo>
                  <a:pt x="52" y="16"/>
                  <a:pt x="52" y="16"/>
                  <a:pt x="52" y="16"/>
                </a:cubicBezTo>
                <a:close/>
                <a:moveTo>
                  <a:pt x="86" y="40"/>
                </a:moveTo>
                <a:cubicBezTo>
                  <a:pt x="100" y="32"/>
                  <a:pt x="100" y="32"/>
                  <a:pt x="100" y="32"/>
                </a:cubicBezTo>
                <a:cubicBezTo>
                  <a:pt x="96" y="26"/>
                  <a:pt x="96" y="26"/>
                  <a:pt x="96" y="26"/>
                </a:cubicBezTo>
                <a:cubicBezTo>
                  <a:pt x="83" y="34"/>
                  <a:pt x="83" y="34"/>
                  <a:pt x="83" y="34"/>
                </a:cubicBezTo>
                <a:cubicBezTo>
                  <a:pt x="86" y="40"/>
                  <a:pt x="86" y="40"/>
                  <a:pt x="86" y="40"/>
                </a:cubicBezTo>
                <a:close/>
                <a:moveTo>
                  <a:pt x="72" y="24"/>
                </a:moveTo>
                <a:cubicBezTo>
                  <a:pt x="81" y="10"/>
                  <a:pt x="81" y="10"/>
                  <a:pt x="81" y="10"/>
                </a:cubicBezTo>
                <a:cubicBezTo>
                  <a:pt x="74" y="6"/>
                  <a:pt x="74" y="6"/>
                  <a:pt x="74" y="6"/>
                </a:cubicBezTo>
                <a:cubicBezTo>
                  <a:pt x="66" y="20"/>
                  <a:pt x="66" y="20"/>
                  <a:pt x="66" y="20"/>
                </a:cubicBezTo>
                <a:cubicBezTo>
                  <a:pt x="72" y="24"/>
                  <a:pt x="72" y="24"/>
                  <a:pt x="72" y="24"/>
                </a:cubicBezTo>
                <a:close/>
                <a:moveTo>
                  <a:pt x="39" y="105"/>
                </a:moveTo>
                <a:cubicBezTo>
                  <a:pt x="41" y="107"/>
                  <a:pt x="42" y="109"/>
                  <a:pt x="41" y="112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9" y="114"/>
                  <a:pt x="37" y="114"/>
                  <a:pt x="35" y="113"/>
                </a:cubicBezTo>
                <a:cubicBezTo>
                  <a:pt x="9" y="93"/>
                  <a:pt x="9" y="93"/>
                  <a:pt x="9" y="93"/>
                </a:cubicBezTo>
                <a:cubicBezTo>
                  <a:pt x="7" y="92"/>
                  <a:pt x="7" y="89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9" y="85"/>
                  <a:pt x="12" y="84"/>
                  <a:pt x="14" y="86"/>
                </a:cubicBezTo>
                <a:cubicBezTo>
                  <a:pt x="39" y="105"/>
                  <a:pt x="39" y="105"/>
                  <a:pt x="39" y="105"/>
                </a:cubicBezTo>
                <a:close/>
                <a:moveTo>
                  <a:pt x="65" y="29"/>
                </a:moveTo>
                <a:cubicBezTo>
                  <a:pt x="50" y="20"/>
                  <a:pt x="31" y="25"/>
                  <a:pt x="23" y="38"/>
                </a:cubicBezTo>
                <a:cubicBezTo>
                  <a:pt x="15" y="52"/>
                  <a:pt x="26" y="68"/>
                  <a:pt x="18" y="83"/>
                </a:cubicBezTo>
                <a:cubicBezTo>
                  <a:pt x="42" y="96"/>
                  <a:pt x="42" y="96"/>
                  <a:pt x="42" y="96"/>
                </a:cubicBezTo>
                <a:cubicBezTo>
                  <a:pt x="51" y="83"/>
                  <a:pt x="70" y="84"/>
                  <a:pt x="78" y="70"/>
                </a:cubicBezTo>
                <a:cubicBezTo>
                  <a:pt x="86" y="56"/>
                  <a:pt x="80" y="38"/>
                  <a:pt x="65" y="29"/>
                </a:cubicBezTo>
                <a:close/>
                <a:moveTo>
                  <a:pt x="29" y="68"/>
                </a:moveTo>
                <a:cubicBezTo>
                  <a:pt x="27" y="43"/>
                  <a:pt x="31" y="27"/>
                  <a:pt x="58" y="34"/>
                </a:cubicBezTo>
                <a:cubicBezTo>
                  <a:pt x="39" y="45"/>
                  <a:pt x="35" y="46"/>
                  <a:pt x="29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195"/>
          <p:cNvSpPr>
            <a:spLocks noEditPoints="1"/>
          </p:cNvSpPr>
          <p:nvPr/>
        </p:nvSpPr>
        <p:spPr bwMode="auto">
          <a:xfrm>
            <a:off x="11148087" y="4776969"/>
            <a:ext cx="377825" cy="479425"/>
          </a:xfrm>
          <a:custGeom>
            <a:avLst/>
            <a:gdLst>
              <a:gd name="T0" fmla="*/ 77 w 89"/>
              <a:gd name="T1" fmla="*/ 23 h 113"/>
              <a:gd name="T2" fmla="*/ 72 w 89"/>
              <a:gd name="T3" fmla="*/ 57 h 113"/>
              <a:gd name="T4" fmla="*/ 72 w 89"/>
              <a:gd name="T5" fmla="*/ 57 h 113"/>
              <a:gd name="T6" fmla="*/ 78 w 89"/>
              <a:gd name="T7" fmla="*/ 72 h 113"/>
              <a:gd name="T8" fmla="*/ 74 w 89"/>
              <a:gd name="T9" fmla="*/ 85 h 113"/>
              <a:gd name="T10" fmla="*/ 82 w 89"/>
              <a:gd name="T11" fmla="*/ 87 h 113"/>
              <a:gd name="T12" fmla="*/ 79 w 89"/>
              <a:gd name="T13" fmla="*/ 99 h 113"/>
              <a:gd name="T14" fmla="*/ 0 w 89"/>
              <a:gd name="T15" fmla="*/ 78 h 113"/>
              <a:gd name="T16" fmla="*/ 4 w 89"/>
              <a:gd name="T17" fmla="*/ 66 h 113"/>
              <a:gd name="T18" fmla="*/ 11 w 89"/>
              <a:gd name="T19" fmla="*/ 68 h 113"/>
              <a:gd name="T20" fmla="*/ 14 w 89"/>
              <a:gd name="T21" fmla="*/ 55 h 113"/>
              <a:gd name="T22" fmla="*/ 27 w 89"/>
              <a:gd name="T23" fmla="*/ 45 h 113"/>
              <a:gd name="T24" fmla="*/ 39 w 89"/>
              <a:gd name="T25" fmla="*/ 13 h 113"/>
              <a:gd name="T26" fmla="*/ 31 w 89"/>
              <a:gd name="T27" fmla="*/ 11 h 113"/>
              <a:gd name="T28" fmla="*/ 34 w 89"/>
              <a:gd name="T29" fmla="*/ 0 h 113"/>
              <a:gd name="T30" fmla="*/ 89 w 89"/>
              <a:gd name="T31" fmla="*/ 14 h 113"/>
              <a:gd name="T32" fmla="*/ 86 w 89"/>
              <a:gd name="T33" fmla="*/ 26 h 113"/>
              <a:gd name="T34" fmla="*/ 77 w 89"/>
              <a:gd name="T35" fmla="*/ 23 h 113"/>
              <a:gd name="T36" fmla="*/ 32 w 89"/>
              <a:gd name="T37" fmla="*/ 90 h 113"/>
              <a:gd name="T38" fmla="*/ 28 w 89"/>
              <a:gd name="T39" fmla="*/ 113 h 113"/>
              <a:gd name="T40" fmla="*/ 39 w 89"/>
              <a:gd name="T41" fmla="*/ 113 h 113"/>
              <a:gd name="T42" fmla="*/ 47 w 89"/>
              <a:gd name="T43" fmla="*/ 94 h 113"/>
              <a:gd name="T44" fmla="*/ 32 w 89"/>
              <a:gd name="T45" fmla="*/ 90 h 113"/>
              <a:gd name="T46" fmla="*/ 25 w 89"/>
              <a:gd name="T47" fmla="*/ 57 h 113"/>
              <a:gd name="T48" fmla="*/ 22 w 89"/>
              <a:gd name="T49" fmla="*/ 71 h 113"/>
              <a:gd name="T50" fmla="*/ 37 w 89"/>
              <a:gd name="T51" fmla="*/ 75 h 113"/>
              <a:gd name="T52" fmla="*/ 41 w 89"/>
              <a:gd name="T53" fmla="*/ 62 h 113"/>
              <a:gd name="T54" fmla="*/ 25 w 89"/>
              <a:gd name="T55" fmla="*/ 57 h 113"/>
              <a:gd name="T56" fmla="*/ 47 w 89"/>
              <a:gd name="T57" fmla="*/ 16 h 113"/>
              <a:gd name="T58" fmla="*/ 36 w 89"/>
              <a:gd name="T59" fmla="*/ 47 h 113"/>
              <a:gd name="T60" fmla="*/ 46 w 89"/>
              <a:gd name="T61" fmla="*/ 50 h 113"/>
              <a:gd name="T62" fmla="*/ 57 w 89"/>
              <a:gd name="T63" fmla="*/ 19 h 113"/>
              <a:gd name="T64" fmla="*/ 47 w 89"/>
              <a:gd name="T65" fmla="*/ 1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9" h="113">
                <a:moveTo>
                  <a:pt x="77" y="23"/>
                </a:move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7" y="61"/>
                  <a:pt x="79" y="66"/>
                  <a:pt x="78" y="72"/>
                </a:cubicBezTo>
                <a:cubicBezTo>
                  <a:pt x="74" y="85"/>
                  <a:pt x="74" y="85"/>
                  <a:pt x="74" y="85"/>
                </a:cubicBezTo>
                <a:cubicBezTo>
                  <a:pt x="82" y="87"/>
                  <a:pt x="82" y="87"/>
                  <a:pt x="82" y="87"/>
                </a:cubicBezTo>
                <a:cubicBezTo>
                  <a:pt x="79" y="99"/>
                  <a:pt x="79" y="99"/>
                  <a:pt x="79" y="99"/>
                </a:cubicBezTo>
                <a:cubicBezTo>
                  <a:pt x="0" y="78"/>
                  <a:pt x="0" y="78"/>
                  <a:pt x="0" y="78"/>
                </a:cubicBezTo>
                <a:cubicBezTo>
                  <a:pt x="4" y="66"/>
                  <a:pt x="4" y="66"/>
                  <a:pt x="4" y="66"/>
                </a:cubicBezTo>
                <a:cubicBezTo>
                  <a:pt x="11" y="68"/>
                  <a:pt x="11" y="68"/>
                  <a:pt x="11" y="68"/>
                </a:cubicBezTo>
                <a:cubicBezTo>
                  <a:pt x="14" y="55"/>
                  <a:pt x="14" y="55"/>
                  <a:pt x="14" y="55"/>
                </a:cubicBezTo>
                <a:cubicBezTo>
                  <a:pt x="16" y="49"/>
                  <a:pt x="20" y="45"/>
                  <a:pt x="27" y="45"/>
                </a:cubicBezTo>
                <a:cubicBezTo>
                  <a:pt x="39" y="13"/>
                  <a:pt x="39" y="13"/>
                  <a:pt x="39" y="13"/>
                </a:cubicBezTo>
                <a:cubicBezTo>
                  <a:pt x="31" y="11"/>
                  <a:pt x="31" y="11"/>
                  <a:pt x="31" y="11"/>
                </a:cubicBezTo>
                <a:cubicBezTo>
                  <a:pt x="34" y="0"/>
                  <a:pt x="34" y="0"/>
                  <a:pt x="34" y="0"/>
                </a:cubicBezTo>
                <a:cubicBezTo>
                  <a:pt x="89" y="14"/>
                  <a:pt x="89" y="14"/>
                  <a:pt x="89" y="14"/>
                </a:cubicBezTo>
                <a:cubicBezTo>
                  <a:pt x="86" y="26"/>
                  <a:pt x="86" y="26"/>
                  <a:pt x="86" y="26"/>
                </a:cubicBezTo>
                <a:cubicBezTo>
                  <a:pt x="77" y="23"/>
                  <a:pt x="77" y="23"/>
                  <a:pt x="77" y="23"/>
                </a:cubicBezTo>
                <a:close/>
                <a:moveTo>
                  <a:pt x="32" y="90"/>
                </a:moveTo>
                <a:cubicBezTo>
                  <a:pt x="28" y="113"/>
                  <a:pt x="28" y="113"/>
                  <a:pt x="28" y="113"/>
                </a:cubicBezTo>
                <a:cubicBezTo>
                  <a:pt x="39" y="113"/>
                  <a:pt x="39" y="113"/>
                  <a:pt x="39" y="113"/>
                </a:cubicBezTo>
                <a:cubicBezTo>
                  <a:pt x="47" y="94"/>
                  <a:pt x="47" y="94"/>
                  <a:pt x="47" y="94"/>
                </a:cubicBezTo>
                <a:cubicBezTo>
                  <a:pt x="32" y="90"/>
                  <a:pt x="32" y="90"/>
                  <a:pt x="32" y="90"/>
                </a:cubicBezTo>
                <a:close/>
                <a:moveTo>
                  <a:pt x="25" y="57"/>
                </a:moveTo>
                <a:cubicBezTo>
                  <a:pt x="22" y="71"/>
                  <a:pt x="22" y="71"/>
                  <a:pt x="22" y="71"/>
                </a:cubicBezTo>
                <a:cubicBezTo>
                  <a:pt x="37" y="75"/>
                  <a:pt x="37" y="75"/>
                  <a:pt x="37" y="75"/>
                </a:cubicBezTo>
                <a:cubicBezTo>
                  <a:pt x="41" y="62"/>
                  <a:pt x="41" y="62"/>
                  <a:pt x="41" y="62"/>
                </a:cubicBezTo>
                <a:cubicBezTo>
                  <a:pt x="25" y="57"/>
                  <a:pt x="25" y="57"/>
                  <a:pt x="25" y="57"/>
                </a:cubicBezTo>
                <a:close/>
                <a:moveTo>
                  <a:pt x="47" y="16"/>
                </a:moveTo>
                <a:cubicBezTo>
                  <a:pt x="36" y="47"/>
                  <a:pt x="36" y="47"/>
                  <a:pt x="36" y="47"/>
                </a:cubicBezTo>
                <a:cubicBezTo>
                  <a:pt x="46" y="50"/>
                  <a:pt x="46" y="50"/>
                  <a:pt x="46" y="50"/>
                </a:cubicBezTo>
                <a:cubicBezTo>
                  <a:pt x="57" y="19"/>
                  <a:pt x="57" y="19"/>
                  <a:pt x="57" y="19"/>
                </a:cubicBezTo>
                <a:lnTo>
                  <a:pt x="47" y="1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196"/>
          <p:cNvSpPr>
            <a:spLocks noEditPoints="1"/>
          </p:cNvSpPr>
          <p:nvPr/>
        </p:nvSpPr>
        <p:spPr bwMode="auto">
          <a:xfrm>
            <a:off x="10328607" y="5596912"/>
            <a:ext cx="419100" cy="471488"/>
          </a:xfrm>
          <a:custGeom>
            <a:avLst/>
            <a:gdLst>
              <a:gd name="T0" fmla="*/ 5 w 99"/>
              <a:gd name="T1" fmla="*/ 73 h 111"/>
              <a:gd name="T2" fmla="*/ 30 w 99"/>
              <a:gd name="T3" fmla="*/ 63 h 111"/>
              <a:gd name="T4" fmla="*/ 30 w 99"/>
              <a:gd name="T5" fmla="*/ 64 h 111"/>
              <a:gd name="T6" fmla="*/ 50 w 99"/>
              <a:gd name="T7" fmla="*/ 83 h 111"/>
              <a:gd name="T8" fmla="*/ 69 w 99"/>
              <a:gd name="T9" fmla="*/ 64 h 111"/>
              <a:gd name="T10" fmla="*/ 69 w 99"/>
              <a:gd name="T11" fmla="*/ 63 h 111"/>
              <a:gd name="T12" fmla="*/ 94 w 99"/>
              <a:gd name="T13" fmla="*/ 73 h 111"/>
              <a:gd name="T14" fmla="*/ 99 w 99"/>
              <a:gd name="T15" fmla="*/ 111 h 111"/>
              <a:gd name="T16" fmla="*/ 1 w 99"/>
              <a:gd name="T17" fmla="*/ 111 h 111"/>
              <a:gd name="T18" fmla="*/ 5 w 99"/>
              <a:gd name="T19" fmla="*/ 73 h 111"/>
              <a:gd name="T20" fmla="*/ 59 w 99"/>
              <a:gd name="T21" fmla="*/ 52 h 111"/>
              <a:gd name="T22" fmla="*/ 56 w 99"/>
              <a:gd name="T23" fmla="*/ 47 h 111"/>
              <a:gd name="T24" fmla="*/ 50 w 99"/>
              <a:gd name="T25" fmla="*/ 47 h 111"/>
              <a:gd name="T26" fmla="*/ 44 w 99"/>
              <a:gd name="T27" fmla="*/ 47 h 111"/>
              <a:gd name="T28" fmla="*/ 40 w 99"/>
              <a:gd name="T29" fmla="*/ 52 h 111"/>
              <a:gd name="T30" fmla="*/ 34 w 99"/>
              <a:gd name="T31" fmla="*/ 44 h 111"/>
              <a:gd name="T32" fmla="*/ 32 w 99"/>
              <a:gd name="T33" fmla="*/ 46 h 111"/>
              <a:gd name="T34" fmla="*/ 40 w 99"/>
              <a:gd name="T35" fmla="*/ 63 h 111"/>
              <a:gd name="T36" fmla="*/ 60 w 99"/>
              <a:gd name="T37" fmla="*/ 63 h 111"/>
              <a:gd name="T38" fmla="*/ 66 w 99"/>
              <a:gd name="T39" fmla="*/ 46 h 111"/>
              <a:gd name="T40" fmla="*/ 65 w 99"/>
              <a:gd name="T41" fmla="*/ 44 h 111"/>
              <a:gd name="T42" fmla="*/ 59 w 99"/>
              <a:gd name="T43" fmla="*/ 52 h 111"/>
              <a:gd name="T44" fmla="*/ 50 w 99"/>
              <a:gd name="T45" fmla="*/ 50 h 111"/>
              <a:gd name="T46" fmla="*/ 56 w 99"/>
              <a:gd name="T47" fmla="*/ 51 h 111"/>
              <a:gd name="T48" fmla="*/ 58 w 99"/>
              <a:gd name="T49" fmla="*/ 54 h 111"/>
              <a:gd name="T50" fmla="*/ 42 w 99"/>
              <a:gd name="T51" fmla="*/ 54 h 111"/>
              <a:gd name="T52" fmla="*/ 44 w 99"/>
              <a:gd name="T53" fmla="*/ 51 h 111"/>
              <a:gd name="T54" fmla="*/ 50 w 99"/>
              <a:gd name="T55" fmla="*/ 50 h 111"/>
              <a:gd name="T56" fmla="*/ 50 w 99"/>
              <a:gd name="T57" fmla="*/ 50 h 111"/>
              <a:gd name="T58" fmla="*/ 31 w 99"/>
              <a:gd name="T59" fmla="*/ 35 h 111"/>
              <a:gd name="T60" fmla="*/ 32 w 99"/>
              <a:gd name="T61" fmla="*/ 18 h 111"/>
              <a:gd name="T62" fmla="*/ 66 w 99"/>
              <a:gd name="T63" fmla="*/ 18 h 111"/>
              <a:gd name="T64" fmla="*/ 68 w 99"/>
              <a:gd name="T65" fmla="*/ 35 h 111"/>
              <a:gd name="T66" fmla="*/ 74 w 99"/>
              <a:gd name="T67" fmla="*/ 27 h 111"/>
              <a:gd name="T68" fmla="*/ 71 w 99"/>
              <a:gd name="T69" fmla="*/ 12 h 111"/>
              <a:gd name="T70" fmla="*/ 28 w 99"/>
              <a:gd name="T71" fmla="*/ 10 h 111"/>
              <a:gd name="T72" fmla="*/ 26 w 99"/>
              <a:gd name="T73" fmla="*/ 30 h 111"/>
              <a:gd name="T74" fmla="*/ 31 w 99"/>
              <a:gd name="T75" fmla="*/ 3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9" h="111">
                <a:moveTo>
                  <a:pt x="5" y="73"/>
                </a:move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30" y="64"/>
                  <a:pt x="30" y="64"/>
                </a:cubicBezTo>
                <a:cubicBezTo>
                  <a:pt x="30" y="74"/>
                  <a:pt x="39" y="83"/>
                  <a:pt x="50" y="83"/>
                </a:cubicBezTo>
                <a:cubicBezTo>
                  <a:pt x="60" y="83"/>
                  <a:pt x="69" y="74"/>
                  <a:pt x="69" y="64"/>
                </a:cubicBezTo>
                <a:cubicBezTo>
                  <a:pt x="69" y="64"/>
                  <a:pt x="69" y="64"/>
                  <a:pt x="69" y="63"/>
                </a:cubicBezTo>
                <a:cubicBezTo>
                  <a:pt x="94" y="73"/>
                  <a:pt x="94" y="73"/>
                  <a:pt x="94" y="73"/>
                </a:cubicBezTo>
                <a:cubicBezTo>
                  <a:pt x="99" y="83"/>
                  <a:pt x="99" y="97"/>
                  <a:pt x="99" y="111"/>
                </a:cubicBezTo>
                <a:cubicBezTo>
                  <a:pt x="66" y="111"/>
                  <a:pt x="33" y="111"/>
                  <a:pt x="1" y="111"/>
                </a:cubicBezTo>
                <a:cubicBezTo>
                  <a:pt x="0" y="93"/>
                  <a:pt x="1" y="80"/>
                  <a:pt x="5" y="73"/>
                </a:cubicBezTo>
                <a:close/>
                <a:moveTo>
                  <a:pt x="59" y="52"/>
                </a:moveTo>
                <a:cubicBezTo>
                  <a:pt x="59" y="50"/>
                  <a:pt x="57" y="47"/>
                  <a:pt x="56" y="47"/>
                </a:cubicBezTo>
                <a:cubicBezTo>
                  <a:pt x="55" y="47"/>
                  <a:pt x="51" y="47"/>
                  <a:pt x="50" y="47"/>
                </a:cubicBezTo>
                <a:cubicBezTo>
                  <a:pt x="49" y="47"/>
                  <a:pt x="45" y="47"/>
                  <a:pt x="44" y="47"/>
                </a:cubicBezTo>
                <a:cubicBezTo>
                  <a:pt x="43" y="47"/>
                  <a:pt x="41" y="50"/>
                  <a:pt x="40" y="52"/>
                </a:cubicBezTo>
                <a:cubicBezTo>
                  <a:pt x="38" y="50"/>
                  <a:pt x="35" y="48"/>
                  <a:pt x="34" y="44"/>
                </a:cubicBezTo>
                <a:cubicBezTo>
                  <a:pt x="33" y="45"/>
                  <a:pt x="33" y="46"/>
                  <a:pt x="32" y="46"/>
                </a:cubicBezTo>
                <a:cubicBezTo>
                  <a:pt x="34" y="53"/>
                  <a:pt x="36" y="59"/>
                  <a:pt x="40" y="63"/>
                </a:cubicBezTo>
                <a:cubicBezTo>
                  <a:pt x="46" y="63"/>
                  <a:pt x="54" y="63"/>
                  <a:pt x="60" y="63"/>
                </a:cubicBezTo>
                <a:cubicBezTo>
                  <a:pt x="64" y="59"/>
                  <a:pt x="65" y="53"/>
                  <a:pt x="66" y="46"/>
                </a:cubicBezTo>
                <a:cubicBezTo>
                  <a:pt x="66" y="46"/>
                  <a:pt x="66" y="45"/>
                  <a:pt x="65" y="44"/>
                </a:cubicBezTo>
                <a:cubicBezTo>
                  <a:pt x="64" y="47"/>
                  <a:pt x="61" y="50"/>
                  <a:pt x="59" y="52"/>
                </a:cubicBezTo>
                <a:close/>
                <a:moveTo>
                  <a:pt x="50" y="50"/>
                </a:moveTo>
                <a:cubicBezTo>
                  <a:pt x="52" y="50"/>
                  <a:pt x="56" y="51"/>
                  <a:pt x="56" y="51"/>
                </a:cubicBezTo>
                <a:cubicBezTo>
                  <a:pt x="56" y="51"/>
                  <a:pt x="57" y="52"/>
                  <a:pt x="58" y="54"/>
                </a:cubicBezTo>
                <a:cubicBezTo>
                  <a:pt x="54" y="57"/>
                  <a:pt x="46" y="57"/>
                  <a:pt x="42" y="54"/>
                </a:cubicBezTo>
                <a:cubicBezTo>
                  <a:pt x="43" y="53"/>
                  <a:pt x="44" y="51"/>
                  <a:pt x="44" y="51"/>
                </a:cubicBezTo>
                <a:cubicBezTo>
                  <a:pt x="44" y="51"/>
                  <a:pt x="49" y="50"/>
                  <a:pt x="50" y="50"/>
                </a:cubicBezTo>
                <a:cubicBezTo>
                  <a:pt x="50" y="50"/>
                  <a:pt x="50" y="50"/>
                  <a:pt x="50" y="50"/>
                </a:cubicBezTo>
                <a:close/>
                <a:moveTo>
                  <a:pt x="31" y="35"/>
                </a:moveTo>
                <a:cubicBezTo>
                  <a:pt x="30" y="27"/>
                  <a:pt x="30" y="24"/>
                  <a:pt x="32" y="18"/>
                </a:cubicBezTo>
                <a:cubicBezTo>
                  <a:pt x="42" y="12"/>
                  <a:pt x="60" y="13"/>
                  <a:pt x="66" y="18"/>
                </a:cubicBezTo>
                <a:cubicBezTo>
                  <a:pt x="68" y="25"/>
                  <a:pt x="68" y="26"/>
                  <a:pt x="68" y="35"/>
                </a:cubicBezTo>
                <a:cubicBezTo>
                  <a:pt x="68" y="35"/>
                  <a:pt x="73" y="31"/>
                  <a:pt x="74" y="27"/>
                </a:cubicBezTo>
                <a:cubicBezTo>
                  <a:pt x="75" y="23"/>
                  <a:pt x="73" y="14"/>
                  <a:pt x="71" y="12"/>
                </a:cubicBezTo>
                <a:cubicBezTo>
                  <a:pt x="64" y="0"/>
                  <a:pt x="36" y="0"/>
                  <a:pt x="28" y="10"/>
                </a:cubicBezTo>
                <a:cubicBezTo>
                  <a:pt x="26" y="12"/>
                  <a:pt x="23" y="27"/>
                  <a:pt x="26" y="30"/>
                </a:cubicBezTo>
                <a:cubicBezTo>
                  <a:pt x="28" y="33"/>
                  <a:pt x="31" y="35"/>
                  <a:pt x="31" y="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198"/>
          <p:cNvSpPr>
            <a:spLocks noEditPoints="1"/>
          </p:cNvSpPr>
          <p:nvPr/>
        </p:nvSpPr>
        <p:spPr bwMode="auto">
          <a:xfrm>
            <a:off x="11178250" y="5565162"/>
            <a:ext cx="369887" cy="534988"/>
          </a:xfrm>
          <a:custGeom>
            <a:avLst/>
            <a:gdLst>
              <a:gd name="T0" fmla="*/ 20 w 87"/>
              <a:gd name="T1" fmla="*/ 91 h 126"/>
              <a:gd name="T2" fmla="*/ 69 w 87"/>
              <a:gd name="T3" fmla="*/ 91 h 126"/>
              <a:gd name="T4" fmla="*/ 62 w 87"/>
              <a:gd name="T5" fmla="*/ 119 h 126"/>
              <a:gd name="T6" fmla="*/ 54 w 87"/>
              <a:gd name="T7" fmla="*/ 119 h 126"/>
              <a:gd name="T8" fmla="*/ 45 w 87"/>
              <a:gd name="T9" fmla="*/ 126 h 126"/>
              <a:gd name="T10" fmla="*/ 35 w 87"/>
              <a:gd name="T11" fmla="*/ 119 h 126"/>
              <a:gd name="T12" fmla="*/ 26 w 87"/>
              <a:gd name="T13" fmla="*/ 119 h 126"/>
              <a:gd name="T14" fmla="*/ 20 w 87"/>
              <a:gd name="T15" fmla="*/ 91 h 126"/>
              <a:gd name="T16" fmla="*/ 62 w 87"/>
              <a:gd name="T17" fmla="*/ 34 h 126"/>
              <a:gd name="T18" fmla="*/ 63 w 87"/>
              <a:gd name="T19" fmla="*/ 41 h 126"/>
              <a:gd name="T20" fmla="*/ 61 w 87"/>
              <a:gd name="T21" fmla="*/ 43 h 126"/>
              <a:gd name="T22" fmla="*/ 63 w 87"/>
              <a:gd name="T23" fmla="*/ 45 h 126"/>
              <a:gd name="T24" fmla="*/ 62 w 87"/>
              <a:gd name="T25" fmla="*/ 49 h 126"/>
              <a:gd name="T26" fmla="*/ 61 w 87"/>
              <a:gd name="T27" fmla="*/ 50 h 126"/>
              <a:gd name="T28" fmla="*/ 62 w 87"/>
              <a:gd name="T29" fmla="*/ 51 h 126"/>
              <a:gd name="T30" fmla="*/ 61 w 87"/>
              <a:gd name="T31" fmla="*/ 55 h 126"/>
              <a:gd name="T32" fmla="*/ 59 w 87"/>
              <a:gd name="T33" fmla="*/ 56 h 126"/>
              <a:gd name="T34" fmla="*/ 61 w 87"/>
              <a:gd name="T35" fmla="*/ 58 h 126"/>
              <a:gd name="T36" fmla="*/ 60 w 87"/>
              <a:gd name="T37" fmla="*/ 62 h 126"/>
              <a:gd name="T38" fmla="*/ 57 w 87"/>
              <a:gd name="T39" fmla="*/ 64 h 126"/>
              <a:gd name="T40" fmla="*/ 35 w 87"/>
              <a:gd name="T41" fmla="*/ 58 h 126"/>
              <a:gd name="T42" fmla="*/ 26 w 87"/>
              <a:gd name="T43" fmla="*/ 58 h 126"/>
              <a:gd name="T44" fmla="*/ 26 w 87"/>
              <a:gd name="T45" fmla="*/ 37 h 126"/>
              <a:gd name="T46" fmla="*/ 34 w 87"/>
              <a:gd name="T47" fmla="*/ 37 h 126"/>
              <a:gd name="T48" fmla="*/ 51 w 87"/>
              <a:gd name="T49" fmla="*/ 18 h 126"/>
              <a:gd name="T50" fmla="*/ 46 w 87"/>
              <a:gd name="T51" fmla="*/ 35 h 126"/>
              <a:gd name="T52" fmla="*/ 62 w 87"/>
              <a:gd name="T53" fmla="*/ 34 h 126"/>
              <a:gd name="T54" fmla="*/ 18 w 87"/>
              <a:gd name="T55" fmla="*/ 84 h 126"/>
              <a:gd name="T56" fmla="*/ 30 w 87"/>
              <a:gd name="T57" fmla="*/ 84 h 126"/>
              <a:gd name="T58" fmla="*/ 21 w 87"/>
              <a:gd name="T59" fmla="*/ 57 h 126"/>
              <a:gd name="T60" fmla="*/ 14 w 87"/>
              <a:gd name="T61" fmla="*/ 34 h 126"/>
              <a:gd name="T62" fmla="*/ 28 w 87"/>
              <a:gd name="T63" fmla="*/ 15 h 126"/>
              <a:gd name="T64" fmla="*/ 44 w 87"/>
              <a:gd name="T65" fmla="*/ 12 h 126"/>
              <a:gd name="T66" fmla="*/ 60 w 87"/>
              <a:gd name="T67" fmla="*/ 16 h 126"/>
              <a:gd name="T68" fmla="*/ 74 w 87"/>
              <a:gd name="T69" fmla="*/ 33 h 126"/>
              <a:gd name="T70" fmla="*/ 67 w 87"/>
              <a:gd name="T71" fmla="*/ 56 h 126"/>
              <a:gd name="T72" fmla="*/ 58 w 87"/>
              <a:gd name="T73" fmla="*/ 84 h 126"/>
              <a:gd name="T74" fmla="*/ 70 w 87"/>
              <a:gd name="T75" fmla="*/ 84 h 126"/>
              <a:gd name="T76" fmla="*/ 78 w 87"/>
              <a:gd name="T77" fmla="*/ 61 h 126"/>
              <a:gd name="T78" fmla="*/ 85 w 87"/>
              <a:gd name="T79" fmla="*/ 31 h 126"/>
              <a:gd name="T80" fmla="*/ 66 w 87"/>
              <a:gd name="T81" fmla="*/ 5 h 126"/>
              <a:gd name="T82" fmla="*/ 45 w 87"/>
              <a:gd name="T83" fmla="*/ 0 h 126"/>
              <a:gd name="T84" fmla="*/ 23 w 87"/>
              <a:gd name="T85" fmla="*/ 5 h 126"/>
              <a:gd name="T86" fmla="*/ 3 w 87"/>
              <a:gd name="T87" fmla="*/ 31 h 126"/>
              <a:gd name="T88" fmla="*/ 10 w 87"/>
              <a:gd name="T89" fmla="*/ 62 h 126"/>
              <a:gd name="T90" fmla="*/ 18 w 87"/>
              <a:gd name="T91" fmla="*/ 8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7" h="126">
                <a:moveTo>
                  <a:pt x="20" y="91"/>
                </a:moveTo>
                <a:cubicBezTo>
                  <a:pt x="69" y="91"/>
                  <a:pt x="69" y="91"/>
                  <a:pt x="69" y="91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53" y="123"/>
                  <a:pt x="49" y="126"/>
                  <a:pt x="45" y="126"/>
                </a:cubicBezTo>
                <a:cubicBezTo>
                  <a:pt x="40" y="126"/>
                  <a:pt x="36" y="123"/>
                  <a:pt x="35" y="119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20" y="91"/>
                  <a:pt x="20" y="91"/>
                  <a:pt x="20" y="91"/>
                </a:cubicBezTo>
                <a:close/>
                <a:moveTo>
                  <a:pt x="62" y="34"/>
                </a:moveTo>
                <a:cubicBezTo>
                  <a:pt x="63" y="41"/>
                  <a:pt x="63" y="41"/>
                  <a:pt x="63" y="41"/>
                </a:cubicBezTo>
                <a:cubicBezTo>
                  <a:pt x="61" y="43"/>
                  <a:pt x="61" y="43"/>
                  <a:pt x="61" y="43"/>
                </a:cubicBezTo>
                <a:cubicBezTo>
                  <a:pt x="63" y="45"/>
                  <a:pt x="63" y="45"/>
                  <a:pt x="63" y="45"/>
                </a:cubicBezTo>
                <a:cubicBezTo>
                  <a:pt x="62" y="49"/>
                  <a:pt x="62" y="49"/>
                  <a:pt x="62" y="49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51"/>
                  <a:pt x="62" y="51"/>
                  <a:pt x="62" y="51"/>
                </a:cubicBezTo>
                <a:cubicBezTo>
                  <a:pt x="61" y="55"/>
                  <a:pt x="61" y="55"/>
                  <a:pt x="61" y="55"/>
                </a:cubicBezTo>
                <a:cubicBezTo>
                  <a:pt x="59" y="56"/>
                  <a:pt x="59" y="56"/>
                  <a:pt x="59" y="56"/>
                </a:cubicBezTo>
                <a:cubicBezTo>
                  <a:pt x="61" y="58"/>
                  <a:pt x="61" y="58"/>
                  <a:pt x="61" y="58"/>
                </a:cubicBezTo>
                <a:cubicBezTo>
                  <a:pt x="60" y="62"/>
                  <a:pt x="60" y="62"/>
                  <a:pt x="60" y="62"/>
                </a:cubicBezTo>
                <a:cubicBezTo>
                  <a:pt x="57" y="64"/>
                  <a:pt x="57" y="64"/>
                  <a:pt x="57" y="64"/>
                </a:cubicBezTo>
                <a:cubicBezTo>
                  <a:pt x="35" y="58"/>
                  <a:pt x="35" y="58"/>
                  <a:pt x="35" y="58"/>
                </a:cubicBezTo>
                <a:cubicBezTo>
                  <a:pt x="26" y="58"/>
                  <a:pt x="26" y="58"/>
                  <a:pt x="26" y="58"/>
                </a:cubicBezTo>
                <a:cubicBezTo>
                  <a:pt x="26" y="37"/>
                  <a:pt x="26" y="37"/>
                  <a:pt x="26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51" y="18"/>
                  <a:pt x="51" y="18"/>
                  <a:pt x="51" y="18"/>
                </a:cubicBezTo>
                <a:cubicBezTo>
                  <a:pt x="60" y="25"/>
                  <a:pt x="52" y="31"/>
                  <a:pt x="46" y="35"/>
                </a:cubicBezTo>
                <a:cubicBezTo>
                  <a:pt x="62" y="34"/>
                  <a:pt x="62" y="34"/>
                  <a:pt x="62" y="34"/>
                </a:cubicBezTo>
                <a:close/>
                <a:moveTo>
                  <a:pt x="18" y="84"/>
                </a:moveTo>
                <a:cubicBezTo>
                  <a:pt x="30" y="84"/>
                  <a:pt x="30" y="84"/>
                  <a:pt x="30" y="84"/>
                </a:cubicBezTo>
                <a:cubicBezTo>
                  <a:pt x="29" y="73"/>
                  <a:pt x="25" y="65"/>
                  <a:pt x="21" y="57"/>
                </a:cubicBezTo>
                <a:cubicBezTo>
                  <a:pt x="17" y="48"/>
                  <a:pt x="13" y="40"/>
                  <a:pt x="14" y="34"/>
                </a:cubicBezTo>
                <a:cubicBezTo>
                  <a:pt x="16" y="25"/>
                  <a:pt x="21" y="19"/>
                  <a:pt x="28" y="15"/>
                </a:cubicBezTo>
                <a:cubicBezTo>
                  <a:pt x="33" y="13"/>
                  <a:pt x="39" y="12"/>
                  <a:pt x="44" y="12"/>
                </a:cubicBezTo>
                <a:cubicBezTo>
                  <a:pt x="50" y="12"/>
                  <a:pt x="56" y="13"/>
                  <a:pt x="60" y="16"/>
                </a:cubicBezTo>
                <a:cubicBezTo>
                  <a:pt x="67" y="19"/>
                  <a:pt x="72" y="25"/>
                  <a:pt x="74" y="33"/>
                </a:cubicBezTo>
                <a:cubicBezTo>
                  <a:pt x="75" y="40"/>
                  <a:pt x="71" y="48"/>
                  <a:pt x="67" y="56"/>
                </a:cubicBezTo>
                <a:cubicBezTo>
                  <a:pt x="63" y="65"/>
                  <a:pt x="59" y="73"/>
                  <a:pt x="58" y="84"/>
                </a:cubicBezTo>
                <a:cubicBezTo>
                  <a:pt x="70" y="84"/>
                  <a:pt x="70" y="84"/>
                  <a:pt x="70" y="84"/>
                </a:cubicBezTo>
                <a:cubicBezTo>
                  <a:pt x="71" y="76"/>
                  <a:pt x="75" y="68"/>
                  <a:pt x="78" y="61"/>
                </a:cubicBezTo>
                <a:cubicBezTo>
                  <a:pt x="83" y="51"/>
                  <a:pt x="87" y="42"/>
                  <a:pt x="85" y="31"/>
                </a:cubicBezTo>
                <a:cubicBezTo>
                  <a:pt x="83" y="19"/>
                  <a:pt x="76" y="11"/>
                  <a:pt x="66" y="5"/>
                </a:cubicBezTo>
                <a:cubicBezTo>
                  <a:pt x="59" y="2"/>
                  <a:pt x="52" y="0"/>
                  <a:pt x="45" y="0"/>
                </a:cubicBezTo>
                <a:cubicBezTo>
                  <a:pt x="37" y="0"/>
                  <a:pt x="30" y="2"/>
                  <a:pt x="23" y="5"/>
                </a:cubicBezTo>
                <a:cubicBezTo>
                  <a:pt x="13" y="10"/>
                  <a:pt x="5" y="18"/>
                  <a:pt x="3" y="31"/>
                </a:cubicBezTo>
                <a:cubicBezTo>
                  <a:pt x="0" y="42"/>
                  <a:pt x="5" y="51"/>
                  <a:pt x="10" y="62"/>
                </a:cubicBezTo>
                <a:cubicBezTo>
                  <a:pt x="13" y="69"/>
                  <a:pt x="17" y="76"/>
                  <a:pt x="18" y="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148"/>
          <p:cNvSpPr>
            <a:spLocks noEditPoints="1"/>
          </p:cNvSpPr>
          <p:nvPr/>
        </p:nvSpPr>
        <p:spPr bwMode="auto">
          <a:xfrm>
            <a:off x="8676020" y="4783319"/>
            <a:ext cx="512762" cy="466725"/>
          </a:xfrm>
          <a:custGeom>
            <a:avLst/>
            <a:gdLst>
              <a:gd name="T0" fmla="*/ 121 w 121"/>
              <a:gd name="T1" fmla="*/ 43 h 110"/>
              <a:gd name="T2" fmla="*/ 118 w 121"/>
              <a:gd name="T3" fmla="*/ 47 h 110"/>
              <a:gd name="T4" fmla="*/ 118 w 121"/>
              <a:gd name="T5" fmla="*/ 103 h 110"/>
              <a:gd name="T6" fmla="*/ 121 w 121"/>
              <a:gd name="T7" fmla="*/ 106 h 110"/>
              <a:gd name="T8" fmla="*/ 83 w 121"/>
              <a:gd name="T9" fmla="*/ 110 h 110"/>
              <a:gd name="T10" fmla="*/ 80 w 121"/>
              <a:gd name="T11" fmla="*/ 106 h 110"/>
              <a:gd name="T12" fmla="*/ 84 w 121"/>
              <a:gd name="T13" fmla="*/ 103 h 110"/>
              <a:gd name="T14" fmla="*/ 83 w 121"/>
              <a:gd name="T15" fmla="*/ 47 h 110"/>
              <a:gd name="T16" fmla="*/ 80 w 121"/>
              <a:gd name="T17" fmla="*/ 43 h 110"/>
              <a:gd name="T18" fmla="*/ 94 w 121"/>
              <a:gd name="T19" fmla="*/ 25 h 110"/>
              <a:gd name="T20" fmla="*/ 109 w 121"/>
              <a:gd name="T21" fmla="*/ 22 h 110"/>
              <a:gd name="T22" fmla="*/ 118 w 121"/>
              <a:gd name="T23" fmla="*/ 40 h 110"/>
              <a:gd name="T24" fmla="*/ 52 w 121"/>
              <a:gd name="T25" fmla="*/ 32 h 110"/>
              <a:gd name="T26" fmla="*/ 53 w 121"/>
              <a:gd name="T27" fmla="*/ 36 h 110"/>
              <a:gd name="T28" fmla="*/ 56 w 121"/>
              <a:gd name="T29" fmla="*/ 72 h 110"/>
              <a:gd name="T30" fmla="*/ 54 w 121"/>
              <a:gd name="T31" fmla="*/ 83 h 110"/>
              <a:gd name="T32" fmla="*/ 51 w 121"/>
              <a:gd name="T33" fmla="*/ 80 h 110"/>
              <a:gd name="T34" fmla="*/ 48 w 121"/>
              <a:gd name="T35" fmla="*/ 71 h 110"/>
              <a:gd name="T36" fmla="*/ 45 w 121"/>
              <a:gd name="T37" fmla="*/ 88 h 110"/>
              <a:gd name="T38" fmla="*/ 43 w 121"/>
              <a:gd name="T39" fmla="*/ 85 h 110"/>
              <a:gd name="T40" fmla="*/ 39 w 121"/>
              <a:gd name="T41" fmla="*/ 66 h 110"/>
              <a:gd name="T42" fmla="*/ 30 w 121"/>
              <a:gd name="T43" fmla="*/ 89 h 110"/>
              <a:gd name="T44" fmla="*/ 28 w 121"/>
              <a:gd name="T45" fmla="*/ 92 h 110"/>
              <a:gd name="T46" fmla="*/ 25 w 121"/>
              <a:gd name="T47" fmla="*/ 73 h 110"/>
              <a:gd name="T48" fmla="*/ 21 w 121"/>
              <a:gd name="T49" fmla="*/ 74 h 110"/>
              <a:gd name="T50" fmla="*/ 18 w 121"/>
              <a:gd name="T51" fmla="*/ 103 h 110"/>
              <a:gd name="T52" fmla="*/ 14 w 121"/>
              <a:gd name="T53" fmla="*/ 99 h 110"/>
              <a:gd name="T54" fmla="*/ 11 w 121"/>
              <a:gd name="T55" fmla="*/ 71 h 110"/>
              <a:gd name="T56" fmla="*/ 8 w 121"/>
              <a:gd name="T57" fmla="*/ 80 h 110"/>
              <a:gd name="T58" fmla="*/ 6 w 121"/>
              <a:gd name="T59" fmla="*/ 77 h 110"/>
              <a:gd name="T60" fmla="*/ 0 w 121"/>
              <a:gd name="T61" fmla="*/ 51 h 110"/>
              <a:gd name="T62" fmla="*/ 35 w 121"/>
              <a:gd name="T63" fmla="*/ 15 h 110"/>
              <a:gd name="T64" fmla="*/ 29 w 121"/>
              <a:gd name="T65" fmla="*/ 12 h 110"/>
              <a:gd name="T66" fmla="*/ 24 w 121"/>
              <a:gd name="T67" fmla="*/ 12 h 110"/>
              <a:gd name="T68" fmla="*/ 17 w 121"/>
              <a:gd name="T69" fmla="*/ 9 h 110"/>
              <a:gd name="T70" fmla="*/ 17 w 121"/>
              <a:gd name="T71" fmla="*/ 18 h 110"/>
              <a:gd name="T72" fmla="*/ 17 w 121"/>
              <a:gd name="T73" fmla="*/ 9 h 110"/>
              <a:gd name="T74" fmla="*/ 10 w 121"/>
              <a:gd name="T75" fmla="*/ 24 h 110"/>
              <a:gd name="T76" fmla="*/ 14 w 121"/>
              <a:gd name="T77" fmla="*/ 24 h 110"/>
              <a:gd name="T78" fmla="*/ 84 w 121"/>
              <a:gd name="T79" fmla="*/ 7 h 110"/>
              <a:gd name="T80" fmla="*/ 83 w 121"/>
              <a:gd name="T81" fmla="*/ 10 h 110"/>
              <a:gd name="T82" fmla="*/ 57 w 121"/>
              <a:gd name="T83" fmla="*/ 1 h 110"/>
              <a:gd name="T84" fmla="*/ 84 w 121"/>
              <a:gd name="T85" fmla="*/ 7 h 110"/>
              <a:gd name="T86" fmla="*/ 58 w 121"/>
              <a:gd name="T87" fmla="*/ 23 h 110"/>
              <a:gd name="T88" fmla="*/ 59 w 121"/>
              <a:gd name="T89" fmla="*/ 26 h 110"/>
              <a:gd name="T90" fmla="*/ 85 w 121"/>
              <a:gd name="T91" fmla="*/ 17 h 110"/>
              <a:gd name="T92" fmla="*/ 83 w 121"/>
              <a:gd name="T93" fmla="*/ 12 h 110"/>
              <a:gd name="T94" fmla="*/ 55 w 121"/>
              <a:gd name="T95" fmla="*/ 13 h 110"/>
              <a:gd name="T96" fmla="*/ 83 w 121"/>
              <a:gd name="T97" fmla="*/ 15 h 110"/>
              <a:gd name="T98" fmla="*/ 83 w 121"/>
              <a:gd name="T99" fmla="*/ 12 h 110"/>
              <a:gd name="T100" fmla="*/ 101 w 121"/>
              <a:gd name="T101" fmla="*/ 13 h 110"/>
              <a:gd name="T102" fmla="*/ 97 w 121"/>
              <a:gd name="T103" fmla="*/ 13 h 110"/>
              <a:gd name="T104" fmla="*/ 96 w 121"/>
              <a:gd name="T105" fmla="*/ 6 h 110"/>
              <a:gd name="T106" fmla="*/ 106 w 121"/>
              <a:gd name="T107" fmla="*/ 20 h 110"/>
              <a:gd name="T108" fmla="*/ 96 w 121"/>
              <a:gd name="T109" fmla="*/ 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1" h="110">
                <a:moveTo>
                  <a:pt x="118" y="40"/>
                </a:moveTo>
                <a:cubicBezTo>
                  <a:pt x="120" y="40"/>
                  <a:pt x="121" y="42"/>
                  <a:pt x="121" y="43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1" y="46"/>
                  <a:pt x="120" y="4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0" y="103"/>
                  <a:pt x="121" y="105"/>
                  <a:pt x="121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1" y="109"/>
                  <a:pt x="120" y="110"/>
                  <a:pt x="118" y="110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1" y="110"/>
                  <a:pt x="80" y="109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0" y="104"/>
                  <a:pt x="81" y="103"/>
                  <a:pt x="83" y="103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84" y="47"/>
                  <a:pt x="84" y="47"/>
                  <a:pt x="84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0" y="46"/>
                  <a:pt x="80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0" y="41"/>
                  <a:pt x="81" y="40"/>
                  <a:pt x="83" y="40"/>
                </a:cubicBezTo>
                <a:cubicBezTo>
                  <a:pt x="84" y="33"/>
                  <a:pt x="88" y="28"/>
                  <a:pt x="94" y="25"/>
                </a:cubicBezTo>
                <a:cubicBezTo>
                  <a:pt x="94" y="22"/>
                  <a:pt x="94" y="22"/>
                  <a:pt x="94" y="22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9" y="26"/>
                  <a:pt x="109" y="26"/>
                  <a:pt x="109" y="26"/>
                </a:cubicBezTo>
                <a:cubicBezTo>
                  <a:pt x="114" y="28"/>
                  <a:pt x="118" y="34"/>
                  <a:pt x="118" y="40"/>
                </a:cubicBezTo>
                <a:close/>
                <a:moveTo>
                  <a:pt x="35" y="15"/>
                </a:moveTo>
                <a:cubicBezTo>
                  <a:pt x="45" y="15"/>
                  <a:pt x="52" y="23"/>
                  <a:pt x="52" y="32"/>
                </a:cubicBezTo>
                <a:cubicBezTo>
                  <a:pt x="52" y="33"/>
                  <a:pt x="52" y="35"/>
                  <a:pt x="52" y="36"/>
                </a:cubicBezTo>
                <a:cubicBezTo>
                  <a:pt x="52" y="36"/>
                  <a:pt x="53" y="36"/>
                  <a:pt x="53" y="36"/>
                </a:cubicBezTo>
                <a:cubicBezTo>
                  <a:pt x="63" y="36"/>
                  <a:pt x="71" y="44"/>
                  <a:pt x="71" y="54"/>
                </a:cubicBezTo>
                <a:cubicBezTo>
                  <a:pt x="71" y="63"/>
                  <a:pt x="65" y="70"/>
                  <a:pt x="56" y="72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1"/>
                  <a:pt x="55" y="83"/>
                  <a:pt x="54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2" y="83"/>
                  <a:pt x="51" y="81"/>
                  <a:pt x="51" y="80"/>
                </a:cubicBezTo>
                <a:cubicBezTo>
                  <a:pt x="51" y="72"/>
                  <a:pt x="51" y="72"/>
                  <a:pt x="51" y="72"/>
                </a:cubicBezTo>
                <a:cubicBezTo>
                  <a:pt x="50" y="72"/>
                  <a:pt x="49" y="72"/>
                  <a:pt x="48" y="71"/>
                </a:cubicBezTo>
                <a:cubicBezTo>
                  <a:pt x="48" y="85"/>
                  <a:pt x="48" y="85"/>
                  <a:pt x="48" y="85"/>
                </a:cubicBezTo>
                <a:cubicBezTo>
                  <a:pt x="48" y="87"/>
                  <a:pt x="47" y="88"/>
                  <a:pt x="45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88"/>
                  <a:pt x="43" y="87"/>
                  <a:pt x="43" y="85"/>
                </a:cubicBezTo>
                <a:cubicBezTo>
                  <a:pt x="43" y="69"/>
                  <a:pt x="43" y="69"/>
                  <a:pt x="43" y="69"/>
                </a:cubicBezTo>
                <a:cubicBezTo>
                  <a:pt x="41" y="68"/>
                  <a:pt x="40" y="67"/>
                  <a:pt x="39" y="66"/>
                </a:cubicBezTo>
                <a:cubicBezTo>
                  <a:pt x="37" y="69"/>
                  <a:pt x="34" y="71"/>
                  <a:pt x="30" y="72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90"/>
                  <a:pt x="29" y="92"/>
                  <a:pt x="28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6" y="92"/>
                  <a:pt x="25" y="90"/>
                  <a:pt x="25" y="89"/>
                </a:cubicBezTo>
                <a:cubicBezTo>
                  <a:pt x="25" y="73"/>
                  <a:pt x="25" y="73"/>
                  <a:pt x="25" y="73"/>
                </a:cubicBezTo>
                <a:cubicBezTo>
                  <a:pt x="24" y="74"/>
                  <a:pt x="23" y="74"/>
                  <a:pt x="22" y="74"/>
                </a:cubicBezTo>
                <a:cubicBezTo>
                  <a:pt x="22" y="74"/>
                  <a:pt x="22" y="74"/>
                  <a:pt x="21" y="74"/>
                </a:cubicBezTo>
                <a:cubicBezTo>
                  <a:pt x="21" y="99"/>
                  <a:pt x="21" y="99"/>
                  <a:pt x="21" y="99"/>
                </a:cubicBezTo>
                <a:cubicBezTo>
                  <a:pt x="21" y="101"/>
                  <a:pt x="20" y="103"/>
                  <a:pt x="18" y="103"/>
                </a:cubicBezTo>
                <a:cubicBezTo>
                  <a:pt x="18" y="103"/>
                  <a:pt x="18" y="103"/>
                  <a:pt x="18" y="103"/>
                </a:cubicBezTo>
                <a:cubicBezTo>
                  <a:pt x="16" y="103"/>
                  <a:pt x="14" y="101"/>
                  <a:pt x="14" y="99"/>
                </a:cubicBezTo>
                <a:cubicBezTo>
                  <a:pt x="14" y="72"/>
                  <a:pt x="14" y="72"/>
                  <a:pt x="14" y="72"/>
                </a:cubicBezTo>
                <a:cubicBezTo>
                  <a:pt x="13" y="72"/>
                  <a:pt x="12" y="71"/>
                  <a:pt x="11" y="71"/>
                </a:cubicBezTo>
                <a:cubicBezTo>
                  <a:pt x="11" y="77"/>
                  <a:pt x="11" y="77"/>
                  <a:pt x="11" y="77"/>
                </a:cubicBezTo>
                <a:cubicBezTo>
                  <a:pt x="11" y="79"/>
                  <a:pt x="10" y="80"/>
                  <a:pt x="8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7" y="80"/>
                  <a:pt x="6" y="79"/>
                  <a:pt x="6" y="77"/>
                </a:cubicBezTo>
                <a:cubicBezTo>
                  <a:pt x="6" y="67"/>
                  <a:pt x="6" y="67"/>
                  <a:pt x="6" y="67"/>
                </a:cubicBezTo>
                <a:cubicBezTo>
                  <a:pt x="2" y="63"/>
                  <a:pt x="0" y="57"/>
                  <a:pt x="0" y="51"/>
                </a:cubicBezTo>
                <a:cubicBezTo>
                  <a:pt x="0" y="40"/>
                  <a:pt x="8" y="31"/>
                  <a:pt x="18" y="29"/>
                </a:cubicBezTo>
                <a:cubicBezTo>
                  <a:pt x="19" y="21"/>
                  <a:pt x="27" y="15"/>
                  <a:pt x="35" y="15"/>
                </a:cubicBezTo>
                <a:close/>
                <a:moveTo>
                  <a:pt x="27" y="9"/>
                </a:moveTo>
                <a:cubicBezTo>
                  <a:pt x="28" y="9"/>
                  <a:pt x="29" y="10"/>
                  <a:pt x="29" y="12"/>
                </a:cubicBezTo>
                <a:cubicBezTo>
                  <a:pt x="29" y="13"/>
                  <a:pt x="28" y="14"/>
                  <a:pt x="27" y="14"/>
                </a:cubicBezTo>
                <a:cubicBezTo>
                  <a:pt x="25" y="14"/>
                  <a:pt x="24" y="13"/>
                  <a:pt x="24" y="12"/>
                </a:cubicBezTo>
                <a:cubicBezTo>
                  <a:pt x="24" y="10"/>
                  <a:pt x="25" y="9"/>
                  <a:pt x="27" y="9"/>
                </a:cubicBezTo>
                <a:close/>
                <a:moveTo>
                  <a:pt x="17" y="9"/>
                </a:moveTo>
                <a:cubicBezTo>
                  <a:pt x="14" y="9"/>
                  <a:pt x="12" y="11"/>
                  <a:pt x="12" y="14"/>
                </a:cubicBezTo>
                <a:cubicBezTo>
                  <a:pt x="12" y="16"/>
                  <a:pt x="14" y="18"/>
                  <a:pt x="17" y="18"/>
                </a:cubicBezTo>
                <a:cubicBezTo>
                  <a:pt x="19" y="18"/>
                  <a:pt x="22" y="16"/>
                  <a:pt x="22" y="14"/>
                </a:cubicBezTo>
                <a:cubicBezTo>
                  <a:pt x="22" y="11"/>
                  <a:pt x="19" y="9"/>
                  <a:pt x="17" y="9"/>
                </a:cubicBezTo>
                <a:close/>
                <a:moveTo>
                  <a:pt x="12" y="22"/>
                </a:moveTo>
                <a:cubicBezTo>
                  <a:pt x="11" y="22"/>
                  <a:pt x="10" y="23"/>
                  <a:pt x="10" y="24"/>
                </a:cubicBezTo>
                <a:cubicBezTo>
                  <a:pt x="10" y="25"/>
                  <a:pt x="11" y="26"/>
                  <a:pt x="12" y="26"/>
                </a:cubicBezTo>
                <a:cubicBezTo>
                  <a:pt x="14" y="26"/>
                  <a:pt x="14" y="25"/>
                  <a:pt x="14" y="24"/>
                </a:cubicBezTo>
                <a:cubicBezTo>
                  <a:pt x="14" y="23"/>
                  <a:pt x="14" y="22"/>
                  <a:pt x="12" y="22"/>
                </a:cubicBezTo>
                <a:close/>
                <a:moveTo>
                  <a:pt x="84" y="7"/>
                </a:moveTo>
                <a:cubicBezTo>
                  <a:pt x="85" y="7"/>
                  <a:pt x="85" y="8"/>
                  <a:pt x="85" y="9"/>
                </a:cubicBezTo>
                <a:cubicBezTo>
                  <a:pt x="85" y="10"/>
                  <a:pt x="84" y="11"/>
                  <a:pt x="83" y="10"/>
                </a:cubicBezTo>
                <a:cubicBezTo>
                  <a:pt x="58" y="4"/>
                  <a:pt x="58" y="4"/>
                  <a:pt x="58" y="4"/>
                </a:cubicBezTo>
                <a:cubicBezTo>
                  <a:pt x="57" y="3"/>
                  <a:pt x="56" y="2"/>
                  <a:pt x="57" y="1"/>
                </a:cubicBezTo>
                <a:cubicBezTo>
                  <a:pt x="57" y="1"/>
                  <a:pt x="58" y="0"/>
                  <a:pt x="59" y="0"/>
                </a:cubicBezTo>
                <a:cubicBezTo>
                  <a:pt x="84" y="7"/>
                  <a:pt x="84" y="7"/>
                  <a:pt x="84" y="7"/>
                </a:cubicBezTo>
                <a:close/>
                <a:moveTo>
                  <a:pt x="83" y="16"/>
                </a:moveTo>
                <a:cubicBezTo>
                  <a:pt x="58" y="23"/>
                  <a:pt x="58" y="23"/>
                  <a:pt x="58" y="23"/>
                </a:cubicBezTo>
                <a:cubicBezTo>
                  <a:pt x="57" y="23"/>
                  <a:pt x="56" y="24"/>
                  <a:pt x="57" y="25"/>
                </a:cubicBezTo>
                <a:cubicBezTo>
                  <a:pt x="57" y="26"/>
                  <a:pt x="58" y="27"/>
                  <a:pt x="59" y="26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19"/>
                  <a:pt x="86" y="18"/>
                  <a:pt x="85" y="17"/>
                </a:cubicBezTo>
                <a:cubicBezTo>
                  <a:pt x="85" y="17"/>
                  <a:pt x="84" y="16"/>
                  <a:pt x="83" y="16"/>
                </a:cubicBezTo>
                <a:close/>
                <a:moveTo>
                  <a:pt x="83" y="12"/>
                </a:moveTo>
                <a:cubicBezTo>
                  <a:pt x="57" y="12"/>
                  <a:pt x="57" y="12"/>
                  <a:pt x="57" y="12"/>
                </a:cubicBezTo>
                <a:cubicBezTo>
                  <a:pt x="56" y="12"/>
                  <a:pt x="55" y="12"/>
                  <a:pt x="55" y="13"/>
                </a:cubicBezTo>
                <a:cubicBezTo>
                  <a:pt x="55" y="14"/>
                  <a:pt x="56" y="15"/>
                  <a:pt x="57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5"/>
                  <a:pt x="85" y="14"/>
                  <a:pt x="85" y="13"/>
                </a:cubicBezTo>
                <a:cubicBezTo>
                  <a:pt x="85" y="12"/>
                  <a:pt x="84" y="12"/>
                  <a:pt x="83" y="12"/>
                </a:cubicBezTo>
                <a:close/>
                <a:moveTo>
                  <a:pt x="99" y="11"/>
                </a:moveTo>
                <a:cubicBezTo>
                  <a:pt x="100" y="11"/>
                  <a:pt x="101" y="12"/>
                  <a:pt x="101" y="13"/>
                </a:cubicBezTo>
                <a:cubicBezTo>
                  <a:pt x="101" y="14"/>
                  <a:pt x="100" y="15"/>
                  <a:pt x="99" y="15"/>
                </a:cubicBezTo>
                <a:cubicBezTo>
                  <a:pt x="98" y="15"/>
                  <a:pt x="97" y="14"/>
                  <a:pt x="97" y="13"/>
                </a:cubicBezTo>
                <a:cubicBezTo>
                  <a:pt x="97" y="12"/>
                  <a:pt x="98" y="11"/>
                  <a:pt x="99" y="11"/>
                </a:cubicBezTo>
                <a:close/>
                <a:moveTo>
                  <a:pt x="96" y="6"/>
                </a:moveTo>
                <a:cubicBezTo>
                  <a:pt x="96" y="20"/>
                  <a:pt x="96" y="20"/>
                  <a:pt x="9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6"/>
                  <a:pt x="106" y="6"/>
                  <a:pt x="106" y="6"/>
                </a:cubicBezTo>
                <a:lnTo>
                  <a:pt x="96" y="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0" name="Freeform 152"/>
          <p:cNvSpPr>
            <a:spLocks noEditPoints="1"/>
          </p:cNvSpPr>
          <p:nvPr/>
        </p:nvSpPr>
        <p:spPr bwMode="auto">
          <a:xfrm>
            <a:off x="8706182" y="5583419"/>
            <a:ext cx="496887" cy="498475"/>
          </a:xfrm>
          <a:custGeom>
            <a:avLst/>
            <a:gdLst>
              <a:gd name="T0" fmla="*/ 38 w 117"/>
              <a:gd name="T1" fmla="*/ 0 h 117"/>
              <a:gd name="T2" fmla="*/ 64 w 117"/>
              <a:gd name="T3" fmla="*/ 2 h 117"/>
              <a:gd name="T4" fmla="*/ 76 w 117"/>
              <a:gd name="T5" fmla="*/ 11 h 117"/>
              <a:gd name="T6" fmla="*/ 64 w 117"/>
              <a:gd name="T7" fmla="*/ 20 h 117"/>
              <a:gd name="T8" fmla="*/ 38 w 117"/>
              <a:gd name="T9" fmla="*/ 23 h 117"/>
              <a:gd name="T10" fmla="*/ 12 w 117"/>
              <a:gd name="T11" fmla="*/ 20 h 117"/>
              <a:gd name="T12" fmla="*/ 0 w 117"/>
              <a:gd name="T13" fmla="*/ 11 h 117"/>
              <a:gd name="T14" fmla="*/ 12 w 117"/>
              <a:gd name="T15" fmla="*/ 2 h 117"/>
              <a:gd name="T16" fmla="*/ 38 w 117"/>
              <a:gd name="T17" fmla="*/ 0 h 117"/>
              <a:gd name="T18" fmla="*/ 79 w 117"/>
              <a:gd name="T19" fmla="*/ 26 h 117"/>
              <a:gd name="T20" fmla="*/ 105 w 117"/>
              <a:gd name="T21" fmla="*/ 29 h 117"/>
              <a:gd name="T22" fmla="*/ 117 w 117"/>
              <a:gd name="T23" fmla="*/ 37 h 117"/>
              <a:gd name="T24" fmla="*/ 105 w 117"/>
              <a:gd name="T25" fmla="*/ 46 h 117"/>
              <a:gd name="T26" fmla="*/ 79 w 117"/>
              <a:gd name="T27" fmla="*/ 49 h 117"/>
              <a:gd name="T28" fmla="*/ 53 w 117"/>
              <a:gd name="T29" fmla="*/ 46 h 117"/>
              <a:gd name="T30" fmla="*/ 41 w 117"/>
              <a:gd name="T31" fmla="*/ 37 h 117"/>
              <a:gd name="T32" fmla="*/ 53 w 117"/>
              <a:gd name="T33" fmla="*/ 29 h 117"/>
              <a:gd name="T34" fmla="*/ 79 w 117"/>
              <a:gd name="T35" fmla="*/ 26 h 117"/>
              <a:gd name="T36" fmla="*/ 112 w 117"/>
              <a:gd name="T37" fmla="*/ 47 h 117"/>
              <a:gd name="T38" fmla="*/ 108 w 117"/>
              <a:gd name="T39" fmla="*/ 49 h 117"/>
              <a:gd name="T40" fmla="*/ 99 w 117"/>
              <a:gd name="T41" fmla="*/ 84 h 117"/>
              <a:gd name="T42" fmla="*/ 86 w 117"/>
              <a:gd name="T43" fmla="*/ 65 h 117"/>
              <a:gd name="T44" fmla="*/ 65 w 117"/>
              <a:gd name="T45" fmla="*/ 72 h 117"/>
              <a:gd name="T46" fmla="*/ 59 w 117"/>
              <a:gd name="T47" fmla="*/ 51 h 117"/>
              <a:gd name="T48" fmla="*/ 53 w 117"/>
              <a:gd name="T49" fmla="*/ 50 h 117"/>
              <a:gd name="T50" fmla="*/ 47 w 117"/>
              <a:gd name="T51" fmla="*/ 47 h 117"/>
              <a:gd name="T52" fmla="*/ 47 w 117"/>
              <a:gd name="T53" fmla="*/ 107 h 117"/>
              <a:gd name="T54" fmla="*/ 79 w 117"/>
              <a:gd name="T55" fmla="*/ 117 h 117"/>
              <a:gd name="T56" fmla="*/ 112 w 117"/>
              <a:gd name="T57" fmla="*/ 107 h 117"/>
              <a:gd name="T58" fmla="*/ 112 w 117"/>
              <a:gd name="T59" fmla="*/ 47 h 117"/>
              <a:gd name="T60" fmla="*/ 104 w 117"/>
              <a:gd name="T61" fmla="*/ 33 h 117"/>
              <a:gd name="T62" fmla="*/ 79 w 117"/>
              <a:gd name="T63" fmla="*/ 30 h 117"/>
              <a:gd name="T64" fmla="*/ 54 w 117"/>
              <a:gd name="T65" fmla="*/ 33 h 117"/>
              <a:gd name="T66" fmla="*/ 45 w 117"/>
              <a:gd name="T67" fmla="*/ 37 h 117"/>
              <a:gd name="T68" fmla="*/ 54 w 117"/>
              <a:gd name="T69" fmla="*/ 42 h 117"/>
              <a:gd name="T70" fmla="*/ 79 w 117"/>
              <a:gd name="T71" fmla="*/ 45 h 117"/>
              <a:gd name="T72" fmla="*/ 104 w 117"/>
              <a:gd name="T73" fmla="*/ 42 h 117"/>
              <a:gd name="T74" fmla="*/ 113 w 117"/>
              <a:gd name="T75" fmla="*/ 37 h 117"/>
              <a:gd name="T76" fmla="*/ 104 w 117"/>
              <a:gd name="T77" fmla="*/ 33 h 117"/>
              <a:gd name="T78" fmla="*/ 41 w 117"/>
              <a:gd name="T79" fmla="*/ 91 h 117"/>
              <a:gd name="T80" fmla="*/ 41 w 117"/>
              <a:gd name="T81" fmla="*/ 47 h 117"/>
              <a:gd name="T82" fmla="*/ 35 w 117"/>
              <a:gd name="T83" fmla="*/ 37 h 117"/>
              <a:gd name="T84" fmla="*/ 43 w 117"/>
              <a:gd name="T85" fmla="*/ 26 h 117"/>
              <a:gd name="T86" fmla="*/ 38 w 117"/>
              <a:gd name="T87" fmla="*/ 26 h 117"/>
              <a:gd name="T88" fmla="*/ 12 w 117"/>
              <a:gd name="T89" fmla="*/ 24 h 117"/>
              <a:gd name="T90" fmla="*/ 5 w 117"/>
              <a:gd name="T91" fmla="*/ 21 h 117"/>
              <a:gd name="T92" fmla="*/ 5 w 117"/>
              <a:gd name="T93" fmla="*/ 81 h 117"/>
              <a:gd name="T94" fmla="*/ 38 w 117"/>
              <a:gd name="T95" fmla="*/ 91 h 117"/>
              <a:gd name="T96" fmla="*/ 41 w 117"/>
              <a:gd name="T97" fmla="*/ 91 h 117"/>
              <a:gd name="T98" fmla="*/ 63 w 117"/>
              <a:gd name="T99" fmla="*/ 7 h 117"/>
              <a:gd name="T100" fmla="*/ 38 w 117"/>
              <a:gd name="T101" fmla="*/ 4 h 117"/>
              <a:gd name="T102" fmla="*/ 13 w 117"/>
              <a:gd name="T103" fmla="*/ 7 h 117"/>
              <a:gd name="T104" fmla="*/ 4 w 117"/>
              <a:gd name="T105" fmla="*/ 11 h 117"/>
              <a:gd name="T106" fmla="*/ 13 w 117"/>
              <a:gd name="T107" fmla="*/ 16 h 117"/>
              <a:gd name="T108" fmla="*/ 38 w 117"/>
              <a:gd name="T109" fmla="*/ 19 h 117"/>
              <a:gd name="T110" fmla="*/ 63 w 117"/>
              <a:gd name="T111" fmla="*/ 16 h 117"/>
              <a:gd name="T112" fmla="*/ 71 w 117"/>
              <a:gd name="T113" fmla="*/ 11 h 117"/>
              <a:gd name="T114" fmla="*/ 63 w 117"/>
              <a:gd name="T115" fmla="*/ 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7" h="117">
                <a:moveTo>
                  <a:pt x="38" y="0"/>
                </a:moveTo>
                <a:cubicBezTo>
                  <a:pt x="48" y="0"/>
                  <a:pt x="57" y="1"/>
                  <a:pt x="64" y="2"/>
                </a:cubicBezTo>
                <a:cubicBezTo>
                  <a:pt x="71" y="4"/>
                  <a:pt x="76" y="8"/>
                  <a:pt x="76" y="11"/>
                </a:cubicBezTo>
                <a:cubicBezTo>
                  <a:pt x="76" y="15"/>
                  <a:pt x="71" y="18"/>
                  <a:pt x="64" y="20"/>
                </a:cubicBezTo>
                <a:cubicBezTo>
                  <a:pt x="57" y="22"/>
                  <a:pt x="48" y="23"/>
                  <a:pt x="38" y="23"/>
                </a:cubicBezTo>
                <a:cubicBezTo>
                  <a:pt x="28" y="23"/>
                  <a:pt x="18" y="22"/>
                  <a:pt x="12" y="20"/>
                </a:cubicBezTo>
                <a:cubicBezTo>
                  <a:pt x="4" y="18"/>
                  <a:pt x="0" y="15"/>
                  <a:pt x="0" y="11"/>
                </a:cubicBezTo>
                <a:cubicBezTo>
                  <a:pt x="0" y="8"/>
                  <a:pt x="4" y="4"/>
                  <a:pt x="12" y="2"/>
                </a:cubicBezTo>
                <a:cubicBezTo>
                  <a:pt x="18" y="1"/>
                  <a:pt x="28" y="0"/>
                  <a:pt x="38" y="0"/>
                </a:cubicBezTo>
                <a:close/>
                <a:moveTo>
                  <a:pt x="79" y="26"/>
                </a:moveTo>
                <a:cubicBezTo>
                  <a:pt x="89" y="26"/>
                  <a:pt x="98" y="27"/>
                  <a:pt x="105" y="29"/>
                </a:cubicBezTo>
                <a:cubicBezTo>
                  <a:pt x="112" y="31"/>
                  <a:pt x="117" y="34"/>
                  <a:pt x="117" y="37"/>
                </a:cubicBezTo>
                <a:cubicBezTo>
                  <a:pt x="117" y="41"/>
                  <a:pt x="112" y="44"/>
                  <a:pt x="105" y="46"/>
                </a:cubicBezTo>
                <a:cubicBezTo>
                  <a:pt x="98" y="48"/>
                  <a:pt x="89" y="49"/>
                  <a:pt x="79" y="49"/>
                </a:cubicBezTo>
                <a:cubicBezTo>
                  <a:pt x="69" y="49"/>
                  <a:pt x="60" y="48"/>
                  <a:pt x="53" y="46"/>
                </a:cubicBezTo>
                <a:cubicBezTo>
                  <a:pt x="45" y="44"/>
                  <a:pt x="41" y="41"/>
                  <a:pt x="41" y="37"/>
                </a:cubicBezTo>
                <a:cubicBezTo>
                  <a:pt x="41" y="34"/>
                  <a:pt x="45" y="31"/>
                  <a:pt x="53" y="29"/>
                </a:cubicBezTo>
                <a:cubicBezTo>
                  <a:pt x="60" y="27"/>
                  <a:pt x="69" y="26"/>
                  <a:pt x="79" y="26"/>
                </a:cubicBezTo>
                <a:close/>
                <a:moveTo>
                  <a:pt x="112" y="47"/>
                </a:moveTo>
                <a:cubicBezTo>
                  <a:pt x="111" y="47"/>
                  <a:pt x="110" y="48"/>
                  <a:pt x="108" y="49"/>
                </a:cubicBezTo>
                <a:cubicBezTo>
                  <a:pt x="108" y="58"/>
                  <a:pt x="107" y="85"/>
                  <a:pt x="99" y="84"/>
                </a:cubicBezTo>
                <a:cubicBezTo>
                  <a:pt x="91" y="82"/>
                  <a:pt x="91" y="58"/>
                  <a:pt x="86" y="65"/>
                </a:cubicBezTo>
                <a:cubicBezTo>
                  <a:pt x="80" y="71"/>
                  <a:pt x="70" y="77"/>
                  <a:pt x="65" y="72"/>
                </a:cubicBezTo>
                <a:cubicBezTo>
                  <a:pt x="60" y="67"/>
                  <a:pt x="59" y="53"/>
                  <a:pt x="59" y="51"/>
                </a:cubicBezTo>
                <a:cubicBezTo>
                  <a:pt x="57" y="51"/>
                  <a:pt x="55" y="50"/>
                  <a:pt x="53" y="50"/>
                </a:cubicBezTo>
                <a:cubicBezTo>
                  <a:pt x="50" y="49"/>
                  <a:pt x="48" y="48"/>
                  <a:pt x="47" y="4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47" y="112"/>
                  <a:pt x="61" y="117"/>
                  <a:pt x="79" y="117"/>
                </a:cubicBezTo>
                <a:cubicBezTo>
                  <a:pt x="98" y="117"/>
                  <a:pt x="112" y="112"/>
                  <a:pt x="112" y="107"/>
                </a:cubicBezTo>
                <a:cubicBezTo>
                  <a:pt x="112" y="47"/>
                  <a:pt x="112" y="47"/>
                  <a:pt x="112" y="47"/>
                </a:cubicBezTo>
                <a:close/>
                <a:moveTo>
                  <a:pt x="104" y="33"/>
                </a:moveTo>
                <a:cubicBezTo>
                  <a:pt x="97" y="31"/>
                  <a:pt x="89" y="30"/>
                  <a:pt x="79" y="30"/>
                </a:cubicBezTo>
                <a:cubicBezTo>
                  <a:pt x="69" y="30"/>
                  <a:pt x="60" y="31"/>
                  <a:pt x="54" y="33"/>
                </a:cubicBezTo>
                <a:cubicBezTo>
                  <a:pt x="48" y="34"/>
                  <a:pt x="45" y="36"/>
                  <a:pt x="45" y="37"/>
                </a:cubicBezTo>
                <a:cubicBezTo>
                  <a:pt x="45" y="39"/>
                  <a:pt x="48" y="41"/>
                  <a:pt x="54" y="42"/>
                </a:cubicBezTo>
                <a:cubicBezTo>
                  <a:pt x="60" y="44"/>
                  <a:pt x="69" y="45"/>
                  <a:pt x="79" y="45"/>
                </a:cubicBezTo>
                <a:cubicBezTo>
                  <a:pt x="89" y="45"/>
                  <a:pt x="97" y="44"/>
                  <a:pt x="104" y="42"/>
                </a:cubicBezTo>
                <a:cubicBezTo>
                  <a:pt x="109" y="41"/>
                  <a:pt x="113" y="39"/>
                  <a:pt x="113" y="37"/>
                </a:cubicBezTo>
                <a:cubicBezTo>
                  <a:pt x="113" y="36"/>
                  <a:pt x="109" y="34"/>
                  <a:pt x="104" y="33"/>
                </a:cubicBezTo>
                <a:close/>
                <a:moveTo>
                  <a:pt x="41" y="91"/>
                </a:moveTo>
                <a:cubicBezTo>
                  <a:pt x="41" y="47"/>
                  <a:pt x="41" y="47"/>
                  <a:pt x="41" y="47"/>
                </a:cubicBezTo>
                <a:cubicBezTo>
                  <a:pt x="38" y="45"/>
                  <a:pt x="35" y="42"/>
                  <a:pt x="35" y="37"/>
                </a:cubicBezTo>
                <a:cubicBezTo>
                  <a:pt x="35" y="32"/>
                  <a:pt x="39" y="29"/>
                  <a:pt x="43" y="26"/>
                </a:cubicBezTo>
                <a:cubicBezTo>
                  <a:pt x="41" y="26"/>
                  <a:pt x="39" y="26"/>
                  <a:pt x="38" y="26"/>
                </a:cubicBezTo>
                <a:cubicBezTo>
                  <a:pt x="28" y="26"/>
                  <a:pt x="18" y="25"/>
                  <a:pt x="12" y="24"/>
                </a:cubicBezTo>
                <a:cubicBezTo>
                  <a:pt x="9" y="23"/>
                  <a:pt x="7" y="22"/>
                  <a:pt x="5" y="21"/>
                </a:cubicBezTo>
                <a:cubicBezTo>
                  <a:pt x="5" y="81"/>
                  <a:pt x="5" y="81"/>
                  <a:pt x="5" y="81"/>
                </a:cubicBezTo>
                <a:cubicBezTo>
                  <a:pt x="5" y="86"/>
                  <a:pt x="20" y="91"/>
                  <a:pt x="38" y="91"/>
                </a:cubicBezTo>
                <a:cubicBezTo>
                  <a:pt x="39" y="91"/>
                  <a:pt x="40" y="91"/>
                  <a:pt x="41" y="91"/>
                </a:cubicBezTo>
                <a:close/>
                <a:moveTo>
                  <a:pt x="63" y="7"/>
                </a:moveTo>
                <a:cubicBezTo>
                  <a:pt x="56" y="5"/>
                  <a:pt x="47" y="4"/>
                  <a:pt x="38" y="4"/>
                </a:cubicBezTo>
                <a:cubicBezTo>
                  <a:pt x="28" y="4"/>
                  <a:pt x="19" y="5"/>
                  <a:pt x="13" y="7"/>
                </a:cubicBezTo>
                <a:cubicBezTo>
                  <a:pt x="7" y="8"/>
                  <a:pt x="4" y="10"/>
                  <a:pt x="4" y="11"/>
                </a:cubicBezTo>
                <a:cubicBezTo>
                  <a:pt x="4" y="13"/>
                  <a:pt x="7" y="15"/>
                  <a:pt x="13" y="16"/>
                </a:cubicBezTo>
                <a:cubicBezTo>
                  <a:pt x="19" y="18"/>
                  <a:pt x="28" y="19"/>
                  <a:pt x="38" y="19"/>
                </a:cubicBezTo>
                <a:cubicBezTo>
                  <a:pt x="47" y="19"/>
                  <a:pt x="56" y="18"/>
                  <a:pt x="63" y="16"/>
                </a:cubicBezTo>
                <a:cubicBezTo>
                  <a:pt x="68" y="15"/>
                  <a:pt x="71" y="13"/>
                  <a:pt x="71" y="11"/>
                </a:cubicBezTo>
                <a:cubicBezTo>
                  <a:pt x="71" y="10"/>
                  <a:pt x="68" y="8"/>
                  <a:pt x="63" y="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169"/>
          <p:cNvSpPr>
            <a:spLocks noEditPoints="1"/>
          </p:cNvSpPr>
          <p:nvPr/>
        </p:nvSpPr>
        <p:spPr bwMode="auto">
          <a:xfrm>
            <a:off x="9552319" y="1573600"/>
            <a:ext cx="461962" cy="474663"/>
          </a:xfrm>
          <a:custGeom>
            <a:avLst/>
            <a:gdLst>
              <a:gd name="T0" fmla="*/ 88 w 109"/>
              <a:gd name="T1" fmla="*/ 75 h 112"/>
              <a:gd name="T2" fmla="*/ 63 w 109"/>
              <a:gd name="T3" fmla="*/ 84 h 112"/>
              <a:gd name="T4" fmla="*/ 74 w 109"/>
              <a:gd name="T5" fmla="*/ 71 h 112"/>
              <a:gd name="T6" fmla="*/ 76 w 109"/>
              <a:gd name="T7" fmla="*/ 21 h 112"/>
              <a:gd name="T8" fmla="*/ 62 w 109"/>
              <a:gd name="T9" fmla="*/ 72 h 112"/>
              <a:gd name="T10" fmla="*/ 68 w 109"/>
              <a:gd name="T11" fmla="*/ 13 h 112"/>
              <a:gd name="T12" fmla="*/ 62 w 109"/>
              <a:gd name="T13" fmla="*/ 22 h 112"/>
              <a:gd name="T14" fmla="*/ 62 w 109"/>
              <a:gd name="T15" fmla="*/ 33 h 112"/>
              <a:gd name="T16" fmla="*/ 53 w 109"/>
              <a:gd name="T17" fmla="*/ 27 h 112"/>
              <a:gd name="T18" fmla="*/ 6 w 109"/>
              <a:gd name="T19" fmla="*/ 28 h 112"/>
              <a:gd name="T20" fmla="*/ 4 w 109"/>
              <a:gd name="T21" fmla="*/ 31 h 112"/>
              <a:gd name="T22" fmla="*/ 0 w 109"/>
              <a:gd name="T23" fmla="*/ 42 h 112"/>
              <a:gd name="T24" fmla="*/ 5 w 109"/>
              <a:gd name="T25" fmla="*/ 109 h 112"/>
              <a:gd name="T26" fmla="*/ 44 w 109"/>
              <a:gd name="T27" fmla="*/ 112 h 112"/>
              <a:gd name="T28" fmla="*/ 68 w 109"/>
              <a:gd name="T29" fmla="*/ 109 h 112"/>
              <a:gd name="T30" fmla="*/ 109 w 109"/>
              <a:gd name="T31" fmla="*/ 104 h 112"/>
              <a:gd name="T32" fmla="*/ 105 w 109"/>
              <a:gd name="T33" fmla="*/ 37 h 112"/>
              <a:gd name="T34" fmla="*/ 103 w 109"/>
              <a:gd name="T35" fmla="*/ 28 h 112"/>
              <a:gd name="T36" fmla="*/ 96 w 109"/>
              <a:gd name="T37" fmla="*/ 15 h 112"/>
              <a:gd name="T38" fmla="*/ 96 w 109"/>
              <a:gd name="T39" fmla="*/ 15 h 112"/>
              <a:gd name="T40" fmla="*/ 76 w 109"/>
              <a:gd name="T41" fmla="*/ 13 h 112"/>
              <a:gd name="T42" fmla="*/ 76 w 109"/>
              <a:gd name="T43" fmla="*/ 5 h 112"/>
              <a:gd name="T44" fmla="*/ 70 w 109"/>
              <a:gd name="T45" fmla="*/ 1 h 112"/>
              <a:gd name="T46" fmla="*/ 53 w 109"/>
              <a:gd name="T47" fmla="*/ 27 h 112"/>
              <a:gd name="T48" fmla="*/ 48 w 109"/>
              <a:gd name="T49" fmla="*/ 106 h 112"/>
              <a:gd name="T50" fmla="*/ 51 w 109"/>
              <a:gd name="T51" fmla="*/ 98 h 112"/>
              <a:gd name="T52" fmla="*/ 61 w 109"/>
              <a:gd name="T53" fmla="*/ 98 h 112"/>
              <a:gd name="T54" fmla="*/ 64 w 109"/>
              <a:gd name="T55" fmla="*/ 105 h 112"/>
              <a:gd name="T56" fmla="*/ 59 w 109"/>
              <a:gd name="T57" fmla="*/ 101 h 112"/>
              <a:gd name="T58" fmla="*/ 53 w 109"/>
              <a:gd name="T59" fmla="*/ 101 h 112"/>
              <a:gd name="T60" fmla="*/ 45 w 109"/>
              <a:gd name="T61" fmla="*/ 69 h 112"/>
              <a:gd name="T62" fmla="*/ 17 w 109"/>
              <a:gd name="T63" fmla="*/ 69 h 112"/>
              <a:gd name="T64" fmla="*/ 15 w 109"/>
              <a:gd name="T65" fmla="*/ 65 h 112"/>
              <a:gd name="T66" fmla="*/ 46 w 109"/>
              <a:gd name="T67" fmla="*/ 65 h 112"/>
              <a:gd name="T68" fmla="*/ 45 w 109"/>
              <a:gd name="T69" fmla="*/ 69 h 112"/>
              <a:gd name="T70" fmla="*/ 31 w 109"/>
              <a:gd name="T71" fmla="*/ 57 h 112"/>
              <a:gd name="T72" fmla="*/ 14 w 109"/>
              <a:gd name="T73" fmla="*/ 58 h 112"/>
              <a:gd name="T74" fmla="*/ 31 w 109"/>
              <a:gd name="T75" fmla="*/ 53 h 112"/>
              <a:gd name="T76" fmla="*/ 47 w 109"/>
              <a:gd name="T77" fmla="*/ 58 h 112"/>
              <a:gd name="T78" fmla="*/ 45 w 109"/>
              <a:gd name="T79" fmla="*/ 50 h 112"/>
              <a:gd name="T80" fmla="*/ 17 w 109"/>
              <a:gd name="T81" fmla="*/ 50 h 112"/>
              <a:gd name="T82" fmla="*/ 15 w 109"/>
              <a:gd name="T83" fmla="*/ 46 h 112"/>
              <a:gd name="T84" fmla="*/ 46 w 109"/>
              <a:gd name="T85" fmla="*/ 46 h 112"/>
              <a:gd name="T86" fmla="*/ 45 w 109"/>
              <a:gd name="T87" fmla="*/ 50 h 112"/>
              <a:gd name="T88" fmla="*/ 31 w 109"/>
              <a:gd name="T89" fmla="*/ 37 h 112"/>
              <a:gd name="T90" fmla="*/ 14 w 109"/>
              <a:gd name="T91" fmla="*/ 39 h 112"/>
              <a:gd name="T92" fmla="*/ 31 w 109"/>
              <a:gd name="T93" fmla="*/ 34 h 112"/>
              <a:gd name="T94" fmla="*/ 47 w 109"/>
              <a:gd name="T95" fmla="*/ 39 h 112"/>
              <a:gd name="T96" fmla="*/ 96 w 109"/>
              <a:gd name="T97" fmla="*/ 32 h 112"/>
              <a:gd name="T98" fmla="*/ 92 w 109"/>
              <a:gd name="T99" fmla="*/ 83 h 112"/>
              <a:gd name="T100" fmla="*/ 74 w 109"/>
              <a:gd name="T101" fmla="*/ 87 h 112"/>
              <a:gd name="T102" fmla="*/ 78 w 109"/>
              <a:gd name="T103" fmla="*/ 89 h 112"/>
              <a:gd name="T104" fmla="*/ 99 w 109"/>
              <a:gd name="T105" fmla="*/ 33 h 112"/>
              <a:gd name="T106" fmla="*/ 31 w 109"/>
              <a:gd name="T107" fmla="*/ 28 h 112"/>
              <a:gd name="T108" fmla="*/ 51 w 109"/>
              <a:gd name="T109" fmla="*/ 93 h 112"/>
              <a:gd name="T110" fmla="*/ 11 w 109"/>
              <a:gd name="T111" fmla="*/ 93 h 112"/>
              <a:gd name="T112" fmla="*/ 31 w 109"/>
              <a:gd name="T113" fmla="*/ 2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9" h="112">
                <a:moveTo>
                  <a:pt x="88" y="20"/>
                </a:moveTo>
                <a:cubicBezTo>
                  <a:pt x="88" y="75"/>
                  <a:pt x="88" y="75"/>
                  <a:pt x="88" y="75"/>
                </a:cubicBezTo>
                <a:cubicBezTo>
                  <a:pt x="81" y="76"/>
                  <a:pt x="75" y="78"/>
                  <a:pt x="70" y="80"/>
                </a:cubicBezTo>
                <a:cubicBezTo>
                  <a:pt x="68" y="81"/>
                  <a:pt x="66" y="82"/>
                  <a:pt x="63" y="84"/>
                </a:cubicBezTo>
                <a:cubicBezTo>
                  <a:pt x="64" y="82"/>
                  <a:pt x="65" y="81"/>
                  <a:pt x="66" y="80"/>
                </a:cubicBezTo>
                <a:cubicBezTo>
                  <a:pt x="68" y="76"/>
                  <a:pt x="71" y="74"/>
                  <a:pt x="74" y="71"/>
                </a:cubicBezTo>
                <a:cubicBezTo>
                  <a:pt x="75" y="71"/>
                  <a:pt x="76" y="70"/>
                  <a:pt x="76" y="68"/>
                </a:cubicBezTo>
                <a:cubicBezTo>
                  <a:pt x="76" y="21"/>
                  <a:pt x="76" y="21"/>
                  <a:pt x="76" y="21"/>
                </a:cubicBezTo>
                <a:cubicBezTo>
                  <a:pt x="80" y="20"/>
                  <a:pt x="84" y="20"/>
                  <a:pt x="88" y="20"/>
                </a:cubicBezTo>
                <a:close/>
                <a:moveTo>
                  <a:pt x="62" y="72"/>
                </a:moveTo>
                <a:cubicBezTo>
                  <a:pt x="64" y="70"/>
                  <a:pt x="66" y="68"/>
                  <a:pt x="68" y="66"/>
                </a:cubicBezTo>
                <a:cubicBezTo>
                  <a:pt x="68" y="13"/>
                  <a:pt x="68" y="13"/>
                  <a:pt x="68" y="13"/>
                </a:cubicBezTo>
                <a:cubicBezTo>
                  <a:pt x="67" y="14"/>
                  <a:pt x="66" y="15"/>
                  <a:pt x="65" y="17"/>
                </a:cubicBezTo>
                <a:cubicBezTo>
                  <a:pt x="64" y="19"/>
                  <a:pt x="63" y="20"/>
                  <a:pt x="62" y="22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3"/>
                  <a:pt x="62" y="33"/>
                  <a:pt x="62" y="33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53" y="27"/>
                </a:moveTo>
                <a:cubicBezTo>
                  <a:pt x="45" y="23"/>
                  <a:pt x="38" y="22"/>
                  <a:pt x="31" y="22"/>
                </a:cubicBezTo>
                <a:cubicBezTo>
                  <a:pt x="22" y="22"/>
                  <a:pt x="14" y="24"/>
                  <a:pt x="6" y="28"/>
                </a:cubicBezTo>
                <a:cubicBezTo>
                  <a:pt x="5" y="29"/>
                  <a:pt x="4" y="30"/>
                  <a:pt x="4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9"/>
                  <a:pt x="0" y="4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6"/>
                  <a:pt x="2" y="109"/>
                  <a:pt x="5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104" y="109"/>
                  <a:pt x="104" y="109"/>
                  <a:pt x="104" y="109"/>
                </a:cubicBezTo>
                <a:cubicBezTo>
                  <a:pt x="107" y="109"/>
                  <a:pt x="109" y="106"/>
                  <a:pt x="109" y="104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9" y="39"/>
                  <a:pt x="107" y="37"/>
                  <a:pt x="105" y="37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0"/>
                  <a:pt x="104" y="29"/>
                  <a:pt x="103" y="28"/>
                </a:cubicBezTo>
                <a:cubicBezTo>
                  <a:pt x="101" y="27"/>
                  <a:pt x="98" y="26"/>
                  <a:pt x="96" y="2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3"/>
                  <a:pt x="94" y="11"/>
                  <a:pt x="92" y="11"/>
                </a:cubicBezTo>
                <a:cubicBezTo>
                  <a:pt x="86" y="12"/>
                  <a:pt x="81" y="12"/>
                  <a:pt x="76" y="13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4"/>
                  <a:pt x="76" y="3"/>
                  <a:pt x="75" y="3"/>
                </a:cubicBezTo>
                <a:cubicBezTo>
                  <a:pt x="74" y="1"/>
                  <a:pt x="72" y="0"/>
                  <a:pt x="70" y="1"/>
                </a:cubicBezTo>
                <a:cubicBezTo>
                  <a:pt x="65" y="4"/>
                  <a:pt x="61" y="8"/>
                  <a:pt x="58" y="13"/>
                </a:cubicBezTo>
                <a:cubicBezTo>
                  <a:pt x="56" y="17"/>
                  <a:pt x="54" y="21"/>
                  <a:pt x="53" y="27"/>
                </a:cubicBezTo>
                <a:close/>
                <a:moveTo>
                  <a:pt x="50" y="105"/>
                </a:moveTo>
                <a:cubicBezTo>
                  <a:pt x="50" y="106"/>
                  <a:pt x="49" y="106"/>
                  <a:pt x="48" y="106"/>
                </a:cubicBezTo>
                <a:cubicBezTo>
                  <a:pt x="47" y="105"/>
                  <a:pt x="46" y="104"/>
                  <a:pt x="47" y="103"/>
                </a:cubicBezTo>
                <a:cubicBezTo>
                  <a:pt x="48" y="100"/>
                  <a:pt x="49" y="99"/>
                  <a:pt x="51" y="98"/>
                </a:cubicBezTo>
                <a:cubicBezTo>
                  <a:pt x="53" y="96"/>
                  <a:pt x="55" y="96"/>
                  <a:pt x="56" y="96"/>
                </a:cubicBezTo>
                <a:cubicBezTo>
                  <a:pt x="58" y="96"/>
                  <a:pt x="60" y="97"/>
                  <a:pt x="61" y="98"/>
                </a:cubicBezTo>
                <a:cubicBezTo>
                  <a:pt x="63" y="99"/>
                  <a:pt x="64" y="101"/>
                  <a:pt x="65" y="103"/>
                </a:cubicBezTo>
                <a:cubicBezTo>
                  <a:pt x="65" y="104"/>
                  <a:pt x="65" y="105"/>
                  <a:pt x="64" y="105"/>
                </a:cubicBezTo>
                <a:cubicBezTo>
                  <a:pt x="63" y="106"/>
                  <a:pt x="61" y="105"/>
                  <a:pt x="61" y="104"/>
                </a:cubicBezTo>
                <a:cubicBezTo>
                  <a:pt x="61" y="103"/>
                  <a:pt x="60" y="102"/>
                  <a:pt x="59" y="101"/>
                </a:cubicBezTo>
                <a:cubicBezTo>
                  <a:pt x="58" y="100"/>
                  <a:pt x="57" y="100"/>
                  <a:pt x="56" y="100"/>
                </a:cubicBezTo>
                <a:cubicBezTo>
                  <a:pt x="55" y="100"/>
                  <a:pt x="54" y="100"/>
                  <a:pt x="53" y="101"/>
                </a:cubicBezTo>
                <a:cubicBezTo>
                  <a:pt x="52" y="101"/>
                  <a:pt x="51" y="103"/>
                  <a:pt x="50" y="105"/>
                </a:cubicBezTo>
                <a:close/>
                <a:moveTo>
                  <a:pt x="45" y="69"/>
                </a:moveTo>
                <a:cubicBezTo>
                  <a:pt x="40" y="67"/>
                  <a:pt x="35" y="67"/>
                  <a:pt x="31" y="67"/>
                </a:cubicBezTo>
                <a:cubicBezTo>
                  <a:pt x="26" y="67"/>
                  <a:pt x="21" y="67"/>
                  <a:pt x="17" y="69"/>
                </a:cubicBezTo>
                <a:cubicBezTo>
                  <a:pt x="16" y="70"/>
                  <a:pt x="15" y="69"/>
                  <a:pt x="14" y="68"/>
                </a:cubicBezTo>
                <a:cubicBezTo>
                  <a:pt x="14" y="67"/>
                  <a:pt x="14" y="66"/>
                  <a:pt x="15" y="65"/>
                </a:cubicBezTo>
                <a:cubicBezTo>
                  <a:pt x="20" y="64"/>
                  <a:pt x="26" y="63"/>
                  <a:pt x="31" y="63"/>
                </a:cubicBezTo>
                <a:cubicBezTo>
                  <a:pt x="36" y="63"/>
                  <a:pt x="41" y="63"/>
                  <a:pt x="46" y="65"/>
                </a:cubicBezTo>
                <a:cubicBezTo>
                  <a:pt x="47" y="66"/>
                  <a:pt x="48" y="67"/>
                  <a:pt x="47" y="68"/>
                </a:cubicBezTo>
                <a:cubicBezTo>
                  <a:pt x="47" y="69"/>
                  <a:pt x="46" y="70"/>
                  <a:pt x="45" y="69"/>
                </a:cubicBezTo>
                <a:close/>
                <a:moveTo>
                  <a:pt x="45" y="59"/>
                </a:moveTo>
                <a:cubicBezTo>
                  <a:pt x="40" y="58"/>
                  <a:pt x="35" y="57"/>
                  <a:pt x="31" y="57"/>
                </a:cubicBezTo>
                <a:cubicBezTo>
                  <a:pt x="26" y="57"/>
                  <a:pt x="21" y="58"/>
                  <a:pt x="17" y="59"/>
                </a:cubicBezTo>
                <a:cubicBezTo>
                  <a:pt x="16" y="60"/>
                  <a:pt x="15" y="59"/>
                  <a:pt x="14" y="58"/>
                </a:cubicBezTo>
                <a:cubicBezTo>
                  <a:pt x="14" y="57"/>
                  <a:pt x="14" y="56"/>
                  <a:pt x="15" y="56"/>
                </a:cubicBezTo>
                <a:cubicBezTo>
                  <a:pt x="20" y="54"/>
                  <a:pt x="26" y="53"/>
                  <a:pt x="31" y="53"/>
                </a:cubicBezTo>
                <a:cubicBezTo>
                  <a:pt x="36" y="53"/>
                  <a:pt x="41" y="54"/>
                  <a:pt x="46" y="56"/>
                </a:cubicBezTo>
                <a:cubicBezTo>
                  <a:pt x="47" y="56"/>
                  <a:pt x="48" y="57"/>
                  <a:pt x="47" y="58"/>
                </a:cubicBezTo>
                <a:cubicBezTo>
                  <a:pt x="47" y="59"/>
                  <a:pt x="46" y="60"/>
                  <a:pt x="45" y="59"/>
                </a:cubicBezTo>
                <a:close/>
                <a:moveTo>
                  <a:pt x="45" y="50"/>
                </a:moveTo>
                <a:cubicBezTo>
                  <a:pt x="40" y="48"/>
                  <a:pt x="35" y="47"/>
                  <a:pt x="31" y="47"/>
                </a:cubicBezTo>
                <a:cubicBezTo>
                  <a:pt x="26" y="47"/>
                  <a:pt x="21" y="48"/>
                  <a:pt x="17" y="50"/>
                </a:cubicBezTo>
                <a:cubicBezTo>
                  <a:pt x="16" y="50"/>
                  <a:pt x="15" y="50"/>
                  <a:pt x="14" y="49"/>
                </a:cubicBezTo>
                <a:cubicBezTo>
                  <a:pt x="14" y="48"/>
                  <a:pt x="14" y="47"/>
                  <a:pt x="15" y="46"/>
                </a:cubicBezTo>
                <a:cubicBezTo>
                  <a:pt x="20" y="44"/>
                  <a:pt x="26" y="43"/>
                  <a:pt x="31" y="43"/>
                </a:cubicBezTo>
                <a:cubicBezTo>
                  <a:pt x="36" y="43"/>
                  <a:pt x="41" y="44"/>
                  <a:pt x="46" y="46"/>
                </a:cubicBezTo>
                <a:cubicBezTo>
                  <a:pt x="47" y="47"/>
                  <a:pt x="48" y="48"/>
                  <a:pt x="47" y="49"/>
                </a:cubicBezTo>
                <a:cubicBezTo>
                  <a:pt x="47" y="50"/>
                  <a:pt x="46" y="50"/>
                  <a:pt x="45" y="50"/>
                </a:cubicBezTo>
                <a:close/>
                <a:moveTo>
                  <a:pt x="45" y="40"/>
                </a:moveTo>
                <a:cubicBezTo>
                  <a:pt x="40" y="38"/>
                  <a:pt x="35" y="37"/>
                  <a:pt x="31" y="37"/>
                </a:cubicBezTo>
                <a:cubicBezTo>
                  <a:pt x="26" y="38"/>
                  <a:pt x="21" y="38"/>
                  <a:pt x="17" y="40"/>
                </a:cubicBezTo>
                <a:cubicBezTo>
                  <a:pt x="16" y="40"/>
                  <a:pt x="15" y="40"/>
                  <a:pt x="14" y="39"/>
                </a:cubicBezTo>
                <a:cubicBezTo>
                  <a:pt x="14" y="38"/>
                  <a:pt x="14" y="37"/>
                  <a:pt x="15" y="36"/>
                </a:cubicBezTo>
                <a:cubicBezTo>
                  <a:pt x="20" y="35"/>
                  <a:pt x="26" y="34"/>
                  <a:pt x="31" y="34"/>
                </a:cubicBezTo>
                <a:cubicBezTo>
                  <a:pt x="36" y="34"/>
                  <a:pt x="41" y="34"/>
                  <a:pt x="46" y="36"/>
                </a:cubicBezTo>
                <a:cubicBezTo>
                  <a:pt x="47" y="37"/>
                  <a:pt x="48" y="38"/>
                  <a:pt x="47" y="39"/>
                </a:cubicBezTo>
                <a:cubicBezTo>
                  <a:pt x="47" y="40"/>
                  <a:pt x="46" y="40"/>
                  <a:pt x="45" y="40"/>
                </a:cubicBezTo>
                <a:close/>
                <a:moveTo>
                  <a:pt x="96" y="32"/>
                </a:moveTo>
                <a:cubicBezTo>
                  <a:pt x="96" y="79"/>
                  <a:pt x="96" y="79"/>
                  <a:pt x="96" y="79"/>
                </a:cubicBezTo>
                <a:cubicBezTo>
                  <a:pt x="96" y="81"/>
                  <a:pt x="94" y="83"/>
                  <a:pt x="92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84" y="83"/>
                  <a:pt x="79" y="85"/>
                  <a:pt x="74" y="87"/>
                </a:cubicBezTo>
                <a:cubicBezTo>
                  <a:pt x="72" y="88"/>
                  <a:pt x="70" y="89"/>
                  <a:pt x="68" y="90"/>
                </a:cubicBezTo>
                <a:cubicBezTo>
                  <a:pt x="71" y="89"/>
                  <a:pt x="75" y="89"/>
                  <a:pt x="78" y="89"/>
                </a:cubicBezTo>
                <a:cubicBezTo>
                  <a:pt x="85" y="89"/>
                  <a:pt x="92" y="90"/>
                  <a:pt x="99" y="93"/>
                </a:cubicBezTo>
                <a:cubicBezTo>
                  <a:pt x="99" y="33"/>
                  <a:pt x="99" y="33"/>
                  <a:pt x="99" y="33"/>
                </a:cubicBezTo>
                <a:cubicBezTo>
                  <a:pt x="98" y="33"/>
                  <a:pt x="97" y="32"/>
                  <a:pt x="96" y="32"/>
                </a:cubicBezTo>
                <a:close/>
                <a:moveTo>
                  <a:pt x="31" y="28"/>
                </a:moveTo>
                <a:cubicBezTo>
                  <a:pt x="37" y="28"/>
                  <a:pt x="44" y="30"/>
                  <a:pt x="51" y="33"/>
                </a:cubicBezTo>
                <a:cubicBezTo>
                  <a:pt x="51" y="93"/>
                  <a:pt x="51" y="93"/>
                  <a:pt x="51" y="93"/>
                </a:cubicBezTo>
                <a:cubicBezTo>
                  <a:pt x="44" y="90"/>
                  <a:pt x="37" y="89"/>
                  <a:pt x="31" y="89"/>
                </a:cubicBezTo>
                <a:cubicBezTo>
                  <a:pt x="24" y="89"/>
                  <a:pt x="17" y="90"/>
                  <a:pt x="11" y="93"/>
                </a:cubicBezTo>
                <a:cubicBezTo>
                  <a:pt x="11" y="33"/>
                  <a:pt x="11" y="33"/>
                  <a:pt x="11" y="33"/>
                </a:cubicBezTo>
                <a:cubicBezTo>
                  <a:pt x="17" y="30"/>
                  <a:pt x="24" y="28"/>
                  <a:pt x="31" y="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170"/>
          <p:cNvSpPr>
            <a:spLocks noEditPoints="1"/>
          </p:cNvSpPr>
          <p:nvPr/>
        </p:nvSpPr>
        <p:spPr bwMode="auto">
          <a:xfrm>
            <a:off x="8729994" y="1549787"/>
            <a:ext cx="428625" cy="522288"/>
          </a:xfrm>
          <a:custGeom>
            <a:avLst/>
            <a:gdLst>
              <a:gd name="T0" fmla="*/ 17 w 101"/>
              <a:gd name="T1" fmla="*/ 16 h 123"/>
              <a:gd name="T2" fmla="*/ 66 w 101"/>
              <a:gd name="T3" fmla="*/ 10 h 123"/>
              <a:gd name="T4" fmla="*/ 73 w 101"/>
              <a:gd name="T5" fmla="*/ 16 h 123"/>
              <a:gd name="T6" fmla="*/ 73 w 101"/>
              <a:gd name="T7" fmla="*/ 18 h 123"/>
              <a:gd name="T8" fmla="*/ 28 w 101"/>
              <a:gd name="T9" fmla="*/ 24 h 123"/>
              <a:gd name="T10" fmla="*/ 23 w 101"/>
              <a:gd name="T11" fmla="*/ 31 h 123"/>
              <a:gd name="T12" fmla="*/ 23 w 101"/>
              <a:gd name="T13" fmla="*/ 99 h 123"/>
              <a:gd name="T14" fmla="*/ 17 w 101"/>
              <a:gd name="T15" fmla="*/ 99 h 123"/>
              <a:gd name="T16" fmla="*/ 17 w 101"/>
              <a:gd name="T17" fmla="*/ 16 h 123"/>
              <a:gd name="T18" fmla="*/ 54 w 101"/>
              <a:gd name="T19" fmla="*/ 49 h 123"/>
              <a:gd name="T20" fmla="*/ 54 w 101"/>
              <a:gd name="T21" fmla="*/ 66 h 123"/>
              <a:gd name="T22" fmla="*/ 92 w 101"/>
              <a:gd name="T23" fmla="*/ 61 h 123"/>
              <a:gd name="T24" fmla="*/ 92 w 101"/>
              <a:gd name="T25" fmla="*/ 44 h 123"/>
              <a:gd name="T26" fmla="*/ 54 w 101"/>
              <a:gd name="T27" fmla="*/ 49 h 123"/>
              <a:gd name="T28" fmla="*/ 45 w 101"/>
              <a:gd name="T29" fmla="*/ 38 h 123"/>
              <a:gd name="T30" fmla="*/ 45 w 101"/>
              <a:gd name="T31" fmla="*/ 121 h 123"/>
              <a:gd name="T32" fmla="*/ 93 w 101"/>
              <a:gd name="T33" fmla="*/ 115 h 123"/>
              <a:gd name="T34" fmla="*/ 101 w 101"/>
              <a:gd name="T35" fmla="*/ 107 h 123"/>
              <a:gd name="T36" fmla="*/ 101 w 101"/>
              <a:gd name="T37" fmla="*/ 38 h 123"/>
              <a:gd name="T38" fmla="*/ 93 w 101"/>
              <a:gd name="T39" fmla="*/ 32 h 123"/>
              <a:gd name="T40" fmla="*/ 45 w 101"/>
              <a:gd name="T41" fmla="*/ 38 h 123"/>
              <a:gd name="T42" fmla="*/ 30 w 101"/>
              <a:gd name="T43" fmla="*/ 29 h 123"/>
              <a:gd name="T44" fmla="*/ 27 w 101"/>
              <a:gd name="T45" fmla="*/ 31 h 123"/>
              <a:gd name="T46" fmla="*/ 27 w 101"/>
              <a:gd name="T47" fmla="*/ 111 h 123"/>
              <a:gd name="T48" fmla="*/ 30 w 101"/>
              <a:gd name="T49" fmla="*/ 116 h 123"/>
              <a:gd name="T50" fmla="*/ 38 w 101"/>
              <a:gd name="T51" fmla="*/ 122 h 123"/>
              <a:gd name="T52" fmla="*/ 41 w 101"/>
              <a:gd name="T53" fmla="*/ 119 h 123"/>
              <a:gd name="T54" fmla="*/ 41 w 101"/>
              <a:gd name="T55" fmla="*/ 39 h 123"/>
              <a:gd name="T56" fmla="*/ 38 w 101"/>
              <a:gd name="T57" fmla="*/ 34 h 123"/>
              <a:gd name="T58" fmla="*/ 30 w 101"/>
              <a:gd name="T59" fmla="*/ 29 h 123"/>
              <a:gd name="T60" fmla="*/ 36 w 101"/>
              <a:gd name="T61" fmla="*/ 27 h 123"/>
              <a:gd name="T62" fmla="*/ 41 w 101"/>
              <a:gd name="T63" fmla="*/ 31 h 123"/>
              <a:gd name="T64" fmla="*/ 42 w 101"/>
              <a:gd name="T65" fmla="*/ 31 h 123"/>
              <a:gd name="T66" fmla="*/ 88 w 101"/>
              <a:gd name="T67" fmla="*/ 25 h 123"/>
              <a:gd name="T68" fmla="*/ 81 w 101"/>
              <a:gd name="T69" fmla="*/ 22 h 123"/>
              <a:gd name="T70" fmla="*/ 36 w 101"/>
              <a:gd name="T71" fmla="*/ 27 h 123"/>
              <a:gd name="T72" fmla="*/ 2 w 101"/>
              <a:gd name="T73" fmla="*/ 7 h 123"/>
              <a:gd name="T74" fmla="*/ 11 w 101"/>
              <a:gd name="T75" fmla="*/ 13 h 123"/>
              <a:gd name="T76" fmla="*/ 13 w 101"/>
              <a:gd name="T77" fmla="*/ 18 h 123"/>
              <a:gd name="T78" fmla="*/ 13 w 101"/>
              <a:gd name="T79" fmla="*/ 98 h 123"/>
              <a:gd name="T80" fmla="*/ 11 w 101"/>
              <a:gd name="T81" fmla="*/ 100 h 123"/>
              <a:gd name="T82" fmla="*/ 2 w 101"/>
              <a:gd name="T83" fmla="*/ 95 h 123"/>
              <a:gd name="T84" fmla="*/ 0 w 101"/>
              <a:gd name="T85" fmla="*/ 89 h 123"/>
              <a:gd name="T86" fmla="*/ 0 w 101"/>
              <a:gd name="T87" fmla="*/ 9 h 123"/>
              <a:gd name="T88" fmla="*/ 2 w 101"/>
              <a:gd name="T89" fmla="*/ 7 h 123"/>
              <a:gd name="T90" fmla="*/ 8 w 101"/>
              <a:gd name="T91" fmla="*/ 6 h 123"/>
              <a:gd name="T92" fmla="*/ 13 w 101"/>
              <a:gd name="T93" fmla="*/ 9 h 123"/>
              <a:gd name="T94" fmla="*/ 14 w 101"/>
              <a:gd name="T95" fmla="*/ 10 h 123"/>
              <a:gd name="T96" fmla="*/ 60 w 101"/>
              <a:gd name="T97" fmla="*/ 4 h 123"/>
              <a:gd name="T98" fmla="*/ 53 w 101"/>
              <a:gd name="T99" fmla="*/ 0 h 123"/>
              <a:gd name="T100" fmla="*/ 8 w 101"/>
              <a:gd name="T101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1" h="123">
                <a:moveTo>
                  <a:pt x="17" y="16"/>
                </a:moveTo>
                <a:cubicBezTo>
                  <a:pt x="66" y="10"/>
                  <a:pt x="66" y="10"/>
                  <a:pt x="66" y="10"/>
                </a:cubicBezTo>
                <a:cubicBezTo>
                  <a:pt x="70" y="10"/>
                  <a:pt x="73" y="12"/>
                  <a:pt x="73" y="16"/>
                </a:cubicBezTo>
                <a:cubicBezTo>
                  <a:pt x="73" y="18"/>
                  <a:pt x="73" y="18"/>
                  <a:pt x="73" y="18"/>
                </a:cubicBezTo>
                <a:cubicBezTo>
                  <a:pt x="28" y="24"/>
                  <a:pt x="28" y="24"/>
                  <a:pt x="28" y="24"/>
                </a:cubicBezTo>
                <a:cubicBezTo>
                  <a:pt x="24" y="25"/>
                  <a:pt x="23" y="27"/>
                  <a:pt x="23" y="31"/>
                </a:cubicBezTo>
                <a:cubicBezTo>
                  <a:pt x="23" y="99"/>
                  <a:pt x="23" y="99"/>
                  <a:pt x="23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7" y="16"/>
                  <a:pt x="17" y="16"/>
                  <a:pt x="17" y="16"/>
                </a:cubicBezTo>
                <a:close/>
                <a:moveTo>
                  <a:pt x="54" y="49"/>
                </a:moveTo>
                <a:cubicBezTo>
                  <a:pt x="54" y="66"/>
                  <a:pt x="54" y="66"/>
                  <a:pt x="54" y="66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44"/>
                  <a:pt x="92" y="44"/>
                  <a:pt x="92" y="44"/>
                </a:cubicBezTo>
                <a:cubicBezTo>
                  <a:pt x="54" y="49"/>
                  <a:pt x="54" y="49"/>
                  <a:pt x="54" y="49"/>
                </a:cubicBezTo>
                <a:close/>
                <a:moveTo>
                  <a:pt x="45" y="38"/>
                </a:moveTo>
                <a:cubicBezTo>
                  <a:pt x="45" y="121"/>
                  <a:pt x="45" y="121"/>
                  <a:pt x="45" y="121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14"/>
                  <a:pt x="101" y="111"/>
                  <a:pt x="101" y="107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4"/>
                  <a:pt x="97" y="31"/>
                  <a:pt x="93" y="32"/>
                </a:cubicBezTo>
                <a:cubicBezTo>
                  <a:pt x="45" y="38"/>
                  <a:pt x="45" y="38"/>
                  <a:pt x="45" y="38"/>
                </a:cubicBezTo>
                <a:close/>
                <a:moveTo>
                  <a:pt x="30" y="29"/>
                </a:moveTo>
                <a:cubicBezTo>
                  <a:pt x="28" y="28"/>
                  <a:pt x="27" y="29"/>
                  <a:pt x="27" y="31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7" y="113"/>
                  <a:pt x="28" y="115"/>
                  <a:pt x="30" y="116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3"/>
                  <a:pt x="41" y="122"/>
                  <a:pt x="41" y="11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7"/>
                  <a:pt x="40" y="35"/>
                  <a:pt x="38" y="34"/>
                </a:cubicBezTo>
                <a:cubicBezTo>
                  <a:pt x="30" y="29"/>
                  <a:pt x="30" y="29"/>
                  <a:pt x="30" y="29"/>
                </a:cubicBezTo>
                <a:close/>
                <a:moveTo>
                  <a:pt x="36" y="27"/>
                </a:moveTo>
                <a:cubicBezTo>
                  <a:pt x="41" y="31"/>
                  <a:pt x="41" y="31"/>
                  <a:pt x="41" y="31"/>
                </a:cubicBezTo>
                <a:cubicBezTo>
                  <a:pt x="41" y="31"/>
                  <a:pt x="42" y="31"/>
                  <a:pt x="42" y="31"/>
                </a:cubicBezTo>
                <a:cubicBezTo>
                  <a:pt x="88" y="25"/>
                  <a:pt x="88" y="25"/>
                  <a:pt x="88" y="25"/>
                </a:cubicBezTo>
                <a:cubicBezTo>
                  <a:pt x="87" y="23"/>
                  <a:pt x="84" y="21"/>
                  <a:pt x="81" y="22"/>
                </a:cubicBezTo>
                <a:cubicBezTo>
                  <a:pt x="36" y="27"/>
                  <a:pt x="36" y="27"/>
                  <a:pt x="36" y="27"/>
                </a:cubicBezTo>
                <a:close/>
                <a:moveTo>
                  <a:pt x="2" y="7"/>
                </a:moveTo>
                <a:cubicBezTo>
                  <a:pt x="11" y="13"/>
                  <a:pt x="11" y="13"/>
                  <a:pt x="11" y="13"/>
                </a:cubicBezTo>
                <a:cubicBezTo>
                  <a:pt x="12" y="14"/>
                  <a:pt x="13" y="16"/>
                  <a:pt x="13" y="18"/>
                </a:cubicBezTo>
                <a:cubicBezTo>
                  <a:pt x="13" y="98"/>
                  <a:pt x="13" y="98"/>
                  <a:pt x="13" y="98"/>
                </a:cubicBezTo>
                <a:cubicBezTo>
                  <a:pt x="13" y="100"/>
                  <a:pt x="12" y="101"/>
                  <a:pt x="11" y="100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4"/>
                  <a:pt x="0" y="92"/>
                  <a:pt x="0" y="89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6"/>
                  <a:pt x="2" y="7"/>
                </a:cubicBezTo>
                <a:close/>
                <a:moveTo>
                  <a:pt x="8" y="6"/>
                </a:moveTo>
                <a:cubicBezTo>
                  <a:pt x="13" y="9"/>
                  <a:pt x="13" y="9"/>
                  <a:pt x="13" y="9"/>
                </a:cubicBezTo>
                <a:cubicBezTo>
                  <a:pt x="14" y="9"/>
                  <a:pt x="14" y="9"/>
                  <a:pt x="14" y="10"/>
                </a:cubicBezTo>
                <a:cubicBezTo>
                  <a:pt x="60" y="4"/>
                  <a:pt x="60" y="4"/>
                  <a:pt x="60" y="4"/>
                </a:cubicBezTo>
                <a:cubicBezTo>
                  <a:pt x="59" y="1"/>
                  <a:pt x="56" y="0"/>
                  <a:pt x="53" y="0"/>
                </a:cubicBezTo>
                <a:lnTo>
                  <a:pt x="8" y="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171"/>
          <p:cNvSpPr>
            <a:spLocks noEditPoints="1"/>
          </p:cNvSpPr>
          <p:nvPr/>
        </p:nvSpPr>
        <p:spPr bwMode="auto">
          <a:xfrm>
            <a:off x="8739519" y="2370457"/>
            <a:ext cx="487362" cy="498475"/>
          </a:xfrm>
          <a:custGeom>
            <a:avLst/>
            <a:gdLst>
              <a:gd name="T0" fmla="*/ 33 w 115"/>
              <a:gd name="T1" fmla="*/ 43 h 117"/>
              <a:gd name="T2" fmla="*/ 32 w 115"/>
              <a:gd name="T3" fmla="*/ 43 h 117"/>
              <a:gd name="T4" fmla="*/ 31 w 115"/>
              <a:gd name="T5" fmla="*/ 43 h 117"/>
              <a:gd name="T6" fmla="*/ 31 w 115"/>
              <a:gd name="T7" fmla="*/ 44 h 117"/>
              <a:gd name="T8" fmla="*/ 30 w 115"/>
              <a:gd name="T9" fmla="*/ 44 h 117"/>
              <a:gd name="T10" fmla="*/ 30 w 115"/>
              <a:gd name="T11" fmla="*/ 44 h 117"/>
              <a:gd name="T12" fmla="*/ 30 w 115"/>
              <a:gd name="T13" fmla="*/ 44 h 117"/>
              <a:gd name="T14" fmla="*/ 29 w 115"/>
              <a:gd name="T15" fmla="*/ 45 h 117"/>
              <a:gd name="T16" fmla="*/ 29 w 115"/>
              <a:gd name="T17" fmla="*/ 45 h 117"/>
              <a:gd name="T18" fmla="*/ 29 w 115"/>
              <a:gd name="T19" fmla="*/ 45 h 117"/>
              <a:gd name="T20" fmla="*/ 28 w 115"/>
              <a:gd name="T21" fmla="*/ 45 h 117"/>
              <a:gd name="T22" fmla="*/ 28 w 115"/>
              <a:gd name="T23" fmla="*/ 45 h 117"/>
              <a:gd name="T24" fmla="*/ 28 w 115"/>
              <a:gd name="T25" fmla="*/ 46 h 117"/>
              <a:gd name="T26" fmla="*/ 27 w 115"/>
              <a:gd name="T27" fmla="*/ 46 h 117"/>
              <a:gd name="T28" fmla="*/ 27 w 115"/>
              <a:gd name="T29" fmla="*/ 46 h 117"/>
              <a:gd name="T30" fmla="*/ 27 w 115"/>
              <a:gd name="T31" fmla="*/ 46 h 117"/>
              <a:gd name="T32" fmla="*/ 27 w 115"/>
              <a:gd name="T33" fmla="*/ 47 h 117"/>
              <a:gd name="T34" fmla="*/ 21 w 115"/>
              <a:gd name="T35" fmla="*/ 57 h 117"/>
              <a:gd name="T36" fmla="*/ 61 w 115"/>
              <a:gd name="T37" fmla="*/ 77 h 117"/>
              <a:gd name="T38" fmla="*/ 33 w 115"/>
              <a:gd name="T39" fmla="*/ 43 h 117"/>
              <a:gd name="T40" fmla="*/ 96 w 115"/>
              <a:gd name="T41" fmla="*/ 0 h 117"/>
              <a:gd name="T42" fmla="*/ 84 w 115"/>
              <a:gd name="T43" fmla="*/ 92 h 117"/>
              <a:gd name="T44" fmla="*/ 108 w 115"/>
              <a:gd name="T45" fmla="*/ 75 h 117"/>
              <a:gd name="T46" fmla="*/ 23 w 115"/>
              <a:gd name="T47" fmla="*/ 21 h 117"/>
              <a:gd name="T48" fmla="*/ 19 w 115"/>
              <a:gd name="T49" fmla="*/ 27 h 117"/>
              <a:gd name="T50" fmla="*/ 0 w 115"/>
              <a:gd name="T51" fmla="*/ 30 h 117"/>
              <a:gd name="T52" fmla="*/ 81 w 115"/>
              <a:gd name="T53" fmla="*/ 117 h 117"/>
              <a:gd name="T54" fmla="*/ 0 w 115"/>
              <a:gd name="T55" fmla="*/ 30 h 117"/>
              <a:gd name="T56" fmla="*/ 76 w 115"/>
              <a:gd name="T57" fmla="*/ 35 h 117"/>
              <a:gd name="T58" fmla="*/ 5 w 115"/>
              <a:gd name="T59" fmla="*/ 106 h 117"/>
              <a:gd name="T60" fmla="*/ 26 w 115"/>
              <a:gd name="T61" fmla="*/ 58 h 117"/>
              <a:gd name="T62" fmla="*/ 41 w 115"/>
              <a:gd name="T63" fmla="*/ 50 h 117"/>
              <a:gd name="T64" fmla="*/ 43 w 115"/>
              <a:gd name="T65" fmla="*/ 59 h 117"/>
              <a:gd name="T66" fmla="*/ 45 w 115"/>
              <a:gd name="T67" fmla="*/ 59 h 117"/>
              <a:gd name="T68" fmla="*/ 54 w 115"/>
              <a:gd name="T69" fmla="*/ 60 h 117"/>
              <a:gd name="T70" fmla="*/ 25 w 115"/>
              <a:gd name="T71" fmla="*/ 60 h 117"/>
              <a:gd name="T72" fmla="*/ 26 w 115"/>
              <a:gd name="T73" fmla="*/ 58 h 117"/>
              <a:gd name="T74" fmla="*/ 47 w 115"/>
              <a:gd name="T75" fmla="*/ 63 h 117"/>
              <a:gd name="T76" fmla="*/ 43 w 115"/>
              <a:gd name="T77" fmla="*/ 63 h 117"/>
              <a:gd name="T78" fmla="*/ 34 w 115"/>
              <a:gd name="T79" fmla="*/ 61 h 117"/>
              <a:gd name="T80" fmla="*/ 34 w 115"/>
              <a:gd name="T81" fmla="*/ 65 h 117"/>
              <a:gd name="T82" fmla="*/ 34 w 115"/>
              <a:gd name="T83" fmla="*/ 61 h 117"/>
              <a:gd name="T84" fmla="*/ 38 w 115"/>
              <a:gd name="T85" fmla="*/ 101 h 117"/>
              <a:gd name="T86" fmla="*/ 63 w 115"/>
              <a:gd name="T87" fmla="*/ 101 h 117"/>
              <a:gd name="T88" fmla="*/ 41 w 115"/>
              <a:gd name="T89" fmla="*/ 86 h 117"/>
              <a:gd name="T90" fmla="*/ 18 w 115"/>
              <a:gd name="T91" fmla="*/ 10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5" h="117">
                <a:moveTo>
                  <a:pt x="33" y="43"/>
                </a:moveTo>
                <a:cubicBezTo>
                  <a:pt x="33" y="43"/>
                  <a:pt x="33" y="43"/>
                  <a:pt x="33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4"/>
                  <a:pt x="29" y="44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45"/>
                  <a:pt x="28" y="45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6"/>
                  <a:pt x="27" y="46"/>
                  <a:pt x="27" y="46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4" y="49"/>
                  <a:pt x="22" y="53"/>
                  <a:pt x="21" y="57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63"/>
                  <a:pt x="27" y="73"/>
                  <a:pt x="18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5" y="64"/>
                  <a:pt x="60" y="40"/>
                  <a:pt x="40" y="41"/>
                </a:cubicBezTo>
                <a:cubicBezTo>
                  <a:pt x="37" y="41"/>
                  <a:pt x="35" y="42"/>
                  <a:pt x="33" y="43"/>
                </a:cubicBezTo>
                <a:close/>
                <a:moveTo>
                  <a:pt x="17" y="17"/>
                </a:moveTo>
                <a:cubicBezTo>
                  <a:pt x="96" y="0"/>
                  <a:pt x="96" y="0"/>
                  <a:pt x="96" y="0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80"/>
                  <a:pt x="84" y="80"/>
                  <a:pt x="84" y="80"/>
                </a:cubicBezTo>
                <a:cubicBezTo>
                  <a:pt x="108" y="75"/>
                  <a:pt x="108" y="75"/>
                  <a:pt x="108" y="75"/>
                </a:cubicBezTo>
                <a:cubicBezTo>
                  <a:pt x="93" y="6"/>
                  <a:pt x="93" y="6"/>
                  <a:pt x="93" y="6"/>
                </a:cubicBezTo>
                <a:cubicBezTo>
                  <a:pt x="23" y="21"/>
                  <a:pt x="23" y="21"/>
                  <a:pt x="23" y="21"/>
                </a:cubicBezTo>
                <a:cubicBezTo>
                  <a:pt x="24" y="27"/>
                  <a:pt x="24" y="27"/>
                  <a:pt x="24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7" y="17"/>
                  <a:pt x="17" y="17"/>
                  <a:pt x="17" y="17"/>
                </a:cubicBezTo>
                <a:close/>
                <a:moveTo>
                  <a:pt x="0" y="30"/>
                </a:moveTo>
                <a:cubicBezTo>
                  <a:pt x="81" y="30"/>
                  <a:pt x="81" y="30"/>
                  <a:pt x="81" y="30"/>
                </a:cubicBezTo>
                <a:cubicBezTo>
                  <a:pt x="81" y="117"/>
                  <a:pt x="81" y="117"/>
                  <a:pt x="81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30"/>
                  <a:pt x="0" y="30"/>
                  <a:pt x="0" y="30"/>
                </a:cubicBezTo>
                <a:close/>
                <a:moveTo>
                  <a:pt x="5" y="35"/>
                </a:moveTo>
                <a:cubicBezTo>
                  <a:pt x="76" y="35"/>
                  <a:pt x="76" y="35"/>
                  <a:pt x="76" y="35"/>
                </a:cubicBezTo>
                <a:cubicBezTo>
                  <a:pt x="76" y="106"/>
                  <a:pt x="76" y="106"/>
                  <a:pt x="76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35"/>
                  <a:pt x="5" y="35"/>
                  <a:pt x="5" y="35"/>
                </a:cubicBezTo>
                <a:close/>
                <a:moveTo>
                  <a:pt x="26" y="58"/>
                </a:moveTo>
                <a:cubicBezTo>
                  <a:pt x="40" y="59"/>
                  <a:pt x="40" y="59"/>
                  <a:pt x="40" y="59"/>
                </a:cubicBezTo>
                <a:cubicBezTo>
                  <a:pt x="41" y="50"/>
                  <a:pt x="41" y="50"/>
                  <a:pt x="41" y="50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9"/>
                  <a:pt x="45" y="59"/>
                  <a:pt x="45" y="59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9"/>
                  <a:pt x="54" y="60"/>
                  <a:pt x="54" y="60"/>
                </a:cubicBezTo>
                <a:cubicBezTo>
                  <a:pt x="54" y="68"/>
                  <a:pt x="48" y="75"/>
                  <a:pt x="40" y="75"/>
                </a:cubicBezTo>
                <a:cubicBezTo>
                  <a:pt x="32" y="75"/>
                  <a:pt x="25" y="68"/>
                  <a:pt x="25" y="60"/>
                </a:cubicBezTo>
                <a:cubicBezTo>
                  <a:pt x="25" y="59"/>
                  <a:pt x="25" y="58"/>
                  <a:pt x="26" y="57"/>
                </a:cubicBezTo>
                <a:cubicBezTo>
                  <a:pt x="26" y="58"/>
                  <a:pt x="26" y="58"/>
                  <a:pt x="26" y="58"/>
                </a:cubicBezTo>
                <a:close/>
                <a:moveTo>
                  <a:pt x="45" y="61"/>
                </a:moveTo>
                <a:cubicBezTo>
                  <a:pt x="46" y="61"/>
                  <a:pt x="47" y="62"/>
                  <a:pt x="47" y="63"/>
                </a:cubicBezTo>
                <a:cubicBezTo>
                  <a:pt x="47" y="65"/>
                  <a:pt x="46" y="65"/>
                  <a:pt x="45" y="65"/>
                </a:cubicBezTo>
                <a:cubicBezTo>
                  <a:pt x="44" y="65"/>
                  <a:pt x="43" y="65"/>
                  <a:pt x="43" y="63"/>
                </a:cubicBezTo>
                <a:cubicBezTo>
                  <a:pt x="43" y="62"/>
                  <a:pt x="44" y="61"/>
                  <a:pt x="45" y="61"/>
                </a:cubicBezTo>
                <a:close/>
                <a:moveTo>
                  <a:pt x="34" y="61"/>
                </a:moveTo>
                <a:cubicBezTo>
                  <a:pt x="35" y="61"/>
                  <a:pt x="36" y="62"/>
                  <a:pt x="36" y="63"/>
                </a:cubicBezTo>
                <a:cubicBezTo>
                  <a:pt x="36" y="65"/>
                  <a:pt x="35" y="65"/>
                  <a:pt x="34" y="65"/>
                </a:cubicBezTo>
                <a:cubicBezTo>
                  <a:pt x="33" y="65"/>
                  <a:pt x="32" y="65"/>
                  <a:pt x="32" y="63"/>
                </a:cubicBezTo>
                <a:cubicBezTo>
                  <a:pt x="32" y="62"/>
                  <a:pt x="33" y="61"/>
                  <a:pt x="34" y="61"/>
                </a:cubicBezTo>
                <a:close/>
                <a:moveTo>
                  <a:pt x="18" y="101"/>
                </a:moveTo>
                <a:cubicBezTo>
                  <a:pt x="38" y="101"/>
                  <a:pt x="38" y="101"/>
                  <a:pt x="38" y="101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63" y="101"/>
                  <a:pt x="63" y="101"/>
                  <a:pt x="63" y="101"/>
                </a:cubicBezTo>
                <a:cubicBezTo>
                  <a:pt x="62" y="90"/>
                  <a:pt x="56" y="81"/>
                  <a:pt x="46" y="78"/>
                </a:cubicBezTo>
                <a:cubicBezTo>
                  <a:pt x="41" y="86"/>
                  <a:pt x="41" y="86"/>
                  <a:pt x="41" y="86"/>
                </a:cubicBezTo>
                <a:cubicBezTo>
                  <a:pt x="35" y="78"/>
                  <a:pt x="35" y="78"/>
                  <a:pt x="35" y="78"/>
                </a:cubicBezTo>
                <a:cubicBezTo>
                  <a:pt x="26" y="81"/>
                  <a:pt x="19" y="90"/>
                  <a:pt x="18" y="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172"/>
          <p:cNvSpPr>
            <a:spLocks noEditPoints="1"/>
          </p:cNvSpPr>
          <p:nvPr/>
        </p:nvSpPr>
        <p:spPr bwMode="auto">
          <a:xfrm>
            <a:off x="9515806" y="2352200"/>
            <a:ext cx="538162" cy="534988"/>
          </a:xfrm>
          <a:custGeom>
            <a:avLst/>
            <a:gdLst>
              <a:gd name="T0" fmla="*/ 126 w 127"/>
              <a:gd name="T1" fmla="*/ 35 h 126"/>
              <a:gd name="T2" fmla="*/ 112 w 127"/>
              <a:gd name="T3" fmla="*/ 113 h 126"/>
              <a:gd name="T4" fmla="*/ 105 w 127"/>
              <a:gd name="T5" fmla="*/ 119 h 126"/>
              <a:gd name="T6" fmla="*/ 70 w 127"/>
              <a:gd name="T7" fmla="*/ 97 h 126"/>
              <a:gd name="T8" fmla="*/ 88 w 127"/>
              <a:gd name="T9" fmla="*/ 15 h 126"/>
              <a:gd name="T10" fmla="*/ 118 w 127"/>
              <a:gd name="T11" fmla="*/ 15 h 126"/>
              <a:gd name="T12" fmla="*/ 41 w 127"/>
              <a:gd name="T13" fmla="*/ 115 h 126"/>
              <a:gd name="T14" fmla="*/ 58 w 127"/>
              <a:gd name="T15" fmla="*/ 119 h 126"/>
              <a:gd name="T16" fmla="*/ 48 w 127"/>
              <a:gd name="T17" fmla="*/ 2 h 126"/>
              <a:gd name="T18" fmla="*/ 65 w 127"/>
              <a:gd name="T19" fmla="*/ 35 h 126"/>
              <a:gd name="T20" fmla="*/ 65 w 127"/>
              <a:gd name="T21" fmla="*/ 113 h 126"/>
              <a:gd name="T22" fmla="*/ 50 w 127"/>
              <a:gd name="T23" fmla="*/ 126 h 126"/>
              <a:gd name="T24" fmla="*/ 35 w 127"/>
              <a:gd name="T25" fmla="*/ 113 h 126"/>
              <a:gd name="T26" fmla="*/ 33 w 127"/>
              <a:gd name="T27" fmla="*/ 107 h 126"/>
              <a:gd name="T28" fmla="*/ 36 w 127"/>
              <a:gd name="T29" fmla="*/ 35 h 126"/>
              <a:gd name="T30" fmla="*/ 36 w 127"/>
              <a:gd name="T31" fmla="*/ 35 h 126"/>
              <a:gd name="T32" fmla="*/ 36 w 127"/>
              <a:gd name="T33" fmla="*/ 35 h 126"/>
              <a:gd name="T34" fmla="*/ 36 w 127"/>
              <a:gd name="T35" fmla="*/ 35 h 126"/>
              <a:gd name="T36" fmla="*/ 36 w 127"/>
              <a:gd name="T37" fmla="*/ 35 h 126"/>
              <a:gd name="T38" fmla="*/ 36 w 127"/>
              <a:gd name="T39" fmla="*/ 35 h 126"/>
              <a:gd name="T40" fmla="*/ 36 w 127"/>
              <a:gd name="T41" fmla="*/ 35 h 126"/>
              <a:gd name="T42" fmla="*/ 36 w 127"/>
              <a:gd name="T43" fmla="*/ 35 h 126"/>
              <a:gd name="T44" fmla="*/ 36 w 127"/>
              <a:gd name="T45" fmla="*/ 35 h 126"/>
              <a:gd name="T46" fmla="*/ 36 w 127"/>
              <a:gd name="T47" fmla="*/ 35 h 126"/>
              <a:gd name="T48" fmla="*/ 36 w 127"/>
              <a:gd name="T49" fmla="*/ 35 h 126"/>
              <a:gd name="T50" fmla="*/ 36 w 127"/>
              <a:gd name="T51" fmla="*/ 35 h 126"/>
              <a:gd name="T52" fmla="*/ 36 w 127"/>
              <a:gd name="T53" fmla="*/ 35 h 126"/>
              <a:gd name="T54" fmla="*/ 36 w 127"/>
              <a:gd name="T55" fmla="*/ 35 h 126"/>
              <a:gd name="T56" fmla="*/ 36 w 127"/>
              <a:gd name="T57" fmla="*/ 35 h 126"/>
              <a:gd name="T58" fmla="*/ 36 w 127"/>
              <a:gd name="T59" fmla="*/ 35 h 126"/>
              <a:gd name="T60" fmla="*/ 36 w 127"/>
              <a:gd name="T61" fmla="*/ 35 h 126"/>
              <a:gd name="T62" fmla="*/ 36 w 127"/>
              <a:gd name="T63" fmla="*/ 35 h 126"/>
              <a:gd name="T64" fmla="*/ 36 w 127"/>
              <a:gd name="T65" fmla="*/ 35 h 126"/>
              <a:gd name="T66" fmla="*/ 36 w 127"/>
              <a:gd name="T67" fmla="*/ 34 h 126"/>
              <a:gd name="T68" fmla="*/ 36 w 127"/>
              <a:gd name="T69" fmla="*/ 34 h 126"/>
              <a:gd name="T70" fmla="*/ 62 w 127"/>
              <a:gd name="T71" fmla="*/ 92 h 126"/>
              <a:gd name="T72" fmla="*/ 53 w 127"/>
              <a:gd name="T73" fmla="*/ 37 h 126"/>
              <a:gd name="T74" fmla="*/ 55 w 127"/>
              <a:gd name="T75" fmla="*/ 21 h 126"/>
              <a:gd name="T76" fmla="*/ 55 w 127"/>
              <a:gd name="T77" fmla="*/ 21 h 126"/>
              <a:gd name="T78" fmla="*/ 42 w 127"/>
              <a:gd name="T79" fmla="*/ 109 h 126"/>
              <a:gd name="T80" fmla="*/ 45 w 127"/>
              <a:gd name="T81" fmla="*/ 109 h 126"/>
              <a:gd name="T82" fmla="*/ 52 w 127"/>
              <a:gd name="T83" fmla="*/ 99 h 126"/>
              <a:gd name="T84" fmla="*/ 62 w 127"/>
              <a:gd name="T85" fmla="*/ 99 h 126"/>
              <a:gd name="T86" fmla="*/ 62 w 127"/>
              <a:gd name="T87" fmla="*/ 99 h 126"/>
              <a:gd name="T88" fmla="*/ 37 w 127"/>
              <a:gd name="T89" fmla="*/ 100 h 126"/>
              <a:gd name="T90" fmla="*/ 38 w 127"/>
              <a:gd name="T91" fmla="*/ 110 h 126"/>
              <a:gd name="T92" fmla="*/ 64 w 127"/>
              <a:gd name="T93" fmla="*/ 107 h 126"/>
              <a:gd name="T94" fmla="*/ 14 w 127"/>
              <a:gd name="T95" fmla="*/ 0 h 126"/>
              <a:gd name="T96" fmla="*/ 16 w 127"/>
              <a:gd name="T97" fmla="*/ 21 h 126"/>
              <a:gd name="T98" fmla="*/ 19 w 127"/>
              <a:gd name="T99" fmla="*/ 0 h 126"/>
              <a:gd name="T100" fmla="*/ 16 w 127"/>
              <a:gd name="T101" fmla="*/ 34 h 126"/>
              <a:gd name="T102" fmla="*/ 4 w 127"/>
              <a:gd name="T103" fmla="*/ 62 h 126"/>
              <a:gd name="T104" fmla="*/ 4 w 127"/>
              <a:gd name="T105" fmla="*/ 62 h 126"/>
              <a:gd name="T106" fmla="*/ 16 w 127"/>
              <a:gd name="T107" fmla="*/ 60 h 126"/>
              <a:gd name="T108" fmla="*/ 22 w 127"/>
              <a:gd name="T109" fmla="*/ 123 h 126"/>
              <a:gd name="T110" fmla="*/ 75 w 127"/>
              <a:gd name="T111" fmla="*/ 97 h 126"/>
              <a:gd name="T112" fmla="*/ 100 w 127"/>
              <a:gd name="T113" fmla="*/ 96 h 126"/>
              <a:gd name="T114" fmla="*/ 75 w 127"/>
              <a:gd name="T115" fmla="*/ 95 h 126"/>
              <a:gd name="T116" fmla="*/ 114 w 127"/>
              <a:gd name="T117" fmla="*/ 19 h 126"/>
              <a:gd name="T118" fmla="*/ 113 w 127"/>
              <a:gd name="T119" fmla="*/ 18 h 126"/>
              <a:gd name="T120" fmla="*/ 80 w 127"/>
              <a:gd name="T121" fmla="*/ 68 h 126"/>
              <a:gd name="T122" fmla="*/ 121 w 127"/>
              <a:gd name="T123" fmla="*/ 3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26">
                <a:moveTo>
                  <a:pt x="118" y="16"/>
                </a:moveTo>
                <a:cubicBezTo>
                  <a:pt x="118" y="16"/>
                  <a:pt x="118" y="16"/>
                  <a:pt x="118" y="16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1" y="23"/>
                  <a:pt x="124" y="29"/>
                  <a:pt x="126" y="35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7" y="37"/>
                  <a:pt x="127" y="39"/>
                  <a:pt x="127" y="42"/>
                </a:cubicBezTo>
                <a:cubicBezTo>
                  <a:pt x="122" y="65"/>
                  <a:pt x="117" y="89"/>
                  <a:pt x="112" y="113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11" y="116"/>
                  <a:pt x="109" y="118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98" y="119"/>
                  <a:pt x="91" y="119"/>
                  <a:pt x="84" y="119"/>
                </a:cubicBezTo>
                <a:cubicBezTo>
                  <a:pt x="82" y="119"/>
                  <a:pt x="80" y="118"/>
                  <a:pt x="79" y="116"/>
                </a:cubicBezTo>
                <a:cubicBezTo>
                  <a:pt x="76" y="110"/>
                  <a:pt x="73" y="103"/>
                  <a:pt x="70" y="97"/>
                </a:cubicBezTo>
                <a:cubicBezTo>
                  <a:pt x="70" y="96"/>
                  <a:pt x="70" y="95"/>
                  <a:pt x="70" y="94"/>
                </a:cubicBezTo>
                <a:cubicBezTo>
                  <a:pt x="70" y="94"/>
                  <a:pt x="70" y="93"/>
                  <a:pt x="70" y="93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18"/>
                  <a:pt x="86" y="17"/>
                  <a:pt x="88" y="15"/>
                </a:cubicBezTo>
                <a:cubicBezTo>
                  <a:pt x="89" y="14"/>
                  <a:pt x="91" y="13"/>
                  <a:pt x="93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4" y="13"/>
                  <a:pt x="114" y="13"/>
                </a:cubicBezTo>
                <a:cubicBezTo>
                  <a:pt x="115" y="13"/>
                  <a:pt x="117" y="14"/>
                  <a:pt x="118" y="15"/>
                </a:cubicBezTo>
                <a:cubicBezTo>
                  <a:pt x="118" y="15"/>
                  <a:pt x="118" y="15"/>
                  <a:pt x="118" y="16"/>
                </a:cubicBezTo>
                <a:close/>
                <a:moveTo>
                  <a:pt x="60" y="115"/>
                </a:moveTo>
                <a:cubicBezTo>
                  <a:pt x="41" y="115"/>
                  <a:pt x="41" y="115"/>
                  <a:pt x="41" y="115"/>
                </a:cubicBezTo>
                <a:cubicBezTo>
                  <a:pt x="41" y="115"/>
                  <a:pt x="41" y="115"/>
                  <a:pt x="41" y="115"/>
                </a:cubicBezTo>
                <a:cubicBezTo>
                  <a:pt x="40" y="115"/>
                  <a:pt x="40" y="115"/>
                  <a:pt x="39" y="115"/>
                </a:cubicBezTo>
                <a:cubicBezTo>
                  <a:pt x="40" y="117"/>
                  <a:pt x="41" y="118"/>
                  <a:pt x="42" y="119"/>
                </a:cubicBezTo>
                <a:cubicBezTo>
                  <a:pt x="44" y="121"/>
                  <a:pt x="47" y="122"/>
                  <a:pt x="50" y="122"/>
                </a:cubicBezTo>
                <a:cubicBezTo>
                  <a:pt x="54" y="122"/>
                  <a:pt x="56" y="121"/>
                  <a:pt x="58" y="119"/>
                </a:cubicBezTo>
                <a:cubicBezTo>
                  <a:pt x="60" y="118"/>
                  <a:pt x="61" y="117"/>
                  <a:pt x="61" y="115"/>
                </a:cubicBezTo>
                <a:cubicBezTo>
                  <a:pt x="61" y="115"/>
                  <a:pt x="60" y="115"/>
                  <a:pt x="60" y="115"/>
                </a:cubicBezTo>
                <a:close/>
                <a:moveTo>
                  <a:pt x="36" y="34"/>
                </a:move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50" y="0"/>
                  <a:pt x="50" y="1"/>
                </a:cubicBezTo>
                <a:cubicBezTo>
                  <a:pt x="51" y="1"/>
                  <a:pt x="51" y="1"/>
                  <a:pt x="52" y="2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94"/>
                  <a:pt x="65" y="94"/>
                  <a:pt x="65" y="94"/>
                </a:cubicBezTo>
                <a:cubicBezTo>
                  <a:pt x="67" y="96"/>
                  <a:pt x="67" y="98"/>
                  <a:pt x="67" y="100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67" y="110"/>
                  <a:pt x="67" y="111"/>
                  <a:pt x="65" y="113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5" y="117"/>
                  <a:pt x="63" y="120"/>
                  <a:pt x="61" y="122"/>
                </a:cubicBezTo>
                <a:cubicBezTo>
                  <a:pt x="58" y="124"/>
                  <a:pt x="54" y="126"/>
                  <a:pt x="50" y="126"/>
                </a:cubicBezTo>
                <a:cubicBezTo>
                  <a:pt x="46" y="126"/>
                  <a:pt x="43" y="124"/>
                  <a:pt x="40" y="122"/>
                </a:cubicBezTo>
                <a:cubicBezTo>
                  <a:pt x="37" y="120"/>
                  <a:pt x="36" y="117"/>
                  <a:pt x="36" y="114"/>
                </a:cubicBezTo>
                <a:cubicBezTo>
                  <a:pt x="36" y="113"/>
                  <a:pt x="36" y="113"/>
                  <a:pt x="36" y="113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34" y="111"/>
                  <a:pt x="33" y="110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33" y="98"/>
                  <a:pt x="34" y="96"/>
                  <a:pt x="35" y="94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lose/>
                <a:moveTo>
                  <a:pt x="57" y="37"/>
                </a:moveTo>
                <a:cubicBezTo>
                  <a:pt x="57" y="92"/>
                  <a:pt x="57" y="92"/>
                  <a:pt x="57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60" y="92"/>
                  <a:pt x="61" y="92"/>
                  <a:pt x="62" y="92"/>
                </a:cubicBezTo>
                <a:cubicBezTo>
                  <a:pt x="62" y="37"/>
                  <a:pt x="62" y="37"/>
                  <a:pt x="62" y="37"/>
                </a:cubicBezTo>
                <a:cubicBezTo>
                  <a:pt x="57" y="37"/>
                  <a:pt x="57" y="37"/>
                  <a:pt x="57" y="37"/>
                </a:cubicBezTo>
                <a:close/>
                <a:moveTo>
                  <a:pt x="53" y="92"/>
                </a:moveTo>
                <a:cubicBezTo>
                  <a:pt x="53" y="37"/>
                  <a:pt x="53" y="37"/>
                  <a:pt x="53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92"/>
                  <a:pt x="45" y="92"/>
                  <a:pt x="45" y="92"/>
                </a:cubicBezTo>
                <a:cubicBezTo>
                  <a:pt x="53" y="92"/>
                  <a:pt x="53" y="92"/>
                  <a:pt x="53" y="92"/>
                </a:cubicBezTo>
                <a:close/>
                <a:moveTo>
                  <a:pt x="55" y="21"/>
                </a:moveTo>
                <a:cubicBezTo>
                  <a:pt x="45" y="21"/>
                  <a:pt x="45" y="21"/>
                  <a:pt x="45" y="21"/>
                </a:cubicBezTo>
                <a:cubicBezTo>
                  <a:pt x="40" y="33"/>
                  <a:pt x="40" y="33"/>
                  <a:pt x="40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55" y="21"/>
                  <a:pt x="55" y="21"/>
                  <a:pt x="55" y="21"/>
                </a:cubicBezTo>
                <a:close/>
                <a:moveTo>
                  <a:pt x="42" y="99"/>
                </a:moveTo>
                <a:cubicBezTo>
                  <a:pt x="38" y="99"/>
                  <a:pt x="38" y="99"/>
                  <a:pt x="38" y="99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42" y="109"/>
                  <a:pt x="42" y="109"/>
                  <a:pt x="42" y="109"/>
                </a:cubicBezTo>
                <a:cubicBezTo>
                  <a:pt x="42" y="99"/>
                  <a:pt x="42" y="99"/>
                  <a:pt x="42" y="99"/>
                </a:cubicBezTo>
                <a:close/>
                <a:moveTo>
                  <a:pt x="49" y="99"/>
                </a:moveTo>
                <a:cubicBezTo>
                  <a:pt x="45" y="99"/>
                  <a:pt x="45" y="99"/>
                  <a:pt x="45" y="99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9" y="99"/>
                  <a:pt x="49" y="99"/>
                  <a:pt x="49" y="99"/>
                </a:cubicBezTo>
                <a:close/>
                <a:moveTo>
                  <a:pt x="56" y="99"/>
                </a:moveTo>
                <a:cubicBezTo>
                  <a:pt x="52" y="99"/>
                  <a:pt x="52" y="99"/>
                  <a:pt x="52" y="99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6" y="99"/>
                  <a:pt x="56" y="99"/>
                  <a:pt x="56" y="99"/>
                </a:cubicBezTo>
                <a:close/>
                <a:moveTo>
                  <a:pt x="62" y="99"/>
                </a:moveTo>
                <a:cubicBezTo>
                  <a:pt x="59" y="99"/>
                  <a:pt x="59" y="99"/>
                  <a:pt x="59" y="9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99"/>
                  <a:pt x="62" y="99"/>
                  <a:pt x="62" y="99"/>
                </a:cubicBezTo>
                <a:close/>
                <a:moveTo>
                  <a:pt x="62" y="96"/>
                </a:moveTo>
                <a:cubicBezTo>
                  <a:pt x="39" y="96"/>
                  <a:pt x="39" y="96"/>
                  <a:pt x="39" y="96"/>
                </a:cubicBezTo>
                <a:cubicBezTo>
                  <a:pt x="38" y="97"/>
                  <a:pt x="38" y="97"/>
                  <a:pt x="38" y="97"/>
                </a:cubicBezTo>
                <a:cubicBezTo>
                  <a:pt x="37" y="98"/>
                  <a:pt x="37" y="99"/>
                  <a:pt x="37" y="100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7" y="108"/>
                  <a:pt x="37" y="109"/>
                  <a:pt x="38" y="110"/>
                </a:cubicBezTo>
                <a:cubicBezTo>
                  <a:pt x="38" y="110"/>
                  <a:pt x="39" y="111"/>
                  <a:pt x="39" y="111"/>
                </a:cubicBezTo>
                <a:cubicBezTo>
                  <a:pt x="62" y="111"/>
                  <a:pt x="62" y="111"/>
                  <a:pt x="62" y="111"/>
                </a:cubicBezTo>
                <a:cubicBezTo>
                  <a:pt x="62" y="111"/>
                  <a:pt x="62" y="110"/>
                  <a:pt x="63" y="110"/>
                </a:cubicBezTo>
                <a:cubicBezTo>
                  <a:pt x="63" y="109"/>
                  <a:pt x="64" y="108"/>
                  <a:pt x="64" y="107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99"/>
                  <a:pt x="63" y="98"/>
                  <a:pt x="63" y="97"/>
                </a:cubicBezTo>
                <a:cubicBezTo>
                  <a:pt x="62" y="97"/>
                  <a:pt x="62" y="97"/>
                  <a:pt x="62" y="96"/>
                </a:cubicBezTo>
                <a:close/>
                <a:moveTo>
                  <a:pt x="14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11"/>
                  <a:pt x="15" y="11"/>
                  <a:pt x="15" y="11"/>
                </a:cubicBezTo>
                <a:cubicBezTo>
                  <a:pt x="13" y="12"/>
                  <a:pt x="11" y="14"/>
                  <a:pt x="11" y="16"/>
                </a:cubicBezTo>
                <a:cubicBezTo>
                  <a:pt x="11" y="19"/>
                  <a:pt x="14" y="21"/>
                  <a:pt x="16" y="21"/>
                </a:cubicBezTo>
                <a:cubicBezTo>
                  <a:pt x="19" y="21"/>
                  <a:pt x="21" y="19"/>
                  <a:pt x="21" y="16"/>
                </a:cubicBezTo>
                <a:cubicBezTo>
                  <a:pt x="21" y="14"/>
                  <a:pt x="20" y="12"/>
                  <a:pt x="17" y="11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6"/>
                  <a:pt x="23" y="11"/>
                  <a:pt x="27" y="15"/>
                </a:cubicBezTo>
                <a:cubicBezTo>
                  <a:pt x="23" y="34"/>
                  <a:pt x="23" y="34"/>
                  <a:pt x="2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6" y="15"/>
                  <a:pt x="6" y="15"/>
                  <a:pt x="6" y="15"/>
                </a:cubicBezTo>
                <a:cubicBezTo>
                  <a:pt x="10" y="11"/>
                  <a:pt x="14" y="6"/>
                  <a:pt x="14" y="0"/>
                </a:cubicBezTo>
                <a:close/>
                <a:moveTo>
                  <a:pt x="4" y="62"/>
                </a:moveTo>
                <a:cubicBezTo>
                  <a:pt x="29" y="62"/>
                  <a:pt x="29" y="62"/>
                  <a:pt x="29" y="62"/>
                </a:cubicBezTo>
                <a:cubicBezTo>
                  <a:pt x="23" y="36"/>
                  <a:pt x="23" y="36"/>
                  <a:pt x="23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62"/>
                  <a:pt x="4" y="62"/>
                  <a:pt x="4" y="62"/>
                </a:cubicBezTo>
                <a:close/>
                <a:moveTo>
                  <a:pt x="8" y="60"/>
                </a:moveTo>
                <a:cubicBezTo>
                  <a:pt x="12" y="37"/>
                  <a:pt x="12" y="37"/>
                  <a:pt x="12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60"/>
                  <a:pt x="16" y="60"/>
                  <a:pt x="16" y="60"/>
                </a:cubicBezTo>
                <a:cubicBezTo>
                  <a:pt x="8" y="60"/>
                  <a:pt x="8" y="60"/>
                  <a:pt x="8" y="60"/>
                </a:cubicBezTo>
                <a:close/>
                <a:moveTo>
                  <a:pt x="3" y="63"/>
                </a:moveTo>
                <a:cubicBezTo>
                  <a:pt x="12" y="63"/>
                  <a:pt x="21" y="63"/>
                  <a:pt x="29" y="63"/>
                </a:cubicBezTo>
                <a:cubicBezTo>
                  <a:pt x="33" y="84"/>
                  <a:pt x="31" y="104"/>
                  <a:pt x="22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3" y="105"/>
                  <a:pt x="0" y="85"/>
                  <a:pt x="3" y="63"/>
                </a:cubicBezTo>
                <a:close/>
                <a:moveTo>
                  <a:pt x="75" y="95"/>
                </a:moveTo>
                <a:cubicBezTo>
                  <a:pt x="75" y="97"/>
                  <a:pt x="75" y="97"/>
                  <a:pt x="75" y="97"/>
                </a:cubicBezTo>
                <a:cubicBezTo>
                  <a:pt x="98" y="97"/>
                  <a:pt x="98" y="97"/>
                  <a:pt x="98" y="97"/>
                </a:cubicBezTo>
                <a:cubicBezTo>
                  <a:pt x="106" y="116"/>
                  <a:pt x="106" y="116"/>
                  <a:pt x="106" y="116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98" y="95"/>
                  <a:pt x="98" y="95"/>
                  <a:pt x="98" y="95"/>
                </a:cubicBezTo>
                <a:cubicBezTo>
                  <a:pt x="75" y="95"/>
                  <a:pt x="75" y="95"/>
                  <a:pt x="75" y="95"/>
                </a:cubicBezTo>
                <a:close/>
                <a:moveTo>
                  <a:pt x="80" y="68"/>
                </a:moveTo>
                <a:cubicBezTo>
                  <a:pt x="104" y="68"/>
                  <a:pt x="104" y="68"/>
                  <a:pt x="104" y="68"/>
                </a:cubicBezTo>
                <a:cubicBezTo>
                  <a:pt x="114" y="19"/>
                  <a:pt x="114" y="19"/>
                  <a:pt x="114" y="19"/>
                </a:cubicBezTo>
                <a:cubicBezTo>
                  <a:pt x="114" y="19"/>
                  <a:pt x="114" y="19"/>
                  <a:pt x="114" y="19"/>
                </a:cubicBezTo>
                <a:cubicBezTo>
                  <a:pt x="114" y="19"/>
                  <a:pt x="114" y="19"/>
                  <a:pt x="114" y="19"/>
                </a:cubicBezTo>
                <a:cubicBezTo>
                  <a:pt x="114" y="19"/>
                  <a:pt x="114" y="19"/>
                  <a:pt x="114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2" y="18"/>
                  <a:pt x="92" y="19"/>
                  <a:pt x="91" y="19"/>
                </a:cubicBezTo>
                <a:cubicBezTo>
                  <a:pt x="91" y="20"/>
                  <a:pt x="90" y="20"/>
                  <a:pt x="90" y="21"/>
                </a:cubicBezTo>
                <a:cubicBezTo>
                  <a:pt x="80" y="68"/>
                  <a:pt x="80" y="68"/>
                  <a:pt x="80" y="68"/>
                </a:cubicBezTo>
                <a:close/>
                <a:moveTo>
                  <a:pt x="108" y="71"/>
                </a:moveTo>
                <a:cubicBezTo>
                  <a:pt x="113" y="83"/>
                  <a:pt x="113" y="83"/>
                  <a:pt x="113" y="83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2" y="38"/>
                  <a:pt x="122" y="37"/>
                  <a:pt x="121" y="36"/>
                </a:cubicBezTo>
                <a:cubicBezTo>
                  <a:pt x="117" y="27"/>
                  <a:pt x="117" y="27"/>
                  <a:pt x="117" y="27"/>
                </a:cubicBezTo>
                <a:lnTo>
                  <a:pt x="108" y="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173"/>
          <p:cNvSpPr>
            <a:spLocks noEditPoints="1"/>
          </p:cNvSpPr>
          <p:nvPr/>
        </p:nvSpPr>
        <p:spPr bwMode="auto">
          <a:xfrm>
            <a:off x="10358769" y="2353788"/>
            <a:ext cx="522287" cy="531813"/>
          </a:xfrm>
          <a:custGeom>
            <a:avLst/>
            <a:gdLst>
              <a:gd name="T0" fmla="*/ 27 w 123"/>
              <a:gd name="T1" fmla="*/ 107 h 125"/>
              <a:gd name="T2" fmla="*/ 122 w 123"/>
              <a:gd name="T3" fmla="*/ 45 h 125"/>
              <a:gd name="T4" fmla="*/ 43 w 123"/>
              <a:gd name="T5" fmla="*/ 125 h 125"/>
              <a:gd name="T6" fmla="*/ 28 w 123"/>
              <a:gd name="T7" fmla="*/ 60 h 125"/>
              <a:gd name="T8" fmla="*/ 12 w 123"/>
              <a:gd name="T9" fmla="*/ 76 h 125"/>
              <a:gd name="T10" fmla="*/ 26 w 123"/>
              <a:gd name="T11" fmla="*/ 97 h 125"/>
              <a:gd name="T12" fmla="*/ 27 w 123"/>
              <a:gd name="T13" fmla="*/ 96 h 125"/>
              <a:gd name="T14" fmla="*/ 26 w 123"/>
              <a:gd name="T15" fmla="*/ 87 h 125"/>
              <a:gd name="T16" fmla="*/ 26 w 123"/>
              <a:gd name="T17" fmla="*/ 83 h 125"/>
              <a:gd name="T18" fmla="*/ 39 w 123"/>
              <a:gd name="T19" fmla="*/ 84 h 125"/>
              <a:gd name="T20" fmla="*/ 40 w 123"/>
              <a:gd name="T21" fmla="*/ 83 h 125"/>
              <a:gd name="T22" fmla="*/ 39 w 123"/>
              <a:gd name="T23" fmla="*/ 74 h 125"/>
              <a:gd name="T24" fmla="*/ 39 w 123"/>
              <a:gd name="T25" fmla="*/ 70 h 125"/>
              <a:gd name="T26" fmla="*/ 52 w 123"/>
              <a:gd name="T27" fmla="*/ 71 h 125"/>
              <a:gd name="T28" fmla="*/ 53 w 123"/>
              <a:gd name="T29" fmla="*/ 70 h 125"/>
              <a:gd name="T30" fmla="*/ 52 w 123"/>
              <a:gd name="T31" fmla="*/ 61 h 125"/>
              <a:gd name="T32" fmla="*/ 52 w 123"/>
              <a:gd name="T33" fmla="*/ 57 h 125"/>
              <a:gd name="T34" fmla="*/ 65 w 123"/>
              <a:gd name="T35" fmla="*/ 58 h 125"/>
              <a:gd name="T36" fmla="*/ 67 w 123"/>
              <a:gd name="T37" fmla="*/ 56 h 125"/>
              <a:gd name="T38" fmla="*/ 65 w 123"/>
              <a:gd name="T39" fmla="*/ 48 h 125"/>
              <a:gd name="T40" fmla="*/ 66 w 123"/>
              <a:gd name="T41" fmla="*/ 43 h 125"/>
              <a:gd name="T42" fmla="*/ 78 w 123"/>
              <a:gd name="T43" fmla="*/ 45 h 125"/>
              <a:gd name="T44" fmla="*/ 79 w 123"/>
              <a:gd name="T45" fmla="*/ 43 h 125"/>
              <a:gd name="T46" fmla="*/ 78 w 123"/>
              <a:gd name="T47" fmla="*/ 35 h 125"/>
              <a:gd name="T48" fmla="*/ 79 w 123"/>
              <a:gd name="T49" fmla="*/ 30 h 125"/>
              <a:gd name="T50" fmla="*/ 92 w 123"/>
              <a:gd name="T51" fmla="*/ 31 h 125"/>
              <a:gd name="T52" fmla="*/ 93 w 123"/>
              <a:gd name="T53" fmla="*/ 30 h 125"/>
              <a:gd name="T54" fmla="*/ 91 w 123"/>
              <a:gd name="T55" fmla="*/ 21 h 125"/>
              <a:gd name="T56" fmla="*/ 83 w 123"/>
              <a:gd name="T57" fmla="*/ 5 h 125"/>
              <a:gd name="T58" fmla="*/ 104 w 123"/>
              <a:gd name="T59" fmla="*/ 42 h 125"/>
              <a:gd name="T60" fmla="*/ 105 w 123"/>
              <a:gd name="T61" fmla="*/ 32 h 125"/>
              <a:gd name="T62" fmla="*/ 49 w 123"/>
              <a:gd name="T63" fmla="*/ 116 h 125"/>
              <a:gd name="T64" fmla="*/ 52 w 123"/>
              <a:gd name="T65" fmla="*/ 114 h 125"/>
              <a:gd name="T66" fmla="*/ 50 w 123"/>
              <a:gd name="T67" fmla="*/ 98 h 125"/>
              <a:gd name="T68" fmla="*/ 58 w 123"/>
              <a:gd name="T69" fmla="*/ 97 h 125"/>
              <a:gd name="T70" fmla="*/ 70 w 123"/>
              <a:gd name="T71" fmla="*/ 95 h 125"/>
              <a:gd name="T72" fmla="*/ 72 w 123"/>
              <a:gd name="T73" fmla="*/ 93 h 125"/>
              <a:gd name="T74" fmla="*/ 74 w 123"/>
              <a:gd name="T75" fmla="*/ 80 h 125"/>
              <a:gd name="T76" fmla="*/ 75 w 123"/>
              <a:gd name="T77" fmla="*/ 72 h 125"/>
              <a:gd name="T78" fmla="*/ 91 w 123"/>
              <a:gd name="T79" fmla="*/ 74 h 125"/>
              <a:gd name="T80" fmla="*/ 93 w 123"/>
              <a:gd name="T81" fmla="*/ 72 h 125"/>
              <a:gd name="T82" fmla="*/ 91 w 123"/>
              <a:gd name="T83" fmla="*/ 56 h 125"/>
              <a:gd name="T84" fmla="*/ 99 w 123"/>
              <a:gd name="T85" fmla="*/ 55 h 125"/>
              <a:gd name="T86" fmla="*/ 111 w 123"/>
              <a:gd name="T87" fmla="*/ 5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3" h="125">
                <a:moveTo>
                  <a:pt x="43" y="125"/>
                </a:moveTo>
                <a:cubicBezTo>
                  <a:pt x="27" y="109"/>
                  <a:pt x="27" y="109"/>
                  <a:pt x="27" y="109"/>
                </a:cubicBezTo>
                <a:cubicBezTo>
                  <a:pt x="27" y="108"/>
                  <a:pt x="27" y="107"/>
                  <a:pt x="27" y="107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5" y="28"/>
                  <a:pt x="106" y="28"/>
                  <a:pt x="106" y="29"/>
                </a:cubicBezTo>
                <a:cubicBezTo>
                  <a:pt x="122" y="45"/>
                  <a:pt x="122" y="45"/>
                  <a:pt x="122" y="45"/>
                </a:cubicBezTo>
                <a:cubicBezTo>
                  <a:pt x="123" y="45"/>
                  <a:pt x="123" y="46"/>
                  <a:pt x="122" y="47"/>
                </a:cubicBezTo>
                <a:cubicBezTo>
                  <a:pt x="45" y="125"/>
                  <a:pt x="45" y="125"/>
                  <a:pt x="45" y="125"/>
                </a:cubicBezTo>
                <a:cubicBezTo>
                  <a:pt x="45" y="125"/>
                  <a:pt x="44" y="125"/>
                  <a:pt x="43" y="125"/>
                </a:cubicBezTo>
                <a:close/>
                <a:moveTo>
                  <a:pt x="60" y="28"/>
                </a:moveTo>
                <a:cubicBezTo>
                  <a:pt x="51" y="24"/>
                  <a:pt x="40" y="26"/>
                  <a:pt x="33" y="33"/>
                </a:cubicBezTo>
                <a:cubicBezTo>
                  <a:pt x="26" y="40"/>
                  <a:pt x="24" y="51"/>
                  <a:pt x="28" y="60"/>
                </a:cubicBezTo>
                <a:cubicBezTo>
                  <a:pt x="60" y="28"/>
                  <a:pt x="60" y="28"/>
                  <a:pt x="60" y="28"/>
                </a:cubicBezTo>
                <a:close/>
                <a:moveTo>
                  <a:pt x="18" y="18"/>
                </a:moveTo>
                <a:cubicBezTo>
                  <a:pt x="2" y="34"/>
                  <a:pt x="0" y="58"/>
                  <a:pt x="12" y="76"/>
                </a:cubicBezTo>
                <a:cubicBezTo>
                  <a:pt x="4" y="84"/>
                  <a:pt x="4" y="84"/>
                  <a:pt x="4" y="84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6" y="97"/>
                  <a:pt x="26" y="97"/>
                  <a:pt x="26" y="97"/>
                </a:cubicBezTo>
                <a:cubicBezTo>
                  <a:pt x="21" y="92"/>
                  <a:pt x="21" y="92"/>
                  <a:pt x="21" y="92"/>
                </a:cubicBezTo>
                <a:cubicBezTo>
                  <a:pt x="22" y="91"/>
                  <a:pt x="22" y="91"/>
                  <a:pt x="22" y="91"/>
                </a:cubicBezTo>
                <a:cubicBezTo>
                  <a:pt x="27" y="96"/>
                  <a:pt x="27" y="96"/>
                  <a:pt x="27" y="96"/>
                </a:cubicBezTo>
                <a:cubicBezTo>
                  <a:pt x="29" y="94"/>
                  <a:pt x="29" y="94"/>
                  <a:pt x="29" y="94"/>
                </a:cubicBezTo>
                <a:cubicBezTo>
                  <a:pt x="24" y="89"/>
                  <a:pt x="24" y="89"/>
                  <a:pt x="24" y="89"/>
                </a:cubicBezTo>
                <a:cubicBezTo>
                  <a:pt x="26" y="87"/>
                  <a:pt x="26" y="87"/>
                  <a:pt x="26" y="87"/>
                </a:cubicBezTo>
                <a:cubicBezTo>
                  <a:pt x="31" y="92"/>
                  <a:pt x="31" y="92"/>
                  <a:pt x="31" y="92"/>
                </a:cubicBezTo>
                <a:cubicBezTo>
                  <a:pt x="33" y="90"/>
                  <a:pt x="33" y="90"/>
                  <a:pt x="33" y="90"/>
                </a:cubicBezTo>
                <a:cubicBezTo>
                  <a:pt x="26" y="83"/>
                  <a:pt x="26" y="83"/>
                  <a:pt x="26" y="83"/>
                </a:cubicBezTo>
                <a:cubicBezTo>
                  <a:pt x="29" y="81"/>
                  <a:pt x="29" y="81"/>
                  <a:pt x="29" y="81"/>
                </a:cubicBezTo>
                <a:cubicBezTo>
                  <a:pt x="36" y="87"/>
                  <a:pt x="36" y="87"/>
                  <a:pt x="36" y="87"/>
                </a:cubicBezTo>
                <a:cubicBezTo>
                  <a:pt x="39" y="84"/>
                  <a:pt x="39" y="84"/>
                  <a:pt x="39" y="84"/>
                </a:cubicBezTo>
                <a:cubicBezTo>
                  <a:pt x="34" y="79"/>
                  <a:pt x="34" y="79"/>
                  <a:pt x="34" y="79"/>
                </a:cubicBezTo>
                <a:cubicBezTo>
                  <a:pt x="35" y="78"/>
                  <a:pt x="35" y="78"/>
                  <a:pt x="35" y="78"/>
                </a:cubicBezTo>
                <a:cubicBezTo>
                  <a:pt x="40" y="83"/>
                  <a:pt x="40" y="83"/>
                  <a:pt x="40" y="83"/>
                </a:cubicBezTo>
                <a:cubicBezTo>
                  <a:pt x="43" y="80"/>
                  <a:pt x="43" y="80"/>
                  <a:pt x="43" y="80"/>
                </a:cubicBezTo>
                <a:cubicBezTo>
                  <a:pt x="38" y="75"/>
                  <a:pt x="38" y="75"/>
                  <a:pt x="38" y="75"/>
                </a:cubicBezTo>
                <a:cubicBezTo>
                  <a:pt x="39" y="74"/>
                  <a:pt x="39" y="74"/>
                  <a:pt x="39" y="74"/>
                </a:cubicBezTo>
                <a:cubicBezTo>
                  <a:pt x="44" y="79"/>
                  <a:pt x="44" y="79"/>
                  <a:pt x="44" y="79"/>
                </a:cubicBezTo>
                <a:cubicBezTo>
                  <a:pt x="46" y="77"/>
                  <a:pt x="46" y="77"/>
                  <a:pt x="46" y="77"/>
                </a:cubicBezTo>
                <a:cubicBezTo>
                  <a:pt x="39" y="70"/>
                  <a:pt x="39" y="70"/>
                  <a:pt x="39" y="70"/>
                </a:cubicBezTo>
                <a:cubicBezTo>
                  <a:pt x="42" y="67"/>
                  <a:pt x="42" y="67"/>
                  <a:pt x="42" y="67"/>
                </a:cubicBezTo>
                <a:cubicBezTo>
                  <a:pt x="49" y="74"/>
                  <a:pt x="49" y="74"/>
                  <a:pt x="49" y="74"/>
                </a:cubicBezTo>
                <a:cubicBezTo>
                  <a:pt x="52" y="71"/>
                  <a:pt x="52" y="71"/>
                  <a:pt x="52" y="71"/>
                </a:cubicBezTo>
                <a:cubicBezTo>
                  <a:pt x="47" y="66"/>
                  <a:pt x="47" y="66"/>
                  <a:pt x="47" y="66"/>
                </a:cubicBezTo>
                <a:cubicBezTo>
                  <a:pt x="48" y="65"/>
                  <a:pt x="48" y="65"/>
                  <a:pt x="48" y="65"/>
                </a:cubicBezTo>
                <a:cubicBezTo>
                  <a:pt x="53" y="70"/>
                  <a:pt x="53" y="70"/>
                  <a:pt x="53" y="70"/>
                </a:cubicBezTo>
                <a:cubicBezTo>
                  <a:pt x="55" y="67"/>
                  <a:pt x="55" y="67"/>
                  <a:pt x="55" y="67"/>
                </a:cubicBezTo>
                <a:cubicBezTo>
                  <a:pt x="50" y="62"/>
                  <a:pt x="50" y="62"/>
                  <a:pt x="50" y="62"/>
                </a:cubicBezTo>
                <a:cubicBezTo>
                  <a:pt x="52" y="61"/>
                  <a:pt x="52" y="61"/>
                  <a:pt x="52" y="61"/>
                </a:cubicBezTo>
                <a:cubicBezTo>
                  <a:pt x="57" y="66"/>
                  <a:pt x="57" y="66"/>
                  <a:pt x="57" y="66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57"/>
                  <a:pt x="52" y="57"/>
                  <a:pt x="52" y="57"/>
                </a:cubicBezTo>
                <a:cubicBezTo>
                  <a:pt x="55" y="54"/>
                  <a:pt x="55" y="54"/>
                  <a:pt x="55" y="54"/>
                </a:cubicBezTo>
                <a:cubicBezTo>
                  <a:pt x="62" y="61"/>
                  <a:pt x="62" y="61"/>
                  <a:pt x="62" y="61"/>
                </a:cubicBezTo>
                <a:cubicBezTo>
                  <a:pt x="65" y="58"/>
                  <a:pt x="65" y="58"/>
                  <a:pt x="65" y="58"/>
                </a:cubicBezTo>
                <a:cubicBezTo>
                  <a:pt x="60" y="53"/>
                  <a:pt x="60" y="53"/>
                  <a:pt x="60" y="53"/>
                </a:cubicBezTo>
                <a:cubicBezTo>
                  <a:pt x="61" y="51"/>
                  <a:pt x="61" y="51"/>
                  <a:pt x="61" y="51"/>
                </a:cubicBezTo>
                <a:cubicBezTo>
                  <a:pt x="67" y="56"/>
                  <a:pt x="67" y="56"/>
                  <a:pt x="67" y="56"/>
                </a:cubicBezTo>
                <a:cubicBezTo>
                  <a:pt x="69" y="54"/>
                  <a:pt x="69" y="54"/>
                  <a:pt x="69" y="54"/>
                </a:cubicBezTo>
                <a:cubicBezTo>
                  <a:pt x="64" y="49"/>
                  <a:pt x="64" y="49"/>
                  <a:pt x="64" y="49"/>
                </a:cubicBezTo>
                <a:cubicBezTo>
                  <a:pt x="65" y="48"/>
                  <a:pt x="65" y="48"/>
                  <a:pt x="65" y="48"/>
                </a:cubicBezTo>
                <a:cubicBezTo>
                  <a:pt x="70" y="53"/>
                  <a:pt x="70" y="53"/>
                  <a:pt x="70" y="53"/>
                </a:cubicBezTo>
                <a:cubicBezTo>
                  <a:pt x="73" y="50"/>
                  <a:pt x="73" y="50"/>
                  <a:pt x="73" y="50"/>
                </a:cubicBezTo>
                <a:cubicBezTo>
                  <a:pt x="66" y="43"/>
                  <a:pt x="66" y="43"/>
                  <a:pt x="66" y="43"/>
                </a:cubicBezTo>
                <a:cubicBezTo>
                  <a:pt x="68" y="41"/>
                  <a:pt x="68" y="41"/>
                  <a:pt x="68" y="41"/>
                </a:cubicBezTo>
                <a:cubicBezTo>
                  <a:pt x="75" y="48"/>
                  <a:pt x="75" y="48"/>
                  <a:pt x="75" y="48"/>
                </a:cubicBezTo>
                <a:cubicBezTo>
                  <a:pt x="78" y="45"/>
                  <a:pt x="78" y="45"/>
                  <a:pt x="78" y="45"/>
                </a:cubicBezTo>
                <a:cubicBezTo>
                  <a:pt x="73" y="40"/>
                  <a:pt x="73" y="40"/>
                  <a:pt x="73" y="40"/>
                </a:cubicBezTo>
                <a:cubicBezTo>
                  <a:pt x="74" y="38"/>
                  <a:pt x="74" y="38"/>
                  <a:pt x="74" y="38"/>
                </a:cubicBezTo>
                <a:cubicBezTo>
                  <a:pt x="79" y="43"/>
                  <a:pt x="79" y="43"/>
                  <a:pt x="79" y="43"/>
                </a:cubicBezTo>
                <a:cubicBezTo>
                  <a:pt x="82" y="41"/>
                  <a:pt x="82" y="41"/>
                  <a:pt x="82" y="41"/>
                </a:cubicBezTo>
                <a:cubicBezTo>
                  <a:pt x="77" y="36"/>
                  <a:pt x="77" y="36"/>
                  <a:pt x="77" y="36"/>
                </a:cubicBezTo>
                <a:cubicBezTo>
                  <a:pt x="78" y="35"/>
                  <a:pt x="78" y="35"/>
                  <a:pt x="78" y="35"/>
                </a:cubicBezTo>
                <a:cubicBezTo>
                  <a:pt x="83" y="40"/>
                  <a:pt x="83" y="40"/>
                  <a:pt x="83" y="40"/>
                </a:cubicBezTo>
                <a:cubicBezTo>
                  <a:pt x="86" y="37"/>
                  <a:pt x="86" y="37"/>
                  <a:pt x="86" y="37"/>
                </a:cubicBezTo>
                <a:cubicBezTo>
                  <a:pt x="79" y="30"/>
                  <a:pt x="79" y="30"/>
                  <a:pt x="79" y="30"/>
                </a:cubicBezTo>
                <a:cubicBezTo>
                  <a:pt x="81" y="28"/>
                  <a:pt x="81" y="28"/>
                  <a:pt x="81" y="28"/>
                </a:cubicBezTo>
                <a:cubicBezTo>
                  <a:pt x="88" y="35"/>
                  <a:pt x="88" y="35"/>
                  <a:pt x="88" y="35"/>
                </a:cubicBezTo>
                <a:cubicBezTo>
                  <a:pt x="92" y="31"/>
                  <a:pt x="92" y="31"/>
                  <a:pt x="92" y="31"/>
                </a:cubicBezTo>
                <a:cubicBezTo>
                  <a:pt x="87" y="26"/>
                  <a:pt x="87" y="26"/>
                  <a:pt x="87" y="26"/>
                </a:cubicBezTo>
                <a:cubicBezTo>
                  <a:pt x="88" y="25"/>
                  <a:pt x="88" y="25"/>
                  <a:pt x="88" y="25"/>
                </a:cubicBezTo>
                <a:cubicBezTo>
                  <a:pt x="93" y="30"/>
                  <a:pt x="93" y="30"/>
                  <a:pt x="93" y="30"/>
                </a:cubicBezTo>
                <a:cubicBezTo>
                  <a:pt x="95" y="27"/>
                  <a:pt x="95" y="27"/>
                  <a:pt x="95" y="27"/>
                </a:cubicBezTo>
                <a:cubicBezTo>
                  <a:pt x="90" y="22"/>
                  <a:pt x="90" y="22"/>
                  <a:pt x="90" y="22"/>
                </a:cubicBezTo>
                <a:cubicBezTo>
                  <a:pt x="91" y="21"/>
                  <a:pt x="91" y="21"/>
                  <a:pt x="91" y="21"/>
                </a:cubicBezTo>
                <a:cubicBezTo>
                  <a:pt x="97" y="26"/>
                  <a:pt x="97" y="26"/>
                  <a:pt x="97" y="26"/>
                </a:cubicBezTo>
                <a:cubicBezTo>
                  <a:pt x="101" y="22"/>
                  <a:pt x="101" y="22"/>
                  <a:pt x="101" y="22"/>
                </a:cubicBezTo>
                <a:cubicBezTo>
                  <a:pt x="83" y="5"/>
                  <a:pt x="83" y="5"/>
                  <a:pt x="83" y="5"/>
                </a:cubicBezTo>
                <a:cubicBezTo>
                  <a:pt x="76" y="12"/>
                  <a:pt x="76" y="12"/>
                  <a:pt x="76" y="12"/>
                </a:cubicBezTo>
                <a:cubicBezTo>
                  <a:pt x="58" y="0"/>
                  <a:pt x="34" y="2"/>
                  <a:pt x="18" y="18"/>
                </a:cubicBezTo>
                <a:close/>
                <a:moveTo>
                  <a:pt x="104" y="42"/>
                </a:moveTo>
                <a:cubicBezTo>
                  <a:pt x="113" y="51"/>
                  <a:pt x="113" y="51"/>
                  <a:pt x="113" y="51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44" y="121"/>
                  <a:pt x="44" y="121"/>
                  <a:pt x="44" y="121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52" y="114"/>
                  <a:pt x="52" y="114"/>
                  <a:pt x="52" y="114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50" y="98"/>
                  <a:pt x="50" y="98"/>
                  <a:pt x="50" y="98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63" y="102"/>
                  <a:pt x="63" y="102"/>
                  <a:pt x="63" y="102"/>
                </a:cubicBezTo>
                <a:cubicBezTo>
                  <a:pt x="58" y="97"/>
                  <a:pt x="58" y="97"/>
                  <a:pt x="58" y="97"/>
                </a:cubicBezTo>
                <a:cubicBezTo>
                  <a:pt x="60" y="94"/>
                  <a:pt x="60" y="94"/>
                  <a:pt x="60" y="94"/>
                </a:cubicBezTo>
                <a:cubicBezTo>
                  <a:pt x="65" y="100"/>
                  <a:pt x="65" y="100"/>
                  <a:pt x="65" y="100"/>
                </a:cubicBezTo>
                <a:cubicBezTo>
                  <a:pt x="70" y="95"/>
                  <a:pt x="70" y="95"/>
                  <a:pt x="70" y="95"/>
                </a:cubicBezTo>
                <a:cubicBezTo>
                  <a:pt x="61" y="86"/>
                  <a:pt x="61" y="86"/>
                  <a:pt x="61" y="86"/>
                </a:cubicBezTo>
                <a:cubicBezTo>
                  <a:pt x="63" y="84"/>
                  <a:pt x="63" y="84"/>
                  <a:pt x="63" y="84"/>
                </a:cubicBezTo>
                <a:cubicBezTo>
                  <a:pt x="72" y="93"/>
                  <a:pt x="72" y="93"/>
                  <a:pt x="72" y="93"/>
                </a:cubicBezTo>
                <a:cubicBezTo>
                  <a:pt x="77" y="88"/>
                  <a:pt x="77" y="88"/>
                  <a:pt x="77" y="88"/>
                </a:cubicBezTo>
                <a:cubicBezTo>
                  <a:pt x="71" y="83"/>
                  <a:pt x="71" y="83"/>
                  <a:pt x="71" y="83"/>
                </a:cubicBezTo>
                <a:cubicBezTo>
                  <a:pt x="74" y="80"/>
                  <a:pt x="74" y="80"/>
                  <a:pt x="74" y="80"/>
                </a:cubicBezTo>
                <a:cubicBezTo>
                  <a:pt x="79" y="86"/>
                  <a:pt x="79" y="86"/>
                  <a:pt x="79" y="86"/>
                </a:cubicBezTo>
                <a:cubicBezTo>
                  <a:pt x="84" y="81"/>
                  <a:pt x="84" y="81"/>
                  <a:pt x="84" y="81"/>
                </a:cubicBezTo>
                <a:cubicBezTo>
                  <a:pt x="75" y="72"/>
                  <a:pt x="75" y="72"/>
                  <a:pt x="75" y="72"/>
                </a:cubicBezTo>
                <a:cubicBezTo>
                  <a:pt x="77" y="70"/>
                  <a:pt x="77" y="70"/>
                  <a:pt x="77" y="70"/>
                </a:cubicBezTo>
                <a:cubicBezTo>
                  <a:pt x="86" y="79"/>
                  <a:pt x="86" y="79"/>
                  <a:pt x="86" y="79"/>
                </a:cubicBezTo>
                <a:cubicBezTo>
                  <a:pt x="91" y="74"/>
                  <a:pt x="91" y="74"/>
                  <a:pt x="91" y="74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7"/>
                  <a:pt x="87" y="67"/>
                  <a:pt x="87" y="67"/>
                </a:cubicBezTo>
                <a:cubicBezTo>
                  <a:pt x="93" y="72"/>
                  <a:pt x="93" y="72"/>
                  <a:pt x="93" y="72"/>
                </a:cubicBezTo>
                <a:cubicBezTo>
                  <a:pt x="97" y="67"/>
                  <a:pt x="97" y="67"/>
                  <a:pt x="97" y="67"/>
                </a:cubicBezTo>
                <a:cubicBezTo>
                  <a:pt x="88" y="58"/>
                  <a:pt x="88" y="58"/>
                  <a:pt x="88" y="58"/>
                </a:cubicBezTo>
                <a:cubicBezTo>
                  <a:pt x="91" y="56"/>
                  <a:pt x="91" y="56"/>
                  <a:pt x="91" y="56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99" y="55"/>
                  <a:pt x="99" y="55"/>
                  <a:pt x="99" y="55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02" y="45"/>
                  <a:pt x="102" y="45"/>
                  <a:pt x="102" y="45"/>
                </a:cubicBezTo>
                <a:lnTo>
                  <a:pt x="104" y="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180"/>
          <p:cNvSpPr>
            <a:spLocks noEditPoints="1"/>
          </p:cNvSpPr>
          <p:nvPr/>
        </p:nvSpPr>
        <p:spPr bwMode="auto">
          <a:xfrm>
            <a:off x="8722388" y="3174219"/>
            <a:ext cx="461962" cy="501650"/>
          </a:xfrm>
          <a:custGeom>
            <a:avLst/>
            <a:gdLst>
              <a:gd name="T0" fmla="*/ 0 w 109"/>
              <a:gd name="T1" fmla="*/ 25 h 118"/>
              <a:gd name="T2" fmla="*/ 28 w 109"/>
              <a:gd name="T3" fmla="*/ 25 h 118"/>
              <a:gd name="T4" fmla="*/ 18 w 109"/>
              <a:gd name="T5" fmla="*/ 13 h 118"/>
              <a:gd name="T6" fmla="*/ 12 w 109"/>
              <a:gd name="T7" fmla="*/ 6 h 118"/>
              <a:gd name="T8" fmla="*/ 18 w 109"/>
              <a:gd name="T9" fmla="*/ 0 h 118"/>
              <a:gd name="T10" fmla="*/ 25 w 109"/>
              <a:gd name="T11" fmla="*/ 6 h 118"/>
              <a:gd name="T12" fmla="*/ 25 w 109"/>
              <a:gd name="T13" fmla="*/ 8 h 118"/>
              <a:gd name="T14" fmla="*/ 35 w 109"/>
              <a:gd name="T15" fmla="*/ 22 h 118"/>
              <a:gd name="T16" fmla="*/ 47 w 109"/>
              <a:gd name="T17" fmla="*/ 9 h 118"/>
              <a:gd name="T18" fmla="*/ 47 w 109"/>
              <a:gd name="T19" fmla="*/ 6 h 118"/>
              <a:gd name="T20" fmla="*/ 53 w 109"/>
              <a:gd name="T21" fmla="*/ 0 h 118"/>
              <a:gd name="T22" fmla="*/ 60 w 109"/>
              <a:gd name="T23" fmla="*/ 6 h 118"/>
              <a:gd name="T24" fmla="*/ 54 w 109"/>
              <a:gd name="T25" fmla="*/ 13 h 118"/>
              <a:gd name="T26" fmla="*/ 43 w 109"/>
              <a:gd name="T27" fmla="*/ 25 h 118"/>
              <a:gd name="T28" fmla="*/ 109 w 109"/>
              <a:gd name="T29" fmla="*/ 25 h 118"/>
              <a:gd name="T30" fmla="*/ 109 w 109"/>
              <a:gd name="T31" fmla="*/ 107 h 118"/>
              <a:gd name="T32" fmla="*/ 101 w 109"/>
              <a:gd name="T33" fmla="*/ 107 h 118"/>
              <a:gd name="T34" fmla="*/ 101 w 109"/>
              <a:gd name="T35" fmla="*/ 118 h 118"/>
              <a:gd name="T36" fmla="*/ 91 w 109"/>
              <a:gd name="T37" fmla="*/ 118 h 118"/>
              <a:gd name="T38" fmla="*/ 91 w 109"/>
              <a:gd name="T39" fmla="*/ 107 h 118"/>
              <a:gd name="T40" fmla="*/ 16 w 109"/>
              <a:gd name="T41" fmla="*/ 107 h 118"/>
              <a:gd name="T42" fmla="*/ 16 w 109"/>
              <a:gd name="T43" fmla="*/ 118 h 118"/>
              <a:gd name="T44" fmla="*/ 5 w 109"/>
              <a:gd name="T45" fmla="*/ 118 h 118"/>
              <a:gd name="T46" fmla="*/ 5 w 109"/>
              <a:gd name="T47" fmla="*/ 107 h 118"/>
              <a:gd name="T48" fmla="*/ 0 w 109"/>
              <a:gd name="T49" fmla="*/ 107 h 118"/>
              <a:gd name="T50" fmla="*/ 0 w 109"/>
              <a:gd name="T51" fmla="*/ 25 h 118"/>
              <a:gd name="T52" fmla="*/ 92 w 109"/>
              <a:gd name="T53" fmla="*/ 80 h 118"/>
              <a:gd name="T54" fmla="*/ 86 w 109"/>
              <a:gd name="T55" fmla="*/ 86 h 118"/>
              <a:gd name="T56" fmla="*/ 92 w 109"/>
              <a:gd name="T57" fmla="*/ 92 h 118"/>
              <a:gd name="T58" fmla="*/ 98 w 109"/>
              <a:gd name="T59" fmla="*/ 86 h 118"/>
              <a:gd name="T60" fmla="*/ 92 w 109"/>
              <a:gd name="T61" fmla="*/ 80 h 118"/>
              <a:gd name="T62" fmla="*/ 12 w 109"/>
              <a:gd name="T63" fmla="*/ 38 h 118"/>
              <a:gd name="T64" fmla="*/ 12 w 109"/>
              <a:gd name="T65" fmla="*/ 93 h 118"/>
              <a:gd name="T66" fmla="*/ 78 w 109"/>
              <a:gd name="T67" fmla="*/ 93 h 118"/>
              <a:gd name="T68" fmla="*/ 78 w 109"/>
              <a:gd name="T69" fmla="*/ 38 h 118"/>
              <a:gd name="T70" fmla="*/ 12 w 109"/>
              <a:gd name="T71" fmla="*/ 38 h 118"/>
              <a:gd name="T72" fmla="*/ 92 w 109"/>
              <a:gd name="T73" fmla="*/ 64 h 118"/>
              <a:gd name="T74" fmla="*/ 86 w 109"/>
              <a:gd name="T75" fmla="*/ 70 h 118"/>
              <a:gd name="T76" fmla="*/ 92 w 109"/>
              <a:gd name="T77" fmla="*/ 76 h 118"/>
              <a:gd name="T78" fmla="*/ 98 w 109"/>
              <a:gd name="T79" fmla="*/ 70 h 118"/>
              <a:gd name="T80" fmla="*/ 92 w 109"/>
              <a:gd name="T81" fmla="*/ 6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9" h="118">
                <a:moveTo>
                  <a:pt x="0" y="25"/>
                </a:moveTo>
                <a:cubicBezTo>
                  <a:pt x="28" y="25"/>
                  <a:pt x="28" y="25"/>
                  <a:pt x="28" y="25"/>
                </a:cubicBezTo>
                <a:cubicBezTo>
                  <a:pt x="18" y="13"/>
                  <a:pt x="18" y="13"/>
                  <a:pt x="18" y="13"/>
                </a:cubicBezTo>
                <a:cubicBezTo>
                  <a:pt x="15" y="13"/>
                  <a:pt x="12" y="10"/>
                  <a:pt x="12" y="6"/>
                </a:cubicBezTo>
                <a:cubicBezTo>
                  <a:pt x="12" y="3"/>
                  <a:pt x="15" y="0"/>
                  <a:pt x="18" y="0"/>
                </a:cubicBezTo>
                <a:cubicBezTo>
                  <a:pt x="22" y="0"/>
                  <a:pt x="25" y="3"/>
                  <a:pt x="25" y="6"/>
                </a:cubicBezTo>
                <a:cubicBezTo>
                  <a:pt x="25" y="7"/>
                  <a:pt x="25" y="8"/>
                  <a:pt x="25" y="8"/>
                </a:cubicBezTo>
                <a:cubicBezTo>
                  <a:pt x="35" y="22"/>
                  <a:pt x="35" y="22"/>
                  <a:pt x="35" y="22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7"/>
                  <a:pt x="47" y="6"/>
                </a:cubicBezTo>
                <a:cubicBezTo>
                  <a:pt x="47" y="3"/>
                  <a:pt x="50" y="0"/>
                  <a:pt x="53" y="0"/>
                </a:cubicBezTo>
                <a:cubicBezTo>
                  <a:pt x="57" y="0"/>
                  <a:pt x="60" y="3"/>
                  <a:pt x="60" y="6"/>
                </a:cubicBezTo>
                <a:cubicBezTo>
                  <a:pt x="60" y="10"/>
                  <a:pt x="57" y="13"/>
                  <a:pt x="54" y="13"/>
                </a:cubicBezTo>
                <a:cubicBezTo>
                  <a:pt x="43" y="25"/>
                  <a:pt x="43" y="25"/>
                  <a:pt x="43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107"/>
                  <a:pt x="109" y="107"/>
                  <a:pt x="109" y="107"/>
                </a:cubicBezTo>
                <a:cubicBezTo>
                  <a:pt x="101" y="107"/>
                  <a:pt x="101" y="107"/>
                  <a:pt x="101" y="107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16" y="118"/>
                  <a:pt x="16" y="118"/>
                  <a:pt x="16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5" y="107"/>
                  <a:pt x="5" y="107"/>
                  <a:pt x="5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25"/>
                  <a:pt x="0" y="25"/>
                  <a:pt x="0" y="25"/>
                </a:cubicBezTo>
                <a:close/>
                <a:moveTo>
                  <a:pt x="92" y="80"/>
                </a:moveTo>
                <a:cubicBezTo>
                  <a:pt x="89" y="80"/>
                  <a:pt x="86" y="83"/>
                  <a:pt x="86" y="86"/>
                </a:cubicBezTo>
                <a:cubicBezTo>
                  <a:pt x="86" y="89"/>
                  <a:pt x="89" y="92"/>
                  <a:pt x="92" y="92"/>
                </a:cubicBezTo>
                <a:cubicBezTo>
                  <a:pt x="95" y="92"/>
                  <a:pt x="98" y="89"/>
                  <a:pt x="98" y="86"/>
                </a:cubicBezTo>
                <a:cubicBezTo>
                  <a:pt x="98" y="83"/>
                  <a:pt x="95" y="80"/>
                  <a:pt x="92" y="80"/>
                </a:cubicBezTo>
                <a:close/>
                <a:moveTo>
                  <a:pt x="12" y="38"/>
                </a:moveTo>
                <a:cubicBezTo>
                  <a:pt x="12" y="93"/>
                  <a:pt x="12" y="93"/>
                  <a:pt x="12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38"/>
                  <a:pt x="78" y="38"/>
                  <a:pt x="78" y="38"/>
                </a:cubicBezTo>
                <a:cubicBezTo>
                  <a:pt x="12" y="38"/>
                  <a:pt x="12" y="38"/>
                  <a:pt x="12" y="38"/>
                </a:cubicBezTo>
                <a:close/>
                <a:moveTo>
                  <a:pt x="92" y="64"/>
                </a:moveTo>
                <a:cubicBezTo>
                  <a:pt x="89" y="64"/>
                  <a:pt x="86" y="67"/>
                  <a:pt x="86" y="70"/>
                </a:cubicBezTo>
                <a:cubicBezTo>
                  <a:pt x="86" y="73"/>
                  <a:pt x="89" y="76"/>
                  <a:pt x="92" y="76"/>
                </a:cubicBezTo>
                <a:cubicBezTo>
                  <a:pt x="95" y="76"/>
                  <a:pt x="98" y="73"/>
                  <a:pt x="98" y="70"/>
                </a:cubicBezTo>
                <a:cubicBezTo>
                  <a:pt x="98" y="67"/>
                  <a:pt x="95" y="64"/>
                  <a:pt x="92" y="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181"/>
          <p:cNvSpPr>
            <a:spLocks noEditPoints="1"/>
          </p:cNvSpPr>
          <p:nvPr/>
        </p:nvSpPr>
        <p:spPr bwMode="auto">
          <a:xfrm>
            <a:off x="11168394" y="1549787"/>
            <a:ext cx="466725" cy="522288"/>
          </a:xfrm>
          <a:custGeom>
            <a:avLst/>
            <a:gdLst>
              <a:gd name="T0" fmla="*/ 55 w 110"/>
              <a:gd name="T1" fmla="*/ 41 h 123"/>
              <a:gd name="T2" fmla="*/ 75 w 110"/>
              <a:gd name="T3" fmla="*/ 31 h 123"/>
              <a:gd name="T4" fmla="*/ 99 w 110"/>
              <a:gd name="T5" fmla="*/ 86 h 123"/>
              <a:gd name="T6" fmla="*/ 97 w 110"/>
              <a:gd name="T7" fmla="*/ 88 h 123"/>
              <a:gd name="T8" fmla="*/ 101 w 110"/>
              <a:gd name="T9" fmla="*/ 96 h 123"/>
              <a:gd name="T10" fmla="*/ 94 w 110"/>
              <a:gd name="T11" fmla="*/ 99 h 123"/>
              <a:gd name="T12" fmla="*/ 90 w 110"/>
              <a:gd name="T13" fmla="*/ 91 h 123"/>
              <a:gd name="T14" fmla="*/ 87 w 110"/>
              <a:gd name="T15" fmla="*/ 93 h 123"/>
              <a:gd name="T16" fmla="*/ 55 w 110"/>
              <a:gd name="T17" fmla="*/ 41 h 123"/>
              <a:gd name="T18" fmla="*/ 0 w 110"/>
              <a:gd name="T19" fmla="*/ 108 h 123"/>
              <a:gd name="T20" fmla="*/ 3 w 110"/>
              <a:gd name="T21" fmla="*/ 115 h 123"/>
              <a:gd name="T22" fmla="*/ 31 w 110"/>
              <a:gd name="T23" fmla="*/ 105 h 123"/>
              <a:gd name="T24" fmla="*/ 30 w 110"/>
              <a:gd name="T25" fmla="*/ 121 h 123"/>
              <a:gd name="T26" fmla="*/ 110 w 110"/>
              <a:gd name="T27" fmla="*/ 105 h 123"/>
              <a:gd name="T28" fmla="*/ 108 w 110"/>
              <a:gd name="T29" fmla="*/ 98 h 123"/>
              <a:gd name="T30" fmla="*/ 36 w 110"/>
              <a:gd name="T31" fmla="*/ 113 h 123"/>
              <a:gd name="T32" fmla="*/ 55 w 110"/>
              <a:gd name="T33" fmla="*/ 96 h 123"/>
              <a:gd name="T34" fmla="*/ 52 w 110"/>
              <a:gd name="T35" fmla="*/ 89 h 123"/>
              <a:gd name="T36" fmla="*/ 0 w 110"/>
              <a:gd name="T37" fmla="*/ 108 h 123"/>
              <a:gd name="T38" fmla="*/ 60 w 110"/>
              <a:gd name="T39" fmla="*/ 9 h 123"/>
              <a:gd name="T40" fmla="*/ 53 w 110"/>
              <a:gd name="T41" fmla="*/ 36 h 123"/>
              <a:gd name="T42" fmla="*/ 72 w 110"/>
              <a:gd name="T43" fmla="*/ 26 h 123"/>
              <a:gd name="T44" fmla="*/ 66 w 110"/>
              <a:gd name="T45" fmla="*/ 15 h 123"/>
              <a:gd name="T46" fmla="*/ 71 w 110"/>
              <a:gd name="T47" fmla="*/ 12 h 123"/>
              <a:gd name="T48" fmla="*/ 86 w 110"/>
              <a:gd name="T49" fmla="*/ 51 h 123"/>
              <a:gd name="T50" fmla="*/ 93 w 110"/>
              <a:gd name="T51" fmla="*/ 48 h 123"/>
              <a:gd name="T52" fmla="*/ 77 w 110"/>
              <a:gd name="T53" fmla="*/ 5 h 123"/>
              <a:gd name="T54" fmla="*/ 75 w 110"/>
              <a:gd name="T55" fmla="*/ 2 h 123"/>
              <a:gd name="T56" fmla="*/ 72 w 110"/>
              <a:gd name="T57" fmla="*/ 3 h 123"/>
              <a:gd name="T58" fmla="*/ 60 w 110"/>
              <a:gd name="T59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0" h="123">
                <a:moveTo>
                  <a:pt x="55" y="41"/>
                </a:moveTo>
                <a:cubicBezTo>
                  <a:pt x="75" y="31"/>
                  <a:pt x="75" y="31"/>
                  <a:pt x="75" y="31"/>
                </a:cubicBezTo>
                <a:cubicBezTo>
                  <a:pt x="99" y="86"/>
                  <a:pt x="99" y="86"/>
                  <a:pt x="99" y="86"/>
                </a:cubicBezTo>
                <a:cubicBezTo>
                  <a:pt x="97" y="88"/>
                  <a:pt x="97" y="88"/>
                  <a:pt x="97" y="88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94" y="99"/>
                  <a:pt x="94" y="99"/>
                  <a:pt x="94" y="99"/>
                </a:cubicBezTo>
                <a:cubicBezTo>
                  <a:pt x="90" y="91"/>
                  <a:pt x="90" y="91"/>
                  <a:pt x="90" y="91"/>
                </a:cubicBezTo>
                <a:cubicBezTo>
                  <a:pt x="87" y="93"/>
                  <a:pt x="87" y="93"/>
                  <a:pt x="87" y="93"/>
                </a:cubicBezTo>
                <a:cubicBezTo>
                  <a:pt x="55" y="41"/>
                  <a:pt x="55" y="41"/>
                  <a:pt x="55" y="41"/>
                </a:cubicBezTo>
                <a:close/>
                <a:moveTo>
                  <a:pt x="0" y="108"/>
                </a:moveTo>
                <a:cubicBezTo>
                  <a:pt x="3" y="115"/>
                  <a:pt x="3" y="115"/>
                  <a:pt x="3" y="115"/>
                </a:cubicBezTo>
                <a:cubicBezTo>
                  <a:pt x="31" y="105"/>
                  <a:pt x="31" y="105"/>
                  <a:pt x="31" y="105"/>
                </a:cubicBezTo>
                <a:cubicBezTo>
                  <a:pt x="23" y="112"/>
                  <a:pt x="19" y="119"/>
                  <a:pt x="30" y="121"/>
                </a:cubicBezTo>
                <a:cubicBezTo>
                  <a:pt x="44" y="123"/>
                  <a:pt x="110" y="105"/>
                  <a:pt x="110" y="105"/>
                </a:cubicBezTo>
                <a:cubicBezTo>
                  <a:pt x="108" y="98"/>
                  <a:pt x="108" y="98"/>
                  <a:pt x="108" y="98"/>
                </a:cubicBezTo>
                <a:cubicBezTo>
                  <a:pt x="108" y="98"/>
                  <a:pt x="49" y="115"/>
                  <a:pt x="36" y="113"/>
                </a:cubicBezTo>
                <a:cubicBezTo>
                  <a:pt x="33" y="112"/>
                  <a:pt x="55" y="96"/>
                  <a:pt x="55" y="96"/>
                </a:cubicBezTo>
                <a:cubicBezTo>
                  <a:pt x="52" y="89"/>
                  <a:pt x="52" y="89"/>
                  <a:pt x="52" y="89"/>
                </a:cubicBezTo>
                <a:cubicBezTo>
                  <a:pt x="0" y="108"/>
                  <a:pt x="0" y="108"/>
                  <a:pt x="0" y="108"/>
                </a:cubicBezTo>
                <a:close/>
                <a:moveTo>
                  <a:pt x="60" y="9"/>
                </a:moveTo>
                <a:cubicBezTo>
                  <a:pt x="48" y="0"/>
                  <a:pt x="40" y="12"/>
                  <a:pt x="53" y="36"/>
                </a:cubicBezTo>
                <a:cubicBezTo>
                  <a:pt x="72" y="26"/>
                  <a:pt x="72" y="26"/>
                  <a:pt x="72" y="26"/>
                </a:cubicBezTo>
                <a:cubicBezTo>
                  <a:pt x="70" y="21"/>
                  <a:pt x="68" y="18"/>
                  <a:pt x="66" y="15"/>
                </a:cubicBezTo>
                <a:cubicBezTo>
                  <a:pt x="71" y="12"/>
                  <a:pt x="71" y="12"/>
                  <a:pt x="71" y="12"/>
                </a:cubicBezTo>
                <a:cubicBezTo>
                  <a:pt x="86" y="51"/>
                  <a:pt x="86" y="51"/>
                  <a:pt x="86" y="51"/>
                </a:cubicBezTo>
                <a:cubicBezTo>
                  <a:pt x="93" y="48"/>
                  <a:pt x="93" y="48"/>
                  <a:pt x="93" y="48"/>
                </a:cubicBezTo>
                <a:cubicBezTo>
                  <a:pt x="77" y="5"/>
                  <a:pt x="77" y="5"/>
                  <a:pt x="77" y="5"/>
                </a:cubicBezTo>
                <a:cubicBezTo>
                  <a:pt x="75" y="2"/>
                  <a:pt x="75" y="2"/>
                  <a:pt x="75" y="2"/>
                </a:cubicBezTo>
                <a:cubicBezTo>
                  <a:pt x="72" y="3"/>
                  <a:pt x="72" y="3"/>
                  <a:pt x="72" y="3"/>
                </a:cubicBezTo>
                <a:lnTo>
                  <a:pt x="60" y="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184"/>
          <p:cNvSpPr>
            <a:spLocks noEditPoints="1"/>
          </p:cNvSpPr>
          <p:nvPr/>
        </p:nvSpPr>
        <p:spPr bwMode="auto">
          <a:xfrm>
            <a:off x="10325763" y="3156757"/>
            <a:ext cx="487362" cy="536575"/>
          </a:xfrm>
          <a:custGeom>
            <a:avLst/>
            <a:gdLst>
              <a:gd name="T0" fmla="*/ 187 w 307"/>
              <a:gd name="T1" fmla="*/ 0 h 338"/>
              <a:gd name="T2" fmla="*/ 277 w 307"/>
              <a:gd name="T3" fmla="*/ 54 h 338"/>
              <a:gd name="T4" fmla="*/ 173 w 307"/>
              <a:gd name="T5" fmla="*/ 228 h 338"/>
              <a:gd name="T6" fmla="*/ 123 w 307"/>
              <a:gd name="T7" fmla="*/ 260 h 338"/>
              <a:gd name="T8" fmla="*/ 74 w 307"/>
              <a:gd name="T9" fmla="*/ 263 h 338"/>
              <a:gd name="T10" fmla="*/ 80 w 307"/>
              <a:gd name="T11" fmla="*/ 175 h 338"/>
              <a:gd name="T12" fmla="*/ 187 w 307"/>
              <a:gd name="T13" fmla="*/ 0 h 338"/>
              <a:gd name="T14" fmla="*/ 187 w 307"/>
              <a:gd name="T15" fmla="*/ 0 h 338"/>
              <a:gd name="T16" fmla="*/ 275 w 307"/>
              <a:gd name="T17" fmla="*/ 333 h 338"/>
              <a:gd name="T18" fmla="*/ 280 w 307"/>
              <a:gd name="T19" fmla="*/ 298 h 338"/>
              <a:gd name="T20" fmla="*/ 179 w 307"/>
              <a:gd name="T21" fmla="*/ 295 h 338"/>
              <a:gd name="T22" fmla="*/ 307 w 307"/>
              <a:gd name="T23" fmla="*/ 287 h 338"/>
              <a:gd name="T24" fmla="*/ 307 w 307"/>
              <a:gd name="T25" fmla="*/ 274 h 338"/>
              <a:gd name="T26" fmla="*/ 269 w 307"/>
              <a:gd name="T27" fmla="*/ 271 h 338"/>
              <a:gd name="T28" fmla="*/ 304 w 307"/>
              <a:gd name="T29" fmla="*/ 266 h 338"/>
              <a:gd name="T30" fmla="*/ 291 w 307"/>
              <a:gd name="T31" fmla="*/ 239 h 338"/>
              <a:gd name="T32" fmla="*/ 197 w 307"/>
              <a:gd name="T33" fmla="*/ 228 h 338"/>
              <a:gd name="T34" fmla="*/ 195 w 307"/>
              <a:gd name="T35" fmla="*/ 255 h 338"/>
              <a:gd name="T36" fmla="*/ 235 w 307"/>
              <a:gd name="T37" fmla="*/ 263 h 338"/>
              <a:gd name="T38" fmla="*/ 0 w 307"/>
              <a:gd name="T39" fmla="*/ 276 h 338"/>
              <a:gd name="T40" fmla="*/ 2 w 307"/>
              <a:gd name="T41" fmla="*/ 300 h 338"/>
              <a:gd name="T42" fmla="*/ 155 w 307"/>
              <a:gd name="T43" fmla="*/ 316 h 338"/>
              <a:gd name="T44" fmla="*/ 96 w 307"/>
              <a:gd name="T45" fmla="*/ 319 h 338"/>
              <a:gd name="T46" fmla="*/ 99 w 307"/>
              <a:gd name="T47" fmla="*/ 338 h 338"/>
              <a:gd name="T48" fmla="*/ 275 w 307"/>
              <a:gd name="T49" fmla="*/ 333 h 338"/>
              <a:gd name="T50" fmla="*/ 275 w 307"/>
              <a:gd name="T51" fmla="*/ 333 h 338"/>
              <a:gd name="T52" fmla="*/ 120 w 307"/>
              <a:gd name="T53" fmla="*/ 241 h 338"/>
              <a:gd name="T54" fmla="*/ 155 w 307"/>
              <a:gd name="T55" fmla="*/ 217 h 338"/>
              <a:gd name="T56" fmla="*/ 99 w 307"/>
              <a:gd name="T57" fmla="*/ 185 h 338"/>
              <a:gd name="T58" fmla="*/ 96 w 307"/>
              <a:gd name="T59" fmla="*/ 225 h 338"/>
              <a:gd name="T60" fmla="*/ 120 w 307"/>
              <a:gd name="T61" fmla="*/ 241 h 338"/>
              <a:gd name="T62" fmla="*/ 120 w 307"/>
              <a:gd name="T63" fmla="*/ 241 h 338"/>
              <a:gd name="T64" fmla="*/ 245 w 307"/>
              <a:gd name="T65" fmla="*/ 54 h 338"/>
              <a:gd name="T66" fmla="*/ 160 w 307"/>
              <a:gd name="T67" fmla="*/ 196 h 338"/>
              <a:gd name="T68" fmla="*/ 171 w 307"/>
              <a:gd name="T69" fmla="*/ 201 h 338"/>
              <a:gd name="T70" fmla="*/ 253 w 307"/>
              <a:gd name="T71" fmla="*/ 59 h 338"/>
              <a:gd name="T72" fmla="*/ 245 w 307"/>
              <a:gd name="T73" fmla="*/ 54 h 338"/>
              <a:gd name="T74" fmla="*/ 245 w 307"/>
              <a:gd name="T75" fmla="*/ 54 h 338"/>
              <a:gd name="T76" fmla="*/ 192 w 307"/>
              <a:gd name="T77" fmla="*/ 22 h 338"/>
              <a:gd name="T78" fmla="*/ 109 w 307"/>
              <a:gd name="T79" fmla="*/ 164 h 338"/>
              <a:gd name="T80" fmla="*/ 125 w 307"/>
              <a:gd name="T81" fmla="*/ 175 h 338"/>
              <a:gd name="T82" fmla="*/ 211 w 307"/>
              <a:gd name="T83" fmla="*/ 33 h 338"/>
              <a:gd name="T84" fmla="*/ 192 w 307"/>
              <a:gd name="T85" fmla="*/ 22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7" h="338">
                <a:moveTo>
                  <a:pt x="187" y="0"/>
                </a:moveTo>
                <a:lnTo>
                  <a:pt x="277" y="54"/>
                </a:lnTo>
                <a:lnTo>
                  <a:pt x="173" y="228"/>
                </a:lnTo>
                <a:lnTo>
                  <a:pt x="123" y="260"/>
                </a:lnTo>
                <a:lnTo>
                  <a:pt x="74" y="263"/>
                </a:lnTo>
                <a:lnTo>
                  <a:pt x="80" y="175"/>
                </a:lnTo>
                <a:lnTo>
                  <a:pt x="187" y="0"/>
                </a:lnTo>
                <a:lnTo>
                  <a:pt x="187" y="0"/>
                </a:lnTo>
                <a:close/>
                <a:moveTo>
                  <a:pt x="275" y="333"/>
                </a:moveTo>
                <a:lnTo>
                  <a:pt x="280" y="298"/>
                </a:lnTo>
                <a:lnTo>
                  <a:pt x="179" y="295"/>
                </a:lnTo>
                <a:lnTo>
                  <a:pt x="307" y="287"/>
                </a:lnTo>
                <a:lnTo>
                  <a:pt x="307" y="274"/>
                </a:lnTo>
                <a:lnTo>
                  <a:pt x="269" y="271"/>
                </a:lnTo>
                <a:lnTo>
                  <a:pt x="304" y="266"/>
                </a:lnTo>
                <a:lnTo>
                  <a:pt x="291" y="239"/>
                </a:lnTo>
                <a:lnTo>
                  <a:pt x="197" y="228"/>
                </a:lnTo>
                <a:lnTo>
                  <a:pt x="195" y="255"/>
                </a:lnTo>
                <a:lnTo>
                  <a:pt x="235" y="263"/>
                </a:lnTo>
                <a:lnTo>
                  <a:pt x="0" y="276"/>
                </a:lnTo>
                <a:lnTo>
                  <a:pt x="2" y="300"/>
                </a:lnTo>
                <a:lnTo>
                  <a:pt x="155" y="316"/>
                </a:lnTo>
                <a:lnTo>
                  <a:pt x="96" y="319"/>
                </a:lnTo>
                <a:lnTo>
                  <a:pt x="99" y="338"/>
                </a:lnTo>
                <a:lnTo>
                  <a:pt x="275" y="333"/>
                </a:lnTo>
                <a:lnTo>
                  <a:pt x="275" y="333"/>
                </a:lnTo>
                <a:close/>
                <a:moveTo>
                  <a:pt x="120" y="241"/>
                </a:moveTo>
                <a:lnTo>
                  <a:pt x="155" y="217"/>
                </a:lnTo>
                <a:lnTo>
                  <a:pt x="99" y="185"/>
                </a:lnTo>
                <a:lnTo>
                  <a:pt x="96" y="225"/>
                </a:lnTo>
                <a:lnTo>
                  <a:pt x="120" y="241"/>
                </a:lnTo>
                <a:lnTo>
                  <a:pt x="120" y="241"/>
                </a:lnTo>
                <a:close/>
                <a:moveTo>
                  <a:pt x="245" y="54"/>
                </a:moveTo>
                <a:lnTo>
                  <a:pt x="160" y="196"/>
                </a:lnTo>
                <a:lnTo>
                  <a:pt x="171" y="201"/>
                </a:lnTo>
                <a:lnTo>
                  <a:pt x="253" y="59"/>
                </a:lnTo>
                <a:lnTo>
                  <a:pt x="245" y="54"/>
                </a:lnTo>
                <a:lnTo>
                  <a:pt x="245" y="54"/>
                </a:lnTo>
                <a:close/>
                <a:moveTo>
                  <a:pt x="192" y="22"/>
                </a:moveTo>
                <a:lnTo>
                  <a:pt x="109" y="164"/>
                </a:lnTo>
                <a:lnTo>
                  <a:pt x="125" y="175"/>
                </a:lnTo>
                <a:lnTo>
                  <a:pt x="211" y="33"/>
                </a:lnTo>
                <a:lnTo>
                  <a:pt x="192" y="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185"/>
          <p:cNvSpPr>
            <a:spLocks noEditPoints="1"/>
          </p:cNvSpPr>
          <p:nvPr/>
        </p:nvSpPr>
        <p:spPr bwMode="auto">
          <a:xfrm>
            <a:off x="9498675" y="3180569"/>
            <a:ext cx="512762" cy="488950"/>
          </a:xfrm>
          <a:custGeom>
            <a:avLst/>
            <a:gdLst>
              <a:gd name="T0" fmla="*/ 93 w 121"/>
              <a:gd name="T1" fmla="*/ 56 h 115"/>
              <a:gd name="T2" fmla="*/ 90 w 121"/>
              <a:gd name="T3" fmla="*/ 60 h 115"/>
              <a:gd name="T4" fmla="*/ 86 w 121"/>
              <a:gd name="T5" fmla="*/ 40 h 115"/>
              <a:gd name="T6" fmla="*/ 82 w 121"/>
              <a:gd name="T7" fmla="*/ 82 h 115"/>
              <a:gd name="T8" fmla="*/ 75 w 121"/>
              <a:gd name="T9" fmla="*/ 89 h 115"/>
              <a:gd name="T10" fmla="*/ 69 w 121"/>
              <a:gd name="T11" fmla="*/ 44 h 115"/>
              <a:gd name="T12" fmla="*/ 59 w 121"/>
              <a:gd name="T13" fmla="*/ 28 h 115"/>
              <a:gd name="T14" fmla="*/ 82 w 121"/>
              <a:gd name="T15" fmla="*/ 13 h 115"/>
              <a:gd name="T16" fmla="*/ 59 w 121"/>
              <a:gd name="T17" fmla="*/ 10 h 115"/>
              <a:gd name="T18" fmla="*/ 116 w 121"/>
              <a:gd name="T19" fmla="*/ 0 h 115"/>
              <a:gd name="T20" fmla="*/ 113 w 121"/>
              <a:gd name="T21" fmla="*/ 21 h 115"/>
              <a:gd name="T22" fmla="*/ 121 w 121"/>
              <a:gd name="T23" fmla="*/ 23 h 115"/>
              <a:gd name="T24" fmla="*/ 121 w 121"/>
              <a:gd name="T25" fmla="*/ 28 h 115"/>
              <a:gd name="T26" fmla="*/ 110 w 121"/>
              <a:gd name="T27" fmla="*/ 39 h 115"/>
              <a:gd name="T28" fmla="*/ 93 w 121"/>
              <a:gd name="T29" fmla="*/ 42 h 115"/>
              <a:gd name="T30" fmla="*/ 5 w 121"/>
              <a:gd name="T31" fmla="*/ 40 h 115"/>
              <a:gd name="T32" fmla="*/ 56 w 121"/>
              <a:gd name="T33" fmla="*/ 37 h 115"/>
              <a:gd name="T34" fmla="*/ 5 w 121"/>
              <a:gd name="T35" fmla="*/ 40 h 115"/>
              <a:gd name="T36" fmla="*/ 7 w 121"/>
              <a:gd name="T37" fmla="*/ 49 h 115"/>
              <a:gd name="T38" fmla="*/ 29 w 121"/>
              <a:gd name="T39" fmla="*/ 64 h 115"/>
              <a:gd name="T40" fmla="*/ 52 w 121"/>
              <a:gd name="T41" fmla="*/ 108 h 115"/>
              <a:gd name="T42" fmla="*/ 58 w 121"/>
              <a:gd name="T43" fmla="*/ 46 h 115"/>
              <a:gd name="T44" fmla="*/ 42 w 121"/>
              <a:gd name="T45" fmla="*/ 98 h 115"/>
              <a:gd name="T46" fmla="*/ 44 w 121"/>
              <a:gd name="T47" fmla="*/ 107 h 115"/>
              <a:gd name="T48" fmla="*/ 42 w 121"/>
              <a:gd name="T49" fmla="*/ 98 h 115"/>
              <a:gd name="T50" fmla="*/ 51 w 121"/>
              <a:gd name="T51" fmla="*/ 11 h 115"/>
              <a:gd name="T52" fmla="*/ 39 w 121"/>
              <a:gd name="T53" fmla="*/ 7 h 115"/>
              <a:gd name="T54" fmla="*/ 36 w 121"/>
              <a:gd name="T55" fmla="*/ 8 h 115"/>
              <a:gd name="T56" fmla="*/ 16 w 121"/>
              <a:gd name="T57" fmla="*/ 25 h 115"/>
              <a:gd name="T58" fmla="*/ 12 w 121"/>
              <a:gd name="T59" fmla="*/ 12 h 115"/>
              <a:gd name="T60" fmla="*/ 12 w 121"/>
              <a:gd name="T61" fmla="*/ 26 h 115"/>
              <a:gd name="T62" fmla="*/ 7 w 121"/>
              <a:gd name="T63" fmla="*/ 13 h 115"/>
              <a:gd name="T64" fmla="*/ 4 w 121"/>
              <a:gd name="T65" fmla="*/ 3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1" h="115">
                <a:moveTo>
                  <a:pt x="93" y="42"/>
                </a:moveTo>
                <a:cubicBezTo>
                  <a:pt x="93" y="56"/>
                  <a:pt x="93" y="56"/>
                  <a:pt x="93" y="56"/>
                </a:cubicBezTo>
                <a:cubicBezTo>
                  <a:pt x="93" y="58"/>
                  <a:pt x="92" y="60"/>
                  <a:pt x="90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8" y="60"/>
                  <a:pt x="86" y="58"/>
                  <a:pt x="86" y="56"/>
                </a:cubicBezTo>
                <a:cubicBezTo>
                  <a:pt x="86" y="40"/>
                  <a:pt x="86" y="40"/>
                  <a:pt x="86" y="40"/>
                </a:cubicBezTo>
                <a:cubicBezTo>
                  <a:pt x="85" y="42"/>
                  <a:pt x="84" y="43"/>
                  <a:pt x="82" y="44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6"/>
                  <a:pt x="79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2" y="89"/>
                  <a:pt x="69" y="86"/>
                  <a:pt x="69" y="82"/>
                </a:cubicBezTo>
                <a:cubicBezTo>
                  <a:pt x="69" y="44"/>
                  <a:pt x="69" y="44"/>
                  <a:pt x="69" y="44"/>
                </a:cubicBezTo>
                <a:cubicBezTo>
                  <a:pt x="63" y="42"/>
                  <a:pt x="59" y="36"/>
                  <a:pt x="59" y="29"/>
                </a:cubicBezTo>
                <a:cubicBezTo>
                  <a:pt x="59" y="29"/>
                  <a:pt x="59" y="28"/>
                  <a:pt x="59" y="28"/>
                </a:cubicBezTo>
                <a:cubicBezTo>
                  <a:pt x="59" y="16"/>
                  <a:pt x="59" y="16"/>
                  <a:pt x="59" y="16"/>
                </a:cubicBezTo>
                <a:cubicBezTo>
                  <a:pt x="82" y="13"/>
                  <a:pt x="82" y="13"/>
                  <a:pt x="82" y="13"/>
                </a:cubicBezTo>
                <a:cubicBezTo>
                  <a:pt x="84" y="10"/>
                  <a:pt x="84" y="10"/>
                  <a:pt x="84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116" y="0"/>
                  <a:pt x="116" y="0"/>
                  <a:pt x="116" y="0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34"/>
                  <a:pt x="116" y="39"/>
                  <a:pt x="110" y="39"/>
                </a:cubicBezTo>
                <a:cubicBezTo>
                  <a:pt x="107" y="39"/>
                  <a:pt x="105" y="38"/>
                  <a:pt x="103" y="37"/>
                </a:cubicBezTo>
                <a:cubicBezTo>
                  <a:pt x="101" y="40"/>
                  <a:pt x="97" y="42"/>
                  <a:pt x="93" y="42"/>
                </a:cubicBezTo>
                <a:cubicBezTo>
                  <a:pt x="93" y="42"/>
                  <a:pt x="93" y="42"/>
                  <a:pt x="93" y="42"/>
                </a:cubicBezTo>
                <a:close/>
                <a:moveTo>
                  <a:pt x="5" y="40"/>
                </a:moveTo>
                <a:cubicBezTo>
                  <a:pt x="54" y="30"/>
                  <a:pt x="54" y="30"/>
                  <a:pt x="54" y="30"/>
                </a:cubicBezTo>
                <a:cubicBezTo>
                  <a:pt x="56" y="37"/>
                  <a:pt x="56" y="37"/>
                  <a:pt x="56" y="37"/>
                </a:cubicBezTo>
                <a:cubicBezTo>
                  <a:pt x="6" y="47"/>
                  <a:pt x="6" y="47"/>
                  <a:pt x="6" y="47"/>
                </a:cubicBezTo>
                <a:cubicBezTo>
                  <a:pt x="5" y="40"/>
                  <a:pt x="5" y="40"/>
                  <a:pt x="5" y="40"/>
                </a:cubicBezTo>
                <a:close/>
                <a:moveTo>
                  <a:pt x="56" y="40"/>
                </a:moveTo>
                <a:cubicBezTo>
                  <a:pt x="7" y="49"/>
                  <a:pt x="7" y="49"/>
                  <a:pt x="7" y="49"/>
                </a:cubicBezTo>
                <a:cubicBezTo>
                  <a:pt x="7" y="52"/>
                  <a:pt x="7" y="54"/>
                  <a:pt x="8" y="56"/>
                </a:cubicBezTo>
                <a:cubicBezTo>
                  <a:pt x="16" y="56"/>
                  <a:pt x="23" y="59"/>
                  <a:pt x="29" y="64"/>
                </a:cubicBezTo>
                <a:cubicBezTo>
                  <a:pt x="32" y="79"/>
                  <a:pt x="28" y="104"/>
                  <a:pt x="37" y="111"/>
                </a:cubicBezTo>
                <a:cubicBezTo>
                  <a:pt x="42" y="115"/>
                  <a:pt x="49" y="114"/>
                  <a:pt x="52" y="108"/>
                </a:cubicBezTo>
                <a:cubicBezTo>
                  <a:pt x="57" y="97"/>
                  <a:pt x="44" y="76"/>
                  <a:pt x="42" y="62"/>
                </a:cubicBezTo>
                <a:cubicBezTo>
                  <a:pt x="45" y="54"/>
                  <a:pt x="51" y="49"/>
                  <a:pt x="58" y="46"/>
                </a:cubicBezTo>
                <a:cubicBezTo>
                  <a:pt x="57" y="44"/>
                  <a:pt x="57" y="42"/>
                  <a:pt x="56" y="40"/>
                </a:cubicBezTo>
                <a:close/>
                <a:moveTo>
                  <a:pt x="42" y="98"/>
                </a:moveTo>
                <a:cubicBezTo>
                  <a:pt x="45" y="98"/>
                  <a:pt x="47" y="99"/>
                  <a:pt x="48" y="102"/>
                </a:cubicBezTo>
                <a:cubicBezTo>
                  <a:pt x="48" y="104"/>
                  <a:pt x="47" y="107"/>
                  <a:pt x="44" y="107"/>
                </a:cubicBezTo>
                <a:cubicBezTo>
                  <a:pt x="42" y="108"/>
                  <a:pt x="39" y="106"/>
                  <a:pt x="39" y="104"/>
                </a:cubicBezTo>
                <a:cubicBezTo>
                  <a:pt x="38" y="101"/>
                  <a:pt x="40" y="99"/>
                  <a:pt x="42" y="98"/>
                </a:cubicBezTo>
                <a:close/>
                <a:moveTo>
                  <a:pt x="54" y="26"/>
                </a:moveTo>
                <a:cubicBezTo>
                  <a:pt x="51" y="11"/>
                  <a:pt x="51" y="11"/>
                  <a:pt x="51" y="11"/>
                </a:cubicBezTo>
                <a:cubicBezTo>
                  <a:pt x="50" y="8"/>
                  <a:pt x="46" y="6"/>
                  <a:pt x="42" y="6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3"/>
                  <a:pt x="39" y="13"/>
                  <a:pt x="39" y="13"/>
                </a:cubicBezTo>
                <a:cubicBezTo>
                  <a:pt x="36" y="8"/>
                  <a:pt x="36" y="8"/>
                  <a:pt x="36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13"/>
                  <a:pt x="10" y="13"/>
                  <a:pt x="10" y="13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7" y="13"/>
                  <a:pt x="7" y="13"/>
                  <a:pt x="7" y="13"/>
                </a:cubicBezTo>
                <a:cubicBezTo>
                  <a:pt x="3" y="14"/>
                  <a:pt x="0" y="18"/>
                  <a:pt x="1" y="21"/>
                </a:cubicBezTo>
                <a:cubicBezTo>
                  <a:pt x="4" y="36"/>
                  <a:pt x="4" y="36"/>
                  <a:pt x="4" y="36"/>
                </a:cubicBezTo>
                <a:lnTo>
                  <a:pt x="54" y="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186"/>
          <p:cNvSpPr>
            <a:spLocks noEditPoints="1"/>
          </p:cNvSpPr>
          <p:nvPr/>
        </p:nvSpPr>
        <p:spPr bwMode="auto">
          <a:xfrm>
            <a:off x="10270200" y="4003518"/>
            <a:ext cx="568325" cy="501650"/>
          </a:xfrm>
          <a:custGeom>
            <a:avLst/>
            <a:gdLst>
              <a:gd name="T0" fmla="*/ 10 w 134"/>
              <a:gd name="T1" fmla="*/ 63 h 118"/>
              <a:gd name="T2" fmla="*/ 7 w 134"/>
              <a:gd name="T3" fmla="*/ 65 h 118"/>
              <a:gd name="T4" fmla="*/ 97 w 134"/>
              <a:gd name="T5" fmla="*/ 78 h 118"/>
              <a:gd name="T6" fmla="*/ 119 w 134"/>
              <a:gd name="T7" fmla="*/ 0 h 118"/>
              <a:gd name="T8" fmla="*/ 129 w 134"/>
              <a:gd name="T9" fmla="*/ 78 h 118"/>
              <a:gd name="T10" fmla="*/ 131 w 134"/>
              <a:gd name="T11" fmla="*/ 82 h 118"/>
              <a:gd name="T12" fmla="*/ 129 w 134"/>
              <a:gd name="T13" fmla="*/ 109 h 118"/>
              <a:gd name="T14" fmla="*/ 134 w 134"/>
              <a:gd name="T15" fmla="*/ 116 h 118"/>
              <a:gd name="T16" fmla="*/ 95 w 134"/>
              <a:gd name="T17" fmla="*/ 109 h 118"/>
              <a:gd name="T18" fmla="*/ 119 w 134"/>
              <a:gd name="T19" fmla="*/ 82 h 118"/>
              <a:gd name="T20" fmla="*/ 97 w 134"/>
              <a:gd name="T21" fmla="*/ 78 h 118"/>
              <a:gd name="T22" fmla="*/ 103 w 134"/>
              <a:gd name="T23" fmla="*/ 76 h 118"/>
              <a:gd name="T24" fmla="*/ 118 w 134"/>
              <a:gd name="T25" fmla="*/ 25 h 118"/>
              <a:gd name="T26" fmla="*/ 55 w 134"/>
              <a:gd name="T27" fmla="*/ 1 h 118"/>
              <a:gd name="T28" fmla="*/ 55 w 134"/>
              <a:gd name="T29" fmla="*/ 27 h 118"/>
              <a:gd name="T30" fmla="*/ 55 w 134"/>
              <a:gd name="T31" fmla="*/ 1 h 118"/>
              <a:gd name="T32" fmla="*/ 71 w 134"/>
              <a:gd name="T33" fmla="*/ 31 h 118"/>
              <a:gd name="T34" fmla="*/ 25 w 134"/>
              <a:gd name="T35" fmla="*/ 49 h 118"/>
              <a:gd name="T36" fmla="*/ 8 w 134"/>
              <a:gd name="T37" fmla="*/ 58 h 118"/>
              <a:gd name="T38" fmla="*/ 21 w 134"/>
              <a:gd name="T39" fmla="*/ 76 h 118"/>
              <a:gd name="T40" fmla="*/ 39 w 134"/>
              <a:gd name="T41" fmla="*/ 53 h 118"/>
              <a:gd name="T42" fmla="*/ 38 w 134"/>
              <a:gd name="T43" fmla="*/ 118 h 118"/>
              <a:gd name="T44" fmla="*/ 52 w 134"/>
              <a:gd name="T45" fmla="*/ 79 h 118"/>
              <a:gd name="T46" fmla="*/ 59 w 134"/>
              <a:gd name="T47" fmla="*/ 118 h 118"/>
              <a:gd name="T48" fmla="*/ 69 w 134"/>
              <a:gd name="T49" fmla="*/ 72 h 118"/>
              <a:gd name="T50" fmla="*/ 49 w 134"/>
              <a:gd name="T51" fmla="*/ 71 h 118"/>
              <a:gd name="T52" fmla="*/ 70 w 134"/>
              <a:gd name="T53" fmla="*/ 50 h 118"/>
              <a:gd name="T54" fmla="*/ 82 w 134"/>
              <a:gd name="T55" fmla="*/ 75 h 118"/>
              <a:gd name="T56" fmla="*/ 93 w 134"/>
              <a:gd name="T57" fmla="*/ 50 h 118"/>
              <a:gd name="T58" fmla="*/ 83 w 134"/>
              <a:gd name="T59" fmla="*/ 50 h 118"/>
              <a:gd name="T60" fmla="*/ 90 w 134"/>
              <a:gd name="T61" fmla="*/ 36 h 118"/>
              <a:gd name="T62" fmla="*/ 94 w 134"/>
              <a:gd name="T63" fmla="*/ 48 h 118"/>
              <a:gd name="T64" fmla="*/ 84 w 134"/>
              <a:gd name="T65" fmla="*/ 46 h 118"/>
              <a:gd name="T66" fmla="*/ 88 w 134"/>
              <a:gd name="T67" fmla="*/ 35 h 118"/>
              <a:gd name="T68" fmla="*/ 84 w 134"/>
              <a:gd name="T69" fmla="*/ 46 h 118"/>
              <a:gd name="T70" fmla="*/ 89 w 134"/>
              <a:gd name="T71" fmla="*/ 34 h 118"/>
              <a:gd name="T72" fmla="*/ 90 w 134"/>
              <a:gd name="T73" fmla="*/ 34 h 118"/>
              <a:gd name="T74" fmla="*/ 93 w 134"/>
              <a:gd name="T75" fmla="*/ 14 h 118"/>
              <a:gd name="T76" fmla="*/ 21 w 134"/>
              <a:gd name="T77" fmla="*/ 58 h 118"/>
              <a:gd name="T78" fmla="*/ 21 w 134"/>
              <a:gd name="T79" fmla="*/ 58 h 118"/>
              <a:gd name="T80" fmla="*/ 25 w 134"/>
              <a:gd name="T81" fmla="*/ 62 h 118"/>
              <a:gd name="T82" fmla="*/ 22 w 134"/>
              <a:gd name="T83" fmla="*/ 62 h 118"/>
              <a:gd name="T84" fmla="*/ 25 w 134"/>
              <a:gd name="T85" fmla="*/ 66 h 118"/>
              <a:gd name="T86" fmla="*/ 22 w 134"/>
              <a:gd name="T87" fmla="*/ 62 h 118"/>
              <a:gd name="T88" fmla="*/ 21 w 134"/>
              <a:gd name="T89" fmla="*/ 70 h 118"/>
              <a:gd name="T90" fmla="*/ 19 w 134"/>
              <a:gd name="T91" fmla="*/ 70 h 118"/>
              <a:gd name="T92" fmla="*/ 21 w 134"/>
              <a:gd name="T93" fmla="*/ 73 h 118"/>
              <a:gd name="T94" fmla="*/ 19 w 134"/>
              <a:gd name="T95" fmla="*/ 70 h 118"/>
              <a:gd name="T96" fmla="*/ 25 w 134"/>
              <a:gd name="T97" fmla="*/ 53 h 118"/>
              <a:gd name="T98" fmla="*/ 19 w 134"/>
              <a:gd name="T99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4" h="118">
                <a:moveTo>
                  <a:pt x="7" y="61"/>
                </a:moveTo>
                <a:cubicBezTo>
                  <a:pt x="8" y="60"/>
                  <a:pt x="9" y="61"/>
                  <a:pt x="10" y="63"/>
                </a:cubicBezTo>
                <a:cubicBezTo>
                  <a:pt x="11" y="64"/>
                  <a:pt x="11" y="66"/>
                  <a:pt x="10" y="66"/>
                </a:cubicBezTo>
                <a:cubicBezTo>
                  <a:pt x="9" y="67"/>
                  <a:pt x="8" y="66"/>
                  <a:pt x="7" y="65"/>
                </a:cubicBezTo>
                <a:cubicBezTo>
                  <a:pt x="6" y="63"/>
                  <a:pt x="6" y="62"/>
                  <a:pt x="7" y="61"/>
                </a:cubicBezTo>
                <a:close/>
                <a:moveTo>
                  <a:pt x="97" y="78"/>
                </a:moveTo>
                <a:cubicBezTo>
                  <a:pt x="119" y="78"/>
                  <a:pt x="119" y="78"/>
                  <a:pt x="119" y="78"/>
                </a:cubicBezTo>
                <a:cubicBezTo>
                  <a:pt x="119" y="0"/>
                  <a:pt x="119" y="0"/>
                  <a:pt x="11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78"/>
                  <a:pt x="129" y="78"/>
                  <a:pt x="129" y="78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31" y="82"/>
                  <a:pt x="131" y="82"/>
                  <a:pt x="131" y="82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29" y="109"/>
                  <a:pt x="129" y="109"/>
                  <a:pt x="129" y="109"/>
                </a:cubicBezTo>
                <a:cubicBezTo>
                  <a:pt x="134" y="109"/>
                  <a:pt x="134" y="109"/>
                  <a:pt x="134" y="109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95" y="116"/>
                  <a:pt x="95" y="116"/>
                  <a:pt x="95" y="116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9" y="82"/>
                  <a:pt x="119" y="82"/>
                  <a:pt x="119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7" y="78"/>
                  <a:pt x="97" y="78"/>
                  <a:pt x="97" y="78"/>
                </a:cubicBezTo>
                <a:close/>
                <a:moveTo>
                  <a:pt x="109" y="24"/>
                </a:moveTo>
                <a:cubicBezTo>
                  <a:pt x="103" y="76"/>
                  <a:pt x="103" y="76"/>
                  <a:pt x="103" y="76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8" y="25"/>
                  <a:pt x="118" y="25"/>
                  <a:pt x="118" y="25"/>
                </a:cubicBezTo>
                <a:cubicBezTo>
                  <a:pt x="109" y="24"/>
                  <a:pt x="109" y="24"/>
                  <a:pt x="109" y="24"/>
                </a:cubicBezTo>
                <a:close/>
                <a:moveTo>
                  <a:pt x="55" y="1"/>
                </a:moveTo>
                <a:cubicBezTo>
                  <a:pt x="62" y="1"/>
                  <a:pt x="68" y="6"/>
                  <a:pt x="68" y="14"/>
                </a:cubicBezTo>
                <a:cubicBezTo>
                  <a:pt x="68" y="21"/>
                  <a:pt x="62" y="27"/>
                  <a:pt x="55" y="27"/>
                </a:cubicBezTo>
                <a:cubicBezTo>
                  <a:pt x="47" y="27"/>
                  <a:pt x="41" y="21"/>
                  <a:pt x="41" y="14"/>
                </a:cubicBezTo>
                <a:cubicBezTo>
                  <a:pt x="41" y="6"/>
                  <a:pt x="47" y="1"/>
                  <a:pt x="55" y="1"/>
                </a:cubicBezTo>
                <a:close/>
                <a:moveTo>
                  <a:pt x="83" y="50"/>
                </a:moveTo>
                <a:cubicBezTo>
                  <a:pt x="71" y="31"/>
                  <a:pt x="71" y="31"/>
                  <a:pt x="71" y="31"/>
                </a:cubicBezTo>
                <a:cubicBezTo>
                  <a:pt x="35" y="31"/>
                  <a:pt x="74" y="31"/>
                  <a:pt x="38" y="31"/>
                </a:cubicBezTo>
                <a:cubicBezTo>
                  <a:pt x="25" y="49"/>
                  <a:pt x="25" y="49"/>
                  <a:pt x="25" y="49"/>
                </a:cubicBezTo>
                <a:cubicBezTo>
                  <a:pt x="18" y="42"/>
                  <a:pt x="8" y="44"/>
                  <a:pt x="10" y="50"/>
                </a:cubicBezTo>
                <a:cubicBezTo>
                  <a:pt x="11" y="55"/>
                  <a:pt x="11" y="58"/>
                  <a:pt x="8" y="58"/>
                </a:cubicBezTo>
                <a:cubicBezTo>
                  <a:pt x="6" y="58"/>
                  <a:pt x="0" y="54"/>
                  <a:pt x="3" y="63"/>
                </a:cubicBezTo>
                <a:cubicBezTo>
                  <a:pt x="5" y="72"/>
                  <a:pt x="13" y="79"/>
                  <a:pt x="21" y="76"/>
                </a:cubicBezTo>
                <a:cubicBezTo>
                  <a:pt x="29" y="73"/>
                  <a:pt x="31" y="66"/>
                  <a:pt x="29" y="59"/>
                </a:cubicBezTo>
                <a:cubicBezTo>
                  <a:pt x="39" y="53"/>
                  <a:pt x="39" y="53"/>
                  <a:pt x="39" y="53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52" y="79"/>
                  <a:pt x="52" y="79"/>
                  <a:pt x="52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1"/>
                  <a:pt x="69" y="71"/>
                  <a:pt x="69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69" y="68"/>
                  <a:pt x="69" y="68"/>
                  <a:pt x="69" y="68"/>
                </a:cubicBezTo>
                <a:cubicBezTo>
                  <a:pt x="70" y="50"/>
                  <a:pt x="70" y="50"/>
                  <a:pt x="70" y="5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6"/>
                  <a:pt x="81" y="71"/>
                  <a:pt x="82" y="75"/>
                </a:cubicBezTo>
                <a:cubicBezTo>
                  <a:pt x="86" y="76"/>
                  <a:pt x="83" y="75"/>
                  <a:pt x="87" y="76"/>
                </a:cubicBezTo>
                <a:cubicBezTo>
                  <a:pt x="91" y="69"/>
                  <a:pt x="94" y="59"/>
                  <a:pt x="93" y="50"/>
                </a:cubicBezTo>
                <a:cubicBezTo>
                  <a:pt x="90" y="50"/>
                  <a:pt x="87" y="49"/>
                  <a:pt x="83" y="49"/>
                </a:cubicBezTo>
                <a:cubicBezTo>
                  <a:pt x="83" y="49"/>
                  <a:pt x="83" y="49"/>
                  <a:pt x="83" y="50"/>
                </a:cubicBezTo>
                <a:close/>
                <a:moveTo>
                  <a:pt x="88" y="47"/>
                </a:moveTo>
                <a:cubicBezTo>
                  <a:pt x="90" y="36"/>
                  <a:pt x="90" y="36"/>
                  <a:pt x="90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94" y="48"/>
                  <a:pt x="94" y="48"/>
                  <a:pt x="94" y="48"/>
                </a:cubicBezTo>
                <a:cubicBezTo>
                  <a:pt x="88" y="47"/>
                  <a:pt x="88" y="47"/>
                  <a:pt x="88" y="47"/>
                </a:cubicBezTo>
                <a:close/>
                <a:moveTo>
                  <a:pt x="84" y="46"/>
                </a:moveTo>
                <a:cubicBezTo>
                  <a:pt x="87" y="35"/>
                  <a:pt x="87" y="35"/>
                  <a:pt x="87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5" y="47"/>
                  <a:pt x="85" y="47"/>
                  <a:pt x="85" y="47"/>
                </a:cubicBezTo>
                <a:cubicBezTo>
                  <a:pt x="84" y="46"/>
                  <a:pt x="84" y="46"/>
                  <a:pt x="84" y="46"/>
                </a:cubicBezTo>
                <a:close/>
                <a:moveTo>
                  <a:pt x="87" y="33"/>
                </a:moveTo>
                <a:cubicBezTo>
                  <a:pt x="89" y="34"/>
                  <a:pt x="89" y="34"/>
                  <a:pt x="89" y="34"/>
                </a:cubicBezTo>
                <a:cubicBezTo>
                  <a:pt x="87" y="27"/>
                  <a:pt x="88" y="23"/>
                  <a:pt x="91" y="19"/>
                </a:cubicBezTo>
                <a:cubicBezTo>
                  <a:pt x="90" y="34"/>
                  <a:pt x="90" y="34"/>
                  <a:pt x="90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102" y="22"/>
                  <a:pt x="94" y="21"/>
                  <a:pt x="93" y="14"/>
                </a:cubicBezTo>
                <a:cubicBezTo>
                  <a:pt x="87" y="20"/>
                  <a:pt x="83" y="26"/>
                  <a:pt x="87" y="33"/>
                </a:cubicBezTo>
                <a:close/>
                <a:moveTo>
                  <a:pt x="21" y="58"/>
                </a:moveTo>
                <a:cubicBezTo>
                  <a:pt x="22" y="56"/>
                  <a:pt x="23" y="55"/>
                  <a:pt x="23" y="53"/>
                </a:cubicBezTo>
                <a:cubicBezTo>
                  <a:pt x="26" y="55"/>
                  <a:pt x="23" y="58"/>
                  <a:pt x="21" y="58"/>
                </a:cubicBezTo>
                <a:close/>
                <a:moveTo>
                  <a:pt x="23" y="66"/>
                </a:moveTo>
                <a:cubicBezTo>
                  <a:pt x="24" y="65"/>
                  <a:pt x="25" y="64"/>
                  <a:pt x="25" y="62"/>
                </a:cubicBezTo>
                <a:cubicBezTo>
                  <a:pt x="27" y="64"/>
                  <a:pt x="25" y="66"/>
                  <a:pt x="23" y="66"/>
                </a:cubicBezTo>
                <a:close/>
                <a:moveTo>
                  <a:pt x="22" y="62"/>
                </a:moveTo>
                <a:cubicBezTo>
                  <a:pt x="23" y="61"/>
                  <a:pt x="25" y="61"/>
                  <a:pt x="26" y="62"/>
                </a:cubicBezTo>
                <a:cubicBezTo>
                  <a:pt x="27" y="63"/>
                  <a:pt x="26" y="65"/>
                  <a:pt x="25" y="66"/>
                </a:cubicBezTo>
                <a:cubicBezTo>
                  <a:pt x="24" y="67"/>
                  <a:pt x="22" y="66"/>
                  <a:pt x="21" y="65"/>
                </a:cubicBezTo>
                <a:cubicBezTo>
                  <a:pt x="21" y="64"/>
                  <a:pt x="21" y="62"/>
                  <a:pt x="22" y="62"/>
                </a:cubicBezTo>
                <a:close/>
                <a:moveTo>
                  <a:pt x="19" y="73"/>
                </a:moveTo>
                <a:cubicBezTo>
                  <a:pt x="20" y="72"/>
                  <a:pt x="21" y="71"/>
                  <a:pt x="21" y="70"/>
                </a:cubicBezTo>
                <a:cubicBezTo>
                  <a:pt x="22" y="72"/>
                  <a:pt x="21" y="73"/>
                  <a:pt x="19" y="73"/>
                </a:cubicBezTo>
                <a:close/>
                <a:moveTo>
                  <a:pt x="19" y="70"/>
                </a:moveTo>
                <a:cubicBezTo>
                  <a:pt x="20" y="69"/>
                  <a:pt x="21" y="69"/>
                  <a:pt x="21" y="70"/>
                </a:cubicBezTo>
                <a:cubicBezTo>
                  <a:pt x="22" y="71"/>
                  <a:pt x="22" y="72"/>
                  <a:pt x="21" y="73"/>
                </a:cubicBezTo>
                <a:cubicBezTo>
                  <a:pt x="20" y="74"/>
                  <a:pt x="19" y="73"/>
                  <a:pt x="18" y="72"/>
                </a:cubicBezTo>
                <a:cubicBezTo>
                  <a:pt x="18" y="72"/>
                  <a:pt x="18" y="70"/>
                  <a:pt x="19" y="70"/>
                </a:cubicBezTo>
                <a:close/>
                <a:moveTo>
                  <a:pt x="20" y="52"/>
                </a:moveTo>
                <a:cubicBezTo>
                  <a:pt x="21" y="51"/>
                  <a:pt x="24" y="51"/>
                  <a:pt x="25" y="53"/>
                </a:cubicBezTo>
                <a:cubicBezTo>
                  <a:pt x="26" y="55"/>
                  <a:pt x="25" y="57"/>
                  <a:pt x="24" y="58"/>
                </a:cubicBezTo>
                <a:cubicBezTo>
                  <a:pt x="22" y="59"/>
                  <a:pt x="20" y="58"/>
                  <a:pt x="19" y="57"/>
                </a:cubicBezTo>
                <a:cubicBezTo>
                  <a:pt x="18" y="55"/>
                  <a:pt x="18" y="53"/>
                  <a:pt x="20" y="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187"/>
          <p:cNvSpPr>
            <a:spLocks noEditPoints="1"/>
          </p:cNvSpPr>
          <p:nvPr/>
        </p:nvSpPr>
        <p:spPr bwMode="auto">
          <a:xfrm>
            <a:off x="9482800" y="3993199"/>
            <a:ext cx="533400" cy="522288"/>
          </a:xfrm>
          <a:custGeom>
            <a:avLst/>
            <a:gdLst>
              <a:gd name="T0" fmla="*/ 8 w 126"/>
              <a:gd name="T1" fmla="*/ 52 h 123"/>
              <a:gd name="T2" fmla="*/ 41 w 126"/>
              <a:gd name="T3" fmla="*/ 87 h 123"/>
              <a:gd name="T4" fmla="*/ 33 w 126"/>
              <a:gd name="T5" fmla="*/ 94 h 123"/>
              <a:gd name="T6" fmla="*/ 0 w 126"/>
              <a:gd name="T7" fmla="*/ 59 h 123"/>
              <a:gd name="T8" fmla="*/ 8 w 126"/>
              <a:gd name="T9" fmla="*/ 52 h 123"/>
              <a:gd name="T10" fmla="*/ 54 w 126"/>
              <a:gd name="T11" fmla="*/ 90 h 123"/>
              <a:gd name="T12" fmla="*/ 96 w 126"/>
              <a:gd name="T13" fmla="*/ 114 h 123"/>
              <a:gd name="T14" fmla="*/ 90 w 126"/>
              <a:gd name="T15" fmla="*/ 123 h 123"/>
              <a:gd name="T16" fmla="*/ 49 w 126"/>
              <a:gd name="T17" fmla="*/ 99 h 123"/>
              <a:gd name="T18" fmla="*/ 54 w 126"/>
              <a:gd name="T19" fmla="*/ 90 h 123"/>
              <a:gd name="T20" fmla="*/ 99 w 126"/>
              <a:gd name="T21" fmla="*/ 32 h 123"/>
              <a:gd name="T22" fmla="*/ 58 w 126"/>
              <a:gd name="T23" fmla="*/ 91 h 123"/>
              <a:gd name="T24" fmla="*/ 65 w 126"/>
              <a:gd name="T25" fmla="*/ 87 h 123"/>
              <a:gd name="T26" fmla="*/ 96 w 126"/>
              <a:gd name="T27" fmla="*/ 43 h 123"/>
              <a:gd name="T28" fmla="*/ 100 w 126"/>
              <a:gd name="T29" fmla="*/ 45 h 123"/>
              <a:gd name="T30" fmla="*/ 72 w 126"/>
              <a:gd name="T31" fmla="*/ 85 h 123"/>
              <a:gd name="T32" fmla="*/ 83 w 126"/>
              <a:gd name="T33" fmla="*/ 88 h 123"/>
              <a:gd name="T34" fmla="*/ 93 w 126"/>
              <a:gd name="T35" fmla="*/ 111 h 123"/>
              <a:gd name="T36" fmla="*/ 121 w 126"/>
              <a:gd name="T37" fmla="*/ 45 h 123"/>
              <a:gd name="T38" fmla="*/ 99 w 126"/>
              <a:gd name="T39" fmla="*/ 32 h 123"/>
              <a:gd name="T40" fmla="*/ 120 w 126"/>
              <a:gd name="T41" fmla="*/ 40 h 123"/>
              <a:gd name="T42" fmla="*/ 105 w 126"/>
              <a:gd name="T43" fmla="*/ 32 h 123"/>
              <a:gd name="T44" fmla="*/ 116 w 126"/>
              <a:gd name="T45" fmla="*/ 17 h 123"/>
              <a:gd name="T46" fmla="*/ 126 w 126"/>
              <a:gd name="T47" fmla="*/ 23 h 123"/>
              <a:gd name="T48" fmla="*/ 120 w 126"/>
              <a:gd name="T49" fmla="*/ 40 h 123"/>
              <a:gd name="T50" fmla="*/ 68 w 126"/>
              <a:gd name="T51" fmla="*/ 10 h 123"/>
              <a:gd name="T52" fmla="*/ 12 w 126"/>
              <a:gd name="T53" fmla="*/ 54 h 123"/>
              <a:gd name="T54" fmla="*/ 20 w 126"/>
              <a:gd name="T55" fmla="*/ 52 h 123"/>
              <a:gd name="T56" fmla="*/ 62 w 126"/>
              <a:gd name="T57" fmla="*/ 19 h 123"/>
              <a:gd name="T58" fmla="*/ 68 w 126"/>
              <a:gd name="T59" fmla="*/ 25 h 123"/>
              <a:gd name="T60" fmla="*/ 31 w 126"/>
              <a:gd name="T61" fmla="*/ 55 h 123"/>
              <a:gd name="T62" fmla="*/ 40 w 126"/>
              <a:gd name="T63" fmla="*/ 83 h 123"/>
              <a:gd name="T64" fmla="*/ 86 w 126"/>
              <a:gd name="T65" fmla="*/ 28 h 123"/>
              <a:gd name="T66" fmla="*/ 68 w 126"/>
              <a:gd name="T67" fmla="*/ 10 h 123"/>
              <a:gd name="T68" fmla="*/ 85 w 126"/>
              <a:gd name="T69" fmla="*/ 24 h 123"/>
              <a:gd name="T70" fmla="*/ 73 w 126"/>
              <a:gd name="T71" fmla="*/ 11 h 123"/>
              <a:gd name="T72" fmla="*/ 89 w 126"/>
              <a:gd name="T73" fmla="*/ 0 h 123"/>
              <a:gd name="T74" fmla="*/ 97 w 126"/>
              <a:gd name="T75" fmla="*/ 8 h 123"/>
              <a:gd name="T76" fmla="*/ 85 w 126"/>
              <a:gd name="T77" fmla="*/ 2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" h="123">
                <a:moveTo>
                  <a:pt x="8" y="52"/>
                </a:moveTo>
                <a:cubicBezTo>
                  <a:pt x="41" y="87"/>
                  <a:pt x="41" y="87"/>
                  <a:pt x="41" y="87"/>
                </a:cubicBezTo>
                <a:cubicBezTo>
                  <a:pt x="33" y="94"/>
                  <a:pt x="33" y="94"/>
                  <a:pt x="33" y="94"/>
                </a:cubicBezTo>
                <a:cubicBezTo>
                  <a:pt x="0" y="59"/>
                  <a:pt x="0" y="59"/>
                  <a:pt x="0" y="59"/>
                </a:cubicBezTo>
                <a:cubicBezTo>
                  <a:pt x="8" y="52"/>
                  <a:pt x="8" y="52"/>
                  <a:pt x="8" y="52"/>
                </a:cubicBezTo>
                <a:close/>
                <a:moveTo>
                  <a:pt x="54" y="90"/>
                </a:moveTo>
                <a:cubicBezTo>
                  <a:pt x="96" y="114"/>
                  <a:pt x="96" y="114"/>
                  <a:pt x="96" y="114"/>
                </a:cubicBezTo>
                <a:cubicBezTo>
                  <a:pt x="90" y="123"/>
                  <a:pt x="90" y="123"/>
                  <a:pt x="90" y="123"/>
                </a:cubicBezTo>
                <a:cubicBezTo>
                  <a:pt x="49" y="99"/>
                  <a:pt x="49" y="99"/>
                  <a:pt x="49" y="99"/>
                </a:cubicBezTo>
                <a:cubicBezTo>
                  <a:pt x="54" y="90"/>
                  <a:pt x="54" y="90"/>
                  <a:pt x="54" y="90"/>
                </a:cubicBezTo>
                <a:close/>
                <a:moveTo>
                  <a:pt x="99" y="32"/>
                </a:moveTo>
                <a:cubicBezTo>
                  <a:pt x="58" y="91"/>
                  <a:pt x="58" y="91"/>
                  <a:pt x="58" y="91"/>
                </a:cubicBezTo>
                <a:cubicBezTo>
                  <a:pt x="60" y="89"/>
                  <a:pt x="63" y="87"/>
                  <a:pt x="65" y="87"/>
                </a:cubicBezTo>
                <a:cubicBezTo>
                  <a:pt x="96" y="43"/>
                  <a:pt x="96" y="43"/>
                  <a:pt x="96" y="43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72" y="85"/>
                  <a:pt x="72" y="85"/>
                  <a:pt x="72" y="85"/>
                </a:cubicBezTo>
                <a:cubicBezTo>
                  <a:pt x="76" y="85"/>
                  <a:pt x="79" y="86"/>
                  <a:pt x="83" y="88"/>
                </a:cubicBezTo>
                <a:cubicBezTo>
                  <a:pt x="91" y="93"/>
                  <a:pt x="95" y="102"/>
                  <a:pt x="93" y="111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99" y="32"/>
                  <a:pt x="99" y="32"/>
                  <a:pt x="99" y="32"/>
                </a:cubicBezTo>
                <a:close/>
                <a:moveTo>
                  <a:pt x="120" y="40"/>
                </a:moveTo>
                <a:cubicBezTo>
                  <a:pt x="105" y="32"/>
                  <a:pt x="105" y="32"/>
                  <a:pt x="105" y="32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0" y="40"/>
                  <a:pt x="120" y="40"/>
                  <a:pt x="120" y="40"/>
                </a:cubicBezTo>
                <a:close/>
                <a:moveTo>
                  <a:pt x="68" y="10"/>
                </a:moveTo>
                <a:cubicBezTo>
                  <a:pt x="12" y="54"/>
                  <a:pt x="12" y="54"/>
                  <a:pt x="12" y="54"/>
                </a:cubicBezTo>
                <a:cubicBezTo>
                  <a:pt x="14" y="52"/>
                  <a:pt x="17" y="52"/>
                  <a:pt x="20" y="52"/>
                </a:cubicBezTo>
                <a:cubicBezTo>
                  <a:pt x="62" y="19"/>
                  <a:pt x="62" y="19"/>
                  <a:pt x="62" y="19"/>
                </a:cubicBezTo>
                <a:cubicBezTo>
                  <a:pt x="64" y="21"/>
                  <a:pt x="66" y="23"/>
                  <a:pt x="68" y="25"/>
                </a:cubicBezTo>
                <a:cubicBezTo>
                  <a:pt x="31" y="55"/>
                  <a:pt x="31" y="55"/>
                  <a:pt x="31" y="55"/>
                </a:cubicBezTo>
                <a:cubicBezTo>
                  <a:pt x="41" y="60"/>
                  <a:pt x="44" y="74"/>
                  <a:pt x="40" y="83"/>
                </a:cubicBezTo>
                <a:cubicBezTo>
                  <a:pt x="86" y="28"/>
                  <a:pt x="86" y="28"/>
                  <a:pt x="86" y="28"/>
                </a:cubicBezTo>
                <a:cubicBezTo>
                  <a:pt x="68" y="10"/>
                  <a:pt x="68" y="10"/>
                  <a:pt x="68" y="10"/>
                </a:cubicBezTo>
                <a:close/>
                <a:moveTo>
                  <a:pt x="85" y="24"/>
                </a:moveTo>
                <a:cubicBezTo>
                  <a:pt x="73" y="11"/>
                  <a:pt x="73" y="11"/>
                  <a:pt x="73" y="11"/>
                </a:cubicBezTo>
                <a:cubicBezTo>
                  <a:pt x="89" y="0"/>
                  <a:pt x="89" y="0"/>
                  <a:pt x="89" y="0"/>
                </a:cubicBezTo>
                <a:cubicBezTo>
                  <a:pt x="97" y="8"/>
                  <a:pt x="97" y="8"/>
                  <a:pt x="97" y="8"/>
                </a:cubicBezTo>
                <a:lnTo>
                  <a:pt x="85" y="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189"/>
          <p:cNvSpPr>
            <a:spLocks noEditPoints="1"/>
          </p:cNvSpPr>
          <p:nvPr/>
        </p:nvSpPr>
        <p:spPr bwMode="auto">
          <a:xfrm>
            <a:off x="11148087" y="3965418"/>
            <a:ext cx="509587" cy="577850"/>
          </a:xfrm>
          <a:custGeom>
            <a:avLst/>
            <a:gdLst>
              <a:gd name="T0" fmla="*/ 39 w 120"/>
              <a:gd name="T1" fmla="*/ 21 h 136"/>
              <a:gd name="T2" fmla="*/ 1 w 120"/>
              <a:gd name="T3" fmla="*/ 48 h 136"/>
              <a:gd name="T4" fmla="*/ 10 w 120"/>
              <a:gd name="T5" fmla="*/ 85 h 136"/>
              <a:gd name="T6" fmla="*/ 85 w 120"/>
              <a:gd name="T7" fmla="*/ 123 h 136"/>
              <a:gd name="T8" fmla="*/ 114 w 120"/>
              <a:gd name="T9" fmla="*/ 45 h 136"/>
              <a:gd name="T10" fmla="*/ 73 w 120"/>
              <a:gd name="T11" fmla="*/ 28 h 136"/>
              <a:gd name="T12" fmla="*/ 39 w 120"/>
              <a:gd name="T13" fmla="*/ 21 h 136"/>
              <a:gd name="T14" fmla="*/ 24 w 120"/>
              <a:gd name="T15" fmla="*/ 30 h 136"/>
              <a:gd name="T16" fmla="*/ 34 w 120"/>
              <a:gd name="T17" fmla="*/ 44 h 136"/>
              <a:gd name="T18" fmla="*/ 24 w 120"/>
              <a:gd name="T19" fmla="*/ 57 h 136"/>
              <a:gd name="T20" fmla="*/ 15 w 120"/>
              <a:gd name="T21" fmla="*/ 44 h 136"/>
              <a:gd name="T22" fmla="*/ 24 w 120"/>
              <a:gd name="T23" fmla="*/ 30 h 136"/>
              <a:gd name="T24" fmla="*/ 32 w 120"/>
              <a:gd name="T25" fmla="*/ 78 h 136"/>
              <a:gd name="T26" fmla="*/ 39 w 120"/>
              <a:gd name="T27" fmla="*/ 84 h 136"/>
              <a:gd name="T28" fmla="*/ 32 w 120"/>
              <a:gd name="T29" fmla="*/ 91 h 136"/>
              <a:gd name="T30" fmla="*/ 26 w 120"/>
              <a:gd name="T31" fmla="*/ 84 h 136"/>
              <a:gd name="T32" fmla="*/ 32 w 120"/>
              <a:gd name="T33" fmla="*/ 78 h 136"/>
              <a:gd name="T34" fmla="*/ 51 w 120"/>
              <a:gd name="T35" fmla="*/ 96 h 136"/>
              <a:gd name="T36" fmla="*/ 58 w 120"/>
              <a:gd name="T37" fmla="*/ 102 h 136"/>
              <a:gd name="T38" fmla="*/ 51 w 120"/>
              <a:gd name="T39" fmla="*/ 109 h 136"/>
              <a:gd name="T40" fmla="*/ 45 w 120"/>
              <a:gd name="T41" fmla="*/ 102 h 136"/>
              <a:gd name="T42" fmla="*/ 51 w 120"/>
              <a:gd name="T43" fmla="*/ 96 h 136"/>
              <a:gd name="T44" fmla="*/ 80 w 120"/>
              <a:gd name="T45" fmla="*/ 96 h 136"/>
              <a:gd name="T46" fmla="*/ 87 w 120"/>
              <a:gd name="T47" fmla="*/ 103 h 136"/>
              <a:gd name="T48" fmla="*/ 80 w 120"/>
              <a:gd name="T49" fmla="*/ 109 h 136"/>
              <a:gd name="T50" fmla="*/ 73 w 120"/>
              <a:gd name="T51" fmla="*/ 103 h 136"/>
              <a:gd name="T52" fmla="*/ 80 w 120"/>
              <a:gd name="T53" fmla="*/ 96 h 136"/>
              <a:gd name="T54" fmla="*/ 97 w 120"/>
              <a:gd name="T55" fmla="*/ 79 h 136"/>
              <a:gd name="T56" fmla="*/ 103 w 120"/>
              <a:gd name="T57" fmla="*/ 86 h 136"/>
              <a:gd name="T58" fmla="*/ 97 w 120"/>
              <a:gd name="T59" fmla="*/ 92 h 136"/>
              <a:gd name="T60" fmla="*/ 90 w 120"/>
              <a:gd name="T61" fmla="*/ 86 h 136"/>
              <a:gd name="T62" fmla="*/ 97 w 120"/>
              <a:gd name="T63" fmla="*/ 79 h 136"/>
              <a:gd name="T64" fmla="*/ 97 w 120"/>
              <a:gd name="T65" fmla="*/ 52 h 136"/>
              <a:gd name="T66" fmla="*/ 103 w 120"/>
              <a:gd name="T67" fmla="*/ 59 h 136"/>
              <a:gd name="T68" fmla="*/ 97 w 120"/>
              <a:gd name="T69" fmla="*/ 65 h 136"/>
              <a:gd name="T70" fmla="*/ 90 w 120"/>
              <a:gd name="T71" fmla="*/ 59 h 136"/>
              <a:gd name="T72" fmla="*/ 97 w 120"/>
              <a:gd name="T73" fmla="*/ 5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0" h="136">
                <a:moveTo>
                  <a:pt x="39" y="21"/>
                </a:moveTo>
                <a:cubicBezTo>
                  <a:pt x="20" y="3"/>
                  <a:pt x="0" y="16"/>
                  <a:pt x="1" y="48"/>
                </a:cubicBezTo>
                <a:cubicBezTo>
                  <a:pt x="1" y="62"/>
                  <a:pt x="5" y="74"/>
                  <a:pt x="10" y="85"/>
                </a:cubicBezTo>
                <a:cubicBezTo>
                  <a:pt x="23" y="111"/>
                  <a:pt x="53" y="136"/>
                  <a:pt x="85" y="123"/>
                </a:cubicBezTo>
                <a:cubicBezTo>
                  <a:pt x="107" y="114"/>
                  <a:pt x="120" y="81"/>
                  <a:pt x="114" y="45"/>
                </a:cubicBezTo>
                <a:cubicBezTo>
                  <a:pt x="109" y="19"/>
                  <a:pt x="94" y="0"/>
                  <a:pt x="73" y="28"/>
                </a:cubicBezTo>
                <a:cubicBezTo>
                  <a:pt x="65" y="38"/>
                  <a:pt x="56" y="36"/>
                  <a:pt x="39" y="21"/>
                </a:cubicBezTo>
                <a:close/>
                <a:moveTo>
                  <a:pt x="24" y="30"/>
                </a:moveTo>
                <a:cubicBezTo>
                  <a:pt x="30" y="30"/>
                  <a:pt x="34" y="36"/>
                  <a:pt x="34" y="44"/>
                </a:cubicBezTo>
                <a:cubicBezTo>
                  <a:pt x="34" y="51"/>
                  <a:pt x="30" y="57"/>
                  <a:pt x="24" y="57"/>
                </a:cubicBezTo>
                <a:cubicBezTo>
                  <a:pt x="19" y="57"/>
                  <a:pt x="15" y="51"/>
                  <a:pt x="15" y="44"/>
                </a:cubicBezTo>
                <a:cubicBezTo>
                  <a:pt x="15" y="36"/>
                  <a:pt x="19" y="30"/>
                  <a:pt x="24" y="30"/>
                </a:cubicBezTo>
                <a:close/>
                <a:moveTo>
                  <a:pt x="32" y="78"/>
                </a:moveTo>
                <a:cubicBezTo>
                  <a:pt x="36" y="78"/>
                  <a:pt x="39" y="81"/>
                  <a:pt x="39" y="84"/>
                </a:cubicBezTo>
                <a:cubicBezTo>
                  <a:pt x="39" y="88"/>
                  <a:pt x="36" y="91"/>
                  <a:pt x="32" y="91"/>
                </a:cubicBezTo>
                <a:cubicBezTo>
                  <a:pt x="29" y="91"/>
                  <a:pt x="26" y="88"/>
                  <a:pt x="26" y="84"/>
                </a:cubicBezTo>
                <a:cubicBezTo>
                  <a:pt x="26" y="81"/>
                  <a:pt x="29" y="78"/>
                  <a:pt x="32" y="78"/>
                </a:cubicBezTo>
                <a:close/>
                <a:moveTo>
                  <a:pt x="51" y="96"/>
                </a:moveTo>
                <a:cubicBezTo>
                  <a:pt x="55" y="96"/>
                  <a:pt x="58" y="99"/>
                  <a:pt x="58" y="102"/>
                </a:cubicBezTo>
                <a:cubicBezTo>
                  <a:pt x="58" y="106"/>
                  <a:pt x="55" y="109"/>
                  <a:pt x="51" y="109"/>
                </a:cubicBezTo>
                <a:cubicBezTo>
                  <a:pt x="48" y="109"/>
                  <a:pt x="45" y="106"/>
                  <a:pt x="45" y="102"/>
                </a:cubicBezTo>
                <a:cubicBezTo>
                  <a:pt x="45" y="99"/>
                  <a:pt x="48" y="96"/>
                  <a:pt x="51" y="96"/>
                </a:cubicBezTo>
                <a:close/>
                <a:moveTo>
                  <a:pt x="80" y="96"/>
                </a:moveTo>
                <a:cubicBezTo>
                  <a:pt x="84" y="96"/>
                  <a:pt x="87" y="99"/>
                  <a:pt x="87" y="103"/>
                </a:cubicBezTo>
                <a:cubicBezTo>
                  <a:pt x="87" y="106"/>
                  <a:pt x="84" y="109"/>
                  <a:pt x="80" y="109"/>
                </a:cubicBezTo>
                <a:cubicBezTo>
                  <a:pt x="76" y="109"/>
                  <a:pt x="73" y="106"/>
                  <a:pt x="73" y="103"/>
                </a:cubicBezTo>
                <a:cubicBezTo>
                  <a:pt x="73" y="99"/>
                  <a:pt x="76" y="96"/>
                  <a:pt x="80" y="96"/>
                </a:cubicBezTo>
                <a:close/>
                <a:moveTo>
                  <a:pt x="97" y="79"/>
                </a:moveTo>
                <a:cubicBezTo>
                  <a:pt x="100" y="79"/>
                  <a:pt x="103" y="82"/>
                  <a:pt x="103" y="86"/>
                </a:cubicBezTo>
                <a:cubicBezTo>
                  <a:pt x="103" y="89"/>
                  <a:pt x="100" y="92"/>
                  <a:pt x="97" y="92"/>
                </a:cubicBezTo>
                <a:cubicBezTo>
                  <a:pt x="93" y="92"/>
                  <a:pt x="90" y="89"/>
                  <a:pt x="90" y="86"/>
                </a:cubicBezTo>
                <a:cubicBezTo>
                  <a:pt x="90" y="82"/>
                  <a:pt x="93" y="79"/>
                  <a:pt x="97" y="79"/>
                </a:cubicBezTo>
                <a:close/>
                <a:moveTo>
                  <a:pt x="97" y="52"/>
                </a:moveTo>
                <a:cubicBezTo>
                  <a:pt x="100" y="52"/>
                  <a:pt x="103" y="55"/>
                  <a:pt x="103" y="59"/>
                </a:cubicBezTo>
                <a:cubicBezTo>
                  <a:pt x="103" y="62"/>
                  <a:pt x="100" y="65"/>
                  <a:pt x="97" y="65"/>
                </a:cubicBezTo>
                <a:cubicBezTo>
                  <a:pt x="93" y="65"/>
                  <a:pt x="90" y="62"/>
                  <a:pt x="90" y="59"/>
                </a:cubicBezTo>
                <a:cubicBezTo>
                  <a:pt x="90" y="55"/>
                  <a:pt x="93" y="52"/>
                  <a:pt x="97" y="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192"/>
          <p:cNvSpPr>
            <a:spLocks noEditPoints="1"/>
          </p:cNvSpPr>
          <p:nvPr/>
        </p:nvSpPr>
        <p:spPr bwMode="auto">
          <a:xfrm>
            <a:off x="8777950" y="3982087"/>
            <a:ext cx="415925" cy="544513"/>
          </a:xfrm>
          <a:custGeom>
            <a:avLst/>
            <a:gdLst>
              <a:gd name="T0" fmla="*/ 0 w 262"/>
              <a:gd name="T1" fmla="*/ 46 h 343"/>
              <a:gd name="T2" fmla="*/ 56 w 262"/>
              <a:gd name="T3" fmla="*/ 46 h 343"/>
              <a:gd name="T4" fmla="*/ 59 w 262"/>
              <a:gd name="T5" fmla="*/ 0 h 343"/>
              <a:gd name="T6" fmla="*/ 91 w 262"/>
              <a:gd name="T7" fmla="*/ 0 h 343"/>
              <a:gd name="T8" fmla="*/ 88 w 262"/>
              <a:gd name="T9" fmla="*/ 46 h 343"/>
              <a:gd name="T10" fmla="*/ 171 w 262"/>
              <a:gd name="T11" fmla="*/ 46 h 343"/>
              <a:gd name="T12" fmla="*/ 169 w 262"/>
              <a:gd name="T13" fmla="*/ 0 h 343"/>
              <a:gd name="T14" fmla="*/ 201 w 262"/>
              <a:gd name="T15" fmla="*/ 0 h 343"/>
              <a:gd name="T16" fmla="*/ 203 w 262"/>
              <a:gd name="T17" fmla="*/ 46 h 343"/>
              <a:gd name="T18" fmla="*/ 262 w 262"/>
              <a:gd name="T19" fmla="*/ 46 h 343"/>
              <a:gd name="T20" fmla="*/ 262 w 262"/>
              <a:gd name="T21" fmla="*/ 204 h 343"/>
              <a:gd name="T22" fmla="*/ 209 w 262"/>
              <a:gd name="T23" fmla="*/ 204 h 343"/>
              <a:gd name="T24" fmla="*/ 211 w 262"/>
              <a:gd name="T25" fmla="*/ 241 h 343"/>
              <a:gd name="T26" fmla="*/ 227 w 262"/>
              <a:gd name="T27" fmla="*/ 241 h 343"/>
              <a:gd name="T28" fmla="*/ 227 w 262"/>
              <a:gd name="T29" fmla="*/ 254 h 343"/>
              <a:gd name="T30" fmla="*/ 211 w 262"/>
              <a:gd name="T31" fmla="*/ 254 h 343"/>
              <a:gd name="T32" fmla="*/ 217 w 262"/>
              <a:gd name="T33" fmla="*/ 343 h 343"/>
              <a:gd name="T34" fmla="*/ 185 w 262"/>
              <a:gd name="T35" fmla="*/ 343 h 343"/>
              <a:gd name="T36" fmla="*/ 179 w 262"/>
              <a:gd name="T37" fmla="*/ 254 h 343"/>
              <a:gd name="T38" fmla="*/ 80 w 262"/>
              <a:gd name="T39" fmla="*/ 254 h 343"/>
              <a:gd name="T40" fmla="*/ 75 w 262"/>
              <a:gd name="T41" fmla="*/ 343 h 343"/>
              <a:gd name="T42" fmla="*/ 43 w 262"/>
              <a:gd name="T43" fmla="*/ 343 h 343"/>
              <a:gd name="T44" fmla="*/ 48 w 262"/>
              <a:gd name="T45" fmla="*/ 254 h 343"/>
              <a:gd name="T46" fmla="*/ 35 w 262"/>
              <a:gd name="T47" fmla="*/ 254 h 343"/>
              <a:gd name="T48" fmla="*/ 35 w 262"/>
              <a:gd name="T49" fmla="*/ 241 h 343"/>
              <a:gd name="T50" fmla="*/ 48 w 262"/>
              <a:gd name="T51" fmla="*/ 241 h 343"/>
              <a:gd name="T52" fmla="*/ 51 w 262"/>
              <a:gd name="T53" fmla="*/ 204 h 343"/>
              <a:gd name="T54" fmla="*/ 0 w 262"/>
              <a:gd name="T55" fmla="*/ 204 h 343"/>
              <a:gd name="T56" fmla="*/ 0 w 262"/>
              <a:gd name="T57" fmla="*/ 46 h 343"/>
              <a:gd name="T58" fmla="*/ 0 w 262"/>
              <a:gd name="T59" fmla="*/ 46 h 343"/>
              <a:gd name="T60" fmla="*/ 201 w 262"/>
              <a:gd name="T61" fmla="*/ 80 h 343"/>
              <a:gd name="T62" fmla="*/ 96 w 262"/>
              <a:gd name="T63" fmla="*/ 70 h 343"/>
              <a:gd name="T64" fmla="*/ 94 w 262"/>
              <a:gd name="T65" fmla="*/ 88 h 343"/>
              <a:gd name="T66" fmla="*/ 131 w 262"/>
              <a:gd name="T67" fmla="*/ 91 h 343"/>
              <a:gd name="T68" fmla="*/ 38 w 262"/>
              <a:gd name="T69" fmla="*/ 102 h 343"/>
              <a:gd name="T70" fmla="*/ 35 w 262"/>
              <a:gd name="T71" fmla="*/ 126 h 343"/>
              <a:gd name="T72" fmla="*/ 179 w 262"/>
              <a:gd name="T73" fmla="*/ 145 h 343"/>
              <a:gd name="T74" fmla="*/ 155 w 262"/>
              <a:gd name="T75" fmla="*/ 153 h 343"/>
              <a:gd name="T76" fmla="*/ 155 w 262"/>
              <a:gd name="T77" fmla="*/ 177 h 343"/>
              <a:gd name="T78" fmla="*/ 214 w 262"/>
              <a:gd name="T79" fmla="*/ 171 h 343"/>
              <a:gd name="T80" fmla="*/ 222 w 262"/>
              <a:gd name="T81" fmla="*/ 147 h 343"/>
              <a:gd name="T82" fmla="*/ 198 w 262"/>
              <a:gd name="T83" fmla="*/ 139 h 343"/>
              <a:gd name="T84" fmla="*/ 222 w 262"/>
              <a:gd name="T85" fmla="*/ 137 h 343"/>
              <a:gd name="T86" fmla="*/ 222 w 262"/>
              <a:gd name="T87" fmla="*/ 126 h 343"/>
              <a:gd name="T88" fmla="*/ 145 w 262"/>
              <a:gd name="T89" fmla="*/ 113 h 343"/>
              <a:gd name="T90" fmla="*/ 206 w 262"/>
              <a:gd name="T91" fmla="*/ 115 h 343"/>
              <a:gd name="T92" fmla="*/ 201 w 262"/>
              <a:gd name="T93" fmla="*/ 80 h 343"/>
              <a:gd name="T94" fmla="*/ 201 w 262"/>
              <a:gd name="T95" fmla="*/ 80 h 343"/>
              <a:gd name="T96" fmla="*/ 179 w 262"/>
              <a:gd name="T97" fmla="*/ 241 h 343"/>
              <a:gd name="T98" fmla="*/ 179 w 262"/>
              <a:gd name="T99" fmla="*/ 204 h 343"/>
              <a:gd name="T100" fmla="*/ 80 w 262"/>
              <a:gd name="T101" fmla="*/ 204 h 343"/>
              <a:gd name="T102" fmla="*/ 80 w 262"/>
              <a:gd name="T103" fmla="*/ 241 h 343"/>
              <a:gd name="T104" fmla="*/ 179 w 262"/>
              <a:gd name="T105" fmla="*/ 241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2" h="343">
                <a:moveTo>
                  <a:pt x="0" y="46"/>
                </a:moveTo>
                <a:lnTo>
                  <a:pt x="56" y="46"/>
                </a:lnTo>
                <a:lnTo>
                  <a:pt x="59" y="0"/>
                </a:lnTo>
                <a:lnTo>
                  <a:pt x="91" y="0"/>
                </a:lnTo>
                <a:lnTo>
                  <a:pt x="88" y="46"/>
                </a:lnTo>
                <a:lnTo>
                  <a:pt x="171" y="46"/>
                </a:lnTo>
                <a:lnTo>
                  <a:pt x="169" y="0"/>
                </a:lnTo>
                <a:lnTo>
                  <a:pt x="201" y="0"/>
                </a:lnTo>
                <a:lnTo>
                  <a:pt x="203" y="46"/>
                </a:lnTo>
                <a:lnTo>
                  <a:pt x="262" y="46"/>
                </a:lnTo>
                <a:lnTo>
                  <a:pt x="262" y="204"/>
                </a:lnTo>
                <a:lnTo>
                  <a:pt x="209" y="204"/>
                </a:lnTo>
                <a:lnTo>
                  <a:pt x="211" y="241"/>
                </a:lnTo>
                <a:lnTo>
                  <a:pt x="227" y="241"/>
                </a:lnTo>
                <a:lnTo>
                  <a:pt x="227" y="254"/>
                </a:lnTo>
                <a:lnTo>
                  <a:pt x="211" y="254"/>
                </a:lnTo>
                <a:lnTo>
                  <a:pt x="217" y="343"/>
                </a:lnTo>
                <a:lnTo>
                  <a:pt x="185" y="343"/>
                </a:lnTo>
                <a:lnTo>
                  <a:pt x="179" y="254"/>
                </a:lnTo>
                <a:lnTo>
                  <a:pt x="80" y="254"/>
                </a:lnTo>
                <a:lnTo>
                  <a:pt x="75" y="343"/>
                </a:lnTo>
                <a:lnTo>
                  <a:pt x="43" y="343"/>
                </a:lnTo>
                <a:lnTo>
                  <a:pt x="48" y="254"/>
                </a:lnTo>
                <a:lnTo>
                  <a:pt x="35" y="254"/>
                </a:lnTo>
                <a:lnTo>
                  <a:pt x="35" y="241"/>
                </a:lnTo>
                <a:lnTo>
                  <a:pt x="48" y="241"/>
                </a:lnTo>
                <a:lnTo>
                  <a:pt x="51" y="204"/>
                </a:lnTo>
                <a:lnTo>
                  <a:pt x="0" y="204"/>
                </a:lnTo>
                <a:lnTo>
                  <a:pt x="0" y="46"/>
                </a:lnTo>
                <a:lnTo>
                  <a:pt x="0" y="46"/>
                </a:lnTo>
                <a:close/>
                <a:moveTo>
                  <a:pt x="201" y="80"/>
                </a:moveTo>
                <a:lnTo>
                  <a:pt x="96" y="70"/>
                </a:lnTo>
                <a:lnTo>
                  <a:pt x="94" y="88"/>
                </a:lnTo>
                <a:lnTo>
                  <a:pt x="131" y="91"/>
                </a:lnTo>
                <a:lnTo>
                  <a:pt x="38" y="102"/>
                </a:lnTo>
                <a:lnTo>
                  <a:pt x="35" y="126"/>
                </a:lnTo>
                <a:lnTo>
                  <a:pt x="179" y="145"/>
                </a:lnTo>
                <a:lnTo>
                  <a:pt x="155" y="153"/>
                </a:lnTo>
                <a:lnTo>
                  <a:pt x="155" y="177"/>
                </a:lnTo>
                <a:lnTo>
                  <a:pt x="214" y="171"/>
                </a:lnTo>
                <a:lnTo>
                  <a:pt x="222" y="147"/>
                </a:lnTo>
                <a:lnTo>
                  <a:pt x="198" y="139"/>
                </a:lnTo>
                <a:lnTo>
                  <a:pt x="222" y="137"/>
                </a:lnTo>
                <a:lnTo>
                  <a:pt x="222" y="126"/>
                </a:lnTo>
                <a:lnTo>
                  <a:pt x="145" y="113"/>
                </a:lnTo>
                <a:lnTo>
                  <a:pt x="206" y="115"/>
                </a:lnTo>
                <a:lnTo>
                  <a:pt x="201" y="80"/>
                </a:lnTo>
                <a:lnTo>
                  <a:pt x="201" y="80"/>
                </a:lnTo>
                <a:close/>
                <a:moveTo>
                  <a:pt x="179" y="241"/>
                </a:moveTo>
                <a:lnTo>
                  <a:pt x="179" y="204"/>
                </a:lnTo>
                <a:lnTo>
                  <a:pt x="80" y="204"/>
                </a:lnTo>
                <a:lnTo>
                  <a:pt x="80" y="241"/>
                </a:lnTo>
                <a:lnTo>
                  <a:pt x="179" y="24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5" name="Freeform 193"/>
          <p:cNvSpPr>
            <a:spLocks noEditPoints="1"/>
          </p:cNvSpPr>
          <p:nvPr/>
        </p:nvSpPr>
        <p:spPr bwMode="auto">
          <a:xfrm>
            <a:off x="11125863" y="3194857"/>
            <a:ext cx="504825" cy="460375"/>
          </a:xfrm>
          <a:custGeom>
            <a:avLst/>
            <a:gdLst>
              <a:gd name="T0" fmla="*/ 8 w 119"/>
              <a:gd name="T1" fmla="*/ 24 h 108"/>
              <a:gd name="T2" fmla="*/ 4 w 119"/>
              <a:gd name="T3" fmla="*/ 35 h 108"/>
              <a:gd name="T4" fmla="*/ 4 w 119"/>
              <a:gd name="T5" fmla="*/ 46 h 108"/>
              <a:gd name="T6" fmla="*/ 1 w 119"/>
              <a:gd name="T7" fmla="*/ 72 h 108"/>
              <a:gd name="T8" fmla="*/ 36 w 119"/>
              <a:gd name="T9" fmla="*/ 78 h 108"/>
              <a:gd name="T10" fmla="*/ 32 w 119"/>
              <a:gd name="T11" fmla="*/ 52 h 108"/>
              <a:gd name="T12" fmla="*/ 42 w 119"/>
              <a:gd name="T13" fmla="*/ 35 h 108"/>
              <a:gd name="T14" fmla="*/ 38 w 119"/>
              <a:gd name="T15" fmla="*/ 24 h 108"/>
              <a:gd name="T16" fmla="*/ 85 w 119"/>
              <a:gd name="T17" fmla="*/ 9 h 108"/>
              <a:gd name="T18" fmla="*/ 119 w 119"/>
              <a:gd name="T19" fmla="*/ 19 h 108"/>
              <a:gd name="T20" fmla="*/ 90 w 119"/>
              <a:gd name="T21" fmla="*/ 12 h 108"/>
              <a:gd name="T22" fmla="*/ 117 w 119"/>
              <a:gd name="T23" fmla="*/ 4 h 108"/>
              <a:gd name="T24" fmla="*/ 85 w 119"/>
              <a:gd name="T25" fmla="*/ 9 h 108"/>
              <a:gd name="T26" fmla="*/ 52 w 119"/>
              <a:gd name="T27" fmla="*/ 34 h 108"/>
              <a:gd name="T28" fmla="*/ 55 w 119"/>
              <a:gd name="T29" fmla="*/ 18 h 108"/>
              <a:gd name="T30" fmla="*/ 82 w 119"/>
              <a:gd name="T31" fmla="*/ 10 h 108"/>
              <a:gd name="T32" fmla="*/ 63 w 119"/>
              <a:gd name="T33" fmla="*/ 14 h 108"/>
              <a:gd name="T34" fmla="*/ 84 w 119"/>
              <a:gd name="T35" fmla="*/ 19 h 108"/>
              <a:gd name="T36" fmla="*/ 66 w 119"/>
              <a:gd name="T37" fmla="*/ 36 h 108"/>
              <a:gd name="T38" fmla="*/ 59 w 119"/>
              <a:gd name="T39" fmla="*/ 37 h 108"/>
              <a:gd name="T40" fmla="*/ 64 w 119"/>
              <a:gd name="T41" fmla="*/ 44 h 108"/>
              <a:gd name="T42" fmla="*/ 91 w 119"/>
              <a:gd name="T43" fmla="*/ 52 h 108"/>
              <a:gd name="T44" fmla="*/ 86 w 119"/>
              <a:gd name="T45" fmla="*/ 67 h 108"/>
              <a:gd name="T46" fmla="*/ 86 w 119"/>
              <a:gd name="T47" fmla="*/ 96 h 108"/>
              <a:gd name="T48" fmla="*/ 64 w 119"/>
              <a:gd name="T49" fmla="*/ 108 h 108"/>
              <a:gd name="T50" fmla="*/ 38 w 119"/>
              <a:gd name="T51" fmla="*/ 101 h 108"/>
              <a:gd name="T52" fmla="*/ 42 w 119"/>
              <a:gd name="T53" fmla="*/ 57 h 108"/>
              <a:gd name="T54" fmla="*/ 47 w 119"/>
              <a:gd name="T55" fmla="*/ 45 h 108"/>
              <a:gd name="T56" fmla="*/ 49 w 119"/>
              <a:gd name="T57" fmla="*/ 62 h 108"/>
              <a:gd name="T58" fmla="*/ 55 w 119"/>
              <a:gd name="T59" fmla="*/ 100 h 108"/>
              <a:gd name="T60" fmla="*/ 49 w 119"/>
              <a:gd name="T61" fmla="*/ 62 h 108"/>
              <a:gd name="T62" fmla="*/ 64 w 119"/>
              <a:gd name="T63" fmla="*/ 50 h 108"/>
              <a:gd name="T64" fmla="*/ 48 w 119"/>
              <a:gd name="T65" fmla="*/ 52 h 108"/>
              <a:gd name="T66" fmla="*/ 80 w 119"/>
              <a:gd name="T67" fmla="*/ 52 h 108"/>
              <a:gd name="T68" fmla="*/ 9 w 119"/>
              <a:gd name="T69" fmla="*/ 37 h 108"/>
              <a:gd name="T70" fmla="*/ 15 w 119"/>
              <a:gd name="T71" fmla="*/ 70 h 108"/>
              <a:gd name="T72" fmla="*/ 9 w 119"/>
              <a:gd name="T73" fmla="*/ 37 h 108"/>
              <a:gd name="T74" fmla="*/ 23 w 119"/>
              <a:gd name="T75" fmla="*/ 29 h 108"/>
              <a:gd name="T76" fmla="*/ 37 w 119"/>
              <a:gd name="T77" fmla="*/ 31 h 108"/>
              <a:gd name="T78" fmla="*/ 9 w 119"/>
              <a:gd name="T79" fmla="*/ 3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9" h="108">
                <a:moveTo>
                  <a:pt x="23" y="23"/>
                </a:moveTo>
                <a:cubicBezTo>
                  <a:pt x="17" y="23"/>
                  <a:pt x="12" y="24"/>
                  <a:pt x="8" y="24"/>
                </a:cubicBezTo>
                <a:cubicBezTo>
                  <a:pt x="3" y="26"/>
                  <a:pt x="0" y="28"/>
                  <a:pt x="0" y="30"/>
                </a:cubicBezTo>
                <a:cubicBezTo>
                  <a:pt x="0" y="32"/>
                  <a:pt x="1" y="34"/>
                  <a:pt x="4" y="35"/>
                </a:cubicBezTo>
                <a:cubicBezTo>
                  <a:pt x="4" y="43"/>
                  <a:pt x="4" y="43"/>
                  <a:pt x="4" y="43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69"/>
                  <a:pt x="4" y="69"/>
                  <a:pt x="4" y="69"/>
                </a:cubicBezTo>
                <a:cubicBezTo>
                  <a:pt x="2" y="70"/>
                  <a:pt x="1" y="71"/>
                  <a:pt x="1" y="72"/>
                </a:cubicBezTo>
                <a:cubicBezTo>
                  <a:pt x="1" y="78"/>
                  <a:pt x="13" y="79"/>
                  <a:pt x="23" y="79"/>
                </a:cubicBezTo>
                <a:cubicBezTo>
                  <a:pt x="28" y="79"/>
                  <a:pt x="33" y="79"/>
                  <a:pt x="36" y="78"/>
                </a:cubicBezTo>
                <a:cubicBezTo>
                  <a:pt x="36" y="60"/>
                  <a:pt x="36" y="60"/>
                  <a:pt x="36" y="60"/>
                </a:cubicBezTo>
                <a:cubicBezTo>
                  <a:pt x="34" y="58"/>
                  <a:pt x="32" y="56"/>
                  <a:pt x="32" y="52"/>
                </a:cubicBezTo>
                <a:cubicBezTo>
                  <a:pt x="32" y="46"/>
                  <a:pt x="37" y="42"/>
                  <a:pt x="42" y="41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4"/>
                  <a:pt x="46" y="32"/>
                  <a:pt x="46" y="30"/>
                </a:cubicBezTo>
                <a:cubicBezTo>
                  <a:pt x="46" y="28"/>
                  <a:pt x="43" y="26"/>
                  <a:pt x="38" y="24"/>
                </a:cubicBezTo>
                <a:cubicBezTo>
                  <a:pt x="34" y="24"/>
                  <a:pt x="29" y="23"/>
                  <a:pt x="23" y="23"/>
                </a:cubicBezTo>
                <a:close/>
                <a:moveTo>
                  <a:pt x="85" y="9"/>
                </a:moveTo>
                <a:cubicBezTo>
                  <a:pt x="86" y="19"/>
                  <a:pt x="86" y="19"/>
                  <a:pt x="86" y="19"/>
                </a:cubicBezTo>
                <a:cubicBezTo>
                  <a:pt x="119" y="19"/>
                  <a:pt x="119" y="19"/>
                  <a:pt x="119" y="19"/>
                </a:cubicBezTo>
                <a:cubicBezTo>
                  <a:pt x="118" y="7"/>
                  <a:pt x="118" y="7"/>
                  <a:pt x="118" y="7"/>
                </a:cubicBezTo>
                <a:cubicBezTo>
                  <a:pt x="90" y="12"/>
                  <a:pt x="90" y="12"/>
                  <a:pt x="90" y="12"/>
                </a:cubicBezTo>
                <a:cubicBezTo>
                  <a:pt x="90" y="11"/>
                  <a:pt x="90" y="11"/>
                  <a:pt x="90" y="11"/>
                </a:cubicBezTo>
                <a:cubicBezTo>
                  <a:pt x="117" y="4"/>
                  <a:pt x="117" y="4"/>
                  <a:pt x="117" y="4"/>
                </a:cubicBezTo>
                <a:cubicBezTo>
                  <a:pt x="117" y="1"/>
                  <a:pt x="117" y="1"/>
                  <a:pt x="117" y="1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66" y="36"/>
                </a:moveTo>
                <a:cubicBezTo>
                  <a:pt x="63" y="39"/>
                  <a:pt x="53" y="40"/>
                  <a:pt x="52" y="34"/>
                </a:cubicBezTo>
                <a:cubicBezTo>
                  <a:pt x="52" y="33"/>
                  <a:pt x="52" y="32"/>
                  <a:pt x="53" y="31"/>
                </a:cubicBezTo>
                <a:cubicBezTo>
                  <a:pt x="56" y="24"/>
                  <a:pt x="53" y="22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63" y="8"/>
                  <a:pt x="71" y="0"/>
                  <a:pt x="82" y="10"/>
                </a:cubicBezTo>
                <a:cubicBezTo>
                  <a:pt x="83" y="12"/>
                  <a:pt x="83" y="12"/>
                  <a:pt x="83" y="12"/>
                </a:cubicBezTo>
                <a:cubicBezTo>
                  <a:pt x="76" y="8"/>
                  <a:pt x="69" y="7"/>
                  <a:pt x="63" y="14"/>
                </a:cubicBezTo>
                <a:cubicBezTo>
                  <a:pt x="72" y="10"/>
                  <a:pt x="80" y="12"/>
                  <a:pt x="83" y="14"/>
                </a:cubicBezTo>
                <a:cubicBezTo>
                  <a:pt x="84" y="19"/>
                  <a:pt x="84" y="19"/>
                  <a:pt x="84" y="19"/>
                </a:cubicBezTo>
                <a:cubicBezTo>
                  <a:pt x="73" y="30"/>
                  <a:pt x="69" y="24"/>
                  <a:pt x="62" y="20"/>
                </a:cubicBezTo>
                <a:cubicBezTo>
                  <a:pt x="59" y="24"/>
                  <a:pt x="68" y="31"/>
                  <a:pt x="66" y="36"/>
                </a:cubicBezTo>
                <a:close/>
                <a:moveTo>
                  <a:pt x="56" y="30"/>
                </a:moveTo>
                <a:cubicBezTo>
                  <a:pt x="54" y="32"/>
                  <a:pt x="53" y="36"/>
                  <a:pt x="59" y="37"/>
                </a:cubicBezTo>
                <a:cubicBezTo>
                  <a:pt x="57" y="35"/>
                  <a:pt x="56" y="32"/>
                  <a:pt x="56" y="30"/>
                </a:cubicBezTo>
                <a:close/>
                <a:moveTo>
                  <a:pt x="64" y="44"/>
                </a:moveTo>
                <a:cubicBezTo>
                  <a:pt x="71" y="44"/>
                  <a:pt x="77" y="44"/>
                  <a:pt x="81" y="45"/>
                </a:cubicBezTo>
                <a:cubicBezTo>
                  <a:pt x="87" y="46"/>
                  <a:pt x="91" y="49"/>
                  <a:pt x="91" y="52"/>
                </a:cubicBezTo>
                <a:cubicBezTo>
                  <a:pt x="91" y="54"/>
                  <a:pt x="89" y="56"/>
                  <a:pt x="86" y="57"/>
                </a:cubicBezTo>
                <a:cubicBezTo>
                  <a:pt x="86" y="67"/>
                  <a:pt x="86" y="67"/>
                  <a:pt x="86" y="67"/>
                </a:cubicBezTo>
                <a:cubicBezTo>
                  <a:pt x="86" y="70"/>
                  <a:pt x="86" y="70"/>
                  <a:pt x="86" y="70"/>
                </a:cubicBezTo>
                <a:cubicBezTo>
                  <a:pt x="86" y="96"/>
                  <a:pt x="86" y="96"/>
                  <a:pt x="86" y="96"/>
                </a:cubicBezTo>
                <a:cubicBezTo>
                  <a:pt x="88" y="97"/>
                  <a:pt x="90" y="99"/>
                  <a:pt x="90" y="101"/>
                </a:cubicBezTo>
                <a:cubicBezTo>
                  <a:pt x="89" y="107"/>
                  <a:pt x="75" y="108"/>
                  <a:pt x="64" y="108"/>
                </a:cubicBezTo>
                <a:cubicBezTo>
                  <a:pt x="57" y="108"/>
                  <a:pt x="51" y="108"/>
                  <a:pt x="47" y="107"/>
                </a:cubicBezTo>
                <a:cubicBezTo>
                  <a:pt x="42" y="105"/>
                  <a:pt x="38" y="103"/>
                  <a:pt x="38" y="101"/>
                </a:cubicBezTo>
                <a:cubicBezTo>
                  <a:pt x="38" y="99"/>
                  <a:pt x="39" y="97"/>
                  <a:pt x="42" y="96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6"/>
                  <a:pt x="37" y="54"/>
                  <a:pt x="37" y="52"/>
                </a:cubicBezTo>
                <a:cubicBezTo>
                  <a:pt x="37" y="49"/>
                  <a:pt x="41" y="46"/>
                  <a:pt x="47" y="45"/>
                </a:cubicBezTo>
                <a:cubicBezTo>
                  <a:pt x="51" y="44"/>
                  <a:pt x="57" y="44"/>
                  <a:pt x="64" y="44"/>
                </a:cubicBezTo>
                <a:close/>
                <a:moveTo>
                  <a:pt x="49" y="62"/>
                </a:moveTo>
                <a:cubicBezTo>
                  <a:pt x="49" y="74"/>
                  <a:pt x="49" y="86"/>
                  <a:pt x="49" y="99"/>
                </a:cubicBezTo>
                <a:cubicBezTo>
                  <a:pt x="51" y="100"/>
                  <a:pt x="53" y="100"/>
                  <a:pt x="55" y="100"/>
                </a:cubicBezTo>
                <a:cubicBezTo>
                  <a:pt x="55" y="88"/>
                  <a:pt x="55" y="75"/>
                  <a:pt x="55" y="63"/>
                </a:cubicBezTo>
                <a:cubicBezTo>
                  <a:pt x="53" y="63"/>
                  <a:pt x="51" y="62"/>
                  <a:pt x="49" y="62"/>
                </a:cubicBezTo>
                <a:close/>
                <a:moveTo>
                  <a:pt x="80" y="52"/>
                </a:moveTo>
                <a:cubicBezTo>
                  <a:pt x="76" y="51"/>
                  <a:pt x="70" y="50"/>
                  <a:pt x="64" y="50"/>
                </a:cubicBezTo>
                <a:cubicBezTo>
                  <a:pt x="58" y="50"/>
                  <a:pt x="52" y="51"/>
                  <a:pt x="48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52" y="53"/>
                  <a:pt x="58" y="54"/>
                  <a:pt x="64" y="54"/>
                </a:cubicBezTo>
                <a:cubicBezTo>
                  <a:pt x="70" y="54"/>
                  <a:pt x="76" y="53"/>
                  <a:pt x="80" y="52"/>
                </a:cubicBezTo>
                <a:cubicBezTo>
                  <a:pt x="80" y="52"/>
                  <a:pt x="80" y="52"/>
                  <a:pt x="80" y="52"/>
                </a:cubicBezTo>
                <a:close/>
                <a:moveTo>
                  <a:pt x="9" y="37"/>
                </a:moveTo>
                <a:cubicBezTo>
                  <a:pt x="11" y="37"/>
                  <a:pt x="13" y="38"/>
                  <a:pt x="15" y="38"/>
                </a:cubicBezTo>
                <a:cubicBezTo>
                  <a:pt x="15" y="49"/>
                  <a:pt x="15" y="59"/>
                  <a:pt x="15" y="70"/>
                </a:cubicBezTo>
                <a:cubicBezTo>
                  <a:pt x="13" y="70"/>
                  <a:pt x="11" y="70"/>
                  <a:pt x="9" y="69"/>
                </a:cubicBezTo>
                <a:cubicBezTo>
                  <a:pt x="9" y="58"/>
                  <a:pt x="9" y="48"/>
                  <a:pt x="9" y="37"/>
                </a:cubicBezTo>
                <a:close/>
                <a:moveTo>
                  <a:pt x="9" y="30"/>
                </a:moveTo>
                <a:cubicBezTo>
                  <a:pt x="13" y="29"/>
                  <a:pt x="18" y="29"/>
                  <a:pt x="23" y="29"/>
                </a:cubicBezTo>
                <a:cubicBezTo>
                  <a:pt x="28" y="29"/>
                  <a:pt x="33" y="29"/>
                  <a:pt x="37" y="30"/>
                </a:cubicBezTo>
                <a:cubicBezTo>
                  <a:pt x="37" y="31"/>
                  <a:pt x="37" y="31"/>
                  <a:pt x="37" y="31"/>
                </a:cubicBezTo>
                <a:cubicBezTo>
                  <a:pt x="33" y="31"/>
                  <a:pt x="28" y="32"/>
                  <a:pt x="23" y="32"/>
                </a:cubicBezTo>
                <a:cubicBezTo>
                  <a:pt x="18" y="32"/>
                  <a:pt x="13" y="31"/>
                  <a:pt x="9" y="31"/>
                </a:cubicBezTo>
                <a:lnTo>
                  <a:pt x="9" y="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6" name="Freeform 197"/>
          <p:cNvSpPr>
            <a:spLocks noEditPoints="1"/>
          </p:cNvSpPr>
          <p:nvPr/>
        </p:nvSpPr>
        <p:spPr bwMode="auto">
          <a:xfrm>
            <a:off x="11181094" y="2356169"/>
            <a:ext cx="461962" cy="527050"/>
          </a:xfrm>
          <a:custGeom>
            <a:avLst/>
            <a:gdLst>
              <a:gd name="T0" fmla="*/ 5 w 109"/>
              <a:gd name="T1" fmla="*/ 87 h 124"/>
              <a:gd name="T2" fmla="*/ 33 w 109"/>
              <a:gd name="T3" fmla="*/ 78 h 124"/>
              <a:gd name="T4" fmla="*/ 34 w 109"/>
              <a:gd name="T5" fmla="*/ 78 h 124"/>
              <a:gd name="T6" fmla="*/ 35 w 109"/>
              <a:gd name="T7" fmla="*/ 76 h 124"/>
              <a:gd name="T8" fmla="*/ 33 w 109"/>
              <a:gd name="T9" fmla="*/ 76 h 124"/>
              <a:gd name="T10" fmla="*/ 33 w 109"/>
              <a:gd name="T11" fmla="*/ 68 h 124"/>
              <a:gd name="T12" fmla="*/ 78 w 109"/>
              <a:gd name="T13" fmla="*/ 68 h 124"/>
              <a:gd name="T14" fmla="*/ 78 w 109"/>
              <a:gd name="T15" fmla="*/ 76 h 124"/>
              <a:gd name="T16" fmla="*/ 75 w 109"/>
              <a:gd name="T17" fmla="*/ 76 h 124"/>
              <a:gd name="T18" fmla="*/ 76 w 109"/>
              <a:gd name="T19" fmla="*/ 78 h 124"/>
              <a:gd name="T20" fmla="*/ 104 w 109"/>
              <a:gd name="T21" fmla="*/ 83 h 124"/>
              <a:gd name="T22" fmla="*/ 109 w 109"/>
              <a:gd name="T23" fmla="*/ 124 h 124"/>
              <a:gd name="T24" fmla="*/ 1 w 109"/>
              <a:gd name="T25" fmla="*/ 124 h 124"/>
              <a:gd name="T26" fmla="*/ 5 w 109"/>
              <a:gd name="T27" fmla="*/ 87 h 124"/>
              <a:gd name="T28" fmla="*/ 55 w 109"/>
              <a:gd name="T29" fmla="*/ 0 h 124"/>
              <a:gd name="T30" fmla="*/ 80 w 109"/>
              <a:gd name="T31" fmla="*/ 30 h 124"/>
              <a:gd name="T32" fmla="*/ 78 w 109"/>
              <a:gd name="T33" fmla="*/ 30 h 124"/>
              <a:gd name="T34" fmla="*/ 55 w 109"/>
              <a:gd name="T35" fmla="*/ 5 h 124"/>
              <a:gd name="T36" fmla="*/ 31 w 109"/>
              <a:gd name="T37" fmla="*/ 30 h 124"/>
              <a:gd name="T38" fmla="*/ 29 w 109"/>
              <a:gd name="T39" fmla="*/ 30 h 124"/>
              <a:gd name="T40" fmla="*/ 55 w 109"/>
              <a:gd name="T41" fmla="*/ 0 h 124"/>
              <a:gd name="T42" fmla="*/ 67 w 109"/>
              <a:gd name="T43" fmla="*/ 52 h 124"/>
              <a:gd name="T44" fmla="*/ 63 w 109"/>
              <a:gd name="T45" fmla="*/ 45 h 124"/>
              <a:gd name="T46" fmla="*/ 55 w 109"/>
              <a:gd name="T47" fmla="*/ 45 h 124"/>
              <a:gd name="T48" fmla="*/ 47 w 109"/>
              <a:gd name="T49" fmla="*/ 45 h 124"/>
              <a:gd name="T50" fmla="*/ 43 w 109"/>
              <a:gd name="T51" fmla="*/ 52 h 124"/>
              <a:gd name="T52" fmla="*/ 35 w 109"/>
              <a:gd name="T53" fmla="*/ 43 h 124"/>
              <a:gd name="T54" fmla="*/ 34 w 109"/>
              <a:gd name="T55" fmla="*/ 45 h 124"/>
              <a:gd name="T56" fmla="*/ 43 w 109"/>
              <a:gd name="T57" fmla="*/ 65 h 124"/>
              <a:gd name="T58" fmla="*/ 68 w 109"/>
              <a:gd name="T59" fmla="*/ 65 h 124"/>
              <a:gd name="T60" fmla="*/ 76 w 109"/>
              <a:gd name="T61" fmla="*/ 45 h 124"/>
              <a:gd name="T62" fmla="*/ 74 w 109"/>
              <a:gd name="T63" fmla="*/ 43 h 124"/>
              <a:gd name="T64" fmla="*/ 67 w 109"/>
              <a:gd name="T65" fmla="*/ 52 h 124"/>
              <a:gd name="T66" fmla="*/ 45 w 109"/>
              <a:gd name="T67" fmla="*/ 54 h 124"/>
              <a:gd name="T68" fmla="*/ 48 w 109"/>
              <a:gd name="T69" fmla="*/ 50 h 124"/>
              <a:gd name="T70" fmla="*/ 55 w 109"/>
              <a:gd name="T71" fmla="*/ 49 h 124"/>
              <a:gd name="T72" fmla="*/ 55 w 109"/>
              <a:gd name="T73" fmla="*/ 49 h 124"/>
              <a:gd name="T74" fmla="*/ 63 w 109"/>
              <a:gd name="T75" fmla="*/ 50 h 124"/>
              <a:gd name="T76" fmla="*/ 65 w 109"/>
              <a:gd name="T77" fmla="*/ 54 h 124"/>
              <a:gd name="T78" fmla="*/ 45 w 109"/>
              <a:gd name="T79" fmla="*/ 5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9" h="124">
                <a:moveTo>
                  <a:pt x="5" y="87"/>
                </a:moveTo>
                <a:cubicBezTo>
                  <a:pt x="17" y="83"/>
                  <a:pt x="28" y="78"/>
                  <a:pt x="33" y="78"/>
                </a:cubicBezTo>
                <a:cubicBezTo>
                  <a:pt x="34" y="78"/>
                  <a:pt x="34" y="78"/>
                  <a:pt x="34" y="78"/>
                </a:cubicBezTo>
                <a:cubicBezTo>
                  <a:pt x="35" y="76"/>
                  <a:pt x="35" y="76"/>
                  <a:pt x="35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68"/>
                  <a:pt x="33" y="68"/>
                  <a:pt x="33" y="68"/>
                </a:cubicBezTo>
                <a:cubicBezTo>
                  <a:pt x="78" y="68"/>
                  <a:pt x="78" y="68"/>
                  <a:pt x="78" y="68"/>
                </a:cubicBezTo>
                <a:cubicBezTo>
                  <a:pt x="78" y="76"/>
                  <a:pt x="78" y="76"/>
                  <a:pt x="78" y="76"/>
                </a:cubicBezTo>
                <a:cubicBezTo>
                  <a:pt x="75" y="76"/>
                  <a:pt x="75" y="76"/>
                  <a:pt x="75" y="76"/>
                </a:cubicBezTo>
                <a:cubicBezTo>
                  <a:pt x="76" y="78"/>
                  <a:pt x="76" y="78"/>
                  <a:pt x="76" y="78"/>
                </a:cubicBezTo>
                <a:cubicBezTo>
                  <a:pt x="82" y="77"/>
                  <a:pt x="94" y="81"/>
                  <a:pt x="104" y="83"/>
                </a:cubicBezTo>
                <a:cubicBezTo>
                  <a:pt x="109" y="94"/>
                  <a:pt x="109" y="108"/>
                  <a:pt x="109" y="124"/>
                </a:cubicBezTo>
                <a:cubicBezTo>
                  <a:pt x="73" y="124"/>
                  <a:pt x="37" y="124"/>
                  <a:pt x="1" y="124"/>
                </a:cubicBezTo>
                <a:cubicBezTo>
                  <a:pt x="0" y="104"/>
                  <a:pt x="1" y="94"/>
                  <a:pt x="5" y="87"/>
                </a:cubicBezTo>
                <a:close/>
                <a:moveTo>
                  <a:pt x="55" y="0"/>
                </a:moveTo>
                <a:cubicBezTo>
                  <a:pt x="76" y="0"/>
                  <a:pt x="80" y="13"/>
                  <a:pt x="80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16"/>
                  <a:pt x="74" y="5"/>
                  <a:pt x="55" y="5"/>
                </a:cubicBezTo>
                <a:cubicBezTo>
                  <a:pt x="35" y="5"/>
                  <a:pt x="32" y="16"/>
                  <a:pt x="31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13"/>
                  <a:pt x="33" y="0"/>
                  <a:pt x="55" y="0"/>
                </a:cubicBezTo>
                <a:close/>
                <a:moveTo>
                  <a:pt x="67" y="52"/>
                </a:moveTo>
                <a:cubicBezTo>
                  <a:pt x="66" y="49"/>
                  <a:pt x="65" y="45"/>
                  <a:pt x="63" y="45"/>
                </a:cubicBezTo>
                <a:cubicBezTo>
                  <a:pt x="62" y="45"/>
                  <a:pt x="57" y="45"/>
                  <a:pt x="55" y="45"/>
                </a:cubicBezTo>
                <a:cubicBezTo>
                  <a:pt x="53" y="45"/>
                  <a:pt x="49" y="45"/>
                  <a:pt x="47" y="45"/>
                </a:cubicBezTo>
                <a:cubicBezTo>
                  <a:pt x="46" y="45"/>
                  <a:pt x="44" y="50"/>
                  <a:pt x="43" y="52"/>
                </a:cubicBezTo>
                <a:cubicBezTo>
                  <a:pt x="40" y="50"/>
                  <a:pt x="37" y="47"/>
                  <a:pt x="35" y="43"/>
                </a:cubicBezTo>
                <a:cubicBezTo>
                  <a:pt x="35" y="43"/>
                  <a:pt x="34" y="44"/>
                  <a:pt x="34" y="45"/>
                </a:cubicBezTo>
                <a:cubicBezTo>
                  <a:pt x="36" y="54"/>
                  <a:pt x="38" y="60"/>
                  <a:pt x="43" y="65"/>
                </a:cubicBezTo>
                <a:cubicBezTo>
                  <a:pt x="50" y="65"/>
                  <a:pt x="61" y="65"/>
                  <a:pt x="68" y="65"/>
                </a:cubicBezTo>
                <a:cubicBezTo>
                  <a:pt x="73" y="60"/>
                  <a:pt x="74" y="54"/>
                  <a:pt x="76" y="45"/>
                </a:cubicBezTo>
                <a:cubicBezTo>
                  <a:pt x="75" y="44"/>
                  <a:pt x="75" y="43"/>
                  <a:pt x="74" y="43"/>
                </a:cubicBezTo>
                <a:cubicBezTo>
                  <a:pt x="72" y="46"/>
                  <a:pt x="70" y="49"/>
                  <a:pt x="67" y="52"/>
                </a:cubicBezTo>
                <a:close/>
                <a:moveTo>
                  <a:pt x="45" y="54"/>
                </a:moveTo>
                <a:cubicBezTo>
                  <a:pt x="46" y="53"/>
                  <a:pt x="47" y="50"/>
                  <a:pt x="48" y="50"/>
                </a:cubicBezTo>
                <a:cubicBezTo>
                  <a:pt x="48" y="49"/>
                  <a:pt x="53" y="49"/>
                  <a:pt x="55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7" y="49"/>
                  <a:pt x="62" y="49"/>
                  <a:pt x="63" y="50"/>
                </a:cubicBezTo>
                <a:cubicBezTo>
                  <a:pt x="63" y="50"/>
                  <a:pt x="64" y="52"/>
                  <a:pt x="65" y="54"/>
                </a:cubicBezTo>
                <a:cubicBezTo>
                  <a:pt x="60" y="58"/>
                  <a:pt x="50" y="58"/>
                  <a:pt x="45" y="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7" name="Freeform 199"/>
          <p:cNvSpPr/>
          <p:nvPr/>
        </p:nvSpPr>
        <p:spPr bwMode="auto">
          <a:xfrm>
            <a:off x="10427032" y="1575187"/>
            <a:ext cx="320675" cy="471488"/>
          </a:xfrm>
          <a:custGeom>
            <a:avLst/>
            <a:gdLst>
              <a:gd name="T0" fmla="*/ 0 w 202"/>
              <a:gd name="T1" fmla="*/ 152 h 297"/>
              <a:gd name="T2" fmla="*/ 16 w 202"/>
              <a:gd name="T3" fmla="*/ 152 h 297"/>
              <a:gd name="T4" fmla="*/ 16 w 202"/>
              <a:gd name="T5" fmla="*/ 99 h 297"/>
              <a:gd name="T6" fmla="*/ 82 w 202"/>
              <a:gd name="T7" fmla="*/ 99 h 297"/>
              <a:gd name="T8" fmla="*/ 82 w 202"/>
              <a:gd name="T9" fmla="*/ 85 h 297"/>
              <a:gd name="T10" fmla="*/ 50 w 202"/>
              <a:gd name="T11" fmla="*/ 85 h 297"/>
              <a:gd name="T12" fmla="*/ 50 w 202"/>
              <a:gd name="T13" fmla="*/ 40 h 297"/>
              <a:gd name="T14" fmla="*/ 149 w 202"/>
              <a:gd name="T15" fmla="*/ 0 h 297"/>
              <a:gd name="T16" fmla="*/ 149 w 202"/>
              <a:gd name="T17" fmla="*/ 99 h 297"/>
              <a:gd name="T18" fmla="*/ 186 w 202"/>
              <a:gd name="T19" fmla="*/ 99 h 297"/>
              <a:gd name="T20" fmla="*/ 186 w 202"/>
              <a:gd name="T21" fmla="*/ 152 h 297"/>
              <a:gd name="T22" fmla="*/ 202 w 202"/>
              <a:gd name="T23" fmla="*/ 152 h 297"/>
              <a:gd name="T24" fmla="*/ 202 w 202"/>
              <a:gd name="T25" fmla="*/ 297 h 297"/>
              <a:gd name="T26" fmla="*/ 72 w 202"/>
              <a:gd name="T27" fmla="*/ 297 h 297"/>
              <a:gd name="T28" fmla="*/ 72 w 202"/>
              <a:gd name="T29" fmla="*/ 176 h 297"/>
              <a:gd name="T30" fmla="*/ 26 w 202"/>
              <a:gd name="T31" fmla="*/ 176 h 297"/>
              <a:gd name="T32" fmla="*/ 26 w 202"/>
              <a:gd name="T33" fmla="*/ 297 h 297"/>
              <a:gd name="T34" fmla="*/ 0 w 202"/>
              <a:gd name="T35" fmla="*/ 297 h 297"/>
              <a:gd name="T36" fmla="*/ 0 w 202"/>
              <a:gd name="T37" fmla="*/ 15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2" h="297">
                <a:moveTo>
                  <a:pt x="0" y="152"/>
                </a:moveTo>
                <a:lnTo>
                  <a:pt x="16" y="152"/>
                </a:lnTo>
                <a:lnTo>
                  <a:pt x="16" y="99"/>
                </a:lnTo>
                <a:lnTo>
                  <a:pt x="82" y="99"/>
                </a:lnTo>
                <a:lnTo>
                  <a:pt x="82" y="85"/>
                </a:lnTo>
                <a:lnTo>
                  <a:pt x="50" y="85"/>
                </a:lnTo>
                <a:lnTo>
                  <a:pt x="50" y="40"/>
                </a:lnTo>
                <a:lnTo>
                  <a:pt x="149" y="0"/>
                </a:lnTo>
                <a:lnTo>
                  <a:pt x="149" y="99"/>
                </a:lnTo>
                <a:lnTo>
                  <a:pt x="186" y="99"/>
                </a:lnTo>
                <a:lnTo>
                  <a:pt x="186" y="152"/>
                </a:lnTo>
                <a:lnTo>
                  <a:pt x="202" y="152"/>
                </a:lnTo>
                <a:lnTo>
                  <a:pt x="202" y="297"/>
                </a:lnTo>
                <a:lnTo>
                  <a:pt x="72" y="297"/>
                </a:lnTo>
                <a:lnTo>
                  <a:pt x="72" y="176"/>
                </a:lnTo>
                <a:lnTo>
                  <a:pt x="26" y="176"/>
                </a:lnTo>
                <a:lnTo>
                  <a:pt x="26" y="297"/>
                </a:lnTo>
                <a:lnTo>
                  <a:pt x="0" y="297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MH_Entry_1"/>
          <p:cNvSpPr/>
          <p:nvPr>
            <p:custDataLst>
              <p:tags r:id="rId1"/>
            </p:custDataLst>
          </p:nvPr>
        </p:nvSpPr>
        <p:spPr>
          <a:xfrm>
            <a:off x="4730173" y="121301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赠送儿童卡通人物</a:t>
            </a:r>
          </a:p>
        </p:txBody>
      </p:sp>
      <p:sp>
        <p:nvSpPr>
          <p:cNvPr id="160" name="矩形 159"/>
          <p:cNvSpPr/>
          <p:nvPr/>
        </p:nvSpPr>
        <p:spPr>
          <a:xfrm>
            <a:off x="4332638" y="517682"/>
            <a:ext cx="3530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PRESENTED PRACTICAL TEACHING ICON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06910" y="367875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460301" y="820667"/>
            <a:ext cx="11363399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7354304" y="367875"/>
            <a:ext cx="508608" cy="0"/>
          </a:xfrm>
          <a:prstGeom prst="line">
            <a:avLst/>
          </a:prstGeom>
          <a:ln>
            <a:solidFill>
              <a:srgbClr val="FF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组合 103"/>
          <p:cNvGrpSpPr/>
          <p:nvPr/>
        </p:nvGrpSpPr>
        <p:grpSpPr>
          <a:xfrm>
            <a:off x="6142000" y="1044289"/>
            <a:ext cx="1378876" cy="2862200"/>
            <a:chOff x="9445626" y="1898651"/>
            <a:chExt cx="2389186" cy="4959349"/>
          </a:xfrm>
        </p:grpSpPr>
        <p:sp>
          <p:nvSpPr>
            <p:cNvPr id="105" name="Freeform 5"/>
            <p:cNvSpPr/>
            <p:nvPr/>
          </p:nvSpPr>
          <p:spPr bwMode="auto">
            <a:xfrm>
              <a:off x="9445626" y="6537325"/>
              <a:ext cx="1716087" cy="320675"/>
            </a:xfrm>
            <a:custGeom>
              <a:avLst/>
              <a:gdLst>
                <a:gd name="T0" fmla="*/ 174 w 611"/>
                <a:gd name="T1" fmla="*/ 0 h 114"/>
                <a:gd name="T2" fmla="*/ 16 w 611"/>
                <a:gd name="T3" fmla="*/ 22 h 114"/>
                <a:gd name="T4" fmla="*/ 135 w 611"/>
                <a:gd name="T5" fmla="*/ 94 h 114"/>
                <a:gd name="T6" fmla="*/ 147 w 611"/>
                <a:gd name="T7" fmla="*/ 94 h 114"/>
                <a:gd name="T8" fmla="*/ 318 w 611"/>
                <a:gd name="T9" fmla="*/ 67 h 114"/>
                <a:gd name="T10" fmla="*/ 330 w 611"/>
                <a:gd name="T11" fmla="*/ 69 h 114"/>
                <a:gd name="T12" fmla="*/ 372 w 611"/>
                <a:gd name="T13" fmla="*/ 101 h 114"/>
                <a:gd name="T14" fmla="*/ 426 w 611"/>
                <a:gd name="T15" fmla="*/ 114 h 114"/>
                <a:gd name="T16" fmla="*/ 609 w 611"/>
                <a:gd name="T17" fmla="*/ 28 h 114"/>
                <a:gd name="T18" fmla="*/ 558 w 611"/>
                <a:gd name="T19" fmla="*/ 3 h 114"/>
                <a:gd name="T20" fmla="*/ 448 w 611"/>
                <a:gd name="T21" fmla="*/ 18 h 114"/>
                <a:gd name="T22" fmla="*/ 446 w 611"/>
                <a:gd name="T23" fmla="*/ 3 h 114"/>
                <a:gd name="T24" fmla="*/ 435 w 611"/>
                <a:gd name="T25" fmla="*/ 3 h 114"/>
                <a:gd name="T26" fmla="*/ 369 w 611"/>
                <a:gd name="T27" fmla="*/ 5 h 114"/>
                <a:gd name="T28" fmla="*/ 350 w 611"/>
                <a:gd name="T29" fmla="*/ 4 h 114"/>
                <a:gd name="T30" fmla="*/ 249 w 611"/>
                <a:gd name="T31" fmla="*/ 1 h 114"/>
                <a:gd name="T32" fmla="*/ 248 w 611"/>
                <a:gd name="T33" fmla="*/ 13 h 114"/>
                <a:gd name="T34" fmla="*/ 247 w 611"/>
                <a:gd name="T35" fmla="*/ 12 h 114"/>
                <a:gd name="T36" fmla="*/ 239 w 611"/>
                <a:gd name="T37" fmla="*/ 13 h 114"/>
                <a:gd name="T38" fmla="*/ 174 w 611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1" h="114">
                  <a:moveTo>
                    <a:pt x="174" y="0"/>
                  </a:moveTo>
                  <a:cubicBezTo>
                    <a:pt x="97" y="1"/>
                    <a:pt x="25" y="5"/>
                    <a:pt x="16" y="22"/>
                  </a:cubicBezTo>
                  <a:cubicBezTo>
                    <a:pt x="0" y="51"/>
                    <a:pt x="21" y="94"/>
                    <a:pt x="135" y="94"/>
                  </a:cubicBezTo>
                  <a:cubicBezTo>
                    <a:pt x="139" y="94"/>
                    <a:pt x="143" y="94"/>
                    <a:pt x="147" y="94"/>
                  </a:cubicBezTo>
                  <a:cubicBezTo>
                    <a:pt x="253" y="91"/>
                    <a:pt x="294" y="67"/>
                    <a:pt x="318" y="67"/>
                  </a:cubicBezTo>
                  <a:cubicBezTo>
                    <a:pt x="322" y="67"/>
                    <a:pt x="326" y="67"/>
                    <a:pt x="330" y="69"/>
                  </a:cubicBezTo>
                  <a:cubicBezTo>
                    <a:pt x="353" y="81"/>
                    <a:pt x="353" y="89"/>
                    <a:pt x="372" y="101"/>
                  </a:cubicBezTo>
                  <a:cubicBezTo>
                    <a:pt x="386" y="110"/>
                    <a:pt x="405" y="114"/>
                    <a:pt x="426" y="114"/>
                  </a:cubicBezTo>
                  <a:cubicBezTo>
                    <a:pt x="502" y="114"/>
                    <a:pt x="605" y="61"/>
                    <a:pt x="609" y="28"/>
                  </a:cubicBezTo>
                  <a:cubicBezTo>
                    <a:pt x="611" y="13"/>
                    <a:pt x="590" y="6"/>
                    <a:pt x="558" y="3"/>
                  </a:cubicBezTo>
                  <a:cubicBezTo>
                    <a:pt x="530" y="18"/>
                    <a:pt x="448" y="18"/>
                    <a:pt x="448" y="18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2" y="3"/>
                    <a:pt x="439" y="3"/>
                    <a:pt x="435" y="3"/>
                  </a:cubicBezTo>
                  <a:cubicBezTo>
                    <a:pt x="411" y="4"/>
                    <a:pt x="388" y="5"/>
                    <a:pt x="369" y="5"/>
                  </a:cubicBezTo>
                  <a:cubicBezTo>
                    <a:pt x="362" y="5"/>
                    <a:pt x="356" y="4"/>
                    <a:pt x="350" y="4"/>
                  </a:cubicBezTo>
                  <a:cubicBezTo>
                    <a:pt x="326" y="3"/>
                    <a:pt x="289" y="2"/>
                    <a:pt x="249" y="1"/>
                  </a:cubicBezTo>
                  <a:cubicBezTo>
                    <a:pt x="249" y="5"/>
                    <a:pt x="249" y="9"/>
                    <a:pt x="248" y="13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4" y="13"/>
                    <a:pt x="242" y="13"/>
                    <a:pt x="239" y="13"/>
                  </a:cubicBezTo>
                  <a:cubicBezTo>
                    <a:pt x="219" y="13"/>
                    <a:pt x="192" y="6"/>
                    <a:pt x="174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6"/>
            <p:cNvSpPr/>
            <p:nvPr/>
          </p:nvSpPr>
          <p:spPr bwMode="auto">
            <a:xfrm>
              <a:off x="9855200" y="3976688"/>
              <a:ext cx="207962" cy="350837"/>
            </a:xfrm>
            <a:custGeom>
              <a:avLst/>
              <a:gdLst>
                <a:gd name="T0" fmla="*/ 1 w 74"/>
                <a:gd name="T1" fmla="*/ 117 h 125"/>
                <a:gd name="T2" fmla="*/ 0 w 74"/>
                <a:gd name="T3" fmla="*/ 117 h 125"/>
                <a:gd name="T4" fmla="*/ 54 w 74"/>
                <a:gd name="T5" fmla="*/ 12 h 125"/>
                <a:gd name="T6" fmla="*/ 74 w 74"/>
                <a:gd name="T7" fmla="*/ 2 h 125"/>
                <a:gd name="T8" fmla="*/ 73 w 74"/>
                <a:gd name="T9" fmla="*/ 7 h 125"/>
                <a:gd name="T10" fmla="*/ 18 w 74"/>
                <a:gd name="T11" fmla="*/ 121 h 125"/>
                <a:gd name="T12" fmla="*/ 9 w 74"/>
                <a:gd name="T13" fmla="*/ 124 h 125"/>
                <a:gd name="T14" fmla="*/ 1 w 74"/>
                <a:gd name="T15" fmla="*/ 11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5">
                  <a:moveTo>
                    <a:pt x="1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19" y="73"/>
                    <a:pt x="45" y="21"/>
                    <a:pt x="54" y="12"/>
                  </a:cubicBezTo>
                  <a:cubicBezTo>
                    <a:pt x="65" y="0"/>
                    <a:pt x="72" y="2"/>
                    <a:pt x="74" y="2"/>
                  </a:cubicBezTo>
                  <a:cubicBezTo>
                    <a:pt x="73" y="5"/>
                    <a:pt x="73" y="7"/>
                    <a:pt x="73" y="7"/>
                  </a:cubicBezTo>
                  <a:cubicBezTo>
                    <a:pt x="73" y="7"/>
                    <a:pt x="41" y="80"/>
                    <a:pt x="18" y="121"/>
                  </a:cubicBezTo>
                  <a:cubicBezTo>
                    <a:pt x="18" y="121"/>
                    <a:pt x="16" y="125"/>
                    <a:pt x="9" y="124"/>
                  </a:cubicBezTo>
                  <a:cubicBezTo>
                    <a:pt x="3" y="122"/>
                    <a:pt x="1" y="117"/>
                    <a:pt x="1" y="117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7"/>
            <p:cNvSpPr/>
            <p:nvPr/>
          </p:nvSpPr>
          <p:spPr bwMode="auto">
            <a:xfrm>
              <a:off x="9807575" y="4038600"/>
              <a:ext cx="1522412" cy="1404937"/>
            </a:xfrm>
            <a:custGeom>
              <a:avLst/>
              <a:gdLst>
                <a:gd name="T0" fmla="*/ 85 w 542"/>
                <a:gd name="T1" fmla="*/ 464 h 501"/>
                <a:gd name="T2" fmla="*/ 23 w 542"/>
                <a:gd name="T3" fmla="*/ 435 h 501"/>
                <a:gd name="T4" fmla="*/ 23 w 542"/>
                <a:gd name="T5" fmla="*/ 435 h 501"/>
                <a:gd name="T6" fmla="*/ 0 w 542"/>
                <a:gd name="T7" fmla="*/ 420 h 501"/>
                <a:gd name="T8" fmla="*/ 59 w 542"/>
                <a:gd name="T9" fmla="*/ 257 h 501"/>
                <a:gd name="T10" fmla="*/ 59 w 542"/>
                <a:gd name="T11" fmla="*/ 256 h 501"/>
                <a:gd name="T12" fmla="*/ 152 w 542"/>
                <a:gd name="T13" fmla="*/ 40 h 501"/>
                <a:gd name="T14" fmla="*/ 176 w 542"/>
                <a:gd name="T15" fmla="*/ 8 h 501"/>
                <a:gd name="T16" fmla="*/ 206 w 542"/>
                <a:gd name="T17" fmla="*/ 15 h 501"/>
                <a:gd name="T18" fmla="*/ 235 w 542"/>
                <a:gd name="T19" fmla="*/ 64 h 501"/>
                <a:gd name="T20" fmla="*/ 291 w 542"/>
                <a:gd name="T21" fmla="*/ 25 h 501"/>
                <a:gd name="T22" fmla="*/ 380 w 542"/>
                <a:gd name="T23" fmla="*/ 12 h 501"/>
                <a:gd name="T24" fmla="*/ 381 w 542"/>
                <a:gd name="T25" fmla="*/ 13 h 501"/>
                <a:gd name="T26" fmla="*/ 442 w 542"/>
                <a:gd name="T27" fmla="*/ 5 h 501"/>
                <a:gd name="T28" fmla="*/ 542 w 542"/>
                <a:gd name="T29" fmla="*/ 168 h 501"/>
                <a:gd name="T30" fmla="*/ 442 w 542"/>
                <a:gd name="T31" fmla="*/ 242 h 501"/>
                <a:gd name="T32" fmla="*/ 442 w 542"/>
                <a:gd name="T33" fmla="*/ 242 h 501"/>
                <a:gd name="T34" fmla="*/ 426 w 542"/>
                <a:gd name="T35" fmla="*/ 213 h 501"/>
                <a:gd name="T36" fmla="*/ 428 w 542"/>
                <a:gd name="T37" fmla="*/ 496 h 501"/>
                <a:gd name="T38" fmla="*/ 403 w 542"/>
                <a:gd name="T39" fmla="*/ 498 h 501"/>
                <a:gd name="T40" fmla="*/ 320 w 542"/>
                <a:gd name="T41" fmla="*/ 500 h 501"/>
                <a:gd name="T42" fmla="*/ 85 w 542"/>
                <a:gd name="T43" fmla="*/ 464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2" h="501">
                  <a:moveTo>
                    <a:pt x="85" y="464"/>
                  </a:moveTo>
                  <a:cubicBezTo>
                    <a:pt x="63" y="456"/>
                    <a:pt x="42" y="447"/>
                    <a:pt x="23" y="435"/>
                  </a:cubicBezTo>
                  <a:cubicBezTo>
                    <a:pt x="23" y="435"/>
                    <a:pt x="23" y="435"/>
                    <a:pt x="23" y="435"/>
                  </a:cubicBezTo>
                  <a:cubicBezTo>
                    <a:pt x="15" y="431"/>
                    <a:pt x="7" y="426"/>
                    <a:pt x="0" y="420"/>
                  </a:cubicBezTo>
                  <a:cubicBezTo>
                    <a:pt x="0" y="420"/>
                    <a:pt x="40" y="289"/>
                    <a:pt x="59" y="257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109" y="218"/>
                    <a:pt x="152" y="40"/>
                    <a:pt x="152" y="40"/>
                  </a:cubicBezTo>
                  <a:cubicBezTo>
                    <a:pt x="169" y="30"/>
                    <a:pt x="174" y="16"/>
                    <a:pt x="176" y="8"/>
                  </a:cubicBezTo>
                  <a:cubicBezTo>
                    <a:pt x="177" y="8"/>
                    <a:pt x="189" y="12"/>
                    <a:pt x="206" y="15"/>
                  </a:cubicBezTo>
                  <a:cubicBezTo>
                    <a:pt x="205" y="22"/>
                    <a:pt x="202" y="52"/>
                    <a:pt x="235" y="64"/>
                  </a:cubicBezTo>
                  <a:cubicBezTo>
                    <a:pt x="272" y="77"/>
                    <a:pt x="290" y="29"/>
                    <a:pt x="291" y="25"/>
                  </a:cubicBezTo>
                  <a:cubicBezTo>
                    <a:pt x="323" y="26"/>
                    <a:pt x="355" y="23"/>
                    <a:pt x="380" y="12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97" y="5"/>
                    <a:pt x="418" y="0"/>
                    <a:pt x="442" y="5"/>
                  </a:cubicBezTo>
                  <a:cubicBezTo>
                    <a:pt x="466" y="11"/>
                    <a:pt x="505" y="86"/>
                    <a:pt x="542" y="168"/>
                  </a:cubicBezTo>
                  <a:cubicBezTo>
                    <a:pt x="535" y="179"/>
                    <a:pt x="499" y="229"/>
                    <a:pt x="442" y="242"/>
                  </a:cubicBezTo>
                  <a:cubicBezTo>
                    <a:pt x="442" y="242"/>
                    <a:pt x="442" y="242"/>
                    <a:pt x="442" y="242"/>
                  </a:cubicBezTo>
                  <a:cubicBezTo>
                    <a:pt x="436" y="232"/>
                    <a:pt x="431" y="222"/>
                    <a:pt x="426" y="213"/>
                  </a:cubicBezTo>
                  <a:cubicBezTo>
                    <a:pt x="425" y="219"/>
                    <a:pt x="413" y="468"/>
                    <a:pt x="428" y="496"/>
                  </a:cubicBezTo>
                  <a:cubicBezTo>
                    <a:pt x="428" y="496"/>
                    <a:pt x="419" y="497"/>
                    <a:pt x="403" y="498"/>
                  </a:cubicBezTo>
                  <a:cubicBezTo>
                    <a:pt x="384" y="499"/>
                    <a:pt x="355" y="501"/>
                    <a:pt x="320" y="500"/>
                  </a:cubicBezTo>
                  <a:cubicBezTo>
                    <a:pt x="252" y="499"/>
                    <a:pt x="162" y="491"/>
                    <a:pt x="85" y="464"/>
                  </a:cubicBezTo>
                </a:path>
              </a:pathLst>
            </a:custGeom>
            <a:solidFill>
              <a:srgbClr val="00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08" name="Freeform 8"/>
            <p:cNvSpPr>
              <a:spLocks noEditPoints="1"/>
            </p:cNvSpPr>
            <p:nvPr/>
          </p:nvSpPr>
          <p:spPr bwMode="auto">
            <a:xfrm>
              <a:off x="10652125" y="4071938"/>
              <a:ext cx="217487" cy="36512"/>
            </a:xfrm>
            <a:custGeom>
              <a:avLst/>
              <a:gdLst>
                <a:gd name="T0" fmla="*/ 0 w 77"/>
                <a:gd name="T1" fmla="*/ 13 h 13"/>
                <a:gd name="T2" fmla="*/ 0 w 77"/>
                <a:gd name="T3" fmla="*/ 13 h 13"/>
                <a:gd name="T4" fmla="*/ 0 w 77"/>
                <a:gd name="T5" fmla="*/ 13 h 13"/>
                <a:gd name="T6" fmla="*/ 0 w 77"/>
                <a:gd name="T7" fmla="*/ 13 h 13"/>
                <a:gd name="T8" fmla="*/ 77 w 77"/>
                <a:gd name="T9" fmla="*/ 0 h 13"/>
                <a:gd name="T10" fmla="*/ 0 w 77"/>
                <a:gd name="T11" fmla="*/ 13 h 13"/>
                <a:gd name="T12" fmla="*/ 77 w 7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77" y="0"/>
                  </a:moveTo>
                  <a:cubicBezTo>
                    <a:pt x="55" y="10"/>
                    <a:pt x="28" y="13"/>
                    <a:pt x="0" y="13"/>
                  </a:cubicBezTo>
                  <a:cubicBezTo>
                    <a:pt x="28" y="13"/>
                    <a:pt x="55" y="10"/>
                    <a:pt x="7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"/>
            <p:cNvSpPr/>
            <p:nvPr/>
          </p:nvSpPr>
          <p:spPr bwMode="auto">
            <a:xfrm>
              <a:off x="10621963" y="4071938"/>
              <a:ext cx="252412" cy="68262"/>
            </a:xfrm>
            <a:custGeom>
              <a:avLst/>
              <a:gdLst>
                <a:gd name="T0" fmla="*/ 90 w 90"/>
                <a:gd name="T1" fmla="*/ 0 h 24"/>
                <a:gd name="T2" fmla="*/ 90 w 90"/>
                <a:gd name="T3" fmla="*/ 0 h 24"/>
                <a:gd name="T4" fmla="*/ 88 w 90"/>
                <a:gd name="T5" fmla="*/ 0 h 24"/>
                <a:gd name="T6" fmla="*/ 11 w 90"/>
                <a:gd name="T7" fmla="*/ 13 h 24"/>
                <a:gd name="T8" fmla="*/ 11 w 90"/>
                <a:gd name="T9" fmla="*/ 13 h 24"/>
                <a:gd name="T10" fmla="*/ 11 w 90"/>
                <a:gd name="T11" fmla="*/ 13 h 24"/>
                <a:gd name="T12" fmla="*/ 11 w 90"/>
                <a:gd name="T13" fmla="*/ 13 h 24"/>
                <a:gd name="T14" fmla="*/ 11 w 90"/>
                <a:gd name="T15" fmla="*/ 13 h 24"/>
                <a:gd name="T16" fmla="*/ 1 w 90"/>
                <a:gd name="T17" fmla="*/ 13 h 24"/>
                <a:gd name="T18" fmla="*/ 1 w 90"/>
                <a:gd name="T19" fmla="*/ 13 h 24"/>
                <a:gd name="T20" fmla="*/ 1 w 90"/>
                <a:gd name="T21" fmla="*/ 13 h 24"/>
                <a:gd name="T22" fmla="*/ 1 w 90"/>
                <a:gd name="T23" fmla="*/ 15 h 24"/>
                <a:gd name="T24" fmla="*/ 0 w 90"/>
                <a:gd name="T25" fmla="*/ 17 h 24"/>
                <a:gd name="T26" fmla="*/ 31 w 90"/>
                <a:gd name="T27" fmla="*/ 24 h 24"/>
                <a:gd name="T28" fmla="*/ 90 w 90"/>
                <a:gd name="T29" fmla="*/ 0 h 24"/>
                <a:gd name="T30" fmla="*/ 90 w 90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24"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66" y="10"/>
                    <a:pt x="39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3"/>
                    <a:pt x="5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3" y="24"/>
                    <a:pt x="72" y="13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003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"/>
            <p:cNvSpPr>
              <a:spLocks noEditPoints="1"/>
            </p:cNvSpPr>
            <p:nvPr/>
          </p:nvSpPr>
          <p:spPr bwMode="auto">
            <a:xfrm>
              <a:off x="10969625" y="4648200"/>
              <a:ext cx="39687" cy="784225"/>
            </a:xfrm>
            <a:custGeom>
              <a:avLst/>
              <a:gdLst>
                <a:gd name="T0" fmla="*/ 14 w 14"/>
                <a:gd name="T1" fmla="*/ 279 h 280"/>
                <a:gd name="T2" fmla="*/ 8 w 14"/>
                <a:gd name="T3" fmla="*/ 280 h 280"/>
                <a:gd name="T4" fmla="*/ 14 w 14"/>
                <a:gd name="T5" fmla="*/ 279 h 280"/>
                <a:gd name="T6" fmla="*/ 14 w 14"/>
                <a:gd name="T7" fmla="*/ 279 h 280"/>
                <a:gd name="T8" fmla="*/ 14 w 14"/>
                <a:gd name="T9" fmla="*/ 279 h 280"/>
                <a:gd name="T10" fmla="*/ 14 w 14"/>
                <a:gd name="T11" fmla="*/ 279 h 280"/>
                <a:gd name="T12" fmla="*/ 12 w 14"/>
                <a:gd name="T13" fmla="*/ 0 h 280"/>
                <a:gd name="T14" fmla="*/ 14 w 14"/>
                <a:gd name="T15" fmla="*/ 279 h 280"/>
                <a:gd name="T16" fmla="*/ 12 w 14"/>
                <a:gd name="T17" fmla="*/ 0 h 280"/>
                <a:gd name="T18" fmla="*/ 12 w 14"/>
                <a:gd name="T1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0">
                  <a:moveTo>
                    <a:pt x="14" y="279"/>
                  </a:moveTo>
                  <a:cubicBezTo>
                    <a:pt x="14" y="279"/>
                    <a:pt x="12" y="280"/>
                    <a:pt x="8" y="280"/>
                  </a:cubicBezTo>
                  <a:cubicBezTo>
                    <a:pt x="12" y="280"/>
                    <a:pt x="14" y="279"/>
                    <a:pt x="14" y="279"/>
                  </a:cubicBezTo>
                  <a:moveTo>
                    <a:pt x="14" y="279"/>
                  </a:moveTo>
                  <a:cubicBezTo>
                    <a:pt x="14" y="279"/>
                    <a:pt x="14" y="279"/>
                    <a:pt x="14" y="279"/>
                  </a:cubicBezTo>
                  <a:cubicBezTo>
                    <a:pt x="14" y="279"/>
                    <a:pt x="14" y="279"/>
                    <a:pt x="14" y="279"/>
                  </a:cubicBezTo>
                  <a:moveTo>
                    <a:pt x="12" y="0"/>
                  </a:moveTo>
                  <a:cubicBezTo>
                    <a:pt x="10" y="35"/>
                    <a:pt x="0" y="252"/>
                    <a:pt x="14" y="279"/>
                  </a:cubicBezTo>
                  <a:cubicBezTo>
                    <a:pt x="0" y="252"/>
                    <a:pt x="10" y="35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"/>
            <p:cNvSpPr/>
            <p:nvPr/>
          </p:nvSpPr>
          <p:spPr bwMode="auto">
            <a:xfrm>
              <a:off x="10863263" y="4518025"/>
              <a:ext cx="146050" cy="917575"/>
            </a:xfrm>
            <a:custGeom>
              <a:avLst/>
              <a:gdLst>
                <a:gd name="T0" fmla="*/ 28 w 52"/>
                <a:gd name="T1" fmla="*/ 0 h 327"/>
                <a:gd name="T2" fmla="*/ 36 w 52"/>
                <a:gd name="T3" fmla="*/ 327 h 327"/>
                <a:gd name="T4" fmla="*/ 46 w 52"/>
                <a:gd name="T5" fmla="*/ 326 h 327"/>
                <a:gd name="T6" fmla="*/ 52 w 52"/>
                <a:gd name="T7" fmla="*/ 325 h 327"/>
                <a:gd name="T8" fmla="*/ 52 w 52"/>
                <a:gd name="T9" fmla="*/ 325 h 327"/>
                <a:gd name="T10" fmla="*/ 52 w 52"/>
                <a:gd name="T11" fmla="*/ 325 h 327"/>
                <a:gd name="T12" fmla="*/ 52 w 52"/>
                <a:gd name="T13" fmla="*/ 325 h 327"/>
                <a:gd name="T14" fmla="*/ 52 w 52"/>
                <a:gd name="T15" fmla="*/ 325 h 327"/>
                <a:gd name="T16" fmla="*/ 52 w 52"/>
                <a:gd name="T17" fmla="*/ 325 h 327"/>
                <a:gd name="T18" fmla="*/ 50 w 52"/>
                <a:gd name="T19" fmla="*/ 46 h 327"/>
                <a:gd name="T20" fmla="*/ 28 w 52"/>
                <a:gd name="T2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327">
                  <a:moveTo>
                    <a:pt x="28" y="0"/>
                  </a:moveTo>
                  <a:cubicBezTo>
                    <a:pt x="32" y="107"/>
                    <a:pt x="0" y="223"/>
                    <a:pt x="36" y="327"/>
                  </a:cubicBezTo>
                  <a:cubicBezTo>
                    <a:pt x="40" y="326"/>
                    <a:pt x="44" y="326"/>
                    <a:pt x="46" y="326"/>
                  </a:cubicBezTo>
                  <a:cubicBezTo>
                    <a:pt x="50" y="326"/>
                    <a:pt x="52" y="325"/>
                    <a:pt x="52" y="325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38" y="298"/>
                    <a:pt x="48" y="81"/>
                    <a:pt x="50" y="46"/>
                  </a:cubicBezTo>
                  <a:cubicBezTo>
                    <a:pt x="44" y="31"/>
                    <a:pt x="39" y="14"/>
                    <a:pt x="28" y="0"/>
                  </a:cubicBezTo>
                </a:path>
              </a:pathLst>
            </a:custGeom>
            <a:solidFill>
              <a:srgbClr val="003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2"/>
            <p:cNvSpPr/>
            <p:nvPr/>
          </p:nvSpPr>
          <p:spPr bwMode="auto">
            <a:xfrm>
              <a:off x="9969500" y="4060825"/>
              <a:ext cx="427037" cy="704850"/>
            </a:xfrm>
            <a:custGeom>
              <a:avLst/>
              <a:gdLst>
                <a:gd name="T0" fmla="*/ 118 w 152"/>
                <a:gd name="T1" fmla="*/ 0 h 251"/>
                <a:gd name="T2" fmla="*/ 94 w 152"/>
                <a:gd name="T3" fmla="*/ 32 h 251"/>
                <a:gd name="T4" fmla="*/ 1 w 152"/>
                <a:gd name="T5" fmla="*/ 248 h 251"/>
                <a:gd name="T6" fmla="*/ 1 w 152"/>
                <a:gd name="T7" fmla="*/ 249 h 251"/>
                <a:gd name="T8" fmla="*/ 1 w 152"/>
                <a:gd name="T9" fmla="*/ 249 h 251"/>
                <a:gd name="T10" fmla="*/ 1 w 152"/>
                <a:gd name="T11" fmla="*/ 249 h 251"/>
                <a:gd name="T12" fmla="*/ 0 w 152"/>
                <a:gd name="T13" fmla="*/ 251 h 251"/>
                <a:gd name="T14" fmla="*/ 118 w 152"/>
                <a:gd name="T15" fmla="*/ 47 h 251"/>
                <a:gd name="T16" fmla="*/ 152 w 152"/>
                <a:gd name="T17" fmla="*/ 34 h 251"/>
                <a:gd name="T18" fmla="*/ 148 w 152"/>
                <a:gd name="T19" fmla="*/ 16 h 251"/>
                <a:gd name="T20" fmla="*/ 148 w 152"/>
                <a:gd name="T21" fmla="*/ 8 h 251"/>
                <a:gd name="T22" fmla="*/ 148 w 152"/>
                <a:gd name="T23" fmla="*/ 7 h 251"/>
                <a:gd name="T24" fmla="*/ 148 w 152"/>
                <a:gd name="T25" fmla="*/ 7 h 251"/>
                <a:gd name="T26" fmla="*/ 118 w 152"/>
                <a:gd name="T2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51">
                  <a:moveTo>
                    <a:pt x="118" y="0"/>
                  </a:moveTo>
                  <a:cubicBezTo>
                    <a:pt x="116" y="8"/>
                    <a:pt x="111" y="22"/>
                    <a:pt x="94" y="32"/>
                  </a:cubicBezTo>
                  <a:cubicBezTo>
                    <a:pt x="94" y="32"/>
                    <a:pt x="51" y="210"/>
                    <a:pt x="1" y="248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50"/>
                    <a:pt x="0" y="250"/>
                    <a:pt x="0" y="251"/>
                  </a:cubicBezTo>
                  <a:cubicBezTo>
                    <a:pt x="68" y="218"/>
                    <a:pt x="78" y="115"/>
                    <a:pt x="118" y="47"/>
                  </a:cubicBezTo>
                  <a:cubicBezTo>
                    <a:pt x="121" y="40"/>
                    <a:pt x="137" y="36"/>
                    <a:pt x="152" y="34"/>
                  </a:cubicBezTo>
                  <a:cubicBezTo>
                    <a:pt x="149" y="28"/>
                    <a:pt x="148" y="21"/>
                    <a:pt x="148" y="16"/>
                  </a:cubicBezTo>
                  <a:cubicBezTo>
                    <a:pt x="148" y="13"/>
                    <a:pt x="148" y="10"/>
                    <a:pt x="148" y="8"/>
                  </a:cubicBezTo>
                  <a:cubicBezTo>
                    <a:pt x="148" y="8"/>
                    <a:pt x="148" y="7"/>
                    <a:pt x="148" y="7"/>
                  </a:cubicBezTo>
                  <a:cubicBezTo>
                    <a:pt x="148" y="7"/>
                    <a:pt x="148" y="7"/>
                    <a:pt x="148" y="7"/>
                  </a:cubicBezTo>
                  <a:cubicBezTo>
                    <a:pt x="131" y="4"/>
                    <a:pt x="119" y="0"/>
                    <a:pt x="118" y="0"/>
                  </a:cubicBezTo>
                </a:path>
              </a:pathLst>
            </a:custGeom>
            <a:solidFill>
              <a:srgbClr val="003E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3"/>
            <p:cNvSpPr/>
            <p:nvPr/>
          </p:nvSpPr>
          <p:spPr bwMode="auto">
            <a:xfrm>
              <a:off x="9863138" y="2998788"/>
              <a:ext cx="127000" cy="431800"/>
            </a:xfrm>
            <a:custGeom>
              <a:avLst/>
              <a:gdLst>
                <a:gd name="T0" fmla="*/ 43 w 45"/>
                <a:gd name="T1" fmla="*/ 0 h 154"/>
                <a:gd name="T2" fmla="*/ 45 w 45"/>
                <a:gd name="T3" fmla="*/ 5 h 154"/>
                <a:gd name="T4" fmla="*/ 31 w 45"/>
                <a:gd name="T5" fmla="*/ 154 h 154"/>
                <a:gd name="T6" fmla="*/ 30 w 45"/>
                <a:gd name="T7" fmla="*/ 154 h 154"/>
                <a:gd name="T8" fmla="*/ 15 w 45"/>
                <a:gd name="T9" fmla="*/ 16 h 154"/>
                <a:gd name="T10" fmla="*/ 43 w 45"/>
                <a:gd name="T1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54">
                  <a:moveTo>
                    <a:pt x="43" y="0"/>
                  </a:moveTo>
                  <a:cubicBezTo>
                    <a:pt x="43" y="0"/>
                    <a:pt x="43" y="3"/>
                    <a:pt x="45" y="5"/>
                  </a:cubicBezTo>
                  <a:cubicBezTo>
                    <a:pt x="45" y="9"/>
                    <a:pt x="34" y="81"/>
                    <a:pt x="31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0" y="129"/>
                    <a:pt x="14" y="28"/>
                    <a:pt x="15" y="16"/>
                  </a:cubicBezTo>
                  <a:cubicBezTo>
                    <a:pt x="31" y="12"/>
                    <a:pt x="43" y="0"/>
                    <a:pt x="43" y="0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4"/>
            <p:cNvSpPr/>
            <p:nvPr/>
          </p:nvSpPr>
          <p:spPr bwMode="auto">
            <a:xfrm>
              <a:off x="9737725" y="2293938"/>
              <a:ext cx="1670050" cy="1265237"/>
            </a:xfrm>
            <a:custGeom>
              <a:avLst/>
              <a:gdLst>
                <a:gd name="T0" fmla="*/ 90 w 595"/>
                <a:gd name="T1" fmla="*/ 256 h 451"/>
                <a:gd name="T2" fmla="*/ 88 w 595"/>
                <a:gd name="T3" fmla="*/ 251 h 451"/>
                <a:gd name="T4" fmla="*/ 60 w 595"/>
                <a:gd name="T5" fmla="*/ 267 h 451"/>
                <a:gd name="T6" fmla="*/ 25 w 595"/>
                <a:gd name="T7" fmla="*/ 254 h 451"/>
                <a:gd name="T8" fmla="*/ 48 w 595"/>
                <a:gd name="T9" fmla="*/ 189 h 451"/>
                <a:gd name="T10" fmla="*/ 32 w 595"/>
                <a:gd name="T11" fmla="*/ 136 h 451"/>
                <a:gd name="T12" fmla="*/ 152 w 595"/>
                <a:gd name="T13" fmla="*/ 96 h 451"/>
                <a:gd name="T14" fmla="*/ 188 w 595"/>
                <a:gd name="T15" fmla="*/ 33 h 451"/>
                <a:gd name="T16" fmla="*/ 340 w 595"/>
                <a:gd name="T17" fmla="*/ 68 h 451"/>
                <a:gd name="T18" fmla="*/ 362 w 595"/>
                <a:gd name="T19" fmla="*/ 60 h 451"/>
                <a:gd name="T20" fmla="*/ 408 w 595"/>
                <a:gd name="T21" fmla="*/ 53 h 451"/>
                <a:gd name="T22" fmla="*/ 523 w 595"/>
                <a:gd name="T23" fmla="*/ 174 h 451"/>
                <a:gd name="T24" fmla="*/ 570 w 595"/>
                <a:gd name="T25" fmla="*/ 199 h 451"/>
                <a:gd name="T26" fmla="*/ 527 w 595"/>
                <a:gd name="T27" fmla="*/ 449 h 451"/>
                <a:gd name="T28" fmla="*/ 527 w 595"/>
                <a:gd name="T29" fmla="*/ 449 h 451"/>
                <a:gd name="T30" fmla="*/ 518 w 595"/>
                <a:gd name="T31" fmla="*/ 451 h 451"/>
                <a:gd name="T32" fmla="*/ 518 w 595"/>
                <a:gd name="T33" fmla="*/ 451 h 451"/>
                <a:gd name="T34" fmla="*/ 534 w 595"/>
                <a:gd name="T35" fmla="*/ 245 h 451"/>
                <a:gd name="T36" fmla="*/ 486 w 595"/>
                <a:gd name="T37" fmla="*/ 272 h 451"/>
                <a:gd name="T38" fmla="*/ 460 w 595"/>
                <a:gd name="T39" fmla="*/ 221 h 451"/>
                <a:gd name="T40" fmla="*/ 411 w 595"/>
                <a:gd name="T41" fmla="*/ 251 h 451"/>
                <a:gd name="T42" fmla="*/ 381 w 595"/>
                <a:gd name="T43" fmla="*/ 221 h 451"/>
                <a:gd name="T44" fmla="*/ 308 w 595"/>
                <a:gd name="T45" fmla="*/ 258 h 451"/>
                <a:gd name="T46" fmla="*/ 276 w 595"/>
                <a:gd name="T47" fmla="*/ 210 h 451"/>
                <a:gd name="T48" fmla="*/ 279 w 595"/>
                <a:gd name="T49" fmla="*/ 201 h 451"/>
                <a:gd name="T50" fmla="*/ 276 w 595"/>
                <a:gd name="T51" fmla="*/ 210 h 451"/>
                <a:gd name="T52" fmla="*/ 237 w 595"/>
                <a:gd name="T53" fmla="*/ 239 h 451"/>
                <a:gd name="T54" fmla="*/ 205 w 595"/>
                <a:gd name="T55" fmla="*/ 213 h 451"/>
                <a:gd name="T56" fmla="*/ 139 w 595"/>
                <a:gd name="T57" fmla="*/ 269 h 451"/>
                <a:gd name="T58" fmla="*/ 90 w 595"/>
                <a:gd name="T59" fmla="*/ 256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5" h="451">
                  <a:moveTo>
                    <a:pt x="90" y="256"/>
                  </a:moveTo>
                  <a:cubicBezTo>
                    <a:pt x="88" y="254"/>
                    <a:pt x="88" y="251"/>
                    <a:pt x="88" y="251"/>
                  </a:cubicBezTo>
                  <a:cubicBezTo>
                    <a:pt x="88" y="251"/>
                    <a:pt x="76" y="263"/>
                    <a:pt x="60" y="267"/>
                  </a:cubicBezTo>
                  <a:cubicBezTo>
                    <a:pt x="49" y="270"/>
                    <a:pt x="36" y="268"/>
                    <a:pt x="25" y="254"/>
                  </a:cubicBezTo>
                  <a:cubicBezTo>
                    <a:pt x="0" y="222"/>
                    <a:pt x="42" y="199"/>
                    <a:pt x="48" y="189"/>
                  </a:cubicBezTo>
                  <a:cubicBezTo>
                    <a:pt x="54" y="178"/>
                    <a:pt x="11" y="183"/>
                    <a:pt x="32" y="136"/>
                  </a:cubicBezTo>
                  <a:cubicBezTo>
                    <a:pt x="53" y="90"/>
                    <a:pt x="141" y="102"/>
                    <a:pt x="152" y="96"/>
                  </a:cubicBezTo>
                  <a:cubicBezTo>
                    <a:pt x="162" y="91"/>
                    <a:pt x="118" y="65"/>
                    <a:pt x="188" y="33"/>
                  </a:cubicBezTo>
                  <a:cubicBezTo>
                    <a:pt x="258" y="0"/>
                    <a:pt x="317" y="63"/>
                    <a:pt x="340" y="68"/>
                  </a:cubicBezTo>
                  <a:cubicBezTo>
                    <a:pt x="351" y="70"/>
                    <a:pt x="355" y="65"/>
                    <a:pt x="362" y="60"/>
                  </a:cubicBezTo>
                  <a:cubicBezTo>
                    <a:pt x="370" y="54"/>
                    <a:pt x="381" y="49"/>
                    <a:pt x="408" y="53"/>
                  </a:cubicBezTo>
                  <a:cubicBezTo>
                    <a:pt x="459" y="60"/>
                    <a:pt x="523" y="174"/>
                    <a:pt x="523" y="174"/>
                  </a:cubicBezTo>
                  <a:cubicBezTo>
                    <a:pt x="523" y="174"/>
                    <a:pt x="550" y="171"/>
                    <a:pt x="570" y="199"/>
                  </a:cubicBezTo>
                  <a:cubicBezTo>
                    <a:pt x="595" y="233"/>
                    <a:pt x="576" y="365"/>
                    <a:pt x="527" y="449"/>
                  </a:cubicBezTo>
                  <a:cubicBezTo>
                    <a:pt x="527" y="449"/>
                    <a:pt x="527" y="449"/>
                    <a:pt x="527" y="449"/>
                  </a:cubicBezTo>
                  <a:cubicBezTo>
                    <a:pt x="524" y="450"/>
                    <a:pt x="521" y="451"/>
                    <a:pt x="518" y="451"/>
                  </a:cubicBezTo>
                  <a:cubicBezTo>
                    <a:pt x="518" y="451"/>
                    <a:pt x="518" y="451"/>
                    <a:pt x="518" y="451"/>
                  </a:cubicBezTo>
                  <a:cubicBezTo>
                    <a:pt x="501" y="365"/>
                    <a:pt x="534" y="245"/>
                    <a:pt x="534" y="245"/>
                  </a:cubicBezTo>
                  <a:cubicBezTo>
                    <a:pt x="534" y="245"/>
                    <a:pt x="527" y="268"/>
                    <a:pt x="486" y="272"/>
                  </a:cubicBezTo>
                  <a:cubicBezTo>
                    <a:pt x="446" y="277"/>
                    <a:pt x="459" y="224"/>
                    <a:pt x="460" y="221"/>
                  </a:cubicBezTo>
                  <a:cubicBezTo>
                    <a:pt x="458" y="223"/>
                    <a:pt x="438" y="255"/>
                    <a:pt x="411" y="251"/>
                  </a:cubicBezTo>
                  <a:cubicBezTo>
                    <a:pt x="384" y="248"/>
                    <a:pt x="381" y="221"/>
                    <a:pt x="381" y="221"/>
                  </a:cubicBezTo>
                  <a:cubicBezTo>
                    <a:pt x="381" y="221"/>
                    <a:pt x="361" y="258"/>
                    <a:pt x="308" y="258"/>
                  </a:cubicBezTo>
                  <a:cubicBezTo>
                    <a:pt x="268" y="258"/>
                    <a:pt x="272" y="226"/>
                    <a:pt x="276" y="210"/>
                  </a:cubicBezTo>
                  <a:cubicBezTo>
                    <a:pt x="278" y="206"/>
                    <a:pt x="279" y="202"/>
                    <a:pt x="279" y="201"/>
                  </a:cubicBezTo>
                  <a:cubicBezTo>
                    <a:pt x="279" y="202"/>
                    <a:pt x="278" y="205"/>
                    <a:pt x="276" y="210"/>
                  </a:cubicBezTo>
                  <a:cubicBezTo>
                    <a:pt x="271" y="222"/>
                    <a:pt x="260" y="240"/>
                    <a:pt x="237" y="239"/>
                  </a:cubicBezTo>
                  <a:cubicBezTo>
                    <a:pt x="202" y="238"/>
                    <a:pt x="205" y="213"/>
                    <a:pt x="205" y="213"/>
                  </a:cubicBezTo>
                  <a:cubicBezTo>
                    <a:pt x="205" y="213"/>
                    <a:pt x="186" y="262"/>
                    <a:pt x="139" y="269"/>
                  </a:cubicBezTo>
                  <a:cubicBezTo>
                    <a:pt x="105" y="273"/>
                    <a:pt x="94" y="263"/>
                    <a:pt x="90" y="256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5"/>
            <p:cNvSpPr/>
            <p:nvPr/>
          </p:nvSpPr>
          <p:spPr bwMode="auto">
            <a:xfrm>
              <a:off x="10567988" y="6540500"/>
              <a:ext cx="477837" cy="255587"/>
            </a:xfrm>
            <a:custGeom>
              <a:avLst/>
              <a:gdLst>
                <a:gd name="T0" fmla="*/ 165 w 170"/>
                <a:gd name="T1" fmla="*/ 23 h 91"/>
                <a:gd name="T2" fmla="*/ 5 w 170"/>
                <a:gd name="T3" fmla="*/ 74 h 91"/>
                <a:gd name="T4" fmla="*/ 48 w 170"/>
                <a:gd name="T5" fmla="*/ 17 h 91"/>
                <a:gd name="T6" fmla="*/ 162 w 170"/>
                <a:gd name="T7" fmla="*/ 0 h 91"/>
                <a:gd name="T8" fmla="*/ 163 w 170"/>
                <a:gd name="T9" fmla="*/ 0 h 91"/>
                <a:gd name="T10" fmla="*/ 165 w 170"/>
                <a:gd name="T11" fmla="*/ 2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91">
                  <a:moveTo>
                    <a:pt x="165" y="23"/>
                  </a:moveTo>
                  <a:cubicBezTo>
                    <a:pt x="170" y="65"/>
                    <a:pt x="10" y="91"/>
                    <a:pt x="5" y="74"/>
                  </a:cubicBezTo>
                  <a:cubicBezTo>
                    <a:pt x="0" y="56"/>
                    <a:pt x="48" y="17"/>
                    <a:pt x="48" y="17"/>
                  </a:cubicBezTo>
                  <a:cubicBezTo>
                    <a:pt x="48" y="17"/>
                    <a:pt x="140" y="17"/>
                    <a:pt x="16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4" y="10"/>
                    <a:pt x="164" y="18"/>
                    <a:pt x="1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6"/>
            <p:cNvSpPr/>
            <p:nvPr/>
          </p:nvSpPr>
          <p:spPr bwMode="auto">
            <a:xfrm>
              <a:off x="9677400" y="6518275"/>
              <a:ext cx="463550" cy="223837"/>
            </a:xfrm>
            <a:custGeom>
              <a:avLst/>
              <a:gdLst>
                <a:gd name="T0" fmla="*/ 165 w 165"/>
                <a:gd name="T1" fmla="*/ 20 h 80"/>
                <a:gd name="T2" fmla="*/ 164 w 165"/>
                <a:gd name="T3" fmla="*/ 51 h 80"/>
                <a:gd name="T4" fmla="*/ 3 w 165"/>
                <a:gd name="T5" fmla="*/ 64 h 80"/>
                <a:gd name="T6" fmla="*/ 71 w 165"/>
                <a:gd name="T7" fmla="*/ 0 h 80"/>
                <a:gd name="T8" fmla="*/ 164 w 165"/>
                <a:gd name="T9" fmla="*/ 19 h 80"/>
                <a:gd name="T10" fmla="*/ 165 w 165"/>
                <a:gd name="T11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80">
                  <a:moveTo>
                    <a:pt x="165" y="20"/>
                  </a:moveTo>
                  <a:cubicBezTo>
                    <a:pt x="164" y="36"/>
                    <a:pt x="164" y="47"/>
                    <a:pt x="164" y="51"/>
                  </a:cubicBezTo>
                  <a:cubicBezTo>
                    <a:pt x="164" y="71"/>
                    <a:pt x="5" y="80"/>
                    <a:pt x="3" y="64"/>
                  </a:cubicBezTo>
                  <a:cubicBezTo>
                    <a:pt x="0" y="47"/>
                    <a:pt x="71" y="0"/>
                    <a:pt x="71" y="0"/>
                  </a:cubicBezTo>
                  <a:cubicBezTo>
                    <a:pt x="71" y="0"/>
                    <a:pt x="132" y="23"/>
                    <a:pt x="164" y="19"/>
                  </a:cubicBezTo>
                  <a:lnTo>
                    <a:pt x="16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7"/>
            <p:cNvSpPr/>
            <p:nvPr/>
          </p:nvSpPr>
          <p:spPr bwMode="auto">
            <a:xfrm>
              <a:off x="9859963" y="5259388"/>
              <a:ext cx="185737" cy="274637"/>
            </a:xfrm>
            <a:custGeom>
              <a:avLst/>
              <a:gdLst>
                <a:gd name="T0" fmla="*/ 66 w 66"/>
                <a:gd name="T1" fmla="*/ 29 h 98"/>
                <a:gd name="T2" fmla="*/ 0 w 66"/>
                <a:gd name="T3" fmla="*/ 98 h 98"/>
                <a:gd name="T4" fmla="*/ 4 w 66"/>
                <a:gd name="T5" fmla="*/ 0 h 98"/>
                <a:gd name="T6" fmla="*/ 66 w 66"/>
                <a:gd name="T7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98">
                  <a:moveTo>
                    <a:pt x="66" y="29"/>
                  </a:moveTo>
                  <a:cubicBezTo>
                    <a:pt x="52" y="75"/>
                    <a:pt x="2" y="97"/>
                    <a:pt x="0" y="98"/>
                  </a:cubicBezTo>
                  <a:cubicBezTo>
                    <a:pt x="1" y="46"/>
                    <a:pt x="3" y="7"/>
                    <a:pt x="4" y="0"/>
                  </a:cubicBezTo>
                  <a:cubicBezTo>
                    <a:pt x="23" y="12"/>
                    <a:pt x="44" y="21"/>
                    <a:pt x="66" y="29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8"/>
            <p:cNvSpPr/>
            <p:nvPr/>
          </p:nvSpPr>
          <p:spPr bwMode="auto">
            <a:xfrm>
              <a:off x="10706100" y="5435600"/>
              <a:ext cx="244475" cy="241300"/>
            </a:xfrm>
            <a:custGeom>
              <a:avLst/>
              <a:gdLst>
                <a:gd name="T0" fmla="*/ 83 w 87"/>
                <a:gd name="T1" fmla="*/ 0 h 86"/>
                <a:gd name="T2" fmla="*/ 87 w 87"/>
                <a:gd name="T3" fmla="*/ 86 h 86"/>
                <a:gd name="T4" fmla="*/ 0 w 87"/>
                <a:gd name="T5" fmla="*/ 2 h 86"/>
                <a:gd name="T6" fmla="*/ 83 w 87"/>
                <a:gd name="T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86">
                  <a:moveTo>
                    <a:pt x="83" y="0"/>
                  </a:moveTo>
                  <a:cubicBezTo>
                    <a:pt x="83" y="16"/>
                    <a:pt x="85" y="47"/>
                    <a:pt x="87" y="86"/>
                  </a:cubicBezTo>
                  <a:cubicBezTo>
                    <a:pt x="34" y="70"/>
                    <a:pt x="6" y="14"/>
                    <a:pt x="0" y="2"/>
                  </a:cubicBezTo>
                  <a:cubicBezTo>
                    <a:pt x="35" y="3"/>
                    <a:pt x="64" y="1"/>
                    <a:pt x="83" y="0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"/>
            <p:cNvSpPr/>
            <p:nvPr/>
          </p:nvSpPr>
          <p:spPr bwMode="auto">
            <a:xfrm>
              <a:off x="9837738" y="5340350"/>
              <a:ext cx="1189037" cy="1247775"/>
            </a:xfrm>
            <a:custGeom>
              <a:avLst/>
              <a:gdLst>
                <a:gd name="T0" fmla="*/ 135 w 423"/>
                <a:gd name="T1" fmla="*/ 75 h 445"/>
                <a:gd name="T2" fmla="*/ 135 w 423"/>
                <a:gd name="T3" fmla="*/ 76 h 445"/>
                <a:gd name="T4" fmla="*/ 108 w 423"/>
                <a:gd name="T5" fmla="*/ 440 h 445"/>
                <a:gd name="T6" fmla="*/ 107 w 423"/>
                <a:gd name="T7" fmla="*/ 439 h 445"/>
                <a:gd name="T8" fmla="*/ 14 w 423"/>
                <a:gd name="T9" fmla="*/ 420 h 445"/>
                <a:gd name="T10" fmla="*/ 8 w 423"/>
                <a:gd name="T11" fmla="*/ 69 h 445"/>
                <a:gd name="T12" fmla="*/ 74 w 423"/>
                <a:gd name="T13" fmla="*/ 0 h 445"/>
                <a:gd name="T14" fmla="*/ 309 w 423"/>
                <a:gd name="T15" fmla="*/ 36 h 445"/>
                <a:gd name="T16" fmla="*/ 396 w 423"/>
                <a:gd name="T17" fmla="*/ 120 h 445"/>
                <a:gd name="T18" fmla="*/ 423 w 423"/>
                <a:gd name="T19" fmla="*/ 428 h 445"/>
                <a:gd name="T20" fmla="*/ 422 w 423"/>
                <a:gd name="T21" fmla="*/ 428 h 445"/>
                <a:gd name="T22" fmla="*/ 308 w 423"/>
                <a:gd name="T23" fmla="*/ 445 h 445"/>
                <a:gd name="T24" fmla="*/ 247 w 423"/>
                <a:gd name="T25" fmla="*/ 98 h 445"/>
                <a:gd name="T26" fmla="*/ 135 w 423"/>
                <a:gd name="T27" fmla="*/ 7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45">
                  <a:moveTo>
                    <a:pt x="135" y="75"/>
                  </a:moveTo>
                  <a:cubicBezTo>
                    <a:pt x="135" y="76"/>
                    <a:pt x="135" y="76"/>
                    <a:pt x="135" y="76"/>
                  </a:cubicBezTo>
                  <a:cubicBezTo>
                    <a:pt x="127" y="184"/>
                    <a:pt x="113" y="366"/>
                    <a:pt x="108" y="440"/>
                  </a:cubicBezTo>
                  <a:cubicBezTo>
                    <a:pt x="107" y="439"/>
                    <a:pt x="107" y="439"/>
                    <a:pt x="107" y="439"/>
                  </a:cubicBezTo>
                  <a:cubicBezTo>
                    <a:pt x="75" y="443"/>
                    <a:pt x="14" y="420"/>
                    <a:pt x="14" y="420"/>
                  </a:cubicBezTo>
                  <a:cubicBezTo>
                    <a:pt x="0" y="374"/>
                    <a:pt x="4" y="187"/>
                    <a:pt x="8" y="69"/>
                  </a:cubicBezTo>
                  <a:cubicBezTo>
                    <a:pt x="10" y="68"/>
                    <a:pt x="60" y="46"/>
                    <a:pt x="74" y="0"/>
                  </a:cubicBezTo>
                  <a:cubicBezTo>
                    <a:pt x="151" y="27"/>
                    <a:pt x="241" y="35"/>
                    <a:pt x="309" y="36"/>
                  </a:cubicBezTo>
                  <a:cubicBezTo>
                    <a:pt x="315" y="48"/>
                    <a:pt x="343" y="104"/>
                    <a:pt x="396" y="120"/>
                  </a:cubicBezTo>
                  <a:cubicBezTo>
                    <a:pt x="403" y="219"/>
                    <a:pt x="416" y="367"/>
                    <a:pt x="423" y="428"/>
                  </a:cubicBezTo>
                  <a:cubicBezTo>
                    <a:pt x="422" y="428"/>
                    <a:pt x="422" y="428"/>
                    <a:pt x="422" y="428"/>
                  </a:cubicBezTo>
                  <a:cubicBezTo>
                    <a:pt x="400" y="445"/>
                    <a:pt x="308" y="445"/>
                    <a:pt x="308" y="445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10" y="96"/>
                    <a:pt x="164" y="84"/>
                    <a:pt x="135" y="75"/>
                  </a:cubicBezTo>
                </a:path>
              </a:pathLst>
            </a:custGeom>
            <a:solidFill>
              <a:srgbClr val="6089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0"/>
            <p:cNvSpPr/>
            <p:nvPr/>
          </p:nvSpPr>
          <p:spPr bwMode="auto">
            <a:xfrm>
              <a:off x="9859963" y="5297488"/>
              <a:ext cx="169862" cy="236537"/>
            </a:xfrm>
            <a:custGeom>
              <a:avLst/>
              <a:gdLst>
                <a:gd name="T0" fmla="*/ 0 w 60"/>
                <a:gd name="T1" fmla="*/ 84 h 84"/>
                <a:gd name="T2" fmla="*/ 60 w 60"/>
                <a:gd name="T3" fmla="*/ 28 h 84"/>
                <a:gd name="T4" fmla="*/ 3 w 60"/>
                <a:gd name="T5" fmla="*/ 0 h 84"/>
                <a:gd name="T6" fmla="*/ 0 w 6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4">
                  <a:moveTo>
                    <a:pt x="0" y="84"/>
                  </a:moveTo>
                  <a:cubicBezTo>
                    <a:pt x="2" y="83"/>
                    <a:pt x="42" y="65"/>
                    <a:pt x="60" y="28"/>
                  </a:cubicBezTo>
                  <a:cubicBezTo>
                    <a:pt x="40" y="20"/>
                    <a:pt x="21" y="10"/>
                    <a:pt x="3" y="0"/>
                  </a:cubicBezTo>
                  <a:cubicBezTo>
                    <a:pt x="2" y="17"/>
                    <a:pt x="1" y="47"/>
                    <a:pt x="0" y="84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1"/>
            <p:cNvSpPr/>
            <p:nvPr/>
          </p:nvSpPr>
          <p:spPr bwMode="auto">
            <a:xfrm>
              <a:off x="10725150" y="5435600"/>
              <a:ext cx="225425" cy="241300"/>
            </a:xfrm>
            <a:custGeom>
              <a:avLst/>
              <a:gdLst>
                <a:gd name="T0" fmla="*/ 68 w 80"/>
                <a:gd name="T1" fmla="*/ 1 h 86"/>
                <a:gd name="T2" fmla="*/ 0 w 80"/>
                <a:gd name="T3" fmla="*/ 14 h 86"/>
                <a:gd name="T4" fmla="*/ 80 w 80"/>
                <a:gd name="T5" fmla="*/ 86 h 86"/>
                <a:gd name="T6" fmla="*/ 76 w 80"/>
                <a:gd name="T7" fmla="*/ 0 h 86"/>
                <a:gd name="T8" fmla="*/ 68 w 80"/>
                <a:gd name="T9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6">
                  <a:moveTo>
                    <a:pt x="68" y="1"/>
                  </a:moveTo>
                  <a:cubicBezTo>
                    <a:pt x="46" y="7"/>
                    <a:pt x="23" y="12"/>
                    <a:pt x="0" y="14"/>
                  </a:cubicBezTo>
                  <a:cubicBezTo>
                    <a:pt x="11" y="35"/>
                    <a:pt x="38" y="73"/>
                    <a:pt x="80" y="86"/>
                  </a:cubicBezTo>
                  <a:cubicBezTo>
                    <a:pt x="78" y="47"/>
                    <a:pt x="76" y="16"/>
                    <a:pt x="76" y="0"/>
                  </a:cubicBezTo>
                  <a:cubicBezTo>
                    <a:pt x="74" y="0"/>
                    <a:pt x="71" y="1"/>
                    <a:pt x="68" y="1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2"/>
            <p:cNvSpPr/>
            <p:nvPr/>
          </p:nvSpPr>
          <p:spPr bwMode="auto">
            <a:xfrm>
              <a:off x="9871075" y="5259388"/>
              <a:ext cx="877887" cy="182562"/>
            </a:xfrm>
            <a:custGeom>
              <a:avLst/>
              <a:gdLst>
                <a:gd name="T0" fmla="*/ 0 w 312"/>
                <a:gd name="T1" fmla="*/ 0 h 65"/>
                <a:gd name="T2" fmla="*/ 0 w 312"/>
                <a:gd name="T3" fmla="*/ 0 h 65"/>
                <a:gd name="T4" fmla="*/ 0 w 312"/>
                <a:gd name="T5" fmla="*/ 0 h 65"/>
                <a:gd name="T6" fmla="*/ 62 w 312"/>
                <a:gd name="T7" fmla="*/ 29 h 65"/>
                <a:gd name="T8" fmla="*/ 62 w 312"/>
                <a:gd name="T9" fmla="*/ 29 h 65"/>
                <a:gd name="T10" fmla="*/ 297 w 312"/>
                <a:gd name="T11" fmla="*/ 65 h 65"/>
                <a:gd name="T12" fmla="*/ 297 w 312"/>
                <a:gd name="T13" fmla="*/ 65 h 65"/>
                <a:gd name="T14" fmla="*/ 312 w 312"/>
                <a:gd name="T15" fmla="*/ 65 h 65"/>
                <a:gd name="T16" fmla="*/ 297 w 312"/>
                <a:gd name="T17" fmla="*/ 65 h 65"/>
                <a:gd name="T18" fmla="*/ 62 w 312"/>
                <a:gd name="T19" fmla="*/ 29 h 65"/>
                <a:gd name="T20" fmla="*/ 0 w 312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6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12"/>
                    <a:pt x="40" y="21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139" y="56"/>
                    <a:pt x="229" y="64"/>
                    <a:pt x="297" y="65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303" y="65"/>
                    <a:pt x="308" y="65"/>
                    <a:pt x="312" y="65"/>
                  </a:cubicBezTo>
                  <a:cubicBezTo>
                    <a:pt x="308" y="65"/>
                    <a:pt x="303" y="65"/>
                    <a:pt x="297" y="65"/>
                  </a:cubicBezTo>
                  <a:cubicBezTo>
                    <a:pt x="229" y="64"/>
                    <a:pt x="139" y="56"/>
                    <a:pt x="62" y="29"/>
                  </a:cubicBezTo>
                  <a:cubicBezTo>
                    <a:pt x="40" y="21"/>
                    <a:pt x="19" y="12"/>
                    <a:pt x="0" y="0"/>
                  </a:cubicBezTo>
                </a:path>
              </a:pathLst>
            </a:custGeom>
            <a:solidFill>
              <a:srgbClr val="004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3"/>
            <p:cNvSpPr/>
            <p:nvPr/>
          </p:nvSpPr>
          <p:spPr bwMode="auto">
            <a:xfrm>
              <a:off x="9869488" y="5289550"/>
              <a:ext cx="0" cy="7937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4"/>
            <p:cNvSpPr/>
            <p:nvPr/>
          </p:nvSpPr>
          <p:spPr bwMode="auto">
            <a:xfrm>
              <a:off x="9869488" y="5259388"/>
              <a:ext cx="176212" cy="117475"/>
            </a:xfrm>
            <a:custGeom>
              <a:avLst/>
              <a:gdLst>
                <a:gd name="T0" fmla="*/ 1 w 63"/>
                <a:gd name="T1" fmla="*/ 0 h 42"/>
                <a:gd name="T2" fmla="*/ 1 w 63"/>
                <a:gd name="T3" fmla="*/ 0 h 42"/>
                <a:gd name="T4" fmla="*/ 1 w 63"/>
                <a:gd name="T5" fmla="*/ 0 h 42"/>
                <a:gd name="T6" fmla="*/ 0 w 63"/>
                <a:gd name="T7" fmla="*/ 11 h 42"/>
                <a:gd name="T8" fmla="*/ 0 w 63"/>
                <a:gd name="T9" fmla="*/ 14 h 42"/>
                <a:gd name="T10" fmla="*/ 57 w 63"/>
                <a:gd name="T11" fmla="*/ 42 h 42"/>
                <a:gd name="T12" fmla="*/ 57 w 63"/>
                <a:gd name="T13" fmla="*/ 42 h 42"/>
                <a:gd name="T14" fmla="*/ 63 w 63"/>
                <a:gd name="T15" fmla="*/ 29 h 42"/>
                <a:gd name="T16" fmla="*/ 1 w 63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18" y="24"/>
                    <a:pt x="37" y="34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38"/>
                    <a:pt x="61" y="33"/>
                    <a:pt x="63" y="29"/>
                  </a:cubicBezTo>
                  <a:cubicBezTo>
                    <a:pt x="41" y="21"/>
                    <a:pt x="20" y="12"/>
                    <a:pt x="1" y="0"/>
                  </a:cubicBezTo>
                </a:path>
              </a:pathLst>
            </a:custGeom>
            <a:solidFill>
              <a:srgbClr val="436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5"/>
            <p:cNvSpPr/>
            <p:nvPr/>
          </p:nvSpPr>
          <p:spPr bwMode="auto">
            <a:xfrm>
              <a:off x="10706100" y="5438775"/>
              <a:ext cx="211137" cy="36512"/>
            </a:xfrm>
            <a:custGeom>
              <a:avLst/>
              <a:gdLst>
                <a:gd name="T0" fmla="*/ 75 w 75"/>
                <a:gd name="T1" fmla="*/ 0 h 13"/>
                <a:gd name="T2" fmla="*/ 18 w 75"/>
                <a:gd name="T3" fmla="*/ 1 h 13"/>
                <a:gd name="T4" fmla="*/ 15 w 75"/>
                <a:gd name="T5" fmla="*/ 1 h 13"/>
                <a:gd name="T6" fmla="*/ 0 w 75"/>
                <a:gd name="T7" fmla="*/ 1 h 13"/>
                <a:gd name="T8" fmla="*/ 7 w 75"/>
                <a:gd name="T9" fmla="*/ 13 h 13"/>
                <a:gd name="T10" fmla="*/ 7 w 75"/>
                <a:gd name="T11" fmla="*/ 13 h 13"/>
                <a:gd name="T12" fmla="*/ 75 w 7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3">
                  <a:moveTo>
                    <a:pt x="75" y="0"/>
                  </a:moveTo>
                  <a:cubicBezTo>
                    <a:pt x="60" y="1"/>
                    <a:pt x="41" y="1"/>
                    <a:pt x="18" y="1"/>
                  </a:cubicBezTo>
                  <a:cubicBezTo>
                    <a:pt x="17" y="1"/>
                    <a:pt x="16" y="1"/>
                    <a:pt x="15" y="1"/>
                  </a:cubicBezTo>
                  <a:cubicBezTo>
                    <a:pt x="11" y="1"/>
                    <a:pt x="6" y="1"/>
                    <a:pt x="0" y="1"/>
                  </a:cubicBezTo>
                  <a:cubicBezTo>
                    <a:pt x="1" y="4"/>
                    <a:pt x="4" y="8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0" y="11"/>
                    <a:pt x="53" y="6"/>
                    <a:pt x="75" y="0"/>
                  </a:cubicBezTo>
                </a:path>
              </a:pathLst>
            </a:custGeom>
            <a:solidFill>
              <a:srgbClr val="436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6"/>
            <p:cNvSpPr/>
            <p:nvPr/>
          </p:nvSpPr>
          <p:spPr bwMode="auto">
            <a:xfrm>
              <a:off x="10029825" y="5340350"/>
              <a:ext cx="695325" cy="142875"/>
            </a:xfrm>
            <a:custGeom>
              <a:avLst/>
              <a:gdLst>
                <a:gd name="T0" fmla="*/ 6 w 248"/>
                <a:gd name="T1" fmla="*/ 0 h 51"/>
                <a:gd name="T2" fmla="*/ 6 w 248"/>
                <a:gd name="T3" fmla="*/ 0 h 51"/>
                <a:gd name="T4" fmla="*/ 0 w 248"/>
                <a:gd name="T5" fmla="*/ 13 h 51"/>
                <a:gd name="T6" fmla="*/ 195 w 248"/>
                <a:gd name="T7" fmla="*/ 51 h 51"/>
                <a:gd name="T8" fmla="*/ 248 w 248"/>
                <a:gd name="T9" fmla="*/ 48 h 51"/>
                <a:gd name="T10" fmla="*/ 241 w 248"/>
                <a:gd name="T11" fmla="*/ 36 h 51"/>
                <a:gd name="T12" fmla="*/ 241 w 248"/>
                <a:gd name="T13" fmla="*/ 36 h 51"/>
                <a:gd name="T14" fmla="*/ 6 w 248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51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4"/>
                    <a:pt x="2" y="9"/>
                    <a:pt x="0" y="13"/>
                  </a:cubicBezTo>
                  <a:cubicBezTo>
                    <a:pt x="61" y="38"/>
                    <a:pt x="129" y="51"/>
                    <a:pt x="195" y="51"/>
                  </a:cubicBezTo>
                  <a:cubicBezTo>
                    <a:pt x="213" y="51"/>
                    <a:pt x="230" y="50"/>
                    <a:pt x="248" y="48"/>
                  </a:cubicBezTo>
                  <a:cubicBezTo>
                    <a:pt x="245" y="43"/>
                    <a:pt x="242" y="39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173" y="35"/>
                    <a:pt x="83" y="27"/>
                    <a:pt x="6" y="0"/>
                  </a:cubicBezTo>
                </a:path>
              </a:pathLst>
            </a:custGeom>
            <a:solidFill>
              <a:srgbClr val="5A7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7"/>
            <p:cNvSpPr/>
            <p:nvPr/>
          </p:nvSpPr>
          <p:spPr bwMode="auto">
            <a:xfrm>
              <a:off x="9837738" y="5376863"/>
              <a:ext cx="1189037" cy="1211262"/>
            </a:xfrm>
            <a:custGeom>
              <a:avLst/>
              <a:gdLst>
                <a:gd name="T0" fmla="*/ 316 w 423"/>
                <a:gd name="T1" fmla="*/ 35 h 432"/>
                <a:gd name="T2" fmla="*/ 68 w 423"/>
                <a:gd name="T3" fmla="*/ 0 h 432"/>
                <a:gd name="T4" fmla="*/ 8 w 423"/>
                <a:gd name="T5" fmla="*/ 56 h 432"/>
                <a:gd name="T6" fmla="*/ 14 w 423"/>
                <a:gd name="T7" fmla="*/ 407 h 432"/>
                <a:gd name="T8" fmla="*/ 107 w 423"/>
                <a:gd name="T9" fmla="*/ 426 h 432"/>
                <a:gd name="T10" fmla="*/ 108 w 423"/>
                <a:gd name="T11" fmla="*/ 427 h 432"/>
                <a:gd name="T12" fmla="*/ 135 w 423"/>
                <a:gd name="T13" fmla="*/ 63 h 432"/>
                <a:gd name="T14" fmla="*/ 135 w 423"/>
                <a:gd name="T15" fmla="*/ 62 h 432"/>
                <a:gd name="T16" fmla="*/ 247 w 423"/>
                <a:gd name="T17" fmla="*/ 85 h 432"/>
                <a:gd name="T18" fmla="*/ 308 w 423"/>
                <a:gd name="T19" fmla="*/ 432 h 432"/>
                <a:gd name="T20" fmla="*/ 422 w 423"/>
                <a:gd name="T21" fmla="*/ 415 h 432"/>
                <a:gd name="T22" fmla="*/ 423 w 423"/>
                <a:gd name="T23" fmla="*/ 415 h 432"/>
                <a:gd name="T24" fmla="*/ 396 w 423"/>
                <a:gd name="T25" fmla="*/ 107 h 432"/>
                <a:gd name="T26" fmla="*/ 316 w 423"/>
                <a:gd name="T27" fmla="*/ 3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32">
                  <a:moveTo>
                    <a:pt x="316" y="35"/>
                  </a:moveTo>
                  <a:cubicBezTo>
                    <a:pt x="233" y="45"/>
                    <a:pt x="145" y="31"/>
                    <a:pt x="68" y="0"/>
                  </a:cubicBezTo>
                  <a:cubicBezTo>
                    <a:pt x="50" y="37"/>
                    <a:pt x="10" y="55"/>
                    <a:pt x="8" y="56"/>
                  </a:cubicBezTo>
                  <a:cubicBezTo>
                    <a:pt x="4" y="174"/>
                    <a:pt x="0" y="361"/>
                    <a:pt x="14" y="407"/>
                  </a:cubicBezTo>
                  <a:cubicBezTo>
                    <a:pt x="14" y="407"/>
                    <a:pt x="75" y="430"/>
                    <a:pt x="107" y="426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13" y="353"/>
                    <a:pt x="127" y="171"/>
                    <a:pt x="135" y="63"/>
                  </a:cubicBezTo>
                  <a:cubicBezTo>
                    <a:pt x="135" y="62"/>
                    <a:pt x="135" y="62"/>
                    <a:pt x="135" y="62"/>
                  </a:cubicBezTo>
                  <a:cubicBezTo>
                    <a:pt x="164" y="71"/>
                    <a:pt x="210" y="83"/>
                    <a:pt x="247" y="85"/>
                  </a:cubicBezTo>
                  <a:cubicBezTo>
                    <a:pt x="308" y="432"/>
                    <a:pt x="308" y="432"/>
                    <a:pt x="308" y="432"/>
                  </a:cubicBezTo>
                  <a:cubicBezTo>
                    <a:pt x="308" y="432"/>
                    <a:pt x="400" y="432"/>
                    <a:pt x="422" y="415"/>
                  </a:cubicBezTo>
                  <a:cubicBezTo>
                    <a:pt x="423" y="415"/>
                    <a:pt x="423" y="415"/>
                    <a:pt x="423" y="415"/>
                  </a:cubicBezTo>
                  <a:cubicBezTo>
                    <a:pt x="416" y="354"/>
                    <a:pt x="403" y="206"/>
                    <a:pt x="396" y="107"/>
                  </a:cubicBezTo>
                  <a:cubicBezTo>
                    <a:pt x="354" y="94"/>
                    <a:pt x="327" y="56"/>
                    <a:pt x="316" y="35"/>
                  </a:cubicBezTo>
                  <a:close/>
                </a:path>
              </a:pathLst>
            </a:custGeom>
            <a:solidFill>
              <a:srgbClr val="6089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8"/>
            <p:cNvSpPr/>
            <p:nvPr/>
          </p:nvSpPr>
          <p:spPr bwMode="auto">
            <a:xfrm>
              <a:off x="9750425" y="3687763"/>
              <a:ext cx="595312" cy="1089025"/>
            </a:xfrm>
            <a:custGeom>
              <a:avLst/>
              <a:gdLst>
                <a:gd name="T0" fmla="*/ 54 w 212"/>
                <a:gd name="T1" fmla="*/ 226 h 388"/>
                <a:gd name="T2" fmla="*/ 55 w 212"/>
                <a:gd name="T3" fmla="*/ 224 h 388"/>
                <a:gd name="T4" fmla="*/ 110 w 212"/>
                <a:gd name="T5" fmla="*/ 110 h 388"/>
                <a:gd name="T6" fmla="*/ 111 w 212"/>
                <a:gd name="T7" fmla="*/ 105 h 388"/>
                <a:gd name="T8" fmla="*/ 114 w 212"/>
                <a:gd name="T9" fmla="*/ 92 h 388"/>
                <a:gd name="T10" fmla="*/ 159 w 212"/>
                <a:gd name="T11" fmla="*/ 0 h 388"/>
                <a:gd name="T12" fmla="*/ 154 w 212"/>
                <a:gd name="T13" fmla="*/ 59 h 388"/>
                <a:gd name="T14" fmla="*/ 186 w 212"/>
                <a:gd name="T15" fmla="*/ 64 h 388"/>
                <a:gd name="T16" fmla="*/ 187 w 212"/>
                <a:gd name="T17" fmla="*/ 86 h 388"/>
                <a:gd name="T18" fmla="*/ 212 w 212"/>
                <a:gd name="T19" fmla="*/ 103 h 388"/>
                <a:gd name="T20" fmla="*/ 196 w 212"/>
                <a:gd name="T21" fmla="*/ 127 h 388"/>
                <a:gd name="T22" fmla="*/ 196 w 212"/>
                <a:gd name="T23" fmla="*/ 133 h 388"/>
                <a:gd name="T24" fmla="*/ 172 w 212"/>
                <a:gd name="T25" fmla="*/ 165 h 388"/>
                <a:gd name="T26" fmla="*/ 79 w 212"/>
                <a:gd name="T27" fmla="*/ 381 h 388"/>
                <a:gd name="T28" fmla="*/ 59 w 212"/>
                <a:gd name="T29" fmla="*/ 388 h 388"/>
                <a:gd name="T30" fmla="*/ 15 w 212"/>
                <a:gd name="T31" fmla="*/ 274 h 388"/>
                <a:gd name="T32" fmla="*/ 37 w 212"/>
                <a:gd name="T33" fmla="*/ 220 h 388"/>
                <a:gd name="T34" fmla="*/ 38 w 212"/>
                <a:gd name="T35" fmla="*/ 220 h 388"/>
                <a:gd name="T36" fmla="*/ 38 w 212"/>
                <a:gd name="T37" fmla="*/ 220 h 388"/>
                <a:gd name="T38" fmla="*/ 54 w 212"/>
                <a:gd name="T39" fmla="*/ 22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2" h="388">
                  <a:moveTo>
                    <a:pt x="54" y="226"/>
                  </a:moveTo>
                  <a:cubicBezTo>
                    <a:pt x="55" y="226"/>
                    <a:pt x="55" y="224"/>
                    <a:pt x="55" y="224"/>
                  </a:cubicBezTo>
                  <a:cubicBezTo>
                    <a:pt x="78" y="183"/>
                    <a:pt x="110" y="110"/>
                    <a:pt x="110" y="110"/>
                  </a:cubicBezTo>
                  <a:cubicBezTo>
                    <a:pt x="110" y="110"/>
                    <a:pt x="110" y="108"/>
                    <a:pt x="111" y="105"/>
                  </a:cubicBezTo>
                  <a:cubicBezTo>
                    <a:pt x="112" y="102"/>
                    <a:pt x="113" y="98"/>
                    <a:pt x="114" y="92"/>
                  </a:cubicBezTo>
                  <a:cubicBezTo>
                    <a:pt x="122" y="61"/>
                    <a:pt x="140" y="0"/>
                    <a:pt x="159" y="0"/>
                  </a:cubicBezTo>
                  <a:cubicBezTo>
                    <a:pt x="185" y="0"/>
                    <a:pt x="154" y="59"/>
                    <a:pt x="154" y="59"/>
                  </a:cubicBezTo>
                  <a:cubicBezTo>
                    <a:pt x="154" y="59"/>
                    <a:pt x="177" y="53"/>
                    <a:pt x="186" y="64"/>
                  </a:cubicBezTo>
                  <a:cubicBezTo>
                    <a:pt x="194" y="74"/>
                    <a:pt x="187" y="86"/>
                    <a:pt x="187" y="86"/>
                  </a:cubicBezTo>
                  <a:cubicBezTo>
                    <a:pt x="187" y="86"/>
                    <a:pt x="212" y="88"/>
                    <a:pt x="212" y="103"/>
                  </a:cubicBezTo>
                  <a:cubicBezTo>
                    <a:pt x="212" y="119"/>
                    <a:pt x="196" y="127"/>
                    <a:pt x="196" y="127"/>
                  </a:cubicBezTo>
                  <a:cubicBezTo>
                    <a:pt x="196" y="127"/>
                    <a:pt x="196" y="130"/>
                    <a:pt x="196" y="133"/>
                  </a:cubicBezTo>
                  <a:cubicBezTo>
                    <a:pt x="194" y="141"/>
                    <a:pt x="189" y="155"/>
                    <a:pt x="172" y="165"/>
                  </a:cubicBezTo>
                  <a:cubicBezTo>
                    <a:pt x="172" y="165"/>
                    <a:pt x="129" y="343"/>
                    <a:pt x="79" y="381"/>
                  </a:cubicBezTo>
                  <a:cubicBezTo>
                    <a:pt x="72" y="385"/>
                    <a:pt x="66" y="388"/>
                    <a:pt x="59" y="388"/>
                  </a:cubicBezTo>
                  <a:cubicBezTo>
                    <a:pt x="0" y="386"/>
                    <a:pt x="5" y="306"/>
                    <a:pt x="15" y="274"/>
                  </a:cubicBezTo>
                  <a:cubicBezTo>
                    <a:pt x="18" y="263"/>
                    <a:pt x="27" y="243"/>
                    <a:pt x="37" y="220"/>
                  </a:cubicBezTo>
                  <a:cubicBezTo>
                    <a:pt x="38" y="220"/>
                    <a:pt x="38" y="220"/>
                    <a:pt x="38" y="220"/>
                  </a:cubicBezTo>
                  <a:cubicBezTo>
                    <a:pt x="38" y="220"/>
                    <a:pt x="38" y="220"/>
                    <a:pt x="38" y="220"/>
                  </a:cubicBezTo>
                  <a:cubicBezTo>
                    <a:pt x="39" y="221"/>
                    <a:pt x="47" y="227"/>
                    <a:pt x="54" y="22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9"/>
            <p:cNvSpPr/>
            <p:nvPr/>
          </p:nvSpPr>
          <p:spPr bwMode="auto">
            <a:xfrm>
              <a:off x="10374313" y="4081463"/>
              <a:ext cx="250825" cy="173037"/>
            </a:xfrm>
            <a:custGeom>
              <a:avLst/>
              <a:gdLst>
                <a:gd name="T0" fmla="*/ 89 w 89"/>
                <a:gd name="T1" fmla="*/ 10 h 62"/>
                <a:gd name="T2" fmla="*/ 33 w 89"/>
                <a:gd name="T3" fmla="*/ 49 h 62"/>
                <a:gd name="T4" fmla="*/ 4 w 89"/>
                <a:gd name="T5" fmla="*/ 0 h 62"/>
                <a:gd name="T6" fmla="*/ 89 w 89"/>
                <a:gd name="T7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62">
                  <a:moveTo>
                    <a:pt x="89" y="10"/>
                  </a:moveTo>
                  <a:cubicBezTo>
                    <a:pt x="88" y="14"/>
                    <a:pt x="70" y="62"/>
                    <a:pt x="33" y="49"/>
                  </a:cubicBezTo>
                  <a:cubicBezTo>
                    <a:pt x="0" y="37"/>
                    <a:pt x="3" y="7"/>
                    <a:pt x="4" y="0"/>
                  </a:cubicBezTo>
                  <a:cubicBezTo>
                    <a:pt x="26" y="4"/>
                    <a:pt x="57" y="9"/>
                    <a:pt x="89" y="1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0"/>
            <p:cNvSpPr/>
            <p:nvPr/>
          </p:nvSpPr>
          <p:spPr bwMode="auto">
            <a:xfrm>
              <a:off x="10396538" y="4108450"/>
              <a:ext cx="228600" cy="146050"/>
            </a:xfrm>
            <a:custGeom>
              <a:avLst/>
              <a:gdLst>
                <a:gd name="T0" fmla="*/ 0 w 81"/>
                <a:gd name="T1" fmla="*/ 18 h 52"/>
                <a:gd name="T2" fmla="*/ 25 w 81"/>
                <a:gd name="T3" fmla="*/ 39 h 52"/>
                <a:gd name="T4" fmla="*/ 81 w 81"/>
                <a:gd name="T5" fmla="*/ 0 h 52"/>
                <a:gd name="T6" fmla="*/ 76 w 81"/>
                <a:gd name="T7" fmla="*/ 0 h 52"/>
                <a:gd name="T8" fmla="*/ 0 w 81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2">
                  <a:moveTo>
                    <a:pt x="0" y="18"/>
                  </a:moveTo>
                  <a:cubicBezTo>
                    <a:pt x="4" y="26"/>
                    <a:pt x="11" y="34"/>
                    <a:pt x="25" y="39"/>
                  </a:cubicBezTo>
                  <a:cubicBezTo>
                    <a:pt x="62" y="52"/>
                    <a:pt x="80" y="4"/>
                    <a:pt x="81" y="0"/>
                  </a:cubicBezTo>
                  <a:cubicBezTo>
                    <a:pt x="80" y="0"/>
                    <a:pt x="78" y="0"/>
                    <a:pt x="76" y="0"/>
                  </a:cubicBezTo>
                  <a:cubicBezTo>
                    <a:pt x="51" y="12"/>
                    <a:pt x="26" y="17"/>
                    <a:pt x="0" y="18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1"/>
            <p:cNvSpPr/>
            <p:nvPr/>
          </p:nvSpPr>
          <p:spPr bwMode="auto">
            <a:xfrm>
              <a:off x="10380663" y="4081463"/>
              <a:ext cx="230187" cy="77787"/>
            </a:xfrm>
            <a:custGeom>
              <a:avLst/>
              <a:gdLst>
                <a:gd name="T0" fmla="*/ 2 w 82"/>
                <a:gd name="T1" fmla="*/ 0 h 28"/>
                <a:gd name="T2" fmla="*/ 2 w 82"/>
                <a:gd name="T3" fmla="*/ 0 h 28"/>
                <a:gd name="T4" fmla="*/ 2 w 82"/>
                <a:gd name="T5" fmla="*/ 0 h 28"/>
                <a:gd name="T6" fmla="*/ 2 w 82"/>
                <a:gd name="T7" fmla="*/ 0 h 28"/>
                <a:gd name="T8" fmla="*/ 6 w 82"/>
                <a:gd name="T9" fmla="*/ 28 h 28"/>
                <a:gd name="T10" fmla="*/ 82 w 82"/>
                <a:gd name="T11" fmla="*/ 10 h 28"/>
                <a:gd name="T12" fmla="*/ 7 w 82"/>
                <a:gd name="T13" fmla="*/ 1 h 28"/>
                <a:gd name="T14" fmla="*/ 2 w 82"/>
                <a:gd name="T15" fmla="*/ 0 h 28"/>
                <a:gd name="T16" fmla="*/ 2 w 82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0" y="16"/>
                    <a:pt x="6" y="28"/>
                  </a:cubicBezTo>
                  <a:cubicBezTo>
                    <a:pt x="32" y="27"/>
                    <a:pt x="57" y="22"/>
                    <a:pt x="82" y="10"/>
                  </a:cubicBezTo>
                  <a:cubicBezTo>
                    <a:pt x="54" y="9"/>
                    <a:pt x="27" y="5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"/>
            <p:cNvSpPr/>
            <p:nvPr/>
          </p:nvSpPr>
          <p:spPr bwMode="auto">
            <a:xfrm>
              <a:off x="11049000" y="4510088"/>
              <a:ext cx="665162" cy="954087"/>
            </a:xfrm>
            <a:custGeom>
              <a:avLst/>
              <a:gdLst>
                <a:gd name="T0" fmla="*/ 206 w 237"/>
                <a:gd name="T1" fmla="*/ 261 h 340"/>
                <a:gd name="T2" fmla="*/ 216 w 237"/>
                <a:gd name="T3" fmla="*/ 317 h 340"/>
                <a:gd name="T4" fmla="*/ 182 w 237"/>
                <a:gd name="T5" fmla="*/ 288 h 340"/>
                <a:gd name="T6" fmla="*/ 178 w 237"/>
                <a:gd name="T7" fmla="*/ 339 h 340"/>
                <a:gd name="T8" fmla="*/ 140 w 237"/>
                <a:gd name="T9" fmla="*/ 284 h 340"/>
                <a:gd name="T10" fmla="*/ 119 w 237"/>
                <a:gd name="T11" fmla="*/ 322 h 340"/>
                <a:gd name="T12" fmla="*/ 116 w 237"/>
                <a:gd name="T13" fmla="*/ 259 h 340"/>
                <a:gd name="T14" fmla="*/ 0 w 237"/>
                <a:gd name="T15" fmla="*/ 74 h 340"/>
                <a:gd name="T16" fmla="*/ 0 w 237"/>
                <a:gd name="T17" fmla="*/ 74 h 340"/>
                <a:gd name="T18" fmla="*/ 100 w 237"/>
                <a:gd name="T19" fmla="*/ 0 h 340"/>
                <a:gd name="T20" fmla="*/ 194 w 237"/>
                <a:gd name="T21" fmla="*/ 214 h 340"/>
                <a:gd name="T22" fmla="*/ 236 w 237"/>
                <a:gd name="T23" fmla="*/ 270 h 340"/>
                <a:gd name="T24" fmla="*/ 206 w 237"/>
                <a:gd name="T25" fmla="*/ 26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340">
                  <a:moveTo>
                    <a:pt x="206" y="261"/>
                  </a:moveTo>
                  <a:cubicBezTo>
                    <a:pt x="207" y="264"/>
                    <a:pt x="226" y="307"/>
                    <a:pt x="216" y="317"/>
                  </a:cubicBezTo>
                  <a:cubicBezTo>
                    <a:pt x="206" y="327"/>
                    <a:pt x="182" y="288"/>
                    <a:pt x="182" y="288"/>
                  </a:cubicBezTo>
                  <a:cubicBezTo>
                    <a:pt x="182" y="288"/>
                    <a:pt x="189" y="337"/>
                    <a:pt x="178" y="339"/>
                  </a:cubicBezTo>
                  <a:cubicBezTo>
                    <a:pt x="166" y="340"/>
                    <a:pt x="140" y="284"/>
                    <a:pt x="140" y="284"/>
                  </a:cubicBezTo>
                  <a:cubicBezTo>
                    <a:pt x="140" y="284"/>
                    <a:pt x="136" y="323"/>
                    <a:pt x="119" y="322"/>
                  </a:cubicBezTo>
                  <a:cubicBezTo>
                    <a:pt x="103" y="321"/>
                    <a:pt x="116" y="259"/>
                    <a:pt x="116" y="259"/>
                  </a:cubicBezTo>
                  <a:cubicBezTo>
                    <a:pt x="116" y="259"/>
                    <a:pt x="49" y="159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7" y="61"/>
                    <a:pt x="93" y="11"/>
                    <a:pt x="100" y="0"/>
                  </a:cubicBezTo>
                  <a:cubicBezTo>
                    <a:pt x="141" y="91"/>
                    <a:pt x="180" y="190"/>
                    <a:pt x="194" y="214"/>
                  </a:cubicBezTo>
                  <a:cubicBezTo>
                    <a:pt x="194" y="214"/>
                    <a:pt x="237" y="252"/>
                    <a:pt x="236" y="270"/>
                  </a:cubicBezTo>
                  <a:cubicBezTo>
                    <a:pt x="235" y="287"/>
                    <a:pt x="207" y="262"/>
                    <a:pt x="206" y="261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3"/>
            <p:cNvSpPr/>
            <p:nvPr/>
          </p:nvSpPr>
          <p:spPr bwMode="auto">
            <a:xfrm>
              <a:off x="9942513" y="2882900"/>
              <a:ext cx="1454150" cy="1228725"/>
            </a:xfrm>
            <a:custGeom>
              <a:avLst/>
              <a:gdLst>
                <a:gd name="T0" fmla="*/ 243 w 518"/>
                <a:gd name="T1" fmla="*/ 437 h 438"/>
                <a:gd name="T2" fmla="*/ 158 w 518"/>
                <a:gd name="T3" fmla="*/ 427 h 438"/>
                <a:gd name="T4" fmla="*/ 128 w 518"/>
                <a:gd name="T5" fmla="*/ 420 h 438"/>
                <a:gd name="T6" fmla="*/ 128 w 518"/>
                <a:gd name="T7" fmla="*/ 414 h 438"/>
                <a:gd name="T8" fmla="*/ 144 w 518"/>
                <a:gd name="T9" fmla="*/ 390 h 438"/>
                <a:gd name="T10" fmla="*/ 119 w 518"/>
                <a:gd name="T11" fmla="*/ 373 h 438"/>
                <a:gd name="T12" fmla="*/ 118 w 518"/>
                <a:gd name="T13" fmla="*/ 351 h 438"/>
                <a:gd name="T14" fmla="*/ 86 w 518"/>
                <a:gd name="T15" fmla="*/ 346 h 438"/>
                <a:gd name="T16" fmla="*/ 91 w 518"/>
                <a:gd name="T17" fmla="*/ 287 h 438"/>
                <a:gd name="T18" fmla="*/ 46 w 518"/>
                <a:gd name="T19" fmla="*/ 379 h 438"/>
                <a:gd name="T20" fmla="*/ 45 w 518"/>
                <a:gd name="T21" fmla="*/ 379 h 438"/>
                <a:gd name="T22" fmla="*/ 8 w 518"/>
                <a:gd name="T23" fmla="*/ 310 h 438"/>
                <a:gd name="T24" fmla="*/ 3 w 518"/>
                <a:gd name="T25" fmla="*/ 195 h 438"/>
                <a:gd name="T26" fmla="*/ 17 w 518"/>
                <a:gd name="T27" fmla="*/ 46 h 438"/>
                <a:gd name="T28" fmla="*/ 66 w 518"/>
                <a:gd name="T29" fmla="*/ 59 h 438"/>
                <a:gd name="T30" fmla="*/ 132 w 518"/>
                <a:gd name="T31" fmla="*/ 3 h 438"/>
                <a:gd name="T32" fmla="*/ 164 w 518"/>
                <a:gd name="T33" fmla="*/ 29 h 438"/>
                <a:gd name="T34" fmla="*/ 203 w 518"/>
                <a:gd name="T35" fmla="*/ 0 h 438"/>
                <a:gd name="T36" fmla="*/ 235 w 518"/>
                <a:gd name="T37" fmla="*/ 48 h 438"/>
                <a:gd name="T38" fmla="*/ 308 w 518"/>
                <a:gd name="T39" fmla="*/ 11 h 438"/>
                <a:gd name="T40" fmla="*/ 338 w 518"/>
                <a:gd name="T41" fmla="*/ 41 h 438"/>
                <a:gd name="T42" fmla="*/ 387 w 518"/>
                <a:gd name="T43" fmla="*/ 11 h 438"/>
                <a:gd name="T44" fmla="*/ 413 w 518"/>
                <a:gd name="T45" fmla="*/ 62 h 438"/>
                <a:gd name="T46" fmla="*/ 461 w 518"/>
                <a:gd name="T47" fmla="*/ 35 h 438"/>
                <a:gd name="T48" fmla="*/ 445 w 518"/>
                <a:gd name="T49" fmla="*/ 241 h 438"/>
                <a:gd name="T50" fmla="*/ 445 w 518"/>
                <a:gd name="T51" fmla="*/ 241 h 438"/>
                <a:gd name="T52" fmla="*/ 454 w 518"/>
                <a:gd name="T53" fmla="*/ 239 h 438"/>
                <a:gd name="T54" fmla="*/ 497 w 518"/>
                <a:gd name="T55" fmla="*/ 257 h 438"/>
                <a:gd name="T56" fmla="*/ 406 w 518"/>
                <a:gd name="T57" fmla="*/ 346 h 438"/>
                <a:gd name="T58" fmla="*/ 351 w 518"/>
                <a:gd name="T59" fmla="*/ 412 h 438"/>
                <a:gd name="T60" fmla="*/ 332 w 518"/>
                <a:gd name="T61" fmla="*/ 424 h 438"/>
                <a:gd name="T62" fmla="*/ 243 w 518"/>
                <a:gd name="T63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8" h="438">
                  <a:moveTo>
                    <a:pt x="243" y="437"/>
                  </a:moveTo>
                  <a:cubicBezTo>
                    <a:pt x="211" y="436"/>
                    <a:pt x="180" y="431"/>
                    <a:pt x="158" y="427"/>
                  </a:cubicBezTo>
                  <a:cubicBezTo>
                    <a:pt x="141" y="424"/>
                    <a:pt x="129" y="420"/>
                    <a:pt x="128" y="420"/>
                  </a:cubicBezTo>
                  <a:cubicBezTo>
                    <a:pt x="128" y="417"/>
                    <a:pt x="128" y="414"/>
                    <a:pt x="128" y="414"/>
                  </a:cubicBezTo>
                  <a:cubicBezTo>
                    <a:pt x="128" y="414"/>
                    <a:pt x="144" y="406"/>
                    <a:pt x="144" y="390"/>
                  </a:cubicBezTo>
                  <a:cubicBezTo>
                    <a:pt x="144" y="375"/>
                    <a:pt x="119" y="373"/>
                    <a:pt x="119" y="373"/>
                  </a:cubicBezTo>
                  <a:cubicBezTo>
                    <a:pt x="119" y="373"/>
                    <a:pt x="126" y="361"/>
                    <a:pt x="118" y="351"/>
                  </a:cubicBezTo>
                  <a:cubicBezTo>
                    <a:pt x="109" y="340"/>
                    <a:pt x="86" y="346"/>
                    <a:pt x="86" y="346"/>
                  </a:cubicBezTo>
                  <a:cubicBezTo>
                    <a:pt x="86" y="346"/>
                    <a:pt x="117" y="287"/>
                    <a:pt x="91" y="287"/>
                  </a:cubicBezTo>
                  <a:cubicBezTo>
                    <a:pt x="72" y="287"/>
                    <a:pt x="54" y="348"/>
                    <a:pt x="46" y="379"/>
                  </a:cubicBezTo>
                  <a:cubicBezTo>
                    <a:pt x="45" y="379"/>
                    <a:pt x="45" y="379"/>
                    <a:pt x="45" y="379"/>
                  </a:cubicBezTo>
                  <a:cubicBezTo>
                    <a:pt x="45" y="379"/>
                    <a:pt x="17" y="349"/>
                    <a:pt x="8" y="310"/>
                  </a:cubicBezTo>
                  <a:cubicBezTo>
                    <a:pt x="1" y="282"/>
                    <a:pt x="0" y="238"/>
                    <a:pt x="3" y="195"/>
                  </a:cubicBezTo>
                  <a:cubicBezTo>
                    <a:pt x="6" y="122"/>
                    <a:pt x="17" y="50"/>
                    <a:pt x="17" y="46"/>
                  </a:cubicBezTo>
                  <a:cubicBezTo>
                    <a:pt x="21" y="53"/>
                    <a:pt x="32" y="63"/>
                    <a:pt x="66" y="59"/>
                  </a:cubicBezTo>
                  <a:cubicBezTo>
                    <a:pt x="113" y="52"/>
                    <a:pt x="132" y="3"/>
                    <a:pt x="132" y="3"/>
                  </a:cubicBezTo>
                  <a:cubicBezTo>
                    <a:pt x="132" y="3"/>
                    <a:pt x="129" y="28"/>
                    <a:pt x="164" y="29"/>
                  </a:cubicBezTo>
                  <a:cubicBezTo>
                    <a:pt x="187" y="30"/>
                    <a:pt x="198" y="12"/>
                    <a:pt x="203" y="0"/>
                  </a:cubicBezTo>
                  <a:cubicBezTo>
                    <a:pt x="199" y="16"/>
                    <a:pt x="195" y="48"/>
                    <a:pt x="235" y="48"/>
                  </a:cubicBezTo>
                  <a:cubicBezTo>
                    <a:pt x="288" y="48"/>
                    <a:pt x="308" y="11"/>
                    <a:pt x="308" y="11"/>
                  </a:cubicBezTo>
                  <a:cubicBezTo>
                    <a:pt x="308" y="11"/>
                    <a:pt x="311" y="38"/>
                    <a:pt x="338" y="41"/>
                  </a:cubicBezTo>
                  <a:cubicBezTo>
                    <a:pt x="365" y="45"/>
                    <a:pt x="385" y="13"/>
                    <a:pt x="387" y="11"/>
                  </a:cubicBezTo>
                  <a:cubicBezTo>
                    <a:pt x="386" y="14"/>
                    <a:pt x="373" y="67"/>
                    <a:pt x="413" y="62"/>
                  </a:cubicBezTo>
                  <a:cubicBezTo>
                    <a:pt x="454" y="58"/>
                    <a:pt x="461" y="35"/>
                    <a:pt x="461" y="35"/>
                  </a:cubicBezTo>
                  <a:cubicBezTo>
                    <a:pt x="461" y="35"/>
                    <a:pt x="428" y="155"/>
                    <a:pt x="445" y="241"/>
                  </a:cubicBezTo>
                  <a:cubicBezTo>
                    <a:pt x="445" y="241"/>
                    <a:pt x="445" y="241"/>
                    <a:pt x="445" y="241"/>
                  </a:cubicBezTo>
                  <a:cubicBezTo>
                    <a:pt x="448" y="241"/>
                    <a:pt x="451" y="240"/>
                    <a:pt x="454" y="239"/>
                  </a:cubicBezTo>
                  <a:cubicBezTo>
                    <a:pt x="466" y="236"/>
                    <a:pt x="485" y="237"/>
                    <a:pt x="497" y="257"/>
                  </a:cubicBezTo>
                  <a:cubicBezTo>
                    <a:pt x="518" y="291"/>
                    <a:pt x="496" y="371"/>
                    <a:pt x="406" y="346"/>
                  </a:cubicBezTo>
                  <a:cubicBezTo>
                    <a:pt x="406" y="346"/>
                    <a:pt x="395" y="377"/>
                    <a:pt x="351" y="412"/>
                  </a:cubicBezTo>
                  <a:cubicBezTo>
                    <a:pt x="345" y="417"/>
                    <a:pt x="339" y="421"/>
                    <a:pt x="332" y="424"/>
                  </a:cubicBezTo>
                  <a:cubicBezTo>
                    <a:pt x="307" y="435"/>
                    <a:pt x="275" y="438"/>
                    <a:pt x="243" y="437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4"/>
            <p:cNvSpPr/>
            <p:nvPr/>
          </p:nvSpPr>
          <p:spPr bwMode="auto">
            <a:xfrm>
              <a:off x="11020425" y="2930525"/>
              <a:ext cx="6350" cy="39687"/>
            </a:xfrm>
            <a:custGeom>
              <a:avLst/>
              <a:gdLst>
                <a:gd name="T0" fmla="*/ 2 w 2"/>
                <a:gd name="T1" fmla="*/ 0 h 14"/>
                <a:gd name="T2" fmla="*/ 2 w 2"/>
                <a:gd name="T3" fmla="*/ 0 h 14"/>
                <a:gd name="T4" fmla="*/ 0 w 2"/>
                <a:gd name="T5" fmla="*/ 14 h 14"/>
                <a:gd name="T6" fmla="*/ 0 w 2"/>
                <a:gd name="T7" fmla="*/ 14 h 14"/>
                <a:gd name="T8" fmla="*/ 2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4"/>
                    <a:pt x="0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"/>
                    <a:pt x="1" y="4"/>
                    <a:pt x="2" y="0"/>
                  </a:cubicBezTo>
                </a:path>
              </a:pathLst>
            </a:custGeom>
            <a:solidFill>
              <a:srgbClr val="4A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5"/>
            <p:cNvSpPr/>
            <p:nvPr/>
          </p:nvSpPr>
          <p:spPr bwMode="auto">
            <a:xfrm>
              <a:off x="10782300" y="2930525"/>
              <a:ext cx="244475" cy="101600"/>
            </a:xfrm>
            <a:custGeom>
              <a:avLst/>
              <a:gdLst>
                <a:gd name="T0" fmla="*/ 87 w 87"/>
                <a:gd name="T1" fmla="*/ 0 h 36"/>
                <a:gd name="T2" fmla="*/ 72 w 87"/>
                <a:gd name="T3" fmla="*/ 16 h 36"/>
                <a:gd name="T4" fmla="*/ 67 w 87"/>
                <a:gd name="T5" fmla="*/ 20 h 36"/>
                <a:gd name="T6" fmla="*/ 64 w 87"/>
                <a:gd name="T7" fmla="*/ 22 h 36"/>
                <a:gd name="T8" fmla="*/ 60 w 87"/>
                <a:gd name="T9" fmla="*/ 24 h 36"/>
                <a:gd name="T10" fmla="*/ 54 w 87"/>
                <a:gd name="T11" fmla="*/ 27 h 36"/>
                <a:gd name="T12" fmla="*/ 50 w 87"/>
                <a:gd name="T13" fmla="*/ 27 h 36"/>
                <a:gd name="T14" fmla="*/ 47 w 87"/>
                <a:gd name="T15" fmla="*/ 28 h 36"/>
                <a:gd name="T16" fmla="*/ 44 w 87"/>
                <a:gd name="T17" fmla="*/ 28 h 36"/>
                <a:gd name="T18" fmla="*/ 39 w 87"/>
                <a:gd name="T19" fmla="*/ 28 h 36"/>
                <a:gd name="T20" fmla="*/ 32 w 87"/>
                <a:gd name="T21" fmla="*/ 27 h 36"/>
                <a:gd name="T22" fmla="*/ 29 w 87"/>
                <a:gd name="T23" fmla="*/ 25 h 36"/>
                <a:gd name="T24" fmla="*/ 25 w 87"/>
                <a:gd name="T25" fmla="*/ 24 h 36"/>
                <a:gd name="T26" fmla="*/ 19 w 87"/>
                <a:gd name="T27" fmla="*/ 20 h 36"/>
                <a:gd name="T28" fmla="*/ 16 w 87"/>
                <a:gd name="T29" fmla="*/ 17 h 36"/>
                <a:gd name="T30" fmla="*/ 14 w 87"/>
                <a:gd name="T31" fmla="*/ 14 h 36"/>
                <a:gd name="T32" fmla="*/ 10 w 87"/>
                <a:gd name="T33" fmla="*/ 8 h 36"/>
                <a:gd name="T34" fmla="*/ 7 w 87"/>
                <a:gd name="T35" fmla="*/ 3 h 36"/>
                <a:gd name="T36" fmla="*/ 6 w 87"/>
                <a:gd name="T37" fmla="*/ 5 h 36"/>
                <a:gd name="T38" fmla="*/ 0 w 87"/>
                <a:gd name="T39" fmla="*/ 11 h 36"/>
                <a:gd name="T40" fmla="*/ 43 w 87"/>
                <a:gd name="T41" fmla="*/ 36 h 36"/>
                <a:gd name="T42" fmla="*/ 70 w 87"/>
                <a:gd name="T43" fmla="*/ 25 h 36"/>
                <a:gd name="T44" fmla="*/ 85 w 87"/>
                <a:gd name="T45" fmla="*/ 14 h 36"/>
                <a:gd name="T46" fmla="*/ 87 w 87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7" h="36">
                  <a:moveTo>
                    <a:pt x="87" y="0"/>
                  </a:moveTo>
                  <a:cubicBezTo>
                    <a:pt x="83" y="6"/>
                    <a:pt x="78" y="11"/>
                    <a:pt x="72" y="16"/>
                  </a:cubicBezTo>
                  <a:cubicBezTo>
                    <a:pt x="70" y="18"/>
                    <a:pt x="69" y="19"/>
                    <a:pt x="67" y="2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8" y="25"/>
                    <a:pt x="56" y="26"/>
                    <a:pt x="54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8" y="28"/>
                    <a:pt x="47" y="28"/>
                  </a:cubicBezTo>
                  <a:cubicBezTo>
                    <a:pt x="46" y="28"/>
                    <a:pt x="45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37" y="27"/>
                    <a:pt x="35" y="27"/>
                    <a:pt x="32" y="27"/>
                  </a:cubicBezTo>
                  <a:cubicBezTo>
                    <a:pt x="31" y="26"/>
                    <a:pt x="30" y="26"/>
                    <a:pt x="29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3" y="23"/>
                    <a:pt x="21" y="21"/>
                    <a:pt x="19" y="20"/>
                  </a:cubicBezTo>
                  <a:cubicBezTo>
                    <a:pt x="18" y="19"/>
                    <a:pt x="17" y="18"/>
                    <a:pt x="16" y="17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3"/>
                    <a:pt x="11" y="11"/>
                    <a:pt x="10" y="8"/>
                  </a:cubicBezTo>
                  <a:cubicBezTo>
                    <a:pt x="9" y="7"/>
                    <a:pt x="8" y="5"/>
                    <a:pt x="7" y="3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4" y="7"/>
                    <a:pt x="2" y="9"/>
                    <a:pt x="0" y="11"/>
                  </a:cubicBezTo>
                  <a:cubicBezTo>
                    <a:pt x="11" y="26"/>
                    <a:pt x="26" y="36"/>
                    <a:pt x="43" y="36"/>
                  </a:cubicBezTo>
                  <a:cubicBezTo>
                    <a:pt x="52" y="36"/>
                    <a:pt x="61" y="33"/>
                    <a:pt x="70" y="25"/>
                  </a:cubicBezTo>
                  <a:cubicBezTo>
                    <a:pt x="75" y="21"/>
                    <a:pt x="80" y="18"/>
                    <a:pt x="85" y="14"/>
                  </a:cubicBezTo>
                  <a:cubicBezTo>
                    <a:pt x="85" y="8"/>
                    <a:pt x="86" y="4"/>
                    <a:pt x="87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6"/>
            <p:cNvSpPr/>
            <p:nvPr/>
          </p:nvSpPr>
          <p:spPr bwMode="auto">
            <a:xfrm>
              <a:off x="10293350" y="2922588"/>
              <a:ext cx="204787" cy="69850"/>
            </a:xfrm>
            <a:custGeom>
              <a:avLst/>
              <a:gdLst>
                <a:gd name="T0" fmla="*/ 73 w 73"/>
                <a:gd name="T1" fmla="*/ 0 h 25"/>
                <a:gd name="T2" fmla="*/ 71 w 73"/>
                <a:gd name="T3" fmla="*/ 3 h 25"/>
                <a:gd name="T4" fmla="*/ 60 w 73"/>
                <a:gd name="T5" fmla="*/ 12 h 25"/>
                <a:gd name="T6" fmla="*/ 54 w 73"/>
                <a:gd name="T7" fmla="*/ 15 h 25"/>
                <a:gd name="T8" fmla="*/ 47 w 73"/>
                <a:gd name="T9" fmla="*/ 17 h 25"/>
                <a:gd name="T10" fmla="*/ 40 w 73"/>
                <a:gd name="T11" fmla="*/ 18 h 25"/>
                <a:gd name="T12" fmla="*/ 39 w 73"/>
                <a:gd name="T13" fmla="*/ 18 h 25"/>
                <a:gd name="T14" fmla="*/ 38 w 73"/>
                <a:gd name="T15" fmla="*/ 18 h 25"/>
                <a:gd name="T16" fmla="*/ 36 w 73"/>
                <a:gd name="T17" fmla="*/ 18 h 25"/>
                <a:gd name="T18" fmla="*/ 33 w 73"/>
                <a:gd name="T19" fmla="*/ 18 h 25"/>
                <a:gd name="T20" fmla="*/ 26 w 73"/>
                <a:gd name="T21" fmla="*/ 17 h 25"/>
                <a:gd name="T22" fmla="*/ 22 w 73"/>
                <a:gd name="T23" fmla="*/ 16 h 25"/>
                <a:gd name="T24" fmla="*/ 19 w 73"/>
                <a:gd name="T25" fmla="*/ 14 h 25"/>
                <a:gd name="T26" fmla="*/ 15 w 73"/>
                <a:gd name="T27" fmla="*/ 12 h 25"/>
                <a:gd name="T28" fmla="*/ 12 w 73"/>
                <a:gd name="T29" fmla="*/ 10 h 25"/>
                <a:gd name="T30" fmla="*/ 7 w 73"/>
                <a:gd name="T31" fmla="*/ 4 h 25"/>
                <a:gd name="T32" fmla="*/ 6 w 73"/>
                <a:gd name="T33" fmla="*/ 1 h 25"/>
                <a:gd name="T34" fmla="*/ 2 w 73"/>
                <a:gd name="T35" fmla="*/ 8 h 25"/>
                <a:gd name="T36" fmla="*/ 0 w 73"/>
                <a:gd name="T37" fmla="*/ 9 h 25"/>
                <a:gd name="T38" fmla="*/ 1 w 73"/>
                <a:gd name="T39" fmla="*/ 10 h 25"/>
                <a:gd name="T40" fmla="*/ 1 w 73"/>
                <a:gd name="T41" fmla="*/ 10 h 25"/>
                <a:gd name="T42" fmla="*/ 1 w 73"/>
                <a:gd name="T43" fmla="*/ 10 h 25"/>
                <a:gd name="T44" fmla="*/ 1 w 73"/>
                <a:gd name="T45" fmla="*/ 10 h 25"/>
                <a:gd name="T46" fmla="*/ 31 w 73"/>
                <a:gd name="T47" fmla="*/ 25 h 25"/>
                <a:gd name="T48" fmla="*/ 73 w 73"/>
                <a:gd name="T49" fmla="*/ 5 h 25"/>
                <a:gd name="T50" fmla="*/ 73 w 73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25">
                  <a:moveTo>
                    <a:pt x="73" y="0"/>
                  </a:moveTo>
                  <a:cubicBezTo>
                    <a:pt x="72" y="1"/>
                    <a:pt x="72" y="2"/>
                    <a:pt x="71" y="3"/>
                  </a:cubicBezTo>
                  <a:cubicBezTo>
                    <a:pt x="68" y="6"/>
                    <a:pt x="65" y="10"/>
                    <a:pt x="60" y="12"/>
                  </a:cubicBezTo>
                  <a:cubicBezTo>
                    <a:pt x="58" y="13"/>
                    <a:pt x="56" y="15"/>
                    <a:pt x="54" y="15"/>
                  </a:cubicBezTo>
                  <a:cubicBezTo>
                    <a:pt x="52" y="16"/>
                    <a:pt x="49" y="17"/>
                    <a:pt x="47" y="17"/>
                  </a:cubicBezTo>
                  <a:cubicBezTo>
                    <a:pt x="45" y="18"/>
                    <a:pt x="42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1" y="18"/>
                    <a:pt x="28" y="17"/>
                    <a:pt x="26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5"/>
                    <a:pt x="20" y="15"/>
                    <a:pt x="19" y="14"/>
                  </a:cubicBezTo>
                  <a:cubicBezTo>
                    <a:pt x="17" y="14"/>
                    <a:pt x="16" y="13"/>
                    <a:pt x="15" y="12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0" y="9"/>
                    <a:pt x="9" y="6"/>
                    <a:pt x="7" y="4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4" y="3"/>
                    <a:pt x="3" y="6"/>
                    <a:pt x="2" y="8"/>
                  </a:cubicBezTo>
                  <a:cubicBezTo>
                    <a:pt x="1" y="8"/>
                    <a:pt x="1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20"/>
                    <a:pt x="20" y="25"/>
                    <a:pt x="31" y="25"/>
                  </a:cubicBezTo>
                  <a:cubicBezTo>
                    <a:pt x="45" y="25"/>
                    <a:pt x="61" y="17"/>
                    <a:pt x="73" y="5"/>
                  </a:cubicBezTo>
                  <a:cubicBezTo>
                    <a:pt x="73" y="3"/>
                    <a:pt x="73" y="2"/>
                    <a:pt x="73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7"/>
            <p:cNvSpPr/>
            <p:nvPr/>
          </p:nvSpPr>
          <p:spPr bwMode="auto">
            <a:xfrm>
              <a:off x="10494963" y="2944813"/>
              <a:ext cx="204787" cy="101600"/>
            </a:xfrm>
            <a:custGeom>
              <a:avLst/>
              <a:gdLst>
                <a:gd name="T0" fmla="*/ 1 w 73"/>
                <a:gd name="T1" fmla="*/ 0 h 36"/>
                <a:gd name="T2" fmla="*/ 7 w 73"/>
                <a:gd name="T3" fmla="*/ 25 h 36"/>
                <a:gd name="T4" fmla="*/ 37 w 73"/>
                <a:gd name="T5" fmla="*/ 36 h 36"/>
                <a:gd name="T6" fmla="*/ 73 w 73"/>
                <a:gd name="T7" fmla="*/ 24 h 36"/>
                <a:gd name="T8" fmla="*/ 73 w 73"/>
                <a:gd name="T9" fmla="*/ 24 h 36"/>
                <a:gd name="T10" fmla="*/ 62 w 73"/>
                <a:gd name="T11" fmla="*/ 27 h 36"/>
                <a:gd name="T12" fmla="*/ 57 w 73"/>
                <a:gd name="T13" fmla="*/ 28 h 36"/>
                <a:gd name="T14" fmla="*/ 52 w 73"/>
                <a:gd name="T15" fmla="*/ 29 h 36"/>
                <a:gd name="T16" fmla="*/ 41 w 73"/>
                <a:gd name="T17" fmla="*/ 30 h 36"/>
                <a:gd name="T18" fmla="*/ 38 w 73"/>
                <a:gd name="T19" fmla="*/ 30 h 36"/>
                <a:gd name="T20" fmla="*/ 38 w 73"/>
                <a:gd name="T21" fmla="*/ 30 h 36"/>
                <a:gd name="T22" fmla="*/ 36 w 73"/>
                <a:gd name="T23" fmla="*/ 30 h 36"/>
                <a:gd name="T24" fmla="*/ 30 w 73"/>
                <a:gd name="T25" fmla="*/ 29 h 36"/>
                <a:gd name="T26" fmla="*/ 25 w 73"/>
                <a:gd name="T27" fmla="*/ 28 h 36"/>
                <a:gd name="T28" fmla="*/ 19 w 73"/>
                <a:gd name="T29" fmla="*/ 27 h 36"/>
                <a:gd name="T30" fmla="*/ 14 w 73"/>
                <a:gd name="T31" fmla="*/ 24 h 36"/>
                <a:gd name="T32" fmla="*/ 9 w 73"/>
                <a:gd name="T33" fmla="*/ 20 h 36"/>
                <a:gd name="T34" fmla="*/ 3 w 73"/>
                <a:gd name="T35" fmla="*/ 11 h 36"/>
                <a:gd name="T36" fmla="*/ 1 w 73"/>
                <a:gd name="T37" fmla="*/ 5 h 36"/>
                <a:gd name="T38" fmla="*/ 1 w 73"/>
                <a:gd name="T3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" h="36">
                  <a:moveTo>
                    <a:pt x="1" y="0"/>
                  </a:moveTo>
                  <a:cubicBezTo>
                    <a:pt x="0" y="9"/>
                    <a:pt x="4" y="18"/>
                    <a:pt x="7" y="25"/>
                  </a:cubicBezTo>
                  <a:cubicBezTo>
                    <a:pt x="16" y="32"/>
                    <a:pt x="26" y="36"/>
                    <a:pt x="37" y="36"/>
                  </a:cubicBezTo>
                  <a:cubicBezTo>
                    <a:pt x="49" y="36"/>
                    <a:pt x="61" y="31"/>
                    <a:pt x="73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9" y="25"/>
                    <a:pt x="66" y="26"/>
                    <a:pt x="62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8" y="30"/>
                    <a:pt x="45" y="30"/>
                    <a:pt x="41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30"/>
                    <a:pt x="36" y="30"/>
                    <a:pt x="36" y="30"/>
                  </a:cubicBezTo>
                  <a:cubicBezTo>
                    <a:pt x="34" y="30"/>
                    <a:pt x="32" y="30"/>
                    <a:pt x="30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3" y="28"/>
                    <a:pt x="21" y="27"/>
                    <a:pt x="19" y="27"/>
                  </a:cubicBezTo>
                  <a:cubicBezTo>
                    <a:pt x="17" y="26"/>
                    <a:pt x="16" y="25"/>
                    <a:pt x="14" y="24"/>
                  </a:cubicBezTo>
                  <a:cubicBezTo>
                    <a:pt x="13" y="23"/>
                    <a:pt x="11" y="22"/>
                    <a:pt x="9" y="20"/>
                  </a:cubicBezTo>
                  <a:cubicBezTo>
                    <a:pt x="7" y="18"/>
                    <a:pt x="4" y="14"/>
                    <a:pt x="3" y="11"/>
                  </a:cubicBezTo>
                  <a:cubicBezTo>
                    <a:pt x="2" y="9"/>
                    <a:pt x="2" y="7"/>
                    <a:pt x="1" y="5"/>
                  </a:cubicBez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8"/>
            <p:cNvSpPr/>
            <p:nvPr/>
          </p:nvSpPr>
          <p:spPr bwMode="auto">
            <a:xfrm>
              <a:off x="9986963" y="2947988"/>
              <a:ext cx="309562" cy="131762"/>
            </a:xfrm>
            <a:custGeom>
              <a:avLst/>
              <a:gdLst>
                <a:gd name="T0" fmla="*/ 109 w 110"/>
                <a:gd name="T1" fmla="*/ 0 h 47"/>
                <a:gd name="T2" fmla="*/ 105 w 110"/>
                <a:gd name="T3" fmla="*/ 7 h 47"/>
                <a:gd name="T4" fmla="*/ 99 w 110"/>
                <a:gd name="T5" fmla="*/ 14 h 47"/>
                <a:gd name="T6" fmla="*/ 91 w 110"/>
                <a:gd name="T7" fmla="*/ 20 h 47"/>
                <a:gd name="T8" fmla="*/ 84 w 110"/>
                <a:gd name="T9" fmla="*/ 26 h 47"/>
                <a:gd name="T10" fmla="*/ 75 w 110"/>
                <a:gd name="T11" fmla="*/ 31 h 47"/>
                <a:gd name="T12" fmla="*/ 66 w 110"/>
                <a:gd name="T13" fmla="*/ 35 h 47"/>
                <a:gd name="T14" fmla="*/ 57 w 110"/>
                <a:gd name="T15" fmla="*/ 38 h 47"/>
                <a:gd name="T16" fmla="*/ 52 w 110"/>
                <a:gd name="T17" fmla="*/ 39 h 47"/>
                <a:gd name="T18" fmla="*/ 50 w 110"/>
                <a:gd name="T19" fmla="*/ 39 h 47"/>
                <a:gd name="T20" fmla="*/ 47 w 110"/>
                <a:gd name="T21" fmla="*/ 40 h 47"/>
                <a:gd name="T22" fmla="*/ 38 w 110"/>
                <a:gd name="T23" fmla="*/ 40 h 47"/>
                <a:gd name="T24" fmla="*/ 28 w 110"/>
                <a:gd name="T25" fmla="*/ 40 h 47"/>
                <a:gd name="T26" fmla="*/ 19 w 110"/>
                <a:gd name="T27" fmla="*/ 39 h 47"/>
                <a:gd name="T28" fmla="*/ 14 w 110"/>
                <a:gd name="T29" fmla="*/ 37 h 47"/>
                <a:gd name="T30" fmla="*/ 9 w 110"/>
                <a:gd name="T31" fmla="*/ 35 h 47"/>
                <a:gd name="T32" fmla="*/ 5 w 110"/>
                <a:gd name="T33" fmla="*/ 32 h 47"/>
                <a:gd name="T34" fmla="*/ 1 w 110"/>
                <a:gd name="T35" fmla="*/ 29 h 47"/>
                <a:gd name="T36" fmla="*/ 0 w 110"/>
                <a:gd name="T37" fmla="*/ 28 h 47"/>
                <a:gd name="T38" fmla="*/ 0 w 110"/>
                <a:gd name="T39" fmla="*/ 30 h 47"/>
                <a:gd name="T40" fmla="*/ 5 w 110"/>
                <a:gd name="T41" fmla="*/ 33 h 47"/>
                <a:gd name="T42" fmla="*/ 41 w 110"/>
                <a:gd name="T43" fmla="*/ 47 h 47"/>
                <a:gd name="T44" fmla="*/ 110 w 110"/>
                <a:gd name="T45" fmla="*/ 1 h 47"/>
                <a:gd name="T46" fmla="*/ 109 w 110"/>
                <a:gd name="T4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47">
                  <a:moveTo>
                    <a:pt x="109" y="0"/>
                  </a:moveTo>
                  <a:cubicBezTo>
                    <a:pt x="108" y="3"/>
                    <a:pt x="106" y="5"/>
                    <a:pt x="105" y="7"/>
                  </a:cubicBezTo>
                  <a:cubicBezTo>
                    <a:pt x="103" y="9"/>
                    <a:pt x="101" y="12"/>
                    <a:pt x="99" y="14"/>
                  </a:cubicBezTo>
                  <a:cubicBezTo>
                    <a:pt x="96" y="16"/>
                    <a:pt x="94" y="18"/>
                    <a:pt x="91" y="20"/>
                  </a:cubicBezTo>
                  <a:cubicBezTo>
                    <a:pt x="89" y="23"/>
                    <a:pt x="86" y="25"/>
                    <a:pt x="84" y="26"/>
                  </a:cubicBezTo>
                  <a:cubicBezTo>
                    <a:pt x="81" y="28"/>
                    <a:pt x="78" y="30"/>
                    <a:pt x="75" y="31"/>
                  </a:cubicBezTo>
                  <a:cubicBezTo>
                    <a:pt x="72" y="33"/>
                    <a:pt x="70" y="34"/>
                    <a:pt x="66" y="35"/>
                  </a:cubicBezTo>
                  <a:cubicBezTo>
                    <a:pt x="63" y="36"/>
                    <a:pt x="60" y="37"/>
                    <a:pt x="57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1" y="39"/>
                    <a:pt x="51" y="39"/>
                    <a:pt x="50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2" y="39"/>
                    <a:pt x="19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7"/>
                    <a:pt x="11" y="36"/>
                    <a:pt x="9" y="35"/>
                  </a:cubicBezTo>
                  <a:cubicBezTo>
                    <a:pt x="8" y="34"/>
                    <a:pt x="6" y="33"/>
                    <a:pt x="5" y="32"/>
                  </a:cubicBezTo>
                  <a:cubicBezTo>
                    <a:pt x="3" y="31"/>
                    <a:pt x="2" y="30"/>
                    <a:pt x="1" y="29"/>
                  </a:cubicBezTo>
                  <a:cubicBezTo>
                    <a:pt x="1" y="28"/>
                    <a:pt x="1" y="28"/>
                    <a:pt x="0" y="28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2" y="31"/>
                    <a:pt x="4" y="32"/>
                    <a:pt x="5" y="33"/>
                  </a:cubicBezTo>
                  <a:cubicBezTo>
                    <a:pt x="16" y="43"/>
                    <a:pt x="29" y="47"/>
                    <a:pt x="41" y="47"/>
                  </a:cubicBezTo>
                  <a:cubicBezTo>
                    <a:pt x="68" y="47"/>
                    <a:pt x="95" y="27"/>
                    <a:pt x="110" y="1"/>
                  </a:cubicBezTo>
                  <a:cubicBezTo>
                    <a:pt x="110" y="1"/>
                    <a:pt x="110" y="1"/>
                    <a:pt x="109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9"/>
            <p:cNvSpPr/>
            <p:nvPr/>
          </p:nvSpPr>
          <p:spPr bwMode="auto">
            <a:xfrm>
              <a:off x="9942513" y="2933700"/>
              <a:ext cx="1454150" cy="1177925"/>
            </a:xfrm>
            <a:custGeom>
              <a:avLst/>
              <a:gdLst>
                <a:gd name="T0" fmla="*/ 497 w 518"/>
                <a:gd name="T1" fmla="*/ 239 h 420"/>
                <a:gd name="T2" fmla="*/ 454 w 518"/>
                <a:gd name="T3" fmla="*/ 221 h 420"/>
                <a:gd name="T4" fmla="*/ 445 w 518"/>
                <a:gd name="T5" fmla="*/ 223 h 420"/>
                <a:gd name="T6" fmla="*/ 445 w 518"/>
                <a:gd name="T7" fmla="*/ 223 h 420"/>
                <a:gd name="T8" fmla="*/ 458 w 518"/>
                <a:gd name="T9" fmla="*/ 30 h 420"/>
                <a:gd name="T10" fmla="*/ 436 w 518"/>
                <a:gd name="T11" fmla="*/ 51 h 420"/>
                <a:gd name="T12" fmla="*/ 401 w 518"/>
                <a:gd name="T13" fmla="*/ 60 h 420"/>
                <a:gd name="T14" fmla="*/ 383 w 518"/>
                <a:gd name="T15" fmla="*/ 20 h 420"/>
                <a:gd name="T16" fmla="*/ 401 w 518"/>
                <a:gd name="T17" fmla="*/ 60 h 420"/>
                <a:gd name="T18" fmla="*/ 436 w 518"/>
                <a:gd name="T19" fmla="*/ 51 h 420"/>
                <a:gd name="T20" fmla="*/ 458 w 518"/>
                <a:gd name="T21" fmla="*/ 30 h 420"/>
                <a:gd name="T22" fmla="*/ 461 w 518"/>
                <a:gd name="T23" fmla="*/ 17 h 420"/>
                <a:gd name="T24" fmla="*/ 413 w 518"/>
                <a:gd name="T25" fmla="*/ 44 h 420"/>
                <a:gd name="T26" fmla="*/ 384 w 518"/>
                <a:gd name="T27" fmla="*/ 13 h 420"/>
                <a:gd name="T28" fmla="*/ 369 w 518"/>
                <a:gd name="T29" fmla="*/ 24 h 420"/>
                <a:gd name="T30" fmla="*/ 297 w 518"/>
                <a:gd name="T31" fmla="*/ 7 h 420"/>
                <a:gd name="T32" fmla="*/ 287 w 518"/>
                <a:gd name="T33" fmla="*/ 15 h 420"/>
                <a:gd name="T34" fmla="*/ 204 w 518"/>
                <a:gd name="T35" fmla="*/ 29 h 420"/>
                <a:gd name="T36" fmla="*/ 199 w 518"/>
                <a:gd name="T37" fmla="*/ 0 h 420"/>
                <a:gd name="T38" fmla="*/ 126 w 518"/>
                <a:gd name="T39" fmla="*/ 6 h 420"/>
                <a:gd name="T40" fmla="*/ 21 w 518"/>
                <a:gd name="T41" fmla="*/ 38 h 420"/>
                <a:gd name="T42" fmla="*/ 16 w 518"/>
                <a:gd name="T43" fmla="*/ 35 h 420"/>
                <a:gd name="T44" fmla="*/ 3 w 518"/>
                <a:gd name="T45" fmla="*/ 177 h 420"/>
                <a:gd name="T46" fmla="*/ 8 w 518"/>
                <a:gd name="T47" fmla="*/ 292 h 420"/>
                <a:gd name="T48" fmla="*/ 45 w 518"/>
                <a:gd name="T49" fmla="*/ 361 h 420"/>
                <a:gd name="T50" fmla="*/ 46 w 518"/>
                <a:gd name="T51" fmla="*/ 361 h 420"/>
                <a:gd name="T52" fmla="*/ 91 w 518"/>
                <a:gd name="T53" fmla="*/ 269 h 420"/>
                <a:gd name="T54" fmla="*/ 86 w 518"/>
                <a:gd name="T55" fmla="*/ 328 h 420"/>
                <a:gd name="T56" fmla="*/ 118 w 518"/>
                <a:gd name="T57" fmla="*/ 333 h 420"/>
                <a:gd name="T58" fmla="*/ 119 w 518"/>
                <a:gd name="T59" fmla="*/ 355 h 420"/>
                <a:gd name="T60" fmla="*/ 144 w 518"/>
                <a:gd name="T61" fmla="*/ 372 h 420"/>
                <a:gd name="T62" fmla="*/ 128 w 518"/>
                <a:gd name="T63" fmla="*/ 396 h 420"/>
                <a:gd name="T64" fmla="*/ 128 w 518"/>
                <a:gd name="T65" fmla="*/ 402 h 420"/>
                <a:gd name="T66" fmla="*/ 158 w 518"/>
                <a:gd name="T67" fmla="*/ 409 h 420"/>
                <a:gd name="T68" fmla="*/ 243 w 518"/>
                <a:gd name="T69" fmla="*/ 419 h 420"/>
                <a:gd name="T70" fmla="*/ 332 w 518"/>
                <a:gd name="T71" fmla="*/ 406 h 420"/>
                <a:gd name="T72" fmla="*/ 351 w 518"/>
                <a:gd name="T73" fmla="*/ 394 h 420"/>
                <a:gd name="T74" fmla="*/ 406 w 518"/>
                <a:gd name="T75" fmla="*/ 328 h 420"/>
                <a:gd name="T76" fmla="*/ 497 w 518"/>
                <a:gd name="T77" fmla="*/ 23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8" h="420">
                  <a:moveTo>
                    <a:pt x="497" y="239"/>
                  </a:moveTo>
                  <a:cubicBezTo>
                    <a:pt x="485" y="219"/>
                    <a:pt x="466" y="218"/>
                    <a:pt x="454" y="221"/>
                  </a:cubicBezTo>
                  <a:cubicBezTo>
                    <a:pt x="451" y="222"/>
                    <a:pt x="448" y="223"/>
                    <a:pt x="445" y="223"/>
                  </a:cubicBezTo>
                  <a:cubicBezTo>
                    <a:pt x="445" y="223"/>
                    <a:pt x="445" y="223"/>
                    <a:pt x="445" y="223"/>
                  </a:cubicBezTo>
                  <a:cubicBezTo>
                    <a:pt x="431" y="154"/>
                    <a:pt x="450" y="64"/>
                    <a:pt x="458" y="30"/>
                  </a:cubicBezTo>
                  <a:cubicBezTo>
                    <a:pt x="452" y="37"/>
                    <a:pt x="442" y="42"/>
                    <a:pt x="436" y="51"/>
                  </a:cubicBezTo>
                  <a:cubicBezTo>
                    <a:pt x="428" y="60"/>
                    <a:pt x="414" y="60"/>
                    <a:pt x="401" y="60"/>
                  </a:cubicBezTo>
                  <a:cubicBezTo>
                    <a:pt x="378" y="60"/>
                    <a:pt x="383" y="38"/>
                    <a:pt x="383" y="20"/>
                  </a:cubicBezTo>
                  <a:cubicBezTo>
                    <a:pt x="383" y="38"/>
                    <a:pt x="378" y="60"/>
                    <a:pt x="401" y="60"/>
                  </a:cubicBezTo>
                  <a:cubicBezTo>
                    <a:pt x="414" y="60"/>
                    <a:pt x="428" y="60"/>
                    <a:pt x="436" y="51"/>
                  </a:cubicBezTo>
                  <a:cubicBezTo>
                    <a:pt x="442" y="42"/>
                    <a:pt x="452" y="37"/>
                    <a:pt x="458" y="30"/>
                  </a:cubicBezTo>
                  <a:cubicBezTo>
                    <a:pt x="460" y="22"/>
                    <a:pt x="461" y="17"/>
                    <a:pt x="461" y="17"/>
                  </a:cubicBezTo>
                  <a:cubicBezTo>
                    <a:pt x="461" y="17"/>
                    <a:pt x="454" y="40"/>
                    <a:pt x="413" y="44"/>
                  </a:cubicBezTo>
                  <a:cubicBezTo>
                    <a:pt x="388" y="47"/>
                    <a:pt x="384" y="28"/>
                    <a:pt x="384" y="13"/>
                  </a:cubicBezTo>
                  <a:cubicBezTo>
                    <a:pt x="379" y="17"/>
                    <a:pt x="374" y="20"/>
                    <a:pt x="369" y="24"/>
                  </a:cubicBezTo>
                  <a:cubicBezTo>
                    <a:pt x="343" y="47"/>
                    <a:pt x="313" y="31"/>
                    <a:pt x="297" y="7"/>
                  </a:cubicBezTo>
                  <a:cubicBezTo>
                    <a:pt x="294" y="9"/>
                    <a:pt x="291" y="12"/>
                    <a:pt x="287" y="15"/>
                  </a:cubicBezTo>
                  <a:cubicBezTo>
                    <a:pt x="263" y="37"/>
                    <a:pt x="229" y="50"/>
                    <a:pt x="204" y="29"/>
                  </a:cubicBezTo>
                  <a:cubicBezTo>
                    <a:pt x="200" y="21"/>
                    <a:pt x="196" y="9"/>
                    <a:pt x="199" y="0"/>
                  </a:cubicBezTo>
                  <a:cubicBezTo>
                    <a:pt x="177" y="23"/>
                    <a:pt x="145" y="30"/>
                    <a:pt x="126" y="6"/>
                  </a:cubicBezTo>
                  <a:cubicBezTo>
                    <a:pt x="104" y="44"/>
                    <a:pt x="57" y="70"/>
                    <a:pt x="21" y="38"/>
                  </a:cubicBezTo>
                  <a:cubicBezTo>
                    <a:pt x="20" y="37"/>
                    <a:pt x="18" y="36"/>
                    <a:pt x="16" y="35"/>
                  </a:cubicBezTo>
                  <a:cubicBezTo>
                    <a:pt x="13" y="55"/>
                    <a:pt x="5" y="116"/>
                    <a:pt x="3" y="177"/>
                  </a:cubicBezTo>
                  <a:cubicBezTo>
                    <a:pt x="0" y="220"/>
                    <a:pt x="1" y="264"/>
                    <a:pt x="8" y="292"/>
                  </a:cubicBezTo>
                  <a:cubicBezTo>
                    <a:pt x="17" y="331"/>
                    <a:pt x="45" y="361"/>
                    <a:pt x="45" y="361"/>
                  </a:cubicBezTo>
                  <a:cubicBezTo>
                    <a:pt x="46" y="361"/>
                    <a:pt x="46" y="361"/>
                    <a:pt x="46" y="361"/>
                  </a:cubicBezTo>
                  <a:cubicBezTo>
                    <a:pt x="54" y="330"/>
                    <a:pt x="72" y="269"/>
                    <a:pt x="91" y="269"/>
                  </a:cubicBezTo>
                  <a:cubicBezTo>
                    <a:pt x="117" y="269"/>
                    <a:pt x="86" y="328"/>
                    <a:pt x="86" y="328"/>
                  </a:cubicBezTo>
                  <a:cubicBezTo>
                    <a:pt x="86" y="328"/>
                    <a:pt x="109" y="322"/>
                    <a:pt x="118" y="333"/>
                  </a:cubicBezTo>
                  <a:cubicBezTo>
                    <a:pt x="126" y="343"/>
                    <a:pt x="119" y="355"/>
                    <a:pt x="119" y="355"/>
                  </a:cubicBezTo>
                  <a:cubicBezTo>
                    <a:pt x="119" y="355"/>
                    <a:pt x="144" y="357"/>
                    <a:pt x="144" y="372"/>
                  </a:cubicBezTo>
                  <a:cubicBezTo>
                    <a:pt x="144" y="388"/>
                    <a:pt x="128" y="396"/>
                    <a:pt x="128" y="396"/>
                  </a:cubicBezTo>
                  <a:cubicBezTo>
                    <a:pt x="128" y="396"/>
                    <a:pt x="128" y="399"/>
                    <a:pt x="128" y="402"/>
                  </a:cubicBezTo>
                  <a:cubicBezTo>
                    <a:pt x="129" y="402"/>
                    <a:pt x="141" y="406"/>
                    <a:pt x="158" y="409"/>
                  </a:cubicBezTo>
                  <a:cubicBezTo>
                    <a:pt x="180" y="413"/>
                    <a:pt x="211" y="418"/>
                    <a:pt x="243" y="419"/>
                  </a:cubicBezTo>
                  <a:cubicBezTo>
                    <a:pt x="275" y="420"/>
                    <a:pt x="307" y="417"/>
                    <a:pt x="332" y="406"/>
                  </a:cubicBezTo>
                  <a:cubicBezTo>
                    <a:pt x="339" y="403"/>
                    <a:pt x="345" y="399"/>
                    <a:pt x="351" y="394"/>
                  </a:cubicBezTo>
                  <a:cubicBezTo>
                    <a:pt x="395" y="359"/>
                    <a:pt x="406" y="328"/>
                    <a:pt x="406" y="328"/>
                  </a:cubicBezTo>
                  <a:cubicBezTo>
                    <a:pt x="496" y="353"/>
                    <a:pt x="518" y="273"/>
                    <a:pt x="497" y="239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40"/>
            <p:cNvSpPr/>
            <p:nvPr/>
          </p:nvSpPr>
          <p:spPr bwMode="auto">
            <a:xfrm>
              <a:off x="9804400" y="2854325"/>
              <a:ext cx="722312" cy="204787"/>
            </a:xfrm>
            <a:custGeom>
              <a:avLst/>
              <a:gdLst>
                <a:gd name="T0" fmla="*/ 257 w 257"/>
                <a:gd name="T1" fmla="*/ 1 h 73"/>
                <a:gd name="T2" fmla="*/ 257 w 257"/>
                <a:gd name="T3" fmla="*/ 2 h 73"/>
                <a:gd name="T4" fmla="*/ 245 w 257"/>
                <a:gd name="T5" fmla="*/ 27 h 73"/>
                <a:gd name="T6" fmla="*/ 221 w 257"/>
                <a:gd name="T7" fmla="*/ 41 h 73"/>
                <a:gd name="T8" fmla="*/ 210 w 257"/>
                <a:gd name="T9" fmla="*/ 42 h 73"/>
                <a:gd name="T10" fmla="*/ 196 w 257"/>
                <a:gd name="T11" fmla="*/ 40 h 73"/>
                <a:gd name="T12" fmla="*/ 186 w 257"/>
                <a:gd name="T13" fmla="*/ 34 h 73"/>
                <a:gd name="T14" fmla="*/ 177 w 257"/>
                <a:gd name="T15" fmla="*/ 13 h 73"/>
                <a:gd name="T16" fmla="*/ 176 w 257"/>
                <a:gd name="T17" fmla="*/ 32 h 73"/>
                <a:gd name="T18" fmla="*/ 156 w 257"/>
                <a:gd name="T19" fmla="*/ 53 h 73"/>
                <a:gd name="T20" fmla="*/ 131 w 257"/>
                <a:gd name="T21" fmla="*/ 68 h 73"/>
                <a:gd name="T22" fmla="*/ 115 w 257"/>
                <a:gd name="T23" fmla="*/ 72 h 73"/>
                <a:gd name="T24" fmla="*/ 93 w 257"/>
                <a:gd name="T25" fmla="*/ 73 h 73"/>
                <a:gd name="T26" fmla="*/ 74 w 257"/>
                <a:gd name="T27" fmla="*/ 68 h 73"/>
                <a:gd name="T28" fmla="*/ 64 w 257"/>
                <a:gd name="T29" fmla="*/ 60 h 73"/>
                <a:gd name="T30" fmla="*/ 63 w 257"/>
                <a:gd name="T31" fmla="*/ 58 h 73"/>
                <a:gd name="T32" fmla="*/ 63 w 257"/>
                <a:gd name="T33" fmla="*/ 57 h 73"/>
                <a:gd name="T34" fmla="*/ 59 w 257"/>
                <a:gd name="T35" fmla="*/ 59 h 73"/>
                <a:gd name="T36" fmla="*/ 47 w 257"/>
                <a:gd name="T37" fmla="*/ 66 h 73"/>
                <a:gd name="T38" fmla="*/ 33 w 257"/>
                <a:gd name="T39" fmla="*/ 70 h 73"/>
                <a:gd name="T40" fmla="*/ 19 w 257"/>
                <a:gd name="T41" fmla="*/ 69 h 73"/>
                <a:gd name="T42" fmla="*/ 7 w 257"/>
                <a:gd name="T43" fmla="*/ 62 h 73"/>
                <a:gd name="T44" fmla="*/ 1 w 257"/>
                <a:gd name="T45" fmla="*/ 54 h 73"/>
                <a:gd name="T46" fmla="*/ 5 w 257"/>
                <a:gd name="T47" fmla="*/ 57 h 73"/>
                <a:gd name="T48" fmla="*/ 16 w 257"/>
                <a:gd name="T49" fmla="*/ 64 h 73"/>
                <a:gd name="T50" fmla="*/ 28 w 257"/>
                <a:gd name="T51" fmla="*/ 66 h 73"/>
                <a:gd name="T52" fmla="*/ 41 w 257"/>
                <a:gd name="T53" fmla="*/ 63 h 73"/>
                <a:gd name="T54" fmla="*/ 52 w 257"/>
                <a:gd name="T55" fmla="*/ 57 h 73"/>
                <a:gd name="T56" fmla="*/ 63 w 257"/>
                <a:gd name="T57" fmla="*/ 49 h 73"/>
                <a:gd name="T58" fmla="*/ 69 w 257"/>
                <a:gd name="T59" fmla="*/ 55 h 73"/>
                <a:gd name="T60" fmla="*/ 69 w 257"/>
                <a:gd name="T61" fmla="*/ 55 h 73"/>
                <a:gd name="T62" fmla="*/ 69 w 257"/>
                <a:gd name="T63" fmla="*/ 55 h 73"/>
                <a:gd name="T64" fmla="*/ 71 w 257"/>
                <a:gd name="T65" fmla="*/ 57 h 73"/>
                <a:gd name="T66" fmla="*/ 81 w 257"/>
                <a:gd name="T67" fmla="*/ 64 h 73"/>
                <a:gd name="T68" fmla="*/ 103 w 257"/>
                <a:gd name="T69" fmla="*/ 66 h 73"/>
                <a:gd name="T70" fmla="*/ 116 w 257"/>
                <a:gd name="T71" fmla="*/ 64 h 73"/>
                <a:gd name="T72" fmla="*/ 137 w 257"/>
                <a:gd name="T73" fmla="*/ 57 h 73"/>
                <a:gd name="T74" fmla="*/ 158 w 257"/>
                <a:gd name="T75" fmla="*/ 41 h 73"/>
                <a:gd name="T76" fmla="*/ 174 w 257"/>
                <a:gd name="T77" fmla="*/ 20 h 73"/>
                <a:gd name="T78" fmla="*/ 185 w 257"/>
                <a:gd name="T79" fmla="*/ 14 h 73"/>
                <a:gd name="T80" fmla="*/ 187 w 257"/>
                <a:gd name="T81" fmla="*/ 24 h 73"/>
                <a:gd name="T82" fmla="*/ 196 w 257"/>
                <a:gd name="T83" fmla="*/ 32 h 73"/>
                <a:gd name="T84" fmla="*/ 207 w 257"/>
                <a:gd name="T85" fmla="*/ 36 h 73"/>
                <a:gd name="T86" fmla="*/ 213 w 257"/>
                <a:gd name="T87" fmla="*/ 36 h 73"/>
                <a:gd name="T88" fmla="*/ 226 w 257"/>
                <a:gd name="T89" fmla="*/ 34 h 73"/>
                <a:gd name="T90" fmla="*/ 249 w 257"/>
                <a:gd name="T91" fmla="*/ 13 h 73"/>
                <a:gd name="T92" fmla="*/ 254 w 257"/>
                <a:gd name="T93" fmla="*/ 1 h 73"/>
                <a:gd name="T94" fmla="*/ 254 w 257"/>
                <a:gd name="T95" fmla="*/ 1 h 73"/>
                <a:gd name="T96" fmla="*/ 256 w 257"/>
                <a:gd name="T9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" h="73">
                  <a:moveTo>
                    <a:pt x="257" y="2"/>
                  </a:moveTo>
                  <a:cubicBezTo>
                    <a:pt x="256" y="2"/>
                    <a:pt x="256" y="2"/>
                    <a:pt x="256" y="2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7" y="2"/>
                    <a:pt x="257" y="2"/>
                    <a:pt x="257" y="2"/>
                  </a:cubicBezTo>
                  <a:cubicBezTo>
                    <a:pt x="256" y="4"/>
                    <a:pt x="255" y="6"/>
                    <a:pt x="255" y="8"/>
                  </a:cubicBezTo>
                  <a:cubicBezTo>
                    <a:pt x="254" y="10"/>
                    <a:pt x="253" y="13"/>
                    <a:pt x="252" y="15"/>
                  </a:cubicBezTo>
                  <a:cubicBezTo>
                    <a:pt x="250" y="19"/>
                    <a:pt x="248" y="23"/>
                    <a:pt x="245" y="27"/>
                  </a:cubicBezTo>
                  <a:cubicBezTo>
                    <a:pt x="242" y="30"/>
                    <a:pt x="239" y="34"/>
                    <a:pt x="234" y="36"/>
                  </a:cubicBezTo>
                  <a:cubicBezTo>
                    <a:pt x="232" y="37"/>
                    <a:pt x="230" y="39"/>
                    <a:pt x="228" y="39"/>
                  </a:cubicBezTo>
                  <a:cubicBezTo>
                    <a:pt x="226" y="40"/>
                    <a:pt x="223" y="41"/>
                    <a:pt x="221" y="41"/>
                  </a:cubicBezTo>
                  <a:cubicBezTo>
                    <a:pt x="219" y="42"/>
                    <a:pt x="216" y="42"/>
                    <a:pt x="214" y="42"/>
                  </a:cubicBezTo>
                  <a:cubicBezTo>
                    <a:pt x="213" y="42"/>
                    <a:pt x="213" y="42"/>
                    <a:pt x="212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5" y="42"/>
                    <a:pt x="202" y="41"/>
                    <a:pt x="200" y="41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5" y="39"/>
                    <a:pt x="194" y="39"/>
                    <a:pt x="193" y="38"/>
                  </a:cubicBezTo>
                  <a:cubicBezTo>
                    <a:pt x="191" y="38"/>
                    <a:pt x="190" y="37"/>
                    <a:pt x="189" y="36"/>
                  </a:cubicBezTo>
                  <a:cubicBezTo>
                    <a:pt x="188" y="36"/>
                    <a:pt x="187" y="35"/>
                    <a:pt x="186" y="34"/>
                  </a:cubicBezTo>
                  <a:cubicBezTo>
                    <a:pt x="184" y="33"/>
                    <a:pt x="183" y="30"/>
                    <a:pt x="181" y="28"/>
                  </a:cubicBezTo>
                  <a:cubicBezTo>
                    <a:pt x="180" y="26"/>
                    <a:pt x="179" y="24"/>
                    <a:pt x="178" y="21"/>
                  </a:cubicBezTo>
                  <a:cubicBezTo>
                    <a:pt x="178" y="18"/>
                    <a:pt x="177" y="16"/>
                    <a:pt x="177" y="13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3" y="18"/>
                    <a:pt x="182" y="21"/>
                    <a:pt x="180" y="24"/>
                  </a:cubicBezTo>
                  <a:cubicBezTo>
                    <a:pt x="179" y="26"/>
                    <a:pt x="177" y="29"/>
                    <a:pt x="176" y="32"/>
                  </a:cubicBezTo>
                  <a:cubicBezTo>
                    <a:pt x="174" y="35"/>
                    <a:pt x="172" y="37"/>
                    <a:pt x="170" y="40"/>
                  </a:cubicBezTo>
                  <a:cubicBezTo>
                    <a:pt x="168" y="42"/>
                    <a:pt x="166" y="45"/>
                    <a:pt x="164" y="47"/>
                  </a:cubicBezTo>
                  <a:cubicBezTo>
                    <a:pt x="161" y="49"/>
                    <a:pt x="159" y="51"/>
                    <a:pt x="156" y="53"/>
                  </a:cubicBezTo>
                  <a:cubicBezTo>
                    <a:pt x="154" y="56"/>
                    <a:pt x="151" y="58"/>
                    <a:pt x="149" y="59"/>
                  </a:cubicBezTo>
                  <a:cubicBezTo>
                    <a:pt x="146" y="61"/>
                    <a:pt x="143" y="63"/>
                    <a:pt x="140" y="64"/>
                  </a:cubicBezTo>
                  <a:cubicBezTo>
                    <a:pt x="137" y="66"/>
                    <a:pt x="135" y="67"/>
                    <a:pt x="131" y="68"/>
                  </a:cubicBezTo>
                  <a:cubicBezTo>
                    <a:pt x="128" y="69"/>
                    <a:pt x="125" y="70"/>
                    <a:pt x="122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5" y="72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0" y="73"/>
                    <a:pt x="87" y="72"/>
                    <a:pt x="84" y="72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7" y="70"/>
                    <a:pt x="76" y="69"/>
                    <a:pt x="74" y="68"/>
                  </a:cubicBezTo>
                  <a:cubicBezTo>
                    <a:pt x="73" y="67"/>
                    <a:pt x="71" y="66"/>
                    <a:pt x="70" y="65"/>
                  </a:cubicBezTo>
                  <a:cubicBezTo>
                    <a:pt x="68" y="64"/>
                    <a:pt x="67" y="63"/>
                    <a:pt x="66" y="62"/>
                  </a:cubicBezTo>
                  <a:cubicBezTo>
                    <a:pt x="65" y="61"/>
                    <a:pt x="65" y="60"/>
                    <a:pt x="64" y="60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2" y="55"/>
                    <a:pt x="62" y="55"/>
                    <a:pt x="61" y="5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4" y="56"/>
                    <a:pt x="61" y="58"/>
                    <a:pt x="59" y="59"/>
                  </a:cubicBezTo>
                  <a:cubicBezTo>
                    <a:pt x="58" y="60"/>
                    <a:pt x="56" y="61"/>
                    <a:pt x="55" y="62"/>
                  </a:cubicBezTo>
                  <a:cubicBezTo>
                    <a:pt x="54" y="63"/>
                    <a:pt x="52" y="63"/>
                    <a:pt x="51" y="64"/>
                  </a:cubicBezTo>
                  <a:cubicBezTo>
                    <a:pt x="49" y="65"/>
                    <a:pt x="48" y="65"/>
                    <a:pt x="47" y="66"/>
                  </a:cubicBezTo>
                  <a:cubicBezTo>
                    <a:pt x="45" y="67"/>
                    <a:pt x="44" y="67"/>
                    <a:pt x="42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9"/>
                    <a:pt x="35" y="70"/>
                    <a:pt x="33" y="70"/>
                  </a:cubicBezTo>
                  <a:cubicBezTo>
                    <a:pt x="32" y="70"/>
                    <a:pt x="30" y="70"/>
                    <a:pt x="28" y="70"/>
                  </a:cubicBezTo>
                  <a:cubicBezTo>
                    <a:pt x="27" y="70"/>
                    <a:pt x="25" y="70"/>
                    <a:pt x="24" y="70"/>
                  </a:cubicBezTo>
                  <a:cubicBezTo>
                    <a:pt x="22" y="70"/>
                    <a:pt x="21" y="69"/>
                    <a:pt x="19" y="69"/>
                  </a:cubicBezTo>
                  <a:cubicBezTo>
                    <a:pt x="17" y="68"/>
                    <a:pt x="16" y="68"/>
                    <a:pt x="15" y="67"/>
                  </a:cubicBezTo>
                  <a:cubicBezTo>
                    <a:pt x="13" y="66"/>
                    <a:pt x="12" y="65"/>
                    <a:pt x="10" y="65"/>
                  </a:cubicBezTo>
                  <a:cubicBezTo>
                    <a:pt x="9" y="64"/>
                    <a:pt x="8" y="63"/>
                    <a:pt x="7" y="62"/>
                  </a:cubicBezTo>
                  <a:cubicBezTo>
                    <a:pt x="6" y="61"/>
                    <a:pt x="4" y="60"/>
                    <a:pt x="4" y="58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" y="53"/>
                    <a:pt x="2" y="53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58"/>
                    <a:pt x="7" y="59"/>
                    <a:pt x="9" y="60"/>
                  </a:cubicBezTo>
                  <a:cubicBezTo>
                    <a:pt x="10" y="60"/>
                    <a:pt x="11" y="61"/>
                    <a:pt x="12" y="62"/>
                  </a:cubicBezTo>
                  <a:cubicBezTo>
                    <a:pt x="13" y="63"/>
                    <a:pt x="15" y="63"/>
                    <a:pt x="16" y="64"/>
                  </a:cubicBezTo>
                  <a:cubicBezTo>
                    <a:pt x="17" y="64"/>
                    <a:pt x="19" y="65"/>
                    <a:pt x="20" y="65"/>
                  </a:cubicBezTo>
                  <a:cubicBezTo>
                    <a:pt x="21" y="65"/>
                    <a:pt x="23" y="66"/>
                    <a:pt x="24" y="66"/>
                  </a:cubicBezTo>
                  <a:cubicBezTo>
                    <a:pt x="25" y="66"/>
                    <a:pt x="27" y="66"/>
                    <a:pt x="28" y="66"/>
                  </a:cubicBezTo>
                  <a:cubicBezTo>
                    <a:pt x="30" y="66"/>
                    <a:pt x="31" y="66"/>
                    <a:pt x="32" y="65"/>
                  </a:cubicBezTo>
                  <a:cubicBezTo>
                    <a:pt x="34" y="65"/>
                    <a:pt x="35" y="65"/>
                    <a:pt x="37" y="64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2" y="63"/>
                    <a:pt x="43" y="62"/>
                    <a:pt x="44" y="61"/>
                  </a:cubicBezTo>
                  <a:cubicBezTo>
                    <a:pt x="46" y="61"/>
                    <a:pt x="47" y="60"/>
                    <a:pt x="48" y="59"/>
                  </a:cubicBezTo>
                  <a:cubicBezTo>
                    <a:pt x="50" y="59"/>
                    <a:pt x="51" y="58"/>
                    <a:pt x="52" y="57"/>
                  </a:cubicBezTo>
                  <a:cubicBezTo>
                    <a:pt x="53" y="56"/>
                    <a:pt x="54" y="56"/>
                    <a:pt x="56" y="55"/>
                  </a:cubicBezTo>
                  <a:cubicBezTo>
                    <a:pt x="58" y="53"/>
                    <a:pt x="60" y="51"/>
                    <a:pt x="62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4" y="48"/>
                    <a:pt x="65" y="48"/>
                    <a:pt x="66" y="49"/>
                  </a:cubicBezTo>
                  <a:cubicBezTo>
                    <a:pt x="67" y="49"/>
                    <a:pt x="67" y="50"/>
                    <a:pt x="67" y="51"/>
                  </a:cubicBezTo>
                  <a:cubicBezTo>
                    <a:pt x="67" y="51"/>
                    <a:pt x="68" y="53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0" y="56"/>
                    <a:pt x="70" y="57"/>
                    <a:pt x="71" y="57"/>
                  </a:cubicBezTo>
                  <a:cubicBezTo>
                    <a:pt x="72" y="58"/>
                    <a:pt x="73" y="59"/>
                    <a:pt x="74" y="60"/>
                  </a:cubicBezTo>
                  <a:cubicBezTo>
                    <a:pt x="75" y="61"/>
                    <a:pt x="76" y="62"/>
                    <a:pt x="77" y="62"/>
                  </a:cubicBezTo>
                  <a:cubicBezTo>
                    <a:pt x="79" y="63"/>
                    <a:pt x="80" y="63"/>
                    <a:pt x="81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8" y="65"/>
                    <a:pt x="91" y="66"/>
                    <a:pt x="94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3" y="63"/>
                    <a:pt x="126" y="62"/>
                    <a:pt x="129" y="61"/>
                  </a:cubicBezTo>
                  <a:cubicBezTo>
                    <a:pt x="132" y="60"/>
                    <a:pt x="134" y="59"/>
                    <a:pt x="137" y="57"/>
                  </a:cubicBezTo>
                  <a:cubicBezTo>
                    <a:pt x="139" y="56"/>
                    <a:pt x="142" y="55"/>
                    <a:pt x="144" y="53"/>
                  </a:cubicBezTo>
                  <a:cubicBezTo>
                    <a:pt x="147" y="51"/>
                    <a:pt x="149" y="49"/>
                    <a:pt x="151" y="47"/>
                  </a:cubicBezTo>
                  <a:cubicBezTo>
                    <a:pt x="154" y="46"/>
                    <a:pt x="156" y="43"/>
                    <a:pt x="158" y="41"/>
                  </a:cubicBezTo>
                  <a:cubicBezTo>
                    <a:pt x="160" y="39"/>
                    <a:pt x="162" y="37"/>
                    <a:pt x="164" y="35"/>
                  </a:cubicBezTo>
                  <a:cubicBezTo>
                    <a:pt x="166" y="32"/>
                    <a:pt x="167" y="30"/>
                    <a:pt x="169" y="27"/>
                  </a:cubicBezTo>
                  <a:cubicBezTo>
                    <a:pt x="171" y="25"/>
                    <a:pt x="172" y="22"/>
                    <a:pt x="174" y="20"/>
                  </a:cubicBezTo>
                  <a:cubicBezTo>
                    <a:pt x="175" y="17"/>
                    <a:pt x="177" y="15"/>
                    <a:pt x="178" y="12"/>
                  </a:cubicBezTo>
                  <a:cubicBezTo>
                    <a:pt x="178" y="10"/>
                    <a:pt x="181" y="9"/>
                    <a:pt x="183" y="10"/>
                  </a:cubicBezTo>
                  <a:cubicBezTo>
                    <a:pt x="184" y="11"/>
                    <a:pt x="185" y="12"/>
                    <a:pt x="185" y="14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85" y="15"/>
                    <a:pt x="185" y="18"/>
                    <a:pt x="185" y="19"/>
                  </a:cubicBezTo>
                  <a:cubicBezTo>
                    <a:pt x="186" y="21"/>
                    <a:pt x="186" y="23"/>
                    <a:pt x="187" y="24"/>
                  </a:cubicBezTo>
                  <a:cubicBezTo>
                    <a:pt x="188" y="26"/>
                    <a:pt x="190" y="28"/>
                    <a:pt x="191" y="29"/>
                  </a:cubicBezTo>
                  <a:cubicBezTo>
                    <a:pt x="192" y="29"/>
                    <a:pt x="192" y="30"/>
                    <a:pt x="193" y="31"/>
                  </a:cubicBezTo>
                  <a:cubicBezTo>
                    <a:pt x="194" y="31"/>
                    <a:pt x="195" y="32"/>
                    <a:pt x="196" y="32"/>
                  </a:cubicBezTo>
                  <a:cubicBezTo>
                    <a:pt x="197" y="32"/>
                    <a:pt x="197" y="33"/>
                    <a:pt x="198" y="33"/>
                  </a:cubicBezTo>
                  <a:cubicBezTo>
                    <a:pt x="201" y="34"/>
                    <a:pt x="201" y="34"/>
                    <a:pt x="201" y="34"/>
                  </a:cubicBezTo>
                  <a:cubicBezTo>
                    <a:pt x="203" y="35"/>
                    <a:pt x="205" y="35"/>
                    <a:pt x="207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6" y="36"/>
                    <a:pt x="218" y="36"/>
                    <a:pt x="220" y="36"/>
                  </a:cubicBezTo>
                  <a:cubicBezTo>
                    <a:pt x="222" y="35"/>
                    <a:pt x="224" y="35"/>
                    <a:pt x="226" y="34"/>
                  </a:cubicBezTo>
                  <a:cubicBezTo>
                    <a:pt x="228" y="33"/>
                    <a:pt x="230" y="33"/>
                    <a:pt x="232" y="32"/>
                  </a:cubicBezTo>
                  <a:cubicBezTo>
                    <a:pt x="235" y="30"/>
                    <a:pt x="239" y="27"/>
                    <a:pt x="241" y="24"/>
                  </a:cubicBezTo>
                  <a:cubicBezTo>
                    <a:pt x="244" y="20"/>
                    <a:pt x="247" y="17"/>
                    <a:pt x="249" y="13"/>
                  </a:cubicBezTo>
                  <a:cubicBezTo>
                    <a:pt x="250" y="11"/>
                    <a:pt x="251" y="9"/>
                    <a:pt x="252" y="7"/>
                  </a:cubicBezTo>
                  <a:cubicBezTo>
                    <a:pt x="253" y="5"/>
                    <a:pt x="253" y="3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5" y="0"/>
                    <a:pt x="255" y="0"/>
                    <a:pt x="256" y="0"/>
                  </a:cubicBezTo>
                  <a:cubicBezTo>
                    <a:pt x="257" y="0"/>
                    <a:pt x="257" y="1"/>
                    <a:pt x="257" y="2"/>
                  </a:cubicBezTo>
                </a:path>
              </a:pathLst>
            </a:custGeom>
            <a:solidFill>
              <a:srgbClr val="37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41"/>
            <p:cNvSpPr/>
            <p:nvPr/>
          </p:nvSpPr>
          <p:spPr bwMode="auto">
            <a:xfrm>
              <a:off x="10498138" y="2852738"/>
              <a:ext cx="536575" cy="176212"/>
            </a:xfrm>
            <a:custGeom>
              <a:avLst/>
              <a:gdLst>
                <a:gd name="T0" fmla="*/ 191 w 191"/>
                <a:gd name="T1" fmla="*/ 23 h 63"/>
                <a:gd name="T2" fmla="*/ 190 w 191"/>
                <a:gd name="T3" fmla="*/ 24 h 63"/>
                <a:gd name="T4" fmla="*/ 191 w 191"/>
                <a:gd name="T5" fmla="*/ 22 h 63"/>
                <a:gd name="T6" fmla="*/ 191 w 191"/>
                <a:gd name="T7" fmla="*/ 23 h 63"/>
                <a:gd name="T8" fmla="*/ 168 w 191"/>
                <a:gd name="T9" fmla="*/ 48 h 63"/>
                <a:gd name="T10" fmla="*/ 161 w 191"/>
                <a:gd name="T11" fmla="*/ 52 h 63"/>
                <a:gd name="T12" fmla="*/ 151 w 191"/>
                <a:gd name="T13" fmla="*/ 55 h 63"/>
                <a:gd name="T14" fmla="*/ 140 w 191"/>
                <a:gd name="T15" fmla="*/ 56 h 63"/>
                <a:gd name="T16" fmla="*/ 130 w 191"/>
                <a:gd name="T17" fmla="*/ 53 h 63"/>
                <a:gd name="T18" fmla="*/ 120 w 191"/>
                <a:gd name="T19" fmla="*/ 48 h 63"/>
                <a:gd name="T20" fmla="*/ 115 w 191"/>
                <a:gd name="T21" fmla="*/ 42 h 63"/>
                <a:gd name="T22" fmla="*/ 108 w 191"/>
                <a:gd name="T23" fmla="*/ 30 h 63"/>
                <a:gd name="T24" fmla="*/ 113 w 191"/>
                <a:gd name="T25" fmla="*/ 24 h 63"/>
                <a:gd name="T26" fmla="*/ 99 w 191"/>
                <a:gd name="T27" fmla="*/ 41 h 63"/>
                <a:gd name="T28" fmla="*/ 81 w 191"/>
                <a:gd name="T29" fmla="*/ 53 h 63"/>
                <a:gd name="T30" fmla="*/ 72 w 191"/>
                <a:gd name="T31" fmla="*/ 57 h 63"/>
                <a:gd name="T32" fmla="*/ 56 w 191"/>
                <a:gd name="T33" fmla="*/ 61 h 63"/>
                <a:gd name="T34" fmla="*/ 40 w 191"/>
                <a:gd name="T35" fmla="*/ 63 h 63"/>
                <a:gd name="T36" fmla="*/ 35 w 191"/>
                <a:gd name="T37" fmla="*/ 63 h 63"/>
                <a:gd name="T38" fmla="*/ 24 w 191"/>
                <a:gd name="T39" fmla="*/ 61 h 63"/>
                <a:gd name="T40" fmla="*/ 13 w 191"/>
                <a:gd name="T41" fmla="*/ 57 h 63"/>
                <a:gd name="T42" fmla="*/ 2 w 191"/>
                <a:gd name="T43" fmla="*/ 44 h 63"/>
                <a:gd name="T44" fmla="*/ 0 w 191"/>
                <a:gd name="T45" fmla="*/ 33 h 63"/>
                <a:gd name="T46" fmla="*/ 3 w 191"/>
                <a:gd name="T47" fmla="*/ 11 h 63"/>
                <a:gd name="T48" fmla="*/ 9 w 191"/>
                <a:gd name="T49" fmla="*/ 0 h 63"/>
                <a:gd name="T50" fmla="*/ 10 w 191"/>
                <a:gd name="T51" fmla="*/ 3 h 63"/>
                <a:gd name="T52" fmla="*/ 6 w 191"/>
                <a:gd name="T53" fmla="*/ 23 h 63"/>
                <a:gd name="T54" fmla="*/ 8 w 191"/>
                <a:gd name="T55" fmla="*/ 41 h 63"/>
                <a:gd name="T56" fmla="*/ 17 w 191"/>
                <a:gd name="T57" fmla="*/ 51 h 63"/>
                <a:gd name="T58" fmla="*/ 25 w 191"/>
                <a:gd name="T59" fmla="*/ 54 h 63"/>
                <a:gd name="T60" fmla="*/ 35 w 191"/>
                <a:gd name="T61" fmla="*/ 55 h 63"/>
                <a:gd name="T62" fmla="*/ 40 w 191"/>
                <a:gd name="T63" fmla="*/ 55 h 63"/>
                <a:gd name="T64" fmla="*/ 55 w 191"/>
                <a:gd name="T65" fmla="*/ 54 h 63"/>
                <a:gd name="T66" fmla="*/ 69 w 191"/>
                <a:gd name="T67" fmla="*/ 50 h 63"/>
                <a:gd name="T68" fmla="*/ 78 w 191"/>
                <a:gd name="T69" fmla="*/ 46 h 63"/>
                <a:gd name="T70" fmla="*/ 94 w 191"/>
                <a:gd name="T71" fmla="*/ 35 h 63"/>
                <a:gd name="T72" fmla="*/ 107 w 191"/>
                <a:gd name="T73" fmla="*/ 20 h 63"/>
                <a:gd name="T74" fmla="*/ 112 w 191"/>
                <a:gd name="T75" fmla="*/ 19 h 63"/>
                <a:gd name="T76" fmla="*/ 115 w 191"/>
                <a:gd name="T77" fmla="*/ 27 h 63"/>
                <a:gd name="T78" fmla="*/ 121 w 191"/>
                <a:gd name="T79" fmla="*/ 38 h 63"/>
                <a:gd name="T80" fmla="*/ 125 w 191"/>
                <a:gd name="T81" fmla="*/ 42 h 63"/>
                <a:gd name="T82" fmla="*/ 132 w 191"/>
                <a:gd name="T83" fmla="*/ 47 h 63"/>
                <a:gd name="T84" fmla="*/ 141 w 191"/>
                <a:gd name="T85" fmla="*/ 49 h 63"/>
                <a:gd name="T86" fmla="*/ 150 w 191"/>
                <a:gd name="T87" fmla="*/ 49 h 63"/>
                <a:gd name="T88" fmla="*/ 159 w 191"/>
                <a:gd name="T89" fmla="*/ 46 h 63"/>
                <a:gd name="T90" fmla="*/ 164 w 191"/>
                <a:gd name="T91" fmla="*/ 43 h 63"/>
                <a:gd name="T92" fmla="*/ 187 w 191"/>
                <a:gd name="T93" fmla="*/ 21 h 63"/>
                <a:gd name="T94" fmla="*/ 187 w 191"/>
                <a:gd name="T95" fmla="*/ 23 h 63"/>
                <a:gd name="T96" fmla="*/ 188 w 191"/>
                <a:gd name="T97" fmla="*/ 20 h 63"/>
                <a:gd name="T98" fmla="*/ 187 w 191"/>
                <a:gd name="T99" fmla="*/ 21 h 63"/>
                <a:gd name="T100" fmla="*/ 187 w 191"/>
                <a:gd name="T101" fmla="*/ 21 h 63"/>
                <a:gd name="T102" fmla="*/ 191 w 191"/>
                <a:gd name="T103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" h="63">
                  <a:moveTo>
                    <a:pt x="191" y="23"/>
                  </a:moveTo>
                  <a:cubicBezTo>
                    <a:pt x="191" y="23"/>
                    <a:pt x="191" y="23"/>
                    <a:pt x="191" y="23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89" y="24"/>
                    <a:pt x="190" y="24"/>
                    <a:pt x="190" y="24"/>
                  </a:cubicBezTo>
                  <a:cubicBezTo>
                    <a:pt x="190" y="24"/>
                    <a:pt x="191" y="23"/>
                    <a:pt x="191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91" y="21"/>
                    <a:pt x="191" y="21"/>
                    <a:pt x="190" y="21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86" y="31"/>
                    <a:pt x="180" y="38"/>
                    <a:pt x="173" y="44"/>
                  </a:cubicBezTo>
                  <a:cubicBezTo>
                    <a:pt x="171" y="46"/>
                    <a:pt x="170" y="47"/>
                    <a:pt x="168" y="48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59" y="53"/>
                    <a:pt x="157" y="54"/>
                    <a:pt x="155" y="55"/>
                  </a:cubicBezTo>
                  <a:cubicBezTo>
                    <a:pt x="151" y="55"/>
                    <a:pt x="151" y="55"/>
                    <a:pt x="151" y="55"/>
                  </a:cubicBezTo>
                  <a:cubicBezTo>
                    <a:pt x="150" y="56"/>
                    <a:pt x="149" y="56"/>
                    <a:pt x="148" y="56"/>
                  </a:cubicBezTo>
                  <a:cubicBezTo>
                    <a:pt x="145" y="56"/>
                    <a:pt x="143" y="56"/>
                    <a:pt x="140" y="56"/>
                  </a:cubicBezTo>
                  <a:cubicBezTo>
                    <a:pt x="138" y="55"/>
                    <a:pt x="136" y="55"/>
                    <a:pt x="133" y="55"/>
                  </a:cubicBezTo>
                  <a:cubicBezTo>
                    <a:pt x="132" y="54"/>
                    <a:pt x="131" y="54"/>
                    <a:pt x="130" y="53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124" y="51"/>
                    <a:pt x="122" y="49"/>
                    <a:pt x="120" y="48"/>
                  </a:cubicBezTo>
                  <a:cubicBezTo>
                    <a:pt x="119" y="47"/>
                    <a:pt x="118" y="46"/>
                    <a:pt x="117" y="45"/>
                  </a:cubicBezTo>
                  <a:cubicBezTo>
                    <a:pt x="117" y="44"/>
                    <a:pt x="116" y="43"/>
                    <a:pt x="115" y="42"/>
                  </a:cubicBezTo>
                  <a:cubicBezTo>
                    <a:pt x="113" y="41"/>
                    <a:pt x="112" y="39"/>
                    <a:pt x="111" y="36"/>
                  </a:cubicBezTo>
                  <a:cubicBezTo>
                    <a:pt x="110" y="34"/>
                    <a:pt x="109" y="32"/>
                    <a:pt x="108" y="30"/>
                  </a:cubicBezTo>
                  <a:cubicBezTo>
                    <a:pt x="107" y="27"/>
                    <a:pt x="107" y="25"/>
                    <a:pt x="106" y="22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27"/>
                    <a:pt x="109" y="30"/>
                    <a:pt x="107" y="33"/>
                  </a:cubicBezTo>
                  <a:cubicBezTo>
                    <a:pt x="105" y="36"/>
                    <a:pt x="102" y="38"/>
                    <a:pt x="99" y="41"/>
                  </a:cubicBezTo>
                  <a:cubicBezTo>
                    <a:pt x="97" y="43"/>
                    <a:pt x="94" y="45"/>
                    <a:pt x="91" y="47"/>
                  </a:cubicBezTo>
                  <a:cubicBezTo>
                    <a:pt x="88" y="49"/>
                    <a:pt x="85" y="51"/>
                    <a:pt x="81" y="53"/>
                  </a:cubicBezTo>
                  <a:cubicBezTo>
                    <a:pt x="80" y="54"/>
                    <a:pt x="78" y="54"/>
                    <a:pt x="77" y="55"/>
                  </a:cubicBezTo>
                  <a:cubicBezTo>
                    <a:pt x="75" y="56"/>
                    <a:pt x="73" y="57"/>
                    <a:pt x="72" y="57"/>
                  </a:cubicBezTo>
                  <a:cubicBezTo>
                    <a:pt x="68" y="58"/>
                    <a:pt x="65" y="59"/>
                    <a:pt x="61" y="60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7" y="63"/>
                    <a:pt x="44" y="63"/>
                    <a:pt x="40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6" y="63"/>
                    <a:pt x="35" y="63"/>
                    <a:pt x="35" y="63"/>
                  </a:cubicBezTo>
                  <a:cubicBezTo>
                    <a:pt x="33" y="63"/>
                    <a:pt x="31" y="63"/>
                    <a:pt x="29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2" y="61"/>
                    <a:pt x="20" y="60"/>
                    <a:pt x="18" y="60"/>
                  </a:cubicBezTo>
                  <a:cubicBezTo>
                    <a:pt x="16" y="59"/>
                    <a:pt x="15" y="58"/>
                    <a:pt x="13" y="57"/>
                  </a:cubicBezTo>
                  <a:cubicBezTo>
                    <a:pt x="12" y="56"/>
                    <a:pt x="10" y="55"/>
                    <a:pt x="8" y="53"/>
                  </a:cubicBezTo>
                  <a:cubicBezTo>
                    <a:pt x="6" y="51"/>
                    <a:pt x="3" y="47"/>
                    <a:pt x="2" y="44"/>
                  </a:cubicBezTo>
                  <a:cubicBezTo>
                    <a:pt x="1" y="42"/>
                    <a:pt x="1" y="40"/>
                    <a:pt x="0" y="38"/>
                  </a:cubicBezTo>
                  <a:cubicBezTo>
                    <a:pt x="0" y="36"/>
                    <a:pt x="0" y="35"/>
                    <a:pt x="0" y="33"/>
                  </a:cubicBezTo>
                  <a:cubicBezTo>
                    <a:pt x="0" y="29"/>
                    <a:pt x="0" y="25"/>
                    <a:pt x="0" y="22"/>
                  </a:cubicBezTo>
                  <a:cubicBezTo>
                    <a:pt x="1" y="18"/>
                    <a:pt x="2" y="15"/>
                    <a:pt x="3" y="11"/>
                  </a:cubicBezTo>
                  <a:cubicBezTo>
                    <a:pt x="4" y="8"/>
                    <a:pt x="5" y="5"/>
                    <a:pt x="6" y="2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1"/>
                    <a:pt x="11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6"/>
                    <a:pt x="8" y="10"/>
                    <a:pt x="7" y="13"/>
                  </a:cubicBezTo>
                  <a:cubicBezTo>
                    <a:pt x="7" y="16"/>
                    <a:pt x="6" y="19"/>
                    <a:pt x="6" y="23"/>
                  </a:cubicBezTo>
                  <a:cubicBezTo>
                    <a:pt x="5" y="26"/>
                    <a:pt x="5" y="29"/>
                    <a:pt x="6" y="32"/>
                  </a:cubicBezTo>
                  <a:cubicBezTo>
                    <a:pt x="6" y="35"/>
                    <a:pt x="7" y="39"/>
                    <a:pt x="8" y="41"/>
                  </a:cubicBezTo>
                  <a:cubicBezTo>
                    <a:pt x="9" y="44"/>
                    <a:pt x="11" y="47"/>
                    <a:pt x="13" y="49"/>
                  </a:cubicBezTo>
                  <a:cubicBezTo>
                    <a:pt x="14" y="50"/>
                    <a:pt x="15" y="50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2" y="54"/>
                    <a:pt x="24" y="54"/>
                    <a:pt x="25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3" y="55"/>
                    <a:pt x="35" y="55"/>
                  </a:cubicBezTo>
                  <a:cubicBezTo>
                    <a:pt x="36" y="55"/>
                    <a:pt x="37" y="55"/>
                    <a:pt x="37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3" y="55"/>
                    <a:pt x="46" y="55"/>
                    <a:pt x="50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3" y="52"/>
                    <a:pt x="66" y="51"/>
                    <a:pt x="69" y="50"/>
                  </a:cubicBezTo>
                  <a:cubicBezTo>
                    <a:pt x="70" y="49"/>
                    <a:pt x="72" y="49"/>
                    <a:pt x="73" y="48"/>
                  </a:cubicBezTo>
                  <a:cubicBezTo>
                    <a:pt x="75" y="47"/>
                    <a:pt x="76" y="47"/>
                    <a:pt x="78" y="46"/>
                  </a:cubicBezTo>
                  <a:cubicBezTo>
                    <a:pt x="81" y="44"/>
                    <a:pt x="84" y="43"/>
                    <a:pt x="86" y="41"/>
                  </a:cubicBezTo>
                  <a:cubicBezTo>
                    <a:pt x="89" y="39"/>
                    <a:pt x="92" y="37"/>
                    <a:pt x="94" y="35"/>
                  </a:cubicBezTo>
                  <a:cubicBezTo>
                    <a:pt x="97" y="33"/>
                    <a:pt x="99" y="30"/>
                    <a:pt x="101" y="28"/>
                  </a:cubicBezTo>
                  <a:cubicBezTo>
                    <a:pt x="103" y="25"/>
                    <a:pt x="105" y="23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18"/>
                    <a:pt x="110" y="18"/>
                    <a:pt x="112" y="19"/>
                  </a:cubicBezTo>
                  <a:cubicBezTo>
                    <a:pt x="113" y="19"/>
                    <a:pt x="114" y="20"/>
                    <a:pt x="114" y="22"/>
                  </a:cubicBezTo>
                  <a:cubicBezTo>
                    <a:pt x="114" y="23"/>
                    <a:pt x="115" y="25"/>
                    <a:pt x="115" y="27"/>
                  </a:cubicBezTo>
                  <a:cubicBezTo>
                    <a:pt x="116" y="29"/>
                    <a:pt x="117" y="31"/>
                    <a:pt x="118" y="33"/>
                  </a:cubicBezTo>
                  <a:cubicBezTo>
                    <a:pt x="119" y="35"/>
                    <a:pt x="120" y="36"/>
                    <a:pt x="121" y="38"/>
                  </a:cubicBezTo>
                  <a:cubicBezTo>
                    <a:pt x="121" y="39"/>
                    <a:pt x="122" y="39"/>
                    <a:pt x="123" y="40"/>
                  </a:cubicBezTo>
                  <a:cubicBezTo>
                    <a:pt x="123" y="41"/>
                    <a:pt x="124" y="41"/>
                    <a:pt x="125" y="42"/>
                  </a:cubicBezTo>
                  <a:cubicBezTo>
                    <a:pt x="126" y="43"/>
                    <a:pt x="128" y="44"/>
                    <a:pt x="130" y="4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7" y="48"/>
                    <a:pt x="140" y="49"/>
                    <a:pt x="141" y="49"/>
                  </a:cubicBezTo>
                  <a:cubicBezTo>
                    <a:pt x="143" y="49"/>
                    <a:pt x="145" y="50"/>
                    <a:pt x="147" y="49"/>
                  </a:cubicBezTo>
                  <a:cubicBezTo>
                    <a:pt x="148" y="49"/>
                    <a:pt x="149" y="49"/>
                    <a:pt x="150" y="49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5" y="48"/>
                    <a:pt x="157" y="47"/>
                    <a:pt x="159" y="46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4" y="43"/>
                    <a:pt x="164" y="43"/>
                    <a:pt x="164" y="43"/>
                  </a:cubicBezTo>
                  <a:cubicBezTo>
                    <a:pt x="166" y="42"/>
                    <a:pt x="168" y="41"/>
                    <a:pt x="169" y="40"/>
                  </a:cubicBezTo>
                  <a:cubicBezTo>
                    <a:pt x="176" y="35"/>
                    <a:pt x="182" y="28"/>
                    <a:pt x="187" y="21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87" y="24"/>
                    <a:pt x="187" y="23"/>
                    <a:pt x="187" y="23"/>
                  </a:cubicBezTo>
                  <a:cubicBezTo>
                    <a:pt x="187" y="22"/>
                    <a:pt x="187" y="22"/>
                    <a:pt x="187" y="21"/>
                  </a:cubicBezTo>
                  <a:cubicBezTo>
                    <a:pt x="187" y="21"/>
                    <a:pt x="187" y="21"/>
                    <a:pt x="188" y="20"/>
                  </a:cubicBezTo>
                  <a:cubicBezTo>
                    <a:pt x="188" y="20"/>
                    <a:pt x="189" y="20"/>
                    <a:pt x="189" y="20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88" y="20"/>
                    <a:pt x="189" y="20"/>
                    <a:pt x="190" y="20"/>
                  </a:cubicBezTo>
                  <a:cubicBezTo>
                    <a:pt x="191" y="21"/>
                    <a:pt x="191" y="22"/>
                    <a:pt x="191" y="23"/>
                  </a:cubicBezTo>
                </a:path>
              </a:pathLst>
            </a:custGeom>
            <a:solidFill>
              <a:srgbClr val="37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42"/>
            <p:cNvSpPr/>
            <p:nvPr/>
          </p:nvSpPr>
          <p:spPr bwMode="auto">
            <a:xfrm>
              <a:off x="11015663" y="2911475"/>
              <a:ext cx="231775" cy="650875"/>
            </a:xfrm>
            <a:custGeom>
              <a:avLst/>
              <a:gdLst>
                <a:gd name="T0" fmla="*/ 59 w 83"/>
                <a:gd name="T1" fmla="*/ 218 h 232"/>
                <a:gd name="T2" fmla="*/ 56 w 83"/>
                <a:gd name="T3" fmla="*/ 192 h 232"/>
                <a:gd name="T4" fmla="*/ 55 w 83"/>
                <a:gd name="T5" fmla="*/ 166 h 232"/>
                <a:gd name="T6" fmla="*/ 56 w 83"/>
                <a:gd name="T7" fmla="*/ 140 h 232"/>
                <a:gd name="T8" fmla="*/ 58 w 83"/>
                <a:gd name="T9" fmla="*/ 114 h 232"/>
                <a:gd name="T10" fmla="*/ 64 w 83"/>
                <a:gd name="T11" fmla="*/ 75 h 232"/>
                <a:gd name="T12" fmla="*/ 76 w 83"/>
                <a:gd name="T13" fmla="*/ 24 h 232"/>
                <a:gd name="T14" fmla="*/ 78 w 83"/>
                <a:gd name="T15" fmla="*/ 34 h 232"/>
                <a:gd name="T16" fmla="*/ 65 w 83"/>
                <a:gd name="T17" fmla="*/ 45 h 232"/>
                <a:gd name="T18" fmla="*/ 49 w 83"/>
                <a:gd name="T19" fmla="*/ 52 h 232"/>
                <a:gd name="T20" fmla="*/ 41 w 83"/>
                <a:gd name="T21" fmla="*/ 54 h 232"/>
                <a:gd name="T22" fmla="*/ 31 w 83"/>
                <a:gd name="T23" fmla="*/ 55 h 232"/>
                <a:gd name="T24" fmla="*/ 25 w 83"/>
                <a:gd name="T25" fmla="*/ 55 h 232"/>
                <a:gd name="T26" fmla="*/ 8 w 83"/>
                <a:gd name="T27" fmla="*/ 49 h 232"/>
                <a:gd name="T28" fmla="*/ 1 w 83"/>
                <a:gd name="T29" fmla="*/ 17 h 232"/>
                <a:gd name="T30" fmla="*/ 5 w 83"/>
                <a:gd name="T31" fmla="*/ 0 h 232"/>
                <a:gd name="T32" fmla="*/ 4 w 83"/>
                <a:gd name="T33" fmla="*/ 17 h 232"/>
                <a:gd name="T34" fmla="*/ 12 w 83"/>
                <a:gd name="T35" fmla="*/ 45 h 232"/>
                <a:gd name="T36" fmla="*/ 25 w 83"/>
                <a:gd name="T37" fmla="*/ 50 h 232"/>
                <a:gd name="T38" fmla="*/ 30 w 83"/>
                <a:gd name="T39" fmla="*/ 49 h 232"/>
                <a:gd name="T40" fmla="*/ 40 w 83"/>
                <a:gd name="T41" fmla="*/ 48 h 232"/>
                <a:gd name="T42" fmla="*/ 47 w 83"/>
                <a:gd name="T43" fmla="*/ 46 h 232"/>
                <a:gd name="T44" fmla="*/ 61 w 83"/>
                <a:gd name="T45" fmla="*/ 39 h 232"/>
                <a:gd name="T46" fmla="*/ 72 w 83"/>
                <a:gd name="T47" fmla="*/ 29 h 232"/>
                <a:gd name="T48" fmla="*/ 76 w 83"/>
                <a:gd name="T49" fmla="*/ 24 h 232"/>
                <a:gd name="T50" fmla="*/ 83 w 83"/>
                <a:gd name="T51" fmla="*/ 26 h 232"/>
                <a:gd name="T52" fmla="*/ 68 w 83"/>
                <a:gd name="T53" fmla="*/ 102 h 232"/>
                <a:gd name="T54" fmla="*/ 64 w 83"/>
                <a:gd name="T55" fmla="*/ 128 h 232"/>
                <a:gd name="T56" fmla="*/ 62 w 83"/>
                <a:gd name="T57" fmla="*/ 153 h 232"/>
                <a:gd name="T58" fmla="*/ 61 w 83"/>
                <a:gd name="T59" fmla="*/ 179 h 232"/>
                <a:gd name="T60" fmla="*/ 62 w 83"/>
                <a:gd name="T61" fmla="*/ 205 h 232"/>
                <a:gd name="T62" fmla="*/ 64 w 83"/>
                <a:gd name="T63" fmla="*/ 231 h 232"/>
                <a:gd name="T64" fmla="*/ 62 w 83"/>
                <a:gd name="T65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" h="232">
                  <a:moveTo>
                    <a:pt x="62" y="231"/>
                  </a:moveTo>
                  <a:cubicBezTo>
                    <a:pt x="59" y="218"/>
                    <a:pt x="59" y="218"/>
                    <a:pt x="59" y="218"/>
                  </a:cubicBezTo>
                  <a:cubicBezTo>
                    <a:pt x="58" y="214"/>
                    <a:pt x="58" y="210"/>
                    <a:pt x="57" y="205"/>
                  </a:cubicBezTo>
                  <a:cubicBezTo>
                    <a:pt x="57" y="201"/>
                    <a:pt x="56" y="197"/>
                    <a:pt x="56" y="192"/>
                  </a:cubicBezTo>
                  <a:cubicBezTo>
                    <a:pt x="56" y="188"/>
                    <a:pt x="55" y="184"/>
                    <a:pt x="55" y="179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2"/>
                    <a:pt x="55" y="157"/>
                    <a:pt x="55" y="153"/>
                  </a:cubicBezTo>
                  <a:cubicBezTo>
                    <a:pt x="56" y="149"/>
                    <a:pt x="56" y="144"/>
                    <a:pt x="56" y="140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9" y="109"/>
                    <a:pt x="59" y="105"/>
                    <a:pt x="60" y="101"/>
                  </a:cubicBezTo>
                  <a:cubicBezTo>
                    <a:pt x="61" y="92"/>
                    <a:pt x="63" y="84"/>
                    <a:pt x="64" y="75"/>
                  </a:cubicBezTo>
                  <a:cubicBezTo>
                    <a:pt x="66" y="66"/>
                    <a:pt x="67" y="58"/>
                    <a:pt x="69" y="49"/>
                  </a:cubicBezTo>
                  <a:cubicBezTo>
                    <a:pt x="71" y="41"/>
                    <a:pt x="73" y="32"/>
                    <a:pt x="76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1" y="29"/>
                    <a:pt x="80" y="32"/>
                    <a:pt x="78" y="34"/>
                  </a:cubicBezTo>
                  <a:cubicBezTo>
                    <a:pt x="76" y="36"/>
                    <a:pt x="74" y="38"/>
                    <a:pt x="72" y="40"/>
                  </a:cubicBezTo>
                  <a:cubicBezTo>
                    <a:pt x="70" y="42"/>
                    <a:pt x="67" y="44"/>
                    <a:pt x="65" y="45"/>
                  </a:cubicBezTo>
                  <a:cubicBezTo>
                    <a:pt x="62" y="47"/>
                    <a:pt x="60" y="48"/>
                    <a:pt x="57" y="49"/>
                  </a:cubicBezTo>
                  <a:cubicBezTo>
                    <a:pt x="55" y="50"/>
                    <a:pt x="52" y="51"/>
                    <a:pt x="49" y="52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9" y="54"/>
                    <a:pt x="36" y="55"/>
                    <a:pt x="33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6"/>
                    <a:pt x="26" y="56"/>
                    <a:pt x="25" y="55"/>
                  </a:cubicBezTo>
                  <a:cubicBezTo>
                    <a:pt x="22" y="55"/>
                    <a:pt x="19" y="55"/>
                    <a:pt x="16" y="54"/>
                  </a:cubicBezTo>
                  <a:cubicBezTo>
                    <a:pt x="13" y="53"/>
                    <a:pt x="11" y="51"/>
                    <a:pt x="8" y="49"/>
                  </a:cubicBezTo>
                  <a:cubicBezTo>
                    <a:pt x="4" y="45"/>
                    <a:pt x="2" y="39"/>
                    <a:pt x="1" y="33"/>
                  </a:cubicBezTo>
                  <a:cubicBezTo>
                    <a:pt x="0" y="28"/>
                    <a:pt x="0" y="22"/>
                    <a:pt x="1" y="17"/>
                  </a:cubicBezTo>
                  <a:cubicBezTo>
                    <a:pt x="1" y="11"/>
                    <a:pt x="2" y="6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5" y="7"/>
                    <a:pt x="4" y="12"/>
                    <a:pt x="4" y="17"/>
                  </a:cubicBezTo>
                  <a:cubicBezTo>
                    <a:pt x="4" y="22"/>
                    <a:pt x="4" y="28"/>
                    <a:pt x="5" y="33"/>
                  </a:cubicBezTo>
                  <a:cubicBezTo>
                    <a:pt x="6" y="38"/>
                    <a:pt x="8" y="42"/>
                    <a:pt x="12" y="45"/>
                  </a:cubicBezTo>
                  <a:cubicBezTo>
                    <a:pt x="14" y="47"/>
                    <a:pt x="16" y="48"/>
                    <a:pt x="18" y="49"/>
                  </a:cubicBezTo>
                  <a:cubicBezTo>
                    <a:pt x="20" y="49"/>
                    <a:pt x="22" y="50"/>
                    <a:pt x="25" y="50"/>
                  </a:cubicBezTo>
                  <a:cubicBezTo>
                    <a:pt x="26" y="50"/>
                    <a:pt x="27" y="50"/>
                    <a:pt x="29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49"/>
                    <a:pt x="38" y="48"/>
                    <a:pt x="40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0" y="45"/>
                    <a:pt x="52" y="44"/>
                    <a:pt x="55" y="43"/>
                  </a:cubicBezTo>
                  <a:cubicBezTo>
                    <a:pt x="57" y="42"/>
                    <a:pt x="59" y="40"/>
                    <a:pt x="61" y="39"/>
                  </a:cubicBezTo>
                  <a:cubicBezTo>
                    <a:pt x="63" y="38"/>
                    <a:pt x="65" y="36"/>
                    <a:pt x="67" y="35"/>
                  </a:cubicBezTo>
                  <a:cubicBezTo>
                    <a:pt x="69" y="33"/>
                    <a:pt x="71" y="31"/>
                    <a:pt x="72" y="29"/>
                  </a:cubicBezTo>
                  <a:cubicBezTo>
                    <a:pt x="74" y="28"/>
                    <a:pt x="75" y="25"/>
                    <a:pt x="76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6" y="22"/>
                    <a:pt x="79" y="21"/>
                    <a:pt x="80" y="21"/>
                  </a:cubicBezTo>
                  <a:cubicBezTo>
                    <a:pt x="82" y="22"/>
                    <a:pt x="83" y="24"/>
                    <a:pt x="83" y="26"/>
                  </a:cubicBezTo>
                  <a:cubicBezTo>
                    <a:pt x="78" y="42"/>
                    <a:pt x="75" y="59"/>
                    <a:pt x="72" y="76"/>
                  </a:cubicBezTo>
                  <a:cubicBezTo>
                    <a:pt x="70" y="85"/>
                    <a:pt x="69" y="93"/>
                    <a:pt x="68" y="102"/>
                  </a:cubicBezTo>
                  <a:cubicBezTo>
                    <a:pt x="67" y="106"/>
                    <a:pt x="66" y="110"/>
                    <a:pt x="66" y="115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45"/>
                    <a:pt x="62" y="149"/>
                    <a:pt x="62" y="153"/>
                  </a:cubicBezTo>
                  <a:cubicBezTo>
                    <a:pt x="62" y="158"/>
                    <a:pt x="61" y="162"/>
                    <a:pt x="61" y="166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1" y="196"/>
                    <a:pt x="61" y="201"/>
                    <a:pt x="62" y="205"/>
                  </a:cubicBezTo>
                  <a:cubicBezTo>
                    <a:pt x="62" y="209"/>
                    <a:pt x="62" y="213"/>
                    <a:pt x="63" y="218"/>
                  </a:cubicBezTo>
                  <a:cubicBezTo>
                    <a:pt x="64" y="231"/>
                    <a:pt x="64" y="231"/>
                    <a:pt x="64" y="231"/>
                  </a:cubicBezTo>
                  <a:cubicBezTo>
                    <a:pt x="64" y="231"/>
                    <a:pt x="64" y="232"/>
                    <a:pt x="63" y="232"/>
                  </a:cubicBezTo>
                  <a:cubicBezTo>
                    <a:pt x="62" y="232"/>
                    <a:pt x="62" y="232"/>
                    <a:pt x="62" y="231"/>
                  </a:cubicBezTo>
                  <a:close/>
                </a:path>
              </a:pathLst>
            </a:custGeom>
            <a:solidFill>
              <a:srgbClr val="37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43"/>
            <p:cNvSpPr/>
            <p:nvPr/>
          </p:nvSpPr>
          <p:spPr bwMode="auto">
            <a:xfrm>
              <a:off x="9866313" y="3679825"/>
              <a:ext cx="485775" cy="709612"/>
            </a:xfrm>
            <a:custGeom>
              <a:avLst/>
              <a:gdLst>
                <a:gd name="T0" fmla="*/ 139 w 173"/>
                <a:gd name="T1" fmla="*/ 160 h 253"/>
                <a:gd name="T2" fmla="*/ 151 w 173"/>
                <a:gd name="T3" fmla="*/ 141 h 253"/>
                <a:gd name="T4" fmla="*/ 153 w 173"/>
                <a:gd name="T5" fmla="*/ 133 h 253"/>
                <a:gd name="T6" fmla="*/ 154 w 173"/>
                <a:gd name="T7" fmla="*/ 129 h 253"/>
                <a:gd name="T8" fmla="*/ 160 w 173"/>
                <a:gd name="T9" fmla="*/ 124 h 253"/>
                <a:gd name="T10" fmla="*/ 167 w 173"/>
                <a:gd name="T11" fmla="*/ 115 h 253"/>
                <a:gd name="T12" fmla="*/ 168 w 173"/>
                <a:gd name="T13" fmla="*/ 108 h 253"/>
                <a:gd name="T14" fmla="*/ 167 w 173"/>
                <a:gd name="T15" fmla="*/ 102 h 253"/>
                <a:gd name="T16" fmla="*/ 160 w 173"/>
                <a:gd name="T17" fmla="*/ 95 h 253"/>
                <a:gd name="T18" fmla="*/ 146 w 173"/>
                <a:gd name="T19" fmla="*/ 92 h 253"/>
                <a:gd name="T20" fmla="*/ 144 w 173"/>
                <a:gd name="T21" fmla="*/ 88 h 253"/>
                <a:gd name="T22" fmla="*/ 145 w 173"/>
                <a:gd name="T23" fmla="*/ 85 h 253"/>
                <a:gd name="T24" fmla="*/ 146 w 173"/>
                <a:gd name="T25" fmla="*/ 79 h 253"/>
                <a:gd name="T26" fmla="*/ 146 w 173"/>
                <a:gd name="T27" fmla="*/ 73 h 253"/>
                <a:gd name="T28" fmla="*/ 142 w 173"/>
                <a:gd name="T29" fmla="*/ 68 h 253"/>
                <a:gd name="T30" fmla="*/ 140 w 173"/>
                <a:gd name="T31" fmla="*/ 66 h 253"/>
                <a:gd name="T32" fmla="*/ 121 w 173"/>
                <a:gd name="T33" fmla="*/ 63 h 253"/>
                <a:gd name="T34" fmla="*/ 111 w 173"/>
                <a:gd name="T35" fmla="*/ 62 h 253"/>
                <a:gd name="T36" fmla="*/ 120 w 173"/>
                <a:gd name="T37" fmla="*/ 39 h 253"/>
                <a:gd name="T38" fmla="*/ 123 w 173"/>
                <a:gd name="T39" fmla="*/ 7 h 253"/>
                <a:gd name="T40" fmla="*/ 107 w 173"/>
                <a:gd name="T41" fmla="*/ 13 h 253"/>
                <a:gd name="T42" fmla="*/ 91 w 173"/>
                <a:gd name="T43" fmla="*/ 45 h 253"/>
                <a:gd name="T44" fmla="*/ 77 w 173"/>
                <a:gd name="T45" fmla="*/ 90 h 253"/>
                <a:gd name="T46" fmla="*/ 71 w 173"/>
                <a:gd name="T47" fmla="*/ 114 h 253"/>
                <a:gd name="T48" fmla="*/ 71 w 173"/>
                <a:gd name="T49" fmla="*/ 114 h 253"/>
                <a:gd name="T50" fmla="*/ 29 w 173"/>
                <a:gd name="T51" fmla="*/ 201 h 253"/>
                <a:gd name="T52" fmla="*/ 11 w 173"/>
                <a:gd name="T53" fmla="*/ 236 h 253"/>
                <a:gd name="T54" fmla="*/ 0 w 173"/>
                <a:gd name="T55" fmla="*/ 253 h 253"/>
                <a:gd name="T56" fmla="*/ 9 w 173"/>
                <a:gd name="T57" fmla="*/ 235 h 253"/>
                <a:gd name="T58" fmla="*/ 26 w 173"/>
                <a:gd name="T59" fmla="*/ 200 h 253"/>
                <a:gd name="T60" fmla="*/ 67 w 173"/>
                <a:gd name="T61" fmla="*/ 112 h 253"/>
                <a:gd name="T62" fmla="*/ 69 w 173"/>
                <a:gd name="T63" fmla="*/ 101 h 253"/>
                <a:gd name="T64" fmla="*/ 79 w 173"/>
                <a:gd name="T65" fmla="*/ 66 h 253"/>
                <a:gd name="T66" fmla="*/ 96 w 173"/>
                <a:gd name="T67" fmla="*/ 21 h 253"/>
                <a:gd name="T68" fmla="*/ 113 w 173"/>
                <a:gd name="T69" fmla="*/ 1 h 253"/>
                <a:gd name="T70" fmla="*/ 127 w 173"/>
                <a:gd name="T71" fmla="*/ 3 h 253"/>
                <a:gd name="T72" fmla="*/ 131 w 173"/>
                <a:gd name="T73" fmla="*/ 17 h 253"/>
                <a:gd name="T74" fmla="*/ 116 w 173"/>
                <a:gd name="T75" fmla="*/ 63 h 253"/>
                <a:gd name="T76" fmla="*/ 120 w 173"/>
                <a:gd name="T77" fmla="*/ 58 h 253"/>
                <a:gd name="T78" fmla="*/ 143 w 173"/>
                <a:gd name="T79" fmla="*/ 62 h 253"/>
                <a:gd name="T80" fmla="*/ 146 w 173"/>
                <a:gd name="T81" fmla="*/ 64 h 253"/>
                <a:gd name="T82" fmla="*/ 150 w 173"/>
                <a:gd name="T83" fmla="*/ 71 h 253"/>
                <a:gd name="T84" fmla="*/ 151 w 173"/>
                <a:gd name="T85" fmla="*/ 79 h 253"/>
                <a:gd name="T86" fmla="*/ 150 w 173"/>
                <a:gd name="T87" fmla="*/ 87 h 253"/>
                <a:gd name="T88" fmla="*/ 146 w 173"/>
                <a:gd name="T89" fmla="*/ 87 h 253"/>
                <a:gd name="T90" fmla="*/ 162 w 173"/>
                <a:gd name="T91" fmla="*/ 91 h 253"/>
                <a:gd name="T92" fmla="*/ 171 w 173"/>
                <a:gd name="T93" fmla="*/ 100 h 253"/>
                <a:gd name="T94" fmla="*/ 172 w 173"/>
                <a:gd name="T95" fmla="*/ 109 h 253"/>
                <a:gd name="T96" fmla="*/ 170 w 173"/>
                <a:gd name="T97" fmla="*/ 117 h 253"/>
                <a:gd name="T98" fmla="*/ 163 w 173"/>
                <a:gd name="T99" fmla="*/ 127 h 253"/>
                <a:gd name="T100" fmla="*/ 157 w 173"/>
                <a:gd name="T101" fmla="*/ 130 h 253"/>
                <a:gd name="T102" fmla="*/ 156 w 173"/>
                <a:gd name="T103" fmla="*/ 136 h 253"/>
                <a:gd name="T104" fmla="*/ 149 w 173"/>
                <a:gd name="T105" fmla="*/ 153 h 253"/>
                <a:gd name="T106" fmla="*/ 131 w 173"/>
                <a:gd name="T107" fmla="*/ 169 h 253"/>
                <a:gd name="T108" fmla="*/ 130 w 173"/>
                <a:gd name="T109" fmla="*/ 16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3" h="253">
                  <a:moveTo>
                    <a:pt x="130" y="168"/>
                  </a:moveTo>
                  <a:cubicBezTo>
                    <a:pt x="133" y="165"/>
                    <a:pt x="136" y="163"/>
                    <a:pt x="139" y="160"/>
                  </a:cubicBezTo>
                  <a:cubicBezTo>
                    <a:pt x="142" y="158"/>
                    <a:pt x="144" y="155"/>
                    <a:pt x="146" y="151"/>
                  </a:cubicBezTo>
                  <a:cubicBezTo>
                    <a:pt x="149" y="148"/>
                    <a:pt x="150" y="145"/>
                    <a:pt x="151" y="141"/>
                  </a:cubicBezTo>
                  <a:cubicBezTo>
                    <a:pt x="152" y="139"/>
                    <a:pt x="153" y="138"/>
                    <a:pt x="153" y="136"/>
                  </a:cubicBezTo>
                  <a:cubicBezTo>
                    <a:pt x="153" y="135"/>
                    <a:pt x="153" y="134"/>
                    <a:pt x="153" y="133"/>
                  </a:cubicBezTo>
                  <a:cubicBezTo>
                    <a:pt x="154" y="132"/>
                    <a:pt x="154" y="131"/>
                    <a:pt x="154" y="130"/>
                  </a:cubicBezTo>
                  <a:cubicBezTo>
                    <a:pt x="154" y="130"/>
                    <a:pt x="154" y="129"/>
                    <a:pt x="154" y="129"/>
                  </a:cubicBezTo>
                  <a:cubicBezTo>
                    <a:pt x="154" y="129"/>
                    <a:pt x="154" y="129"/>
                    <a:pt x="154" y="129"/>
                  </a:cubicBezTo>
                  <a:cubicBezTo>
                    <a:pt x="156" y="128"/>
                    <a:pt x="158" y="126"/>
                    <a:pt x="160" y="124"/>
                  </a:cubicBezTo>
                  <a:cubicBezTo>
                    <a:pt x="162" y="122"/>
                    <a:pt x="164" y="121"/>
                    <a:pt x="165" y="119"/>
                  </a:cubicBezTo>
                  <a:cubicBezTo>
                    <a:pt x="166" y="118"/>
                    <a:pt x="166" y="116"/>
                    <a:pt x="167" y="115"/>
                  </a:cubicBezTo>
                  <a:cubicBezTo>
                    <a:pt x="167" y="114"/>
                    <a:pt x="167" y="113"/>
                    <a:pt x="168" y="112"/>
                  </a:cubicBezTo>
                  <a:cubicBezTo>
                    <a:pt x="168" y="111"/>
                    <a:pt x="168" y="110"/>
                    <a:pt x="168" y="108"/>
                  </a:cubicBezTo>
                  <a:cubicBezTo>
                    <a:pt x="168" y="107"/>
                    <a:pt x="169" y="106"/>
                    <a:pt x="168" y="105"/>
                  </a:cubicBezTo>
                  <a:cubicBezTo>
                    <a:pt x="168" y="104"/>
                    <a:pt x="168" y="103"/>
                    <a:pt x="167" y="102"/>
                  </a:cubicBezTo>
                  <a:cubicBezTo>
                    <a:pt x="167" y="101"/>
                    <a:pt x="166" y="100"/>
                    <a:pt x="166" y="99"/>
                  </a:cubicBezTo>
                  <a:cubicBezTo>
                    <a:pt x="164" y="98"/>
                    <a:pt x="162" y="96"/>
                    <a:pt x="160" y="95"/>
                  </a:cubicBezTo>
                  <a:cubicBezTo>
                    <a:pt x="158" y="94"/>
                    <a:pt x="155" y="94"/>
                    <a:pt x="153" y="93"/>
                  </a:cubicBezTo>
                  <a:cubicBezTo>
                    <a:pt x="151" y="92"/>
                    <a:pt x="148" y="92"/>
                    <a:pt x="146" y="92"/>
                  </a:cubicBezTo>
                  <a:cubicBezTo>
                    <a:pt x="144" y="92"/>
                    <a:pt x="143" y="90"/>
                    <a:pt x="144" y="89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4" y="87"/>
                    <a:pt x="145" y="86"/>
                    <a:pt x="145" y="85"/>
                  </a:cubicBezTo>
                  <a:cubicBezTo>
                    <a:pt x="146" y="84"/>
                    <a:pt x="146" y="83"/>
                    <a:pt x="146" y="82"/>
                  </a:cubicBezTo>
                  <a:cubicBezTo>
                    <a:pt x="146" y="81"/>
                    <a:pt x="146" y="80"/>
                    <a:pt x="146" y="79"/>
                  </a:cubicBezTo>
                  <a:cubicBezTo>
                    <a:pt x="147" y="78"/>
                    <a:pt x="146" y="77"/>
                    <a:pt x="146" y="76"/>
                  </a:cubicBezTo>
                  <a:cubicBezTo>
                    <a:pt x="146" y="75"/>
                    <a:pt x="146" y="74"/>
                    <a:pt x="146" y="73"/>
                  </a:cubicBezTo>
                  <a:cubicBezTo>
                    <a:pt x="145" y="72"/>
                    <a:pt x="145" y="71"/>
                    <a:pt x="144" y="70"/>
                  </a:cubicBezTo>
                  <a:cubicBezTo>
                    <a:pt x="144" y="69"/>
                    <a:pt x="143" y="68"/>
                    <a:pt x="142" y="68"/>
                  </a:cubicBezTo>
                  <a:cubicBezTo>
                    <a:pt x="142" y="67"/>
                    <a:pt x="142" y="67"/>
                    <a:pt x="141" y="67"/>
                  </a:cubicBezTo>
                  <a:cubicBezTo>
                    <a:pt x="141" y="66"/>
                    <a:pt x="141" y="66"/>
                    <a:pt x="140" y="66"/>
                  </a:cubicBezTo>
                  <a:cubicBezTo>
                    <a:pt x="137" y="64"/>
                    <a:pt x="132" y="63"/>
                    <a:pt x="128" y="63"/>
                  </a:cubicBezTo>
                  <a:cubicBezTo>
                    <a:pt x="125" y="63"/>
                    <a:pt x="123" y="63"/>
                    <a:pt x="121" y="63"/>
                  </a:cubicBezTo>
                  <a:cubicBezTo>
                    <a:pt x="119" y="63"/>
                    <a:pt x="116" y="64"/>
                    <a:pt x="114" y="64"/>
                  </a:cubicBezTo>
                  <a:cubicBezTo>
                    <a:pt x="113" y="65"/>
                    <a:pt x="111" y="64"/>
                    <a:pt x="111" y="62"/>
                  </a:cubicBezTo>
                  <a:cubicBezTo>
                    <a:pt x="111" y="62"/>
                    <a:pt x="111" y="61"/>
                    <a:pt x="111" y="61"/>
                  </a:cubicBezTo>
                  <a:cubicBezTo>
                    <a:pt x="115" y="54"/>
                    <a:pt x="118" y="46"/>
                    <a:pt x="120" y="39"/>
                  </a:cubicBezTo>
                  <a:cubicBezTo>
                    <a:pt x="123" y="31"/>
                    <a:pt x="125" y="24"/>
                    <a:pt x="126" y="16"/>
                  </a:cubicBezTo>
                  <a:cubicBezTo>
                    <a:pt x="126" y="13"/>
                    <a:pt x="125" y="9"/>
                    <a:pt x="123" y="7"/>
                  </a:cubicBezTo>
                  <a:cubicBezTo>
                    <a:pt x="122" y="6"/>
                    <a:pt x="118" y="5"/>
                    <a:pt x="115" y="6"/>
                  </a:cubicBezTo>
                  <a:cubicBezTo>
                    <a:pt x="112" y="8"/>
                    <a:pt x="110" y="11"/>
                    <a:pt x="107" y="13"/>
                  </a:cubicBezTo>
                  <a:cubicBezTo>
                    <a:pt x="105" y="16"/>
                    <a:pt x="103" y="20"/>
                    <a:pt x="101" y="23"/>
                  </a:cubicBezTo>
                  <a:cubicBezTo>
                    <a:pt x="97" y="30"/>
                    <a:pt x="94" y="37"/>
                    <a:pt x="91" y="45"/>
                  </a:cubicBezTo>
                  <a:cubicBezTo>
                    <a:pt x="88" y="52"/>
                    <a:pt x="86" y="60"/>
                    <a:pt x="84" y="67"/>
                  </a:cubicBezTo>
                  <a:cubicBezTo>
                    <a:pt x="81" y="75"/>
                    <a:pt x="79" y="83"/>
                    <a:pt x="77" y="90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3" y="106"/>
                    <a:pt x="72" y="110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60" y="137"/>
                    <a:pt x="49" y="161"/>
                    <a:pt x="37" y="184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6" y="207"/>
                    <a:pt x="23" y="213"/>
                    <a:pt x="20" y="218"/>
                  </a:cubicBezTo>
                  <a:cubicBezTo>
                    <a:pt x="17" y="224"/>
                    <a:pt x="14" y="230"/>
                    <a:pt x="11" y="236"/>
                  </a:cubicBezTo>
                  <a:cubicBezTo>
                    <a:pt x="1" y="253"/>
                    <a:pt x="1" y="253"/>
                    <a:pt x="1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12" y="229"/>
                    <a:pt x="15" y="223"/>
                    <a:pt x="18" y="217"/>
                  </a:cubicBezTo>
                  <a:cubicBezTo>
                    <a:pt x="20" y="212"/>
                    <a:pt x="23" y="206"/>
                    <a:pt x="26" y="200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45" y="159"/>
                    <a:pt x="56" y="136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09"/>
                    <a:pt x="68" y="105"/>
                    <a:pt x="69" y="101"/>
                  </a:cubicBezTo>
                  <a:cubicBezTo>
                    <a:pt x="70" y="97"/>
                    <a:pt x="71" y="93"/>
                    <a:pt x="72" y="89"/>
                  </a:cubicBezTo>
                  <a:cubicBezTo>
                    <a:pt x="74" y="81"/>
                    <a:pt x="76" y="74"/>
                    <a:pt x="79" y="66"/>
                  </a:cubicBezTo>
                  <a:cubicBezTo>
                    <a:pt x="81" y="58"/>
                    <a:pt x="84" y="51"/>
                    <a:pt x="86" y="43"/>
                  </a:cubicBezTo>
                  <a:cubicBezTo>
                    <a:pt x="89" y="35"/>
                    <a:pt x="92" y="28"/>
                    <a:pt x="96" y="21"/>
                  </a:cubicBezTo>
                  <a:cubicBezTo>
                    <a:pt x="98" y="17"/>
                    <a:pt x="100" y="13"/>
                    <a:pt x="103" y="10"/>
                  </a:cubicBezTo>
                  <a:cubicBezTo>
                    <a:pt x="105" y="7"/>
                    <a:pt x="108" y="3"/>
                    <a:pt x="113" y="1"/>
                  </a:cubicBezTo>
                  <a:cubicBezTo>
                    <a:pt x="115" y="0"/>
                    <a:pt x="118" y="0"/>
                    <a:pt x="120" y="0"/>
                  </a:cubicBezTo>
                  <a:cubicBezTo>
                    <a:pt x="122" y="0"/>
                    <a:pt x="125" y="1"/>
                    <a:pt x="127" y="3"/>
                  </a:cubicBezTo>
                  <a:cubicBezTo>
                    <a:pt x="129" y="5"/>
                    <a:pt x="130" y="8"/>
                    <a:pt x="131" y="10"/>
                  </a:cubicBezTo>
                  <a:cubicBezTo>
                    <a:pt x="131" y="12"/>
                    <a:pt x="131" y="14"/>
                    <a:pt x="131" y="17"/>
                  </a:cubicBezTo>
                  <a:cubicBezTo>
                    <a:pt x="131" y="25"/>
                    <a:pt x="128" y="33"/>
                    <a:pt x="126" y="41"/>
                  </a:cubicBezTo>
                  <a:cubicBezTo>
                    <a:pt x="123" y="48"/>
                    <a:pt x="119" y="56"/>
                    <a:pt x="116" y="63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8" y="58"/>
                    <a:pt x="120" y="58"/>
                  </a:cubicBezTo>
                  <a:cubicBezTo>
                    <a:pt x="123" y="58"/>
                    <a:pt x="125" y="58"/>
                    <a:pt x="128" y="58"/>
                  </a:cubicBezTo>
                  <a:cubicBezTo>
                    <a:pt x="133" y="58"/>
                    <a:pt x="138" y="59"/>
                    <a:pt x="143" y="62"/>
                  </a:cubicBezTo>
                  <a:cubicBezTo>
                    <a:pt x="143" y="62"/>
                    <a:pt x="144" y="62"/>
                    <a:pt x="145" y="63"/>
                  </a:cubicBezTo>
                  <a:cubicBezTo>
                    <a:pt x="145" y="63"/>
                    <a:pt x="146" y="64"/>
                    <a:pt x="146" y="64"/>
                  </a:cubicBezTo>
                  <a:cubicBezTo>
                    <a:pt x="147" y="65"/>
                    <a:pt x="148" y="66"/>
                    <a:pt x="149" y="68"/>
                  </a:cubicBezTo>
                  <a:cubicBezTo>
                    <a:pt x="149" y="69"/>
                    <a:pt x="150" y="70"/>
                    <a:pt x="150" y="71"/>
                  </a:cubicBezTo>
                  <a:cubicBezTo>
                    <a:pt x="151" y="73"/>
                    <a:pt x="151" y="74"/>
                    <a:pt x="151" y="75"/>
                  </a:cubicBezTo>
                  <a:cubicBezTo>
                    <a:pt x="151" y="77"/>
                    <a:pt x="151" y="78"/>
                    <a:pt x="151" y="79"/>
                  </a:cubicBezTo>
                  <a:cubicBezTo>
                    <a:pt x="151" y="81"/>
                    <a:pt x="151" y="82"/>
                    <a:pt x="151" y="83"/>
                  </a:cubicBezTo>
                  <a:cubicBezTo>
                    <a:pt x="150" y="84"/>
                    <a:pt x="150" y="86"/>
                    <a:pt x="150" y="87"/>
                  </a:cubicBezTo>
                  <a:cubicBezTo>
                    <a:pt x="149" y="88"/>
                    <a:pt x="149" y="89"/>
                    <a:pt x="148" y="91"/>
                  </a:cubicBezTo>
                  <a:cubicBezTo>
                    <a:pt x="146" y="87"/>
                    <a:pt x="146" y="87"/>
                    <a:pt x="146" y="87"/>
                  </a:cubicBezTo>
                  <a:cubicBezTo>
                    <a:pt x="149" y="87"/>
                    <a:pt x="151" y="88"/>
                    <a:pt x="154" y="89"/>
                  </a:cubicBezTo>
                  <a:cubicBezTo>
                    <a:pt x="157" y="89"/>
                    <a:pt x="159" y="90"/>
                    <a:pt x="162" y="91"/>
                  </a:cubicBezTo>
                  <a:cubicBezTo>
                    <a:pt x="164" y="93"/>
                    <a:pt x="167" y="94"/>
                    <a:pt x="169" y="96"/>
                  </a:cubicBezTo>
                  <a:cubicBezTo>
                    <a:pt x="170" y="98"/>
                    <a:pt x="171" y="99"/>
                    <a:pt x="171" y="100"/>
                  </a:cubicBezTo>
                  <a:cubicBezTo>
                    <a:pt x="172" y="102"/>
                    <a:pt x="172" y="103"/>
                    <a:pt x="172" y="105"/>
                  </a:cubicBezTo>
                  <a:cubicBezTo>
                    <a:pt x="173" y="106"/>
                    <a:pt x="173" y="108"/>
                    <a:pt x="172" y="109"/>
                  </a:cubicBezTo>
                  <a:cubicBezTo>
                    <a:pt x="172" y="110"/>
                    <a:pt x="172" y="112"/>
                    <a:pt x="172" y="113"/>
                  </a:cubicBezTo>
                  <a:cubicBezTo>
                    <a:pt x="171" y="114"/>
                    <a:pt x="171" y="116"/>
                    <a:pt x="170" y="117"/>
                  </a:cubicBezTo>
                  <a:cubicBezTo>
                    <a:pt x="170" y="118"/>
                    <a:pt x="169" y="119"/>
                    <a:pt x="168" y="121"/>
                  </a:cubicBezTo>
                  <a:cubicBezTo>
                    <a:pt x="167" y="123"/>
                    <a:pt x="165" y="125"/>
                    <a:pt x="163" y="127"/>
                  </a:cubicBezTo>
                  <a:cubicBezTo>
                    <a:pt x="161" y="129"/>
                    <a:pt x="159" y="130"/>
                    <a:pt x="156" y="132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1"/>
                    <a:pt x="157" y="132"/>
                    <a:pt x="157" y="133"/>
                  </a:cubicBezTo>
                  <a:cubicBezTo>
                    <a:pt x="157" y="135"/>
                    <a:pt x="156" y="135"/>
                    <a:pt x="156" y="136"/>
                  </a:cubicBezTo>
                  <a:cubicBezTo>
                    <a:pt x="156" y="138"/>
                    <a:pt x="155" y="140"/>
                    <a:pt x="154" y="142"/>
                  </a:cubicBezTo>
                  <a:cubicBezTo>
                    <a:pt x="153" y="146"/>
                    <a:pt x="151" y="150"/>
                    <a:pt x="149" y="153"/>
                  </a:cubicBezTo>
                  <a:cubicBezTo>
                    <a:pt x="146" y="156"/>
                    <a:pt x="144" y="159"/>
                    <a:pt x="141" y="162"/>
                  </a:cubicBezTo>
                  <a:cubicBezTo>
                    <a:pt x="138" y="165"/>
                    <a:pt x="134" y="167"/>
                    <a:pt x="131" y="169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1" y="169"/>
                    <a:pt x="130" y="169"/>
                    <a:pt x="130" y="169"/>
                  </a:cubicBezTo>
                  <a:cubicBezTo>
                    <a:pt x="130" y="168"/>
                    <a:pt x="130" y="168"/>
                    <a:pt x="130" y="168"/>
                  </a:cubicBezTo>
                  <a:close/>
                </a:path>
              </a:pathLst>
            </a:custGeom>
            <a:solidFill>
              <a:srgbClr val="B787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44"/>
            <p:cNvSpPr/>
            <p:nvPr/>
          </p:nvSpPr>
          <p:spPr bwMode="auto">
            <a:xfrm>
              <a:off x="10933113" y="4502150"/>
              <a:ext cx="120650" cy="217487"/>
            </a:xfrm>
            <a:custGeom>
              <a:avLst/>
              <a:gdLst>
                <a:gd name="T0" fmla="*/ 40 w 43"/>
                <a:gd name="T1" fmla="*/ 77 h 78"/>
                <a:gd name="T2" fmla="*/ 32 w 43"/>
                <a:gd name="T3" fmla="*/ 66 h 78"/>
                <a:gd name="T4" fmla="*/ 24 w 43"/>
                <a:gd name="T5" fmla="*/ 55 h 78"/>
                <a:gd name="T6" fmla="*/ 20 w 43"/>
                <a:gd name="T7" fmla="*/ 48 h 78"/>
                <a:gd name="T8" fmla="*/ 17 w 43"/>
                <a:gd name="T9" fmla="*/ 41 h 78"/>
                <a:gd name="T10" fmla="*/ 10 w 43"/>
                <a:gd name="T11" fmla="*/ 27 h 78"/>
                <a:gd name="T12" fmla="*/ 7 w 43"/>
                <a:gd name="T13" fmla="*/ 20 h 78"/>
                <a:gd name="T14" fmla="*/ 4 w 43"/>
                <a:gd name="T15" fmla="*/ 14 h 78"/>
                <a:gd name="T16" fmla="*/ 0 w 43"/>
                <a:gd name="T17" fmla="*/ 1 h 78"/>
                <a:gd name="T18" fmla="*/ 0 w 43"/>
                <a:gd name="T19" fmla="*/ 0 h 78"/>
                <a:gd name="T20" fmla="*/ 2 w 43"/>
                <a:gd name="T21" fmla="*/ 0 h 78"/>
                <a:gd name="T22" fmla="*/ 2 w 43"/>
                <a:gd name="T23" fmla="*/ 0 h 78"/>
                <a:gd name="T24" fmla="*/ 9 w 43"/>
                <a:gd name="T25" fmla="*/ 11 h 78"/>
                <a:gd name="T26" fmla="*/ 16 w 43"/>
                <a:gd name="T27" fmla="*/ 23 h 78"/>
                <a:gd name="T28" fmla="*/ 24 w 43"/>
                <a:gd name="T29" fmla="*/ 37 h 78"/>
                <a:gd name="T30" fmla="*/ 31 w 43"/>
                <a:gd name="T31" fmla="*/ 51 h 78"/>
                <a:gd name="T32" fmla="*/ 37 w 43"/>
                <a:gd name="T33" fmla="*/ 63 h 78"/>
                <a:gd name="T34" fmla="*/ 42 w 43"/>
                <a:gd name="T35" fmla="*/ 76 h 78"/>
                <a:gd name="T36" fmla="*/ 41 w 43"/>
                <a:gd name="T37" fmla="*/ 78 h 78"/>
                <a:gd name="T38" fmla="*/ 40 w 43"/>
                <a:gd name="T3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78">
                  <a:moveTo>
                    <a:pt x="40" y="77"/>
                  </a:moveTo>
                  <a:cubicBezTo>
                    <a:pt x="40" y="77"/>
                    <a:pt x="36" y="73"/>
                    <a:pt x="32" y="66"/>
                  </a:cubicBezTo>
                  <a:cubicBezTo>
                    <a:pt x="30" y="63"/>
                    <a:pt x="27" y="59"/>
                    <a:pt x="24" y="55"/>
                  </a:cubicBezTo>
                  <a:cubicBezTo>
                    <a:pt x="23" y="52"/>
                    <a:pt x="22" y="50"/>
                    <a:pt x="20" y="48"/>
                  </a:cubicBezTo>
                  <a:cubicBezTo>
                    <a:pt x="19" y="46"/>
                    <a:pt x="18" y="43"/>
                    <a:pt x="17" y="41"/>
                  </a:cubicBezTo>
                  <a:cubicBezTo>
                    <a:pt x="14" y="36"/>
                    <a:pt x="12" y="31"/>
                    <a:pt x="10" y="27"/>
                  </a:cubicBezTo>
                  <a:cubicBezTo>
                    <a:pt x="8" y="24"/>
                    <a:pt x="8" y="22"/>
                    <a:pt x="7" y="20"/>
                  </a:cubicBezTo>
                  <a:cubicBezTo>
                    <a:pt x="6" y="18"/>
                    <a:pt x="5" y="16"/>
                    <a:pt x="4" y="14"/>
                  </a:cubicBezTo>
                  <a:cubicBezTo>
                    <a:pt x="1" y="6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5"/>
                    <a:pt x="9" y="11"/>
                  </a:cubicBezTo>
                  <a:cubicBezTo>
                    <a:pt x="11" y="15"/>
                    <a:pt x="13" y="19"/>
                    <a:pt x="16" y="23"/>
                  </a:cubicBezTo>
                  <a:cubicBezTo>
                    <a:pt x="18" y="28"/>
                    <a:pt x="21" y="32"/>
                    <a:pt x="24" y="37"/>
                  </a:cubicBezTo>
                  <a:cubicBezTo>
                    <a:pt x="26" y="42"/>
                    <a:pt x="29" y="47"/>
                    <a:pt x="31" y="51"/>
                  </a:cubicBezTo>
                  <a:cubicBezTo>
                    <a:pt x="33" y="56"/>
                    <a:pt x="35" y="60"/>
                    <a:pt x="37" y="63"/>
                  </a:cubicBezTo>
                  <a:cubicBezTo>
                    <a:pt x="40" y="71"/>
                    <a:pt x="42" y="76"/>
                    <a:pt x="42" y="76"/>
                  </a:cubicBezTo>
                  <a:cubicBezTo>
                    <a:pt x="43" y="77"/>
                    <a:pt x="42" y="77"/>
                    <a:pt x="41" y="78"/>
                  </a:cubicBezTo>
                  <a:cubicBezTo>
                    <a:pt x="41" y="78"/>
                    <a:pt x="40" y="78"/>
                    <a:pt x="40" y="77"/>
                  </a:cubicBezTo>
                  <a:close/>
                </a:path>
              </a:pathLst>
            </a:custGeom>
            <a:solidFill>
              <a:srgbClr val="003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45"/>
            <p:cNvSpPr/>
            <p:nvPr/>
          </p:nvSpPr>
          <p:spPr bwMode="auto">
            <a:xfrm>
              <a:off x="10782300" y="4035425"/>
              <a:ext cx="550862" cy="477837"/>
            </a:xfrm>
            <a:custGeom>
              <a:avLst/>
              <a:gdLst>
                <a:gd name="T0" fmla="*/ 0 w 196"/>
                <a:gd name="T1" fmla="*/ 38 h 170"/>
                <a:gd name="T2" fmla="*/ 1 w 196"/>
                <a:gd name="T3" fmla="*/ 37 h 170"/>
                <a:gd name="T4" fmla="*/ 2 w 196"/>
                <a:gd name="T5" fmla="*/ 35 h 170"/>
                <a:gd name="T6" fmla="*/ 9 w 196"/>
                <a:gd name="T7" fmla="*/ 28 h 170"/>
                <a:gd name="T8" fmla="*/ 21 w 196"/>
                <a:gd name="T9" fmla="*/ 19 h 170"/>
                <a:gd name="T10" fmla="*/ 29 w 196"/>
                <a:gd name="T11" fmla="*/ 14 h 170"/>
                <a:gd name="T12" fmla="*/ 33 w 196"/>
                <a:gd name="T13" fmla="*/ 11 h 170"/>
                <a:gd name="T14" fmla="*/ 38 w 196"/>
                <a:gd name="T15" fmla="*/ 9 h 170"/>
                <a:gd name="T16" fmla="*/ 60 w 196"/>
                <a:gd name="T17" fmla="*/ 2 h 170"/>
                <a:gd name="T18" fmla="*/ 86 w 196"/>
                <a:gd name="T19" fmla="*/ 1 h 170"/>
                <a:gd name="T20" fmla="*/ 93 w 196"/>
                <a:gd name="T21" fmla="*/ 2 h 170"/>
                <a:gd name="T22" fmla="*/ 94 w 196"/>
                <a:gd name="T23" fmla="*/ 2 h 170"/>
                <a:gd name="T24" fmla="*/ 95 w 196"/>
                <a:gd name="T25" fmla="*/ 2 h 170"/>
                <a:gd name="T26" fmla="*/ 95 w 196"/>
                <a:gd name="T27" fmla="*/ 2 h 170"/>
                <a:gd name="T28" fmla="*/ 96 w 196"/>
                <a:gd name="T29" fmla="*/ 2 h 170"/>
                <a:gd name="T30" fmla="*/ 96 w 196"/>
                <a:gd name="T31" fmla="*/ 3 h 170"/>
                <a:gd name="T32" fmla="*/ 96 w 196"/>
                <a:gd name="T33" fmla="*/ 3 h 170"/>
                <a:gd name="T34" fmla="*/ 100 w 196"/>
                <a:gd name="T35" fmla="*/ 4 h 170"/>
                <a:gd name="T36" fmla="*/ 112 w 196"/>
                <a:gd name="T37" fmla="*/ 13 h 170"/>
                <a:gd name="T38" fmla="*/ 130 w 196"/>
                <a:gd name="T39" fmla="*/ 35 h 170"/>
                <a:gd name="T40" fmla="*/ 157 w 196"/>
                <a:gd name="T41" fmla="*/ 82 h 170"/>
                <a:gd name="T42" fmla="*/ 169 w 196"/>
                <a:gd name="T43" fmla="*/ 105 h 170"/>
                <a:gd name="T44" fmla="*/ 178 w 196"/>
                <a:gd name="T45" fmla="*/ 126 h 170"/>
                <a:gd name="T46" fmla="*/ 191 w 196"/>
                <a:gd name="T47" fmla="*/ 157 h 170"/>
                <a:gd name="T48" fmla="*/ 196 w 196"/>
                <a:gd name="T49" fmla="*/ 169 h 170"/>
                <a:gd name="T50" fmla="*/ 196 w 196"/>
                <a:gd name="T51" fmla="*/ 170 h 170"/>
                <a:gd name="T52" fmla="*/ 194 w 196"/>
                <a:gd name="T53" fmla="*/ 169 h 170"/>
                <a:gd name="T54" fmla="*/ 173 w 196"/>
                <a:gd name="T55" fmla="*/ 128 h 170"/>
                <a:gd name="T56" fmla="*/ 151 w 196"/>
                <a:gd name="T57" fmla="*/ 86 h 170"/>
                <a:gd name="T58" fmla="*/ 123 w 196"/>
                <a:gd name="T59" fmla="*/ 39 h 170"/>
                <a:gd name="T60" fmla="*/ 106 w 196"/>
                <a:gd name="T61" fmla="*/ 18 h 170"/>
                <a:gd name="T62" fmla="*/ 97 w 196"/>
                <a:gd name="T63" fmla="*/ 11 h 170"/>
                <a:gd name="T64" fmla="*/ 96 w 196"/>
                <a:gd name="T65" fmla="*/ 10 h 170"/>
                <a:gd name="T66" fmla="*/ 94 w 196"/>
                <a:gd name="T67" fmla="*/ 10 h 170"/>
                <a:gd name="T68" fmla="*/ 94 w 196"/>
                <a:gd name="T69" fmla="*/ 10 h 170"/>
                <a:gd name="T70" fmla="*/ 93 w 196"/>
                <a:gd name="T71" fmla="*/ 10 h 170"/>
                <a:gd name="T72" fmla="*/ 94 w 196"/>
                <a:gd name="T73" fmla="*/ 10 h 170"/>
                <a:gd name="T74" fmla="*/ 93 w 196"/>
                <a:gd name="T75" fmla="*/ 10 h 170"/>
                <a:gd name="T76" fmla="*/ 93 w 196"/>
                <a:gd name="T77" fmla="*/ 10 h 170"/>
                <a:gd name="T78" fmla="*/ 91 w 196"/>
                <a:gd name="T79" fmla="*/ 9 h 170"/>
                <a:gd name="T80" fmla="*/ 85 w 196"/>
                <a:gd name="T81" fmla="*/ 8 h 170"/>
                <a:gd name="T82" fmla="*/ 61 w 196"/>
                <a:gd name="T83" fmla="*/ 8 h 170"/>
                <a:gd name="T84" fmla="*/ 40 w 196"/>
                <a:gd name="T85" fmla="*/ 14 h 170"/>
                <a:gd name="T86" fmla="*/ 35 w 196"/>
                <a:gd name="T87" fmla="*/ 16 h 170"/>
                <a:gd name="T88" fmla="*/ 31 w 196"/>
                <a:gd name="T89" fmla="*/ 18 h 170"/>
                <a:gd name="T90" fmla="*/ 23 w 196"/>
                <a:gd name="T91" fmla="*/ 23 h 170"/>
                <a:gd name="T92" fmla="*/ 12 w 196"/>
                <a:gd name="T93" fmla="*/ 31 h 170"/>
                <a:gd name="T94" fmla="*/ 5 w 196"/>
                <a:gd name="T95" fmla="*/ 37 h 170"/>
                <a:gd name="T96" fmla="*/ 3 w 196"/>
                <a:gd name="T97" fmla="*/ 39 h 170"/>
                <a:gd name="T98" fmla="*/ 3 w 196"/>
                <a:gd name="T99" fmla="*/ 39 h 170"/>
                <a:gd name="T100" fmla="*/ 2 w 196"/>
                <a:gd name="T101" fmla="*/ 39 h 170"/>
                <a:gd name="T102" fmla="*/ 1 w 196"/>
                <a:gd name="T103" fmla="*/ 40 h 170"/>
                <a:gd name="T104" fmla="*/ 0 w 196"/>
                <a:gd name="T105" fmla="*/ 3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6" h="170">
                  <a:moveTo>
                    <a:pt x="0" y="38"/>
                  </a:moveTo>
                  <a:cubicBezTo>
                    <a:pt x="0" y="38"/>
                    <a:pt x="0" y="37"/>
                    <a:pt x="1" y="37"/>
                  </a:cubicBezTo>
                  <a:cubicBezTo>
                    <a:pt x="1" y="37"/>
                    <a:pt x="2" y="36"/>
                    <a:pt x="2" y="35"/>
                  </a:cubicBezTo>
                  <a:cubicBezTo>
                    <a:pt x="4" y="33"/>
                    <a:pt x="6" y="31"/>
                    <a:pt x="9" y="28"/>
                  </a:cubicBezTo>
                  <a:cubicBezTo>
                    <a:pt x="12" y="25"/>
                    <a:pt x="16" y="22"/>
                    <a:pt x="21" y="19"/>
                  </a:cubicBezTo>
                  <a:cubicBezTo>
                    <a:pt x="23" y="17"/>
                    <a:pt x="26" y="15"/>
                    <a:pt x="29" y="14"/>
                  </a:cubicBezTo>
                  <a:cubicBezTo>
                    <a:pt x="30" y="13"/>
                    <a:pt x="31" y="12"/>
                    <a:pt x="33" y="11"/>
                  </a:cubicBezTo>
                  <a:cubicBezTo>
                    <a:pt x="35" y="10"/>
                    <a:pt x="36" y="10"/>
                    <a:pt x="38" y="9"/>
                  </a:cubicBezTo>
                  <a:cubicBezTo>
                    <a:pt x="44" y="6"/>
                    <a:pt x="52" y="3"/>
                    <a:pt x="60" y="2"/>
                  </a:cubicBezTo>
                  <a:cubicBezTo>
                    <a:pt x="68" y="0"/>
                    <a:pt x="77" y="0"/>
                    <a:pt x="86" y="1"/>
                  </a:cubicBezTo>
                  <a:cubicBezTo>
                    <a:pt x="88" y="1"/>
                    <a:pt x="90" y="2"/>
                    <a:pt x="93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6" y="2"/>
                    <a:pt x="95" y="2"/>
                    <a:pt x="96" y="2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7" y="3"/>
                    <a:pt x="98" y="3"/>
                    <a:pt x="100" y="4"/>
                  </a:cubicBezTo>
                  <a:cubicBezTo>
                    <a:pt x="105" y="6"/>
                    <a:pt x="108" y="9"/>
                    <a:pt x="112" y="13"/>
                  </a:cubicBezTo>
                  <a:cubicBezTo>
                    <a:pt x="119" y="19"/>
                    <a:pt x="125" y="27"/>
                    <a:pt x="130" y="35"/>
                  </a:cubicBezTo>
                  <a:cubicBezTo>
                    <a:pt x="140" y="50"/>
                    <a:pt x="149" y="67"/>
                    <a:pt x="157" y="82"/>
                  </a:cubicBezTo>
                  <a:cubicBezTo>
                    <a:pt x="161" y="90"/>
                    <a:pt x="165" y="98"/>
                    <a:pt x="169" y="105"/>
                  </a:cubicBezTo>
                  <a:cubicBezTo>
                    <a:pt x="172" y="112"/>
                    <a:pt x="175" y="119"/>
                    <a:pt x="178" y="126"/>
                  </a:cubicBezTo>
                  <a:cubicBezTo>
                    <a:pt x="184" y="138"/>
                    <a:pt x="188" y="149"/>
                    <a:pt x="191" y="157"/>
                  </a:cubicBezTo>
                  <a:cubicBezTo>
                    <a:pt x="194" y="164"/>
                    <a:pt x="196" y="169"/>
                    <a:pt x="196" y="169"/>
                  </a:cubicBezTo>
                  <a:cubicBezTo>
                    <a:pt x="196" y="169"/>
                    <a:pt x="196" y="170"/>
                    <a:pt x="196" y="170"/>
                  </a:cubicBezTo>
                  <a:cubicBezTo>
                    <a:pt x="195" y="170"/>
                    <a:pt x="194" y="170"/>
                    <a:pt x="194" y="169"/>
                  </a:cubicBezTo>
                  <a:cubicBezTo>
                    <a:pt x="194" y="169"/>
                    <a:pt x="186" y="153"/>
                    <a:pt x="173" y="128"/>
                  </a:cubicBezTo>
                  <a:cubicBezTo>
                    <a:pt x="167" y="115"/>
                    <a:pt x="159" y="101"/>
                    <a:pt x="151" y="86"/>
                  </a:cubicBezTo>
                  <a:cubicBezTo>
                    <a:pt x="143" y="71"/>
                    <a:pt x="134" y="54"/>
                    <a:pt x="123" y="39"/>
                  </a:cubicBezTo>
                  <a:cubicBezTo>
                    <a:pt x="118" y="32"/>
                    <a:pt x="113" y="24"/>
                    <a:pt x="106" y="18"/>
                  </a:cubicBezTo>
                  <a:cubicBezTo>
                    <a:pt x="103" y="15"/>
                    <a:pt x="100" y="13"/>
                    <a:pt x="97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9" y="9"/>
                    <a:pt x="87" y="9"/>
                    <a:pt x="85" y="8"/>
                  </a:cubicBezTo>
                  <a:cubicBezTo>
                    <a:pt x="77" y="7"/>
                    <a:pt x="69" y="7"/>
                    <a:pt x="61" y="8"/>
                  </a:cubicBezTo>
                  <a:cubicBezTo>
                    <a:pt x="53" y="10"/>
                    <a:pt x="46" y="12"/>
                    <a:pt x="40" y="14"/>
                  </a:cubicBezTo>
                  <a:cubicBezTo>
                    <a:pt x="38" y="15"/>
                    <a:pt x="37" y="16"/>
                    <a:pt x="35" y="16"/>
                  </a:cubicBezTo>
                  <a:cubicBezTo>
                    <a:pt x="34" y="17"/>
                    <a:pt x="32" y="18"/>
                    <a:pt x="31" y="18"/>
                  </a:cubicBezTo>
                  <a:cubicBezTo>
                    <a:pt x="28" y="20"/>
                    <a:pt x="26" y="21"/>
                    <a:pt x="23" y="23"/>
                  </a:cubicBezTo>
                  <a:cubicBezTo>
                    <a:pt x="19" y="25"/>
                    <a:pt x="15" y="28"/>
                    <a:pt x="12" y="31"/>
                  </a:cubicBezTo>
                  <a:cubicBezTo>
                    <a:pt x="9" y="33"/>
                    <a:pt x="6" y="35"/>
                    <a:pt x="5" y="37"/>
                  </a:cubicBezTo>
                  <a:cubicBezTo>
                    <a:pt x="4" y="38"/>
                    <a:pt x="3" y="38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1" y="40"/>
                    <a:pt x="1" y="40"/>
                  </a:cubicBezTo>
                  <a:cubicBezTo>
                    <a:pt x="0" y="39"/>
                    <a:pt x="0" y="38"/>
                    <a:pt x="0" y="38"/>
                  </a:cubicBezTo>
                  <a:close/>
                </a:path>
              </a:pathLst>
            </a:custGeom>
            <a:solidFill>
              <a:srgbClr val="003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46"/>
            <p:cNvSpPr/>
            <p:nvPr/>
          </p:nvSpPr>
          <p:spPr bwMode="auto">
            <a:xfrm>
              <a:off x="10126663" y="5519738"/>
              <a:ext cx="407987" cy="98425"/>
            </a:xfrm>
            <a:custGeom>
              <a:avLst/>
              <a:gdLst>
                <a:gd name="T0" fmla="*/ 1 w 145"/>
                <a:gd name="T1" fmla="*/ 1 h 35"/>
                <a:gd name="T2" fmla="*/ 24 w 145"/>
                <a:gd name="T3" fmla="*/ 7 h 35"/>
                <a:gd name="T4" fmla="*/ 34 w 145"/>
                <a:gd name="T5" fmla="*/ 10 h 35"/>
                <a:gd name="T6" fmla="*/ 46 w 145"/>
                <a:gd name="T7" fmla="*/ 13 h 35"/>
                <a:gd name="T8" fmla="*/ 72 w 145"/>
                <a:gd name="T9" fmla="*/ 19 h 35"/>
                <a:gd name="T10" fmla="*/ 86 w 145"/>
                <a:gd name="T11" fmla="*/ 23 h 35"/>
                <a:gd name="T12" fmla="*/ 99 w 145"/>
                <a:gd name="T13" fmla="*/ 26 h 35"/>
                <a:gd name="T14" fmla="*/ 111 w 145"/>
                <a:gd name="T15" fmla="*/ 28 h 35"/>
                <a:gd name="T16" fmla="*/ 122 w 145"/>
                <a:gd name="T17" fmla="*/ 30 h 35"/>
                <a:gd name="T18" fmla="*/ 131 w 145"/>
                <a:gd name="T19" fmla="*/ 32 h 35"/>
                <a:gd name="T20" fmla="*/ 138 w 145"/>
                <a:gd name="T21" fmla="*/ 33 h 35"/>
                <a:gd name="T22" fmla="*/ 144 w 145"/>
                <a:gd name="T23" fmla="*/ 34 h 35"/>
                <a:gd name="T24" fmla="*/ 144 w 145"/>
                <a:gd name="T25" fmla="*/ 34 h 35"/>
                <a:gd name="T26" fmla="*/ 145 w 145"/>
                <a:gd name="T27" fmla="*/ 34 h 35"/>
                <a:gd name="T28" fmla="*/ 144 w 145"/>
                <a:gd name="T29" fmla="*/ 35 h 35"/>
                <a:gd name="T30" fmla="*/ 138 w 145"/>
                <a:gd name="T31" fmla="*/ 35 h 35"/>
                <a:gd name="T32" fmla="*/ 121 w 145"/>
                <a:gd name="T33" fmla="*/ 34 h 35"/>
                <a:gd name="T34" fmla="*/ 110 w 145"/>
                <a:gd name="T35" fmla="*/ 32 h 35"/>
                <a:gd name="T36" fmla="*/ 98 w 145"/>
                <a:gd name="T37" fmla="*/ 30 h 35"/>
                <a:gd name="T38" fmla="*/ 85 w 145"/>
                <a:gd name="T39" fmla="*/ 28 h 35"/>
                <a:gd name="T40" fmla="*/ 71 w 145"/>
                <a:gd name="T41" fmla="*/ 25 h 35"/>
                <a:gd name="T42" fmla="*/ 45 w 145"/>
                <a:gd name="T43" fmla="*/ 18 h 35"/>
                <a:gd name="T44" fmla="*/ 33 w 145"/>
                <a:gd name="T45" fmla="*/ 14 h 35"/>
                <a:gd name="T46" fmla="*/ 22 w 145"/>
                <a:gd name="T47" fmla="*/ 10 h 35"/>
                <a:gd name="T48" fmla="*/ 1 w 145"/>
                <a:gd name="T49" fmla="*/ 2 h 35"/>
                <a:gd name="T50" fmla="*/ 0 w 145"/>
                <a:gd name="T51" fmla="*/ 1 h 35"/>
                <a:gd name="T52" fmla="*/ 1 w 145"/>
                <a:gd name="T5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" h="35">
                  <a:moveTo>
                    <a:pt x="1" y="1"/>
                  </a:moveTo>
                  <a:cubicBezTo>
                    <a:pt x="1" y="1"/>
                    <a:pt x="10" y="3"/>
                    <a:pt x="24" y="7"/>
                  </a:cubicBezTo>
                  <a:cubicBezTo>
                    <a:pt x="27" y="7"/>
                    <a:pt x="31" y="9"/>
                    <a:pt x="34" y="10"/>
                  </a:cubicBezTo>
                  <a:cubicBezTo>
                    <a:pt x="38" y="11"/>
                    <a:pt x="42" y="12"/>
                    <a:pt x="46" y="13"/>
                  </a:cubicBezTo>
                  <a:cubicBezTo>
                    <a:pt x="55" y="15"/>
                    <a:pt x="64" y="17"/>
                    <a:pt x="72" y="19"/>
                  </a:cubicBezTo>
                  <a:cubicBezTo>
                    <a:pt x="77" y="21"/>
                    <a:pt x="81" y="22"/>
                    <a:pt x="86" y="23"/>
                  </a:cubicBezTo>
                  <a:cubicBezTo>
                    <a:pt x="90" y="24"/>
                    <a:pt x="95" y="25"/>
                    <a:pt x="99" y="26"/>
                  </a:cubicBezTo>
                  <a:cubicBezTo>
                    <a:pt x="103" y="26"/>
                    <a:pt x="107" y="27"/>
                    <a:pt x="111" y="28"/>
                  </a:cubicBezTo>
                  <a:cubicBezTo>
                    <a:pt x="115" y="29"/>
                    <a:pt x="118" y="30"/>
                    <a:pt x="122" y="30"/>
                  </a:cubicBezTo>
                  <a:cubicBezTo>
                    <a:pt x="125" y="31"/>
                    <a:pt x="128" y="31"/>
                    <a:pt x="131" y="32"/>
                  </a:cubicBezTo>
                  <a:cubicBezTo>
                    <a:pt x="134" y="32"/>
                    <a:pt x="136" y="32"/>
                    <a:pt x="138" y="33"/>
                  </a:cubicBezTo>
                  <a:cubicBezTo>
                    <a:pt x="142" y="33"/>
                    <a:pt x="144" y="34"/>
                    <a:pt x="144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4" y="35"/>
                    <a:pt x="142" y="35"/>
                    <a:pt x="138" y="35"/>
                  </a:cubicBezTo>
                  <a:cubicBezTo>
                    <a:pt x="134" y="35"/>
                    <a:pt x="128" y="35"/>
                    <a:pt x="121" y="34"/>
                  </a:cubicBezTo>
                  <a:cubicBezTo>
                    <a:pt x="118" y="33"/>
                    <a:pt x="114" y="33"/>
                    <a:pt x="110" y="32"/>
                  </a:cubicBezTo>
                  <a:cubicBezTo>
                    <a:pt x="106" y="32"/>
                    <a:pt x="102" y="31"/>
                    <a:pt x="98" y="30"/>
                  </a:cubicBezTo>
                  <a:cubicBezTo>
                    <a:pt x="94" y="30"/>
                    <a:pt x="89" y="29"/>
                    <a:pt x="85" y="28"/>
                  </a:cubicBezTo>
                  <a:cubicBezTo>
                    <a:pt x="80" y="27"/>
                    <a:pt x="76" y="26"/>
                    <a:pt x="71" y="25"/>
                  </a:cubicBezTo>
                  <a:cubicBezTo>
                    <a:pt x="62" y="23"/>
                    <a:pt x="53" y="20"/>
                    <a:pt x="45" y="18"/>
                  </a:cubicBezTo>
                  <a:cubicBezTo>
                    <a:pt x="41" y="17"/>
                    <a:pt x="37" y="15"/>
                    <a:pt x="33" y="14"/>
                  </a:cubicBezTo>
                  <a:cubicBezTo>
                    <a:pt x="29" y="13"/>
                    <a:pt x="26" y="12"/>
                    <a:pt x="22" y="10"/>
                  </a:cubicBezTo>
                  <a:cubicBezTo>
                    <a:pt x="9" y="6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4B6E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Oval 47"/>
            <p:cNvSpPr>
              <a:spLocks noChangeArrowheads="1"/>
            </p:cNvSpPr>
            <p:nvPr/>
          </p:nvSpPr>
          <p:spPr bwMode="auto">
            <a:xfrm>
              <a:off x="10172700" y="3365500"/>
              <a:ext cx="103187" cy="103187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Oval 48"/>
            <p:cNvSpPr>
              <a:spLocks noChangeArrowheads="1"/>
            </p:cNvSpPr>
            <p:nvPr/>
          </p:nvSpPr>
          <p:spPr bwMode="auto">
            <a:xfrm>
              <a:off x="10756900" y="3382963"/>
              <a:ext cx="101600" cy="100012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49"/>
            <p:cNvSpPr/>
            <p:nvPr/>
          </p:nvSpPr>
          <p:spPr bwMode="auto">
            <a:xfrm>
              <a:off x="10096500" y="3094038"/>
              <a:ext cx="227012" cy="176212"/>
            </a:xfrm>
            <a:custGeom>
              <a:avLst/>
              <a:gdLst>
                <a:gd name="T0" fmla="*/ 2 w 81"/>
                <a:gd name="T1" fmla="*/ 48 h 63"/>
                <a:gd name="T2" fmla="*/ 75 w 81"/>
                <a:gd name="T3" fmla="*/ 27 h 63"/>
                <a:gd name="T4" fmla="*/ 33 w 81"/>
                <a:gd name="T5" fmla="*/ 49 h 63"/>
                <a:gd name="T6" fmla="*/ 2 w 81"/>
                <a:gd name="T7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3">
                  <a:moveTo>
                    <a:pt x="2" y="48"/>
                  </a:moveTo>
                  <a:cubicBezTo>
                    <a:pt x="4" y="26"/>
                    <a:pt x="67" y="0"/>
                    <a:pt x="75" y="27"/>
                  </a:cubicBezTo>
                  <a:cubicBezTo>
                    <a:pt x="81" y="47"/>
                    <a:pt x="59" y="41"/>
                    <a:pt x="33" y="49"/>
                  </a:cubicBezTo>
                  <a:cubicBezTo>
                    <a:pt x="21" y="53"/>
                    <a:pt x="0" y="63"/>
                    <a:pt x="2" y="48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50"/>
            <p:cNvSpPr/>
            <p:nvPr/>
          </p:nvSpPr>
          <p:spPr bwMode="auto">
            <a:xfrm>
              <a:off x="10723563" y="3101975"/>
              <a:ext cx="227012" cy="176212"/>
            </a:xfrm>
            <a:custGeom>
              <a:avLst/>
              <a:gdLst>
                <a:gd name="T0" fmla="*/ 79 w 81"/>
                <a:gd name="T1" fmla="*/ 48 h 63"/>
                <a:gd name="T2" fmla="*/ 6 w 81"/>
                <a:gd name="T3" fmla="*/ 26 h 63"/>
                <a:gd name="T4" fmla="*/ 48 w 81"/>
                <a:gd name="T5" fmla="*/ 49 h 63"/>
                <a:gd name="T6" fmla="*/ 79 w 81"/>
                <a:gd name="T7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63">
                  <a:moveTo>
                    <a:pt x="79" y="48"/>
                  </a:moveTo>
                  <a:cubicBezTo>
                    <a:pt x="77" y="26"/>
                    <a:pt x="14" y="0"/>
                    <a:pt x="6" y="26"/>
                  </a:cubicBezTo>
                  <a:cubicBezTo>
                    <a:pt x="0" y="46"/>
                    <a:pt x="22" y="41"/>
                    <a:pt x="48" y="49"/>
                  </a:cubicBezTo>
                  <a:cubicBezTo>
                    <a:pt x="60" y="53"/>
                    <a:pt x="81" y="63"/>
                    <a:pt x="79" y="48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51"/>
            <p:cNvSpPr/>
            <p:nvPr/>
          </p:nvSpPr>
          <p:spPr bwMode="auto">
            <a:xfrm>
              <a:off x="11172825" y="3629025"/>
              <a:ext cx="146050" cy="73025"/>
            </a:xfrm>
            <a:custGeom>
              <a:avLst/>
              <a:gdLst>
                <a:gd name="T0" fmla="*/ 48 w 52"/>
                <a:gd name="T1" fmla="*/ 15 h 26"/>
                <a:gd name="T2" fmla="*/ 46 w 52"/>
                <a:gd name="T3" fmla="*/ 14 h 26"/>
                <a:gd name="T4" fmla="*/ 41 w 52"/>
                <a:gd name="T5" fmla="*/ 11 h 26"/>
                <a:gd name="T6" fmla="*/ 37 w 52"/>
                <a:gd name="T7" fmla="*/ 10 h 26"/>
                <a:gd name="T8" fmla="*/ 33 w 52"/>
                <a:gd name="T9" fmla="*/ 8 h 26"/>
                <a:gd name="T10" fmla="*/ 29 w 52"/>
                <a:gd name="T11" fmla="*/ 8 h 26"/>
                <a:gd name="T12" fmla="*/ 24 w 52"/>
                <a:gd name="T13" fmla="*/ 9 h 26"/>
                <a:gd name="T14" fmla="*/ 20 w 52"/>
                <a:gd name="T15" fmla="*/ 10 h 26"/>
                <a:gd name="T16" fmla="*/ 16 w 52"/>
                <a:gd name="T17" fmla="*/ 13 h 26"/>
                <a:gd name="T18" fmla="*/ 13 w 52"/>
                <a:gd name="T19" fmla="*/ 15 h 26"/>
                <a:gd name="T20" fmla="*/ 10 w 52"/>
                <a:gd name="T21" fmla="*/ 18 h 26"/>
                <a:gd name="T22" fmla="*/ 5 w 52"/>
                <a:gd name="T23" fmla="*/ 23 h 26"/>
                <a:gd name="T24" fmla="*/ 4 w 52"/>
                <a:gd name="T25" fmla="*/ 25 h 26"/>
                <a:gd name="T26" fmla="*/ 4 w 52"/>
                <a:gd name="T27" fmla="*/ 25 h 26"/>
                <a:gd name="T28" fmla="*/ 1 w 52"/>
                <a:gd name="T29" fmla="*/ 25 h 26"/>
                <a:gd name="T30" fmla="*/ 0 w 52"/>
                <a:gd name="T31" fmla="*/ 23 h 26"/>
                <a:gd name="T32" fmla="*/ 1 w 52"/>
                <a:gd name="T33" fmla="*/ 20 h 26"/>
                <a:gd name="T34" fmla="*/ 5 w 52"/>
                <a:gd name="T35" fmla="*/ 14 h 26"/>
                <a:gd name="T36" fmla="*/ 8 w 52"/>
                <a:gd name="T37" fmla="*/ 11 h 26"/>
                <a:gd name="T38" fmla="*/ 11 w 52"/>
                <a:gd name="T39" fmla="*/ 7 h 26"/>
                <a:gd name="T40" fmla="*/ 16 w 52"/>
                <a:gd name="T41" fmla="*/ 3 h 26"/>
                <a:gd name="T42" fmla="*/ 22 w 52"/>
                <a:gd name="T43" fmla="*/ 1 h 26"/>
                <a:gd name="T44" fmla="*/ 28 w 52"/>
                <a:gd name="T45" fmla="*/ 0 h 26"/>
                <a:gd name="T46" fmla="*/ 34 w 52"/>
                <a:gd name="T47" fmla="*/ 1 h 26"/>
                <a:gd name="T48" fmla="*/ 40 w 52"/>
                <a:gd name="T49" fmla="*/ 3 h 26"/>
                <a:gd name="T50" fmla="*/ 44 w 52"/>
                <a:gd name="T51" fmla="*/ 5 h 26"/>
                <a:gd name="T52" fmla="*/ 49 w 52"/>
                <a:gd name="T53" fmla="*/ 10 h 26"/>
                <a:gd name="T54" fmla="*/ 51 w 52"/>
                <a:gd name="T55" fmla="*/ 12 h 26"/>
                <a:gd name="T56" fmla="*/ 51 w 52"/>
                <a:gd name="T57" fmla="*/ 15 h 26"/>
                <a:gd name="T58" fmla="*/ 48 w 52"/>
                <a:gd name="T5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26">
                  <a:moveTo>
                    <a:pt x="48" y="15"/>
                  </a:moveTo>
                  <a:cubicBezTo>
                    <a:pt x="48" y="15"/>
                    <a:pt x="47" y="15"/>
                    <a:pt x="46" y="14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40" y="10"/>
                    <a:pt x="38" y="10"/>
                    <a:pt x="37" y="10"/>
                  </a:cubicBezTo>
                  <a:cubicBezTo>
                    <a:pt x="36" y="9"/>
                    <a:pt x="34" y="9"/>
                    <a:pt x="33" y="8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27" y="8"/>
                    <a:pt x="26" y="9"/>
                    <a:pt x="24" y="9"/>
                  </a:cubicBezTo>
                  <a:cubicBezTo>
                    <a:pt x="23" y="9"/>
                    <a:pt x="21" y="10"/>
                    <a:pt x="20" y="10"/>
                  </a:cubicBezTo>
                  <a:cubicBezTo>
                    <a:pt x="19" y="11"/>
                    <a:pt x="17" y="12"/>
                    <a:pt x="16" y="13"/>
                  </a:cubicBezTo>
                  <a:cubicBezTo>
                    <a:pt x="15" y="14"/>
                    <a:pt x="14" y="15"/>
                    <a:pt x="13" y="15"/>
                  </a:cubicBezTo>
                  <a:cubicBezTo>
                    <a:pt x="12" y="17"/>
                    <a:pt x="11" y="17"/>
                    <a:pt x="10" y="18"/>
                  </a:cubicBezTo>
                  <a:cubicBezTo>
                    <a:pt x="8" y="20"/>
                    <a:pt x="6" y="22"/>
                    <a:pt x="5" y="23"/>
                  </a:cubicBezTo>
                  <a:cubicBezTo>
                    <a:pt x="4" y="24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1" y="26"/>
                    <a:pt x="1" y="25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0" y="23"/>
                    <a:pt x="1" y="22"/>
                    <a:pt x="1" y="20"/>
                  </a:cubicBezTo>
                  <a:cubicBezTo>
                    <a:pt x="2" y="19"/>
                    <a:pt x="3" y="17"/>
                    <a:pt x="5" y="14"/>
                  </a:cubicBezTo>
                  <a:cubicBezTo>
                    <a:pt x="6" y="13"/>
                    <a:pt x="7" y="12"/>
                    <a:pt x="8" y="11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3" y="6"/>
                    <a:pt x="15" y="5"/>
                    <a:pt x="16" y="3"/>
                  </a:cubicBezTo>
                  <a:cubicBezTo>
                    <a:pt x="18" y="3"/>
                    <a:pt x="20" y="2"/>
                    <a:pt x="22" y="1"/>
                  </a:cubicBezTo>
                  <a:cubicBezTo>
                    <a:pt x="24" y="1"/>
                    <a:pt x="26" y="0"/>
                    <a:pt x="28" y="0"/>
                  </a:cubicBezTo>
                  <a:cubicBezTo>
                    <a:pt x="31" y="0"/>
                    <a:pt x="33" y="1"/>
                    <a:pt x="34" y="1"/>
                  </a:cubicBezTo>
                  <a:cubicBezTo>
                    <a:pt x="36" y="2"/>
                    <a:pt x="38" y="2"/>
                    <a:pt x="40" y="3"/>
                  </a:cubicBezTo>
                  <a:cubicBezTo>
                    <a:pt x="41" y="4"/>
                    <a:pt x="43" y="4"/>
                    <a:pt x="44" y="5"/>
                  </a:cubicBezTo>
                  <a:cubicBezTo>
                    <a:pt x="46" y="7"/>
                    <a:pt x="48" y="9"/>
                    <a:pt x="49" y="10"/>
                  </a:cubicBezTo>
                  <a:cubicBezTo>
                    <a:pt x="50" y="11"/>
                    <a:pt x="51" y="12"/>
                    <a:pt x="51" y="12"/>
                  </a:cubicBezTo>
                  <a:cubicBezTo>
                    <a:pt x="52" y="13"/>
                    <a:pt x="52" y="14"/>
                    <a:pt x="51" y="15"/>
                  </a:cubicBezTo>
                  <a:cubicBezTo>
                    <a:pt x="50" y="16"/>
                    <a:pt x="49" y="16"/>
                    <a:pt x="48" y="15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52"/>
            <p:cNvSpPr/>
            <p:nvPr/>
          </p:nvSpPr>
          <p:spPr bwMode="auto">
            <a:xfrm>
              <a:off x="10352088" y="3771900"/>
              <a:ext cx="415925" cy="131762"/>
            </a:xfrm>
            <a:custGeom>
              <a:avLst/>
              <a:gdLst>
                <a:gd name="T0" fmla="*/ 147 w 148"/>
                <a:gd name="T1" fmla="*/ 29 h 47"/>
                <a:gd name="T2" fmla="*/ 148 w 148"/>
                <a:gd name="T3" fmla="*/ 30 h 47"/>
                <a:gd name="T4" fmla="*/ 97 w 148"/>
                <a:gd name="T5" fmla="*/ 43 h 47"/>
                <a:gd name="T6" fmla="*/ 0 w 148"/>
                <a:gd name="T7" fmla="*/ 19 h 47"/>
                <a:gd name="T8" fmla="*/ 77 w 148"/>
                <a:gd name="T9" fmla="*/ 1 h 47"/>
                <a:gd name="T10" fmla="*/ 147 w 148"/>
                <a:gd name="T11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47">
                  <a:moveTo>
                    <a:pt x="147" y="29"/>
                  </a:moveTo>
                  <a:cubicBezTo>
                    <a:pt x="148" y="30"/>
                    <a:pt x="148" y="30"/>
                    <a:pt x="148" y="30"/>
                  </a:cubicBezTo>
                  <a:cubicBezTo>
                    <a:pt x="132" y="37"/>
                    <a:pt x="115" y="42"/>
                    <a:pt x="97" y="43"/>
                  </a:cubicBezTo>
                  <a:cubicBezTo>
                    <a:pt x="49" y="47"/>
                    <a:pt x="13" y="27"/>
                    <a:pt x="0" y="19"/>
                  </a:cubicBezTo>
                  <a:cubicBezTo>
                    <a:pt x="5" y="17"/>
                    <a:pt x="28" y="1"/>
                    <a:pt x="77" y="1"/>
                  </a:cubicBezTo>
                  <a:cubicBezTo>
                    <a:pt x="122" y="0"/>
                    <a:pt x="147" y="29"/>
                    <a:pt x="147" y="29"/>
                  </a:cubicBezTo>
                  <a:close/>
                </a:path>
              </a:pathLst>
            </a:custGeom>
            <a:solidFill>
              <a:srgbClr val="E7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53"/>
            <p:cNvSpPr/>
            <p:nvPr/>
          </p:nvSpPr>
          <p:spPr bwMode="auto">
            <a:xfrm>
              <a:off x="10321925" y="3540125"/>
              <a:ext cx="625475" cy="315912"/>
            </a:xfrm>
            <a:custGeom>
              <a:avLst/>
              <a:gdLst>
                <a:gd name="T0" fmla="*/ 206 w 223"/>
                <a:gd name="T1" fmla="*/ 31 h 113"/>
                <a:gd name="T2" fmla="*/ 159 w 223"/>
                <a:gd name="T3" fmla="*/ 113 h 113"/>
                <a:gd name="T4" fmla="*/ 158 w 223"/>
                <a:gd name="T5" fmla="*/ 112 h 113"/>
                <a:gd name="T6" fmla="*/ 88 w 223"/>
                <a:gd name="T7" fmla="*/ 84 h 113"/>
                <a:gd name="T8" fmla="*/ 11 w 223"/>
                <a:gd name="T9" fmla="*/ 102 h 113"/>
                <a:gd name="T10" fmla="*/ 6 w 223"/>
                <a:gd name="T11" fmla="*/ 99 h 113"/>
                <a:gd name="T12" fmla="*/ 4 w 223"/>
                <a:gd name="T13" fmla="*/ 98 h 113"/>
                <a:gd name="T14" fmla="*/ 0 w 223"/>
                <a:gd name="T15" fmla="*/ 32 h 113"/>
                <a:gd name="T16" fmla="*/ 0 w 223"/>
                <a:gd name="T17" fmla="*/ 32 h 113"/>
                <a:gd name="T18" fmla="*/ 92 w 223"/>
                <a:gd name="T19" fmla="*/ 40 h 113"/>
                <a:gd name="T20" fmla="*/ 206 w 223"/>
                <a:gd name="T21" fmla="*/ 3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113">
                  <a:moveTo>
                    <a:pt x="206" y="31"/>
                  </a:moveTo>
                  <a:cubicBezTo>
                    <a:pt x="223" y="61"/>
                    <a:pt x="197" y="94"/>
                    <a:pt x="159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2"/>
                    <a:pt x="133" y="83"/>
                    <a:pt x="88" y="84"/>
                  </a:cubicBezTo>
                  <a:cubicBezTo>
                    <a:pt x="39" y="84"/>
                    <a:pt x="16" y="100"/>
                    <a:pt x="11" y="102"/>
                  </a:cubicBezTo>
                  <a:cubicBezTo>
                    <a:pt x="8" y="100"/>
                    <a:pt x="6" y="99"/>
                    <a:pt x="6" y="99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15" y="67"/>
                    <a:pt x="9" y="4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29" y="49"/>
                    <a:pt x="92" y="40"/>
                  </a:cubicBezTo>
                  <a:cubicBezTo>
                    <a:pt x="157" y="30"/>
                    <a:pt x="189" y="0"/>
                    <a:pt x="206" y="31"/>
                  </a:cubicBezTo>
                  <a:close/>
                </a:path>
              </a:pathLst>
            </a:custGeom>
            <a:solidFill>
              <a:srgbClr val="260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54"/>
            <p:cNvSpPr/>
            <p:nvPr/>
          </p:nvSpPr>
          <p:spPr bwMode="auto">
            <a:xfrm>
              <a:off x="10239375" y="3570288"/>
              <a:ext cx="119062" cy="288925"/>
            </a:xfrm>
            <a:custGeom>
              <a:avLst/>
              <a:gdLst>
                <a:gd name="T0" fmla="*/ 28 w 42"/>
                <a:gd name="T1" fmla="*/ 101 h 103"/>
                <a:gd name="T2" fmla="*/ 29 w 42"/>
                <a:gd name="T3" fmla="*/ 96 h 103"/>
                <a:gd name="T4" fmla="*/ 31 w 42"/>
                <a:gd name="T5" fmla="*/ 91 h 103"/>
                <a:gd name="T6" fmla="*/ 33 w 42"/>
                <a:gd name="T7" fmla="*/ 84 h 103"/>
                <a:gd name="T8" fmla="*/ 35 w 42"/>
                <a:gd name="T9" fmla="*/ 75 h 103"/>
                <a:gd name="T10" fmla="*/ 36 w 42"/>
                <a:gd name="T11" fmla="*/ 66 h 103"/>
                <a:gd name="T12" fmla="*/ 36 w 42"/>
                <a:gd name="T13" fmla="*/ 61 h 103"/>
                <a:gd name="T14" fmla="*/ 36 w 42"/>
                <a:gd name="T15" fmla="*/ 56 h 103"/>
                <a:gd name="T16" fmla="*/ 35 w 42"/>
                <a:gd name="T17" fmla="*/ 50 h 103"/>
                <a:gd name="T18" fmla="*/ 34 w 42"/>
                <a:gd name="T19" fmla="*/ 45 h 103"/>
                <a:gd name="T20" fmla="*/ 33 w 42"/>
                <a:gd name="T21" fmla="*/ 40 h 103"/>
                <a:gd name="T22" fmla="*/ 31 w 42"/>
                <a:gd name="T23" fmla="*/ 35 h 103"/>
                <a:gd name="T24" fmla="*/ 29 w 42"/>
                <a:gd name="T25" fmla="*/ 31 h 103"/>
                <a:gd name="T26" fmla="*/ 27 w 42"/>
                <a:gd name="T27" fmla="*/ 26 h 103"/>
                <a:gd name="T28" fmla="*/ 24 w 42"/>
                <a:gd name="T29" fmla="*/ 22 h 103"/>
                <a:gd name="T30" fmla="*/ 21 w 42"/>
                <a:gd name="T31" fmla="*/ 19 h 103"/>
                <a:gd name="T32" fmla="*/ 18 w 42"/>
                <a:gd name="T33" fmla="*/ 16 h 103"/>
                <a:gd name="T34" fmla="*/ 15 w 42"/>
                <a:gd name="T35" fmla="*/ 13 h 103"/>
                <a:gd name="T36" fmla="*/ 10 w 42"/>
                <a:gd name="T37" fmla="*/ 8 h 103"/>
                <a:gd name="T38" fmla="*/ 5 w 42"/>
                <a:gd name="T39" fmla="*/ 5 h 103"/>
                <a:gd name="T40" fmla="*/ 1 w 42"/>
                <a:gd name="T41" fmla="*/ 2 h 103"/>
                <a:gd name="T42" fmla="*/ 0 w 42"/>
                <a:gd name="T43" fmla="*/ 1 h 103"/>
                <a:gd name="T44" fmla="*/ 2 w 42"/>
                <a:gd name="T45" fmla="*/ 0 h 103"/>
                <a:gd name="T46" fmla="*/ 2 w 42"/>
                <a:gd name="T47" fmla="*/ 0 h 103"/>
                <a:gd name="T48" fmla="*/ 7 w 42"/>
                <a:gd name="T49" fmla="*/ 2 h 103"/>
                <a:gd name="T50" fmla="*/ 12 w 42"/>
                <a:gd name="T51" fmla="*/ 5 h 103"/>
                <a:gd name="T52" fmla="*/ 18 w 42"/>
                <a:gd name="T53" fmla="*/ 9 h 103"/>
                <a:gd name="T54" fmla="*/ 22 w 42"/>
                <a:gd name="T55" fmla="*/ 12 h 103"/>
                <a:gd name="T56" fmla="*/ 25 w 42"/>
                <a:gd name="T57" fmla="*/ 16 h 103"/>
                <a:gd name="T58" fmla="*/ 28 w 42"/>
                <a:gd name="T59" fmla="*/ 19 h 103"/>
                <a:gd name="T60" fmla="*/ 31 w 42"/>
                <a:gd name="T61" fmla="*/ 24 h 103"/>
                <a:gd name="T62" fmla="*/ 34 w 42"/>
                <a:gd name="T63" fmla="*/ 28 h 103"/>
                <a:gd name="T64" fmla="*/ 36 w 42"/>
                <a:gd name="T65" fmla="*/ 33 h 103"/>
                <a:gd name="T66" fmla="*/ 38 w 42"/>
                <a:gd name="T67" fmla="*/ 39 h 103"/>
                <a:gd name="T68" fmla="*/ 40 w 42"/>
                <a:gd name="T69" fmla="*/ 44 h 103"/>
                <a:gd name="T70" fmla="*/ 41 w 42"/>
                <a:gd name="T71" fmla="*/ 50 h 103"/>
                <a:gd name="T72" fmla="*/ 41 w 42"/>
                <a:gd name="T73" fmla="*/ 55 h 103"/>
                <a:gd name="T74" fmla="*/ 41 w 42"/>
                <a:gd name="T75" fmla="*/ 61 h 103"/>
                <a:gd name="T76" fmla="*/ 41 w 42"/>
                <a:gd name="T77" fmla="*/ 66 h 103"/>
                <a:gd name="T78" fmla="*/ 39 w 42"/>
                <a:gd name="T79" fmla="*/ 76 h 103"/>
                <a:gd name="T80" fmla="*/ 37 w 42"/>
                <a:gd name="T81" fmla="*/ 85 h 103"/>
                <a:gd name="T82" fmla="*/ 35 w 42"/>
                <a:gd name="T83" fmla="*/ 92 h 103"/>
                <a:gd name="T84" fmla="*/ 32 w 42"/>
                <a:gd name="T85" fmla="*/ 97 h 103"/>
                <a:gd name="T86" fmla="*/ 30 w 42"/>
                <a:gd name="T87" fmla="*/ 102 h 103"/>
                <a:gd name="T88" fmla="*/ 28 w 42"/>
                <a:gd name="T89" fmla="*/ 103 h 103"/>
                <a:gd name="T90" fmla="*/ 28 w 42"/>
                <a:gd name="T91" fmla="*/ 10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" h="103">
                  <a:moveTo>
                    <a:pt x="28" y="101"/>
                  </a:moveTo>
                  <a:cubicBezTo>
                    <a:pt x="28" y="101"/>
                    <a:pt x="28" y="99"/>
                    <a:pt x="29" y="96"/>
                  </a:cubicBezTo>
                  <a:cubicBezTo>
                    <a:pt x="30" y="95"/>
                    <a:pt x="30" y="93"/>
                    <a:pt x="31" y="91"/>
                  </a:cubicBezTo>
                  <a:cubicBezTo>
                    <a:pt x="32" y="89"/>
                    <a:pt x="32" y="86"/>
                    <a:pt x="33" y="84"/>
                  </a:cubicBezTo>
                  <a:cubicBezTo>
                    <a:pt x="34" y="81"/>
                    <a:pt x="34" y="78"/>
                    <a:pt x="35" y="75"/>
                  </a:cubicBezTo>
                  <a:cubicBezTo>
                    <a:pt x="35" y="72"/>
                    <a:pt x="36" y="69"/>
                    <a:pt x="36" y="66"/>
                  </a:cubicBezTo>
                  <a:cubicBezTo>
                    <a:pt x="36" y="64"/>
                    <a:pt x="36" y="62"/>
                    <a:pt x="36" y="61"/>
                  </a:cubicBezTo>
                  <a:cubicBezTo>
                    <a:pt x="36" y="59"/>
                    <a:pt x="36" y="57"/>
                    <a:pt x="36" y="56"/>
                  </a:cubicBezTo>
                  <a:cubicBezTo>
                    <a:pt x="36" y="54"/>
                    <a:pt x="36" y="52"/>
                    <a:pt x="35" y="50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2"/>
                    <a:pt x="33" y="40"/>
                  </a:cubicBezTo>
                  <a:cubicBezTo>
                    <a:pt x="33" y="39"/>
                    <a:pt x="32" y="37"/>
                    <a:pt x="31" y="35"/>
                  </a:cubicBezTo>
                  <a:cubicBezTo>
                    <a:pt x="31" y="34"/>
                    <a:pt x="30" y="32"/>
                    <a:pt x="29" y="31"/>
                  </a:cubicBezTo>
                  <a:cubicBezTo>
                    <a:pt x="29" y="29"/>
                    <a:pt x="28" y="28"/>
                    <a:pt x="27" y="26"/>
                  </a:cubicBezTo>
                  <a:cubicBezTo>
                    <a:pt x="26" y="25"/>
                    <a:pt x="25" y="24"/>
                    <a:pt x="24" y="22"/>
                  </a:cubicBezTo>
                  <a:cubicBezTo>
                    <a:pt x="23" y="21"/>
                    <a:pt x="22" y="20"/>
                    <a:pt x="21" y="19"/>
                  </a:cubicBezTo>
                  <a:cubicBezTo>
                    <a:pt x="20" y="18"/>
                    <a:pt x="19" y="17"/>
                    <a:pt x="18" y="16"/>
                  </a:cubicBezTo>
                  <a:cubicBezTo>
                    <a:pt x="17" y="15"/>
                    <a:pt x="16" y="14"/>
                    <a:pt x="15" y="13"/>
                  </a:cubicBezTo>
                  <a:cubicBezTo>
                    <a:pt x="14" y="11"/>
                    <a:pt x="12" y="9"/>
                    <a:pt x="10" y="8"/>
                  </a:cubicBezTo>
                  <a:cubicBezTo>
                    <a:pt x="8" y="7"/>
                    <a:pt x="7" y="6"/>
                    <a:pt x="5" y="5"/>
                  </a:cubicBezTo>
                  <a:cubicBezTo>
                    <a:pt x="3" y="3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0"/>
                    <a:pt x="7" y="2"/>
                  </a:cubicBezTo>
                  <a:cubicBezTo>
                    <a:pt x="8" y="3"/>
                    <a:pt x="10" y="4"/>
                    <a:pt x="12" y="5"/>
                  </a:cubicBezTo>
                  <a:cubicBezTo>
                    <a:pt x="14" y="6"/>
                    <a:pt x="16" y="7"/>
                    <a:pt x="18" y="9"/>
                  </a:cubicBezTo>
                  <a:cubicBezTo>
                    <a:pt x="19" y="10"/>
                    <a:pt x="21" y="11"/>
                    <a:pt x="22" y="12"/>
                  </a:cubicBezTo>
                  <a:cubicBezTo>
                    <a:pt x="23" y="13"/>
                    <a:pt x="24" y="15"/>
                    <a:pt x="25" y="16"/>
                  </a:cubicBezTo>
                  <a:cubicBezTo>
                    <a:pt x="26" y="17"/>
                    <a:pt x="27" y="18"/>
                    <a:pt x="28" y="19"/>
                  </a:cubicBezTo>
                  <a:cubicBezTo>
                    <a:pt x="29" y="21"/>
                    <a:pt x="30" y="22"/>
                    <a:pt x="31" y="24"/>
                  </a:cubicBezTo>
                  <a:cubicBezTo>
                    <a:pt x="32" y="25"/>
                    <a:pt x="33" y="27"/>
                    <a:pt x="34" y="28"/>
                  </a:cubicBezTo>
                  <a:cubicBezTo>
                    <a:pt x="35" y="30"/>
                    <a:pt x="36" y="32"/>
                    <a:pt x="36" y="33"/>
                  </a:cubicBezTo>
                  <a:cubicBezTo>
                    <a:pt x="37" y="35"/>
                    <a:pt x="38" y="37"/>
                    <a:pt x="38" y="39"/>
                  </a:cubicBezTo>
                  <a:cubicBezTo>
                    <a:pt x="39" y="40"/>
                    <a:pt x="40" y="42"/>
                    <a:pt x="40" y="44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52"/>
                    <a:pt x="41" y="53"/>
                    <a:pt x="41" y="55"/>
                  </a:cubicBezTo>
                  <a:cubicBezTo>
                    <a:pt x="41" y="57"/>
                    <a:pt x="42" y="59"/>
                    <a:pt x="41" y="61"/>
                  </a:cubicBezTo>
                  <a:cubicBezTo>
                    <a:pt x="41" y="63"/>
                    <a:pt x="41" y="64"/>
                    <a:pt x="41" y="66"/>
                  </a:cubicBezTo>
                  <a:cubicBezTo>
                    <a:pt x="41" y="70"/>
                    <a:pt x="40" y="73"/>
                    <a:pt x="39" y="76"/>
                  </a:cubicBezTo>
                  <a:cubicBezTo>
                    <a:pt x="39" y="79"/>
                    <a:pt x="38" y="82"/>
                    <a:pt x="37" y="85"/>
                  </a:cubicBezTo>
                  <a:cubicBezTo>
                    <a:pt x="36" y="87"/>
                    <a:pt x="36" y="90"/>
                    <a:pt x="35" y="92"/>
                  </a:cubicBezTo>
                  <a:cubicBezTo>
                    <a:pt x="34" y="94"/>
                    <a:pt x="33" y="96"/>
                    <a:pt x="32" y="97"/>
                  </a:cubicBezTo>
                  <a:cubicBezTo>
                    <a:pt x="31" y="100"/>
                    <a:pt x="30" y="102"/>
                    <a:pt x="30" y="102"/>
                  </a:cubicBezTo>
                  <a:cubicBezTo>
                    <a:pt x="30" y="103"/>
                    <a:pt x="29" y="103"/>
                    <a:pt x="28" y="103"/>
                  </a:cubicBezTo>
                  <a:cubicBezTo>
                    <a:pt x="28" y="102"/>
                    <a:pt x="27" y="101"/>
                    <a:pt x="28" y="10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55"/>
            <p:cNvSpPr/>
            <p:nvPr/>
          </p:nvSpPr>
          <p:spPr bwMode="auto">
            <a:xfrm>
              <a:off x="9907588" y="6484938"/>
              <a:ext cx="79375" cy="84137"/>
            </a:xfrm>
            <a:custGeom>
              <a:avLst/>
              <a:gdLst>
                <a:gd name="T0" fmla="*/ 2 w 28"/>
                <a:gd name="T1" fmla="*/ 28 h 30"/>
                <a:gd name="T2" fmla="*/ 4 w 28"/>
                <a:gd name="T3" fmla="*/ 28 h 30"/>
                <a:gd name="T4" fmla="*/ 8 w 28"/>
                <a:gd name="T5" fmla="*/ 14 h 30"/>
                <a:gd name="T6" fmla="*/ 12 w 28"/>
                <a:gd name="T7" fmla="*/ 7 h 30"/>
                <a:gd name="T8" fmla="*/ 14 w 28"/>
                <a:gd name="T9" fmla="*/ 5 h 30"/>
                <a:gd name="T10" fmla="*/ 16 w 28"/>
                <a:gd name="T11" fmla="*/ 4 h 30"/>
                <a:gd name="T12" fmla="*/ 19 w 28"/>
                <a:gd name="T13" fmla="*/ 5 h 30"/>
                <a:gd name="T14" fmla="*/ 23 w 28"/>
                <a:gd name="T15" fmla="*/ 8 h 30"/>
                <a:gd name="T16" fmla="*/ 24 w 28"/>
                <a:gd name="T17" fmla="*/ 11 h 30"/>
                <a:gd name="T18" fmla="*/ 23 w 28"/>
                <a:gd name="T19" fmla="*/ 13 h 30"/>
                <a:gd name="T20" fmla="*/ 18 w 28"/>
                <a:gd name="T21" fmla="*/ 18 h 30"/>
                <a:gd name="T22" fmla="*/ 7 w 28"/>
                <a:gd name="T23" fmla="*/ 24 h 30"/>
                <a:gd name="T24" fmla="*/ 3 w 28"/>
                <a:gd name="T25" fmla="*/ 26 h 30"/>
                <a:gd name="T26" fmla="*/ 1 w 28"/>
                <a:gd name="T27" fmla="*/ 26 h 30"/>
                <a:gd name="T28" fmla="*/ 1 w 28"/>
                <a:gd name="T29" fmla="*/ 26 h 30"/>
                <a:gd name="T30" fmla="*/ 2 w 28"/>
                <a:gd name="T31" fmla="*/ 28 h 30"/>
                <a:gd name="T32" fmla="*/ 4 w 28"/>
                <a:gd name="T33" fmla="*/ 28 h 30"/>
                <a:gd name="T34" fmla="*/ 2 w 28"/>
                <a:gd name="T35" fmla="*/ 28 h 30"/>
                <a:gd name="T36" fmla="*/ 2 w 28"/>
                <a:gd name="T37" fmla="*/ 30 h 30"/>
                <a:gd name="T38" fmla="*/ 15 w 28"/>
                <a:gd name="T39" fmla="*/ 25 h 30"/>
                <a:gd name="T40" fmla="*/ 23 w 28"/>
                <a:gd name="T41" fmla="*/ 19 h 30"/>
                <a:gd name="T42" fmla="*/ 26 w 28"/>
                <a:gd name="T43" fmla="*/ 15 h 30"/>
                <a:gd name="T44" fmla="*/ 28 w 28"/>
                <a:gd name="T45" fmla="*/ 11 h 30"/>
                <a:gd name="T46" fmla="*/ 26 w 28"/>
                <a:gd name="T47" fmla="*/ 6 h 30"/>
                <a:gd name="T48" fmla="*/ 21 w 28"/>
                <a:gd name="T49" fmla="*/ 2 h 30"/>
                <a:gd name="T50" fmla="*/ 16 w 28"/>
                <a:gd name="T51" fmla="*/ 0 h 30"/>
                <a:gd name="T52" fmla="*/ 12 w 28"/>
                <a:gd name="T53" fmla="*/ 1 h 30"/>
                <a:gd name="T54" fmla="*/ 7 w 28"/>
                <a:gd name="T55" fmla="*/ 7 h 30"/>
                <a:gd name="T56" fmla="*/ 0 w 28"/>
                <a:gd name="T57" fmla="*/ 28 h 30"/>
                <a:gd name="T58" fmla="*/ 0 w 28"/>
                <a:gd name="T59" fmla="*/ 29 h 30"/>
                <a:gd name="T60" fmla="*/ 2 w 28"/>
                <a:gd name="T61" fmla="*/ 30 h 30"/>
                <a:gd name="T62" fmla="*/ 2 w 28"/>
                <a:gd name="T6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30">
                  <a:moveTo>
                    <a:pt x="2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7"/>
                    <a:pt x="5" y="20"/>
                    <a:pt x="8" y="14"/>
                  </a:cubicBezTo>
                  <a:cubicBezTo>
                    <a:pt x="9" y="11"/>
                    <a:pt x="10" y="9"/>
                    <a:pt x="12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7" y="4"/>
                    <a:pt x="18" y="4"/>
                    <a:pt x="19" y="5"/>
                  </a:cubicBezTo>
                  <a:cubicBezTo>
                    <a:pt x="21" y="6"/>
                    <a:pt x="22" y="7"/>
                    <a:pt x="23" y="8"/>
                  </a:cubicBezTo>
                  <a:cubicBezTo>
                    <a:pt x="23" y="9"/>
                    <a:pt x="24" y="10"/>
                    <a:pt x="24" y="11"/>
                  </a:cubicBezTo>
                  <a:cubicBezTo>
                    <a:pt x="24" y="12"/>
                    <a:pt x="23" y="12"/>
                    <a:pt x="23" y="13"/>
                  </a:cubicBezTo>
                  <a:cubicBezTo>
                    <a:pt x="22" y="15"/>
                    <a:pt x="20" y="17"/>
                    <a:pt x="18" y="18"/>
                  </a:cubicBezTo>
                  <a:cubicBezTo>
                    <a:pt x="15" y="20"/>
                    <a:pt x="10" y="22"/>
                    <a:pt x="7" y="24"/>
                  </a:cubicBezTo>
                  <a:cubicBezTo>
                    <a:pt x="5" y="25"/>
                    <a:pt x="4" y="25"/>
                    <a:pt x="3" y="26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8" y="28"/>
                    <a:pt x="15" y="25"/>
                  </a:cubicBezTo>
                  <a:cubicBezTo>
                    <a:pt x="18" y="23"/>
                    <a:pt x="21" y="21"/>
                    <a:pt x="23" y="19"/>
                  </a:cubicBezTo>
                  <a:cubicBezTo>
                    <a:pt x="24" y="18"/>
                    <a:pt x="26" y="17"/>
                    <a:pt x="26" y="15"/>
                  </a:cubicBezTo>
                  <a:cubicBezTo>
                    <a:pt x="27" y="14"/>
                    <a:pt x="28" y="12"/>
                    <a:pt x="28" y="11"/>
                  </a:cubicBezTo>
                  <a:cubicBezTo>
                    <a:pt x="28" y="9"/>
                    <a:pt x="27" y="8"/>
                    <a:pt x="26" y="6"/>
                  </a:cubicBezTo>
                  <a:cubicBezTo>
                    <a:pt x="25" y="4"/>
                    <a:pt x="23" y="3"/>
                    <a:pt x="21" y="2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5" y="0"/>
                    <a:pt x="13" y="0"/>
                    <a:pt x="12" y="1"/>
                  </a:cubicBezTo>
                  <a:cubicBezTo>
                    <a:pt x="10" y="3"/>
                    <a:pt x="8" y="5"/>
                    <a:pt x="7" y="7"/>
                  </a:cubicBezTo>
                  <a:cubicBezTo>
                    <a:pt x="3" y="14"/>
                    <a:pt x="0" y="25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1" y="30"/>
                    <a:pt x="2" y="30"/>
                    <a:pt x="2" y="30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56"/>
            <p:cNvSpPr/>
            <p:nvPr/>
          </p:nvSpPr>
          <p:spPr bwMode="auto">
            <a:xfrm>
              <a:off x="9858375" y="6473825"/>
              <a:ext cx="58737" cy="95250"/>
            </a:xfrm>
            <a:custGeom>
              <a:avLst/>
              <a:gdLst>
                <a:gd name="T0" fmla="*/ 18 w 21"/>
                <a:gd name="T1" fmla="*/ 32 h 34"/>
                <a:gd name="T2" fmla="*/ 20 w 21"/>
                <a:gd name="T3" fmla="*/ 32 h 34"/>
                <a:gd name="T4" fmla="*/ 21 w 21"/>
                <a:gd name="T5" fmla="*/ 18 h 34"/>
                <a:gd name="T6" fmla="*/ 20 w 21"/>
                <a:gd name="T7" fmla="*/ 6 h 34"/>
                <a:gd name="T8" fmla="*/ 17 w 21"/>
                <a:gd name="T9" fmla="*/ 2 h 34"/>
                <a:gd name="T10" fmla="*/ 12 w 21"/>
                <a:gd name="T11" fmla="*/ 0 h 34"/>
                <a:gd name="T12" fmla="*/ 10 w 21"/>
                <a:gd name="T13" fmla="*/ 0 h 34"/>
                <a:gd name="T14" fmla="*/ 2 w 21"/>
                <a:gd name="T15" fmla="*/ 4 h 34"/>
                <a:gd name="T16" fmla="*/ 0 w 21"/>
                <a:gd name="T17" fmla="*/ 9 h 34"/>
                <a:gd name="T18" fmla="*/ 3 w 21"/>
                <a:gd name="T19" fmla="*/ 18 h 34"/>
                <a:gd name="T20" fmla="*/ 17 w 21"/>
                <a:gd name="T21" fmla="*/ 33 h 34"/>
                <a:gd name="T22" fmla="*/ 19 w 21"/>
                <a:gd name="T23" fmla="*/ 34 h 34"/>
                <a:gd name="T24" fmla="*/ 20 w 21"/>
                <a:gd name="T25" fmla="*/ 32 h 34"/>
                <a:gd name="T26" fmla="*/ 18 w 21"/>
                <a:gd name="T27" fmla="*/ 32 h 34"/>
                <a:gd name="T28" fmla="*/ 20 w 21"/>
                <a:gd name="T29" fmla="*/ 30 h 34"/>
                <a:gd name="T30" fmla="*/ 19 w 21"/>
                <a:gd name="T31" fmla="*/ 30 h 34"/>
                <a:gd name="T32" fmla="*/ 10 w 21"/>
                <a:gd name="T33" fmla="*/ 21 h 34"/>
                <a:gd name="T34" fmla="*/ 6 w 21"/>
                <a:gd name="T35" fmla="*/ 15 h 34"/>
                <a:gd name="T36" fmla="*/ 4 w 21"/>
                <a:gd name="T37" fmla="*/ 9 h 34"/>
                <a:gd name="T38" fmla="*/ 5 w 21"/>
                <a:gd name="T39" fmla="*/ 6 h 34"/>
                <a:gd name="T40" fmla="*/ 10 w 21"/>
                <a:gd name="T41" fmla="*/ 4 h 34"/>
                <a:gd name="T42" fmla="*/ 12 w 21"/>
                <a:gd name="T43" fmla="*/ 4 h 34"/>
                <a:gd name="T44" fmla="*/ 14 w 21"/>
                <a:gd name="T45" fmla="*/ 5 h 34"/>
                <a:gd name="T46" fmla="*/ 17 w 21"/>
                <a:gd name="T47" fmla="*/ 10 h 34"/>
                <a:gd name="T48" fmla="*/ 17 w 21"/>
                <a:gd name="T49" fmla="*/ 18 h 34"/>
                <a:gd name="T50" fmla="*/ 16 w 21"/>
                <a:gd name="T51" fmla="*/ 32 h 34"/>
                <a:gd name="T52" fmla="*/ 18 w 21"/>
                <a:gd name="T53" fmla="*/ 32 h 34"/>
                <a:gd name="T54" fmla="*/ 20 w 21"/>
                <a:gd name="T55" fmla="*/ 30 h 34"/>
                <a:gd name="T56" fmla="*/ 18 w 21"/>
                <a:gd name="T5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" h="34">
                  <a:moveTo>
                    <a:pt x="18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1" y="30"/>
                    <a:pt x="21" y="24"/>
                    <a:pt x="21" y="18"/>
                  </a:cubicBezTo>
                  <a:cubicBezTo>
                    <a:pt x="21" y="14"/>
                    <a:pt x="21" y="10"/>
                    <a:pt x="20" y="6"/>
                  </a:cubicBezTo>
                  <a:cubicBezTo>
                    <a:pt x="19" y="4"/>
                    <a:pt x="18" y="3"/>
                    <a:pt x="17" y="2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6" y="1"/>
                    <a:pt x="4" y="2"/>
                    <a:pt x="2" y="4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2"/>
                    <a:pt x="1" y="15"/>
                    <a:pt x="3" y="18"/>
                  </a:cubicBezTo>
                  <a:cubicBezTo>
                    <a:pt x="8" y="26"/>
                    <a:pt x="17" y="33"/>
                    <a:pt x="17" y="33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3"/>
                    <a:pt x="20" y="33"/>
                    <a:pt x="20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9" y="30"/>
                  </a:cubicBezTo>
                  <a:cubicBezTo>
                    <a:pt x="17" y="28"/>
                    <a:pt x="13" y="25"/>
                    <a:pt x="10" y="21"/>
                  </a:cubicBezTo>
                  <a:cubicBezTo>
                    <a:pt x="8" y="19"/>
                    <a:pt x="7" y="17"/>
                    <a:pt x="6" y="15"/>
                  </a:cubicBezTo>
                  <a:cubicBezTo>
                    <a:pt x="4" y="13"/>
                    <a:pt x="4" y="11"/>
                    <a:pt x="4" y="9"/>
                  </a:cubicBezTo>
                  <a:cubicBezTo>
                    <a:pt x="4" y="8"/>
                    <a:pt x="4" y="7"/>
                    <a:pt x="5" y="6"/>
                  </a:cubicBezTo>
                  <a:cubicBezTo>
                    <a:pt x="6" y="6"/>
                    <a:pt x="8" y="5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6"/>
                    <a:pt x="16" y="7"/>
                    <a:pt x="17" y="10"/>
                  </a:cubicBezTo>
                  <a:cubicBezTo>
                    <a:pt x="17" y="12"/>
                    <a:pt x="17" y="15"/>
                    <a:pt x="17" y="18"/>
                  </a:cubicBezTo>
                  <a:cubicBezTo>
                    <a:pt x="17" y="24"/>
                    <a:pt x="17" y="30"/>
                    <a:pt x="1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0"/>
                    <a:pt x="20" y="30"/>
                    <a:pt x="20" y="30"/>
                  </a:cubicBezTo>
                  <a:lnTo>
                    <a:pt x="18" y="32"/>
                  </a:ln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57"/>
            <p:cNvSpPr/>
            <p:nvPr/>
          </p:nvSpPr>
          <p:spPr bwMode="auto">
            <a:xfrm>
              <a:off x="10745788" y="6543675"/>
              <a:ext cx="77787" cy="84137"/>
            </a:xfrm>
            <a:custGeom>
              <a:avLst/>
              <a:gdLst>
                <a:gd name="T0" fmla="*/ 2 w 28"/>
                <a:gd name="T1" fmla="*/ 28 h 30"/>
                <a:gd name="T2" fmla="*/ 4 w 28"/>
                <a:gd name="T3" fmla="*/ 28 h 30"/>
                <a:gd name="T4" fmla="*/ 8 w 28"/>
                <a:gd name="T5" fmla="*/ 14 h 30"/>
                <a:gd name="T6" fmla="*/ 13 w 28"/>
                <a:gd name="T7" fmla="*/ 7 h 30"/>
                <a:gd name="T8" fmla="*/ 15 w 28"/>
                <a:gd name="T9" fmla="*/ 4 h 30"/>
                <a:gd name="T10" fmla="*/ 17 w 28"/>
                <a:gd name="T11" fmla="*/ 4 h 30"/>
                <a:gd name="T12" fmla="*/ 20 w 28"/>
                <a:gd name="T13" fmla="*/ 5 h 30"/>
                <a:gd name="T14" fmla="*/ 23 w 28"/>
                <a:gd name="T15" fmla="*/ 8 h 30"/>
                <a:gd name="T16" fmla="*/ 24 w 28"/>
                <a:gd name="T17" fmla="*/ 11 h 30"/>
                <a:gd name="T18" fmla="*/ 23 w 28"/>
                <a:gd name="T19" fmla="*/ 13 h 30"/>
                <a:gd name="T20" fmla="*/ 18 w 28"/>
                <a:gd name="T21" fmla="*/ 18 h 30"/>
                <a:gd name="T22" fmla="*/ 7 w 28"/>
                <a:gd name="T23" fmla="*/ 24 h 30"/>
                <a:gd name="T24" fmla="*/ 3 w 28"/>
                <a:gd name="T25" fmla="*/ 25 h 30"/>
                <a:gd name="T26" fmla="*/ 2 w 28"/>
                <a:gd name="T27" fmla="*/ 26 h 30"/>
                <a:gd name="T28" fmla="*/ 1 w 28"/>
                <a:gd name="T29" fmla="*/ 26 h 30"/>
                <a:gd name="T30" fmla="*/ 2 w 28"/>
                <a:gd name="T31" fmla="*/ 28 h 30"/>
                <a:gd name="T32" fmla="*/ 4 w 28"/>
                <a:gd name="T33" fmla="*/ 28 h 30"/>
                <a:gd name="T34" fmla="*/ 2 w 28"/>
                <a:gd name="T35" fmla="*/ 28 h 30"/>
                <a:gd name="T36" fmla="*/ 3 w 28"/>
                <a:gd name="T37" fmla="*/ 30 h 30"/>
                <a:gd name="T38" fmla="*/ 15 w 28"/>
                <a:gd name="T39" fmla="*/ 25 h 30"/>
                <a:gd name="T40" fmla="*/ 24 w 28"/>
                <a:gd name="T41" fmla="*/ 19 h 30"/>
                <a:gd name="T42" fmla="*/ 27 w 28"/>
                <a:gd name="T43" fmla="*/ 15 h 30"/>
                <a:gd name="T44" fmla="*/ 28 w 28"/>
                <a:gd name="T45" fmla="*/ 11 h 30"/>
                <a:gd name="T46" fmla="*/ 26 w 28"/>
                <a:gd name="T47" fmla="*/ 6 h 30"/>
                <a:gd name="T48" fmla="*/ 22 w 28"/>
                <a:gd name="T49" fmla="*/ 1 h 30"/>
                <a:gd name="T50" fmla="*/ 17 w 28"/>
                <a:gd name="T51" fmla="*/ 0 h 30"/>
                <a:gd name="T52" fmla="*/ 13 w 28"/>
                <a:gd name="T53" fmla="*/ 1 h 30"/>
                <a:gd name="T54" fmla="*/ 7 w 28"/>
                <a:gd name="T55" fmla="*/ 7 h 30"/>
                <a:gd name="T56" fmla="*/ 0 w 28"/>
                <a:gd name="T57" fmla="*/ 27 h 30"/>
                <a:gd name="T58" fmla="*/ 1 w 28"/>
                <a:gd name="T59" fmla="*/ 29 h 30"/>
                <a:gd name="T60" fmla="*/ 3 w 28"/>
                <a:gd name="T61" fmla="*/ 30 h 30"/>
                <a:gd name="T62" fmla="*/ 2 w 28"/>
                <a:gd name="T6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30">
                  <a:moveTo>
                    <a:pt x="2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6"/>
                    <a:pt x="6" y="20"/>
                    <a:pt x="8" y="14"/>
                  </a:cubicBezTo>
                  <a:cubicBezTo>
                    <a:pt x="10" y="11"/>
                    <a:pt x="11" y="8"/>
                    <a:pt x="13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1" y="6"/>
                    <a:pt x="23" y="7"/>
                    <a:pt x="23" y="8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4" y="11"/>
                    <a:pt x="24" y="12"/>
                    <a:pt x="23" y="13"/>
                  </a:cubicBezTo>
                  <a:cubicBezTo>
                    <a:pt x="22" y="15"/>
                    <a:pt x="21" y="16"/>
                    <a:pt x="18" y="18"/>
                  </a:cubicBezTo>
                  <a:cubicBezTo>
                    <a:pt x="15" y="20"/>
                    <a:pt x="11" y="22"/>
                    <a:pt x="7" y="24"/>
                  </a:cubicBezTo>
                  <a:cubicBezTo>
                    <a:pt x="6" y="24"/>
                    <a:pt x="4" y="25"/>
                    <a:pt x="3" y="25"/>
                  </a:cubicBezTo>
                  <a:cubicBezTo>
                    <a:pt x="3" y="25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9" y="28"/>
                    <a:pt x="15" y="25"/>
                  </a:cubicBezTo>
                  <a:cubicBezTo>
                    <a:pt x="18" y="23"/>
                    <a:pt x="21" y="21"/>
                    <a:pt x="24" y="19"/>
                  </a:cubicBezTo>
                  <a:cubicBezTo>
                    <a:pt x="25" y="18"/>
                    <a:pt x="26" y="17"/>
                    <a:pt x="27" y="15"/>
                  </a:cubicBezTo>
                  <a:cubicBezTo>
                    <a:pt x="28" y="14"/>
                    <a:pt x="28" y="12"/>
                    <a:pt x="28" y="11"/>
                  </a:cubicBezTo>
                  <a:cubicBezTo>
                    <a:pt x="28" y="9"/>
                    <a:pt x="28" y="7"/>
                    <a:pt x="26" y="6"/>
                  </a:cubicBezTo>
                  <a:cubicBezTo>
                    <a:pt x="25" y="4"/>
                    <a:pt x="24" y="3"/>
                    <a:pt x="22" y="1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2"/>
                    <a:pt x="9" y="5"/>
                    <a:pt x="7" y="7"/>
                  </a:cubicBezTo>
                  <a:cubicBezTo>
                    <a:pt x="3" y="14"/>
                    <a:pt x="1" y="25"/>
                    <a:pt x="0" y="27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1" y="30"/>
                    <a:pt x="2" y="30"/>
                    <a:pt x="3" y="30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58"/>
            <p:cNvSpPr/>
            <p:nvPr/>
          </p:nvSpPr>
          <p:spPr bwMode="auto">
            <a:xfrm>
              <a:off x="10694988" y="6532563"/>
              <a:ext cx="61912" cy="95250"/>
            </a:xfrm>
            <a:custGeom>
              <a:avLst/>
              <a:gdLst>
                <a:gd name="T0" fmla="*/ 19 w 22"/>
                <a:gd name="T1" fmla="*/ 32 h 34"/>
                <a:gd name="T2" fmla="*/ 21 w 22"/>
                <a:gd name="T3" fmla="*/ 32 h 34"/>
                <a:gd name="T4" fmla="*/ 22 w 22"/>
                <a:gd name="T5" fmla="*/ 18 h 34"/>
                <a:gd name="T6" fmla="*/ 20 w 22"/>
                <a:gd name="T7" fmla="*/ 6 h 34"/>
                <a:gd name="T8" fmla="*/ 17 w 22"/>
                <a:gd name="T9" fmla="*/ 2 h 34"/>
                <a:gd name="T10" fmla="*/ 12 w 22"/>
                <a:gd name="T11" fmla="*/ 0 h 34"/>
                <a:gd name="T12" fmla="*/ 10 w 22"/>
                <a:gd name="T13" fmla="*/ 0 h 34"/>
                <a:gd name="T14" fmla="*/ 3 w 22"/>
                <a:gd name="T15" fmla="*/ 3 h 34"/>
                <a:gd name="T16" fmla="*/ 0 w 22"/>
                <a:gd name="T17" fmla="*/ 9 h 34"/>
                <a:gd name="T18" fmla="*/ 3 w 22"/>
                <a:gd name="T19" fmla="*/ 18 h 34"/>
                <a:gd name="T20" fmla="*/ 17 w 22"/>
                <a:gd name="T21" fmla="*/ 33 h 34"/>
                <a:gd name="T22" fmla="*/ 19 w 22"/>
                <a:gd name="T23" fmla="*/ 34 h 34"/>
                <a:gd name="T24" fmla="*/ 21 w 22"/>
                <a:gd name="T25" fmla="*/ 32 h 34"/>
                <a:gd name="T26" fmla="*/ 19 w 22"/>
                <a:gd name="T27" fmla="*/ 32 h 34"/>
                <a:gd name="T28" fmla="*/ 20 w 22"/>
                <a:gd name="T29" fmla="*/ 30 h 34"/>
                <a:gd name="T30" fmla="*/ 19 w 22"/>
                <a:gd name="T31" fmla="*/ 30 h 34"/>
                <a:gd name="T32" fmla="*/ 10 w 22"/>
                <a:gd name="T33" fmla="*/ 21 h 34"/>
                <a:gd name="T34" fmla="*/ 6 w 22"/>
                <a:gd name="T35" fmla="*/ 15 h 34"/>
                <a:gd name="T36" fmla="*/ 4 w 22"/>
                <a:gd name="T37" fmla="*/ 9 h 34"/>
                <a:gd name="T38" fmla="*/ 6 w 22"/>
                <a:gd name="T39" fmla="*/ 6 h 34"/>
                <a:gd name="T40" fmla="*/ 11 w 22"/>
                <a:gd name="T41" fmla="*/ 4 h 34"/>
                <a:gd name="T42" fmla="*/ 12 w 22"/>
                <a:gd name="T43" fmla="*/ 4 h 34"/>
                <a:gd name="T44" fmla="*/ 15 w 22"/>
                <a:gd name="T45" fmla="*/ 5 h 34"/>
                <a:gd name="T46" fmla="*/ 17 w 22"/>
                <a:gd name="T47" fmla="*/ 10 h 34"/>
                <a:gd name="T48" fmla="*/ 18 w 22"/>
                <a:gd name="T49" fmla="*/ 18 h 34"/>
                <a:gd name="T50" fmla="*/ 17 w 22"/>
                <a:gd name="T51" fmla="*/ 31 h 34"/>
                <a:gd name="T52" fmla="*/ 19 w 22"/>
                <a:gd name="T53" fmla="*/ 32 h 34"/>
                <a:gd name="T54" fmla="*/ 20 w 22"/>
                <a:gd name="T55" fmla="*/ 30 h 34"/>
                <a:gd name="T56" fmla="*/ 19 w 22"/>
                <a:gd name="T5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34">
                  <a:moveTo>
                    <a:pt x="19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0"/>
                    <a:pt x="22" y="24"/>
                    <a:pt x="22" y="18"/>
                  </a:cubicBezTo>
                  <a:cubicBezTo>
                    <a:pt x="22" y="14"/>
                    <a:pt x="22" y="9"/>
                    <a:pt x="20" y="6"/>
                  </a:cubicBezTo>
                  <a:cubicBezTo>
                    <a:pt x="20" y="4"/>
                    <a:pt x="19" y="3"/>
                    <a:pt x="17" y="2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1"/>
                    <a:pt x="4" y="2"/>
                    <a:pt x="3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12"/>
                    <a:pt x="2" y="15"/>
                    <a:pt x="3" y="18"/>
                  </a:cubicBezTo>
                  <a:cubicBezTo>
                    <a:pt x="8" y="26"/>
                    <a:pt x="17" y="33"/>
                    <a:pt x="17" y="33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8"/>
                    <a:pt x="14" y="25"/>
                    <a:pt x="10" y="21"/>
                  </a:cubicBezTo>
                  <a:cubicBezTo>
                    <a:pt x="9" y="19"/>
                    <a:pt x="7" y="17"/>
                    <a:pt x="6" y="15"/>
                  </a:cubicBezTo>
                  <a:cubicBezTo>
                    <a:pt x="5" y="13"/>
                    <a:pt x="4" y="11"/>
                    <a:pt x="4" y="9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6" y="5"/>
                    <a:pt x="8" y="4"/>
                    <a:pt x="11" y="4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3" y="4"/>
                    <a:pt x="14" y="4"/>
                    <a:pt x="15" y="5"/>
                  </a:cubicBezTo>
                  <a:cubicBezTo>
                    <a:pt x="16" y="5"/>
                    <a:pt x="17" y="7"/>
                    <a:pt x="17" y="10"/>
                  </a:cubicBezTo>
                  <a:cubicBezTo>
                    <a:pt x="18" y="12"/>
                    <a:pt x="18" y="15"/>
                    <a:pt x="18" y="18"/>
                  </a:cubicBezTo>
                  <a:cubicBezTo>
                    <a:pt x="18" y="24"/>
                    <a:pt x="17" y="30"/>
                    <a:pt x="17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0"/>
                    <a:pt x="20" y="30"/>
                    <a:pt x="20" y="30"/>
                  </a:cubicBezTo>
                  <a:lnTo>
                    <a:pt x="19" y="32"/>
                  </a:ln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61" name="Picture 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6063" y="3373438"/>
              <a:ext cx="19367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Freeform 60"/>
            <p:cNvSpPr/>
            <p:nvPr/>
          </p:nvSpPr>
          <p:spPr bwMode="auto">
            <a:xfrm>
              <a:off x="10421938" y="3387725"/>
              <a:ext cx="123825" cy="112712"/>
            </a:xfrm>
            <a:custGeom>
              <a:avLst/>
              <a:gdLst>
                <a:gd name="T0" fmla="*/ 41 w 44"/>
                <a:gd name="T1" fmla="*/ 8 h 40"/>
                <a:gd name="T2" fmla="*/ 38 w 44"/>
                <a:gd name="T3" fmla="*/ 8 h 40"/>
                <a:gd name="T4" fmla="*/ 31 w 44"/>
                <a:gd name="T5" fmla="*/ 8 h 40"/>
                <a:gd name="T6" fmla="*/ 27 w 44"/>
                <a:gd name="T7" fmla="*/ 8 h 40"/>
                <a:gd name="T8" fmla="*/ 22 w 44"/>
                <a:gd name="T9" fmla="*/ 8 h 40"/>
                <a:gd name="T10" fmla="*/ 20 w 44"/>
                <a:gd name="T11" fmla="*/ 9 h 40"/>
                <a:gd name="T12" fmla="*/ 17 w 44"/>
                <a:gd name="T13" fmla="*/ 9 h 40"/>
                <a:gd name="T14" fmla="*/ 15 w 44"/>
                <a:gd name="T15" fmla="*/ 10 h 40"/>
                <a:gd name="T16" fmla="*/ 13 w 44"/>
                <a:gd name="T17" fmla="*/ 12 h 40"/>
                <a:gd name="T18" fmla="*/ 12 w 44"/>
                <a:gd name="T19" fmla="*/ 13 h 40"/>
                <a:gd name="T20" fmla="*/ 11 w 44"/>
                <a:gd name="T21" fmla="*/ 14 h 40"/>
                <a:gd name="T22" fmla="*/ 11 w 44"/>
                <a:gd name="T23" fmla="*/ 14 h 40"/>
                <a:gd name="T24" fmla="*/ 11 w 44"/>
                <a:gd name="T25" fmla="*/ 14 h 40"/>
                <a:gd name="T26" fmla="*/ 11 w 44"/>
                <a:gd name="T27" fmla="*/ 14 h 40"/>
                <a:gd name="T28" fmla="*/ 11 w 44"/>
                <a:gd name="T29" fmla="*/ 14 h 40"/>
                <a:gd name="T30" fmla="*/ 11 w 44"/>
                <a:gd name="T31" fmla="*/ 14 h 40"/>
                <a:gd name="T32" fmla="*/ 11 w 44"/>
                <a:gd name="T33" fmla="*/ 14 h 40"/>
                <a:gd name="T34" fmla="*/ 10 w 44"/>
                <a:gd name="T35" fmla="*/ 15 h 40"/>
                <a:gd name="T36" fmla="*/ 9 w 44"/>
                <a:gd name="T37" fmla="*/ 17 h 40"/>
                <a:gd name="T38" fmla="*/ 8 w 44"/>
                <a:gd name="T39" fmla="*/ 19 h 40"/>
                <a:gd name="T40" fmla="*/ 8 w 44"/>
                <a:gd name="T41" fmla="*/ 24 h 40"/>
                <a:gd name="T42" fmla="*/ 8 w 44"/>
                <a:gd name="T43" fmla="*/ 28 h 40"/>
                <a:gd name="T44" fmla="*/ 10 w 44"/>
                <a:gd name="T45" fmla="*/ 34 h 40"/>
                <a:gd name="T46" fmla="*/ 12 w 44"/>
                <a:gd name="T47" fmla="*/ 36 h 40"/>
                <a:gd name="T48" fmla="*/ 11 w 44"/>
                <a:gd name="T49" fmla="*/ 39 h 40"/>
                <a:gd name="T50" fmla="*/ 8 w 44"/>
                <a:gd name="T51" fmla="*/ 39 h 40"/>
                <a:gd name="T52" fmla="*/ 6 w 44"/>
                <a:gd name="T53" fmla="*/ 37 h 40"/>
                <a:gd name="T54" fmla="*/ 2 w 44"/>
                <a:gd name="T55" fmla="*/ 30 h 40"/>
                <a:gd name="T56" fmla="*/ 1 w 44"/>
                <a:gd name="T57" fmla="*/ 24 h 40"/>
                <a:gd name="T58" fmla="*/ 1 w 44"/>
                <a:gd name="T59" fmla="*/ 18 h 40"/>
                <a:gd name="T60" fmla="*/ 2 w 44"/>
                <a:gd name="T61" fmla="*/ 14 h 40"/>
                <a:gd name="T62" fmla="*/ 3 w 44"/>
                <a:gd name="T63" fmla="*/ 11 h 40"/>
                <a:gd name="T64" fmla="*/ 4 w 44"/>
                <a:gd name="T65" fmla="*/ 10 h 40"/>
                <a:gd name="T66" fmla="*/ 4 w 44"/>
                <a:gd name="T67" fmla="*/ 9 h 40"/>
                <a:gd name="T68" fmla="*/ 4 w 44"/>
                <a:gd name="T69" fmla="*/ 9 h 40"/>
                <a:gd name="T70" fmla="*/ 5 w 44"/>
                <a:gd name="T71" fmla="*/ 9 h 40"/>
                <a:gd name="T72" fmla="*/ 5 w 44"/>
                <a:gd name="T73" fmla="*/ 9 h 40"/>
                <a:gd name="T74" fmla="*/ 5 w 44"/>
                <a:gd name="T75" fmla="*/ 9 h 40"/>
                <a:gd name="T76" fmla="*/ 5 w 44"/>
                <a:gd name="T77" fmla="*/ 8 h 40"/>
                <a:gd name="T78" fmla="*/ 8 w 44"/>
                <a:gd name="T79" fmla="*/ 6 h 40"/>
                <a:gd name="T80" fmla="*/ 11 w 44"/>
                <a:gd name="T81" fmla="*/ 3 h 40"/>
                <a:gd name="T82" fmla="*/ 14 w 44"/>
                <a:gd name="T83" fmla="*/ 2 h 40"/>
                <a:gd name="T84" fmla="*/ 18 w 44"/>
                <a:gd name="T85" fmla="*/ 1 h 40"/>
                <a:gd name="T86" fmla="*/ 21 w 44"/>
                <a:gd name="T87" fmla="*/ 1 h 40"/>
                <a:gd name="T88" fmla="*/ 27 w 44"/>
                <a:gd name="T89" fmla="*/ 0 h 40"/>
                <a:gd name="T90" fmla="*/ 32 w 44"/>
                <a:gd name="T91" fmla="*/ 1 h 40"/>
                <a:gd name="T92" fmla="*/ 42 w 44"/>
                <a:gd name="T93" fmla="*/ 4 h 40"/>
                <a:gd name="T94" fmla="*/ 43 w 44"/>
                <a:gd name="T95" fmla="*/ 7 h 40"/>
                <a:gd name="T96" fmla="*/ 41 w 44"/>
                <a:gd name="T9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40">
                  <a:moveTo>
                    <a:pt x="41" y="8"/>
                  </a:moveTo>
                  <a:cubicBezTo>
                    <a:pt x="41" y="8"/>
                    <a:pt x="40" y="8"/>
                    <a:pt x="38" y="8"/>
                  </a:cubicBezTo>
                  <a:cubicBezTo>
                    <a:pt x="37" y="8"/>
                    <a:pt x="34" y="8"/>
                    <a:pt x="31" y="8"/>
                  </a:cubicBezTo>
                  <a:cubicBezTo>
                    <a:pt x="30" y="8"/>
                    <a:pt x="28" y="7"/>
                    <a:pt x="27" y="8"/>
                  </a:cubicBezTo>
                  <a:cubicBezTo>
                    <a:pt x="25" y="8"/>
                    <a:pt x="24" y="8"/>
                    <a:pt x="22" y="8"/>
                  </a:cubicBezTo>
                  <a:cubicBezTo>
                    <a:pt x="21" y="8"/>
                    <a:pt x="20" y="8"/>
                    <a:pt x="20" y="9"/>
                  </a:cubicBezTo>
                  <a:cubicBezTo>
                    <a:pt x="19" y="9"/>
                    <a:pt x="18" y="9"/>
                    <a:pt x="17" y="9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12" y="12"/>
                    <a:pt x="12" y="13"/>
                    <a:pt x="12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6"/>
                    <a:pt x="9" y="17"/>
                    <a:pt x="9" y="17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8" y="21"/>
                    <a:pt x="8" y="22"/>
                    <a:pt x="8" y="24"/>
                  </a:cubicBezTo>
                  <a:cubicBezTo>
                    <a:pt x="8" y="25"/>
                    <a:pt x="8" y="26"/>
                    <a:pt x="8" y="28"/>
                  </a:cubicBezTo>
                  <a:cubicBezTo>
                    <a:pt x="9" y="30"/>
                    <a:pt x="10" y="32"/>
                    <a:pt x="10" y="34"/>
                  </a:cubicBezTo>
                  <a:cubicBezTo>
                    <a:pt x="11" y="35"/>
                    <a:pt x="12" y="36"/>
                    <a:pt x="12" y="36"/>
                  </a:cubicBezTo>
                  <a:cubicBezTo>
                    <a:pt x="12" y="37"/>
                    <a:pt x="12" y="38"/>
                    <a:pt x="11" y="39"/>
                  </a:cubicBezTo>
                  <a:cubicBezTo>
                    <a:pt x="11" y="40"/>
                    <a:pt x="9" y="40"/>
                    <a:pt x="8" y="39"/>
                  </a:cubicBezTo>
                  <a:cubicBezTo>
                    <a:pt x="8" y="39"/>
                    <a:pt x="8" y="38"/>
                    <a:pt x="6" y="37"/>
                  </a:cubicBezTo>
                  <a:cubicBezTo>
                    <a:pt x="5" y="35"/>
                    <a:pt x="3" y="33"/>
                    <a:pt x="2" y="30"/>
                  </a:cubicBezTo>
                  <a:cubicBezTo>
                    <a:pt x="1" y="28"/>
                    <a:pt x="1" y="26"/>
                    <a:pt x="1" y="24"/>
                  </a:cubicBezTo>
                  <a:cubicBezTo>
                    <a:pt x="0" y="22"/>
                    <a:pt x="0" y="20"/>
                    <a:pt x="1" y="18"/>
                  </a:cubicBezTo>
                  <a:cubicBezTo>
                    <a:pt x="1" y="17"/>
                    <a:pt x="1" y="15"/>
                    <a:pt x="2" y="14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9" y="5"/>
                    <a:pt x="10" y="4"/>
                    <a:pt x="11" y="3"/>
                  </a:cubicBezTo>
                  <a:cubicBezTo>
                    <a:pt x="12" y="3"/>
                    <a:pt x="13" y="2"/>
                    <a:pt x="14" y="2"/>
                  </a:cubicBezTo>
                  <a:cubicBezTo>
                    <a:pt x="16" y="2"/>
                    <a:pt x="17" y="1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9" y="1"/>
                    <a:pt x="31" y="1"/>
                    <a:pt x="32" y="1"/>
                  </a:cubicBezTo>
                  <a:cubicBezTo>
                    <a:pt x="38" y="2"/>
                    <a:pt x="42" y="4"/>
                    <a:pt x="42" y="4"/>
                  </a:cubicBezTo>
                  <a:cubicBezTo>
                    <a:pt x="43" y="5"/>
                    <a:pt x="44" y="6"/>
                    <a:pt x="43" y="7"/>
                  </a:cubicBezTo>
                  <a:cubicBezTo>
                    <a:pt x="43" y="8"/>
                    <a:pt x="42" y="9"/>
                    <a:pt x="41" y="8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61"/>
            <p:cNvSpPr/>
            <p:nvPr/>
          </p:nvSpPr>
          <p:spPr bwMode="auto">
            <a:xfrm>
              <a:off x="9823450" y="6569075"/>
              <a:ext cx="104775" cy="65087"/>
            </a:xfrm>
            <a:custGeom>
              <a:avLst/>
              <a:gdLst>
                <a:gd name="T0" fmla="*/ 31 w 37"/>
                <a:gd name="T1" fmla="*/ 12 h 23"/>
                <a:gd name="T2" fmla="*/ 1 w 37"/>
                <a:gd name="T3" fmla="*/ 1 h 23"/>
                <a:gd name="T4" fmla="*/ 1 w 37"/>
                <a:gd name="T5" fmla="*/ 3 h 23"/>
                <a:gd name="T6" fmla="*/ 26 w 37"/>
                <a:gd name="T7" fmla="*/ 19 h 23"/>
                <a:gd name="T8" fmla="*/ 31 w 37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3">
                  <a:moveTo>
                    <a:pt x="31" y="12"/>
                  </a:moveTo>
                  <a:cubicBezTo>
                    <a:pt x="22" y="7"/>
                    <a:pt x="1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1" y="6"/>
                    <a:pt x="19" y="11"/>
                    <a:pt x="26" y="19"/>
                  </a:cubicBezTo>
                  <a:cubicBezTo>
                    <a:pt x="30" y="23"/>
                    <a:pt x="37" y="15"/>
                    <a:pt x="31" y="12"/>
                  </a:cubicBez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2"/>
            <p:cNvSpPr/>
            <p:nvPr/>
          </p:nvSpPr>
          <p:spPr bwMode="auto">
            <a:xfrm>
              <a:off x="9782175" y="6599238"/>
              <a:ext cx="101600" cy="68262"/>
            </a:xfrm>
            <a:custGeom>
              <a:avLst/>
              <a:gdLst>
                <a:gd name="T0" fmla="*/ 30 w 36"/>
                <a:gd name="T1" fmla="*/ 13 h 24"/>
                <a:gd name="T2" fmla="*/ 1 w 36"/>
                <a:gd name="T3" fmla="*/ 1 h 24"/>
                <a:gd name="T4" fmla="*/ 1 w 36"/>
                <a:gd name="T5" fmla="*/ 3 h 24"/>
                <a:gd name="T6" fmla="*/ 25 w 36"/>
                <a:gd name="T7" fmla="*/ 20 h 24"/>
                <a:gd name="T8" fmla="*/ 30 w 36"/>
                <a:gd name="T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4">
                  <a:moveTo>
                    <a:pt x="30" y="13"/>
                  </a:moveTo>
                  <a:cubicBezTo>
                    <a:pt x="22" y="8"/>
                    <a:pt x="1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0" y="6"/>
                    <a:pt x="19" y="12"/>
                    <a:pt x="25" y="20"/>
                  </a:cubicBezTo>
                  <a:cubicBezTo>
                    <a:pt x="29" y="24"/>
                    <a:pt x="36" y="17"/>
                    <a:pt x="30" y="13"/>
                  </a:cubicBez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63"/>
            <p:cNvSpPr/>
            <p:nvPr/>
          </p:nvSpPr>
          <p:spPr bwMode="auto">
            <a:xfrm>
              <a:off x="10680700" y="6621463"/>
              <a:ext cx="109537" cy="49212"/>
            </a:xfrm>
            <a:custGeom>
              <a:avLst/>
              <a:gdLst>
                <a:gd name="T0" fmla="*/ 33 w 39"/>
                <a:gd name="T1" fmla="*/ 6 h 17"/>
                <a:gd name="T2" fmla="*/ 1 w 39"/>
                <a:gd name="T3" fmla="*/ 4 h 17"/>
                <a:gd name="T4" fmla="*/ 2 w 39"/>
                <a:gd name="T5" fmla="*/ 6 h 17"/>
                <a:gd name="T6" fmla="*/ 30 w 39"/>
                <a:gd name="T7" fmla="*/ 14 h 17"/>
                <a:gd name="T8" fmla="*/ 33 w 39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33" y="6"/>
                  </a:moveTo>
                  <a:cubicBezTo>
                    <a:pt x="23" y="4"/>
                    <a:pt x="11" y="0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2" y="6"/>
                    <a:pt x="21" y="8"/>
                    <a:pt x="30" y="14"/>
                  </a:cubicBezTo>
                  <a:cubicBezTo>
                    <a:pt x="35" y="17"/>
                    <a:pt x="39" y="7"/>
                    <a:pt x="33" y="6"/>
                  </a:cubicBez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64"/>
            <p:cNvSpPr/>
            <p:nvPr/>
          </p:nvSpPr>
          <p:spPr bwMode="auto">
            <a:xfrm>
              <a:off x="10650538" y="6664325"/>
              <a:ext cx="106362" cy="50800"/>
            </a:xfrm>
            <a:custGeom>
              <a:avLst/>
              <a:gdLst>
                <a:gd name="T0" fmla="*/ 32 w 38"/>
                <a:gd name="T1" fmla="*/ 7 h 18"/>
                <a:gd name="T2" fmla="*/ 1 w 38"/>
                <a:gd name="T3" fmla="*/ 4 h 18"/>
                <a:gd name="T4" fmla="*/ 1 w 38"/>
                <a:gd name="T5" fmla="*/ 5 h 18"/>
                <a:gd name="T6" fmla="*/ 29 w 38"/>
                <a:gd name="T7" fmla="*/ 15 h 18"/>
                <a:gd name="T8" fmla="*/ 32 w 38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8">
                  <a:moveTo>
                    <a:pt x="32" y="7"/>
                  </a:moveTo>
                  <a:cubicBezTo>
                    <a:pt x="23" y="4"/>
                    <a:pt x="11" y="0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1" y="6"/>
                    <a:pt x="21" y="9"/>
                    <a:pt x="29" y="15"/>
                  </a:cubicBezTo>
                  <a:cubicBezTo>
                    <a:pt x="34" y="18"/>
                    <a:pt x="38" y="9"/>
                    <a:pt x="32" y="7"/>
                  </a:cubicBezTo>
                  <a:close/>
                </a:path>
              </a:pathLst>
            </a:custGeom>
            <a:solidFill>
              <a:srgbClr val="00A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65"/>
            <p:cNvSpPr/>
            <p:nvPr/>
          </p:nvSpPr>
          <p:spPr bwMode="auto">
            <a:xfrm>
              <a:off x="11169650" y="2560638"/>
              <a:ext cx="149225" cy="123825"/>
            </a:xfrm>
            <a:custGeom>
              <a:avLst/>
              <a:gdLst>
                <a:gd name="T0" fmla="*/ 6 w 53"/>
                <a:gd name="T1" fmla="*/ 4 h 44"/>
                <a:gd name="T2" fmla="*/ 53 w 53"/>
                <a:gd name="T3" fmla="*/ 15 h 44"/>
                <a:gd name="T4" fmla="*/ 53 w 53"/>
                <a:gd name="T5" fmla="*/ 16 h 44"/>
                <a:gd name="T6" fmla="*/ 5 w 53"/>
                <a:gd name="T7" fmla="*/ 17 h 44"/>
                <a:gd name="T8" fmla="*/ 3 w 53"/>
                <a:gd name="T9" fmla="*/ 0 h 44"/>
                <a:gd name="T10" fmla="*/ 6 w 53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4">
                  <a:moveTo>
                    <a:pt x="6" y="4"/>
                  </a:moveTo>
                  <a:cubicBezTo>
                    <a:pt x="11" y="10"/>
                    <a:pt x="39" y="25"/>
                    <a:pt x="53" y="15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45" y="44"/>
                    <a:pt x="12" y="23"/>
                    <a:pt x="5" y="17"/>
                  </a:cubicBezTo>
                  <a:cubicBezTo>
                    <a:pt x="0" y="11"/>
                    <a:pt x="2" y="3"/>
                    <a:pt x="3" y="0"/>
                  </a:cubicBezTo>
                  <a:cubicBezTo>
                    <a:pt x="4" y="2"/>
                    <a:pt x="5" y="3"/>
                    <a:pt x="6" y="4"/>
                  </a:cubicBezTo>
                  <a:close/>
                </a:path>
              </a:pathLst>
            </a:custGeom>
            <a:solidFill>
              <a:srgbClr val="B0A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6"/>
            <p:cNvSpPr/>
            <p:nvPr/>
          </p:nvSpPr>
          <p:spPr bwMode="auto">
            <a:xfrm>
              <a:off x="11172825" y="2527300"/>
              <a:ext cx="165100" cy="103187"/>
            </a:xfrm>
            <a:custGeom>
              <a:avLst/>
              <a:gdLst>
                <a:gd name="T0" fmla="*/ 2 w 59"/>
                <a:gd name="T1" fmla="*/ 12 h 37"/>
                <a:gd name="T2" fmla="*/ 3 w 59"/>
                <a:gd name="T3" fmla="*/ 0 h 37"/>
                <a:gd name="T4" fmla="*/ 54 w 59"/>
                <a:gd name="T5" fmla="*/ 20 h 37"/>
                <a:gd name="T6" fmla="*/ 59 w 59"/>
                <a:gd name="T7" fmla="*/ 16 h 37"/>
                <a:gd name="T8" fmla="*/ 59 w 59"/>
                <a:gd name="T9" fmla="*/ 16 h 37"/>
                <a:gd name="T10" fmla="*/ 52 w 59"/>
                <a:gd name="T11" fmla="*/ 27 h 37"/>
                <a:gd name="T12" fmla="*/ 5 w 59"/>
                <a:gd name="T13" fmla="*/ 16 h 37"/>
                <a:gd name="T14" fmla="*/ 2 w 59"/>
                <a:gd name="T15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7">
                  <a:moveTo>
                    <a:pt x="2" y="12"/>
                  </a:moveTo>
                  <a:cubicBezTo>
                    <a:pt x="0" y="6"/>
                    <a:pt x="3" y="0"/>
                    <a:pt x="3" y="0"/>
                  </a:cubicBezTo>
                  <a:cubicBezTo>
                    <a:pt x="8" y="11"/>
                    <a:pt x="43" y="24"/>
                    <a:pt x="54" y="20"/>
                  </a:cubicBezTo>
                  <a:cubicBezTo>
                    <a:pt x="56" y="19"/>
                    <a:pt x="58" y="18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22"/>
                    <a:pt x="55" y="25"/>
                    <a:pt x="52" y="27"/>
                  </a:cubicBezTo>
                  <a:cubicBezTo>
                    <a:pt x="38" y="37"/>
                    <a:pt x="10" y="22"/>
                    <a:pt x="5" y="16"/>
                  </a:cubicBezTo>
                  <a:cubicBezTo>
                    <a:pt x="4" y="15"/>
                    <a:pt x="3" y="14"/>
                    <a:pt x="2" y="12"/>
                  </a:cubicBezTo>
                </a:path>
              </a:pathLst>
            </a:custGeom>
            <a:solidFill>
              <a:srgbClr val="B0A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67"/>
            <p:cNvSpPr/>
            <p:nvPr/>
          </p:nvSpPr>
          <p:spPr bwMode="auto">
            <a:xfrm>
              <a:off x="11172825" y="2524125"/>
              <a:ext cx="168275" cy="92075"/>
            </a:xfrm>
            <a:custGeom>
              <a:avLst/>
              <a:gdLst>
                <a:gd name="T0" fmla="*/ 4 w 60"/>
                <a:gd name="T1" fmla="*/ 1 h 33"/>
                <a:gd name="T2" fmla="*/ 3 w 60"/>
                <a:gd name="T3" fmla="*/ 4 h 33"/>
                <a:gd name="T4" fmla="*/ 3 w 60"/>
                <a:gd name="T5" fmla="*/ 8 h 33"/>
                <a:gd name="T6" fmla="*/ 4 w 60"/>
                <a:gd name="T7" fmla="*/ 13 h 33"/>
                <a:gd name="T8" fmla="*/ 5 w 60"/>
                <a:gd name="T9" fmla="*/ 15 h 33"/>
                <a:gd name="T10" fmla="*/ 7 w 60"/>
                <a:gd name="T11" fmla="*/ 17 h 33"/>
                <a:gd name="T12" fmla="*/ 13 w 60"/>
                <a:gd name="T13" fmla="*/ 21 h 33"/>
                <a:gd name="T14" fmla="*/ 19 w 60"/>
                <a:gd name="T15" fmla="*/ 24 h 33"/>
                <a:gd name="T16" fmla="*/ 26 w 60"/>
                <a:gd name="T17" fmla="*/ 27 h 33"/>
                <a:gd name="T18" fmla="*/ 40 w 60"/>
                <a:gd name="T19" fmla="*/ 30 h 33"/>
                <a:gd name="T20" fmla="*/ 47 w 60"/>
                <a:gd name="T21" fmla="*/ 29 h 33"/>
                <a:gd name="T22" fmla="*/ 52 w 60"/>
                <a:gd name="T23" fmla="*/ 27 h 33"/>
                <a:gd name="T24" fmla="*/ 55 w 60"/>
                <a:gd name="T25" fmla="*/ 24 h 33"/>
                <a:gd name="T26" fmla="*/ 57 w 60"/>
                <a:gd name="T27" fmla="*/ 20 h 33"/>
                <a:gd name="T28" fmla="*/ 59 w 60"/>
                <a:gd name="T29" fmla="*/ 17 h 33"/>
                <a:gd name="T30" fmla="*/ 59 w 60"/>
                <a:gd name="T31" fmla="*/ 17 h 33"/>
                <a:gd name="T32" fmla="*/ 60 w 60"/>
                <a:gd name="T33" fmla="*/ 17 h 33"/>
                <a:gd name="T34" fmla="*/ 60 w 60"/>
                <a:gd name="T35" fmla="*/ 18 h 33"/>
                <a:gd name="T36" fmla="*/ 59 w 60"/>
                <a:gd name="T37" fmla="*/ 21 h 33"/>
                <a:gd name="T38" fmla="*/ 57 w 60"/>
                <a:gd name="T39" fmla="*/ 25 h 33"/>
                <a:gd name="T40" fmla="*/ 55 w 60"/>
                <a:gd name="T41" fmla="*/ 27 h 33"/>
                <a:gd name="T42" fmla="*/ 53 w 60"/>
                <a:gd name="T43" fmla="*/ 29 h 33"/>
                <a:gd name="T44" fmla="*/ 47 w 60"/>
                <a:gd name="T45" fmla="*/ 32 h 33"/>
                <a:gd name="T46" fmla="*/ 40 w 60"/>
                <a:gd name="T47" fmla="*/ 33 h 33"/>
                <a:gd name="T48" fmla="*/ 25 w 60"/>
                <a:gd name="T49" fmla="*/ 31 h 33"/>
                <a:gd name="T50" fmla="*/ 17 w 60"/>
                <a:gd name="T51" fmla="*/ 28 h 33"/>
                <a:gd name="T52" fmla="*/ 11 w 60"/>
                <a:gd name="T53" fmla="*/ 24 h 33"/>
                <a:gd name="T54" fmla="*/ 5 w 60"/>
                <a:gd name="T55" fmla="*/ 19 h 33"/>
                <a:gd name="T56" fmla="*/ 3 w 60"/>
                <a:gd name="T57" fmla="*/ 17 h 33"/>
                <a:gd name="T58" fmla="*/ 1 w 60"/>
                <a:gd name="T59" fmla="*/ 14 h 33"/>
                <a:gd name="T60" fmla="*/ 0 w 60"/>
                <a:gd name="T61" fmla="*/ 11 h 33"/>
                <a:gd name="T62" fmla="*/ 0 w 60"/>
                <a:gd name="T63" fmla="*/ 8 h 33"/>
                <a:gd name="T64" fmla="*/ 1 w 60"/>
                <a:gd name="T65" fmla="*/ 4 h 33"/>
                <a:gd name="T66" fmla="*/ 3 w 60"/>
                <a:gd name="T67" fmla="*/ 0 h 33"/>
                <a:gd name="T68" fmla="*/ 3 w 60"/>
                <a:gd name="T69" fmla="*/ 0 h 33"/>
                <a:gd name="T70" fmla="*/ 4 w 60"/>
                <a:gd name="T71" fmla="*/ 0 h 33"/>
                <a:gd name="T72" fmla="*/ 4 w 60"/>
                <a:gd name="T7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33">
                  <a:moveTo>
                    <a:pt x="4" y="1"/>
                  </a:moveTo>
                  <a:cubicBezTo>
                    <a:pt x="4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3" y="10"/>
                    <a:pt x="3" y="11"/>
                    <a:pt x="4" y="13"/>
                  </a:cubicBezTo>
                  <a:cubicBezTo>
                    <a:pt x="4" y="13"/>
                    <a:pt x="5" y="15"/>
                    <a:pt x="5" y="15"/>
                  </a:cubicBezTo>
                  <a:cubicBezTo>
                    <a:pt x="6" y="16"/>
                    <a:pt x="6" y="16"/>
                    <a:pt x="7" y="17"/>
                  </a:cubicBezTo>
                  <a:cubicBezTo>
                    <a:pt x="9" y="18"/>
                    <a:pt x="11" y="19"/>
                    <a:pt x="13" y="21"/>
                  </a:cubicBezTo>
                  <a:cubicBezTo>
                    <a:pt x="15" y="22"/>
                    <a:pt x="17" y="23"/>
                    <a:pt x="19" y="24"/>
                  </a:cubicBezTo>
                  <a:cubicBezTo>
                    <a:pt x="21" y="25"/>
                    <a:pt x="24" y="26"/>
                    <a:pt x="26" y="27"/>
                  </a:cubicBezTo>
                  <a:cubicBezTo>
                    <a:pt x="31" y="29"/>
                    <a:pt x="36" y="30"/>
                    <a:pt x="40" y="30"/>
                  </a:cubicBezTo>
                  <a:cubicBezTo>
                    <a:pt x="42" y="30"/>
                    <a:pt x="45" y="30"/>
                    <a:pt x="47" y="29"/>
                  </a:cubicBezTo>
                  <a:cubicBezTo>
                    <a:pt x="49" y="29"/>
                    <a:pt x="50" y="28"/>
                    <a:pt x="52" y="27"/>
                  </a:cubicBezTo>
                  <a:cubicBezTo>
                    <a:pt x="53" y="26"/>
                    <a:pt x="54" y="25"/>
                    <a:pt x="55" y="24"/>
                  </a:cubicBezTo>
                  <a:cubicBezTo>
                    <a:pt x="56" y="22"/>
                    <a:pt x="57" y="21"/>
                    <a:pt x="57" y="20"/>
                  </a:cubicBezTo>
                  <a:cubicBezTo>
                    <a:pt x="58" y="18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8"/>
                    <a:pt x="59" y="19"/>
                    <a:pt x="59" y="21"/>
                  </a:cubicBezTo>
                  <a:cubicBezTo>
                    <a:pt x="58" y="22"/>
                    <a:pt x="58" y="23"/>
                    <a:pt x="57" y="25"/>
                  </a:cubicBezTo>
                  <a:cubicBezTo>
                    <a:pt x="56" y="26"/>
                    <a:pt x="56" y="26"/>
                    <a:pt x="55" y="27"/>
                  </a:cubicBezTo>
                  <a:cubicBezTo>
                    <a:pt x="55" y="28"/>
                    <a:pt x="54" y="28"/>
                    <a:pt x="53" y="29"/>
                  </a:cubicBezTo>
                  <a:cubicBezTo>
                    <a:pt x="52" y="30"/>
                    <a:pt x="50" y="31"/>
                    <a:pt x="47" y="32"/>
                  </a:cubicBezTo>
                  <a:cubicBezTo>
                    <a:pt x="45" y="33"/>
                    <a:pt x="43" y="33"/>
                    <a:pt x="40" y="33"/>
                  </a:cubicBezTo>
                  <a:cubicBezTo>
                    <a:pt x="35" y="33"/>
                    <a:pt x="30" y="32"/>
                    <a:pt x="25" y="31"/>
                  </a:cubicBezTo>
                  <a:cubicBezTo>
                    <a:pt x="22" y="30"/>
                    <a:pt x="20" y="29"/>
                    <a:pt x="17" y="28"/>
                  </a:cubicBezTo>
                  <a:cubicBezTo>
                    <a:pt x="15" y="26"/>
                    <a:pt x="13" y="25"/>
                    <a:pt x="11" y="24"/>
                  </a:cubicBezTo>
                  <a:cubicBezTo>
                    <a:pt x="9" y="23"/>
                    <a:pt x="7" y="21"/>
                    <a:pt x="5" y="19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2" y="16"/>
                    <a:pt x="2" y="15"/>
                    <a:pt x="1" y="14"/>
                  </a:cubicBezTo>
                  <a:cubicBezTo>
                    <a:pt x="1" y="13"/>
                    <a:pt x="1" y="12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2" y="2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68"/>
            <p:cNvSpPr/>
            <p:nvPr/>
          </p:nvSpPr>
          <p:spPr bwMode="auto">
            <a:xfrm>
              <a:off x="11169650" y="2557463"/>
              <a:ext cx="150812" cy="92075"/>
            </a:xfrm>
            <a:custGeom>
              <a:avLst/>
              <a:gdLst>
                <a:gd name="T0" fmla="*/ 4 w 54"/>
                <a:gd name="T1" fmla="*/ 0 h 33"/>
                <a:gd name="T2" fmla="*/ 4 w 54"/>
                <a:gd name="T3" fmla="*/ 4 h 33"/>
                <a:gd name="T4" fmla="*/ 3 w 54"/>
                <a:gd name="T5" fmla="*/ 7 h 33"/>
                <a:gd name="T6" fmla="*/ 3 w 54"/>
                <a:gd name="T7" fmla="*/ 9 h 33"/>
                <a:gd name="T8" fmla="*/ 4 w 54"/>
                <a:gd name="T9" fmla="*/ 12 h 33"/>
                <a:gd name="T10" fmla="*/ 4 w 54"/>
                <a:gd name="T11" fmla="*/ 14 h 33"/>
                <a:gd name="T12" fmla="*/ 6 w 54"/>
                <a:gd name="T13" fmla="*/ 16 h 33"/>
                <a:gd name="T14" fmla="*/ 8 w 54"/>
                <a:gd name="T15" fmla="*/ 18 h 33"/>
                <a:gd name="T16" fmla="*/ 11 w 54"/>
                <a:gd name="T17" fmla="*/ 20 h 33"/>
                <a:gd name="T18" fmla="*/ 23 w 54"/>
                <a:gd name="T19" fmla="*/ 26 h 33"/>
                <a:gd name="T20" fmla="*/ 29 w 54"/>
                <a:gd name="T21" fmla="*/ 29 h 33"/>
                <a:gd name="T22" fmla="*/ 33 w 54"/>
                <a:gd name="T23" fmla="*/ 29 h 33"/>
                <a:gd name="T24" fmla="*/ 36 w 54"/>
                <a:gd name="T25" fmla="*/ 30 h 33"/>
                <a:gd name="T26" fmla="*/ 39 w 54"/>
                <a:gd name="T27" fmla="*/ 29 h 33"/>
                <a:gd name="T28" fmla="*/ 42 w 54"/>
                <a:gd name="T29" fmla="*/ 29 h 33"/>
                <a:gd name="T30" fmla="*/ 44 w 54"/>
                <a:gd name="T31" fmla="*/ 28 h 33"/>
                <a:gd name="T32" fmla="*/ 45 w 54"/>
                <a:gd name="T33" fmla="*/ 27 h 33"/>
                <a:gd name="T34" fmla="*/ 46 w 54"/>
                <a:gd name="T35" fmla="*/ 26 h 33"/>
                <a:gd name="T36" fmla="*/ 48 w 54"/>
                <a:gd name="T37" fmla="*/ 25 h 33"/>
                <a:gd name="T38" fmla="*/ 49 w 54"/>
                <a:gd name="T39" fmla="*/ 23 h 33"/>
                <a:gd name="T40" fmla="*/ 51 w 54"/>
                <a:gd name="T41" fmla="*/ 21 h 33"/>
                <a:gd name="T42" fmla="*/ 51 w 54"/>
                <a:gd name="T43" fmla="*/ 20 h 33"/>
                <a:gd name="T44" fmla="*/ 53 w 54"/>
                <a:gd name="T45" fmla="*/ 17 h 33"/>
                <a:gd name="T46" fmla="*/ 53 w 54"/>
                <a:gd name="T47" fmla="*/ 17 h 33"/>
                <a:gd name="T48" fmla="*/ 53 w 54"/>
                <a:gd name="T49" fmla="*/ 16 h 33"/>
                <a:gd name="T50" fmla="*/ 54 w 54"/>
                <a:gd name="T51" fmla="*/ 17 h 33"/>
                <a:gd name="T52" fmla="*/ 53 w 54"/>
                <a:gd name="T53" fmla="*/ 20 h 33"/>
                <a:gd name="T54" fmla="*/ 52 w 54"/>
                <a:gd name="T55" fmla="*/ 22 h 33"/>
                <a:gd name="T56" fmla="*/ 51 w 54"/>
                <a:gd name="T57" fmla="*/ 24 h 33"/>
                <a:gd name="T58" fmla="*/ 50 w 54"/>
                <a:gd name="T59" fmla="*/ 26 h 33"/>
                <a:gd name="T60" fmla="*/ 48 w 54"/>
                <a:gd name="T61" fmla="*/ 28 h 33"/>
                <a:gd name="T62" fmla="*/ 47 w 54"/>
                <a:gd name="T63" fmla="*/ 29 h 33"/>
                <a:gd name="T64" fmla="*/ 46 w 54"/>
                <a:gd name="T65" fmla="*/ 30 h 33"/>
                <a:gd name="T66" fmla="*/ 43 w 54"/>
                <a:gd name="T67" fmla="*/ 32 h 33"/>
                <a:gd name="T68" fmla="*/ 36 w 54"/>
                <a:gd name="T69" fmla="*/ 33 h 33"/>
                <a:gd name="T70" fmla="*/ 32 w 54"/>
                <a:gd name="T71" fmla="*/ 33 h 33"/>
                <a:gd name="T72" fmla="*/ 29 w 54"/>
                <a:gd name="T73" fmla="*/ 32 h 33"/>
                <a:gd name="T74" fmla="*/ 21 w 54"/>
                <a:gd name="T75" fmla="*/ 30 h 33"/>
                <a:gd name="T76" fmla="*/ 9 w 54"/>
                <a:gd name="T77" fmla="*/ 23 h 33"/>
                <a:gd name="T78" fmla="*/ 6 w 54"/>
                <a:gd name="T79" fmla="*/ 21 h 33"/>
                <a:gd name="T80" fmla="*/ 3 w 54"/>
                <a:gd name="T81" fmla="*/ 18 h 33"/>
                <a:gd name="T82" fmla="*/ 2 w 54"/>
                <a:gd name="T83" fmla="*/ 15 h 33"/>
                <a:gd name="T84" fmla="*/ 1 w 54"/>
                <a:gd name="T85" fmla="*/ 12 h 33"/>
                <a:gd name="T86" fmla="*/ 1 w 54"/>
                <a:gd name="T87" fmla="*/ 7 h 33"/>
                <a:gd name="T88" fmla="*/ 2 w 54"/>
                <a:gd name="T89" fmla="*/ 3 h 33"/>
                <a:gd name="T90" fmla="*/ 3 w 54"/>
                <a:gd name="T91" fmla="*/ 1 h 33"/>
                <a:gd name="T92" fmla="*/ 3 w 54"/>
                <a:gd name="T93" fmla="*/ 0 h 33"/>
                <a:gd name="T94" fmla="*/ 3 w 54"/>
                <a:gd name="T95" fmla="*/ 0 h 33"/>
                <a:gd name="T96" fmla="*/ 4 w 54"/>
                <a:gd name="T9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" h="33">
                  <a:moveTo>
                    <a:pt x="4" y="0"/>
                  </a:moveTo>
                  <a:cubicBezTo>
                    <a:pt x="4" y="0"/>
                    <a:pt x="4" y="2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4" y="12"/>
                    <a:pt x="4" y="13"/>
                    <a:pt x="4" y="14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7"/>
                    <a:pt x="7" y="17"/>
                    <a:pt x="8" y="18"/>
                  </a:cubicBezTo>
                  <a:cubicBezTo>
                    <a:pt x="9" y="19"/>
                    <a:pt x="10" y="19"/>
                    <a:pt x="11" y="20"/>
                  </a:cubicBezTo>
                  <a:cubicBezTo>
                    <a:pt x="14" y="22"/>
                    <a:pt x="19" y="25"/>
                    <a:pt x="23" y="26"/>
                  </a:cubicBezTo>
                  <a:cubicBezTo>
                    <a:pt x="25" y="27"/>
                    <a:pt x="27" y="28"/>
                    <a:pt x="29" y="29"/>
                  </a:cubicBezTo>
                  <a:cubicBezTo>
                    <a:pt x="30" y="29"/>
                    <a:pt x="32" y="29"/>
                    <a:pt x="33" y="29"/>
                  </a:cubicBezTo>
                  <a:cubicBezTo>
                    <a:pt x="34" y="29"/>
                    <a:pt x="35" y="30"/>
                    <a:pt x="36" y="30"/>
                  </a:cubicBezTo>
                  <a:cubicBezTo>
                    <a:pt x="37" y="30"/>
                    <a:pt x="38" y="29"/>
                    <a:pt x="39" y="29"/>
                  </a:cubicBezTo>
                  <a:cubicBezTo>
                    <a:pt x="40" y="29"/>
                    <a:pt x="41" y="29"/>
                    <a:pt x="42" y="29"/>
                  </a:cubicBezTo>
                  <a:cubicBezTo>
                    <a:pt x="43" y="29"/>
                    <a:pt x="43" y="28"/>
                    <a:pt x="44" y="28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7" y="26"/>
                    <a:pt x="48" y="25"/>
                    <a:pt x="48" y="25"/>
                  </a:cubicBezTo>
                  <a:cubicBezTo>
                    <a:pt x="49" y="24"/>
                    <a:pt x="49" y="23"/>
                    <a:pt x="49" y="23"/>
                  </a:cubicBezTo>
                  <a:cubicBezTo>
                    <a:pt x="50" y="22"/>
                    <a:pt x="50" y="22"/>
                    <a:pt x="51" y="21"/>
                  </a:cubicBezTo>
                  <a:cubicBezTo>
                    <a:pt x="51" y="21"/>
                    <a:pt x="51" y="20"/>
                    <a:pt x="51" y="20"/>
                  </a:cubicBezTo>
                  <a:cubicBezTo>
                    <a:pt x="52" y="18"/>
                    <a:pt x="53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3" y="18"/>
                    <a:pt x="53" y="20"/>
                  </a:cubicBezTo>
                  <a:cubicBezTo>
                    <a:pt x="53" y="21"/>
                    <a:pt x="52" y="21"/>
                    <a:pt x="52" y="22"/>
                  </a:cubicBezTo>
                  <a:cubicBezTo>
                    <a:pt x="52" y="23"/>
                    <a:pt x="52" y="23"/>
                    <a:pt x="51" y="24"/>
                  </a:cubicBezTo>
                  <a:cubicBezTo>
                    <a:pt x="51" y="25"/>
                    <a:pt x="50" y="25"/>
                    <a:pt x="50" y="26"/>
                  </a:cubicBezTo>
                  <a:cubicBezTo>
                    <a:pt x="49" y="27"/>
                    <a:pt x="49" y="27"/>
                    <a:pt x="48" y="28"/>
                  </a:cubicBezTo>
                  <a:cubicBezTo>
                    <a:pt x="48" y="28"/>
                    <a:pt x="47" y="29"/>
                    <a:pt x="47" y="29"/>
                  </a:cubicBezTo>
                  <a:cubicBezTo>
                    <a:pt x="47" y="29"/>
                    <a:pt x="46" y="30"/>
                    <a:pt x="46" y="30"/>
                  </a:cubicBezTo>
                  <a:cubicBezTo>
                    <a:pt x="45" y="31"/>
                    <a:pt x="44" y="31"/>
                    <a:pt x="43" y="32"/>
                  </a:cubicBezTo>
                  <a:cubicBezTo>
                    <a:pt x="41" y="33"/>
                    <a:pt x="38" y="33"/>
                    <a:pt x="36" y="33"/>
                  </a:cubicBezTo>
                  <a:cubicBezTo>
                    <a:pt x="35" y="33"/>
                    <a:pt x="33" y="33"/>
                    <a:pt x="32" y="33"/>
                  </a:cubicBezTo>
                  <a:cubicBezTo>
                    <a:pt x="31" y="33"/>
                    <a:pt x="30" y="33"/>
                    <a:pt x="29" y="32"/>
                  </a:cubicBezTo>
                  <a:cubicBezTo>
                    <a:pt x="26" y="32"/>
                    <a:pt x="24" y="31"/>
                    <a:pt x="21" y="30"/>
                  </a:cubicBezTo>
                  <a:cubicBezTo>
                    <a:pt x="17" y="28"/>
                    <a:pt x="12" y="26"/>
                    <a:pt x="9" y="23"/>
                  </a:cubicBezTo>
                  <a:cubicBezTo>
                    <a:pt x="8" y="22"/>
                    <a:pt x="7" y="21"/>
                    <a:pt x="6" y="21"/>
                  </a:cubicBezTo>
                  <a:cubicBezTo>
                    <a:pt x="5" y="20"/>
                    <a:pt x="4" y="19"/>
                    <a:pt x="3" y="18"/>
                  </a:cubicBezTo>
                  <a:cubicBezTo>
                    <a:pt x="3" y="17"/>
                    <a:pt x="2" y="16"/>
                    <a:pt x="2" y="15"/>
                  </a:cubicBezTo>
                  <a:cubicBezTo>
                    <a:pt x="1" y="14"/>
                    <a:pt x="1" y="13"/>
                    <a:pt x="1" y="12"/>
                  </a:cubicBezTo>
                  <a:cubicBezTo>
                    <a:pt x="0" y="10"/>
                    <a:pt x="0" y="8"/>
                    <a:pt x="1" y="7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69"/>
            <p:cNvSpPr/>
            <p:nvPr/>
          </p:nvSpPr>
          <p:spPr bwMode="auto">
            <a:xfrm>
              <a:off x="11637963" y="1898651"/>
              <a:ext cx="107950" cy="103187"/>
            </a:xfrm>
            <a:custGeom>
              <a:avLst/>
              <a:gdLst>
                <a:gd name="T0" fmla="*/ 24 w 38"/>
                <a:gd name="T1" fmla="*/ 5 h 37"/>
                <a:gd name="T2" fmla="*/ 11 w 38"/>
                <a:gd name="T3" fmla="*/ 19 h 37"/>
                <a:gd name="T4" fmla="*/ 1 w 38"/>
                <a:gd name="T5" fmla="*/ 33 h 37"/>
                <a:gd name="T6" fmla="*/ 2 w 38"/>
                <a:gd name="T7" fmla="*/ 35 h 37"/>
                <a:gd name="T8" fmla="*/ 18 w 38"/>
                <a:gd name="T9" fmla="*/ 28 h 37"/>
                <a:gd name="T10" fmla="*/ 34 w 38"/>
                <a:gd name="T11" fmla="*/ 13 h 37"/>
                <a:gd name="T12" fmla="*/ 24 w 38"/>
                <a:gd name="T13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7">
                  <a:moveTo>
                    <a:pt x="24" y="5"/>
                  </a:moveTo>
                  <a:cubicBezTo>
                    <a:pt x="20" y="10"/>
                    <a:pt x="16" y="15"/>
                    <a:pt x="11" y="19"/>
                  </a:cubicBezTo>
                  <a:cubicBezTo>
                    <a:pt x="8" y="22"/>
                    <a:pt x="0" y="28"/>
                    <a:pt x="1" y="33"/>
                  </a:cubicBezTo>
                  <a:cubicBezTo>
                    <a:pt x="1" y="34"/>
                    <a:pt x="1" y="35"/>
                    <a:pt x="2" y="35"/>
                  </a:cubicBezTo>
                  <a:cubicBezTo>
                    <a:pt x="7" y="37"/>
                    <a:pt x="15" y="31"/>
                    <a:pt x="18" y="28"/>
                  </a:cubicBezTo>
                  <a:cubicBezTo>
                    <a:pt x="24" y="24"/>
                    <a:pt x="31" y="19"/>
                    <a:pt x="34" y="13"/>
                  </a:cubicBezTo>
                  <a:cubicBezTo>
                    <a:pt x="38" y="7"/>
                    <a:pt x="29" y="0"/>
                    <a:pt x="2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70"/>
            <p:cNvSpPr/>
            <p:nvPr/>
          </p:nvSpPr>
          <p:spPr bwMode="auto">
            <a:xfrm>
              <a:off x="11677650" y="1976438"/>
              <a:ext cx="138112" cy="95250"/>
            </a:xfrm>
            <a:custGeom>
              <a:avLst/>
              <a:gdLst>
                <a:gd name="T0" fmla="*/ 30 w 49"/>
                <a:gd name="T1" fmla="*/ 7 h 34"/>
                <a:gd name="T2" fmla="*/ 15 w 49"/>
                <a:gd name="T3" fmla="*/ 17 h 34"/>
                <a:gd name="T4" fmla="*/ 1 w 49"/>
                <a:gd name="T5" fmla="*/ 27 h 34"/>
                <a:gd name="T6" fmla="*/ 2 w 49"/>
                <a:gd name="T7" fmla="*/ 31 h 34"/>
                <a:gd name="T8" fmla="*/ 21 w 49"/>
                <a:gd name="T9" fmla="*/ 29 h 34"/>
                <a:gd name="T10" fmla="*/ 41 w 49"/>
                <a:gd name="T11" fmla="*/ 18 h 34"/>
                <a:gd name="T12" fmla="*/ 30 w 49"/>
                <a:gd name="T13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4">
                  <a:moveTo>
                    <a:pt x="30" y="7"/>
                  </a:moveTo>
                  <a:cubicBezTo>
                    <a:pt x="26" y="11"/>
                    <a:pt x="21" y="14"/>
                    <a:pt x="15" y="17"/>
                  </a:cubicBezTo>
                  <a:cubicBezTo>
                    <a:pt x="11" y="19"/>
                    <a:pt x="4" y="22"/>
                    <a:pt x="1" y="27"/>
                  </a:cubicBezTo>
                  <a:cubicBezTo>
                    <a:pt x="0" y="28"/>
                    <a:pt x="1" y="31"/>
                    <a:pt x="2" y="31"/>
                  </a:cubicBezTo>
                  <a:cubicBezTo>
                    <a:pt x="8" y="34"/>
                    <a:pt x="15" y="31"/>
                    <a:pt x="21" y="29"/>
                  </a:cubicBezTo>
                  <a:cubicBezTo>
                    <a:pt x="28" y="27"/>
                    <a:pt x="35" y="24"/>
                    <a:pt x="41" y="18"/>
                  </a:cubicBezTo>
                  <a:cubicBezTo>
                    <a:pt x="49" y="11"/>
                    <a:pt x="38" y="0"/>
                    <a:pt x="3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71"/>
            <p:cNvSpPr/>
            <p:nvPr/>
          </p:nvSpPr>
          <p:spPr bwMode="auto">
            <a:xfrm>
              <a:off x="11703050" y="2103438"/>
              <a:ext cx="131762" cy="66675"/>
            </a:xfrm>
            <a:custGeom>
              <a:avLst/>
              <a:gdLst>
                <a:gd name="T0" fmla="*/ 33 w 47"/>
                <a:gd name="T1" fmla="*/ 2 h 24"/>
                <a:gd name="T2" fmla="*/ 17 w 47"/>
                <a:gd name="T3" fmla="*/ 8 h 24"/>
                <a:gd name="T4" fmla="*/ 3 w 47"/>
                <a:gd name="T5" fmla="*/ 15 h 24"/>
                <a:gd name="T6" fmla="*/ 6 w 47"/>
                <a:gd name="T7" fmla="*/ 23 h 24"/>
                <a:gd name="T8" fmla="*/ 22 w 47"/>
                <a:gd name="T9" fmla="*/ 22 h 24"/>
                <a:gd name="T10" fmla="*/ 40 w 47"/>
                <a:gd name="T11" fmla="*/ 15 h 24"/>
                <a:gd name="T12" fmla="*/ 33 w 47"/>
                <a:gd name="T1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4">
                  <a:moveTo>
                    <a:pt x="33" y="2"/>
                  </a:moveTo>
                  <a:cubicBezTo>
                    <a:pt x="27" y="4"/>
                    <a:pt x="22" y="6"/>
                    <a:pt x="17" y="8"/>
                  </a:cubicBezTo>
                  <a:cubicBezTo>
                    <a:pt x="12" y="9"/>
                    <a:pt x="7" y="11"/>
                    <a:pt x="3" y="15"/>
                  </a:cubicBezTo>
                  <a:cubicBezTo>
                    <a:pt x="0" y="18"/>
                    <a:pt x="2" y="23"/>
                    <a:pt x="6" y="23"/>
                  </a:cubicBezTo>
                  <a:cubicBezTo>
                    <a:pt x="12" y="24"/>
                    <a:pt x="17" y="22"/>
                    <a:pt x="22" y="22"/>
                  </a:cubicBezTo>
                  <a:cubicBezTo>
                    <a:pt x="29" y="21"/>
                    <a:pt x="35" y="19"/>
                    <a:pt x="40" y="15"/>
                  </a:cubicBezTo>
                  <a:cubicBezTo>
                    <a:pt x="47" y="10"/>
                    <a:pt x="40" y="0"/>
                    <a:pt x="3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72"/>
            <p:cNvSpPr>
              <a:spLocks noEditPoints="1"/>
            </p:cNvSpPr>
            <p:nvPr/>
          </p:nvSpPr>
          <p:spPr bwMode="auto">
            <a:xfrm>
              <a:off x="11060113" y="1957388"/>
              <a:ext cx="639762" cy="628650"/>
            </a:xfrm>
            <a:custGeom>
              <a:avLst/>
              <a:gdLst>
                <a:gd name="T0" fmla="*/ 126 w 228"/>
                <a:gd name="T1" fmla="*/ 127 h 224"/>
                <a:gd name="T2" fmla="*/ 114 w 228"/>
                <a:gd name="T3" fmla="*/ 138 h 224"/>
                <a:gd name="T4" fmla="*/ 110 w 228"/>
                <a:gd name="T5" fmla="*/ 145 h 224"/>
                <a:gd name="T6" fmla="*/ 127 w 228"/>
                <a:gd name="T7" fmla="*/ 140 h 224"/>
                <a:gd name="T8" fmla="*/ 132 w 228"/>
                <a:gd name="T9" fmla="*/ 132 h 224"/>
                <a:gd name="T10" fmla="*/ 128 w 228"/>
                <a:gd name="T11" fmla="*/ 128 h 224"/>
                <a:gd name="T12" fmla="*/ 128 w 228"/>
                <a:gd name="T13" fmla="*/ 127 h 224"/>
                <a:gd name="T14" fmla="*/ 126 w 228"/>
                <a:gd name="T15" fmla="*/ 127 h 224"/>
                <a:gd name="T16" fmla="*/ 75 w 228"/>
                <a:gd name="T17" fmla="*/ 111 h 224"/>
                <a:gd name="T18" fmla="*/ 87 w 228"/>
                <a:gd name="T19" fmla="*/ 140 h 224"/>
                <a:gd name="T20" fmla="*/ 83 w 228"/>
                <a:gd name="T21" fmla="*/ 116 h 224"/>
                <a:gd name="T22" fmla="*/ 77 w 228"/>
                <a:gd name="T23" fmla="*/ 110 h 224"/>
                <a:gd name="T24" fmla="*/ 114 w 228"/>
                <a:gd name="T25" fmla="*/ 169 h 224"/>
                <a:gd name="T26" fmla="*/ 142 w 228"/>
                <a:gd name="T27" fmla="*/ 136 h 224"/>
                <a:gd name="T28" fmla="*/ 172 w 228"/>
                <a:gd name="T29" fmla="*/ 101 h 224"/>
                <a:gd name="T30" fmla="*/ 127 w 228"/>
                <a:gd name="T31" fmla="*/ 172 h 224"/>
                <a:gd name="T32" fmla="*/ 46 w 228"/>
                <a:gd name="T33" fmla="*/ 38 h 224"/>
                <a:gd name="T34" fmla="*/ 100 w 228"/>
                <a:gd name="T35" fmla="*/ 6 h 224"/>
                <a:gd name="T36" fmla="*/ 118 w 228"/>
                <a:gd name="T37" fmla="*/ 20 h 224"/>
                <a:gd name="T38" fmla="*/ 74 w 228"/>
                <a:gd name="T39" fmla="*/ 55 h 224"/>
                <a:gd name="T40" fmla="*/ 108 w 228"/>
                <a:gd name="T41" fmla="*/ 0 h 224"/>
                <a:gd name="T42" fmla="*/ 50 w 228"/>
                <a:gd name="T43" fmla="*/ 157 h 224"/>
                <a:gd name="T44" fmla="*/ 43 w 228"/>
                <a:gd name="T45" fmla="*/ 202 h 224"/>
                <a:gd name="T46" fmla="*/ 44 w 228"/>
                <a:gd name="T47" fmla="*/ 203 h 224"/>
                <a:gd name="T48" fmla="*/ 80 w 228"/>
                <a:gd name="T49" fmla="*/ 223 h 224"/>
                <a:gd name="T50" fmla="*/ 81 w 228"/>
                <a:gd name="T51" fmla="*/ 223 h 224"/>
                <a:gd name="T52" fmla="*/ 82 w 228"/>
                <a:gd name="T53" fmla="*/ 223 h 224"/>
                <a:gd name="T54" fmla="*/ 82 w 228"/>
                <a:gd name="T55" fmla="*/ 223 h 224"/>
                <a:gd name="T56" fmla="*/ 83 w 228"/>
                <a:gd name="T57" fmla="*/ 223 h 224"/>
                <a:gd name="T58" fmla="*/ 84 w 228"/>
                <a:gd name="T59" fmla="*/ 209 h 224"/>
                <a:gd name="T60" fmla="*/ 104 w 228"/>
                <a:gd name="T61" fmla="*/ 149 h 224"/>
                <a:gd name="T62" fmla="*/ 94 w 228"/>
                <a:gd name="T63" fmla="*/ 147 h 224"/>
                <a:gd name="T64" fmla="*/ 84 w 228"/>
                <a:gd name="T65" fmla="*/ 168 h 224"/>
                <a:gd name="T66" fmla="*/ 62 w 228"/>
                <a:gd name="T67" fmla="*/ 216 h 224"/>
                <a:gd name="T68" fmla="*/ 60 w 228"/>
                <a:gd name="T69" fmla="*/ 216 h 224"/>
                <a:gd name="T70" fmla="*/ 66 w 228"/>
                <a:gd name="T71" fmla="*/ 202 h 224"/>
                <a:gd name="T72" fmla="*/ 87 w 228"/>
                <a:gd name="T73" fmla="*/ 144 h 224"/>
                <a:gd name="T74" fmla="*/ 70 w 228"/>
                <a:gd name="T75" fmla="*/ 117 h 224"/>
                <a:gd name="T76" fmla="*/ 77 w 228"/>
                <a:gd name="T77" fmla="*/ 106 h 224"/>
                <a:gd name="T78" fmla="*/ 82 w 228"/>
                <a:gd name="T79" fmla="*/ 108 h 224"/>
                <a:gd name="T80" fmla="*/ 90 w 228"/>
                <a:gd name="T81" fmla="*/ 129 h 224"/>
                <a:gd name="T82" fmla="*/ 95 w 228"/>
                <a:gd name="T83" fmla="*/ 144 h 224"/>
                <a:gd name="T84" fmla="*/ 106 w 228"/>
                <a:gd name="T85" fmla="*/ 145 h 224"/>
                <a:gd name="T86" fmla="*/ 122 w 228"/>
                <a:gd name="T87" fmla="*/ 125 h 224"/>
                <a:gd name="T88" fmla="*/ 127 w 228"/>
                <a:gd name="T89" fmla="*/ 124 h 224"/>
                <a:gd name="T90" fmla="*/ 128 w 228"/>
                <a:gd name="T91" fmla="*/ 124 h 224"/>
                <a:gd name="T92" fmla="*/ 129 w 228"/>
                <a:gd name="T93" fmla="*/ 124 h 224"/>
                <a:gd name="T94" fmla="*/ 129 w 228"/>
                <a:gd name="T95" fmla="*/ 124 h 224"/>
                <a:gd name="T96" fmla="*/ 134 w 228"/>
                <a:gd name="T97" fmla="*/ 127 h 224"/>
                <a:gd name="T98" fmla="*/ 136 w 228"/>
                <a:gd name="T99" fmla="*/ 132 h 224"/>
                <a:gd name="T100" fmla="*/ 129 w 228"/>
                <a:gd name="T101" fmla="*/ 143 h 224"/>
                <a:gd name="T102" fmla="*/ 110 w 228"/>
                <a:gd name="T103" fmla="*/ 149 h 224"/>
                <a:gd name="T104" fmla="*/ 107 w 228"/>
                <a:gd name="T105" fmla="*/ 150 h 224"/>
                <a:gd name="T106" fmla="*/ 86 w 228"/>
                <a:gd name="T107" fmla="*/ 209 h 224"/>
                <a:gd name="T108" fmla="*/ 85 w 228"/>
                <a:gd name="T109" fmla="*/ 223 h 224"/>
                <a:gd name="T110" fmla="*/ 85 w 228"/>
                <a:gd name="T111" fmla="*/ 223 h 224"/>
                <a:gd name="T112" fmla="*/ 88 w 228"/>
                <a:gd name="T113" fmla="*/ 224 h 224"/>
                <a:gd name="T114" fmla="*/ 94 w 228"/>
                <a:gd name="T115" fmla="*/ 223 h 224"/>
                <a:gd name="T116" fmla="*/ 99 w 228"/>
                <a:gd name="T117" fmla="*/ 220 h 224"/>
                <a:gd name="T118" fmla="*/ 99 w 228"/>
                <a:gd name="T119" fmla="*/ 219 h 224"/>
                <a:gd name="T120" fmla="*/ 117 w 228"/>
                <a:gd name="T121" fmla="*/ 187 h 224"/>
                <a:gd name="T122" fmla="*/ 197 w 228"/>
                <a:gd name="T123" fmla="*/ 138 h 224"/>
                <a:gd name="T124" fmla="*/ 108 w 228"/>
                <a:gd name="T12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" h="224">
                  <a:moveTo>
                    <a:pt x="126" y="127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25" y="127"/>
                    <a:pt x="124" y="128"/>
                    <a:pt x="123" y="128"/>
                  </a:cubicBezTo>
                  <a:cubicBezTo>
                    <a:pt x="120" y="131"/>
                    <a:pt x="117" y="134"/>
                    <a:pt x="114" y="138"/>
                  </a:cubicBezTo>
                  <a:cubicBezTo>
                    <a:pt x="112" y="141"/>
                    <a:pt x="111" y="143"/>
                    <a:pt x="110" y="145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5" y="145"/>
                    <a:pt x="120" y="144"/>
                    <a:pt x="124" y="142"/>
                  </a:cubicBezTo>
                  <a:cubicBezTo>
                    <a:pt x="125" y="141"/>
                    <a:pt x="126" y="141"/>
                    <a:pt x="127" y="140"/>
                  </a:cubicBezTo>
                  <a:cubicBezTo>
                    <a:pt x="128" y="139"/>
                    <a:pt x="129" y="138"/>
                    <a:pt x="129" y="138"/>
                  </a:cubicBezTo>
                  <a:cubicBezTo>
                    <a:pt x="131" y="136"/>
                    <a:pt x="132" y="134"/>
                    <a:pt x="132" y="132"/>
                  </a:cubicBezTo>
                  <a:cubicBezTo>
                    <a:pt x="132" y="130"/>
                    <a:pt x="131" y="129"/>
                    <a:pt x="12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6" y="127"/>
                    <a:pt x="126" y="127"/>
                    <a:pt x="126" y="127"/>
                  </a:cubicBezTo>
                  <a:moveTo>
                    <a:pt x="77" y="110"/>
                  </a:moveTo>
                  <a:cubicBezTo>
                    <a:pt x="76" y="110"/>
                    <a:pt x="76" y="110"/>
                    <a:pt x="75" y="111"/>
                  </a:cubicBezTo>
                  <a:cubicBezTo>
                    <a:pt x="72" y="114"/>
                    <a:pt x="73" y="119"/>
                    <a:pt x="75" y="124"/>
                  </a:cubicBezTo>
                  <a:cubicBezTo>
                    <a:pt x="77" y="130"/>
                    <a:pt x="81" y="136"/>
                    <a:pt x="87" y="140"/>
                  </a:cubicBezTo>
                  <a:cubicBezTo>
                    <a:pt x="87" y="136"/>
                    <a:pt x="87" y="133"/>
                    <a:pt x="87" y="129"/>
                  </a:cubicBezTo>
                  <a:cubicBezTo>
                    <a:pt x="86" y="125"/>
                    <a:pt x="85" y="120"/>
                    <a:pt x="83" y="116"/>
                  </a:cubicBezTo>
                  <a:cubicBezTo>
                    <a:pt x="82" y="114"/>
                    <a:pt x="81" y="112"/>
                    <a:pt x="79" y="110"/>
                  </a:cubicBezTo>
                  <a:cubicBezTo>
                    <a:pt x="79" y="110"/>
                    <a:pt x="78" y="110"/>
                    <a:pt x="77" y="110"/>
                  </a:cubicBezTo>
                  <a:moveTo>
                    <a:pt x="127" y="172"/>
                  </a:moveTo>
                  <a:cubicBezTo>
                    <a:pt x="123" y="172"/>
                    <a:pt x="118" y="171"/>
                    <a:pt x="114" y="169"/>
                  </a:cubicBezTo>
                  <a:cubicBezTo>
                    <a:pt x="108" y="166"/>
                    <a:pt x="108" y="157"/>
                    <a:pt x="114" y="154"/>
                  </a:cubicBezTo>
                  <a:cubicBezTo>
                    <a:pt x="125" y="149"/>
                    <a:pt x="134" y="145"/>
                    <a:pt x="142" y="136"/>
                  </a:cubicBezTo>
                  <a:cubicBezTo>
                    <a:pt x="149" y="127"/>
                    <a:pt x="153" y="118"/>
                    <a:pt x="159" y="109"/>
                  </a:cubicBezTo>
                  <a:cubicBezTo>
                    <a:pt x="162" y="104"/>
                    <a:pt x="167" y="101"/>
                    <a:pt x="172" y="101"/>
                  </a:cubicBezTo>
                  <a:cubicBezTo>
                    <a:pt x="181" y="101"/>
                    <a:pt x="189" y="109"/>
                    <a:pt x="186" y="120"/>
                  </a:cubicBezTo>
                  <a:cubicBezTo>
                    <a:pt x="181" y="141"/>
                    <a:pt x="152" y="172"/>
                    <a:pt x="127" y="172"/>
                  </a:cubicBezTo>
                  <a:moveTo>
                    <a:pt x="60" y="62"/>
                  </a:moveTo>
                  <a:cubicBezTo>
                    <a:pt x="49" y="62"/>
                    <a:pt x="39" y="51"/>
                    <a:pt x="46" y="38"/>
                  </a:cubicBezTo>
                  <a:cubicBezTo>
                    <a:pt x="53" y="25"/>
                    <a:pt x="70" y="16"/>
                    <a:pt x="83" y="10"/>
                  </a:cubicBezTo>
                  <a:cubicBezTo>
                    <a:pt x="89" y="8"/>
                    <a:pt x="94" y="6"/>
                    <a:pt x="100" y="6"/>
                  </a:cubicBezTo>
                  <a:cubicBezTo>
                    <a:pt x="102" y="6"/>
                    <a:pt x="105" y="7"/>
                    <a:pt x="107" y="7"/>
                  </a:cubicBezTo>
                  <a:cubicBezTo>
                    <a:pt x="112" y="9"/>
                    <a:pt x="119" y="14"/>
                    <a:pt x="118" y="20"/>
                  </a:cubicBezTo>
                  <a:cubicBezTo>
                    <a:pt x="118" y="30"/>
                    <a:pt x="103" y="32"/>
                    <a:pt x="97" y="36"/>
                  </a:cubicBezTo>
                  <a:cubicBezTo>
                    <a:pt x="88" y="41"/>
                    <a:pt x="79" y="47"/>
                    <a:pt x="74" y="55"/>
                  </a:cubicBezTo>
                  <a:cubicBezTo>
                    <a:pt x="70" y="60"/>
                    <a:pt x="65" y="62"/>
                    <a:pt x="60" y="62"/>
                  </a:cubicBezTo>
                  <a:moveTo>
                    <a:pt x="108" y="0"/>
                  </a:moveTo>
                  <a:cubicBezTo>
                    <a:pt x="83" y="0"/>
                    <a:pt x="55" y="11"/>
                    <a:pt x="34" y="46"/>
                  </a:cubicBezTo>
                  <a:cubicBezTo>
                    <a:pt x="0" y="103"/>
                    <a:pt x="50" y="157"/>
                    <a:pt x="50" y="157"/>
                  </a:cubicBezTo>
                  <a:cubicBezTo>
                    <a:pt x="50" y="157"/>
                    <a:pt x="44" y="187"/>
                    <a:pt x="43" y="200"/>
                  </a:cubicBezTo>
                  <a:cubicBezTo>
                    <a:pt x="43" y="201"/>
                    <a:pt x="43" y="201"/>
                    <a:pt x="43" y="202"/>
                  </a:cubicBezTo>
                  <a:cubicBezTo>
                    <a:pt x="44" y="202"/>
                    <a:pt x="44" y="202"/>
                    <a:pt x="44" y="202"/>
                  </a:cubicBezTo>
                  <a:cubicBezTo>
                    <a:pt x="44" y="203"/>
                    <a:pt x="44" y="203"/>
                    <a:pt x="44" y="203"/>
                  </a:cubicBezTo>
                  <a:cubicBezTo>
                    <a:pt x="44" y="203"/>
                    <a:pt x="44" y="203"/>
                    <a:pt x="44" y="204"/>
                  </a:cubicBezTo>
                  <a:cubicBezTo>
                    <a:pt x="48" y="212"/>
                    <a:pt x="66" y="220"/>
                    <a:pt x="80" y="223"/>
                  </a:cubicBezTo>
                  <a:cubicBezTo>
                    <a:pt x="80" y="223"/>
                    <a:pt x="80" y="223"/>
                    <a:pt x="80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1" y="223"/>
                    <a:pt x="81" y="223"/>
                    <a:pt x="81" y="223"/>
                  </a:cubicBezTo>
                  <a:cubicBezTo>
                    <a:pt x="81" y="223"/>
                    <a:pt x="82" y="223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2" y="223"/>
                    <a:pt x="82" y="223"/>
                    <a:pt x="82" y="223"/>
                  </a:cubicBezTo>
                  <a:cubicBezTo>
                    <a:pt x="82" y="223"/>
                    <a:pt x="82" y="223"/>
                    <a:pt x="83" y="223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83" y="222"/>
                    <a:pt x="83" y="219"/>
                  </a:cubicBezTo>
                  <a:cubicBezTo>
                    <a:pt x="83" y="217"/>
                    <a:pt x="83" y="213"/>
                    <a:pt x="84" y="209"/>
                  </a:cubicBezTo>
                  <a:cubicBezTo>
                    <a:pt x="85" y="199"/>
                    <a:pt x="88" y="187"/>
                    <a:pt x="94" y="172"/>
                  </a:cubicBezTo>
                  <a:cubicBezTo>
                    <a:pt x="96" y="165"/>
                    <a:pt x="100" y="157"/>
                    <a:pt x="104" y="149"/>
                  </a:cubicBezTo>
                  <a:cubicBezTo>
                    <a:pt x="103" y="149"/>
                    <a:pt x="102" y="149"/>
                    <a:pt x="102" y="149"/>
                  </a:cubicBezTo>
                  <a:cubicBezTo>
                    <a:pt x="99" y="149"/>
                    <a:pt x="96" y="148"/>
                    <a:pt x="94" y="147"/>
                  </a:cubicBezTo>
                  <a:cubicBezTo>
                    <a:pt x="92" y="147"/>
                    <a:pt x="91" y="146"/>
                    <a:pt x="90" y="146"/>
                  </a:cubicBezTo>
                  <a:cubicBezTo>
                    <a:pt x="89" y="154"/>
                    <a:pt x="86" y="161"/>
                    <a:pt x="84" y="168"/>
                  </a:cubicBezTo>
                  <a:cubicBezTo>
                    <a:pt x="79" y="183"/>
                    <a:pt x="73" y="195"/>
                    <a:pt x="69" y="203"/>
                  </a:cubicBezTo>
                  <a:cubicBezTo>
                    <a:pt x="64" y="211"/>
                    <a:pt x="62" y="216"/>
                    <a:pt x="62" y="216"/>
                  </a:cubicBezTo>
                  <a:cubicBezTo>
                    <a:pt x="62" y="216"/>
                    <a:pt x="61" y="216"/>
                    <a:pt x="61" y="216"/>
                  </a:cubicBezTo>
                  <a:cubicBezTo>
                    <a:pt x="61" y="216"/>
                    <a:pt x="60" y="216"/>
                    <a:pt x="60" y="216"/>
                  </a:cubicBezTo>
                  <a:cubicBezTo>
                    <a:pt x="60" y="216"/>
                    <a:pt x="60" y="215"/>
                    <a:pt x="60" y="215"/>
                  </a:cubicBezTo>
                  <a:cubicBezTo>
                    <a:pt x="60" y="215"/>
                    <a:pt x="62" y="210"/>
                    <a:pt x="66" y="202"/>
                  </a:cubicBezTo>
                  <a:cubicBezTo>
                    <a:pt x="70" y="194"/>
                    <a:pt x="76" y="182"/>
                    <a:pt x="81" y="167"/>
                  </a:cubicBezTo>
                  <a:cubicBezTo>
                    <a:pt x="83" y="160"/>
                    <a:pt x="86" y="152"/>
                    <a:pt x="87" y="144"/>
                  </a:cubicBezTo>
                  <a:cubicBezTo>
                    <a:pt x="79" y="140"/>
                    <a:pt x="74" y="133"/>
                    <a:pt x="71" y="125"/>
                  </a:cubicBezTo>
                  <a:cubicBezTo>
                    <a:pt x="70" y="122"/>
                    <a:pt x="70" y="119"/>
                    <a:pt x="70" y="117"/>
                  </a:cubicBezTo>
                  <a:cubicBezTo>
                    <a:pt x="70" y="114"/>
                    <a:pt x="70" y="110"/>
                    <a:pt x="72" y="108"/>
                  </a:cubicBezTo>
                  <a:cubicBezTo>
                    <a:pt x="73" y="107"/>
                    <a:pt x="75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9" y="106"/>
                    <a:pt x="80" y="107"/>
                    <a:pt x="82" y="108"/>
                  </a:cubicBezTo>
                  <a:cubicBezTo>
                    <a:pt x="84" y="109"/>
                    <a:pt x="85" y="112"/>
                    <a:pt x="86" y="114"/>
                  </a:cubicBezTo>
                  <a:cubicBezTo>
                    <a:pt x="89" y="119"/>
                    <a:pt x="89" y="124"/>
                    <a:pt x="90" y="129"/>
                  </a:cubicBezTo>
                  <a:cubicBezTo>
                    <a:pt x="90" y="133"/>
                    <a:pt x="91" y="137"/>
                    <a:pt x="90" y="142"/>
                  </a:cubicBezTo>
                  <a:cubicBezTo>
                    <a:pt x="92" y="142"/>
                    <a:pt x="93" y="143"/>
                    <a:pt x="95" y="144"/>
                  </a:cubicBezTo>
                  <a:cubicBezTo>
                    <a:pt x="97" y="144"/>
                    <a:pt x="100" y="145"/>
                    <a:pt x="102" y="145"/>
                  </a:cubicBezTo>
                  <a:cubicBezTo>
                    <a:pt x="103" y="145"/>
                    <a:pt x="104" y="145"/>
                    <a:pt x="106" y="145"/>
                  </a:cubicBezTo>
                  <a:cubicBezTo>
                    <a:pt x="107" y="142"/>
                    <a:pt x="109" y="139"/>
                    <a:pt x="111" y="136"/>
                  </a:cubicBezTo>
                  <a:cubicBezTo>
                    <a:pt x="114" y="132"/>
                    <a:pt x="117" y="128"/>
                    <a:pt x="122" y="125"/>
                  </a:cubicBezTo>
                  <a:cubicBezTo>
                    <a:pt x="123" y="125"/>
                    <a:pt x="124" y="124"/>
                    <a:pt x="126" y="124"/>
                  </a:cubicBezTo>
                  <a:cubicBezTo>
                    <a:pt x="126" y="124"/>
                    <a:pt x="126" y="124"/>
                    <a:pt x="127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2" y="125"/>
                    <a:pt x="133" y="126"/>
                    <a:pt x="134" y="127"/>
                  </a:cubicBezTo>
                  <a:cubicBezTo>
                    <a:pt x="134" y="128"/>
                    <a:pt x="135" y="129"/>
                    <a:pt x="135" y="129"/>
                  </a:cubicBezTo>
                  <a:cubicBezTo>
                    <a:pt x="135" y="130"/>
                    <a:pt x="136" y="131"/>
                    <a:pt x="136" y="132"/>
                  </a:cubicBezTo>
                  <a:cubicBezTo>
                    <a:pt x="136" y="135"/>
                    <a:pt x="134" y="138"/>
                    <a:pt x="132" y="140"/>
                  </a:cubicBezTo>
                  <a:cubicBezTo>
                    <a:pt x="131" y="141"/>
                    <a:pt x="130" y="142"/>
                    <a:pt x="129" y="143"/>
                  </a:cubicBezTo>
                  <a:cubicBezTo>
                    <a:pt x="128" y="144"/>
                    <a:pt x="127" y="144"/>
                    <a:pt x="126" y="145"/>
                  </a:cubicBezTo>
                  <a:cubicBezTo>
                    <a:pt x="121" y="148"/>
                    <a:pt x="115" y="149"/>
                    <a:pt x="110" y="149"/>
                  </a:cubicBezTo>
                  <a:cubicBezTo>
                    <a:pt x="109" y="149"/>
                    <a:pt x="108" y="149"/>
                    <a:pt x="107" y="149"/>
                  </a:cubicBezTo>
                  <a:cubicBezTo>
                    <a:pt x="107" y="149"/>
                    <a:pt x="107" y="150"/>
                    <a:pt x="107" y="150"/>
                  </a:cubicBezTo>
                  <a:cubicBezTo>
                    <a:pt x="103" y="158"/>
                    <a:pt x="99" y="166"/>
                    <a:pt x="97" y="173"/>
                  </a:cubicBezTo>
                  <a:cubicBezTo>
                    <a:pt x="91" y="187"/>
                    <a:pt x="88" y="200"/>
                    <a:pt x="86" y="209"/>
                  </a:cubicBezTo>
                  <a:cubicBezTo>
                    <a:pt x="85" y="214"/>
                    <a:pt x="85" y="217"/>
                    <a:pt x="85" y="219"/>
                  </a:cubicBezTo>
                  <a:cubicBezTo>
                    <a:pt x="85" y="222"/>
                    <a:pt x="85" y="223"/>
                    <a:pt x="85" y="223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6" y="224"/>
                    <a:pt x="87" y="224"/>
                    <a:pt x="88" y="224"/>
                  </a:cubicBezTo>
                  <a:cubicBezTo>
                    <a:pt x="88" y="224"/>
                    <a:pt x="88" y="224"/>
                    <a:pt x="88" y="224"/>
                  </a:cubicBezTo>
                  <a:cubicBezTo>
                    <a:pt x="90" y="224"/>
                    <a:pt x="92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6" y="222"/>
                    <a:pt x="97" y="221"/>
                    <a:pt x="99" y="220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109" y="209"/>
                    <a:pt x="117" y="187"/>
                    <a:pt x="117" y="187"/>
                  </a:cubicBezTo>
                  <a:cubicBezTo>
                    <a:pt x="117" y="187"/>
                    <a:pt x="118" y="187"/>
                    <a:pt x="120" y="187"/>
                  </a:cubicBezTo>
                  <a:cubicBezTo>
                    <a:pt x="131" y="187"/>
                    <a:pt x="170" y="183"/>
                    <a:pt x="197" y="138"/>
                  </a:cubicBezTo>
                  <a:cubicBezTo>
                    <a:pt x="228" y="85"/>
                    <a:pt x="180" y="21"/>
                    <a:pt x="149" y="9"/>
                  </a:cubicBezTo>
                  <a:cubicBezTo>
                    <a:pt x="138" y="4"/>
                    <a:pt x="123" y="0"/>
                    <a:pt x="108" y="0"/>
                  </a:cubicBezTo>
                </a:path>
              </a:pathLst>
            </a:custGeom>
            <a:solidFill>
              <a:srgbClr val="FFD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73"/>
            <p:cNvSpPr>
              <a:spLocks noEditPoints="1"/>
            </p:cNvSpPr>
            <p:nvPr/>
          </p:nvSpPr>
          <p:spPr bwMode="auto">
            <a:xfrm>
              <a:off x="11183938" y="2528888"/>
              <a:ext cx="139700" cy="57150"/>
            </a:xfrm>
            <a:custGeom>
              <a:avLst/>
              <a:gdLst>
                <a:gd name="T0" fmla="*/ 44 w 50"/>
                <a:gd name="T1" fmla="*/ 20 h 20"/>
                <a:gd name="T2" fmla="*/ 44 w 50"/>
                <a:gd name="T3" fmla="*/ 20 h 20"/>
                <a:gd name="T4" fmla="*/ 44 w 50"/>
                <a:gd name="T5" fmla="*/ 20 h 20"/>
                <a:gd name="T6" fmla="*/ 44 w 50"/>
                <a:gd name="T7" fmla="*/ 20 h 20"/>
                <a:gd name="T8" fmla="*/ 38 w 50"/>
                <a:gd name="T9" fmla="*/ 19 h 20"/>
                <a:gd name="T10" fmla="*/ 38 w 50"/>
                <a:gd name="T11" fmla="*/ 19 h 20"/>
                <a:gd name="T12" fmla="*/ 38 w 50"/>
                <a:gd name="T13" fmla="*/ 19 h 20"/>
                <a:gd name="T14" fmla="*/ 37 w 50"/>
                <a:gd name="T15" fmla="*/ 19 h 20"/>
                <a:gd name="T16" fmla="*/ 38 w 50"/>
                <a:gd name="T17" fmla="*/ 19 h 20"/>
                <a:gd name="T18" fmla="*/ 37 w 50"/>
                <a:gd name="T19" fmla="*/ 19 h 20"/>
                <a:gd name="T20" fmla="*/ 36 w 50"/>
                <a:gd name="T21" fmla="*/ 19 h 20"/>
                <a:gd name="T22" fmla="*/ 37 w 50"/>
                <a:gd name="T23" fmla="*/ 19 h 20"/>
                <a:gd name="T24" fmla="*/ 36 w 50"/>
                <a:gd name="T25" fmla="*/ 19 h 20"/>
                <a:gd name="T26" fmla="*/ 50 w 50"/>
                <a:gd name="T27" fmla="*/ 19 h 20"/>
                <a:gd name="T28" fmla="*/ 50 w 50"/>
                <a:gd name="T29" fmla="*/ 19 h 20"/>
                <a:gd name="T30" fmla="*/ 50 w 50"/>
                <a:gd name="T31" fmla="*/ 19 h 20"/>
                <a:gd name="T32" fmla="*/ 0 w 50"/>
                <a:gd name="T33" fmla="*/ 0 h 20"/>
                <a:gd name="T34" fmla="*/ 0 w 50"/>
                <a:gd name="T35" fmla="*/ 0 h 20"/>
                <a:gd name="T36" fmla="*/ 36 w 50"/>
                <a:gd name="T37" fmla="*/ 19 h 20"/>
                <a:gd name="T38" fmla="*/ 0 w 50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20">
                  <a:moveTo>
                    <a:pt x="44" y="20"/>
                  </a:move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moveTo>
                    <a:pt x="38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moveTo>
                    <a:pt x="37" y="19"/>
                  </a:moveTo>
                  <a:cubicBezTo>
                    <a:pt x="37" y="19"/>
                    <a:pt x="38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moveTo>
                    <a:pt x="36" y="19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6" y="19"/>
                  </a:cubicBezTo>
                  <a:moveTo>
                    <a:pt x="50" y="19"/>
                  </a:move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8"/>
                    <a:pt x="22" y="16"/>
                    <a:pt x="36" y="19"/>
                  </a:cubicBezTo>
                  <a:cubicBezTo>
                    <a:pt x="22" y="16"/>
                    <a:pt x="4" y="8"/>
                    <a:pt x="0" y="0"/>
                  </a:cubicBezTo>
                </a:path>
              </a:pathLst>
            </a:custGeom>
            <a:solidFill>
              <a:srgbClr val="FFE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74"/>
            <p:cNvSpPr>
              <a:spLocks noEditPoints="1"/>
            </p:cNvSpPr>
            <p:nvPr/>
          </p:nvSpPr>
          <p:spPr bwMode="auto">
            <a:xfrm>
              <a:off x="11180763" y="2524125"/>
              <a:ext cx="160337" cy="50800"/>
            </a:xfrm>
            <a:custGeom>
              <a:avLst/>
              <a:gdLst>
                <a:gd name="T0" fmla="*/ 57 w 57"/>
                <a:gd name="T1" fmla="*/ 17 h 18"/>
                <a:gd name="T2" fmla="*/ 56 w 57"/>
                <a:gd name="T3" fmla="*/ 17 h 18"/>
                <a:gd name="T4" fmla="*/ 56 w 57"/>
                <a:gd name="T5" fmla="*/ 17 h 18"/>
                <a:gd name="T6" fmla="*/ 56 w 57"/>
                <a:gd name="T7" fmla="*/ 18 h 18"/>
                <a:gd name="T8" fmla="*/ 56 w 57"/>
                <a:gd name="T9" fmla="*/ 17 h 18"/>
                <a:gd name="T10" fmla="*/ 57 w 57"/>
                <a:gd name="T11" fmla="*/ 17 h 18"/>
                <a:gd name="T12" fmla="*/ 1 w 57"/>
                <a:gd name="T13" fmla="*/ 0 h 18"/>
                <a:gd name="T14" fmla="*/ 0 w 57"/>
                <a:gd name="T15" fmla="*/ 0 h 18"/>
                <a:gd name="T16" fmla="*/ 0 w 57"/>
                <a:gd name="T17" fmla="*/ 1 h 18"/>
                <a:gd name="T18" fmla="*/ 1 w 57"/>
                <a:gd name="T19" fmla="*/ 2 h 18"/>
                <a:gd name="T20" fmla="*/ 1 w 57"/>
                <a:gd name="T21" fmla="*/ 2 h 18"/>
                <a:gd name="T22" fmla="*/ 1 w 57"/>
                <a:gd name="T23" fmla="*/ 1 h 18"/>
                <a:gd name="T24" fmla="*/ 1 w 57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18">
                  <a:moveTo>
                    <a:pt x="57" y="17"/>
                  </a:move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8"/>
                  </a:cubicBezTo>
                  <a:cubicBezTo>
                    <a:pt x="56" y="18"/>
                    <a:pt x="56" y="17"/>
                    <a:pt x="56" y="17"/>
                  </a:cubicBezTo>
                  <a:cubicBezTo>
                    <a:pt x="56" y="17"/>
                    <a:pt x="56" y="17"/>
                    <a:pt x="57" y="17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E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5"/>
            <p:cNvSpPr/>
            <p:nvPr/>
          </p:nvSpPr>
          <p:spPr bwMode="auto">
            <a:xfrm>
              <a:off x="11228388" y="2254250"/>
              <a:ext cx="214312" cy="331787"/>
            </a:xfrm>
            <a:custGeom>
              <a:avLst/>
              <a:gdLst>
                <a:gd name="T0" fmla="*/ 6 w 76"/>
                <a:gd name="T1" fmla="*/ 96 h 118"/>
                <a:gd name="T2" fmla="*/ 27 w 76"/>
                <a:gd name="T3" fmla="*/ 37 h 118"/>
                <a:gd name="T4" fmla="*/ 23 w 76"/>
                <a:gd name="T5" fmla="*/ 10 h 118"/>
                <a:gd name="T6" fmla="*/ 15 w 76"/>
                <a:gd name="T7" fmla="*/ 5 h 118"/>
                <a:gd name="T8" fmla="*/ 35 w 76"/>
                <a:gd name="T9" fmla="*/ 38 h 118"/>
                <a:gd name="T10" fmla="*/ 50 w 76"/>
                <a:gd name="T11" fmla="*/ 39 h 118"/>
                <a:gd name="T12" fmla="*/ 67 w 76"/>
                <a:gd name="T13" fmla="*/ 34 h 118"/>
                <a:gd name="T14" fmla="*/ 72 w 76"/>
                <a:gd name="T15" fmla="*/ 26 h 118"/>
                <a:gd name="T16" fmla="*/ 68 w 76"/>
                <a:gd name="T17" fmla="*/ 22 h 118"/>
                <a:gd name="T18" fmla="*/ 68 w 76"/>
                <a:gd name="T19" fmla="*/ 21 h 118"/>
                <a:gd name="T20" fmla="*/ 67 w 76"/>
                <a:gd name="T21" fmla="*/ 21 h 118"/>
                <a:gd name="T22" fmla="*/ 66 w 76"/>
                <a:gd name="T23" fmla="*/ 21 h 118"/>
                <a:gd name="T24" fmla="*/ 54 w 76"/>
                <a:gd name="T25" fmla="*/ 32 h 118"/>
                <a:gd name="T26" fmla="*/ 37 w 76"/>
                <a:gd name="T27" fmla="*/ 67 h 118"/>
                <a:gd name="T28" fmla="*/ 25 w 76"/>
                <a:gd name="T29" fmla="*/ 113 h 118"/>
                <a:gd name="T30" fmla="*/ 25 w 76"/>
                <a:gd name="T31" fmla="*/ 117 h 118"/>
                <a:gd name="T32" fmla="*/ 23 w 76"/>
                <a:gd name="T33" fmla="*/ 117 h 118"/>
                <a:gd name="T34" fmla="*/ 24 w 76"/>
                <a:gd name="T35" fmla="*/ 103 h 118"/>
                <a:gd name="T36" fmla="*/ 44 w 76"/>
                <a:gd name="T37" fmla="*/ 42 h 118"/>
                <a:gd name="T38" fmla="*/ 62 w 76"/>
                <a:gd name="T39" fmla="*/ 19 h 118"/>
                <a:gd name="T40" fmla="*/ 67 w 76"/>
                <a:gd name="T41" fmla="*/ 18 h 118"/>
                <a:gd name="T42" fmla="*/ 69 w 76"/>
                <a:gd name="T43" fmla="*/ 18 h 118"/>
                <a:gd name="T44" fmla="*/ 69 w 76"/>
                <a:gd name="T45" fmla="*/ 18 h 118"/>
                <a:gd name="T46" fmla="*/ 70 w 76"/>
                <a:gd name="T47" fmla="*/ 19 h 118"/>
                <a:gd name="T48" fmla="*/ 75 w 76"/>
                <a:gd name="T49" fmla="*/ 23 h 118"/>
                <a:gd name="T50" fmla="*/ 72 w 76"/>
                <a:gd name="T51" fmla="*/ 34 h 118"/>
                <a:gd name="T52" fmla="*/ 66 w 76"/>
                <a:gd name="T53" fmla="*/ 39 h 118"/>
                <a:gd name="T54" fmla="*/ 42 w 76"/>
                <a:gd name="T55" fmla="*/ 43 h 118"/>
                <a:gd name="T56" fmla="*/ 11 w 76"/>
                <a:gd name="T57" fmla="*/ 19 h 118"/>
                <a:gd name="T58" fmla="*/ 12 w 76"/>
                <a:gd name="T59" fmla="*/ 2 h 118"/>
                <a:gd name="T60" fmla="*/ 22 w 76"/>
                <a:gd name="T61" fmla="*/ 2 h 118"/>
                <a:gd name="T62" fmla="*/ 30 w 76"/>
                <a:gd name="T63" fmla="*/ 23 h 118"/>
                <a:gd name="T64" fmla="*/ 24 w 76"/>
                <a:gd name="T65" fmla="*/ 62 h 118"/>
                <a:gd name="T66" fmla="*/ 2 w 76"/>
                <a:gd name="T67" fmla="*/ 110 h 118"/>
                <a:gd name="T68" fmla="*/ 0 w 76"/>
                <a:gd name="T69" fmla="*/ 10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118">
                  <a:moveTo>
                    <a:pt x="0" y="109"/>
                  </a:moveTo>
                  <a:cubicBezTo>
                    <a:pt x="0" y="109"/>
                    <a:pt x="2" y="104"/>
                    <a:pt x="6" y="96"/>
                  </a:cubicBezTo>
                  <a:cubicBezTo>
                    <a:pt x="10" y="88"/>
                    <a:pt x="16" y="76"/>
                    <a:pt x="21" y="61"/>
                  </a:cubicBezTo>
                  <a:cubicBezTo>
                    <a:pt x="24" y="54"/>
                    <a:pt x="26" y="45"/>
                    <a:pt x="27" y="37"/>
                  </a:cubicBezTo>
                  <a:cubicBezTo>
                    <a:pt x="27" y="32"/>
                    <a:pt x="27" y="28"/>
                    <a:pt x="27" y="23"/>
                  </a:cubicBezTo>
                  <a:cubicBezTo>
                    <a:pt x="26" y="19"/>
                    <a:pt x="25" y="14"/>
                    <a:pt x="23" y="10"/>
                  </a:cubicBezTo>
                  <a:cubicBezTo>
                    <a:pt x="22" y="8"/>
                    <a:pt x="21" y="6"/>
                    <a:pt x="19" y="4"/>
                  </a:cubicBezTo>
                  <a:cubicBezTo>
                    <a:pt x="18" y="3"/>
                    <a:pt x="16" y="3"/>
                    <a:pt x="15" y="5"/>
                  </a:cubicBezTo>
                  <a:cubicBezTo>
                    <a:pt x="12" y="8"/>
                    <a:pt x="13" y="13"/>
                    <a:pt x="15" y="18"/>
                  </a:cubicBezTo>
                  <a:cubicBezTo>
                    <a:pt x="18" y="27"/>
                    <a:pt x="25" y="35"/>
                    <a:pt x="35" y="38"/>
                  </a:cubicBezTo>
                  <a:cubicBezTo>
                    <a:pt x="37" y="38"/>
                    <a:pt x="40" y="39"/>
                    <a:pt x="42" y="39"/>
                  </a:cubicBezTo>
                  <a:cubicBezTo>
                    <a:pt x="45" y="39"/>
                    <a:pt x="47" y="40"/>
                    <a:pt x="50" y="39"/>
                  </a:cubicBezTo>
                  <a:cubicBezTo>
                    <a:pt x="55" y="39"/>
                    <a:pt x="60" y="38"/>
                    <a:pt x="64" y="36"/>
                  </a:cubicBezTo>
                  <a:cubicBezTo>
                    <a:pt x="65" y="35"/>
                    <a:pt x="66" y="35"/>
                    <a:pt x="67" y="34"/>
                  </a:cubicBezTo>
                  <a:cubicBezTo>
                    <a:pt x="68" y="33"/>
                    <a:pt x="69" y="32"/>
                    <a:pt x="69" y="32"/>
                  </a:cubicBezTo>
                  <a:cubicBezTo>
                    <a:pt x="71" y="30"/>
                    <a:pt x="72" y="28"/>
                    <a:pt x="72" y="26"/>
                  </a:cubicBezTo>
                  <a:cubicBezTo>
                    <a:pt x="72" y="24"/>
                    <a:pt x="71" y="23"/>
                    <a:pt x="69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5" y="21"/>
                    <a:pt x="64" y="22"/>
                    <a:pt x="63" y="22"/>
                  </a:cubicBezTo>
                  <a:cubicBezTo>
                    <a:pt x="60" y="25"/>
                    <a:pt x="57" y="28"/>
                    <a:pt x="54" y="32"/>
                  </a:cubicBezTo>
                  <a:cubicBezTo>
                    <a:pt x="51" y="36"/>
                    <a:pt x="49" y="40"/>
                    <a:pt x="47" y="44"/>
                  </a:cubicBezTo>
                  <a:cubicBezTo>
                    <a:pt x="43" y="52"/>
                    <a:pt x="39" y="60"/>
                    <a:pt x="37" y="67"/>
                  </a:cubicBezTo>
                  <a:cubicBezTo>
                    <a:pt x="31" y="81"/>
                    <a:pt x="28" y="94"/>
                    <a:pt x="26" y="103"/>
                  </a:cubicBezTo>
                  <a:cubicBezTo>
                    <a:pt x="25" y="108"/>
                    <a:pt x="25" y="111"/>
                    <a:pt x="25" y="113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25" y="118"/>
                    <a:pt x="24" y="118"/>
                    <a:pt x="24" y="118"/>
                  </a:cubicBezTo>
                  <a:cubicBezTo>
                    <a:pt x="23" y="118"/>
                    <a:pt x="23" y="118"/>
                    <a:pt x="23" y="117"/>
                  </a:cubicBezTo>
                  <a:cubicBezTo>
                    <a:pt x="23" y="117"/>
                    <a:pt x="23" y="116"/>
                    <a:pt x="23" y="113"/>
                  </a:cubicBezTo>
                  <a:cubicBezTo>
                    <a:pt x="23" y="111"/>
                    <a:pt x="23" y="107"/>
                    <a:pt x="24" y="103"/>
                  </a:cubicBezTo>
                  <a:cubicBezTo>
                    <a:pt x="25" y="93"/>
                    <a:pt x="28" y="81"/>
                    <a:pt x="34" y="66"/>
                  </a:cubicBezTo>
                  <a:cubicBezTo>
                    <a:pt x="37" y="58"/>
                    <a:pt x="40" y="50"/>
                    <a:pt x="44" y="42"/>
                  </a:cubicBezTo>
                  <a:cubicBezTo>
                    <a:pt x="46" y="38"/>
                    <a:pt x="49" y="34"/>
                    <a:pt x="51" y="30"/>
                  </a:cubicBezTo>
                  <a:cubicBezTo>
                    <a:pt x="54" y="26"/>
                    <a:pt x="57" y="22"/>
                    <a:pt x="62" y="19"/>
                  </a:cubicBezTo>
                  <a:cubicBezTo>
                    <a:pt x="63" y="19"/>
                    <a:pt x="64" y="18"/>
                    <a:pt x="66" y="18"/>
                  </a:cubicBezTo>
                  <a:cubicBezTo>
                    <a:pt x="66" y="18"/>
                    <a:pt x="67" y="18"/>
                    <a:pt x="67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2" y="19"/>
                    <a:pt x="73" y="20"/>
                    <a:pt x="74" y="21"/>
                  </a:cubicBezTo>
                  <a:cubicBezTo>
                    <a:pt x="74" y="22"/>
                    <a:pt x="75" y="23"/>
                    <a:pt x="75" y="23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9"/>
                    <a:pt x="74" y="32"/>
                    <a:pt x="72" y="34"/>
                  </a:cubicBezTo>
                  <a:cubicBezTo>
                    <a:pt x="71" y="35"/>
                    <a:pt x="70" y="36"/>
                    <a:pt x="69" y="37"/>
                  </a:cubicBezTo>
                  <a:cubicBezTo>
                    <a:pt x="68" y="38"/>
                    <a:pt x="67" y="38"/>
                    <a:pt x="66" y="39"/>
                  </a:cubicBezTo>
                  <a:cubicBezTo>
                    <a:pt x="61" y="42"/>
                    <a:pt x="55" y="43"/>
                    <a:pt x="50" y="43"/>
                  </a:cubicBezTo>
                  <a:cubicBezTo>
                    <a:pt x="47" y="43"/>
                    <a:pt x="44" y="43"/>
                    <a:pt x="42" y="43"/>
                  </a:cubicBezTo>
                  <a:cubicBezTo>
                    <a:pt x="39" y="43"/>
                    <a:pt x="36" y="42"/>
                    <a:pt x="34" y="41"/>
                  </a:cubicBezTo>
                  <a:cubicBezTo>
                    <a:pt x="23" y="38"/>
                    <a:pt x="15" y="29"/>
                    <a:pt x="11" y="19"/>
                  </a:cubicBezTo>
                  <a:cubicBezTo>
                    <a:pt x="10" y="16"/>
                    <a:pt x="10" y="13"/>
                    <a:pt x="10" y="11"/>
                  </a:cubicBezTo>
                  <a:cubicBezTo>
                    <a:pt x="10" y="8"/>
                    <a:pt x="10" y="4"/>
                    <a:pt x="12" y="2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0" y="1"/>
                    <a:pt x="22" y="2"/>
                  </a:cubicBezTo>
                  <a:cubicBezTo>
                    <a:pt x="24" y="3"/>
                    <a:pt x="25" y="6"/>
                    <a:pt x="26" y="8"/>
                  </a:cubicBezTo>
                  <a:cubicBezTo>
                    <a:pt x="29" y="13"/>
                    <a:pt x="29" y="18"/>
                    <a:pt x="30" y="23"/>
                  </a:cubicBezTo>
                  <a:cubicBezTo>
                    <a:pt x="30" y="28"/>
                    <a:pt x="31" y="32"/>
                    <a:pt x="30" y="37"/>
                  </a:cubicBezTo>
                  <a:cubicBezTo>
                    <a:pt x="29" y="46"/>
                    <a:pt x="27" y="54"/>
                    <a:pt x="24" y="62"/>
                  </a:cubicBezTo>
                  <a:cubicBezTo>
                    <a:pt x="19" y="77"/>
                    <a:pt x="13" y="89"/>
                    <a:pt x="9" y="97"/>
                  </a:cubicBezTo>
                  <a:cubicBezTo>
                    <a:pt x="4" y="105"/>
                    <a:pt x="2" y="110"/>
                    <a:pt x="2" y="110"/>
                  </a:cubicBezTo>
                  <a:cubicBezTo>
                    <a:pt x="1" y="110"/>
                    <a:pt x="1" y="110"/>
                    <a:pt x="0" y="110"/>
                  </a:cubicBezTo>
                  <a:cubicBezTo>
                    <a:pt x="0" y="110"/>
                    <a:pt x="0" y="109"/>
                    <a:pt x="0" y="109"/>
                  </a:cubicBezTo>
                </a:path>
              </a:pathLst>
            </a:custGeom>
            <a:solidFill>
              <a:srgbClr val="3C2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76"/>
            <p:cNvSpPr/>
            <p:nvPr/>
          </p:nvSpPr>
          <p:spPr bwMode="auto">
            <a:xfrm>
              <a:off x="11169650" y="1974850"/>
              <a:ext cx="223837" cy="157162"/>
            </a:xfrm>
            <a:custGeom>
              <a:avLst/>
              <a:gdLst>
                <a:gd name="T0" fmla="*/ 61 w 80"/>
                <a:gd name="T1" fmla="*/ 0 h 56"/>
                <a:gd name="T2" fmla="*/ 44 w 80"/>
                <a:gd name="T3" fmla="*/ 4 h 56"/>
                <a:gd name="T4" fmla="*/ 7 w 80"/>
                <a:gd name="T5" fmla="*/ 32 h 56"/>
                <a:gd name="T6" fmla="*/ 21 w 80"/>
                <a:gd name="T7" fmla="*/ 56 h 56"/>
                <a:gd name="T8" fmla="*/ 35 w 80"/>
                <a:gd name="T9" fmla="*/ 49 h 56"/>
                <a:gd name="T10" fmla="*/ 58 w 80"/>
                <a:gd name="T11" fmla="*/ 30 h 56"/>
                <a:gd name="T12" fmla="*/ 79 w 80"/>
                <a:gd name="T13" fmla="*/ 14 h 56"/>
                <a:gd name="T14" fmla="*/ 68 w 80"/>
                <a:gd name="T15" fmla="*/ 1 h 56"/>
                <a:gd name="T16" fmla="*/ 61 w 80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56">
                  <a:moveTo>
                    <a:pt x="61" y="0"/>
                  </a:moveTo>
                  <a:cubicBezTo>
                    <a:pt x="55" y="0"/>
                    <a:pt x="50" y="2"/>
                    <a:pt x="44" y="4"/>
                  </a:cubicBezTo>
                  <a:cubicBezTo>
                    <a:pt x="31" y="10"/>
                    <a:pt x="14" y="19"/>
                    <a:pt x="7" y="32"/>
                  </a:cubicBezTo>
                  <a:cubicBezTo>
                    <a:pt x="0" y="45"/>
                    <a:pt x="10" y="56"/>
                    <a:pt x="21" y="56"/>
                  </a:cubicBezTo>
                  <a:cubicBezTo>
                    <a:pt x="26" y="56"/>
                    <a:pt x="31" y="54"/>
                    <a:pt x="35" y="49"/>
                  </a:cubicBezTo>
                  <a:cubicBezTo>
                    <a:pt x="40" y="41"/>
                    <a:pt x="49" y="35"/>
                    <a:pt x="58" y="30"/>
                  </a:cubicBezTo>
                  <a:cubicBezTo>
                    <a:pt x="64" y="26"/>
                    <a:pt x="79" y="24"/>
                    <a:pt x="79" y="14"/>
                  </a:cubicBezTo>
                  <a:cubicBezTo>
                    <a:pt x="80" y="8"/>
                    <a:pt x="73" y="3"/>
                    <a:pt x="68" y="1"/>
                  </a:cubicBezTo>
                  <a:cubicBezTo>
                    <a:pt x="66" y="1"/>
                    <a:pt x="63" y="0"/>
                    <a:pt x="61" y="0"/>
                  </a:cubicBezTo>
                </a:path>
              </a:pathLst>
            </a:custGeom>
            <a:solidFill>
              <a:srgbClr val="FFF2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77"/>
            <p:cNvSpPr/>
            <p:nvPr/>
          </p:nvSpPr>
          <p:spPr bwMode="auto">
            <a:xfrm>
              <a:off x="11363325" y="2239963"/>
              <a:ext cx="227012" cy="200025"/>
            </a:xfrm>
            <a:custGeom>
              <a:avLst/>
              <a:gdLst>
                <a:gd name="T0" fmla="*/ 64 w 81"/>
                <a:gd name="T1" fmla="*/ 0 h 71"/>
                <a:gd name="T2" fmla="*/ 51 w 81"/>
                <a:gd name="T3" fmla="*/ 8 h 71"/>
                <a:gd name="T4" fmla="*/ 34 w 81"/>
                <a:gd name="T5" fmla="*/ 35 h 71"/>
                <a:gd name="T6" fmla="*/ 6 w 81"/>
                <a:gd name="T7" fmla="*/ 53 h 71"/>
                <a:gd name="T8" fmla="*/ 6 w 81"/>
                <a:gd name="T9" fmla="*/ 68 h 71"/>
                <a:gd name="T10" fmla="*/ 19 w 81"/>
                <a:gd name="T11" fmla="*/ 71 h 71"/>
                <a:gd name="T12" fmla="*/ 78 w 81"/>
                <a:gd name="T13" fmla="*/ 19 h 71"/>
                <a:gd name="T14" fmla="*/ 64 w 81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71">
                  <a:moveTo>
                    <a:pt x="64" y="0"/>
                  </a:moveTo>
                  <a:cubicBezTo>
                    <a:pt x="59" y="0"/>
                    <a:pt x="54" y="3"/>
                    <a:pt x="51" y="8"/>
                  </a:cubicBezTo>
                  <a:cubicBezTo>
                    <a:pt x="45" y="17"/>
                    <a:pt x="41" y="26"/>
                    <a:pt x="34" y="35"/>
                  </a:cubicBezTo>
                  <a:cubicBezTo>
                    <a:pt x="26" y="44"/>
                    <a:pt x="17" y="48"/>
                    <a:pt x="6" y="53"/>
                  </a:cubicBezTo>
                  <a:cubicBezTo>
                    <a:pt x="0" y="56"/>
                    <a:pt x="0" y="65"/>
                    <a:pt x="6" y="68"/>
                  </a:cubicBezTo>
                  <a:cubicBezTo>
                    <a:pt x="10" y="70"/>
                    <a:pt x="15" y="71"/>
                    <a:pt x="19" y="71"/>
                  </a:cubicBezTo>
                  <a:cubicBezTo>
                    <a:pt x="44" y="71"/>
                    <a:pt x="73" y="40"/>
                    <a:pt x="78" y="19"/>
                  </a:cubicBezTo>
                  <a:cubicBezTo>
                    <a:pt x="81" y="8"/>
                    <a:pt x="73" y="0"/>
                    <a:pt x="64" y="0"/>
                  </a:cubicBezTo>
                </a:path>
              </a:pathLst>
            </a:custGeom>
            <a:solidFill>
              <a:srgbClr val="EFC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78"/>
            <p:cNvSpPr/>
            <p:nvPr/>
          </p:nvSpPr>
          <p:spPr bwMode="auto">
            <a:xfrm>
              <a:off x="10037763" y="2806700"/>
              <a:ext cx="84137" cy="160337"/>
            </a:xfrm>
            <a:custGeom>
              <a:avLst/>
              <a:gdLst>
                <a:gd name="T0" fmla="*/ 24 w 30"/>
                <a:gd name="T1" fmla="*/ 0 h 57"/>
                <a:gd name="T2" fmla="*/ 21 w 30"/>
                <a:gd name="T3" fmla="*/ 1 h 57"/>
                <a:gd name="T4" fmla="*/ 0 w 30"/>
                <a:gd name="T5" fmla="*/ 46 h 57"/>
                <a:gd name="T6" fmla="*/ 11 w 30"/>
                <a:gd name="T7" fmla="*/ 57 h 57"/>
                <a:gd name="T8" fmla="*/ 22 w 30"/>
                <a:gd name="T9" fmla="*/ 43 h 57"/>
                <a:gd name="T10" fmla="*/ 27 w 30"/>
                <a:gd name="T11" fmla="*/ 2 h 57"/>
                <a:gd name="T12" fmla="*/ 24 w 30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24" y="0"/>
                  </a:moveTo>
                  <a:cubicBezTo>
                    <a:pt x="23" y="0"/>
                    <a:pt x="22" y="0"/>
                    <a:pt x="21" y="1"/>
                  </a:cubicBezTo>
                  <a:cubicBezTo>
                    <a:pt x="9" y="11"/>
                    <a:pt x="0" y="30"/>
                    <a:pt x="0" y="46"/>
                  </a:cubicBezTo>
                  <a:cubicBezTo>
                    <a:pt x="0" y="53"/>
                    <a:pt x="6" y="57"/>
                    <a:pt x="11" y="57"/>
                  </a:cubicBezTo>
                  <a:cubicBezTo>
                    <a:pt x="18" y="57"/>
                    <a:pt x="25" y="51"/>
                    <a:pt x="22" y="43"/>
                  </a:cubicBezTo>
                  <a:cubicBezTo>
                    <a:pt x="18" y="29"/>
                    <a:pt x="30" y="17"/>
                    <a:pt x="27" y="2"/>
                  </a:cubicBezTo>
                  <a:cubicBezTo>
                    <a:pt x="27" y="1"/>
                    <a:pt x="25" y="0"/>
                    <a:pt x="24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79"/>
            <p:cNvSpPr/>
            <p:nvPr/>
          </p:nvSpPr>
          <p:spPr bwMode="auto">
            <a:xfrm>
              <a:off x="10113963" y="2871788"/>
              <a:ext cx="49212" cy="77787"/>
            </a:xfrm>
            <a:custGeom>
              <a:avLst/>
              <a:gdLst>
                <a:gd name="T0" fmla="*/ 11 w 18"/>
                <a:gd name="T1" fmla="*/ 0 h 28"/>
                <a:gd name="T2" fmla="*/ 5 w 18"/>
                <a:gd name="T3" fmla="*/ 4 h 28"/>
                <a:gd name="T4" fmla="*/ 1 w 18"/>
                <a:gd name="T5" fmla="*/ 17 h 28"/>
                <a:gd name="T6" fmla="*/ 9 w 18"/>
                <a:gd name="T7" fmla="*/ 28 h 28"/>
                <a:gd name="T8" fmla="*/ 17 w 18"/>
                <a:gd name="T9" fmla="*/ 17 h 28"/>
                <a:gd name="T10" fmla="*/ 17 w 18"/>
                <a:gd name="T11" fmla="*/ 8 h 28"/>
                <a:gd name="T12" fmla="*/ 11 w 1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1" y="0"/>
                  </a:moveTo>
                  <a:cubicBezTo>
                    <a:pt x="9" y="0"/>
                    <a:pt x="6" y="1"/>
                    <a:pt x="5" y="4"/>
                  </a:cubicBezTo>
                  <a:cubicBezTo>
                    <a:pt x="4" y="9"/>
                    <a:pt x="2" y="13"/>
                    <a:pt x="1" y="17"/>
                  </a:cubicBezTo>
                  <a:cubicBezTo>
                    <a:pt x="0" y="22"/>
                    <a:pt x="4" y="28"/>
                    <a:pt x="9" y="28"/>
                  </a:cubicBezTo>
                  <a:cubicBezTo>
                    <a:pt x="14" y="28"/>
                    <a:pt x="18" y="22"/>
                    <a:pt x="17" y="17"/>
                  </a:cubicBezTo>
                  <a:cubicBezTo>
                    <a:pt x="16" y="14"/>
                    <a:pt x="16" y="11"/>
                    <a:pt x="17" y="8"/>
                  </a:cubicBezTo>
                  <a:cubicBezTo>
                    <a:pt x="18" y="3"/>
                    <a:pt x="14" y="0"/>
                    <a:pt x="11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80"/>
            <p:cNvSpPr/>
            <p:nvPr/>
          </p:nvSpPr>
          <p:spPr bwMode="auto">
            <a:xfrm>
              <a:off x="10345738" y="2816225"/>
              <a:ext cx="68262" cy="117475"/>
            </a:xfrm>
            <a:custGeom>
              <a:avLst/>
              <a:gdLst>
                <a:gd name="T0" fmla="*/ 16 w 24"/>
                <a:gd name="T1" fmla="*/ 0 h 42"/>
                <a:gd name="T2" fmla="*/ 13 w 24"/>
                <a:gd name="T3" fmla="*/ 2 h 42"/>
                <a:gd name="T4" fmla="*/ 8 w 24"/>
                <a:gd name="T5" fmla="*/ 40 h 42"/>
                <a:gd name="T6" fmla="*/ 14 w 24"/>
                <a:gd name="T7" fmla="*/ 42 h 42"/>
                <a:gd name="T8" fmla="*/ 22 w 24"/>
                <a:gd name="T9" fmla="*/ 32 h 42"/>
                <a:gd name="T10" fmla="*/ 16 w 24"/>
                <a:gd name="T11" fmla="*/ 20 h 42"/>
                <a:gd name="T12" fmla="*/ 20 w 24"/>
                <a:gd name="T13" fmla="*/ 6 h 42"/>
                <a:gd name="T14" fmla="*/ 16 w 24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2">
                  <a:moveTo>
                    <a:pt x="16" y="0"/>
                  </a:moveTo>
                  <a:cubicBezTo>
                    <a:pt x="15" y="0"/>
                    <a:pt x="14" y="0"/>
                    <a:pt x="13" y="2"/>
                  </a:cubicBezTo>
                  <a:cubicBezTo>
                    <a:pt x="6" y="11"/>
                    <a:pt x="0" y="30"/>
                    <a:pt x="8" y="40"/>
                  </a:cubicBezTo>
                  <a:cubicBezTo>
                    <a:pt x="10" y="42"/>
                    <a:pt x="12" y="42"/>
                    <a:pt x="14" y="42"/>
                  </a:cubicBezTo>
                  <a:cubicBezTo>
                    <a:pt x="19" y="42"/>
                    <a:pt x="24" y="37"/>
                    <a:pt x="22" y="32"/>
                  </a:cubicBezTo>
                  <a:cubicBezTo>
                    <a:pt x="21" y="27"/>
                    <a:pt x="17" y="24"/>
                    <a:pt x="16" y="20"/>
                  </a:cubicBezTo>
                  <a:cubicBezTo>
                    <a:pt x="16" y="15"/>
                    <a:pt x="18" y="10"/>
                    <a:pt x="20" y="6"/>
                  </a:cubicBezTo>
                  <a:cubicBezTo>
                    <a:pt x="22" y="2"/>
                    <a:pt x="19" y="0"/>
                    <a:pt x="16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81"/>
            <p:cNvSpPr/>
            <p:nvPr/>
          </p:nvSpPr>
          <p:spPr bwMode="auto">
            <a:xfrm>
              <a:off x="10534650" y="2852738"/>
              <a:ext cx="53975" cy="92075"/>
            </a:xfrm>
            <a:custGeom>
              <a:avLst/>
              <a:gdLst>
                <a:gd name="T0" fmla="*/ 13 w 19"/>
                <a:gd name="T1" fmla="*/ 0 h 33"/>
                <a:gd name="T2" fmla="*/ 9 w 19"/>
                <a:gd name="T3" fmla="*/ 2 h 33"/>
                <a:gd name="T4" fmla="*/ 3 w 19"/>
                <a:gd name="T5" fmla="*/ 27 h 33"/>
                <a:gd name="T6" fmla="*/ 10 w 19"/>
                <a:gd name="T7" fmla="*/ 33 h 33"/>
                <a:gd name="T8" fmla="*/ 17 w 19"/>
                <a:gd name="T9" fmla="*/ 23 h 33"/>
                <a:gd name="T10" fmla="*/ 15 w 19"/>
                <a:gd name="T11" fmla="*/ 15 h 33"/>
                <a:gd name="T12" fmla="*/ 17 w 19"/>
                <a:gd name="T13" fmla="*/ 5 h 33"/>
                <a:gd name="T14" fmla="*/ 13 w 19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3">
                  <a:moveTo>
                    <a:pt x="13" y="0"/>
                  </a:moveTo>
                  <a:cubicBezTo>
                    <a:pt x="12" y="0"/>
                    <a:pt x="10" y="0"/>
                    <a:pt x="9" y="2"/>
                  </a:cubicBezTo>
                  <a:cubicBezTo>
                    <a:pt x="5" y="9"/>
                    <a:pt x="0" y="19"/>
                    <a:pt x="3" y="27"/>
                  </a:cubicBezTo>
                  <a:cubicBezTo>
                    <a:pt x="4" y="31"/>
                    <a:pt x="7" y="33"/>
                    <a:pt x="10" y="33"/>
                  </a:cubicBezTo>
                  <a:cubicBezTo>
                    <a:pt x="14" y="33"/>
                    <a:pt x="18" y="29"/>
                    <a:pt x="17" y="23"/>
                  </a:cubicBezTo>
                  <a:cubicBezTo>
                    <a:pt x="16" y="20"/>
                    <a:pt x="15" y="18"/>
                    <a:pt x="15" y="15"/>
                  </a:cubicBezTo>
                  <a:cubicBezTo>
                    <a:pt x="15" y="12"/>
                    <a:pt x="16" y="8"/>
                    <a:pt x="17" y="5"/>
                  </a:cubicBezTo>
                  <a:cubicBezTo>
                    <a:pt x="19" y="2"/>
                    <a:pt x="16" y="0"/>
                    <a:pt x="13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82"/>
            <p:cNvSpPr/>
            <p:nvPr/>
          </p:nvSpPr>
          <p:spPr bwMode="auto">
            <a:xfrm>
              <a:off x="10582275" y="2863850"/>
              <a:ext cx="47625" cy="73025"/>
            </a:xfrm>
            <a:custGeom>
              <a:avLst/>
              <a:gdLst>
                <a:gd name="T0" fmla="*/ 12 w 17"/>
                <a:gd name="T1" fmla="*/ 0 h 26"/>
                <a:gd name="T2" fmla="*/ 8 w 17"/>
                <a:gd name="T3" fmla="*/ 2 h 26"/>
                <a:gd name="T4" fmla="*/ 1 w 17"/>
                <a:gd name="T5" fmla="*/ 16 h 26"/>
                <a:gd name="T6" fmla="*/ 8 w 17"/>
                <a:gd name="T7" fmla="*/ 26 h 26"/>
                <a:gd name="T8" fmla="*/ 16 w 17"/>
                <a:gd name="T9" fmla="*/ 16 h 26"/>
                <a:gd name="T10" fmla="*/ 16 w 17"/>
                <a:gd name="T11" fmla="*/ 6 h 26"/>
                <a:gd name="T12" fmla="*/ 12 w 17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6">
                  <a:moveTo>
                    <a:pt x="12" y="0"/>
                  </a:moveTo>
                  <a:cubicBezTo>
                    <a:pt x="10" y="0"/>
                    <a:pt x="9" y="1"/>
                    <a:pt x="8" y="2"/>
                  </a:cubicBezTo>
                  <a:cubicBezTo>
                    <a:pt x="5" y="6"/>
                    <a:pt x="3" y="11"/>
                    <a:pt x="1" y="16"/>
                  </a:cubicBezTo>
                  <a:cubicBezTo>
                    <a:pt x="0" y="21"/>
                    <a:pt x="4" y="26"/>
                    <a:pt x="8" y="26"/>
                  </a:cubicBezTo>
                  <a:cubicBezTo>
                    <a:pt x="13" y="26"/>
                    <a:pt x="17" y="21"/>
                    <a:pt x="16" y="16"/>
                  </a:cubicBezTo>
                  <a:cubicBezTo>
                    <a:pt x="15" y="13"/>
                    <a:pt x="15" y="9"/>
                    <a:pt x="16" y="6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83"/>
            <p:cNvSpPr/>
            <p:nvPr/>
          </p:nvSpPr>
          <p:spPr bwMode="auto">
            <a:xfrm>
              <a:off x="10829925" y="2762250"/>
              <a:ext cx="95250" cy="157162"/>
            </a:xfrm>
            <a:custGeom>
              <a:avLst/>
              <a:gdLst>
                <a:gd name="T0" fmla="*/ 30 w 34"/>
                <a:gd name="T1" fmla="*/ 0 h 56"/>
                <a:gd name="T2" fmla="*/ 29 w 34"/>
                <a:gd name="T3" fmla="*/ 0 h 56"/>
                <a:gd name="T4" fmla="*/ 2 w 34"/>
                <a:gd name="T5" fmla="*/ 39 h 56"/>
                <a:gd name="T6" fmla="*/ 14 w 34"/>
                <a:gd name="T7" fmla="*/ 56 h 56"/>
                <a:gd name="T8" fmla="*/ 27 w 34"/>
                <a:gd name="T9" fmla="*/ 39 h 56"/>
                <a:gd name="T10" fmla="*/ 34 w 34"/>
                <a:gd name="T11" fmla="*/ 4 h 56"/>
                <a:gd name="T12" fmla="*/ 30 w 34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6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14" y="6"/>
                    <a:pt x="5" y="25"/>
                    <a:pt x="2" y="39"/>
                  </a:cubicBezTo>
                  <a:cubicBezTo>
                    <a:pt x="0" y="48"/>
                    <a:pt x="6" y="56"/>
                    <a:pt x="14" y="56"/>
                  </a:cubicBezTo>
                  <a:cubicBezTo>
                    <a:pt x="23" y="56"/>
                    <a:pt x="28" y="48"/>
                    <a:pt x="27" y="39"/>
                  </a:cubicBezTo>
                  <a:cubicBezTo>
                    <a:pt x="25" y="27"/>
                    <a:pt x="33" y="16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84"/>
            <p:cNvSpPr/>
            <p:nvPr/>
          </p:nvSpPr>
          <p:spPr bwMode="auto">
            <a:xfrm>
              <a:off x="10928350" y="2801938"/>
              <a:ext cx="73025" cy="87312"/>
            </a:xfrm>
            <a:custGeom>
              <a:avLst/>
              <a:gdLst>
                <a:gd name="T0" fmla="*/ 18 w 26"/>
                <a:gd name="T1" fmla="*/ 0 h 31"/>
                <a:gd name="T2" fmla="*/ 6 w 26"/>
                <a:gd name="T3" fmla="*/ 7 h 31"/>
                <a:gd name="T4" fmla="*/ 0 w 26"/>
                <a:gd name="T5" fmla="*/ 21 h 31"/>
                <a:gd name="T6" fmla="*/ 11 w 26"/>
                <a:gd name="T7" fmla="*/ 31 h 31"/>
                <a:gd name="T8" fmla="*/ 21 w 26"/>
                <a:gd name="T9" fmla="*/ 18 h 31"/>
                <a:gd name="T10" fmla="*/ 20 w 26"/>
                <a:gd name="T11" fmla="*/ 16 h 31"/>
                <a:gd name="T12" fmla="*/ 20 w 26"/>
                <a:gd name="T13" fmla="*/ 15 h 31"/>
                <a:gd name="T14" fmla="*/ 21 w 26"/>
                <a:gd name="T15" fmla="*/ 14 h 31"/>
                <a:gd name="T16" fmla="*/ 21 w 26"/>
                <a:gd name="T17" fmla="*/ 14 h 31"/>
                <a:gd name="T18" fmla="*/ 21 w 26"/>
                <a:gd name="T19" fmla="*/ 13 h 31"/>
                <a:gd name="T20" fmla="*/ 25 w 26"/>
                <a:gd name="T21" fmla="*/ 8 h 31"/>
                <a:gd name="T22" fmla="*/ 20 w 26"/>
                <a:gd name="T23" fmla="*/ 1 h 31"/>
                <a:gd name="T24" fmla="*/ 18 w 26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1">
                  <a:moveTo>
                    <a:pt x="18" y="0"/>
                  </a:moveTo>
                  <a:cubicBezTo>
                    <a:pt x="13" y="0"/>
                    <a:pt x="9" y="4"/>
                    <a:pt x="6" y="7"/>
                  </a:cubicBezTo>
                  <a:cubicBezTo>
                    <a:pt x="3" y="11"/>
                    <a:pt x="0" y="16"/>
                    <a:pt x="0" y="21"/>
                  </a:cubicBezTo>
                  <a:cubicBezTo>
                    <a:pt x="1" y="27"/>
                    <a:pt x="4" y="31"/>
                    <a:pt x="11" y="31"/>
                  </a:cubicBezTo>
                  <a:cubicBezTo>
                    <a:pt x="17" y="31"/>
                    <a:pt x="22" y="25"/>
                    <a:pt x="21" y="18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3" y="12"/>
                    <a:pt x="24" y="10"/>
                    <a:pt x="25" y="8"/>
                  </a:cubicBezTo>
                  <a:cubicBezTo>
                    <a:pt x="26" y="5"/>
                    <a:pt x="23" y="2"/>
                    <a:pt x="20" y="1"/>
                  </a:cubicBezTo>
                  <a:cubicBezTo>
                    <a:pt x="20" y="1"/>
                    <a:pt x="19" y="0"/>
                    <a:pt x="18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85"/>
            <p:cNvSpPr/>
            <p:nvPr/>
          </p:nvSpPr>
          <p:spPr bwMode="auto">
            <a:xfrm>
              <a:off x="11009313" y="2816225"/>
              <a:ext cx="58737" cy="73025"/>
            </a:xfrm>
            <a:custGeom>
              <a:avLst/>
              <a:gdLst>
                <a:gd name="T0" fmla="*/ 15 w 21"/>
                <a:gd name="T1" fmla="*/ 0 h 26"/>
                <a:gd name="T2" fmla="*/ 11 w 21"/>
                <a:gd name="T3" fmla="*/ 2 h 26"/>
                <a:gd name="T4" fmla="*/ 7 w 21"/>
                <a:gd name="T5" fmla="*/ 6 h 26"/>
                <a:gd name="T6" fmla="*/ 5 w 21"/>
                <a:gd name="T7" fmla="*/ 9 h 26"/>
                <a:gd name="T8" fmla="*/ 4 w 21"/>
                <a:gd name="T9" fmla="*/ 11 h 26"/>
                <a:gd name="T10" fmla="*/ 4 w 21"/>
                <a:gd name="T11" fmla="*/ 10 h 26"/>
                <a:gd name="T12" fmla="*/ 3 w 21"/>
                <a:gd name="T13" fmla="*/ 11 h 26"/>
                <a:gd name="T14" fmla="*/ 5 w 21"/>
                <a:gd name="T15" fmla="*/ 25 h 26"/>
                <a:gd name="T16" fmla="*/ 9 w 21"/>
                <a:gd name="T17" fmla="*/ 26 h 26"/>
                <a:gd name="T18" fmla="*/ 18 w 21"/>
                <a:gd name="T19" fmla="*/ 17 h 26"/>
                <a:gd name="T20" fmla="*/ 18 w 21"/>
                <a:gd name="T21" fmla="*/ 16 h 26"/>
                <a:gd name="T22" fmla="*/ 18 w 21"/>
                <a:gd name="T23" fmla="*/ 17 h 26"/>
                <a:gd name="T24" fmla="*/ 18 w 21"/>
                <a:gd name="T25" fmla="*/ 16 h 26"/>
                <a:gd name="T26" fmla="*/ 19 w 21"/>
                <a:gd name="T27" fmla="*/ 13 h 26"/>
                <a:gd name="T28" fmla="*/ 21 w 21"/>
                <a:gd name="T29" fmla="*/ 7 h 26"/>
                <a:gd name="T30" fmla="*/ 18 w 21"/>
                <a:gd name="T31" fmla="*/ 1 h 26"/>
                <a:gd name="T32" fmla="*/ 15 w 21"/>
                <a:gd name="T3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6">
                  <a:moveTo>
                    <a:pt x="15" y="0"/>
                  </a:moveTo>
                  <a:cubicBezTo>
                    <a:pt x="14" y="0"/>
                    <a:pt x="12" y="1"/>
                    <a:pt x="11" y="2"/>
                  </a:cubicBezTo>
                  <a:cubicBezTo>
                    <a:pt x="9" y="3"/>
                    <a:pt x="8" y="5"/>
                    <a:pt x="7" y="6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5" y="9"/>
                    <a:pt x="4" y="10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0" y="15"/>
                    <a:pt x="0" y="22"/>
                    <a:pt x="5" y="25"/>
                  </a:cubicBezTo>
                  <a:cubicBezTo>
                    <a:pt x="6" y="26"/>
                    <a:pt x="8" y="26"/>
                    <a:pt x="9" y="26"/>
                  </a:cubicBezTo>
                  <a:cubicBezTo>
                    <a:pt x="14" y="26"/>
                    <a:pt x="19" y="22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6"/>
                    <a:pt x="18" y="16"/>
                  </a:cubicBezTo>
                  <a:cubicBezTo>
                    <a:pt x="18" y="15"/>
                    <a:pt x="19" y="14"/>
                    <a:pt x="19" y="13"/>
                  </a:cubicBezTo>
                  <a:cubicBezTo>
                    <a:pt x="19" y="11"/>
                    <a:pt x="20" y="10"/>
                    <a:pt x="21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86"/>
            <p:cNvSpPr/>
            <p:nvPr/>
          </p:nvSpPr>
          <p:spPr bwMode="auto">
            <a:xfrm>
              <a:off x="10147300" y="3505200"/>
              <a:ext cx="14287" cy="14287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5 h 5"/>
                <a:gd name="T4" fmla="*/ 3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5" y="5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87"/>
            <p:cNvSpPr/>
            <p:nvPr/>
          </p:nvSpPr>
          <p:spPr bwMode="auto">
            <a:xfrm>
              <a:off x="10186988" y="3516313"/>
              <a:ext cx="36512" cy="28575"/>
            </a:xfrm>
            <a:custGeom>
              <a:avLst/>
              <a:gdLst>
                <a:gd name="T0" fmla="*/ 6 w 13"/>
                <a:gd name="T1" fmla="*/ 0 h 10"/>
                <a:gd name="T2" fmla="*/ 6 w 13"/>
                <a:gd name="T3" fmla="*/ 10 h 10"/>
                <a:gd name="T4" fmla="*/ 6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6" y="0"/>
                  </a:moveTo>
                  <a:cubicBezTo>
                    <a:pt x="0" y="0"/>
                    <a:pt x="0" y="10"/>
                    <a:pt x="6" y="10"/>
                  </a:cubicBezTo>
                  <a:cubicBezTo>
                    <a:pt x="13" y="10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88"/>
            <p:cNvSpPr/>
            <p:nvPr/>
          </p:nvSpPr>
          <p:spPr bwMode="auto">
            <a:xfrm>
              <a:off x="10261600" y="3482975"/>
              <a:ext cx="42862" cy="42862"/>
            </a:xfrm>
            <a:custGeom>
              <a:avLst/>
              <a:gdLst>
                <a:gd name="T0" fmla="*/ 11 w 15"/>
                <a:gd name="T1" fmla="*/ 2 h 15"/>
                <a:gd name="T2" fmla="*/ 3 w 15"/>
                <a:gd name="T3" fmla="*/ 2 h 15"/>
                <a:gd name="T4" fmla="*/ 4 w 15"/>
                <a:gd name="T5" fmla="*/ 13 h 15"/>
                <a:gd name="T6" fmla="*/ 13 w 15"/>
                <a:gd name="T7" fmla="*/ 10 h 15"/>
                <a:gd name="T8" fmla="*/ 11 w 15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1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5"/>
                    <a:pt x="0" y="11"/>
                    <a:pt x="4" y="13"/>
                  </a:cubicBezTo>
                  <a:cubicBezTo>
                    <a:pt x="7" y="15"/>
                    <a:pt x="11" y="13"/>
                    <a:pt x="13" y="10"/>
                  </a:cubicBezTo>
                  <a:cubicBezTo>
                    <a:pt x="15" y="8"/>
                    <a:pt x="14" y="3"/>
                    <a:pt x="11" y="2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89"/>
            <p:cNvSpPr/>
            <p:nvPr/>
          </p:nvSpPr>
          <p:spPr bwMode="auto">
            <a:xfrm>
              <a:off x="10301288" y="3540125"/>
              <a:ext cx="33337" cy="26987"/>
            </a:xfrm>
            <a:custGeom>
              <a:avLst/>
              <a:gdLst>
                <a:gd name="T0" fmla="*/ 7 w 12"/>
                <a:gd name="T1" fmla="*/ 1 h 10"/>
                <a:gd name="T2" fmla="*/ 6 w 12"/>
                <a:gd name="T3" fmla="*/ 1 h 10"/>
                <a:gd name="T4" fmla="*/ 6 w 12"/>
                <a:gd name="T5" fmla="*/ 9 h 10"/>
                <a:gd name="T6" fmla="*/ 7 w 12"/>
                <a:gd name="T7" fmla="*/ 9 h 10"/>
                <a:gd name="T8" fmla="*/ 7 w 12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7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9"/>
                    <a:pt x="6" y="9"/>
                  </a:cubicBezTo>
                  <a:cubicBezTo>
                    <a:pt x="6" y="9"/>
                    <a:pt x="6" y="9"/>
                    <a:pt x="7" y="9"/>
                  </a:cubicBezTo>
                  <a:cubicBezTo>
                    <a:pt x="12" y="10"/>
                    <a:pt x="12" y="0"/>
                    <a:pt x="7" y="1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90"/>
            <p:cNvSpPr/>
            <p:nvPr/>
          </p:nvSpPr>
          <p:spPr bwMode="auto">
            <a:xfrm>
              <a:off x="10345738" y="3463925"/>
              <a:ext cx="49212" cy="36512"/>
            </a:xfrm>
            <a:custGeom>
              <a:avLst/>
              <a:gdLst>
                <a:gd name="T0" fmla="*/ 9 w 17"/>
                <a:gd name="T1" fmla="*/ 0 h 13"/>
                <a:gd name="T2" fmla="*/ 9 w 17"/>
                <a:gd name="T3" fmla="*/ 13 h 13"/>
                <a:gd name="T4" fmla="*/ 9 w 17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3">
                  <a:moveTo>
                    <a:pt x="9" y="0"/>
                  </a:moveTo>
                  <a:cubicBezTo>
                    <a:pt x="0" y="0"/>
                    <a:pt x="0" y="13"/>
                    <a:pt x="9" y="13"/>
                  </a:cubicBezTo>
                  <a:cubicBezTo>
                    <a:pt x="17" y="13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91"/>
            <p:cNvSpPr/>
            <p:nvPr/>
          </p:nvSpPr>
          <p:spPr bwMode="auto">
            <a:xfrm>
              <a:off x="10385425" y="3371850"/>
              <a:ext cx="46037" cy="33337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92"/>
            <p:cNvSpPr/>
            <p:nvPr/>
          </p:nvSpPr>
          <p:spPr bwMode="auto">
            <a:xfrm>
              <a:off x="10601325" y="3416300"/>
              <a:ext cx="39687" cy="30162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93"/>
            <p:cNvSpPr/>
            <p:nvPr/>
          </p:nvSpPr>
          <p:spPr bwMode="auto">
            <a:xfrm>
              <a:off x="10639425" y="3376613"/>
              <a:ext cx="41275" cy="33337"/>
            </a:xfrm>
            <a:custGeom>
              <a:avLst/>
              <a:gdLst>
                <a:gd name="T0" fmla="*/ 7 w 15"/>
                <a:gd name="T1" fmla="*/ 0 h 12"/>
                <a:gd name="T2" fmla="*/ 7 w 15"/>
                <a:gd name="T3" fmla="*/ 12 h 12"/>
                <a:gd name="T4" fmla="*/ 7 w 1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7" y="0"/>
                  </a:moveTo>
                  <a:cubicBezTo>
                    <a:pt x="0" y="0"/>
                    <a:pt x="0" y="12"/>
                    <a:pt x="7" y="12"/>
                  </a:cubicBezTo>
                  <a:cubicBezTo>
                    <a:pt x="15" y="12"/>
                    <a:pt x="15" y="0"/>
                    <a:pt x="7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94"/>
            <p:cNvSpPr/>
            <p:nvPr/>
          </p:nvSpPr>
          <p:spPr bwMode="auto">
            <a:xfrm>
              <a:off x="10553700" y="3343275"/>
              <a:ext cx="34925" cy="25400"/>
            </a:xfrm>
            <a:custGeom>
              <a:avLst/>
              <a:gdLst>
                <a:gd name="T0" fmla="*/ 6 w 12"/>
                <a:gd name="T1" fmla="*/ 0 h 9"/>
                <a:gd name="T2" fmla="*/ 6 w 12"/>
                <a:gd name="T3" fmla="*/ 9 h 9"/>
                <a:gd name="T4" fmla="*/ 6 w 12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95"/>
            <p:cNvSpPr/>
            <p:nvPr/>
          </p:nvSpPr>
          <p:spPr bwMode="auto">
            <a:xfrm>
              <a:off x="10491788" y="335121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96"/>
            <p:cNvSpPr/>
            <p:nvPr/>
          </p:nvSpPr>
          <p:spPr bwMode="auto">
            <a:xfrm>
              <a:off x="10826750" y="3516313"/>
              <a:ext cx="50800" cy="39687"/>
            </a:xfrm>
            <a:custGeom>
              <a:avLst/>
              <a:gdLst>
                <a:gd name="T0" fmla="*/ 9 w 18"/>
                <a:gd name="T1" fmla="*/ 0 h 14"/>
                <a:gd name="T2" fmla="*/ 4 w 18"/>
                <a:gd name="T3" fmla="*/ 11 h 14"/>
                <a:gd name="T4" fmla="*/ 5 w 18"/>
                <a:gd name="T5" fmla="*/ 11 h 14"/>
                <a:gd name="T6" fmla="*/ 13 w 18"/>
                <a:gd name="T7" fmla="*/ 11 h 14"/>
                <a:gd name="T8" fmla="*/ 13 w 18"/>
                <a:gd name="T9" fmla="*/ 11 h 14"/>
                <a:gd name="T10" fmla="*/ 9 w 1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3" y="0"/>
                    <a:pt x="0" y="7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4"/>
                    <a:pt x="10" y="14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8" y="7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97"/>
            <p:cNvSpPr/>
            <p:nvPr/>
          </p:nvSpPr>
          <p:spPr bwMode="auto">
            <a:xfrm>
              <a:off x="10888663" y="3475038"/>
              <a:ext cx="39687" cy="39687"/>
            </a:xfrm>
            <a:custGeom>
              <a:avLst/>
              <a:gdLst>
                <a:gd name="T0" fmla="*/ 6 w 14"/>
                <a:gd name="T1" fmla="*/ 1 h 14"/>
                <a:gd name="T2" fmla="*/ 4 w 14"/>
                <a:gd name="T3" fmla="*/ 2 h 14"/>
                <a:gd name="T4" fmla="*/ 4 w 14"/>
                <a:gd name="T5" fmla="*/ 12 h 14"/>
                <a:gd name="T6" fmla="*/ 6 w 14"/>
                <a:gd name="T7" fmla="*/ 13 h 14"/>
                <a:gd name="T8" fmla="*/ 14 w 14"/>
                <a:gd name="T9" fmla="*/ 7 h 14"/>
                <a:gd name="T10" fmla="*/ 6 w 14"/>
                <a:gd name="T1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6" y="1"/>
                  </a:moveTo>
                  <a:cubicBezTo>
                    <a:pt x="5" y="1"/>
                    <a:pt x="4" y="1"/>
                    <a:pt x="4" y="2"/>
                  </a:cubicBezTo>
                  <a:cubicBezTo>
                    <a:pt x="0" y="4"/>
                    <a:pt x="0" y="9"/>
                    <a:pt x="4" y="12"/>
                  </a:cubicBezTo>
                  <a:cubicBezTo>
                    <a:pt x="4" y="12"/>
                    <a:pt x="5" y="13"/>
                    <a:pt x="6" y="13"/>
                  </a:cubicBezTo>
                  <a:cubicBezTo>
                    <a:pt x="10" y="14"/>
                    <a:pt x="14" y="11"/>
                    <a:pt x="14" y="7"/>
                  </a:cubicBezTo>
                  <a:cubicBezTo>
                    <a:pt x="14" y="2"/>
                    <a:pt x="10" y="0"/>
                    <a:pt x="6" y="1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98"/>
            <p:cNvSpPr/>
            <p:nvPr/>
          </p:nvSpPr>
          <p:spPr bwMode="auto">
            <a:xfrm>
              <a:off x="10925175" y="3556000"/>
              <a:ext cx="36512" cy="25400"/>
            </a:xfrm>
            <a:custGeom>
              <a:avLst/>
              <a:gdLst>
                <a:gd name="T0" fmla="*/ 7 w 13"/>
                <a:gd name="T1" fmla="*/ 0 h 9"/>
                <a:gd name="T2" fmla="*/ 6 w 13"/>
                <a:gd name="T3" fmla="*/ 0 h 9"/>
                <a:gd name="T4" fmla="*/ 6 w 13"/>
                <a:gd name="T5" fmla="*/ 9 h 9"/>
                <a:gd name="T6" fmla="*/ 7 w 13"/>
                <a:gd name="T7" fmla="*/ 9 h 9"/>
                <a:gd name="T8" fmla="*/ 7 w 1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3" y="9"/>
                    <a:pt x="13" y="0"/>
                    <a:pt x="7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99"/>
            <p:cNvSpPr/>
            <p:nvPr/>
          </p:nvSpPr>
          <p:spPr bwMode="auto">
            <a:xfrm>
              <a:off x="10975975" y="3455988"/>
              <a:ext cx="58737" cy="44450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16 h 16"/>
                <a:gd name="T4" fmla="*/ 10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cubicBezTo>
                    <a:pt x="0" y="0"/>
                    <a:pt x="0" y="16"/>
                    <a:pt x="10" y="16"/>
                  </a:cubicBezTo>
                  <a:cubicBezTo>
                    <a:pt x="21" y="16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00"/>
            <p:cNvSpPr/>
            <p:nvPr/>
          </p:nvSpPr>
          <p:spPr bwMode="auto">
            <a:xfrm>
              <a:off x="10152063" y="3895725"/>
              <a:ext cx="25400" cy="41275"/>
            </a:xfrm>
            <a:custGeom>
              <a:avLst/>
              <a:gdLst>
                <a:gd name="T0" fmla="*/ 3 w 9"/>
                <a:gd name="T1" fmla="*/ 2 h 15"/>
                <a:gd name="T2" fmla="*/ 0 w 9"/>
                <a:gd name="T3" fmla="*/ 13 h 15"/>
                <a:gd name="T4" fmla="*/ 3 w 9"/>
                <a:gd name="T5" fmla="*/ 14 h 15"/>
                <a:gd name="T6" fmla="*/ 7 w 9"/>
                <a:gd name="T7" fmla="*/ 6 h 15"/>
                <a:gd name="T8" fmla="*/ 3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3" y="2"/>
                  </a:moveTo>
                  <a:cubicBezTo>
                    <a:pt x="1" y="6"/>
                    <a:pt x="0" y="9"/>
                    <a:pt x="0" y="13"/>
                  </a:cubicBezTo>
                  <a:cubicBezTo>
                    <a:pt x="0" y="15"/>
                    <a:pt x="3" y="15"/>
                    <a:pt x="3" y="14"/>
                  </a:cubicBezTo>
                  <a:cubicBezTo>
                    <a:pt x="4" y="11"/>
                    <a:pt x="5" y="8"/>
                    <a:pt x="7" y="6"/>
                  </a:cubicBezTo>
                  <a:cubicBezTo>
                    <a:pt x="9" y="4"/>
                    <a:pt x="5" y="0"/>
                    <a:pt x="3" y="2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01"/>
            <p:cNvSpPr/>
            <p:nvPr/>
          </p:nvSpPr>
          <p:spPr bwMode="auto">
            <a:xfrm>
              <a:off x="10223500" y="3932238"/>
              <a:ext cx="36512" cy="52387"/>
            </a:xfrm>
            <a:custGeom>
              <a:avLst/>
              <a:gdLst>
                <a:gd name="T0" fmla="*/ 4 w 13"/>
                <a:gd name="T1" fmla="*/ 5 h 19"/>
                <a:gd name="T2" fmla="*/ 1 w 13"/>
                <a:gd name="T3" fmla="*/ 12 h 19"/>
                <a:gd name="T4" fmla="*/ 0 w 13"/>
                <a:gd name="T5" fmla="*/ 16 h 19"/>
                <a:gd name="T6" fmla="*/ 0 w 13"/>
                <a:gd name="T7" fmla="*/ 17 h 19"/>
                <a:gd name="T8" fmla="*/ 1 w 13"/>
                <a:gd name="T9" fmla="*/ 18 h 19"/>
                <a:gd name="T10" fmla="*/ 1 w 13"/>
                <a:gd name="T11" fmla="*/ 18 h 19"/>
                <a:gd name="T12" fmla="*/ 1 w 13"/>
                <a:gd name="T13" fmla="*/ 18 h 19"/>
                <a:gd name="T14" fmla="*/ 1 w 13"/>
                <a:gd name="T15" fmla="*/ 19 h 19"/>
                <a:gd name="T16" fmla="*/ 3 w 13"/>
                <a:gd name="T17" fmla="*/ 18 h 19"/>
                <a:gd name="T18" fmla="*/ 5 w 13"/>
                <a:gd name="T19" fmla="*/ 16 h 19"/>
                <a:gd name="T20" fmla="*/ 9 w 13"/>
                <a:gd name="T21" fmla="*/ 10 h 19"/>
                <a:gd name="T22" fmla="*/ 4 w 13"/>
                <a:gd name="T2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9">
                  <a:moveTo>
                    <a:pt x="4" y="5"/>
                  </a:moveTo>
                  <a:cubicBezTo>
                    <a:pt x="3" y="7"/>
                    <a:pt x="2" y="10"/>
                    <a:pt x="1" y="12"/>
                  </a:cubicBezTo>
                  <a:cubicBezTo>
                    <a:pt x="1" y="13"/>
                    <a:pt x="1" y="15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8"/>
                    <a:pt x="2" y="19"/>
                    <a:pt x="3" y="18"/>
                  </a:cubicBezTo>
                  <a:cubicBezTo>
                    <a:pt x="4" y="18"/>
                    <a:pt x="4" y="17"/>
                    <a:pt x="5" y="16"/>
                  </a:cubicBezTo>
                  <a:cubicBezTo>
                    <a:pt x="6" y="14"/>
                    <a:pt x="8" y="12"/>
                    <a:pt x="9" y="10"/>
                  </a:cubicBezTo>
                  <a:cubicBezTo>
                    <a:pt x="13" y="5"/>
                    <a:pt x="6" y="0"/>
                    <a:pt x="4" y="5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02"/>
            <p:cNvSpPr/>
            <p:nvPr/>
          </p:nvSpPr>
          <p:spPr bwMode="auto">
            <a:xfrm>
              <a:off x="11377613" y="4802188"/>
              <a:ext cx="25400" cy="69850"/>
            </a:xfrm>
            <a:custGeom>
              <a:avLst/>
              <a:gdLst>
                <a:gd name="T0" fmla="*/ 7 w 9"/>
                <a:gd name="T1" fmla="*/ 3 h 25"/>
                <a:gd name="T2" fmla="*/ 2 w 9"/>
                <a:gd name="T3" fmla="*/ 3 h 25"/>
                <a:gd name="T4" fmla="*/ 0 w 9"/>
                <a:gd name="T5" fmla="*/ 20 h 25"/>
                <a:gd name="T6" fmla="*/ 9 w 9"/>
                <a:gd name="T7" fmla="*/ 20 h 25"/>
                <a:gd name="T8" fmla="*/ 7 w 9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">
                  <a:moveTo>
                    <a:pt x="7" y="3"/>
                  </a:moveTo>
                  <a:cubicBezTo>
                    <a:pt x="7" y="0"/>
                    <a:pt x="2" y="0"/>
                    <a:pt x="2" y="3"/>
                  </a:cubicBezTo>
                  <a:cubicBezTo>
                    <a:pt x="1" y="9"/>
                    <a:pt x="1" y="14"/>
                    <a:pt x="0" y="20"/>
                  </a:cubicBezTo>
                  <a:cubicBezTo>
                    <a:pt x="0" y="25"/>
                    <a:pt x="9" y="25"/>
                    <a:pt x="9" y="20"/>
                  </a:cubicBezTo>
                  <a:cubicBezTo>
                    <a:pt x="8" y="14"/>
                    <a:pt x="8" y="9"/>
                    <a:pt x="7" y="3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03"/>
            <p:cNvSpPr/>
            <p:nvPr/>
          </p:nvSpPr>
          <p:spPr bwMode="auto">
            <a:xfrm>
              <a:off x="11406188" y="4832350"/>
              <a:ext cx="33337" cy="90487"/>
            </a:xfrm>
            <a:custGeom>
              <a:avLst/>
              <a:gdLst>
                <a:gd name="T0" fmla="*/ 9 w 12"/>
                <a:gd name="T1" fmla="*/ 2 h 32"/>
                <a:gd name="T2" fmla="*/ 4 w 12"/>
                <a:gd name="T3" fmla="*/ 3 h 32"/>
                <a:gd name="T4" fmla="*/ 2 w 12"/>
                <a:gd name="T5" fmla="*/ 24 h 32"/>
                <a:gd name="T6" fmla="*/ 11 w 12"/>
                <a:gd name="T7" fmla="*/ 25 h 32"/>
                <a:gd name="T8" fmla="*/ 9 w 12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2">
                  <a:moveTo>
                    <a:pt x="9" y="2"/>
                  </a:moveTo>
                  <a:cubicBezTo>
                    <a:pt x="8" y="0"/>
                    <a:pt x="4" y="0"/>
                    <a:pt x="4" y="3"/>
                  </a:cubicBezTo>
                  <a:cubicBezTo>
                    <a:pt x="4" y="10"/>
                    <a:pt x="4" y="17"/>
                    <a:pt x="2" y="24"/>
                  </a:cubicBezTo>
                  <a:cubicBezTo>
                    <a:pt x="0" y="30"/>
                    <a:pt x="10" y="32"/>
                    <a:pt x="11" y="25"/>
                  </a:cubicBezTo>
                  <a:cubicBezTo>
                    <a:pt x="12" y="18"/>
                    <a:pt x="11" y="10"/>
                    <a:pt x="9" y="2"/>
                  </a:cubicBezTo>
                  <a:close/>
                </a:path>
              </a:pathLst>
            </a:custGeom>
            <a:solidFill>
              <a:srgbClr val="D29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04"/>
            <p:cNvSpPr/>
            <p:nvPr/>
          </p:nvSpPr>
          <p:spPr bwMode="auto">
            <a:xfrm>
              <a:off x="9925050" y="5911850"/>
              <a:ext cx="61912" cy="101600"/>
            </a:xfrm>
            <a:custGeom>
              <a:avLst/>
              <a:gdLst>
                <a:gd name="T0" fmla="*/ 17 w 22"/>
                <a:gd name="T1" fmla="*/ 23 h 36"/>
                <a:gd name="T2" fmla="*/ 10 w 22"/>
                <a:gd name="T3" fmla="*/ 6 h 36"/>
                <a:gd name="T4" fmla="*/ 1 w 22"/>
                <a:gd name="T5" fmla="*/ 8 h 36"/>
                <a:gd name="T6" fmla="*/ 6 w 22"/>
                <a:gd name="T7" fmla="*/ 28 h 36"/>
                <a:gd name="T8" fmla="*/ 17 w 22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6">
                  <a:moveTo>
                    <a:pt x="17" y="23"/>
                  </a:moveTo>
                  <a:cubicBezTo>
                    <a:pt x="14" y="18"/>
                    <a:pt x="12" y="12"/>
                    <a:pt x="10" y="6"/>
                  </a:cubicBezTo>
                  <a:cubicBezTo>
                    <a:pt x="9" y="0"/>
                    <a:pt x="0" y="2"/>
                    <a:pt x="1" y="8"/>
                  </a:cubicBezTo>
                  <a:cubicBezTo>
                    <a:pt x="3" y="15"/>
                    <a:pt x="4" y="21"/>
                    <a:pt x="6" y="28"/>
                  </a:cubicBezTo>
                  <a:cubicBezTo>
                    <a:pt x="9" y="36"/>
                    <a:pt x="22" y="30"/>
                    <a:pt x="17" y="23"/>
                  </a:cubicBezTo>
                  <a:close/>
                </a:path>
              </a:pathLst>
            </a:custGeom>
            <a:solidFill>
              <a:srgbClr val="557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05"/>
            <p:cNvSpPr/>
            <p:nvPr/>
          </p:nvSpPr>
          <p:spPr bwMode="auto">
            <a:xfrm>
              <a:off x="9888538" y="5994400"/>
              <a:ext cx="98425" cy="98425"/>
            </a:xfrm>
            <a:custGeom>
              <a:avLst/>
              <a:gdLst>
                <a:gd name="T0" fmla="*/ 27 w 35"/>
                <a:gd name="T1" fmla="*/ 18 h 35"/>
                <a:gd name="T2" fmla="*/ 17 w 35"/>
                <a:gd name="T3" fmla="*/ 12 h 35"/>
                <a:gd name="T4" fmla="*/ 8 w 35"/>
                <a:gd name="T5" fmla="*/ 3 h 35"/>
                <a:gd name="T6" fmla="*/ 1 w 35"/>
                <a:gd name="T7" fmla="*/ 7 h 35"/>
                <a:gd name="T8" fmla="*/ 9 w 35"/>
                <a:gd name="T9" fmla="*/ 20 h 35"/>
                <a:gd name="T10" fmla="*/ 20 w 35"/>
                <a:gd name="T11" fmla="*/ 30 h 35"/>
                <a:gd name="T12" fmla="*/ 27 w 35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5">
                  <a:moveTo>
                    <a:pt x="27" y="18"/>
                  </a:moveTo>
                  <a:cubicBezTo>
                    <a:pt x="23" y="16"/>
                    <a:pt x="20" y="14"/>
                    <a:pt x="17" y="12"/>
                  </a:cubicBezTo>
                  <a:cubicBezTo>
                    <a:pt x="14" y="9"/>
                    <a:pt x="11" y="6"/>
                    <a:pt x="8" y="3"/>
                  </a:cubicBezTo>
                  <a:cubicBezTo>
                    <a:pt x="5" y="0"/>
                    <a:pt x="0" y="3"/>
                    <a:pt x="1" y="7"/>
                  </a:cubicBezTo>
                  <a:cubicBezTo>
                    <a:pt x="3" y="12"/>
                    <a:pt x="6" y="16"/>
                    <a:pt x="9" y="20"/>
                  </a:cubicBezTo>
                  <a:cubicBezTo>
                    <a:pt x="12" y="24"/>
                    <a:pt x="16" y="27"/>
                    <a:pt x="20" y="30"/>
                  </a:cubicBezTo>
                  <a:cubicBezTo>
                    <a:pt x="27" y="35"/>
                    <a:pt x="35" y="22"/>
                    <a:pt x="27" y="18"/>
                  </a:cubicBezTo>
                  <a:close/>
                </a:path>
              </a:pathLst>
            </a:custGeom>
            <a:solidFill>
              <a:srgbClr val="557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06"/>
            <p:cNvSpPr/>
            <p:nvPr/>
          </p:nvSpPr>
          <p:spPr bwMode="auto">
            <a:xfrm>
              <a:off x="10720388" y="6294438"/>
              <a:ext cx="95250" cy="80962"/>
            </a:xfrm>
            <a:custGeom>
              <a:avLst/>
              <a:gdLst>
                <a:gd name="T0" fmla="*/ 32 w 34"/>
                <a:gd name="T1" fmla="*/ 17 h 29"/>
                <a:gd name="T2" fmla="*/ 21 w 34"/>
                <a:gd name="T3" fmla="*/ 10 h 29"/>
                <a:gd name="T4" fmla="*/ 11 w 34"/>
                <a:gd name="T5" fmla="*/ 4 h 29"/>
                <a:gd name="T6" fmla="*/ 3 w 34"/>
                <a:gd name="T7" fmla="*/ 11 h 29"/>
                <a:gd name="T8" fmla="*/ 14 w 34"/>
                <a:gd name="T9" fmla="*/ 23 h 29"/>
                <a:gd name="T10" fmla="*/ 31 w 34"/>
                <a:gd name="T11" fmla="*/ 24 h 29"/>
                <a:gd name="T12" fmla="*/ 32 w 34"/>
                <a:gd name="T1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9">
                  <a:moveTo>
                    <a:pt x="32" y="17"/>
                  </a:moveTo>
                  <a:cubicBezTo>
                    <a:pt x="30" y="11"/>
                    <a:pt x="26" y="11"/>
                    <a:pt x="21" y="10"/>
                  </a:cubicBezTo>
                  <a:cubicBezTo>
                    <a:pt x="17" y="8"/>
                    <a:pt x="14" y="6"/>
                    <a:pt x="11" y="4"/>
                  </a:cubicBezTo>
                  <a:cubicBezTo>
                    <a:pt x="7" y="0"/>
                    <a:pt x="0" y="5"/>
                    <a:pt x="3" y="11"/>
                  </a:cubicBezTo>
                  <a:cubicBezTo>
                    <a:pt x="5" y="16"/>
                    <a:pt x="9" y="20"/>
                    <a:pt x="14" y="23"/>
                  </a:cubicBezTo>
                  <a:cubicBezTo>
                    <a:pt x="20" y="27"/>
                    <a:pt x="25" y="29"/>
                    <a:pt x="31" y="24"/>
                  </a:cubicBezTo>
                  <a:cubicBezTo>
                    <a:pt x="34" y="22"/>
                    <a:pt x="34" y="19"/>
                    <a:pt x="32" y="17"/>
                  </a:cubicBezTo>
                  <a:close/>
                </a:path>
              </a:pathLst>
            </a:custGeom>
            <a:solidFill>
              <a:srgbClr val="557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07"/>
            <p:cNvSpPr/>
            <p:nvPr/>
          </p:nvSpPr>
          <p:spPr bwMode="auto">
            <a:xfrm>
              <a:off x="10728325" y="6357938"/>
              <a:ext cx="98425" cy="61912"/>
            </a:xfrm>
            <a:custGeom>
              <a:avLst/>
              <a:gdLst>
                <a:gd name="T0" fmla="*/ 25 w 35"/>
                <a:gd name="T1" fmla="*/ 6 h 22"/>
                <a:gd name="T2" fmla="*/ 9 w 35"/>
                <a:gd name="T3" fmla="*/ 2 h 22"/>
                <a:gd name="T4" fmla="*/ 4 w 35"/>
                <a:gd name="T5" fmla="*/ 11 h 22"/>
                <a:gd name="T6" fmla="*/ 25 w 35"/>
                <a:gd name="T7" fmla="*/ 21 h 22"/>
                <a:gd name="T8" fmla="*/ 25 w 35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25" y="6"/>
                  </a:moveTo>
                  <a:cubicBezTo>
                    <a:pt x="19" y="6"/>
                    <a:pt x="15" y="4"/>
                    <a:pt x="9" y="2"/>
                  </a:cubicBezTo>
                  <a:cubicBezTo>
                    <a:pt x="3" y="0"/>
                    <a:pt x="0" y="7"/>
                    <a:pt x="4" y="11"/>
                  </a:cubicBezTo>
                  <a:cubicBezTo>
                    <a:pt x="9" y="17"/>
                    <a:pt x="18" y="20"/>
                    <a:pt x="25" y="21"/>
                  </a:cubicBezTo>
                  <a:cubicBezTo>
                    <a:pt x="35" y="22"/>
                    <a:pt x="35" y="5"/>
                    <a:pt x="25" y="6"/>
                  </a:cubicBezTo>
                  <a:close/>
                </a:path>
              </a:pathLst>
            </a:custGeom>
            <a:solidFill>
              <a:srgbClr val="557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4812598" y="4736087"/>
            <a:ext cx="1329402" cy="2121913"/>
            <a:chOff x="6491288" y="3124200"/>
            <a:chExt cx="2303462" cy="3676650"/>
          </a:xfrm>
        </p:grpSpPr>
        <p:sp>
          <p:nvSpPr>
            <p:cNvPr id="213" name="Freeform 111"/>
            <p:cNvSpPr/>
            <p:nvPr/>
          </p:nvSpPr>
          <p:spPr bwMode="auto">
            <a:xfrm>
              <a:off x="6500813" y="6194425"/>
              <a:ext cx="2260600" cy="588963"/>
            </a:xfrm>
            <a:custGeom>
              <a:avLst/>
              <a:gdLst>
                <a:gd name="T0" fmla="*/ 56 w 805"/>
                <a:gd name="T1" fmla="*/ 0 h 210"/>
                <a:gd name="T2" fmla="*/ 14 w 805"/>
                <a:gd name="T3" fmla="*/ 25 h 210"/>
                <a:gd name="T4" fmla="*/ 364 w 805"/>
                <a:gd name="T5" fmla="*/ 161 h 210"/>
                <a:gd name="T6" fmla="*/ 374 w 805"/>
                <a:gd name="T7" fmla="*/ 160 h 210"/>
                <a:gd name="T8" fmla="*/ 377 w 805"/>
                <a:gd name="T9" fmla="*/ 210 h 210"/>
                <a:gd name="T10" fmla="*/ 448 w 805"/>
                <a:gd name="T11" fmla="*/ 195 h 210"/>
                <a:gd name="T12" fmla="*/ 469 w 805"/>
                <a:gd name="T13" fmla="*/ 197 h 210"/>
                <a:gd name="T14" fmla="*/ 478 w 805"/>
                <a:gd name="T15" fmla="*/ 195 h 210"/>
                <a:gd name="T16" fmla="*/ 474 w 805"/>
                <a:gd name="T17" fmla="*/ 196 h 210"/>
                <a:gd name="T18" fmla="*/ 428 w 805"/>
                <a:gd name="T19" fmla="*/ 166 h 210"/>
                <a:gd name="T20" fmla="*/ 428 w 805"/>
                <a:gd name="T21" fmla="*/ 166 h 210"/>
                <a:gd name="T22" fmla="*/ 424 w 805"/>
                <a:gd name="T23" fmla="*/ 162 h 210"/>
                <a:gd name="T24" fmla="*/ 424 w 805"/>
                <a:gd name="T25" fmla="*/ 162 h 210"/>
                <a:gd name="T26" fmla="*/ 424 w 805"/>
                <a:gd name="T27" fmla="*/ 162 h 210"/>
                <a:gd name="T28" fmla="*/ 424 w 805"/>
                <a:gd name="T29" fmla="*/ 162 h 210"/>
                <a:gd name="T30" fmla="*/ 440 w 805"/>
                <a:gd name="T31" fmla="*/ 143 h 210"/>
                <a:gd name="T32" fmla="*/ 461 w 805"/>
                <a:gd name="T33" fmla="*/ 139 h 210"/>
                <a:gd name="T34" fmla="*/ 476 w 805"/>
                <a:gd name="T35" fmla="*/ 137 h 210"/>
                <a:gd name="T36" fmla="*/ 476 w 805"/>
                <a:gd name="T37" fmla="*/ 137 h 210"/>
                <a:gd name="T38" fmla="*/ 476 w 805"/>
                <a:gd name="T39" fmla="*/ 137 h 210"/>
                <a:gd name="T40" fmla="*/ 486 w 805"/>
                <a:gd name="T41" fmla="*/ 191 h 210"/>
                <a:gd name="T42" fmla="*/ 486 w 805"/>
                <a:gd name="T43" fmla="*/ 191 h 210"/>
                <a:gd name="T44" fmla="*/ 486 w 805"/>
                <a:gd name="T45" fmla="*/ 191 h 210"/>
                <a:gd name="T46" fmla="*/ 527 w 805"/>
                <a:gd name="T47" fmla="*/ 140 h 210"/>
                <a:gd name="T48" fmla="*/ 795 w 805"/>
                <a:gd name="T49" fmla="*/ 20 h 210"/>
                <a:gd name="T50" fmla="*/ 778 w 805"/>
                <a:gd name="T51" fmla="*/ 11 h 210"/>
                <a:gd name="T52" fmla="*/ 757 w 805"/>
                <a:gd name="T53" fmla="*/ 13 h 210"/>
                <a:gd name="T54" fmla="*/ 729 w 805"/>
                <a:gd name="T55" fmla="*/ 46 h 210"/>
                <a:gd name="T56" fmla="*/ 476 w 805"/>
                <a:gd name="T57" fmla="*/ 137 h 210"/>
                <a:gd name="T58" fmla="*/ 461 w 805"/>
                <a:gd name="T59" fmla="*/ 139 h 210"/>
                <a:gd name="T60" fmla="*/ 461 w 805"/>
                <a:gd name="T61" fmla="*/ 138 h 210"/>
                <a:gd name="T62" fmla="*/ 432 w 805"/>
                <a:gd name="T63" fmla="*/ 86 h 210"/>
                <a:gd name="T64" fmla="*/ 432 w 805"/>
                <a:gd name="T65" fmla="*/ 86 h 210"/>
                <a:gd name="T66" fmla="*/ 461 w 805"/>
                <a:gd name="T67" fmla="*/ 138 h 210"/>
                <a:gd name="T68" fmla="*/ 461 w 805"/>
                <a:gd name="T69" fmla="*/ 139 h 210"/>
                <a:gd name="T70" fmla="*/ 440 w 805"/>
                <a:gd name="T71" fmla="*/ 143 h 210"/>
                <a:gd name="T72" fmla="*/ 406 w 805"/>
                <a:gd name="T73" fmla="*/ 84 h 210"/>
                <a:gd name="T74" fmla="*/ 397 w 805"/>
                <a:gd name="T75" fmla="*/ 83 h 210"/>
                <a:gd name="T76" fmla="*/ 389 w 805"/>
                <a:gd name="T77" fmla="*/ 91 h 210"/>
                <a:gd name="T78" fmla="*/ 370 w 805"/>
                <a:gd name="T79" fmla="*/ 130 h 210"/>
                <a:gd name="T80" fmla="*/ 369 w 805"/>
                <a:gd name="T81" fmla="*/ 130 h 210"/>
                <a:gd name="T82" fmla="*/ 56 w 805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5" h="210">
                  <a:moveTo>
                    <a:pt x="56" y="0"/>
                  </a:moveTo>
                  <a:cubicBezTo>
                    <a:pt x="37" y="3"/>
                    <a:pt x="20" y="10"/>
                    <a:pt x="14" y="25"/>
                  </a:cubicBezTo>
                  <a:cubicBezTo>
                    <a:pt x="0" y="62"/>
                    <a:pt x="284" y="161"/>
                    <a:pt x="364" y="161"/>
                  </a:cubicBezTo>
                  <a:cubicBezTo>
                    <a:pt x="368" y="161"/>
                    <a:pt x="371" y="161"/>
                    <a:pt x="374" y="160"/>
                  </a:cubicBezTo>
                  <a:cubicBezTo>
                    <a:pt x="374" y="160"/>
                    <a:pt x="327" y="210"/>
                    <a:pt x="377" y="210"/>
                  </a:cubicBezTo>
                  <a:cubicBezTo>
                    <a:pt x="426" y="210"/>
                    <a:pt x="430" y="195"/>
                    <a:pt x="448" y="195"/>
                  </a:cubicBezTo>
                  <a:cubicBezTo>
                    <a:pt x="458" y="195"/>
                    <a:pt x="463" y="197"/>
                    <a:pt x="469" y="197"/>
                  </a:cubicBezTo>
                  <a:cubicBezTo>
                    <a:pt x="472" y="197"/>
                    <a:pt x="474" y="196"/>
                    <a:pt x="478" y="195"/>
                  </a:cubicBezTo>
                  <a:cubicBezTo>
                    <a:pt x="477" y="195"/>
                    <a:pt x="475" y="196"/>
                    <a:pt x="474" y="196"/>
                  </a:cubicBezTo>
                  <a:cubicBezTo>
                    <a:pt x="457" y="196"/>
                    <a:pt x="437" y="176"/>
                    <a:pt x="428" y="166"/>
                  </a:cubicBezTo>
                  <a:cubicBezTo>
                    <a:pt x="428" y="166"/>
                    <a:pt x="428" y="166"/>
                    <a:pt x="428" y="166"/>
                  </a:cubicBezTo>
                  <a:cubicBezTo>
                    <a:pt x="426" y="164"/>
                    <a:pt x="425" y="163"/>
                    <a:pt x="424" y="162"/>
                  </a:cubicBezTo>
                  <a:cubicBezTo>
                    <a:pt x="424" y="162"/>
                    <a:pt x="424" y="162"/>
                    <a:pt x="424" y="162"/>
                  </a:cubicBezTo>
                  <a:cubicBezTo>
                    <a:pt x="424" y="162"/>
                    <a:pt x="424" y="162"/>
                    <a:pt x="424" y="162"/>
                  </a:cubicBezTo>
                  <a:cubicBezTo>
                    <a:pt x="424" y="162"/>
                    <a:pt x="424" y="162"/>
                    <a:pt x="424" y="162"/>
                  </a:cubicBezTo>
                  <a:cubicBezTo>
                    <a:pt x="434" y="151"/>
                    <a:pt x="440" y="143"/>
                    <a:pt x="440" y="143"/>
                  </a:cubicBezTo>
                  <a:cubicBezTo>
                    <a:pt x="440" y="143"/>
                    <a:pt x="448" y="141"/>
                    <a:pt x="461" y="139"/>
                  </a:cubicBezTo>
                  <a:cubicBezTo>
                    <a:pt x="466" y="139"/>
                    <a:pt x="471" y="138"/>
                    <a:pt x="476" y="137"/>
                  </a:cubicBezTo>
                  <a:cubicBezTo>
                    <a:pt x="476" y="137"/>
                    <a:pt x="476" y="137"/>
                    <a:pt x="476" y="137"/>
                  </a:cubicBezTo>
                  <a:cubicBezTo>
                    <a:pt x="476" y="137"/>
                    <a:pt x="476" y="137"/>
                    <a:pt x="476" y="137"/>
                  </a:cubicBezTo>
                  <a:cubicBezTo>
                    <a:pt x="476" y="137"/>
                    <a:pt x="497" y="182"/>
                    <a:pt x="486" y="191"/>
                  </a:cubicBezTo>
                  <a:cubicBezTo>
                    <a:pt x="486" y="191"/>
                    <a:pt x="486" y="191"/>
                    <a:pt x="486" y="191"/>
                  </a:cubicBezTo>
                  <a:cubicBezTo>
                    <a:pt x="486" y="191"/>
                    <a:pt x="486" y="191"/>
                    <a:pt x="486" y="191"/>
                  </a:cubicBezTo>
                  <a:cubicBezTo>
                    <a:pt x="503" y="181"/>
                    <a:pt x="493" y="151"/>
                    <a:pt x="527" y="140"/>
                  </a:cubicBezTo>
                  <a:cubicBezTo>
                    <a:pt x="561" y="128"/>
                    <a:pt x="805" y="112"/>
                    <a:pt x="795" y="20"/>
                  </a:cubicBezTo>
                  <a:cubicBezTo>
                    <a:pt x="795" y="14"/>
                    <a:pt x="788" y="11"/>
                    <a:pt x="778" y="11"/>
                  </a:cubicBezTo>
                  <a:cubicBezTo>
                    <a:pt x="772" y="11"/>
                    <a:pt x="765" y="12"/>
                    <a:pt x="757" y="13"/>
                  </a:cubicBezTo>
                  <a:cubicBezTo>
                    <a:pt x="750" y="24"/>
                    <a:pt x="740" y="35"/>
                    <a:pt x="729" y="46"/>
                  </a:cubicBezTo>
                  <a:cubicBezTo>
                    <a:pt x="676" y="96"/>
                    <a:pt x="542" y="125"/>
                    <a:pt x="476" y="137"/>
                  </a:cubicBezTo>
                  <a:cubicBezTo>
                    <a:pt x="471" y="138"/>
                    <a:pt x="466" y="139"/>
                    <a:pt x="461" y="139"/>
                  </a:cubicBezTo>
                  <a:cubicBezTo>
                    <a:pt x="461" y="138"/>
                    <a:pt x="461" y="138"/>
                    <a:pt x="461" y="138"/>
                  </a:cubicBezTo>
                  <a:cubicBezTo>
                    <a:pt x="453" y="135"/>
                    <a:pt x="440" y="106"/>
                    <a:pt x="432" y="86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440" y="106"/>
                    <a:pt x="453" y="135"/>
                    <a:pt x="461" y="138"/>
                  </a:cubicBezTo>
                  <a:cubicBezTo>
                    <a:pt x="461" y="139"/>
                    <a:pt x="461" y="139"/>
                    <a:pt x="461" y="139"/>
                  </a:cubicBezTo>
                  <a:cubicBezTo>
                    <a:pt x="448" y="141"/>
                    <a:pt x="440" y="143"/>
                    <a:pt x="440" y="143"/>
                  </a:cubicBezTo>
                  <a:cubicBezTo>
                    <a:pt x="428" y="134"/>
                    <a:pt x="413" y="100"/>
                    <a:pt x="406" y="84"/>
                  </a:cubicBezTo>
                  <a:cubicBezTo>
                    <a:pt x="403" y="84"/>
                    <a:pt x="400" y="83"/>
                    <a:pt x="397" y="83"/>
                  </a:cubicBezTo>
                  <a:cubicBezTo>
                    <a:pt x="393" y="86"/>
                    <a:pt x="390" y="89"/>
                    <a:pt x="389" y="91"/>
                  </a:cubicBezTo>
                  <a:cubicBezTo>
                    <a:pt x="382" y="100"/>
                    <a:pt x="375" y="115"/>
                    <a:pt x="370" y="130"/>
                  </a:cubicBezTo>
                  <a:cubicBezTo>
                    <a:pt x="369" y="130"/>
                    <a:pt x="369" y="130"/>
                    <a:pt x="369" y="130"/>
                  </a:cubicBezTo>
                  <a:cubicBezTo>
                    <a:pt x="274" y="117"/>
                    <a:pt x="127" y="70"/>
                    <a:pt x="5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12"/>
            <p:cNvSpPr/>
            <p:nvPr/>
          </p:nvSpPr>
          <p:spPr bwMode="auto">
            <a:xfrm>
              <a:off x="7691438" y="6578600"/>
              <a:ext cx="204787" cy="200025"/>
            </a:xfrm>
            <a:custGeom>
              <a:avLst/>
              <a:gdLst>
                <a:gd name="T0" fmla="*/ 52 w 73"/>
                <a:gd name="T1" fmla="*/ 0 h 71"/>
                <a:gd name="T2" fmla="*/ 62 w 73"/>
                <a:gd name="T3" fmla="*/ 54 h 71"/>
                <a:gd name="T4" fmla="*/ 0 w 73"/>
                <a:gd name="T5" fmla="*/ 25 h 71"/>
                <a:gd name="T6" fmla="*/ 16 w 73"/>
                <a:gd name="T7" fmla="*/ 6 h 71"/>
                <a:gd name="T8" fmla="*/ 37 w 73"/>
                <a:gd name="T9" fmla="*/ 2 h 71"/>
                <a:gd name="T10" fmla="*/ 52 w 73"/>
                <a:gd name="T11" fmla="*/ 0 h 71"/>
                <a:gd name="T12" fmla="*/ 52 w 73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1">
                  <a:moveTo>
                    <a:pt x="52" y="0"/>
                  </a:moveTo>
                  <a:cubicBezTo>
                    <a:pt x="52" y="0"/>
                    <a:pt x="73" y="45"/>
                    <a:pt x="62" y="54"/>
                  </a:cubicBezTo>
                  <a:cubicBezTo>
                    <a:pt x="41" y="71"/>
                    <a:pt x="7" y="32"/>
                    <a:pt x="0" y="25"/>
                  </a:cubicBezTo>
                  <a:cubicBezTo>
                    <a:pt x="10" y="14"/>
                    <a:pt x="16" y="6"/>
                    <a:pt x="16" y="6"/>
                  </a:cubicBezTo>
                  <a:cubicBezTo>
                    <a:pt x="16" y="6"/>
                    <a:pt x="24" y="4"/>
                    <a:pt x="37" y="2"/>
                  </a:cubicBezTo>
                  <a:cubicBezTo>
                    <a:pt x="42" y="2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82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13"/>
            <p:cNvSpPr/>
            <p:nvPr/>
          </p:nvSpPr>
          <p:spPr bwMode="auto">
            <a:xfrm>
              <a:off x="7691438" y="6648450"/>
              <a:ext cx="11112" cy="11113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4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2" y="2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C5A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14"/>
            <p:cNvSpPr/>
            <p:nvPr/>
          </p:nvSpPr>
          <p:spPr bwMode="auto">
            <a:xfrm>
              <a:off x="7691438" y="6578600"/>
              <a:ext cx="157162" cy="80963"/>
            </a:xfrm>
            <a:custGeom>
              <a:avLst/>
              <a:gdLst>
                <a:gd name="T0" fmla="*/ 52 w 56"/>
                <a:gd name="T1" fmla="*/ 0 h 29"/>
                <a:gd name="T2" fmla="*/ 37 w 56"/>
                <a:gd name="T3" fmla="*/ 2 h 29"/>
                <a:gd name="T4" fmla="*/ 16 w 56"/>
                <a:gd name="T5" fmla="*/ 6 h 29"/>
                <a:gd name="T6" fmla="*/ 0 w 56"/>
                <a:gd name="T7" fmla="*/ 25 h 29"/>
                <a:gd name="T8" fmla="*/ 0 w 56"/>
                <a:gd name="T9" fmla="*/ 25 h 29"/>
                <a:gd name="T10" fmla="*/ 4 w 56"/>
                <a:gd name="T11" fmla="*/ 29 h 29"/>
                <a:gd name="T12" fmla="*/ 56 w 56"/>
                <a:gd name="T13" fmla="*/ 10 h 29"/>
                <a:gd name="T14" fmla="*/ 52 w 56"/>
                <a:gd name="T15" fmla="*/ 0 h 29"/>
                <a:gd name="T16" fmla="*/ 52 w 56"/>
                <a:gd name="T17" fmla="*/ 0 h 29"/>
                <a:gd name="T18" fmla="*/ 52 w 56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29">
                  <a:moveTo>
                    <a:pt x="52" y="0"/>
                  </a:moveTo>
                  <a:cubicBezTo>
                    <a:pt x="47" y="1"/>
                    <a:pt x="42" y="2"/>
                    <a:pt x="37" y="2"/>
                  </a:cubicBezTo>
                  <a:cubicBezTo>
                    <a:pt x="24" y="4"/>
                    <a:pt x="16" y="6"/>
                    <a:pt x="16" y="6"/>
                  </a:cubicBezTo>
                  <a:cubicBezTo>
                    <a:pt x="16" y="6"/>
                    <a:pt x="10" y="1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2" y="27"/>
                    <a:pt x="4" y="29"/>
                  </a:cubicBezTo>
                  <a:cubicBezTo>
                    <a:pt x="20" y="18"/>
                    <a:pt x="38" y="13"/>
                    <a:pt x="56" y="10"/>
                  </a:cubicBezTo>
                  <a:cubicBezTo>
                    <a:pt x="54" y="4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941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15"/>
            <p:cNvSpPr/>
            <p:nvPr/>
          </p:nvSpPr>
          <p:spPr bwMode="auto">
            <a:xfrm>
              <a:off x="7500938" y="6413500"/>
              <a:ext cx="234950" cy="387350"/>
            </a:xfrm>
            <a:custGeom>
              <a:avLst/>
              <a:gdLst>
                <a:gd name="T0" fmla="*/ 68 w 84"/>
                <a:gd name="T1" fmla="*/ 84 h 138"/>
                <a:gd name="T2" fmla="*/ 10 w 84"/>
                <a:gd name="T3" fmla="*/ 128 h 138"/>
                <a:gd name="T4" fmla="*/ 14 w 84"/>
                <a:gd name="T5" fmla="*/ 52 h 138"/>
                <a:gd name="T6" fmla="*/ 33 w 84"/>
                <a:gd name="T7" fmla="*/ 13 h 138"/>
                <a:gd name="T8" fmla="*/ 47 w 84"/>
                <a:gd name="T9" fmla="*/ 0 h 138"/>
                <a:gd name="T10" fmla="*/ 84 w 84"/>
                <a:gd name="T11" fmla="*/ 65 h 138"/>
                <a:gd name="T12" fmla="*/ 68 w 84"/>
                <a:gd name="T13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38">
                  <a:moveTo>
                    <a:pt x="68" y="84"/>
                  </a:moveTo>
                  <a:cubicBezTo>
                    <a:pt x="49" y="106"/>
                    <a:pt x="19" y="138"/>
                    <a:pt x="10" y="128"/>
                  </a:cubicBezTo>
                  <a:cubicBezTo>
                    <a:pt x="0" y="118"/>
                    <a:pt x="5" y="83"/>
                    <a:pt x="14" y="52"/>
                  </a:cubicBezTo>
                  <a:cubicBezTo>
                    <a:pt x="19" y="37"/>
                    <a:pt x="26" y="22"/>
                    <a:pt x="33" y="13"/>
                  </a:cubicBezTo>
                  <a:cubicBezTo>
                    <a:pt x="35" y="9"/>
                    <a:pt x="40" y="5"/>
                    <a:pt x="47" y="0"/>
                  </a:cubicBezTo>
                  <a:cubicBezTo>
                    <a:pt x="51" y="9"/>
                    <a:pt x="70" y="54"/>
                    <a:pt x="84" y="65"/>
                  </a:cubicBezTo>
                  <a:cubicBezTo>
                    <a:pt x="84" y="65"/>
                    <a:pt x="78" y="73"/>
                    <a:pt x="68" y="84"/>
                  </a:cubicBezTo>
                  <a:close/>
                </a:path>
              </a:pathLst>
            </a:custGeom>
            <a:solidFill>
              <a:srgbClr val="BC2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6"/>
            <p:cNvSpPr/>
            <p:nvPr/>
          </p:nvSpPr>
          <p:spPr bwMode="auto">
            <a:xfrm>
              <a:off x="7632700" y="6376988"/>
              <a:ext cx="161925" cy="219075"/>
            </a:xfrm>
            <a:custGeom>
              <a:avLst/>
              <a:gdLst>
                <a:gd name="T0" fmla="*/ 58 w 58"/>
                <a:gd name="T1" fmla="*/ 73 h 78"/>
                <a:gd name="T2" fmla="*/ 58 w 58"/>
                <a:gd name="T3" fmla="*/ 74 h 78"/>
                <a:gd name="T4" fmla="*/ 37 w 58"/>
                <a:gd name="T5" fmla="*/ 78 h 78"/>
                <a:gd name="T6" fmla="*/ 0 w 58"/>
                <a:gd name="T7" fmla="*/ 13 h 78"/>
                <a:gd name="T8" fmla="*/ 21 w 58"/>
                <a:gd name="T9" fmla="*/ 0 h 78"/>
                <a:gd name="T10" fmla="*/ 21 w 58"/>
                <a:gd name="T11" fmla="*/ 1 h 78"/>
                <a:gd name="T12" fmla="*/ 58 w 58"/>
                <a:gd name="T13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8">
                  <a:moveTo>
                    <a:pt x="58" y="73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45" y="76"/>
                    <a:pt x="37" y="78"/>
                    <a:pt x="37" y="78"/>
                  </a:cubicBezTo>
                  <a:cubicBezTo>
                    <a:pt x="23" y="67"/>
                    <a:pt x="4" y="22"/>
                    <a:pt x="0" y="13"/>
                  </a:cubicBezTo>
                  <a:cubicBezTo>
                    <a:pt x="6" y="9"/>
                    <a:pt x="13" y="5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46" y="68"/>
                    <a:pt x="58" y="73"/>
                  </a:cubicBezTo>
                </a:path>
              </a:pathLst>
            </a:custGeom>
            <a:solidFill>
              <a:srgbClr val="4F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17"/>
            <p:cNvSpPr/>
            <p:nvPr/>
          </p:nvSpPr>
          <p:spPr bwMode="auto">
            <a:xfrm>
              <a:off x="6491288" y="5635625"/>
              <a:ext cx="2251075" cy="949325"/>
            </a:xfrm>
            <a:custGeom>
              <a:avLst/>
              <a:gdLst>
                <a:gd name="T0" fmla="*/ 406 w 801"/>
                <a:gd name="T1" fmla="*/ 277 h 338"/>
                <a:gd name="T2" fmla="*/ 392 w 801"/>
                <a:gd name="T3" fmla="*/ 290 h 338"/>
                <a:gd name="T4" fmla="*/ 373 w 801"/>
                <a:gd name="T5" fmla="*/ 329 h 338"/>
                <a:gd name="T6" fmla="*/ 372 w 801"/>
                <a:gd name="T7" fmla="*/ 329 h 338"/>
                <a:gd name="T8" fmla="*/ 18 w 801"/>
                <a:gd name="T9" fmla="*/ 101 h 338"/>
                <a:gd name="T10" fmla="*/ 158 w 801"/>
                <a:gd name="T11" fmla="*/ 65 h 338"/>
                <a:gd name="T12" fmla="*/ 159 w 801"/>
                <a:gd name="T13" fmla="*/ 65 h 338"/>
                <a:gd name="T14" fmla="*/ 161 w 801"/>
                <a:gd name="T15" fmla="*/ 77 h 338"/>
                <a:gd name="T16" fmla="*/ 371 w 801"/>
                <a:gd name="T17" fmla="*/ 179 h 338"/>
                <a:gd name="T18" fmla="*/ 372 w 801"/>
                <a:gd name="T19" fmla="*/ 179 h 338"/>
                <a:gd name="T20" fmla="*/ 371 w 801"/>
                <a:gd name="T21" fmla="*/ 185 h 338"/>
                <a:gd name="T22" fmla="*/ 426 w 801"/>
                <a:gd name="T23" fmla="*/ 191 h 338"/>
                <a:gd name="T24" fmla="*/ 648 w 801"/>
                <a:gd name="T25" fmla="*/ 95 h 338"/>
                <a:gd name="T26" fmla="*/ 649 w 801"/>
                <a:gd name="T27" fmla="*/ 93 h 338"/>
                <a:gd name="T28" fmla="*/ 768 w 801"/>
                <a:gd name="T29" fmla="*/ 86 h 338"/>
                <a:gd name="T30" fmla="*/ 732 w 801"/>
                <a:gd name="T31" fmla="*/ 245 h 338"/>
                <a:gd name="T32" fmla="*/ 479 w 801"/>
                <a:gd name="T33" fmla="*/ 336 h 338"/>
                <a:gd name="T34" fmla="*/ 464 w 801"/>
                <a:gd name="T35" fmla="*/ 338 h 338"/>
                <a:gd name="T36" fmla="*/ 464 w 801"/>
                <a:gd name="T37" fmla="*/ 337 h 338"/>
                <a:gd name="T38" fmla="*/ 427 w 801"/>
                <a:gd name="T39" fmla="*/ 265 h 338"/>
                <a:gd name="T40" fmla="*/ 427 w 801"/>
                <a:gd name="T41" fmla="*/ 264 h 338"/>
                <a:gd name="T42" fmla="*/ 406 w 801"/>
                <a:gd name="T43" fmla="*/ 27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1" h="338">
                  <a:moveTo>
                    <a:pt x="406" y="277"/>
                  </a:moveTo>
                  <a:cubicBezTo>
                    <a:pt x="399" y="282"/>
                    <a:pt x="394" y="286"/>
                    <a:pt x="392" y="290"/>
                  </a:cubicBezTo>
                  <a:cubicBezTo>
                    <a:pt x="385" y="299"/>
                    <a:pt x="378" y="314"/>
                    <a:pt x="373" y="329"/>
                  </a:cubicBezTo>
                  <a:cubicBezTo>
                    <a:pt x="372" y="329"/>
                    <a:pt x="372" y="329"/>
                    <a:pt x="372" y="329"/>
                  </a:cubicBezTo>
                  <a:cubicBezTo>
                    <a:pt x="238" y="311"/>
                    <a:pt x="0" y="223"/>
                    <a:pt x="18" y="101"/>
                  </a:cubicBezTo>
                  <a:cubicBezTo>
                    <a:pt x="34" y="0"/>
                    <a:pt x="158" y="65"/>
                    <a:pt x="158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59" y="71"/>
                    <a:pt x="160" y="75"/>
                    <a:pt x="161" y="77"/>
                  </a:cubicBezTo>
                  <a:cubicBezTo>
                    <a:pt x="167" y="87"/>
                    <a:pt x="371" y="179"/>
                    <a:pt x="371" y="179"/>
                  </a:cubicBezTo>
                  <a:cubicBezTo>
                    <a:pt x="372" y="179"/>
                    <a:pt x="372" y="179"/>
                    <a:pt x="372" y="179"/>
                  </a:cubicBezTo>
                  <a:cubicBezTo>
                    <a:pt x="371" y="185"/>
                    <a:pt x="371" y="185"/>
                    <a:pt x="371" y="185"/>
                  </a:cubicBezTo>
                  <a:cubicBezTo>
                    <a:pt x="383" y="204"/>
                    <a:pt x="426" y="191"/>
                    <a:pt x="426" y="191"/>
                  </a:cubicBezTo>
                  <a:cubicBezTo>
                    <a:pt x="426" y="191"/>
                    <a:pt x="646" y="109"/>
                    <a:pt x="648" y="95"/>
                  </a:cubicBezTo>
                  <a:cubicBezTo>
                    <a:pt x="648" y="94"/>
                    <a:pt x="648" y="94"/>
                    <a:pt x="649" y="93"/>
                  </a:cubicBezTo>
                  <a:cubicBezTo>
                    <a:pt x="667" y="84"/>
                    <a:pt x="730" y="58"/>
                    <a:pt x="768" y="86"/>
                  </a:cubicBezTo>
                  <a:cubicBezTo>
                    <a:pt x="799" y="110"/>
                    <a:pt x="801" y="179"/>
                    <a:pt x="732" y="245"/>
                  </a:cubicBezTo>
                  <a:cubicBezTo>
                    <a:pt x="679" y="295"/>
                    <a:pt x="545" y="324"/>
                    <a:pt x="479" y="336"/>
                  </a:cubicBezTo>
                  <a:cubicBezTo>
                    <a:pt x="474" y="337"/>
                    <a:pt x="469" y="338"/>
                    <a:pt x="464" y="338"/>
                  </a:cubicBezTo>
                  <a:cubicBezTo>
                    <a:pt x="464" y="337"/>
                    <a:pt x="464" y="337"/>
                    <a:pt x="464" y="337"/>
                  </a:cubicBezTo>
                  <a:cubicBezTo>
                    <a:pt x="452" y="332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ubicBezTo>
                    <a:pt x="419" y="269"/>
                    <a:pt x="412" y="273"/>
                    <a:pt x="406" y="277"/>
                  </a:cubicBezTo>
                </a:path>
              </a:pathLst>
            </a:custGeom>
            <a:solidFill>
              <a:srgbClr val="65A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18"/>
            <p:cNvSpPr/>
            <p:nvPr/>
          </p:nvSpPr>
          <p:spPr bwMode="auto">
            <a:xfrm>
              <a:off x="7669213" y="63912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56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19"/>
            <p:cNvSpPr/>
            <p:nvPr/>
          </p:nvSpPr>
          <p:spPr bwMode="auto">
            <a:xfrm>
              <a:off x="7281863" y="6059488"/>
              <a:ext cx="1041400" cy="336550"/>
            </a:xfrm>
            <a:custGeom>
              <a:avLst/>
              <a:gdLst>
                <a:gd name="T0" fmla="*/ 371 w 371"/>
                <a:gd name="T1" fmla="*/ 0 h 120"/>
                <a:gd name="T2" fmla="*/ 125 w 371"/>
                <a:gd name="T3" fmla="*/ 67 h 120"/>
                <a:gd name="T4" fmla="*/ 105 w 371"/>
                <a:gd name="T5" fmla="*/ 69 h 120"/>
                <a:gd name="T6" fmla="*/ 0 w 371"/>
                <a:gd name="T7" fmla="*/ 45 h 120"/>
                <a:gd name="T8" fmla="*/ 134 w 371"/>
                <a:gd name="T9" fmla="*/ 120 h 120"/>
                <a:gd name="T10" fmla="*/ 138 w 371"/>
                <a:gd name="T11" fmla="*/ 118 h 120"/>
                <a:gd name="T12" fmla="*/ 138 w 371"/>
                <a:gd name="T13" fmla="*/ 118 h 120"/>
                <a:gd name="T14" fmla="*/ 371 w 371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1" h="120">
                  <a:moveTo>
                    <a:pt x="371" y="0"/>
                  </a:moveTo>
                  <a:cubicBezTo>
                    <a:pt x="282" y="4"/>
                    <a:pt x="210" y="58"/>
                    <a:pt x="125" y="67"/>
                  </a:cubicBezTo>
                  <a:cubicBezTo>
                    <a:pt x="119" y="68"/>
                    <a:pt x="112" y="69"/>
                    <a:pt x="105" y="69"/>
                  </a:cubicBezTo>
                  <a:cubicBezTo>
                    <a:pt x="70" y="69"/>
                    <a:pt x="29" y="55"/>
                    <a:pt x="0" y="45"/>
                  </a:cubicBezTo>
                  <a:cubicBezTo>
                    <a:pt x="36" y="73"/>
                    <a:pt x="92" y="100"/>
                    <a:pt x="134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209" y="66"/>
                    <a:pt x="292" y="39"/>
                    <a:pt x="371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20"/>
            <p:cNvSpPr/>
            <p:nvPr/>
          </p:nvSpPr>
          <p:spPr bwMode="auto">
            <a:xfrm>
              <a:off x="6494463" y="3124200"/>
              <a:ext cx="2300287" cy="1722438"/>
            </a:xfrm>
            <a:custGeom>
              <a:avLst/>
              <a:gdLst>
                <a:gd name="T0" fmla="*/ 628 w 819"/>
                <a:gd name="T1" fmla="*/ 384 h 614"/>
                <a:gd name="T2" fmla="*/ 542 w 819"/>
                <a:gd name="T3" fmla="*/ 194 h 614"/>
                <a:gd name="T4" fmla="*/ 282 w 819"/>
                <a:gd name="T5" fmla="*/ 340 h 614"/>
                <a:gd name="T6" fmla="*/ 176 w 819"/>
                <a:gd name="T7" fmla="*/ 348 h 614"/>
                <a:gd name="T8" fmla="*/ 164 w 819"/>
                <a:gd name="T9" fmla="*/ 440 h 614"/>
                <a:gd name="T10" fmla="*/ 126 w 819"/>
                <a:gd name="T11" fmla="*/ 431 h 614"/>
                <a:gd name="T12" fmla="*/ 129 w 819"/>
                <a:gd name="T13" fmla="*/ 499 h 614"/>
                <a:gd name="T14" fmla="*/ 168 w 819"/>
                <a:gd name="T15" fmla="*/ 494 h 614"/>
                <a:gd name="T16" fmla="*/ 168 w 819"/>
                <a:gd name="T17" fmla="*/ 494 h 614"/>
                <a:gd name="T18" fmla="*/ 211 w 819"/>
                <a:gd name="T19" fmla="*/ 567 h 614"/>
                <a:gd name="T20" fmla="*/ 210 w 819"/>
                <a:gd name="T21" fmla="*/ 568 h 614"/>
                <a:gd name="T22" fmla="*/ 160 w 819"/>
                <a:gd name="T23" fmla="*/ 576 h 614"/>
                <a:gd name="T24" fmla="*/ 135 w 819"/>
                <a:gd name="T25" fmla="*/ 607 h 614"/>
                <a:gd name="T26" fmla="*/ 132 w 819"/>
                <a:gd name="T27" fmla="*/ 605 h 614"/>
                <a:gd name="T28" fmla="*/ 93 w 819"/>
                <a:gd name="T29" fmla="*/ 588 h 614"/>
                <a:gd name="T30" fmla="*/ 88 w 819"/>
                <a:gd name="T31" fmla="*/ 533 h 614"/>
                <a:gd name="T32" fmla="*/ 60 w 819"/>
                <a:gd name="T33" fmla="*/ 570 h 614"/>
                <a:gd name="T34" fmla="*/ 0 w 819"/>
                <a:gd name="T35" fmla="*/ 541 h 614"/>
                <a:gd name="T36" fmla="*/ 55 w 819"/>
                <a:gd name="T37" fmla="*/ 372 h 614"/>
                <a:gd name="T38" fmla="*/ 214 w 819"/>
                <a:gd name="T39" fmla="*/ 86 h 614"/>
                <a:gd name="T40" fmla="*/ 498 w 819"/>
                <a:gd name="T41" fmla="*/ 94 h 614"/>
                <a:gd name="T42" fmla="*/ 633 w 819"/>
                <a:gd name="T43" fmla="*/ 107 h 614"/>
                <a:gd name="T44" fmla="*/ 750 w 819"/>
                <a:gd name="T45" fmla="*/ 330 h 614"/>
                <a:gd name="T46" fmla="*/ 794 w 819"/>
                <a:gd name="T47" fmla="*/ 527 h 614"/>
                <a:gd name="T48" fmla="*/ 819 w 819"/>
                <a:gd name="T49" fmla="*/ 596 h 614"/>
                <a:gd name="T50" fmla="*/ 754 w 819"/>
                <a:gd name="T51" fmla="*/ 602 h 614"/>
                <a:gd name="T52" fmla="*/ 737 w 819"/>
                <a:gd name="T53" fmla="*/ 574 h 614"/>
                <a:gd name="T54" fmla="*/ 683 w 819"/>
                <a:gd name="T55" fmla="*/ 609 h 614"/>
                <a:gd name="T56" fmla="*/ 682 w 819"/>
                <a:gd name="T57" fmla="*/ 610 h 614"/>
                <a:gd name="T58" fmla="*/ 643 w 819"/>
                <a:gd name="T59" fmla="*/ 576 h 614"/>
                <a:gd name="T60" fmla="*/ 570 w 819"/>
                <a:gd name="T61" fmla="*/ 580 h 614"/>
                <a:gd name="T62" fmla="*/ 578 w 819"/>
                <a:gd name="T63" fmla="*/ 572 h 614"/>
                <a:gd name="T64" fmla="*/ 603 w 819"/>
                <a:gd name="T65" fmla="*/ 523 h 614"/>
                <a:gd name="T66" fmla="*/ 604 w 819"/>
                <a:gd name="T67" fmla="*/ 523 h 614"/>
                <a:gd name="T68" fmla="*/ 641 w 819"/>
                <a:gd name="T69" fmla="*/ 534 h 614"/>
                <a:gd name="T70" fmla="*/ 657 w 819"/>
                <a:gd name="T71" fmla="*/ 468 h 614"/>
                <a:gd name="T72" fmla="*/ 617 w 819"/>
                <a:gd name="T73" fmla="*/ 471 h 614"/>
                <a:gd name="T74" fmla="*/ 616 w 819"/>
                <a:gd name="T75" fmla="*/ 471 h 614"/>
                <a:gd name="T76" fmla="*/ 628 w 819"/>
                <a:gd name="T77" fmla="*/ 384 h 614"/>
                <a:gd name="T78" fmla="*/ 628 w 819"/>
                <a:gd name="T79" fmla="*/ 38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9" h="614">
                  <a:moveTo>
                    <a:pt x="628" y="384"/>
                  </a:moveTo>
                  <a:cubicBezTo>
                    <a:pt x="551" y="324"/>
                    <a:pt x="542" y="197"/>
                    <a:pt x="542" y="194"/>
                  </a:cubicBezTo>
                  <a:cubicBezTo>
                    <a:pt x="513" y="230"/>
                    <a:pt x="425" y="323"/>
                    <a:pt x="282" y="340"/>
                  </a:cubicBezTo>
                  <a:cubicBezTo>
                    <a:pt x="233" y="346"/>
                    <a:pt x="200" y="348"/>
                    <a:pt x="176" y="348"/>
                  </a:cubicBezTo>
                  <a:cubicBezTo>
                    <a:pt x="175" y="355"/>
                    <a:pt x="165" y="395"/>
                    <a:pt x="164" y="440"/>
                  </a:cubicBezTo>
                  <a:cubicBezTo>
                    <a:pt x="161" y="436"/>
                    <a:pt x="148" y="420"/>
                    <a:pt x="126" y="431"/>
                  </a:cubicBezTo>
                  <a:cubicBezTo>
                    <a:pt x="102" y="443"/>
                    <a:pt x="102" y="486"/>
                    <a:pt x="129" y="499"/>
                  </a:cubicBezTo>
                  <a:cubicBezTo>
                    <a:pt x="151" y="509"/>
                    <a:pt x="168" y="494"/>
                    <a:pt x="168" y="494"/>
                  </a:cubicBezTo>
                  <a:cubicBezTo>
                    <a:pt x="168" y="494"/>
                    <a:pt x="168" y="494"/>
                    <a:pt x="168" y="494"/>
                  </a:cubicBezTo>
                  <a:cubicBezTo>
                    <a:pt x="174" y="523"/>
                    <a:pt x="187" y="550"/>
                    <a:pt x="211" y="567"/>
                  </a:cubicBezTo>
                  <a:cubicBezTo>
                    <a:pt x="210" y="568"/>
                    <a:pt x="210" y="568"/>
                    <a:pt x="210" y="568"/>
                  </a:cubicBezTo>
                  <a:cubicBezTo>
                    <a:pt x="202" y="563"/>
                    <a:pt x="183" y="553"/>
                    <a:pt x="160" y="576"/>
                  </a:cubicBezTo>
                  <a:cubicBezTo>
                    <a:pt x="151" y="584"/>
                    <a:pt x="143" y="595"/>
                    <a:pt x="135" y="607"/>
                  </a:cubicBezTo>
                  <a:cubicBezTo>
                    <a:pt x="132" y="605"/>
                    <a:pt x="132" y="605"/>
                    <a:pt x="132" y="605"/>
                  </a:cubicBezTo>
                  <a:cubicBezTo>
                    <a:pt x="105" y="605"/>
                    <a:pt x="93" y="588"/>
                    <a:pt x="93" y="588"/>
                  </a:cubicBezTo>
                  <a:cubicBezTo>
                    <a:pt x="88" y="533"/>
                    <a:pt x="88" y="533"/>
                    <a:pt x="88" y="533"/>
                  </a:cubicBezTo>
                  <a:cubicBezTo>
                    <a:pt x="88" y="533"/>
                    <a:pt x="73" y="561"/>
                    <a:pt x="60" y="570"/>
                  </a:cubicBezTo>
                  <a:cubicBezTo>
                    <a:pt x="47" y="578"/>
                    <a:pt x="0" y="541"/>
                    <a:pt x="0" y="541"/>
                  </a:cubicBezTo>
                  <a:cubicBezTo>
                    <a:pt x="0" y="541"/>
                    <a:pt x="28" y="495"/>
                    <a:pt x="55" y="372"/>
                  </a:cubicBezTo>
                  <a:cubicBezTo>
                    <a:pt x="81" y="249"/>
                    <a:pt x="126" y="138"/>
                    <a:pt x="214" y="86"/>
                  </a:cubicBezTo>
                  <a:cubicBezTo>
                    <a:pt x="361" y="0"/>
                    <a:pt x="498" y="94"/>
                    <a:pt x="498" y="94"/>
                  </a:cubicBezTo>
                  <a:cubicBezTo>
                    <a:pt x="498" y="94"/>
                    <a:pt x="564" y="45"/>
                    <a:pt x="633" y="107"/>
                  </a:cubicBezTo>
                  <a:cubicBezTo>
                    <a:pt x="663" y="133"/>
                    <a:pt x="716" y="207"/>
                    <a:pt x="750" y="330"/>
                  </a:cubicBezTo>
                  <a:cubicBezTo>
                    <a:pt x="783" y="453"/>
                    <a:pt x="786" y="499"/>
                    <a:pt x="794" y="527"/>
                  </a:cubicBezTo>
                  <a:cubicBezTo>
                    <a:pt x="802" y="554"/>
                    <a:pt x="819" y="596"/>
                    <a:pt x="819" y="596"/>
                  </a:cubicBezTo>
                  <a:cubicBezTo>
                    <a:pt x="819" y="596"/>
                    <a:pt x="774" y="614"/>
                    <a:pt x="754" y="602"/>
                  </a:cubicBezTo>
                  <a:cubicBezTo>
                    <a:pt x="744" y="597"/>
                    <a:pt x="737" y="574"/>
                    <a:pt x="737" y="574"/>
                  </a:cubicBezTo>
                  <a:cubicBezTo>
                    <a:pt x="737" y="574"/>
                    <a:pt x="736" y="607"/>
                    <a:pt x="683" y="609"/>
                  </a:cubicBezTo>
                  <a:cubicBezTo>
                    <a:pt x="682" y="610"/>
                    <a:pt x="682" y="610"/>
                    <a:pt x="682" y="610"/>
                  </a:cubicBezTo>
                  <a:cubicBezTo>
                    <a:pt x="670" y="595"/>
                    <a:pt x="657" y="583"/>
                    <a:pt x="643" y="576"/>
                  </a:cubicBezTo>
                  <a:cubicBezTo>
                    <a:pt x="611" y="560"/>
                    <a:pt x="584" y="572"/>
                    <a:pt x="570" y="580"/>
                  </a:cubicBezTo>
                  <a:cubicBezTo>
                    <a:pt x="573" y="578"/>
                    <a:pt x="576" y="575"/>
                    <a:pt x="578" y="572"/>
                  </a:cubicBezTo>
                  <a:cubicBezTo>
                    <a:pt x="588" y="559"/>
                    <a:pt x="596" y="542"/>
                    <a:pt x="603" y="523"/>
                  </a:cubicBezTo>
                  <a:cubicBezTo>
                    <a:pt x="604" y="523"/>
                    <a:pt x="604" y="523"/>
                    <a:pt x="604" y="523"/>
                  </a:cubicBezTo>
                  <a:cubicBezTo>
                    <a:pt x="604" y="523"/>
                    <a:pt x="618" y="541"/>
                    <a:pt x="641" y="534"/>
                  </a:cubicBezTo>
                  <a:cubicBezTo>
                    <a:pt x="670" y="527"/>
                    <a:pt x="678" y="485"/>
                    <a:pt x="657" y="468"/>
                  </a:cubicBezTo>
                  <a:cubicBezTo>
                    <a:pt x="635" y="452"/>
                    <a:pt x="617" y="471"/>
                    <a:pt x="617" y="471"/>
                  </a:cubicBezTo>
                  <a:cubicBezTo>
                    <a:pt x="616" y="471"/>
                    <a:pt x="616" y="471"/>
                    <a:pt x="616" y="471"/>
                  </a:cubicBezTo>
                  <a:cubicBezTo>
                    <a:pt x="626" y="425"/>
                    <a:pt x="628" y="384"/>
                    <a:pt x="628" y="384"/>
                  </a:cubicBezTo>
                  <a:cubicBezTo>
                    <a:pt x="628" y="384"/>
                    <a:pt x="628" y="384"/>
                    <a:pt x="628" y="384"/>
                  </a:cubicBezTo>
                </a:path>
              </a:pathLst>
            </a:custGeom>
            <a:solidFill>
              <a:srgbClr val="964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21"/>
            <p:cNvSpPr/>
            <p:nvPr/>
          </p:nvSpPr>
          <p:spPr bwMode="auto">
            <a:xfrm>
              <a:off x="6684963" y="4675188"/>
              <a:ext cx="1930400" cy="598488"/>
            </a:xfrm>
            <a:custGeom>
              <a:avLst/>
              <a:gdLst>
                <a:gd name="T0" fmla="*/ 494 w 687"/>
                <a:gd name="T1" fmla="*/ 33 h 213"/>
                <a:gd name="T2" fmla="*/ 502 w 687"/>
                <a:gd name="T3" fmla="*/ 27 h 213"/>
                <a:gd name="T4" fmla="*/ 575 w 687"/>
                <a:gd name="T5" fmla="*/ 23 h 213"/>
                <a:gd name="T6" fmla="*/ 614 w 687"/>
                <a:gd name="T7" fmla="*/ 57 h 213"/>
                <a:gd name="T8" fmla="*/ 680 w 687"/>
                <a:gd name="T9" fmla="*/ 142 h 213"/>
                <a:gd name="T10" fmla="*/ 664 w 687"/>
                <a:gd name="T11" fmla="*/ 173 h 213"/>
                <a:gd name="T12" fmla="*/ 579 w 687"/>
                <a:gd name="T13" fmla="*/ 212 h 213"/>
                <a:gd name="T14" fmla="*/ 578 w 687"/>
                <a:gd name="T15" fmla="*/ 212 h 213"/>
                <a:gd name="T16" fmla="*/ 563 w 687"/>
                <a:gd name="T17" fmla="*/ 79 h 213"/>
                <a:gd name="T18" fmla="*/ 559 w 687"/>
                <a:gd name="T19" fmla="*/ 79 h 213"/>
                <a:gd name="T20" fmla="*/ 559 w 687"/>
                <a:gd name="T21" fmla="*/ 78 h 213"/>
                <a:gd name="T22" fmla="*/ 521 w 687"/>
                <a:gd name="T23" fmla="*/ 80 h 213"/>
                <a:gd name="T24" fmla="*/ 349 w 687"/>
                <a:gd name="T25" fmla="*/ 207 h 213"/>
                <a:gd name="T26" fmla="*/ 189 w 687"/>
                <a:gd name="T27" fmla="*/ 99 h 213"/>
                <a:gd name="T28" fmla="*/ 133 w 687"/>
                <a:gd name="T29" fmla="*/ 92 h 213"/>
                <a:gd name="T30" fmla="*/ 120 w 687"/>
                <a:gd name="T31" fmla="*/ 86 h 213"/>
                <a:gd name="T32" fmla="*/ 104 w 687"/>
                <a:gd name="T33" fmla="*/ 213 h 213"/>
                <a:gd name="T34" fmla="*/ 21 w 687"/>
                <a:gd name="T35" fmla="*/ 169 h 213"/>
                <a:gd name="T36" fmla="*/ 0 w 687"/>
                <a:gd name="T37" fmla="*/ 133 h 213"/>
                <a:gd name="T38" fmla="*/ 67 w 687"/>
                <a:gd name="T39" fmla="*/ 54 h 213"/>
                <a:gd name="T40" fmla="*/ 92 w 687"/>
                <a:gd name="T41" fmla="*/ 23 h 213"/>
                <a:gd name="T42" fmla="*/ 142 w 687"/>
                <a:gd name="T43" fmla="*/ 15 h 213"/>
                <a:gd name="T44" fmla="*/ 143 w 687"/>
                <a:gd name="T45" fmla="*/ 14 h 213"/>
                <a:gd name="T46" fmla="*/ 163 w 687"/>
                <a:gd name="T47" fmla="*/ 26 h 213"/>
                <a:gd name="T48" fmla="*/ 278 w 687"/>
                <a:gd name="T49" fmla="*/ 54 h 213"/>
                <a:gd name="T50" fmla="*/ 330 w 687"/>
                <a:gd name="T51" fmla="*/ 97 h 213"/>
                <a:gd name="T52" fmla="*/ 401 w 687"/>
                <a:gd name="T53" fmla="*/ 59 h 213"/>
                <a:gd name="T54" fmla="*/ 401 w 687"/>
                <a:gd name="T55" fmla="*/ 58 h 213"/>
                <a:gd name="T56" fmla="*/ 494 w 687"/>
                <a:gd name="T57" fmla="*/ 3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7" h="213">
                  <a:moveTo>
                    <a:pt x="494" y="33"/>
                  </a:moveTo>
                  <a:cubicBezTo>
                    <a:pt x="497" y="32"/>
                    <a:pt x="500" y="30"/>
                    <a:pt x="502" y="27"/>
                  </a:cubicBezTo>
                  <a:cubicBezTo>
                    <a:pt x="516" y="19"/>
                    <a:pt x="543" y="7"/>
                    <a:pt x="575" y="23"/>
                  </a:cubicBezTo>
                  <a:cubicBezTo>
                    <a:pt x="589" y="30"/>
                    <a:pt x="602" y="42"/>
                    <a:pt x="614" y="57"/>
                  </a:cubicBezTo>
                  <a:cubicBezTo>
                    <a:pt x="645" y="93"/>
                    <a:pt x="670" y="140"/>
                    <a:pt x="680" y="142"/>
                  </a:cubicBezTo>
                  <a:cubicBezTo>
                    <a:pt x="687" y="143"/>
                    <a:pt x="681" y="157"/>
                    <a:pt x="664" y="173"/>
                  </a:cubicBezTo>
                  <a:cubicBezTo>
                    <a:pt x="646" y="190"/>
                    <a:pt x="617" y="207"/>
                    <a:pt x="579" y="212"/>
                  </a:cubicBezTo>
                  <a:cubicBezTo>
                    <a:pt x="578" y="212"/>
                    <a:pt x="578" y="212"/>
                    <a:pt x="578" y="212"/>
                  </a:cubicBezTo>
                  <a:cubicBezTo>
                    <a:pt x="575" y="154"/>
                    <a:pt x="570" y="84"/>
                    <a:pt x="563" y="79"/>
                  </a:cubicBezTo>
                  <a:cubicBezTo>
                    <a:pt x="563" y="79"/>
                    <a:pt x="561" y="79"/>
                    <a:pt x="559" y="79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59" y="78"/>
                    <a:pt x="535" y="74"/>
                    <a:pt x="521" y="80"/>
                  </a:cubicBezTo>
                  <a:cubicBezTo>
                    <a:pt x="377" y="152"/>
                    <a:pt x="349" y="207"/>
                    <a:pt x="349" y="207"/>
                  </a:cubicBezTo>
                  <a:cubicBezTo>
                    <a:pt x="301" y="163"/>
                    <a:pt x="205" y="107"/>
                    <a:pt x="189" y="99"/>
                  </a:cubicBezTo>
                  <a:cubicBezTo>
                    <a:pt x="175" y="92"/>
                    <a:pt x="140" y="92"/>
                    <a:pt x="133" y="92"/>
                  </a:cubicBezTo>
                  <a:cubicBezTo>
                    <a:pt x="125" y="88"/>
                    <a:pt x="121" y="86"/>
                    <a:pt x="120" y="86"/>
                  </a:cubicBezTo>
                  <a:cubicBezTo>
                    <a:pt x="116" y="88"/>
                    <a:pt x="109" y="163"/>
                    <a:pt x="104" y="213"/>
                  </a:cubicBezTo>
                  <a:cubicBezTo>
                    <a:pt x="62" y="206"/>
                    <a:pt x="36" y="187"/>
                    <a:pt x="21" y="169"/>
                  </a:cubicBezTo>
                  <a:cubicBezTo>
                    <a:pt x="5" y="150"/>
                    <a:pt x="0" y="133"/>
                    <a:pt x="0" y="133"/>
                  </a:cubicBezTo>
                  <a:cubicBezTo>
                    <a:pt x="23" y="126"/>
                    <a:pt x="45" y="87"/>
                    <a:pt x="67" y="54"/>
                  </a:cubicBezTo>
                  <a:cubicBezTo>
                    <a:pt x="75" y="42"/>
                    <a:pt x="83" y="31"/>
                    <a:pt x="92" y="23"/>
                  </a:cubicBezTo>
                  <a:cubicBezTo>
                    <a:pt x="115" y="0"/>
                    <a:pt x="134" y="10"/>
                    <a:pt x="142" y="15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9" y="19"/>
                    <a:pt x="156" y="23"/>
                    <a:pt x="163" y="26"/>
                  </a:cubicBezTo>
                  <a:cubicBezTo>
                    <a:pt x="196" y="39"/>
                    <a:pt x="236" y="49"/>
                    <a:pt x="278" y="54"/>
                  </a:cubicBezTo>
                  <a:cubicBezTo>
                    <a:pt x="280" y="62"/>
                    <a:pt x="290" y="92"/>
                    <a:pt x="330" y="97"/>
                  </a:cubicBezTo>
                  <a:cubicBezTo>
                    <a:pt x="380" y="104"/>
                    <a:pt x="401" y="59"/>
                    <a:pt x="401" y="59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40" y="55"/>
                    <a:pt x="473" y="47"/>
                    <a:pt x="494" y="33"/>
                  </a:cubicBezTo>
                </a:path>
              </a:pathLst>
            </a:custGeom>
            <a:solidFill>
              <a:srgbClr val="EC6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22"/>
            <p:cNvSpPr/>
            <p:nvPr/>
          </p:nvSpPr>
          <p:spPr bwMode="auto">
            <a:xfrm>
              <a:off x="7078663" y="4714875"/>
              <a:ext cx="430212" cy="185738"/>
            </a:xfrm>
            <a:custGeom>
              <a:avLst/>
              <a:gdLst>
                <a:gd name="T0" fmla="*/ 0 w 153"/>
                <a:gd name="T1" fmla="*/ 0 h 66"/>
                <a:gd name="T2" fmla="*/ 150 w 153"/>
                <a:gd name="T3" fmla="*/ 66 h 66"/>
                <a:gd name="T4" fmla="*/ 153 w 153"/>
                <a:gd name="T5" fmla="*/ 66 h 66"/>
                <a:gd name="T6" fmla="*/ 138 w 153"/>
                <a:gd name="T7" fmla="*/ 40 h 66"/>
                <a:gd name="T8" fmla="*/ 23 w 153"/>
                <a:gd name="T9" fmla="*/ 12 h 66"/>
                <a:gd name="T10" fmla="*/ 3 w 153"/>
                <a:gd name="T11" fmla="*/ 0 h 66"/>
                <a:gd name="T12" fmla="*/ 3 w 153"/>
                <a:gd name="T13" fmla="*/ 0 h 66"/>
                <a:gd name="T14" fmla="*/ 2 w 153"/>
                <a:gd name="T15" fmla="*/ 1 h 66"/>
                <a:gd name="T16" fmla="*/ 2 w 153"/>
                <a:gd name="T17" fmla="*/ 1 h 66"/>
                <a:gd name="T18" fmla="*/ 2 w 153"/>
                <a:gd name="T19" fmla="*/ 1 h 66"/>
                <a:gd name="T20" fmla="*/ 0 w 153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66">
                  <a:moveTo>
                    <a:pt x="0" y="0"/>
                  </a:moveTo>
                  <a:cubicBezTo>
                    <a:pt x="42" y="37"/>
                    <a:pt x="98" y="66"/>
                    <a:pt x="150" y="66"/>
                  </a:cubicBezTo>
                  <a:cubicBezTo>
                    <a:pt x="151" y="66"/>
                    <a:pt x="152" y="66"/>
                    <a:pt x="153" y="66"/>
                  </a:cubicBezTo>
                  <a:cubicBezTo>
                    <a:pt x="143" y="56"/>
                    <a:pt x="139" y="44"/>
                    <a:pt x="138" y="40"/>
                  </a:cubicBezTo>
                  <a:cubicBezTo>
                    <a:pt x="96" y="35"/>
                    <a:pt x="56" y="25"/>
                    <a:pt x="23" y="12"/>
                  </a:cubicBezTo>
                  <a:cubicBezTo>
                    <a:pt x="16" y="9"/>
                    <a:pt x="9" y="5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DD6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23"/>
            <p:cNvSpPr>
              <a:spLocks noEditPoints="1"/>
            </p:cNvSpPr>
            <p:nvPr/>
          </p:nvSpPr>
          <p:spPr bwMode="auto">
            <a:xfrm>
              <a:off x="7188200" y="4914900"/>
              <a:ext cx="935037" cy="341313"/>
            </a:xfrm>
            <a:custGeom>
              <a:avLst/>
              <a:gdLst>
                <a:gd name="T0" fmla="*/ 10 w 333"/>
                <a:gd name="T1" fmla="*/ 14 h 122"/>
                <a:gd name="T2" fmla="*/ 137 w 333"/>
                <a:gd name="T3" fmla="*/ 95 h 122"/>
                <a:gd name="T4" fmla="*/ 166 w 333"/>
                <a:gd name="T5" fmla="*/ 119 h 122"/>
                <a:gd name="T6" fmla="*/ 10 w 333"/>
                <a:gd name="T7" fmla="*/ 14 h 122"/>
                <a:gd name="T8" fmla="*/ 0 w 333"/>
                <a:gd name="T9" fmla="*/ 11 h 122"/>
                <a:gd name="T10" fmla="*/ 8 w 333"/>
                <a:gd name="T11" fmla="*/ 13 h 122"/>
                <a:gd name="T12" fmla="*/ 0 w 333"/>
                <a:gd name="T13" fmla="*/ 11 h 122"/>
                <a:gd name="T14" fmla="*/ 0 w 333"/>
                <a:gd name="T15" fmla="*/ 11 h 122"/>
                <a:gd name="T16" fmla="*/ 333 w 333"/>
                <a:gd name="T17" fmla="*/ 0 h 122"/>
                <a:gd name="T18" fmla="*/ 333 w 333"/>
                <a:gd name="T19" fmla="*/ 0 h 122"/>
                <a:gd name="T20" fmla="*/ 170 w 333"/>
                <a:gd name="T21" fmla="*/ 122 h 122"/>
                <a:gd name="T22" fmla="*/ 177 w 333"/>
                <a:gd name="T23" fmla="*/ 112 h 122"/>
                <a:gd name="T24" fmla="*/ 333 w 333"/>
                <a:gd name="T2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122">
                  <a:moveTo>
                    <a:pt x="10" y="14"/>
                  </a:moveTo>
                  <a:cubicBezTo>
                    <a:pt x="23" y="21"/>
                    <a:pt x="87" y="58"/>
                    <a:pt x="137" y="95"/>
                  </a:cubicBezTo>
                  <a:cubicBezTo>
                    <a:pt x="148" y="103"/>
                    <a:pt x="158" y="111"/>
                    <a:pt x="166" y="119"/>
                  </a:cubicBezTo>
                  <a:cubicBezTo>
                    <a:pt x="118" y="75"/>
                    <a:pt x="25" y="22"/>
                    <a:pt x="10" y="14"/>
                  </a:cubicBezTo>
                  <a:moveTo>
                    <a:pt x="0" y="11"/>
                  </a:moveTo>
                  <a:cubicBezTo>
                    <a:pt x="3" y="11"/>
                    <a:pt x="6" y="12"/>
                    <a:pt x="8" y="13"/>
                  </a:cubicBezTo>
                  <a:cubicBezTo>
                    <a:pt x="6" y="12"/>
                    <a:pt x="3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333" y="0"/>
                  </a:moveTo>
                  <a:cubicBezTo>
                    <a:pt x="333" y="0"/>
                    <a:pt x="333" y="0"/>
                    <a:pt x="333" y="0"/>
                  </a:cubicBezTo>
                  <a:cubicBezTo>
                    <a:pt x="197" y="70"/>
                    <a:pt x="170" y="122"/>
                    <a:pt x="170" y="122"/>
                  </a:cubicBezTo>
                  <a:cubicBezTo>
                    <a:pt x="170" y="122"/>
                    <a:pt x="172" y="119"/>
                    <a:pt x="177" y="112"/>
                  </a:cubicBezTo>
                  <a:cubicBezTo>
                    <a:pt x="191" y="94"/>
                    <a:pt x="232" y="52"/>
                    <a:pt x="33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24"/>
            <p:cNvSpPr/>
            <p:nvPr/>
          </p:nvSpPr>
          <p:spPr bwMode="auto">
            <a:xfrm>
              <a:off x="7188200" y="4914900"/>
              <a:ext cx="935037" cy="341313"/>
            </a:xfrm>
            <a:custGeom>
              <a:avLst/>
              <a:gdLst>
                <a:gd name="T0" fmla="*/ 333 w 333"/>
                <a:gd name="T1" fmla="*/ 0 h 122"/>
                <a:gd name="T2" fmla="*/ 151 w 333"/>
                <a:gd name="T3" fmla="*/ 88 h 122"/>
                <a:gd name="T4" fmla="*/ 0 w 333"/>
                <a:gd name="T5" fmla="*/ 11 h 122"/>
                <a:gd name="T6" fmla="*/ 8 w 333"/>
                <a:gd name="T7" fmla="*/ 13 h 122"/>
                <a:gd name="T8" fmla="*/ 10 w 333"/>
                <a:gd name="T9" fmla="*/ 14 h 122"/>
                <a:gd name="T10" fmla="*/ 10 w 333"/>
                <a:gd name="T11" fmla="*/ 14 h 122"/>
                <a:gd name="T12" fmla="*/ 166 w 333"/>
                <a:gd name="T13" fmla="*/ 119 h 122"/>
                <a:gd name="T14" fmla="*/ 170 w 333"/>
                <a:gd name="T15" fmla="*/ 122 h 122"/>
                <a:gd name="T16" fmla="*/ 170 w 333"/>
                <a:gd name="T17" fmla="*/ 122 h 122"/>
                <a:gd name="T18" fmla="*/ 333 w 333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122">
                  <a:moveTo>
                    <a:pt x="333" y="0"/>
                  </a:moveTo>
                  <a:cubicBezTo>
                    <a:pt x="266" y="13"/>
                    <a:pt x="211" y="55"/>
                    <a:pt x="151" y="88"/>
                  </a:cubicBezTo>
                  <a:cubicBezTo>
                    <a:pt x="108" y="48"/>
                    <a:pt x="57" y="16"/>
                    <a:pt x="0" y="11"/>
                  </a:cubicBezTo>
                  <a:cubicBezTo>
                    <a:pt x="3" y="11"/>
                    <a:pt x="6" y="12"/>
                    <a:pt x="8" y="13"/>
                  </a:cubicBezTo>
                  <a:cubicBezTo>
                    <a:pt x="9" y="13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25" y="22"/>
                    <a:pt x="118" y="75"/>
                    <a:pt x="166" y="119"/>
                  </a:cubicBezTo>
                  <a:cubicBezTo>
                    <a:pt x="167" y="120"/>
                    <a:pt x="169" y="121"/>
                    <a:pt x="170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97" y="70"/>
                    <a:pt x="333" y="0"/>
                  </a:cubicBezTo>
                </a:path>
              </a:pathLst>
            </a:custGeom>
            <a:solidFill>
              <a:srgbClr val="CF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125"/>
            <p:cNvSpPr/>
            <p:nvPr/>
          </p:nvSpPr>
          <p:spPr bwMode="auto">
            <a:xfrm>
              <a:off x="8140700" y="5160963"/>
              <a:ext cx="517525" cy="508000"/>
            </a:xfrm>
            <a:custGeom>
              <a:avLst/>
              <a:gdLst>
                <a:gd name="T0" fmla="*/ 64 w 184"/>
                <a:gd name="T1" fmla="*/ 115 h 181"/>
                <a:gd name="T2" fmla="*/ 63 w 184"/>
                <a:gd name="T3" fmla="*/ 90 h 181"/>
                <a:gd name="T4" fmla="*/ 60 w 184"/>
                <a:gd name="T5" fmla="*/ 39 h 181"/>
                <a:gd name="T6" fmla="*/ 61 w 184"/>
                <a:gd name="T7" fmla="*/ 39 h 181"/>
                <a:gd name="T8" fmla="*/ 146 w 184"/>
                <a:gd name="T9" fmla="*/ 0 h 181"/>
                <a:gd name="T10" fmla="*/ 146 w 184"/>
                <a:gd name="T11" fmla="*/ 1 h 181"/>
                <a:gd name="T12" fmla="*/ 148 w 184"/>
                <a:gd name="T13" fmla="*/ 141 h 181"/>
                <a:gd name="T14" fmla="*/ 60 w 184"/>
                <a:gd name="T15" fmla="*/ 181 h 181"/>
                <a:gd name="T16" fmla="*/ 12 w 184"/>
                <a:gd name="T17" fmla="*/ 167 h 181"/>
                <a:gd name="T18" fmla="*/ 38 w 184"/>
                <a:gd name="T19" fmla="*/ 155 h 181"/>
                <a:gd name="T20" fmla="*/ 7 w 184"/>
                <a:gd name="T21" fmla="*/ 138 h 181"/>
                <a:gd name="T22" fmla="*/ 39 w 184"/>
                <a:gd name="T23" fmla="*/ 131 h 181"/>
                <a:gd name="T24" fmla="*/ 10 w 184"/>
                <a:gd name="T25" fmla="*/ 111 h 181"/>
                <a:gd name="T26" fmla="*/ 64 w 184"/>
                <a:gd name="T27" fmla="*/ 11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81">
                  <a:moveTo>
                    <a:pt x="64" y="115"/>
                  </a:moveTo>
                  <a:cubicBezTo>
                    <a:pt x="64" y="111"/>
                    <a:pt x="63" y="102"/>
                    <a:pt x="63" y="90"/>
                  </a:cubicBezTo>
                  <a:cubicBezTo>
                    <a:pt x="62" y="76"/>
                    <a:pt x="61" y="58"/>
                    <a:pt x="60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99" y="34"/>
                    <a:pt x="128" y="17"/>
                    <a:pt x="146" y="0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6" y="1"/>
                    <a:pt x="184" y="80"/>
                    <a:pt x="148" y="141"/>
                  </a:cubicBezTo>
                  <a:cubicBezTo>
                    <a:pt x="131" y="170"/>
                    <a:pt x="92" y="180"/>
                    <a:pt x="60" y="181"/>
                  </a:cubicBezTo>
                  <a:cubicBezTo>
                    <a:pt x="35" y="181"/>
                    <a:pt x="14" y="175"/>
                    <a:pt x="12" y="167"/>
                  </a:cubicBezTo>
                  <a:cubicBezTo>
                    <a:pt x="9" y="154"/>
                    <a:pt x="38" y="155"/>
                    <a:pt x="38" y="155"/>
                  </a:cubicBezTo>
                  <a:cubicBezTo>
                    <a:pt x="38" y="155"/>
                    <a:pt x="4" y="146"/>
                    <a:pt x="7" y="138"/>
                  </a:cubicBezTo>
                  <a:cubicBezTo>
                    <a:pt x="11" y="129"/>
                    <a:pt x="39" y="131"/>
                    <a:pt x="39" y="131"/>
                  </a:cubicBezTo>
                  <a:cubicBezTo>
                    <a:pt x="39" y="131"/>
                    <a:pt x="0" y="123"/>
                    <a:pt x="10" y="111"/>
                  </a:cubicBezTo>
                  <a:cubicBezTo>
                    <a:pt x="17" y="102"/>
                    <a:pt x="52" y="108"/>
                    <a:pt x="64" y="115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126"/>
            <p:cNvSpPr/>
            <p:nvPr/>
          </p:nvSpPr>
          <p:spPr bwMode="auto">
            <a:xfrm>
              <a:off x="8308975" y="5270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27"/>
            <p:cNvSpPr/>
            <p:nvPr/>
          </p:nvSpPr>
          <p:spPr bwMode="auto">
            <a:xfrm>
              <a:off x="8308975" y="5256213"/>
              <a:ext cx="69850" cy="14288"/>
            </a:xfrm>
            <a:custGeom>
              <a:avLst/>
              <a:gdLst>
                <a:gd name="T0" fmla="*/ 25 w 25"/>
                <a:gd name="T1" fmla="*/ 0 h 5"/>
                <a:gd name="T2" fmla="*/ 1 w 25"/>
                <a:gd name="T3" fmla="*/ 5 h 5"/>
                <a:gd name="T4" fmla="*/ 0 w 25"/>
                <a:gd name="T5" fmla="*/ 5 h 5"/>
                <a:gd name="T6" fmla="*/ 0 w 25"/>
                <a:gd name="T7" fmla="*/ 5 h 5"/>
                <a:gd name="T8" fmla="*/ 1 w 25"/>
                <a:gd name="T9" fmla="*/ 5 h 5"/>
                <a:gd name="T10" fmla="*/ 25 w 25"/>
                <a:gd name="T11" fmla="*/ 0 h 5"/>
                <a:gd name="T12" fmla="*/ 25 w 2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">
                  <a:moveTo>
                    <a:pt x="25" y="0"/>
                  </a:moveTo>
                  <a:cubicBezTo>
                    <a:pt x="17" y="2"/>
                    <a:pt x="9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9" y="4"/>
                    <a:pt x="17" y="2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F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128"/>
            <p:cNvSpPr/>
            <p:nvPr/>
          </p:nvSpPr>
          <p:spPr bwMode="auto">
            <a:xfrm>
              <a:off x="8308975" y="5256213"/>
              <a:ext cx="101600" cy="180975"/>
            </a:xfrm>
            <a:custGeom>
              <a:avLst/>
              <a:gdLst>
                <a:gd name="T0" fmla="*/ 25 w 36"/>
                <a:gd name="T1" fmla="*/ 0 h 64"/>
                <a:gd name="T2" fmla="*/ 1 w 36"/>
                <a:gd name="T3" fmla="*/ 5 h 64"/>
                <a:gd name="T4" fmla="*/ 0 w 36"/>
                <a:gd name="T5" fmla="*/ 5 h 64"/>
                <a:gd name="T6" fmla="*/ 0 w 36"/>
                <a:gd name="T7" fmla="*/ 5 h 64"/>
                <a:gd name="T8" fmla="*/ 0 w 36"/>
                <a:gd name="T9" fmla="*/ 5 h 64"/>
                <a:gd name="T10" fmla="*/ 3 w 36"/>
                <a:gd name="T11" fmla="*/ 55 h 64"/>
                <a:gd name="T12" fmla="*/ 9 w 36"/>
                <a:gd name="T13" fmla="*/ 53 h 64"/>
                <a:gd name="T14" fmla="*/ 16 w 36"/>
                <a:gd name="T15" fmla="*/ 55 h 64"/>
                <a:gd name="T16" fmla="*/ 22 w 36"/>
                <a:gd name="T17" fmla="*/ 64 h 64"/>
                <a:gd name="T18" fmla="*/ 25 w 36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4">
                  <a:moveTo>
                    <a:pt x="25" y="0"/>
                  </a:moveTo>
                  <a:cubicBezTo>
                    <a:pt x="17" y="2"/>
                    <a:pt x="9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24"/>
                    <a:pt x="2" y="42"/>
                    <a:pt x="3" y="55"/>
                  </a:cubicBezTo>
                  <a:cubicBezTo>
                    <a:pt x="6" y="54"/>
                    <a:pt x="7" y="53"/>
                    <a:pt x="9" y="53"/>
                  </a:cubicBezTo>
                  <a:cubicBezTo>
                    <a:pt x="11" y="53"/>
                    <a:pt x="13" y="54"/>
                    <a:pt x="16" y="55"/>
                  </a:cubicBezTo>
                  <a:cubicBezTo>
                    <a:pt x="18" y="56"/>
                    <a:pt x="21" y="61"/>
                    <a:pt x="22" y="64"/>
                  </a:cubicBezTo>
                  <a:cubicBezTo>
                    <a:pt x="31" y="50"/>
                    <a:pt x="36" y="23"/>
                    <a:pt x="25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129"/>
            <p:cNvSpPr/>
            <p:nvPr/>
          </p:nvSpPr>
          <p:spPr bwMode="auto">
            <a:xfrm>
              <a:off x="8188325" y="4392613"/>
              <a:ext cx="211137" cy="249238"/>
            </a:xfrm>
            <a:custGeom>
              <a:avLst/>
              <a:gdLst>
                <a:gd name="T0" fmla="*/ 54 w 75"/>
                <a:gd name="T1" fmla="*/ 16 h 89"/>
                <a:gd name="T2" fmla="*/ 38 w 75"/>
                <a:gd name="T3" fmla="*/ 82 h 89"/>
                <a:gd name="T4" fmla="*/ 1 w 75"/>
                <a:gd name="T5" fmla="*/ 71 h 89"/>
                <a:gd name="T6" fmla="*/ 0 w 75"/>
                <a:gd name="T7" fmla="*/ 71 h 89"/>
                <a:gd name="T8" fmla="*/ 13 w 75"/>
                <a:gd name="T9" fmla="*/ 19 h 89"/>
                <a:gd name="T10" fmla="*/ 14 w 75"/>
                <a:gd name="T11" fmla="*/ 19 h 89"/>
                <a:gd name="T12" fmla="*/ 54 w 75"/>
                <a:gd name="T13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9">
                  <a:moveTo>
                    <a:pt x="54" y="16"/>
                  </a:moveTo>
                  <a:cubicBezTo>
                    <a:pt x="75" y="33"/>
                    <a:pt x="67" y="75"/>
                    <a:pt x="38" y="82"/>
                  </a:cubicBezTo>
                  <a:cubicBezTo>
                    <a:pt x="15" y="89"/>
                    <a:pt x="1" y="71"/>
                    <a:pt x="1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5" y="54"/>
                    <a:pt x="10" y="36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32" y="0"/>
                    <a:pt x="54" y="1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130"/>
            <p:cNvSpPr>
              <a:spLocks noEditPoints="1"/>
            </p:cNvSpPr>
            <p:nvPr/>
          </p:nvSpPr>
          <p:spPr bwMode="auto">
            <a:xfrm>
              <a:off x="7688263" y="4897438"/>
              <a:ext cx="631825" cy="1274763"/>
            </a:xfrm>
            <a:custGeom>
              <a:avLst/>
              <a:gdLst>
                <a:gd name="T0" fmla="*/ 223 w 225"/>
                <a:gd name="T1" fmla="*/ 356 h 454"/>
                <a:gd name="T2" fmla="*/ 222 w 225"/>
                <a:gd name="T3" fmla="*/ 358 h 454"/>
                <a:gd name="T4" fmla="*/ 0 w 225"/>
                <a:gd name="T5" fmla="*/ 454 h 454"/>
                <a:gd name="T6" fmla="*/ 14 w 225"/>
                <a:gd name="T7" fmla="*/ 125 h 454"/>
                <a:gd name="T8" fmla="*/ 202 w 225"/>
                <a:gd name="T9" fmla="*/ 0 h 454"/>
                <a:gd name="T10" fmla="*/ 206 w 225"/>
                <a:gd name="T11" fmla="*/ 0 h 454"/>
                <a:gd name="T12" fmla="*/ 221 w 225"/>
                <a:gd name="T13" fmla="*/ 133 h 454"/>
                <a:gd name="T14" fmla="*/ 224 w 225"/>
                <a:gd name="T15" fmla="*/ 184 h 454"/>
                <a:gd name="T16" fmla="*/ 225 w 225"/>
                <a:gd name="T17" fmla="*/ 209 h 454"/>
                <a:gd name="T18" fmla="*/ 171 w 225"/>
                <a:gd name="T19" fmla="*/ 205 h 454"/>
                <a:gd name="T20" fmla="*/ 200 w 225"/>
                <a:gd name="T21" fmla="*/ 225 h 454"/>
                <a:gd name="T22" fmla="*/ 169 w 225"/>
                <a:gd name="T23" fmla="*/ 232 h 454"/>
                <a:gd name="T24" fmla="*/ 199 w 225"/>
                <a:gd name="T25" fmla="*/ 249 h 454"/>
                <a:gd name="T26" fmla="*/ 173 w 225"/>
                <a:gd name="T27" fmla="*/ 261 h 454"/>
                <a:gd name="T28" fmla="*/ 221 w 225"/>
                <a:gd name="T29" fmla="*/ 275 h 454"/>
                <a:gd name="T30" fmla="*/ 221 w 225"/>
                <a:gd name="T31" fmla="*/ 284 h 454"/>
                <a:gd name="T32" fmla="*/ 223 w 225"/>
                <a:gd name="T33" fmla="*/ 356 h 454"/>
                <a:gd name="T34" fmla="*/ 180 w 225"/>
                <a:gd name="T35" fmla="*/ 133 h 454"/>
                <a:gd name="T36" fmla="*/ 170 w 225"/>
                <a:gd name="T37" fmla="*/ 72 h 454"/>
                <a:gd name="T38" fmla="*/ 51 w 225"/>
                <a:gd name="T39" fmla="*/ 140 h 454"/>
                <a:gd name="T40" fmla="*/ 55 w 225"/>
                <a:gd name="T41" fmla="*/ 183 h 454"/>
                <a:gd name="T42" fmla="*/ 180 w 225"/>
                <a:gd name="T43" fmla="*/ 133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5" h="454">
                  <a:moveTo>
                    <a:pt x="223" y="356"/>
                  </a:moveTo>
                  <a:cubicBezTo>
                    <a:pt x="222" y="357"/>
                    <a:pt x="222" y="357"/>
                    <a:pt x="222" y="358"/>
                  </a:cubicBezTo>
                  <a:cubicBezTo>
                    <a:pt x="220" y="372"/>
                    <a:pt x="0" y="454"/>
                    <a:pt x="0" y="454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5"/>
                    <a:pt x="172" y="9"/>
                    <a:pt x="202" y="0"/>
                  </a:cubicBezTo>
                  <a:cubicBezTo>
                    <a:pt x="204" y="0"/>
                    <a:pt x="206" y="0"/>
                    <a:pt x="206" y="0"/>
                  </a:cubicBezTo>
                  <a:cubicBezTo>
                    <a:pt x="213" y="5"/>
                    <a:pt x="218" y="75"/>
                    <a:pt x="221" y="133"/>
                  </a:cubicBezTo>
                  <a:cubicBezTo>
                    <a:pt x="222" y="152"/>
                    <a:pt x="223" y="170"/>
                    <a:pt x="224" y="184"/>
                  </a:cubicBezTo>
                  <a:cubicBezTo>
                    <a:pt x="224" y="196"/>
                    <a:pt x="225" y="205"/>
                    <a:pt x="225" y="209"/>
                  </a:cubicBezTo>
                  <a:cubicBezTo>
                    <a:pt x="213" y="202"/>
                    <a:pt x="178" y="196"/>
                    <a:pt x="171" y="205"/>
                  </a:cubicBezTo>
                  <a:cubicBezTo>
                    <a:pt x="161" y="217"/>
                    <a:pt x="200" y="225"/>
                    <a:pt x="200" y="225"/>
                  </a:cubicBezTo>
                  <a:cubicBezTo>
                    <a:pt x="200" y="225"/>
                    <a:pt x="172" y="223"/>
                    <a:pt x="169" y="232"/>
                  </a:cubicBezTo>
                  <a:cubicBezTo>
                    <a:pt x="165" y="240"/>
                    <a:pt x="199" y="249"/>
                    <a:pt x="199" y="249"/>
                  </a:cubicBezTo>
                  <a:cubicBezTo>
                    <a:pt x="199" y="249"/>
                    <a:pt x="170" y="248"/>
                    <a:pt x="173" y="261"/>
                  </a:cubicBezTo>
                  <a:cubicBezTo>
                    <a:pt x="175" y="269"/>
                    <a:pt x="196" y="275"/>
                    <a:pt x="221" y="275"/>
                  </a:cubicBezTo>
                  <a:cubicBezTo>
                    <a:pt x="221" y="284"/>
                    <a:pt x="221" y="284"/>
                    <a:pt x="221" y="284"/>
                  </a:cubicBezTo>
                  <a:cubicBezTo>
                    <a:pt x="221" y="284"/>
                    <a:pt x="225" y="339"/>
                    <a:pt x="223" y="356"/>
                  </a:cubicBezTo>
                  <a:close/>
                  <a:moveTo>
                    <a:pt x="180" y="133"/>
                  </a:moveTo>
                  <a:cubicBezTo>
                    <a:pt x="181" y="124"/>
                    <a:pt x="181" y="69"/>
                    <a:pt x="170" y="72"/>
                  </a:cubicBezTo>
                  <a:cubicBezTo>
                    <a:pt x="159" y="75"/>
                    <a:pt x="55" y="130"/>
                    <a:pt x="51" y="140"/>
                  </a:cubicBezTo>
                  <a:cubicBezTo>
                    <a:pt x="48" y="146"/>
                    <a:pt x="51" y="181"/>
                    <a:pt x="55" y="183"/>
                  </a:cubicBezTo>
                  <a:cubicBezTo>
                    <a:pt x="58" y="185"/>
                    <a:pt x="179" y="142"/>
                    <a:pt x="180" y="133"/>
                  </a:cubicBezTo>
                  <a:close/>
                </a:path>
              </a:pathLst>
            </a:custGeom>
            <a:solidFill>
              <a:srgbClr val="1B7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131"/>
            <p:cNvSpPr/>
            <p:nvPr/>
          </p:nvSpPr>
          <p:spPr bwMode="auto">
            <a:xfrm>
              <a:off x="6954838" y="3668713"/>
              <a:ext cx="1303337" cy="1177925"/>
            </a:xfrm>
            <a:custGeom>
              <a:avLst/>
              <a:gdLst>
                <a:gd name="T0" fmla="*/ 182 w 464"/>
                <a:gd name="T1" fmla="*/ 413 h 420"/>
                <a:gd name="T2" fmla="*/ 67 w 464"/>
                <a:gd name="T3" fmla="*/ 385 h 420"/>
                <a:gd name="T4" fmla="*/ 47 w 464"/>
                <a:gd name="T5" fmla="*/ 373 h 420"/>
                <a:gd name="T6" fmla="*/ 4 w 464"/>
                <a:gd name="T7" fmla="*/ 300 h 420"/>
                <a:gd name="T8" fmla="*/ 0 w 464"/>
                <a:gd name="T9" fmla="*/ 246 h 420"/>
                <a:gd name="T10" fmla="*/ 12 w 464"/>
                <a:gd name="T11" fmla="*/ 154 h 420"/>
                <a:gd name="T12" fmla="*/ 118 w 464"/>
                <a:gd name="T13" fmla="*/ 146 h 420"/>
                <a:gd name="T14" fmla="*/ 378 w 464"/>
                <a:gd name="T15" fmla="*/ 0 h 420"/>
                <a:gd name="T16" fmla="*/ 464 w 464"/>
                <a:gd name="T17" fmla="*/ 190 h 420"/>
                <a:gd name="T18" fmla="*/ 464 w 464"/>
                <a:gd name="T19" fmla="*/ 190 h 420"/>
                <a:gd name="T20" fmla="*/ 452 w 464"/>
                <a:gd name="T21" fmla="*/ 277 h 420"/>
                <a:gd name="T22" fmla="*/ 439 w 464"/>
                <a:gd name="T23" fmla="*/ 329 h 420"/>
                <a:gd name="T24" fmla="*/ 414 w 464"/>
                <a:gd name="T25" fmla="*/ 378 h 420"/>
                <a:gd name="T26" fmla="*/ 406 w 464"/>
                <a:gd name="T27" fmla="*/ 386 h 420"/>
                <a:gd name="T28" fmla="*/ 398 w 464"/>
                <a:gd name="T29" fmla="*/ 392 h 420"/>
                <a:gd name="T30" fmla="*/ 305 w 464"/>
                <a:gd name="T31" fmla="*/ 417 h 420"/>
                <a:gd name="T32" fmla="*/ 182 w 464"/>
                <a:gd name="T33" fmla="*/ 41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4" h="420">
                  <a:moveTo>
                    <a:pt x="182" y="413"/>
                  </a:moveTo>
                  <a:cubicBezTo>
                    <a:pt x="140" y="408"/>
                    <a:pt x="100" y="398"/>
                    <a:pt x="67" y="385"/>
                  </a:cubicBezTo>
                  <a:cubicBezTo>
                    <a:pt x="60" y="382"/>
                    <a:pt x="53" y="378"/>
                    <a:pt x="47" y="373"/>
                  </a:cubicBezTo>
                  <a:cubicBezTo>
                    <a:pt x="23" y="356"/>
                    <a:pt x="10" y="329"/>
                    <a:pt x="4" y="300"/>
                  </a:cubicBezTo>
                  <a:cubicBezTo>
                    <a:pt x="1" y="282"/>
                    <a:pt x="0" y="264"/>
                    <a:pt x="0" y="246"/>
                  </a:cubicBezTo>
                  <a:cubicBezTo>
                    <a:pt x="1" y="201"/>
                    <a:pt x="11" y="161"/>
                    <a:pt x="12" y="154"/>
                  </a:cubicBezTo>
                  <a:cubicBezTo>
                    <a:pt x="36" y="154"/>
                    <a:pt x="69" y="152"/>
                    <a:pt x="118" y="146"/>
                  </a:cubicBezTo>
                  <a:cubicBezTo>
                    <a:pt x="261" y="129"/>
                    <a:pt x="349" y="36"/>
                    <a:pt x="378" y="0"/>
                  </a:cubicBezTo>
                  <a:cubicBezTo>
                    <a:pt x="378" y="3"/>
                    <a:pt x="387" y="130"/>
                    <a:pt x="464" y="190"/>
                  </a:cubicBezTo>
                  <a:cubicBezTo>
                    <a:pt x="464" y="190"/>
                    <a:pt x="464" y="190"/>
                    <a:pt x="464" y="190"/>
                  </a:cubicBezTo>
                  <a:cubicBezTo>
                    <a:pt x="464" y="190"/>
                    <a:pt x="462" y="231"/>
                    <a:pt x="452" y="277"/>
                  </a:cubicBezTo>
                  <a:cubicBezTo>
                    <a:pt x="449" y="294"/>
                    <a:pt x="444" y="312"/>
                    <a:pt x="439" y="329"/>
                  </a:cubicBezTo>
                  <a:cubicBezTo>
                    <a:pt x="432" y="348"/>
                    <a:pt x="424" y="365"/>
                    <a:pt x="414" y="378"/>
                  </a:cubicBezTo>
                  <a:cubicBezTo>
                    <a:pt x="412" y="381"/>
                    <a:pt x="409" y="384"/>
                    <a:pt x="406" y="386"/>
                  </a:cubicBezTo>
                  <a:cubicBezTo>
                    <a:pt x="403" y="389"/>
                    <a:pt x="400" y="391"/>
                    <a:pt x="398" y="392"/>
                  </a:cubicBezTo>
                  <a:cubicBezTo>
                    <a:pt x="377" y="406"/>
                    <a:pt x="344" y="414"/>
                    <a:pt x="305" y="417"/>
                  </a:cubicBezTo>
                  <a:cubicBezTo>
                    <a:pt x="267" y="420"/>
                    <a:pt x="224" y="419"/>
                    <a:pt x="182" y="41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132"/>
            <p:cNvSpPr/>
            <p:nvPr/>
          </p:nvSpPr>
          <p:spPr bwMode="auto">
            <a:xfrm>
              <a:off x="7666038" y="4883150"/>
              <a:ext cx="588962" cy="376238"/>
            </a:xfrm>
            <a:custGeom>
              <a:avLst/>
              <a:gdLst>
                <a:gd name="T0" fmla="*/ 210 w 210"/>
                <a:gd name="T1" fmla="*/ 4 h 134"/>
                <a:gd name="T2" fmla="*/ 210 w 210"/>
                <a:gd name="T3" fmla="*/ 5 h 134"/>
                <a:gd name="T4" fmla="*/ 22 w 210"/>
                <a:gd name="T5" fmla="*/ 130 h 134"/>
                <a:gd name="T6" fmla="*/ 0 w 210"/>
                <a:gd name="T7" fmla="*/ 134 h 134"/>
                <a:gd name="T8" fmla="*/ 0 w 210"/>
                <a:gd name="T9" fmla="*/ 133 h 134"/>
                <a:gd name="T10" fmla="*/ 172 w 210"/>
                <a:gd name="T11" fmla="*/ 6 h 134"/>
                <a:gd name="T12" fmla="*/ 210 w 210"/>
                <a:gd name="T13" fmla="*/ 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34">
                  <a:moveTo>
                    <a:pt x="210" y="4"/>
                  </a:moveTo>
                  <a:cubicBezTo>
                    <a:pt x="210" y="5"/>
                    <a:pt x="210" y="5"/>
                    <a:pt x="210" y="5"/>
                  </a:cubicBezTo>
                  <a:cubicBezTo>
                    <a:pt x="180" y="14"/>
                    <a:pt x="22" y="130"/>
                    <a:pt x="22" y="130"/>
                  </a:cubicBezTo>
                  <a:cubicBezTo>
                    <a:pt x="14" y="133"/>
                    <a:pt x="7" y="134"/>
                    <a:pt x="0" y="134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28" y="78"/>
                    <a:pt x="172" y="6"/>
                  </a:cubicBezTo>
                  <a:cubicBezTo>
                    <a:pt x="186" y="0"/>
                    <a:pt x="210" y="4"/>
                    <a:pt x="210" y="4"/>
                  </a:cubicBezTo>
                  <a:close/>
                </a:path>
              </a:pathLst>
            </a:custGeom>
            <a:solidFill>
              <a:srgbClr val="DEF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33"/>
            <p:cNvSpPr/>
            <p:nvPr/>
          </p:nvSpPr>
          <p:spPr bwMode="auto">
            <a:xfrm>
              <a:off x="7823200" y="5091113"/>
              <a:ext cx="373062" cy="325438"/>
            </a:xfrm>
            <a:custGeom>
              <a:avLst/>
              <a:gdLst>
                <a:gd name="T0" fmla="*/ 122 w 133"/>
                <a:gd name="T1" fmla="*/ 3 h 116"/>
                <a:gd name="T2" fmla="*/ 132 w 133"/>
                <a:gd name="T3" fmla="*/ 64 h 116"/>
                <a:gd name="T4" fmla="*/ 7 w 133"/>
                <a:gd name="T5" fmla="*/ 114 h 116"/>
                <a:gd name="T6" fmla="*/ 3 w 133"/>
                <a:gd name="T7" fmla="*/ 71 h 116"/>
                <a:gd name="T8" fmla="*/ 122 w 133"/>
                <a:gd name="T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16">
                  <a:moveTo>
                    <a:pt x="122" y="3"/>
                  </a:moveTo>
                  <a:cubicBezTo>
                    <a:pt x="133" y="0"/>
                    <a:pt x="133" y="55"/>
                    <a:pt x="132" y="64"/>
                  </a:cubicBezTo>
                  <a:cubicBezTo>
                    <a:pt x="131" y="73"/>
                    <a:pt x="10" y="116"/>
                    <a:pt x="7" y="114"/>
                  </a:cubicBezTo>
                  <a:cubicBezTo>
                    <a:pt x="3" y="112"/>
                    <a:pt x="0" y="77"/>
                    <a:pt x="3" y="71"/>
                  </a:cubicBezTo>
                  <a:cubicBezTo>
                    <a:pt x="7" y="61"/>
                    <a:pt x="111" y="6"/>
                    <a:pt x="122" y="3"/>
                  </a:cubicBezTo>
                  <a:close/>
                </a:path>
              </a:pathLst>
            </a:custGeom>
            <a:solidFill>
              <a:srgbClr val="7AC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134"/>
            <p:cNvSpPr/>
            <p:nvPr/>
          </p:nvSpPr>
          <p:spPr bwMode="auto">
            <a:xfrm>
              <a:off x="7466013" y="4827588"/>
              <a:ext cx="346075" cy="139700"/>
            </a:xfrm>
            <a:custGeom>
              <a:avLst/>
              <a:gdLst>
                <a:gd name="T0" fmla="*/ 123 w 123"/>
                <a:gd name="T1" fmla="*/ 4 h 50"/>
                <a:gd name="T2" fmla="*/ 123 w 123"/>
                <a:gd name="T3" fmla="*/ 5 h 50"/>
                <a:gd name="T4" fmla="*/ 52 w 123"/>
                <a:gd name="T5" fmla="*/ 43 h 50"/>
                <a:gd name="T6" fmla="*/ 0 w 123"/>
                <a:gd name="T7" fmla="*/ 0 h 50"/>
                <a:gd name="T8" fmla="*/ 123 w 123"/>
                <a:gd name="T9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50">
                  <a:moveTo>
                    <a:pt x="123" y="4"/>
                  </a:moveTo>
                  <a:cubicBezTo>
                    <a:pt x="123" y="5"/>
                    <a:pt x="123" y="5"/>
                    <a:pt x="123" y="5"/>
                  </a:cubicBezTo>
                  <a:cubicBezTo>
                    <a:pt x="123" y="5"/>
                    <a:pt x="102" y="50"/>
                    <a:pt x="52" y="43"/>
                  </a:cubicBezTo>
                  <a:cubicBezTo>
                    <a:pt x="12" y="38"/>
                    <a:pt x="2" y="8"/>
                    <a:pt x="0" y="0"/>
                  </a:cubicBezTo>
                  <a:cubicBezTo>
                    <a:pt x="42" y="6"/>
                    <a:pt x="85" y="7"/>
                    <a:pt x="123" y="4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135"/>
            <p:cNvSpPr/>
            <p:nvPr/>
          </p:nvSpPr>
          <p:spPr bwMode="auto">
            <a:xfrm>
              <a:off x="7812088" y="4838700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36"/>
            <p:cNvSpPr/>
            <p:nvPr/>
          </p:nvSpPr>
          <p:spPr bwMode="auto">
            <a:xfrm>
              <a:off x="7696200" y="4838700"/>
              <a:ext cx="112712" cy="6350"/>
            </a:xfrm>
            <a:custGeom>
              <a:avLst/>
              <a:gdLst>
                <a:gd name="T0" fmla="*/ 40 w 40"/>
                <a:gd name="T1" fmla="*/ 0 h 2"/>
                <a:gd name="T2" fmla="*/ 0 w 40"/>
                <a:gd name="T3" fmla="*/ 2 h 2"/>
                <a:gd name="T4" fmla="*/ 40 w 4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">
                  <a:moveTo>
                    <a:pt x="40" y="0"/>
                  </a:moveTo>
                  <a:cubicBezTo>
                    <a:pt x="27" y="1"/>
                    <a:pt x="14" y="2"/>
                    <a:pt x="0" y="2"/>
                  </a:cubicBezTo>
                  <a:cubicBezTo>
                    <a:pt x="14" y="2"/>
                    <a:pt x="27" y="1"/>
                    <a:pt x="4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137"/>
            <p:cNvSpPr/>
            <p:nvPr/>
          </p:nvSpPr>
          <p:spPr bwMode="auto">
            <a:xfrm>
              <a:off x="7466013" y="4827588"/>
              <a:ext cx="346075" cy="87313"/>
            </a:xfrm>
            <a:custGeom>
              <a:avLst/>
              <a:gdLst>
                <a:gd name="T0" fmla="*/ 0 w 123"/>
                <a:gd name="T1" fmla="*/ 0 h 31"/>
                <a:gd name="T2" fmla="*/ 21 w 123"/>
                <a:gd name="T3" fmla="*/ 31 h 31"/>
                <a:gd name="T4" fmla="*/ 123 w 123"/>
                <a:gd name="T5" fmla="*/ 5 h 31"/>
                <a:gd name="T6" fmla="*/ 123 w 123"/>
                <a:gd name="T7" fmla="*/ 4 h 31"/>
                <a:gd name="T8" fmla="*/ 123 w 123"/>
                <a:gd name="T9" fmla="*/ 4 h 31"/>
                <a:gd name="T10" fmla="*/ 123 w 123"/>
                <a:gd name="T11" fmla="*/ 4 h 31"/>
                <a:gd name="T12" fmla="*/ 123 w 123"/>
                <a:gd name="T13" fmla="*/ 4 h 31"/>
                <a:gd name="T14" fmla="*/ 122 w 123"/>
                <a:gd name="T15" fmla="*/ 4 h 31"/>
                <a:gd name="T16" fmla="*/ 122 w 123"/>
                <a:gd name="T17" fmla="*/ 4 h 31"/>
                <a:gd name="T18" fmla="*/ 122 w 123"/>
                <a:gd name="T19" fmla="*/ 4 h 31"/>
                <a:gd name="T20" fmla="*/ 122 w 123"/>
                <a:gd name="T21" fmla="*/ 4 h 31"/>
                <a:gd name="T22" fmla="*/ 122 w 123"/>
                <a:gd name="T23" fmla="*/ 4 h 31"/>
                <a:gd name="T24" fmla="*/ 122 w 123"/>
                <a:gd name="T25" fmla="*/ 4 h 31"/>
                <a:gd name="T26" fmla="*/ 82 w 123"/>
                <a:gd name="T27" fmla="*/ 6 h 31"/>
                <a:gd name="T28" fmla="*/ 82 w 123"/>
                <a:gd name="T29" fmla="*/ 6 h 31"/>
                <a:gd name="T30" fmla="*/ 82 w 123"/>
                <a:gd name="T31" fmla="*/ 6 h 31"/>
                <a:gd name="T32" fmla="*/ 82 w 123"/>
                <a:gd name="T33" fmla="*/ 6 h 31"/>
                <a:gd name="T34" fmla="*/ 82 w 123"/>
                <a:gd name="T35" fmla="*/ 6 h 31"/>
                <a:gd name="T36" fmla="*/ 82 w 123"/>
                <a:gd name="T37" fmla="*/ 6 h 31"/>
                <a:gd name="T38" fmla="*/ 82 w 123"/>
                <a:gd name="T39" fmla="*/ 6 h 31"/>
                <a:gd name="T40" fmla="*/ 82 w 123"/>
                <a:gd name="T41" fmla="*/ 6 h 31"/>
                <a:gd name="T42" fmla="*/ 3 w 123"/>
                <a:gd name="T43" fmla="*/ 1 h 31"/>
                <a:gd name="T44" fmla="*/ 3 w 123"/>
                <a:gd name="T45" fmla="*/ 1 h 31"/>
                <a:gd name="T46" fmla="*/ 2 w 123"/>
                <a:gd name="T47" fmla="*/ 0 h 31"/>
                <a:gd name="T48" fmla="*/ 2 w 123"/>
                <a:gd name="T49" fmla="*/ 0 h 31"/>
                <a:gd name="T50" fmla="*/ 0 w 123"/>
                <a:gd name="T5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31">
                  <a:moveTo>
                    <a:pt x="0" y="0"/>
                  </a:moveTo>
                  <a:cubicBezTo>
                    <a:pt x="1" y="5"/>
                    <a:pt x="6" y="20"/>
                    <a:pt x="21" y="31"/>
                  </a:cubicBezTo>
                  <a:cubicBezTo>
                    <a:pt x="57" y="31"/>
                    <a:pt x="92" y="25"/>
                    <a:pt x="123" y="5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09" y="5"/>
                    <a:pt x="96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56" y="6"/>
                    <a:pt x="29" y="4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138"/>
            <p:cNvSpPr/>
            <p:nvPr/>
          </p:nvSpPr>
          <p:spPr bwMode="auto">
            <a:xfrm>
              <a:off x="7524750" y="4841875"/>
              <a:ext cx="287337" cy="125413"/>
            </a:xfrm>
            <a:custGeom>
              <a:avLst/>
              <a:gdLst>
                <a:gd name="T0" fmla="*/ 0 w 102"/>
                <a:gd name="T1" fmla="*/ 26 h 45"/>
                <a:gd name="T2" fmla="*/ 31 w 102"/>
                <a:gd name="T3" fmla="*/ 38 h 45"/>
                <a:gd name="T4" fmla="*/ 102 w 102"/>
                <a:gd name="T5" fmla="*/ 0 h 45"/>
                <a:gd name="T6" fmla="*/ 102 w 102"/>
                <a:gd name="T7" fmla="*/ 0 h 45"/>
                <a:gd name="T8" fmla="*/ 0 w 102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5">
                  <a:moveTo>
                    <a:pt x="0" y="26"/>
                  </a:moveTo>
                  <a:cubicBezTo>
                    <a:pt x="8" y="32"/>
                    <a:pt x="18" y="37"/>
                    <a:pt x="31" y="38"/>
                  </a:cubicBezTo>
                  <a:cubicBezTo>
                    <a:pt x="81" y="45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71" y="20"/>
                    <a:pt x="36" y="26"/>
                    <a:pt x="0" y="2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139"/>
            <p:cNvSpPr/>
            <p:nvPr/>
          </p:nvSpPr>
          <p:spPr bwMode="auto">
            <a:xfrm>
              <a:off x="7534275" y="5232400"/>
              <a:ext cx="193675" cy="976313"/>
            </a:xfrm>
            <a:custGeom>
              <a:avLst/>
              <a:gdLst>
                <a:gd name="T0" fmla="*/ 69 w 69"/>
                <a:gd name="T1" fmla="*/ 6 h 348"/>
                <a:gd name="T2" fmla="*/ 55 w 69"/>
                <a:gd name="T3" fmla="*/ 335 h 348"/>
                <a:gd name="T4" fmla="*/ 0 w 69"/>
                <a:gd name="T5" fmla="*/ 329 h 348"/>
                <a:gd name="T6" fmla="*/ 1 w 69"/>
                <a:gd name="T7" fmla="*/ 323 h 348"/>
                <a:gd name="T8" fmla="*/ 12 w 69"/>
                <a:gd name="T9" fmla="*/ 0 h 348"/>
                <a:gd name="T10" fmla="*/ 47 w 69"/>
                <a:gd name="T11" fmla="*/ 10 h 348"/>
                <a:gd name="T12" fmla="*/ 69 w 69"/>
                <a:gd name="T13" fmla="*/ 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348">
                  <a:moveTo>
                    <a:pt x="69" y="6"/>
                  </a:moveTo>
                  <a:cubicBezTo>
                    <a:pt x="55" y="335"/>
                    <a:pt x="55" y="335"/>
                    <a:pt x="55" y="335"/>
                  </a:cubicBezTo>
                  <a:cubicBezTo>
                    <a:pt x="55" y="335"/>
                    <a:pt x="12" y="348"/>
                    <a:pt x="0" y="329"/>
                  </a:cubicBezTo>
                  <a:cubicBezTo>
                    <a:pt x="1" y="323"/>
                    <a:pt x="1" y="323"/>
                    <a:pt x="1" y="3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7" y="10"/>
                    <a:pt x="47" y="10"/>
                  </a:cubicBezTo>
                  <a:cubicBezTo>
                    <a:pt x="54" y="10"/>
                    <a:pt x="61" y="9"/>
                    <a:pt x="69" y="6"/>
                  </a:cubicBezTo>
                  <a:close/>
                </a:path>
              </a:pathLst>
            </a:custGeom>
            <a:solidFill>
              <a:srgbClr val="146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140"/>
            <p:cNvSpPr/>
            <p:nvPr/>
          </p:nvSpPr>
          <p:spPr bwMode="auto">
            <a:xfrm>
              <a:off x="7059613" y="4933950"/>
              <a:ext cx="606425" cy="325438"/>
            </a:xfrm>
            <a:custGeom>
              <a:avLst/>
              <a:gdLst>
                <a:gd name="T0" fmla="*/ 216 w 216"/>
                <a:gd name="T1" fmla="*/ 115 h 116"/>
                <a:gd name="T2" fmla="*/ 216 w 216"/>
                <a:gd name="T3" fmla="*/ 116 h 116"/>
                <a:gd name="T4" fmla="*/ 181 w 216"/>
                <a:gd name="T5" fmla="*/ 106 h 116"/>
                <a:gd name="T6" fmla="*/ 0 w 216"/>
                <a:gd name="T7" fmla="*/ 0 h 116"/>
                <a:gd name="T8" fmla="*/ 56 w 216"/>
                <a:gd name="T9" fmla="*/ 7 h 116"/>
                <a:gd name="T10" fmla="*/ 216 w 216"/>
                <a:gd name="T11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16">
                  <a:moveTo>
                    <a:pt x="216" y="115"/>
                  </a:moveTo>
                  <a:cubicBezTo>
                    <a:pt x="216" y="116"/>
                    <a:pt x="216" y="116"/>
                    <a:pt x="216" y="116"/>
                  </a:cubicBezTo>
                  <a:cubicBezTo>
                    <a:pt x="196" y="116"/>
                    <a:pt x="181" y="106"/>
                    <a:pt x="181" y="106"/>
                  </a:cubicBezTo>
                  <a:cubicBezTo>
                    <a:pt x="149" y="93"/>
                    <a:pt x="38" y="21"/>
                    <a:pt x="0" y="0"/>
                  </a:cubicBezTo>
                  <a:cubicBezTo>
                    <a:pt x="7" y="0"/>
                    <a:pt x="42" y="0"/>
                    <a:pt x="56" y="7"/>
                  </a:cubicBezTo>
                  <a:cubicBezTo>
                    <a:pt x="72" y="15"/>
                    <a:pt x="168" y="71"/>
                    <a:pt x="216" y="115"/>
                  </a:cubicBezTo>
                  <a:close/>
                </a:path>
              </a:pathLst>
            </a:custGeom>
            <a:solidFill>
              <a:srgbClr val="DEF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141"/>
            <p:cNvSpPr/>
            <p:nvPr/>
          </p:nvSpPr>
          <p:spPr bwMode="auto">
            <a:xfrm>
              <a:off x="6935788" y="4918075"/>
              <a:ext cx="631825" cy="1220788"/>
            </a:xfrm>
            <a:custGeom>
              <a:avLst/>
              <a:gdLst>
                <a:gd name="T0" fmla="*/ 44 w 225"/>
                <a:gd name="T1" fmla="*/ 6 h 435"/>
                <a:gd name="T2" fmla="*/ 225 w 225"/>
                <a:gd name="T3" fmla="*/ 112 h 435"/>
                <a:gd name="T4" fmla="*/ 214 w 225"/>
                <a:gd name="T5" fmla="*/ 435 h 435"/>
                <a:gd name="T6" fmla="*/ 213 w 225"/>
                <a:gd name="T7" fmla="*/ 435 h 435"/>
                <a:gd name="T8" fmla="*/ 3 w 225"/>
                <a:gd name="T9" fmla="*/ 333 h 435"/>
                <a:gd name="T10" fmla="*/ 1 w 225"/>
                <a:gd name="T11" fmla="*/ 321 h 435"/>
                <a:gd name="T12" fmla="*/ 3 w 225"/>
                <a:gd name="T13" fmla="*/ 265 h 435"/>
                <a:gd name="T14" fmla="*/ 3 w 225"/>
                <a:gd name="T15" fmla="*/ 265 h 435"/>
                <a:gd name="T16" fmla="*/ 52 w 225"/>
                <a:gd name="T17" fmla="*/ 247 h 435"/>
                <a:gd name="T18" fmla="*/ 78 w 225"/>
                <a:gd name="T19" fmla="*/ 222 h 435"/>
                <a:gd name="T20" fmla="*/ 48 w 225"/>
                <a:gd name="T21" fmla="*/ 217 h 435"/>
                <a:gd name="T22" fmla="*/ 70 w 225"/>
                <a:gd name="T23" fmla="*/ 190 h 435"/>
                <a:gd name="T24" fmla="*/ 33 w 225"/>
                <a:gd name="T25" fmla="*/ 188 h 435"/>
                <a:gd name="T26" fmla="*/ 54 w 225"/>
                <a:gd name="T27" fmla="*/ 158 h 435"/>
                <a:gd name="T28" fmla="*/ 13 w 225"/>
                <a:gd name="T29" fmla="*/ 172 h 435"/>
                <a:gd name="T30" fmla="*/ 11 w 225"/>
                <a:gd name="T31" fmla="*/ 171 h 435"/>
                <a:gd name="T32" fmla="*/ 15 w 225"/>
                <a:gd name="T33" fmla="*/ 127 h 435"/>
                <a:gd name="T34" fmla="*/ 31 w 225"/>
                <a:gd name="T35" fmla="*/ 0 h 435"/>
                <a:gd name="T36" fmla="*/ 44 w 225"/>
                <a:gd name="T37" fmla="*/ 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435">
                  <a:moveTo>
                    <a:pt x="44" y="6"/>
                  </a:moveTo>
                  <a:cubicBezTo>
                    <a:pt x="82" y="27"/>
                    <a:pt x="193" y="99"/>
                    <a:pt x="225" y="112"/>
                  </a:cubicBezTo>
                  <a:cubicBezTo>
                    <a:pt x="214" y="435"/>
                    <a:pt x="214" y="435"/>
                    <a:pt x="214" y="435"/>
                  </a:cubicBezTo>
                  <a:cubicBezTo>
                    <a:pt x="213" y="435"/>
                    <a:pt x="213" y="435"/>
                    <a:pt x="213" y="435"/>
                  </a:cubicBezTo>
                  <a:cubicBezTo>
                    <a:pt x="213" y="435"/>
                    <a:pt x="9" y="343"/>
                    <a:pt x="3" y="333"/>
                  </a:cubicBezTo>
                  <a:cubicBezTo>
                    <a:pt x="2" y="331"/>
                    <a:pt x="1" y="327"/>
                    <a:pt x="1" y="321"/>
                  </a:cubicBezTo>
                  <a:cubicBezTo>
                    <a:pt x="0" y="301"/>
                    <a:pt x="3" y="265"/>
                    <a:pt x="3" y="265"/>
                  </a:cubicBezTo>
                  <a:cubicBezTo>
                    <a:pt x="3" y="265"/>
                    <a:pt x="3" y="265"/>
                    <a:pt x="3" y="265"/>
                  </a:cubicBezTo>
                  <a:cubicBezTo>
                    <a:pt x="29" y="268"/>
                    <a:pt x="40" y="255"/>
                    <a:pt x="52" y="247"/>
                  </a:cubicBezTo>
                  <a:cubicBezTo>
                    <a:pt x="65" y="238"/>
                    <a:pt x="80" y="232"/>
                    <a:pt x="78" y="222"/>
                  </a:cubicBezTo>
                  <a:cubicBezTo>
                    <a:pt x="76" y="213"/>
                    <a:pt x="48" y="217"/>
                    <a:pt x="48" y="217"/>
                  </a:cubicBezTo>
                  <a:cubicBezTo>
                    <a:pt x="48" y="217"/>
                    <a:pt x="75" y="204"/>
                    <a:pt x="70" y="190"/>
                  </a:cubicBezTo>
                  <a:cubicBezTo>
                    <a:pt x="63" y="174"/>
                    <a:pt x="33" y="188"/>
                    <a:pt x="33" y="188"/>
                  </a:cubicBezTo>
                  <a:cubicBezTo>
                    <a:pt x="33" y="188"/>
                    <a:pt x="66" y="166"/>
                    <a:pt x="54" y="158"/>
                  </a:cubicBezTo>
                  <a:cubicBezTo>
                    <a:pt x="44" y="152"/>
                    <a:pt x="27" y="159"/>
                    <a:pt x="13" y="172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11" y="171"/>
                    <a:pt x="13" y="152"/>
                    <a:pt x="15" y="127"/>
                  </a:cubicBezTo>
                  <a:cubicBezTo>
                    <a:pt x="20" y="77"/>
                    <a:pt x="27" y="2"/>
                    <a:pt x="31" y="0"/>
                  </a:cubicBezTo>
                  <a:cubicBezTo>
                    <a:pt x="32" y="0"/>
                    <a:pt x="36" y="2"/>
                    <a:pt x="44" y="6"/>
                  </a:cubicBezTo>
                </a:path>
              </a:pathLst>
            </a:custGeom>
            <a:solidFill>
              <a:srgbClr val="1B7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142"/>
            <p:cNvSpPr/>
            <p:nvPr/>
          </p:nvSpPr>
          <p:spPr bwMode="auto">
            <a:xfrm>
              <a:off x="6611938" y="5149850"/>
              <a:ext cx="547687" cy="519113"/>
            </a:xfrm>
            <a:custGeom>
              <a:avLst/>
              <a:gdLst>
                <a:gd name="T0" fmla="*/ 128 w 195"/>
                <a:gd name="T1" fmla="*/ 89 h 185"/>
                <a:gd name="T2" fmla="*/ 169 w 195"/>
                <a:gd name="T3" fmla="*/ 75 h 185"/>
                <a:gd name="T4" fmla="*/ 148 w 195"/>
                <a:gd name="T5" fmla="*/ 105 h 185"/>
                <a:gd name="T6" fmla="*/ 185 w 195"/>
                <a:gd name="T7" fmla="*/ 107 h 185"/>
                <a:gd name="T8" fmla="*/ 163 w 195"/>
                <a:gd name="T9" fmla="*/ 134 h 185"/>
                <a:gd name="T10" fmla="*/ 193 w 195"/>
                <a:gd name="T11" fmla="*/ 139 h 185"/>
                <a:gd name="T12" fmla="*/ 167 w 195"/>
                <a:gd name="T13" fmla="*/ 164 h 185"/>
                <a:gd name="T14" fmla="*/ 118 w 195"/>
                <a:gd name="T15" fmla="*/ 182 h 185"/>
                <a:gd name="T16" fmla="*/ 83 w 195"/>
                <a:gd name="T17" fmla="*/ 173 h 185"/>
                <a:gd name="T18" fmla="*/ 47 w 195"/>
                <a:gd name="T19" fmla="*/ 0 h 185"/>
                <a:gd name="T20" fmla="*/ 47 w 195"/>
                <a:gd name="T21" fmla="*/ 0 h 185"/>
                <a:gd name="T22" fmla="*/ 130 w 195"/>
                <a:gd name="T23" fmla="*/ 44 h 185"/>
                <a:gd name="T24" fmla="*/ 126 w 195"/>
                <a:gd name="T25" fmla="*/ 88 h 185"/>
                <a:gd name="T26" fmla="*/ 128 w 195"/>
                <a:gd name="T27" fmla="*/ 8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185">
                  <a:moveTo>
                    <a:pt x="128" y="89"/>
                  </a:moveTo>
                  <a:cubicBezTo>
                    <a:pt x="142" y="76"/>
                    <a:pt x="159" y="69"/>
                    <a:pt x="169" y="75"/>
                  </a:cubicBezTo>
                  <a:cubicBezTo>
                    <a:pt x="181" y="83"/>
                    <a:pt x="148" y="105"/>
                    <a:pt x="148" y="105"/>
                  </a:cubicBezTo>
                  <a:cubicBezTo>
                    <a:pt x="148" y="105"/>
                    <a:pt x="178" y="91"/>
                    <a:pt x="185" y="107"/>
                  </a:cubicBezTo>
                  <a:cubicBezTo>
                    <a:pt x="190" y="121"/>
                    <a:pt x="163" y="134"/>
                    <a:pt x="163" y="134"/>
                  </a:cubicBezTo>
                  <a:cubicBezTo>
                    <a:pt x="163" y="134"/>
                    <a:pt x="191" y="130"/>
                    <a:pt x="193" y="139"/>
                  </a:cubicBezTo>
                  <a:cubicBezTo>
                    <a:pt x="195" y="149"/>
                    <a:pt x="180" y="155"/>
                    <a:pt x="167" y="164"/>
                  </a:cubicBezTo>
                  <a:cubicBezTo>
                    <a:pt x="155" y="172"/>
                    <a:pt x="144" y="185"/>
                    <a:pt x="118" y="182"/>
                  </a:cubicBezTo>
                  <a:cubicBezTo>
                    <a:pt x="108" y="181"/>
                    <a:pt x="97" y="178"/>
                    <a:pt x="83" y="173"/>
                  </a:cubicBezTo>
                  <a:cubicBezTo>
                    <a:pt x="0" y="139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18"/>
                    <a:pt x="88" y="37"/>
                    <a:pt x="130" y="44"/>
                  </a:cubicBezTo>
                  <a:cubicBezTo>
                    <a:pt x="128" y="69"/>
                    <a:pt x="126" y="88"/>
                    <a:pt x="126" y="88"/>
                  </a:cubicBezTo>
                  <a:cubicBezTo>
                    <a:pt x="128" y="89"/>
                    <a:pt x="128" y="89"/>
                    <a:pt x="128" y="89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143"/>
            <p:cNvSpPr/>
            <p:nvPr/>
          </p:nvSpPr>
          <p:spPr bwMode="auto">
            <a:xfrm>
              <a:off x="6742113" y="5149850"/>
              <a:ext cx="3175" cy="9525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144"/>
            <p:cNvSpPr>
              <a:spLocks noEditPoints="1"/>
            </p:cNvSpPr>
            <p:nvPr/>
          </p:nvSpPr>
          <p:spPr bwMode="auto">
            <a:xfrm>
              <a:off x="6811963" y="5208588"/>
              <a:ext cx="142875" cy="58738"/>
            </a:xfrm>
            <a:custGeom>
              <a:avLst/>
              <a:gdLst>
                <a:gd name="T0" fmla="*/ 0 w 51"/>
                <a:gd name="T1" fmla="*/ 0 h 21"/>
                <a:gd name="T2" fmla="*/ 51 w 51"/>
                <a:gd name="T3" fmla="*/ 21 h 21"/>
                <a:gd name="T4" fmla="*/ 38 w 51"/>
                <a:gd name="T5" fmla="*/ 18 h 21"/>
                <a:gd name="T6" fmla="*/ 0 w 51"/>
                <a:gd name="T7" fmla="*/ 0 h 21"/>
                <a:gd name="T8" fmla="*/ 0 w 51"/>
                <a:gd name="T9" fmla="*/ 0 h 21"/>
                <a:gd name="T10" fmla="*/ 0 w 51"/>
                <a:gd name="T11" fmla="*/ 0 h 21"/>
                <a:gd name="T12" fmla="*/ 0 w 5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1">
                  <a:moveTo>
                    <a:pt x="0" y="0"/>
                  </a:moveTo>
                  <a:cubicBezTo>
                    <a:pt x="13" y="9"/>
                    <a:pt x="30" y="17"/>
                    <a:pt x="51" y="21"/>
                  </a:cubicBezTo>
                  <a:cubicBezTo>
                    <a:pt x="46" y="20"/>
                    <a:pt x="42" y="19"/>
                    <a:pt x="38" y="18"/>
                  </a:cubicBezTo>
                  <a:cubicBezTo>
                    <a:pt x="23" y="13"/>
                    <a:pt x="10" y="7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145"/>
            <p:cNvSpPr>
              <a:spLocks noEditPoints="1"/>
            </p:cNvSpPr>
            <p:nvPr/>
          </p:nvSpPr>
          <p:spPr bwMode="auto">
            <a:xfrm>
              <a:off x="6965950" y="5303838"/>
              <a:ext cx="9525" cy="93663"/>
            </a:xfrm>
            <a:custGeom>
              <a:avLst/>
              <a:gdLst>
                <a:gd name="T0" fmla="*/ 0 w 3"/>
                <a:gd name="T1" fmla="*/ 33 h 33"/>
                <a:gd name="T2" fmla="*/ 0 w 3"/>
                <a:gd name="T3" fmla="*/ 33 h 33"/>
                <a:gd name="T4" fmla="*/ 1 w 3"/>
                <a:gd name="T5" fmla="*/ 33 h 33"/>
                <a:gd name="T6" fmla="*/ 1 w 3"/>
                <a:gd name="T7" fmla="*/ 33 h 33"/>
                <a:gd name="T8" fmla="*/ 0 w 3"/>
                <a:gd name="T9" fmla="*/ 33 h 33"/>
                <a:gd name="T10" fmla="*/ 0 w 3"/>
                <a:gd name="T11" fmla="*/ 32 h 33"/>
                <a:gd name="T12" fmla="*/ 0 w 3"/>
                <a:gd name="T13" fmla="*/ 32 h 33"/>
                <a:gd name="T14" fmla="*/ 0 w 3"/>
                <a:gd name="T15" fmla="*/ 32 h 33"/>
                <a:gd name="T16" fmla="*/ 3 w 3"/>
                <a:gd name="T17" fmla="*/ 0 h 33"/>
                <a:gd name="T18" fmla="*/ 0 w 3"/>
                <a:gd name="T19" fmla="*/ 32 h 33"/>
                <a:gd name="T20" fmla="*/ 2 w 3"/>
                <a:gd name="T21" fmla="*/ 8 h 33"/>
                <a:gd name="T22" fmla="*/ 3 w 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3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3" y="0"/>
                  </a:moveTo>
                  <a:cubicBezTo>
                    <a:pt x="2" y="19"/>
                    <a:pt x="0" y="32"/>
                    <a:pt x="0" y="32"/>
                  </a:cubicBezTo>
                  <a:cubicBezTo>
                    <a:pt x="0" y="32"/>
                    <a:pt x="1" y="23"/>
                    <a:pt x="2" y="8"/>
                  </a:cubicBezTo>
                  <a:cubicBezTo>
                    <a:pt x="3" y="6"/>
                    <a:pt x="3" y="3"/>
                    <a:pt x="3" y="0"/>
                  </a:cubicBezTo>
                </a:path>
              </a:pathLst>
            </a:custGeom>
            <a:solidFill>
              <a:srgbClr val="186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146"/>
            <p:cNvSpPr/>
            <p:nvPr/>
          </p:nvSpPr>
          <p:spPr bwMode="auto">
            <a:xfrm>
              <a:off x="6742113" y="5149850"/>
              <a:ext cx="234950" cy="277813"/>
            </a:xfrm>
            <a:custGeom>
              <a:avLst/>
              <a:gdLst>
                <a:gd name="T0" fmla="*/ 1 w 84"/>
                <a:gd name="T1" fmla="*/ 0 h 99"/>
                <a:gd name="T2" fmla="*/ 1 w 84"/>
                <a:gd name="T3" fmla="*/ 0 h 99"/>
                <a:gd name="T4" fmla="*/ 1 w 84"/>
                <a:gd name="T5" fmla="*/ 0 h 99"/>
                <a:gd name="T6" fmla="*/ 1 w 84"/>
                <a:gd name="T7" fmla="*/ 0 h 99"/>
                <a:gd name="T8" fmla="*/ 1 w 84"/>
                <a:gd name="T9" fmla="*/ 0 h 99"/>
                <a:gd name="T10" fmla="*/ 0 w 84"/>
                <a:gd name="T11" fmla="*/ 3 h 99"/>
                <a:gd name="T12" fmla="*/ 63 w 84"/>
                <a:gd name="T13" fmla="*/ 57 h 99"/>
                <a:gd name="T14" fmla="*/ 66 w 84"/>
                <a:gd name="T15" fmla="*/ 99 h 99"/>
                <a:gd name="T16" fmla="*/ 72 w 84"/>
                <a:gd name="T17" fmla="*/ 98 h 99"/>
                <a:gd name="T18" fmla="*/ 81 w 84"/>
                <a:gd name="T19" fmla="*/ 88 h 99"/>
                <a:gd name="T20" fmla="*/ 80 w 84"/>
                <a:gd name="T21" fmla="*/ 88 h 99"/>
                <a:gd name="T22" fmla="*/ 80 w 84"/>
                <a:gd name="T23" fmla="*/ 88 h 99"/>
                <a:gd name="T24" fmla="*/ 80 w 84"/>
                <a:gd name="T25" fmla="*/ 87 h 99"/>
                <a:gd name="T26" fmla="*/ 80 w 84"/>
                <a:gd name="T27" fmla="*/ 87 h 99"/>
                <a:gd name="T28" fmla="*/ 80 w 84"/>
                <a:gd name="T29" fmla="*/ 87 h 99"/>
                <a:gd name="T30" fmla="*/ 83 w 84"/>
                <a:gd name="T31" fmla="*/ 55 h 99"/>
                <a:gd name="T32" fmla="*/ 84 w 84"/>
                <a:gd name="T33" fmla="*/ 44 h 99"/>
                <a:gd name="T34" fmla="*/ 84 w 84"/>
                <a:gd name="T35" fmla="*/ 44 h 99"/>
                <a:gd name="T36" fmla="*/ 76 w 84"/>
                <a:gd name="T37" fmla="*/ 42 h 99"/>
                <a:gd name="T38" fmla="*/ 25 w 84"/>
                <a:gd name="T39" fmla="*/ 21 h 99"/>
                <a:gd name="T40" fmla="*/ 25 w 84"/>
                <a:gd name="T41" fmla="*/ 21 h 99"/>
                <a:gd name="T42" fmla="*/ 25 w 84"/>
                <a:gd name="T43" fmla="*/ 21 h 99"/>
                <a:gd name="T44" fmla="*/ 1 w 84"/>
                <a:gd name="T45" fmla="*/ 0 h 99"/>
                <a:gd name="T46" fmla="*/ 1 w 84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3"/>
                  </a:cubicBezTo>
                  <a:cubicBezTo>
                    <a:pt x="17" y="25"/>
                    <a:pt x="38" y="46"/>
                    <a:pt x="63" y="57"/>
                  </a:cubicBezTo>
                  <a:cubicBezTo>
                    <a:pt x="67" y="64"/>
                    <a:pt x="44" y="99"/>
                    <a:pt x="66" y="99"/>
                  </a:cubicBezTo>
                  <a:cubicBezTo>
                    <a:pt x="68" y="99"/>
                    <a:pt x="70" y="99"/>
                    <a:pt x="72" y="98"/>
                  </a:cubicBezTo>
                  <a:cubicBezTo>
                    <a:pt x="77" y="95"/>
                    <a:pt x="76" y="93"/>
                    <a:pt x="81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7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7"/>
                    <a:pt x="82" y="74"/>
                    <a:pt x="83" y="55"/>
                  </a:cubicBezTo>
                  <a:cubicBezTo>
                    <a:pt x="84" y="52"/>
                    <a:pt x="84" y="48"/>
                    <a:pt x="84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1" y="43"/>
                    <a:pt x="79" y="43"/>
                    <a:pt x="76" y="42"/>
                  </a:cubicBezTo>
                  <a:cubicBezTo>
                    <a:pt x="55" y="38"/>
                    <a:pt x="38" y="3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5" y="14"/>
                    <a:pt x="7" y="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147"/>
            <p:cNvSpPr/>
            <p:nvPr/>
          </p:nvSpPr>
          <p:spPr bwMode="auto">
            <a:xfrm>
              <a:off x="6781800" y="4302125"/>
              <a:ext cx="184150" cy="250825"/>
            </a:xfrm>
            <a:custGeom>
              <a:avLst/>
              <a:gdLst>
                <a:gd name="T0" fmla="*/ 66 w 66"/>
                <a:gd name="T1" fmla="*/ 74 h 89"/>
                <a:gd name="T2" fmla="*/ 66 w 66"/>
                <a:gd name="T3" fmla="*/ 74 h 89"/>
                <a:gd name="T4" fmla="*/ 27 w 66"/>
                <a:gd name="T5" fmla="*/ 79 h 89"/>
                <a:gd name="T6" fmla="*/ 24 w 66"/>
                <a:gd name="T7" fmla="*/ 11 h 89"/>
                <a:gd name="T8" fmla="*/ 62 w 66"/>
                <a:gd name="T9" fmla="*/ 20 h 89"/>
                <a:gd name="T10" fmla="*/ 66 w 66"/>
                <a:gd name="T11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9">
                  <a:moveTo>
                    <a:pt x="66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66" y="74"/>
                    <a:pt x="49" y="89"/>
                    <a:pt x="27" y="79"/>
                  </a:cubicBezTo>
                  <a:cubicBezTo>
                    <a:pt x="0" y="66"/>
                    <a:pt x="0" y="23"/>
                    <a:pt x="24" y="11"/>
                  </a:cubicBezTo>
                  <a:cubicBezTo>
                    <a:pt x="46" y="0"/>
                    <a:pt x="59" y="16"/>
                    <a:pt x="62" y="20"/>
                  </a:cubicBezTo>
                  <a:cubicBezTo>
                    <a:pt x="62" y="38"/>
                    <a:pt x="63" y="56"/>
                    <a:pt x="66" y="74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48"/>
            <p:cNvSpPr/>
            <p:nvPr/>
          </p:nvSpPr>
          <p:spPr bwMode="auto">
            <a:xfrm>
              <a:off x="6831013" y="3822700"/>
              <a:ext cx="261937" cy="211138"/>
            </a:xfrm>
            <a:custGeom>
              <a:avLst/>
              <a:gdLst>
                <a:gd name="T0" fmla="*/ 0 w 93"/>
                <a:gd name="T1" fmla="*/ 73 h 75"/>
                <a:gd name="T2" fmla="*/ 0 w 93"/>
                <a:gd name="T3" fmla="*/ 72 h 75"/>
                <a:gd name="T4" fmla="*/ 2 w 93"/>
                <a:gd name="T5" fmla="*/ 68 h 75"/>
                <a:gd name="T6" fmla="*/ 11 w 93"/>
                <a:gd name="T7" fmla="*/ 58 h 75"/>
                <a:gd name="T8" fmla="*/ 25 w 93"/>
                <a:gd name="T9" fmla="*/ 45 h 75"/>
                <a:gd name="T10" fmla="*/ 42 w 93"/>
                <a:gd name="T11" fmla="*/ 32 h 75"/>
                <a:gd name="T12" fmla="*/ 76 w 93"/>
                <a:gd name="T13" fmla="*/ 10 h 75"/>
                <a:gd name="T14" fmla="*/ 92 w 93"/>
                <a:gd name="T15" fmla="*/ 1 h 75"/>
                <a:gd name="T16" fmla="*/ 93 w 93"/>
                <a:gd name="T17" fmla="*/ 1 h 75"/>
                <a:gd name="T18" fmla="*/ 93 w 93"/>
                <a:gd name="T19" fmla="*/ 2 h 75"/>
                <a:gd name="T20" fmla="*/ 79 w 93"/>
                <a:gd name="T21" fmla="*/ 14 h 75"/>
                <a:gd name="T22" fmla="*/ 64 w 93"/>
                <a:gd name="T23" fmla="*/ 25 h 75"/>
                <a:gd name="T24" fmla="*/ 47 w 93"/>
                <a:gd name="T25" fmla="*/ 38 h 75"/>
                <a:gd name="T26" fmla="*/ 30 w 93"/>
                <a:gd name="T27" fmla="*/ 51 h 75"/>
                <a:gd name="T28" fmla="*/ 15 w 93"/>
                <a:gd name="T29" fmla="*/ 62 h 75"/>
                <a:gd name="T30" fmla="*/ 5 w 93"/>
                <a:gd name="T31" fmla="*/ 70 h 75"/>
                <a:gd name="T32" fmla="*/ 3 w 93"/>
                <a:gd name="T33" fmla="*/ 73 h 75"/>
                <a:gd name="T34" fmla="*/ 3 w 93"/>
                <a:gd name="T35" fmla="*/ 74 h 75"/>
                <a:gd name="T36" fmla="*/ 3 w 93"/>
                <a:gd name="T37" fmla="*/ 74 h 75"/>
                <a:gd name="T38" fmla="*/ 1 w 93"/>
                <a:gd name="T39" fmla="*/ 74 h 75"/>
                <a:gd name="T40" fmla="*/ 0 w 93"/>
                <a:gd name="T41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75">
                  <a:moveTo>
                    <a:pt x="0" y="73"/>
                  </a:moveTo>
                  <a:cubicBezTo>
                    <a:pt x="0" y="73"/>
                    <a:pt x="0" y="73"/>
                    <a:pt x="0" y="72"/>
                  </a:cubicBezTo>
                  <a:cubicBezTo>
                    <a:pt x="1" y="71"/>
                    <a:pt x="1" y="69"/>
                    <a:pt x="2" y="68"/>
                  </a:cubicBezTo>
                  <a:cubicBezTo>
                    <a:pt x="4" y="65"/>
                    <a:pt x="7" y="62"/>
                    <a:pt x="11" y="58"/>
                  </a:cubicBezTo>
                  <a:cubicBezTo>
                    <a:pt x="15" y="54"/>
                    <a:pt x="20" y="49"/>
                    <a:pt x="25" y="45"/>
                  </a:cubicBezTo>
                  <a:cubicBezTo>
                    <a:pt x="31" y="41"/>
                    <a:pt x="36" y="36"/>
                    <a:pt x="42" y="32"/>
                  </a:cubicBezTo>
                  <a:cubicBezTo>
                    <a:pt x="54" y="23"/>
                    <a:pt x="66" y="15"/>
                    <a:pt x="76" y="10"/>
                  </a:cubicBezTo>
                  <a:cubicBezTo>
                    <a:pt x="85" y="4"/>
                    <a:pt x="92" y="1"/>
                    <a:pt x="92" y="1"/>
                  </a:cubicBezTo>
                  <a:cubicBezTo>
                    <a:pt x="92" y="0"/>
                    <a:pt x="93" y="1"/>
                    <a:pt x="93" y="1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87" y="7"/>
                    <a:pt x="79" y="14"/>
                  </a:cubicBezTo>
                  <a:cubicBezTo>
                    <a:pt x="74" y="17"/>
                    <a:pt x="69" y="21"/>
                    <a:pt x="64" y="25"/>
                  </a:cubicBezTo>
                  <a:cubicBezTo>
                    <a:pt x="59" y="29"/>
                    <a:pt x="53" y="34"/>
                    <a:pt x="47" y="38"/>
                  </a:cubicBezTo>
                  <a:cubicBezTo>
                    <a:pt x="41" y="43"/>
                    <a:pt x="35" y="47"/>
                    <a:pt x="30" y="51"/>
                  </a:cubicBezTo>
                  <a:cubicBezTo>
                    <a:pt x="24" y="55"/>
                    <a:pt x="19" y="59"/>
                    <a:pt x="15" y="62"/>
                  </a:cubicBezTo>
                  <a:cubicBezTo>
                    <a:pt x="11" y="65"/>
                    <a:pt x="7" y="68"/>
                    <a:pt x="5" y="70"/>
                  </a:cubicBezTo>
                  <a:cubicBezTo>
                    <a:pt x="4" y="71"/>
                    <a:pt x="4" y="72"/>
                    <a:pt x="3" y="73"/>
                  </a:cubicBezTo>
                  <a:cubicBezTo>
                    <a:pt x="3" y="73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5"/>
                    <a:pt x="1" y="75"/>
                    <a:pt x="1" y="74"/>
                  </a:cubicBezTo>
                  <a:cubicBezTo>
                    <a:pt x="0" y="74"/>
                    <a:pt x="0" y="74"/>
                    <a:pt x="0" y="73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149"/>
            <p:cNvSpPr/>
            <p:nvPr/>
          </p:nvSpPr>
          <p:spPr bwMode="auto">
            <a:xfrm>
              <a:off x="6831013" y="3624263"/>
              <a:ext cx="1219200" cy="484188"/>
            </a:xfrm>
            <a:custGeom>
              <a:avLst/>
              <a:gdLst>
                <a:gd name="T0" fmla="*/ 434 w 434"/>
                <a:gd name="T1" fmla="*/ 2 h 173"/>
                <a:gd name="T2" fmla="*/ 431 w 434"/>
                <a:gd name="T3" fmla="*/ 7 h 173"/>
                <a:gd name="T4" fmla="*/ 421 w 434"/>
                <a:gd name="T5" fmla="*/ 19 h 173"/>
                <a:gd name="T6" fmla="*/ 414 w 434"/>
                <a:gd name="T7" fmla="*/ 28 h 173"/>
                <a:gd name="T8" fmla="*/ 405 w 434"/>
                <a:gd name="T9" fmla="*/ 38 h 173"/>
                <a:gd name="T10" fmla="*/ 383 w 434"/>
                <a:gd name="T11" fmla="*/ 61 h 173"/>
                <a:gd name="T12" fmla="*/ 354 w 434"/>
                <a:gd name="T13" fmla="*/ 86 h 173"/>
                <a:gd name="T14" fmla="*/ 338 w 434"/>
                <a:gd name="T15" fmla="*/ 98 h 173"/>
                <a:gd name="T16" fmla="*/ 320 w 434"/>
                <a:gd name="T17" fmla="*/ 110 h 173"/>
                <a:gd name="T18" fmla="*/ 300 w 434"/>
                <a:gd name="T19" fmla="*/ 122 h 173"/>
                <a:gd name="T20" fmla="*/ 280 w 434"/>
                <a:gd name="T21" fmla="*/ 132 h 173"/>
                <a:gd name="T22" fmla="*/ 259 w 434"/>
                <a:gd name="T23" fmla="*/ 141 h 173"/>
                <a:gd name="T24" fmla="*/ 236 w 434"/>
                <a:gd name="T25" fmla="*/ 150 h 173"/>
                <a:gd name="T26" fmla="*/ 214 w 434"/>
                <a:gd name="T27" fmla="*/ 156 h 173"/>
                <a:gd name="T28" fmla="*/ 191 w 434"/>
                <a:gd name="T29" fmla="*/ 161 h 173"/>
                <a:gd name="T30" fmla="*/ 146 w 434"/>
                <a:gd name="T31" fmla="*/ 167 h 173"/>
                <a:gd name="T32" fmla="*/ 104 w 434"/>
                <a:gd name="T33" fmla="*/ 171 h 173"/>
                <a:gd name="T34" fmla="*/ 85 w 434"/>
                <a:gd name="T35" fmla="*/ 172 h 173"/>
                <a:gd name="T36" fmla="*/ 75 w 434"/>
                <a:gd name="T37" fmla="*/ 172 h 173"/>
                <a:gd name="T38" fmla="*/ 67 w 434"/>
                <a:gd name="T39" fmla="*/ 172 h 173"/>
                <a:gd name="T40" fmla="*/ 34 w 434"/>
                <a:gd name="T41" fmla="*/ 171 h 173"/>
                <a:gd name="T42" fmla="*/ 10 w 434"/>
                <a:gd name="T43" fmla="*/ 165 h 173"/>
                <a:gd name="T44" fmla="*/ 3 w 434"/>
                <a:gd name="T45" fmla="*/ 158 h 173"/>
                <a:gd name="T46" fmla="*/ 1 w 434"/>
                <a:gd name="T47" fmla="*/ 151 h 173"/>
                <a:gd name="T48" fmla="*/ 1 w 434"/>
                <a:gd name="T49" fmla="*/ 147 h 173"/>
                <a:gd name="T50" fmla="*/ 0 w 434"/>
                <a:gd name="T51" fmla="*/ 146 h 173"/>
                <a:gd name="T52" fmla="*/ 0 w 434"/>
                <a:gd name="T53" fmla="*/ 146 h 173"/>
                <a:gd name="T54" fmla="*/ 1 w 434"/>
                <a:gd name="T55" fmla="*/ 145 h 173"/>
                <a:gd name="T56" fmla="*/ 2 w 434"/>
                <a:gd name="T57" fmla="*/ 145 h 173"/>
                <a:gd name="T58" fmla="*/ 3 w 434"/>
                <a:gd name="T59" fmla="*/ 147 h 173"/>
                <a:gd name="T60" fmla="*/ 3 w 434"/>
                <a:gd name="T61" fmla="*/ 151 h 173"/>
                <a:gd name="T62" fmla="*/ 5 w 434"/>
                <a:gd name="T63" fmla="*/ 157 h 173"/>
                <a:gd name="T64" fmla="*/ 12 w 434"/>
                <a:gd name="T65" fmla="*/ 162 h 173"/>
                <a:gd name="T66" fmla="*/ 35 w 434"/>
                <a:gd name="T67" fmla="*/ 167 h 173"/>
                <a:gd name="T68" fmla="*/ 66 w 434"/>
                <a:gd name="T69" fmla="*/ 167 h 173"/>
                <a:gd name="T70" fmla="*/ 75 w 434"/>
                <a:gd name="T71" fmla="*/ 167 h 173"/>
                <a:gd name="T72" fmla="*/ 84 w 434"/>
                <a:gd name="T73" fmla="*/ 166 h 173"/>
                <a:gd name="T74" fmla="*/ 104 w 434"/>
                <a:gd name="T75" fmla="*/ 165 h 173"/>
                <a:gd name="T76" fmla="*/ 124 w 434"/>
                <a:gd name="T77" fmla="*/ 163 h 173"/>
                <a:gd name="T78" fmla="*/ 146 w 434"/>
                <a:gd name="T79" fmla="*/ 160 h 173"/>
                <a:gd name="T80" fmla="*/ 190 w 434"/>
                <a:gd name="T81" fmla="*/ 154 h 173"/>
                <a:gd name="T82" fmla="*/ 212 w 434"/>
                <a:gd name="T83" fmla="*/ 149 h 173"/>
                <a:gd name="T84" fmla="*/ 234 w 434"/>
                <a:gd name="T85" fmla="*/ 142 h 173"/>
                <a:gd name="T86" fmla="*/ 256 w 434"/>
                <a:gd name="T87" fmla="*/ 134 h 173"/>
                <a:gd name="T88" fmla="*/ 277 w 434"/>
                <a:gd name="T89" fmla="*/ 125 h 173"/>
                <a:gd name="T90" fmla="*/ 297 w 434"/>
                <a:gd name="T91" fmla="*/ 115 h 173"/>
                <a:gd name="T92" fmla="*/ 316 w 434"/>
                <a:gd name="T93" fmla="*/ 104 h 173"/>
                <a:gd name="T94" fmla="*/ 334 w 434"/>
                <a:gd name="T95" fmla="*/ 92 h 173"/>
                <a:gd name="T96" fmla="*/ 350 w 434"/>
                <a:gd name="T97" fmla="*/ 80 h 173"/>
                <a:gd name="T98" fmla="*/ 379 w 434"/>
                <a:gd name="T99" fmla="*/ 57 h 173"/>
                <a:gd name="T100" fmla="*/ 391 w 434"/>
                <a:gd name="T101" fmla="*/ 45 h 173"/>
                <a:gd name="T102" fmla="*/ 402 w 434"/>
                <a:gd name="T103" fmla="*/ 35 h 173"/>
                <a:gd name="T104" fmla="*/ 411 w 434"/>
                <a:gd name="T105" fmla="*/ 25 h 173"/>
                <a:gd name="T106" fmla="*/ 418 w 434"/>
                <a:gd name="T107" fmla="*/ 17 h 173"/>
                <a:gd name="T108" fmla="*/ 428 w 434"/>
                <a:gd name="T109" fmla="*/ 5 h 173"/>
                <a:gd name="T110" fmla="*/ 432 w 434"/>
                <a:gd name="T111" fmla="*/ 0 h 173"/>
                <a:gd name="T112" fmla="*/ 432 w 434"/>
                <a:gd name="T113" fmla="*/ 0 h 173"/>
                <a:gd name="T114" fmla="*/ 434 w 434"/>
                <a:gd name="T115" fmla="*/ 0 h 173"/>
                <a:gd name="T116" fmla="*/ 434 w 434"/>
                <a:gd name="T117" fmla="*/ 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4" h="173">
                  <a:moveTo>
                    <a:pt x="434" y="2"/>
                  </a:moveTo>
                  <a:cubicBezTo>
                    <a:pt x="434" y="2"/>
                    <a:pt x="433" y="4"/>
                    <a:pt x="431" y="7"/>
                  </a:cubicBezTo>
                  <a:cubicBezTo>
                    <a:pt x="429" y="10"/>
                    <a:pt x="426" y="14"/>
                    <a:pt x="421" y="19"/>
                  </a:cubicBezTo>
                  <a:cubicBezTo>
                    <a:pt x="419" y="22"/>
                    <a:pt x="417" y="25"/>
                    <a:pt x="414" y="28"/>
                  </a:cubicBezTo>
                  <a:cubicBezTo>
                    <a:pt x="412" y="31"/>
                    <a:pt x="409" y="35"/>
                    <a:pt x="405" y="38"/>
                  </a:cubicBezTo>
                  <a:cubicBezTo>
                    <a:pt x="399" y="45"/>
                    <a:pt x="392" y="53"/>
                    <a:pt x="383" y="61"/>
                  </a:cubicBezTo>
                  <a:cubicBezTo>
                    <a:pt x="374" y="69"/>
                    <a:pt x="365" y="77"/>
                    <a:pt x="354" y="86"/>
                  </a:cubicBezTo>
                  <a:cubicBezTo>
                    <a:pt x="349" y="90"/>
                    <a:pt x="343" y="94"/>
                    <a:pt x="338" y="98"/>
                  </a:cubicBezTo>
                  <a:cubicBezTo>
                    <a:pt x="332" y="102"/>
                    <a:pt x="326" y="106"/>
                    <a:pt x="320" y="110"/>
                  </a:cubicBezTo>
                  <a:cubicBezTo>
                    <a:pt x="313" y="114"/>
                    <a:pt x="307" y="118"/>
                    <a:pt x="300" y="122"/>
                  </a:cubicBezTo>
                  <a:cubicBezTo>
                    <a:pt x="294" y="125"/>
                    <a:pt x="287" y="129"/>
                    <a:pt x="280" y="132"/>
                  </a:cubicBezTo>
                  <a:cubicBezTo>
                    <a:pt x="273" y="135"/>
                    <a:pt x="266" y="138"/>
                    <a:pt x="259" y="141"/>
                  </a:cubicBezTo>
                  <a:cubicBezTo>
                    <a:pt x="251" y="144"/>
                    <a:pt x="244" y="147"/>
                    <a:pt x="236" y="150"/>
                  </a:cubicBezTo>
                  <a:cubicBezTo>
                    <a:pt x="229" y="152"/>
                    <a:pt x="221" y="154"/>
                    <a:pt x="214" y="156"/>
                  </a:cubicBezTo>
                  <a:cubicBezTo>
                    <a:pt x="206" y="158"/>
                    <a:pt x="199" y="160"/>
                    <a:pt x="191" y="161"/>
                  </a:cubicBezTo>
                  <a:cubicBezTo>
                    <a:pt x="176" y="164"/>
                    <a:pt x="161" y="166"/>
                    <a:pt x="146" y="167"/>
                  </a:cubicBezTo>
                  <a:cubicBezTo>
                    <a:pt x="132" y="169"/>
                    <a:pt x="118" y="170"/>
                    <a:pt x="104" y="171"/>
                  </a:cubicBezTo>
                  <a:cubicBezTo>
                    <a:pt x="98" y="172"/>
                    <a:pt x="91" y="172"/>
                    <a:pt x="85" y="172"/>
                  </a:cubicBezTo>
                  <a:cubicBezTo>
                    <a:pt x="82" y="172"/>
                    <a:pt x="79" y="172"/>
                    <a:pt x="75" y="172"/>
                  </a:cubicBezTo>
                  <a:cubicBezTo>
                    <a:pt x="72" y="172"/>
                    <a:pt x="69" y="172"/>
                    <a:pt x="67" y="172"/>
                  </a:cubicBezTo>
                  <a:cubicBezTo>
                    <a:pt x="55" y="173"/>
                    <a:pt x="44" y="172"/>
                    <a:pt x="34" y="171"/>
                  </a:cubicBezTo>
                  <a:cubicBezTo>
                    <a:pt x="25" y="170"/>
                    <a:pt x="17" y="168"/>
                    <a:pt x="10" y="165"/>
                  </a:cubicBezTo>
                  <a:cubicBezTo>
                    <a:pt x="7" y="163"/>
                    <a:pt x="4" y="161"/>
                    <a:pt x="3" y="158"/>
                  </a:cubicBezTo>
                  <a:cubicBezTo>
                    <a:pt x="1" y="156"/>
                    <a:pt x="1" y="153"/>
                    <a:pt x="1" y="151"/>
                  </a:cubicBezTo>
                  <a:cubicBezTo>
                    <a:pt x="1" y="149"/>
                    <a:pt x="1" y="148"/>
                    <a:pt x="1" y="147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5"/>
                    <a:pt x="1" y="145"/>
                    <a:pt x="1" y="14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2" y="145"/>
                    <a:pt x="2" y="146"/>
                    <a:pt x="3" y="147"/>
                  </a:cubicBezTo>
                  <a:cubicBezTo>
                    <a:pt x="3" y="148"/>
                    <a:pt x="3" y="149"/>
                    <a:pt x="3" y="151"/>
                  </a:cubicBezTo>
                  <a:cubicBezTo>
                    <a:pt x="4" y="153"/>
                    <a:pt x="4" y="155"/>
                    <a:pt x="5" y="157"/>
                  </a:cubicBezTo>
                  <a:cubicBezTo>
                    <a:pt x="7" y="159"/>
                    <a:pt x="9" y="161"/>
                    <a:pt x="12" y="162"/>
                  </a:cubicBezTo>
                  <a:cubicBezTo>
                    <a:pt x="17" y="165"/>
                    <a:pt x="26" y="166"/>
                    <a:pt x="35" y="167"/>
                  </a:cubicBezTo>
                  <a:cubicBezTo>
                    <a:pt x="44" y="168"/>
                    <a:pt x="55" y="168"/>
                    <a:pt x="66" y="167"/>
                  </a:cubicBezTo>
                  <a:cubicBezTo>
                    <a:pt x="69" y="167"/>
                    <a:pt x="72" y="167"/>
                    <a:pt x="75" y="167"/>
                  </a:cubicBezTo>
                  <a:cubicBezTo>
                    <a:pt x="78" y="167"/>
                    <a:pt x="81" y="166"/>
                    <a:pt x="84" y="166"/>
                  </a:cubicBezTo>
                  <a:cubicBezTo>
                    <a:pt x="91" y="166"/>
                    <a:pt x="97" y="166"/>
                    <a:pt x="104" y="165"/>
                  </a:cubicBezTo>
                  <a:cubicBezTo>
                    <a:pt x="110" y="164"/>
                    <a:pt x="117" y="163"/>
                    <a:pt x="124" y="163"/>
                  </a:cubicBezTo>
                  <a:cubicBezTo>
                    <a:pt x="131" y="162"/>
                    <a:pt x="138" y="161"/>
                    <a:pt x="146" y="160"/>
                  </a:cubicBezTo>
                  <a:cubicBezTo>
                    <a:pt x="160" y="159"/>
                    <a:pt x="175" y="157"/>
                    <a:pt x="190" y="154"/>
                  </a:cubicBezTo>
                  <a:cubicBezTo>
                    <a:pt x="197" y="152"/>
                    <a:pt x="204" y="150"/>
                    <a:pt x="212" y="149"/>
                  </a:cubicBezTo>
                  <a:cubicBezTo>
                    <a:pt x="219" y="147"/>
                    <a:pt x="227" y="144"/>
                    <a:pt x="234" y="142"/>
                  </a:cubicBezTo>
                  <a:cubicBezTo>
                    <a:pt x="241" y="139"/>
                    <a:pt x="248" y="137"/>
                    <a:pt x="256" y="134"/>
                  </a:cubicBezTo>
                  <a:cubicBezTo>
                    <a:pt x="263" y="131"/>
                    <a:pt x="270" y="128"/>
                    <a:pt x="277" y="125"/>
                  </a:cubicBezTo>
                  <a:cubicBezTo>
                    <a:pt x="283" y="122"/>
                    <a:pt x="290" y="118"/>
                    <a:pt x="297" y="115"/>
                  </a:cubicBezTo>
                  <a:cubicBezTo>
                    <a:pt x="303" y="111"/>
                    <a:pt x="310" y="108"/>
                    <a:pt x="316" y="104"/>
                  </a:cubicBezTo>
                  <a:cubicBezTo>
                    <a:pt x="322" y="100"/>
                    <a:pt x="328" y="96"/>
                    <a:pt x="334" y="92"/>
                  </a:cubicBezTo>
                  <a:cubicBezTo>
                    <a:pt x="339" y="88"/>
                    <a:pt x="345" y="84"/>
                    <a:pt x="350" y="80"/>
                  </a:cubicBezTo>
                  <a:cubicBezTo>
                    <a:pt x="361" y="72"/>
                    <a:pt x="370" y="65"/>
                    <a:pt x="379" y="57"/>
                  </a:cubicBezTo>
                  <a:cubicBezTo>
                    <a:pt x="383" y="53"/>
                    <a:pt x="388" y="49"/>
                    <a:pt x="391" y="45"/>
                  </a:cubicBezTo>
                  <a:cubicBezTo>
                    <a:pt x="395" y="42"/>
                    <a:pt x="399" y="38"/>
                    <a:pt x="402" y="35"/>
                  </a:cubicBezTo>
                  <a:cubicBezTo>
                    <a:pt x="405" y="32"/>
                    <a:pt x="408" y="28"/>
                    <a:pt x="411" y="25"/>
                  </a:cubicBezTo>
                  <a:cubicBezTo>
                    <a:pt x="414" y="22"/>
                    <a:pt x="416" y="20"/>
                    <a:pt x="418" y="17"/>
                  </a:cubicBezTo>
                  <a:cubicBezTo>
                    <a:pt x="423" y="12"/>
                    <a:pt x="426" y="8"/>
                    <a:pt x="428" y="5"/>
                  </a:cubicBezTo>
                  <a:cubicBezTo>
                    <a:pt x="431" y="2"/>
                    <a:pt x="432" y="0"/>
                    <a:pt x="432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2" y="0"/>
                    <a:pt x="433" y="0"/>
                    <a:pt x="434" y="0"/>
                  </a:cubicBezTo>
                  <a:cubicBezTo>
                    <a:pt x="434" y="1"/>
                    <a:pt x="434" y="1"/>
                    <a:pt x="434" y="2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150"/>
            <p:cNvSpPr/>
            <p:nvPr/>
          </p:nvSpPr>
          <p:spPr bwMode="auto">
            <a:xfrm>
              <a:off x="8013700" y="3662363"/>
              <a:ext cx="287337" cy="566738"/>
            </a:xfrm>
            <a:custGeom>
              <a:avLst/>
              <a:gdLst>
                <a:gd name="T0" fmla="*/ 2 w 102"/>
                <a:gd name="T1" fmla="*/ 2 h 202"/>
                <a:gd name="T2" fmla="*/ 3 w 102"/>
                <a:gd name="T3" fmla="*/ 4 h 202"/>
                <a:gd name="T4" fmla="*/ 4 w 102"/>
                <a:gd name="T5" fmla="*/ 11 h 202"/>
                <a:gd name="T6" fmla="*/ 9 w 102"/>
                <a:gd name="T7" fmla="*/ 37 h 202"/>
                <a:gd name="T8" fmla="*/ 18 w 102"/>
                <a:gd name="T9" fmla="*/ 72 h 202"/>
                <a:gd name="T10" fmla="*/ 25 w 102"/>
                <a:gd name="T11" fmla="*/ 92 h 202"/>
                <a:gd name="T12" fmla="*/ 32 w 102"/>
                <a:gd name="T13" fmla="*/ 111 h 202"/>
                <a:gd name="T14" fmla="*/ 42 w 102"/>
                <a:gd name="T15" fmla="*/ 130 h 202"/>
                <a:gd name="T16" fmla="*/ 52 w 102"/>
                <a:gd name="T17" fmla="*/ 148 h 202"/>
                <a:gd name="T18" fmla="*/ 63 w 102"/>
                <a:gd name="T19" fmla="*/ 164 h 202"/>
                <a:gd name="T20" fmla="*/ 69 w 102"/>
                <a:gd name="T21" fmla="*/ 171 h 202"/>
                <a:gd name="T22" fmla="*/ 74 w 102"/>
                <a:gd name="T23" fmla="*/ 177 h 202"/>
                <a:gd name="T24" fmla="*/ 85 w 102"/>
                <a:gd name="T25" fmla="*/ 187 h 202"/>
                <a:gd name="T26" fmla="*/ 89 w 102"/>
                <a:gd name="T27" fmla="*/ 191 h 202"/>
                <a:gd name="T28" fmla="*/ 93 w 102"/>
                <a:gd name="T29" fmla="*/ 194 h 202"/>
                <a:gd name="T30" fmla="*/ 101 w 102"/>
                <a:gd name="T31" fmla="*/ 200 h 202"/>
                <a:gd name="T32" fmla="*/ 101 w 102"/>
                <a:gd name="T33" fmla="*/ 202 h 202"/>
                <a:gd name="T34" fmla="*/ 100 w 102"/>
                <a:gd name="T35" fmla="*/ 202 h 202"/>
                <a:gd name="T36" fmla="*/ 92 w 102"/>
                <a:gd name="T37" fmla="*/ 197 h 202"/>
                <a:gd name="T38" fmla="*/ 87 w 102"/>
                <a:gd name="T39" fmla="*/ 194 h 202"/>
                <a:gd name="T40" fmla="*/ 82 w 102"/>
                <a:gd name="T41" fmla="*/ 190 h 202"/>
                <a:gd name="T42" fmla="*/ 71 w 102"/>
                <a:gd name="T43" fmla="*/ 181 h 202"/>
                <a:gd name="T44" fmla="*/ 64 w 102"/>
                <a:gd name="T45" fmla="*/ 175 h 202"/>
                <a:gd name="T46" fmla="*/ 58 w 102"/>
                <a:gd name="T47" fmla="*/ 168 h 202"/>
                <a:gd name="T48" fmla="*/ 46 w 102"/>
                <a:gd name="T49" fmla="*/ 152 h 202"/>
                <a:gd name="T50" fmla="*/ 35 w 102"/>
                <a:gd name="T51" fmla="*/ 134 h 202"/>
                <a:gd name="T52" fmla="*/ 25 w 102"/>
                <a:gd name="T53" fmla="*/ 115 h 202"/>
                <a:gd name="T54" fmla="*/ 17 w 102"/>
                <a:gd name="T55" fmla="*/ 94 h 202"/>
                <a:gd name="T56" fmla="*/ 11 w 102"/>
                <a:gd name="T57" fmla="*/ 74 h 202"/>
                <a:gd name="T58" fmla="*/ 3 w 102"/>
                <a:gd name="T59" fmla="*/ 38 h 202"/>
                <a:gd name="T60" fmla="*/ 0 w 102"/>
                <a:gd name="T61" fmla="*/ 12 h 202"/>
                <a:gd name="T62" fmla="*/ 0 w 102"/>
                <a:gd name="T63" fmla="*/ 4 h 202"/>
                <a:gd name="T64" fmla="*/ 0 w 102"/>
                <a:gd name="T65" fmla="*/ 2 h 202"/>
                <a:gd name="T66" fmla="*/ 1 w 102"/>
                <a:gd name="T67" fmla="*/ 0 h 202"/>
                <a:gd name="T68" fmla="*/ 2 w 102"/>
                <a:gd name="T69" fmla="*/ 1 h 202"/>
                <a:gd name="T70" fmla="*/ 2 w 102"/>
                <a:gd name="T71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202">
                  <a:moveTo>
                    <a:pt x="2" y="2"/>
                  </a:moveTo>
                  <a:cubicBezTo>
                    <a:pt x="2" y="2"/>
                    <a:pt x="3" y="2"/>
                    <a:pt x="3" y="4"/>
                  </a:cubicBezTo>
                  <a:cubicBezTo>
                    <a:pt x="3" y="6"/>
                    <a:pt x="3" y="8"/>
                    <a:pt x="4" y="11"/>
                  </a:cubicBezTo>
                  <a:cubicBezTo>
                    <a:pt x="5" y="17"/>
                    <a:pt x="6" y="26"/>
                    <a:pt x="9" y="37"/>
                  </a:cubicBezTo>
                  <a:cubicBezTo>
                    <a:pt x="11" y="47"/>
                    <a:pt x="14" y="59"/>
                    <a:pt x="18" y="72"/>
                  </a:cubicBezTo>
                  <a:cubicBezTo>
                    <a:pt x="20" y="79"/>
                    <a:pt x="22" y="85"/>
                    <a:pt x="25" y="92"/>
                  </a:cubicBezTo>
                  <a:cubicBezTo>
                    <a:pt x="27" y="98"/>
                    <a:pt x="30" y="105"/>
                    <a:pt x="32" y="111"/>
                  </a:cubicBezTo>
                  <a:cubicBezTo>
                    <a:pt x="35" y="118"/>
                    <a:pt x="38" y="124"/>
                    <a:pt x="42" y="130"/>
                  </a:cubicBezTo>
                  <a:cubicBezTo>
                    <a:pt x="45" y="137"/>
                    <a:pt x="48" y="143"/>
                    <a:pt x="52" y="148"/>
                  </a:cubicBezTo>
                  <a:cubicBezTo>
                    <a:pt x="56" y="154"/>
                    <a:pt x="59" y="159"/>
                    <a:pt x="63" y="164"/>
                  </a:cubicBezTo>
                  <a:cubicBezTo>
                    <a:pt x="65" y="166"/>
                    <a:pt x="67" y="168"/>
                    <a:pt x="69" y="171"/>
                  </a:cubicBezTo>
                  <a:cubicBezTo>
                    <a:pt x="71" y="173"/>
                    <a:pt x="73" y="175"/>
                    <a:pt x="74" y="177"/>
                  </a:cubicBezTo>
                  <a:cubicBezTo>
                    <a:pt x="78" y="181"/>
                    <a:pt x="81" y="184"/>
                    <a:pt x="85" y="187"/>
                  </a:cubicBezTo>
                  <a:cubicBezTo>
                    <a:pt x="86" y="188"/>
                    <a:pt x="88" y="190"/>
                    <a:pt x="89" y="191"/>
                  </a:cubicBezTo>
                  <a:cubicBezTo>
                    <a:pt x="91" y="192"/>
                    <a:pt x="92" y="193"/>
                    <a:pt x="93" y="194"/>
                  </a:cubicBezTo>
                  <a:cubicBezTo>
                    <a:pt x="98" y="198"/>
                    <a:pt x="101" y="200"/>
                    <a:pt x="101" y="200"/>
                  </a:cubicBezTo>
                  <a:cubicBezTo>
                    <a:pt x="102" y="201"/>
                    <a:pt x="102" y="201"/>
                    <a:pt x="101" y="202"/>
                  </a:cubicBezTo>
                  <a:cubicBezTo>
                    <a:pt x="101" y="202"/>
                    <a:pt x="101" y="202"/>
                    <a:pt x="100" y="202"/>
                  </a:cubicBezTo>
                  <a:cubicBezTo>
                    <a:pt x="100" y="202"/>
                    <a:pt x="97" y="200"/>
                    <a:pt x="92" y="197"/>
                  </a:cubicBezTo>
                  <a:cubicBezTo>
                    <a:pt x="90" y="196"/>
                    <a:pt x="89" y="195"/>
                    <a:pt x="87" y="194"/>
                  </a:cubicBezTo>
                  <a:cubicBezTo>
                    <a:pt x="85" y="193"/>
                    <a:pt x="84" y="192"/>
                    <a:pt x="82" y="190"/>
                  </a:cubicBezTo>
                  <a:cubicBezTo>
                    <a:pt x="78" y="188"/>
                    <a:pt x="75" y="184"/>
                    <a:pt x="71" y="181"/>
                  </a:cubicBezTo>
                  <a:cubicBezTo>
                    <a:pt x="69" y="179"/>
                    <a:pt x="67" y="177"/>
                    <a:pt x="64" y="175"/>
                  </a:cubicBezTo>
                  <a:cubicBezTo>
                    <a:pt x="62" y="172"/>
                    <a:pt x="60" y="170"/>
                    <a:pt x="58" y="168"/>
                  </a:cubicBezTo>
                  <a:cubicBezTo>
                    <a:pt x="54" y="163"/>
                    <a:pt x="50" y="158"/>
                    <a:pt x="46" y="152"/>
                  </a:cubicBezTo>
                  <a:cubicBezTo>
                    <a:pt x="42" y="146"/>
                    <a:pt x="38" y="140"/>
                    <a:pt x="35" y="134"/>
                  </a:cubicBezTo>
                  <a:cubicBezTo>
                    <a:pt x="31" y="128"/>
                    <a:pt x="28" y="121"/>
                    <a:pt x="25" y="115"/>
                  </a:cubicBezTo>
                  <a:cubicBezTo>
                    <a:pt x="22" y="108"/>
                    <a:pt x="20" y="101"/>
                    <a:pt x="17" y="94"/>
                  </a:cubicBezTo>
                  <a:cubicBezTo>
                    <a:pt x="15" y="88"/>
                    <a:pt x="13" y="81"/>
                    <a:pt x="11" y="74"/>
                  </a:cubicBezTo>
                  <a:cubicBezTo>
                    <a:pt x="7" y="61"/>
                    <a:pt x="5" y="49"/>
                    <a:pt x="3" y="38"/>
                  </a:cubicBezTo>
                  <a:cubicBezTo>
                    <a:pt x="1" y="27"/>
                    <a:pt x="1" y="18"/>
                    <a:pt x="0" y="12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151"/>
            <p:cNvSpPr/>
            <p:nvPr/>
          </p:nvSpPr>
          <p:spPr bwMode="auto">
            <a:xfrm>
              <a:off x="6750050" y="3551238"/>
              <a:ext cx="365125" cy="482600"/>
            </a:xfrm>
            <a:custGeom>
              <a:avLst/>
              <a:gdLst>
                <a:gd name="T0" fmla="*/ 30 w 130"/>
                <a:gd name="T1" fmla="*/ 172 h 172"/>
                <a:gd name="T2" fmla="*/ 30 w 130"/>
                <a:gd name="T3" fmla="*/ 172 h 172"/>
                <a:gd name="T4" fmla="*/ 30 w 130"/>
                <a:gd name="T5" fmla="*/ 172 h 172"/>
                <a:gd name="T6" fmla="*/ 15 w 130"/>
                <a:gd name="T7" fmla="*/ 171 h 172"/>
                <a:gd name="T8" fmla="*/ 2 w 130"/>
                <a:gd name="T9" fmla="*/ 160 h 172"/>
                <a:gd name="T10" fmla="*/ 1 w 130"/>
                <a:gd name="T11" fmla="*/ 156 h 172"/>
                <a:gd name="T12" fmla="*/ 1 w 130"/>
                <a:gd name="T13" fmla="*/ 152 h 172"/>
                <a:gd name="T14" fmla="*/ 1 w 130"/>
                <a:gd name="T15" fmla="*/ 150 h 172"/>
                <a:gd name="T16" fmla="*/ 1 w 130"/>
                <a:gd name="T17" fmla="*/ 148 h 172"/>
                <a:gd name="T18" fmla="*/ 2 w 130"/>
                <a:gd name="T19" fmla="*/ 144 h 172"/>
                <a:gd name="T20" fmla="*/ 8 w 130"/>
                <a:gd name="T21" fmla="*/ 130 h 172"/>
                <a:gd name="T22" fmla="*/ 15 w 130"/>
                <a:gd name="T23" fmla="*/ 117 h 172"/>
                <a:gd name="T24" fmla="*/ 24 w 130"/>
                <a:gd name="T25" fmla="*/ 104 h 172"/>
                <a:gd name="T26" fmla="*/ 42 w 130"/>
                <a:gd name="T27" fmla="*/ 80 h 172"/>
                <a:gd name="T28" fmla="*/ 61 w 130"/>
                <a:gd name="T29" fmla="*/ 58 h 172"/>
                <a:gd name="T30" fmla="*/ 71 w 130"/>
                <a:gd name="T31" fmla="*/ 47 h 172"/>
                <a:gd name="T32" fmla="*/ 82 w 130"/>
                <a:gd name="T33" fmla="*/ 37 h 172"/>
                <a:gd name="T34" fmla="*/ 129 w 130"/>
                <a:gd name="T35" fmla="*/ 0 h 172"/>
                <a:gd name="T36" fmla="*/ 130 w 130"/>
                <a:gd name="T37" fmla="*/ 0 h 172"/>
                <a:gd name="T38" fmla="*/ 130 w 130"/>
                <a:gd name="T39" fmla="*/ 2 h 172"/>
                <a:gd name="T40" fmla="*/ 130 w 130"/>
                <a:gd name="T41" fmla="*/ 2 h 172"/>
                <a:gd name="T42" fmla="*/ 118 w 130"/>
                <a:gd name="T43" fmla="*/ 11 h 172"/>
                <a:gd name="T44" fmla="*/ 107 w 130"/>
                <a:gd name="T45" fmla="*/ 20 h 172"/>
                <a:gd name="T46" fmla="*/ 86 w 130"/>
                <a:gd name="T47" fmla="*/ 41 h 172"/>
                <a:gd name="T48" fmla="*/ 48 w 130"/>
                <a:gd name="T49" fmla="*/ 85 h 172"/>
                <a:gd name="T50" fmla="*/ 30 w 130"/>
                <a:gd name="T51" fmla="*/ 109 h 172"/>
                <a:gd name="T52" fmla="*/ 14 w 130"/>
                <a:gd name="T53" fmla="*/ 133 h 172"/>
                <a:gd name="T54" fmla="*/ 8 w 130"/>
                <a:gd name="T55" fmla="*/ 146 h 172"/>
                <a:gd name="T56" fmla="*/ 7 w 130"/>
                <a:gd name="T57" fmla="*/ 149 h 172"/>
                <a:gd name="T58" fmla="*/ 6 w 130"/>
                <a:gd name="T59" fmla="*/ 150 h 172"/>
                <a:gd name="T60" fmla="*/ 6 w 130"/>
                <a:gd name="T61" fmla="*/ 152 h 172"/>
                <a:gd name="T62" fmla="*/ 7 w 130"/>
                <a:gd name="T63" fmla="*/ 155 h 172"/>
                <a:gd name="T64" fmla="*/ 7 w 130"/>
                <a:gd name="T65" fmla="*/ 158 h 172"/>
                <a:gd name="T66" fmla="*/ 16 w 130"/>
                <a:gd name="T67" fmla="*/ 167 h 172"/>
                <a:gd name="T68" fmla="*/ 30 w 130"/>
                <a:gd name="T69" fmla="*/ 169 h 172"/>
                <a:gd name="T70" fmla="*/ 30 w 130"/>
                <a:gd name="T71" fmla="*/ 169 h 172"/>
                <a:gd name="T72" fmla="*/ 30 w 130"/>
                <a:gd name="T73" fmla="*/ 169 h 172"/>
                <a:gd name="T74" fmla="*/ 32 w 130"/>
                <a:gd name="T75" fmla="*/ 170 h 172"/>
                <a:gd name="T76" fmla="*/ 30 w 130"/>
                <a:gd name="T7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172">
                  <a:moveTo>
                    <a:pt x="30" y="172"/>
                  </a:moveTo>
                  <a:cubicBezTo>
                    <a:pt x="30" y="172"/>
                    <a:pt x="30" y="172"/>
                    <a:pt x="30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25" y="172"/>
                    <a:pt x="20" y="172"/>
                    <a:pt x="15" y="171"/>
                  </a:cubicBezTo>
                  <a:cubicBezTo>
                    <a:pt x="10" y="169"/>
                    <a:pt x="5" y="166"/>
                    <a:pt x="2" y="160"/>
                  </a:cubicBezTo>
                  <a:cubicBezTo>
                    <a:pt x="2" y="159"/>
                    <a:pt x="1" y="158"/>
                    <a:pt x="1" y="156"/>
                  </a:cubicBezTo>
                  <a:cubicBezTo>
                    <a:pt x="1" y="155"/>
                    <a:pt x="0" y="154"/>
                    <a:pt x="1" y="152"/>
                  </a:cubicBezTo>
                  <a:cubicBezTo>
                    <a:pt x="1" y="152"/>
                    <a:pt x="0" y="151"/>
                    <a:pt x="1" y="150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6"/>
                    <a:pt x="2" y="145"/>
                    <a:pt x="2" y="144"/>
                  </a:cubicBezTo>
                  <a:cubicBezTo>
                    <a:pt x="3" y="139"/>
                    <a:pt x="6" y="134"/>
                    <a:pt x="8" y="130"/>
                  </a:cubicBezTo>
                  <a:cubicBezTo>
                    <a:pt x="10" y="125"/>
                    <a:pt x="13" y="121"/>
                    <a:pt x="15" y="117"/>
                  </a:cubicBezTo>
                  <a:cubicBezTo>
                    <a:pt x="18" y="113"/>
                    <a:pt x="21" y="108"/>
                    <a:pt x="24" y="104"/>
                  </a:cubicBezTo>
                  <a:cubicBezTo>
                    <a:pt x="29" y="96"/>
                    <a:pt x="35" y="88"/>
                    <a:pt x="42" y="80"/>
                  </a:cubicBezTo>
                  <a:cubicBezTo>
                    <a:pt x="48" y="73"/>
                    <a:pt x="54" y="65"/>
                    <a:pt x="61" y="58"/>
                  </a:cubicBezTo>
                  <a:cubicBezTo>
                    <a:pt x="64" y="54"/>
                    <a:pt x="68" y="51"/>
                    <a:pt x="71" y="47"/>
                  </a:cubicBezTo>
                  <a:cubicBezTo>
                    <a:pt x="75" y="43"/>
                    <a:pt x="78" y="40"/>
                    <a:pt x="82" y="37"/>
                  </a:cubicBezTo>
                  <a:cubicBezTo>
                    <a:pt x="96" y="23"/>
                    <a:pt x="111" y="10"/>
                    <a:pt x="129" y="0"/>
                  </a:cubicBezTo>
                  <a:cubicBezTo>
                    <a:pt x="129" y="0"/>
                    <a:pt x="130" y="0"/>
                    <a:pt x="130" y="0"/>
                  </a:cubicBezTo>
                  <a:cubicBezTo>
                    <a:pt x="130" y="1"/>
                    <a:pt x="130" y="1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6" y="5"/>
                    <a:pt x="122" y="8"/>
                    <a:pt x="118" y="11"/>
                  </a:cubicBezTo>
                  <a:cubicBezTo>
                    <a:pt x="115" y="14"/>
                    <a:pt x="111" y="17"/>
                    <a:pt x="107" y="20"/>
                  </a:cubicBezTo>
                  <a:cubicBezTo>
                    <a:pt x="100" y="27"/>
                    <a:pt x="93" y="34"/>
                    <a:pt x="86" y="41"/>
                  </a:cubicBezTo>
                  <a:cubicBezTo>
                    <a:pt x="73" y="55"/>
                    <a:pt x="60" y="70"/>
                    <a:pt x="48" y="85"/>
                  </a:cubicBezTo>
                  <a:cubicBezTo>
                    <a:pt x="42" y="93"/>
                    <a:pt x="36" y="101"/>
                    <a:pt x="30" y="109"/>
                  </a:cubicBezTo>
                  <a:cubicBezTo>
                    <a:pt x="24" y="117"/>
                    <a:pt x="19" y="125"/>
                    <a:pt x="14" y="133"/>
                  </a:cubicBezTo>
                  <a:cubicBezTo>
                    <a:pt x="12" y="137"/>
                    <a:pt x="9" y="142"/>
                    <a:pt x="8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1"/>
                    <a:pt x="6" y="152"/>
                    <a:pt x="6" y="152"/>
                  </a:cubicBezTo>
                  <a:cubicBezTo>
                    <a:pt x="6" y="153"/>
                    <a:pt x="7" y="154"/>
                    <a:pt x="7" y="155"/>
                  </a:cubicBezTo>
                  <a:cubicBezTo>
                    <a:pt x="7" y="156"/>
                    <a:pt x="7" y="157"/>
                    <a:pt x="7" y="158"/>
                  </a:cubicBezTo>
                  <a:cubicBezTo>
                    <a:pt x="9" y="162"/>
                    <a:pt x="12" y="165"/>
                    <a:pt x="16" y="167"/>
                  </a:cubicBezTo>
                  <a:cubicBezTo>
                    <a:pt x="21" y="169"/>
                    <a:pt x="25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9"/>
                    <a:pt x="32" y="170"/>
                    <a:pt x="32" y="170"/>
                  </a:cubicBezTo>
                  <a:cubicBezTo>
                    <a:pt x="32" y="171"/>
                    <a:pt x="31" y="172"/>
                    <a:pt x="30" y="172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152"/>
            <p:cNvSpPr/>
            <p:nvPr/>
          </p:nvSpPr>
          <p:spPr bwMode="auto">
            <a:xfrm>
              <a:off x="6943725" y="5353050"/>
              <a:ext cx="146050" cy="74613"/>
            </a:xfrm>
            <a:custGeom>
              <a:avLst/>
              <a:gdLst>
                <a:gd name="T0" fmla="*/ 51 w 52"/>
                <a:gd name="T1" fmla="*/ 4 h 27"/>
                <a:gd name="T2" fmla="*/ 51 w 52"/>
                <a:gd name="T3" fmla="*/ 4 h 27"/>
                <a:gd name="T4" fmla="*/ 49 w 52"/>
                <a:gd name="T5" fmla="*/ 3 h 27"/>
                <a:gd name="T6" fmla="*/ 46 w 52"/>
                <a:gd name="T7" fmla="*/ 3 h 27"/>
                <a:gd name="T8" fmla="*/ 43 w 52"/>
                <a:gd name="T9" fmla="*/ 3 h 27"/>
                <a:gd name="T10" fmla="*/ 24 w 52"/>
                <a:gd name="T11" fmla="*/ 9 h 27"/>
                <a:gd name="T12" fmla="*/ 15 w 52"/>
                <a:gd name="T13" fmla="*/ 15 h 27"/>
                <a:gd name="T14" fmla="*/ 11 w 52"/>
                <a:gd name="T15" fmla="*/ 18 h 27"/>
                <a:gd name="T16" fmla="*/ 8 w 52"/>
                <a:gd name="T17" fmla="*/ 20 h 27"/>
                <a:gd name="T18" fmla="*/ 5 w 52"/>
                <a:gd name="T19" fmla="*/ 23 h 27"/>
                <a:gd name="T20" fmla="*/ 3 w 52"/>
                <a:gd name="T21" fmla="*/ 25 h 27"/>
                <a:gd name="T22" fmla="*/ 1 w 52"/>
                <a:gd name="T23" fmla="*/ 27 h 27"/>
                <a:gd name="T24" fmla="*/ 1 w 52"/>
                <a:gd name="T25" fmla="*/ 27 h 27"/>
                <a:gd name="T26" fmla="*/ 0 w 52"/>
                <a:gd name="T27" fmla="*/ 27 h 27"/>
                <a:gd name="T28" fmla="*/ 0 w 52"/>
                <a:gd name="T29" fmla="*/ 26 h 27"/>
                <a:gd name="T30" fmla="*/ 2 w 52"/>
                <a:gd name="T31" fmla="*/ 24 h 27"/>
                <a:gd name="T32" fmla="*/ 6 w 52"/>
                <a:gd name="T33" fmla="*/ 19 h 27"/>
                <a:gd name="T34" fmla="*/ 9 w 52"/>
                <a:gd name="T35" fmla="*/ 15 h 27"/>
                <a:gd name="T36" fmla="*/ 13 w 52"/>
                <a:gd name="T37" fmla="*/ 12 h 27"/>
                <a:gd name="T38" fmla="*/ 22 w 52"/>
                <a:gd name="T39" fmla="*/ 5 h 27"/>
                <a:gd name="T40" fmla="*/ 33 w 52"/>
                <a:gd name="T41" fmla="*/ 1 h 27"/>
                <a:gd name="T42" fmla="*/ 43 w 52"/>
                <a:gd name="T43" fmla="*/ 0 h 27"/>
                <a:gd name="T44" fmla="*/ 45 w 52"/>
                <a:gd name="T45" fmla="*/ 0 h 27"/>
                <a:gd name="T46" fmla="*/ 47 w 52"/>
                <a:gd name="T47" fmla="*/ 0 h 27"/>
                <a:gd name="T48" fmla="*/ 50 w 52"/>
                <a:gd name="T49" fmla="*/ 2 h 27"/>
                <a:gd name="T50" fmla="*/ 52 w 52"/>
                <a:gd name="T51" fmla="*/ 3 h 27"/>
                <a:gd name="T52" fmla="*/ 52 w 52"/>
                <a:gd name="T53" fmla="*/ 3 h 27"/>
                <a:gd name="T54" fmla="*/ 52 w 52"/>
                <a:gd name="T55" fmla="*/ 4 h 27"/>
                <a:gd name="T56" fmla="*/ 51 w 52"/>
                <a:gd name="T5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27">
                  <a:moveTo>
                    <a:pt x="51" y="4"/>
                  </a:move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50" y="4"/>
                    <a:pt x="49" y="3"/>
                  </a:cubicBezTo>
                  <a:cubicBezTo>
                    <a:pt x="48" y="3"/>
                    <a:pt x="47" y="3"/>
                    <a:pt x="46" y="3"/>
                  </a:cubicBezTo>
                  <a:cubicBezTo>
                    <a:pt x="45" y="3"/>
                    <a:pt x="44" y="3"/>
                    <a:pt x="43" y="3"/>
                  </a:cubicBezTo>
                  <a:cubicBezTo>
                    <a:pt x="38" y="3"/>
                    <a:pt x="31" y="5"/>
                    <a:pt x="24" y="9"/>
                  </a:cubicBezTo>
                  <a:cubicBezTo>
                    <a:pt x="21" y="11"/>
                    <a:pt x="18" y="13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8"/>
                    <a:pt x="9" y="20"/>
                    <a:pt x="8" y="20"/>
                  </a:cubicBezTo>
                  <a:cubicBezTo>
                    <a:pt x="7" y="21"/>
                    <a:pt x="6" y="22"/>
                    <a:pt x="5" y="23"/>
                  </a:cubicBezTo>
                  <a:cubicBezTo>
                    <a:pt x="4" y="24"/>
                    <a:pt x="3" y="24"/>
                    <a:pt x="3" y="25"/>
                  </a:cubicBezTo>
                  <a:cubicBezTo>
                    <a:pt x="2" y="26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1" y="25"/>
                    <a:pt x="2" y="24"/>
                  </a:cubicBezTo>
                  <a:cubicBezTo>
                    <a:pt x="3" y="23"/>
                    <a:pt x="4" y="21"/>
                    <a:pt x="6" y="19"/>
                  </a:cubicBezTo>
                  <a:cubicBezTo>
                    <a:pt x="7" y="18"/>
                    <a:pt x="8" y="16"/>
                    <a:pt x="9" y="15"/>
                  </a:cubicBezTo>
                  <a:cubicBezTo>
                    <a:pt x="10" y="14"/>
                    <a:pt x="12" y="13"/>
                    <a:pt x="13" y="12"/>
                  </a:cubicBezTo>
                  <a:cubicBezTo>
                    <a:pt x="16" y="10"/>
                    <a:pt x="19" y="7"/>
                    <a:pt x="22" y="5"/>
                  </a:cubicBezTo>
                  <a:cubicBezTo>
                    <a:pt x="26" y="4"/>
                    <a:pt x="29" y="2"/>
                    <a:pt x="33" y="1"/>
                  </a:cubicBezTo>
                  <a:cubicBezTo>
                    <a:pt x="36" y="0"/>
                    <a:pt x="40" y="0"/>
                    <a:pt x="43" y="0"/>
                  </a:cubicBezTo>
                  <a:cubicBezTo>
                    <a:pt x="44" y="0"/>
                    <a:pt x="44" y="0"/>
                    <a:pt x="45" y="0"/>
                  </a:cubicBezTo>
                  <a:cubicBezTo>
                    <a:pt x="46" y="0"/>
                    <a:pt x="46" y="0"/>
                    <a:pt x="47" y="0"/>
                  </a:cubicBezTo>
                  <a:cubicBezTo>
                    <a:pt x="48" y="1"/>
                    <a:pt x="49" y="1"/>
                    <a:pt x="50" y="2"/>
                  </a:cubicBezTo>
                  <a:cubicBezTo>
                    <a:pt x="51" y="2"/>
                    <a:pt x="51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1" y="4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153"/>
            <p:cNvSpPr/>
            <p:nvPr/>
          </p:nvSpPr>
          <p:spPr bwMode="auto">
            <a:xfrm>
              <a:off x="6980238" y="5424488"/>
              <a:ext cx="152400" cy="39688"/>
            </a:xfrm>
            <a:custGeom>
              <a:avLst/>
              <a:gdLst>
                <a:gd name="T0" fmla="*/ 53 w 54"/>
                <a:gd name="T1" fmla="*/ 9 h 14"/>
                <a:gd name="T2" fmla="*/ 53 w 54"/>
                <a:gd name="T3" fmla="*/ 9 h 14"/>
                <a:gd name="T4" fmla="*/ 51 w 54"/>
                <a:gd name="T5" fmla="*/ 7 h 14"/>
                <a:gd name="T6" fmla="*/ 46 w 54"/>
                <a:gd name="T7" fmla="*/ 5 h 14"/>
                <a:gd name="T8" fmla="*/ 28 w 54"/>
                <a:gd name="T9" fmla="*/ 6 h 14"/>
                <a:gd name="T10" fmla="*/ 9 w 54"/>
                <a:gd name="T11" fmla="*/ 11 h 14"/>
                <a:gd name="T12" fmla="*/ 1 w 54"/>
                <a:gd name="T13" fmla="*/ 14 h 14"/>
                <a:gd name="T14" fmla="*/ 0 w 54"/>
                <a:gd name="T15" fmla="*/ 13 h 14"/>
                <a:gd name="T16" fmla="*/ 0 w 54"/>
                <a:gd name="T17" fmla="*/ 13 h 14"/>
                <a:gd name="T18" fmla="*/ 8 w 54"/>
                <a:gd name="T19" fmla="*/ 8 h 14"/>
                <a:gd name="T20" fmla="*/ 27 w 54"/>
                <a:gd name="T21" fmla="*/ 2 h 14"/>
                <a:gd name="T22" fmla="*/ 38 w 54"/>
                <a:gd name="T23" fmla="*/ 0 h 14"/>
                <a:gd name="T24" fmla="*/ 47 w 54"/>
                <a:gd name="T25" fmla="*/ 2 h 14"/>
                <a:gd name="T26" fmla="*/ 51 w 54"/>
                <a:gd name="T27" fmla="*/ 4 h 14"/>
                <a:gd name="T28" fmla="*/ 53 w 54"/>
                <a:gd name="T29" fmla="*/ 6 h 14"/>
                <a:gd name="T30" fmla="*/ 54 w 54"/>
                <a:gd name="T31" fmla="*/ 8 h 14"/>
                <a:gd name="T32" fmla="*/ 54 w 54"/>
                <a:gd name="T33" fmla="*/ 8 h 14"/>
                <a:gd name="T34" fmla="*/ 54 w 54"/>
                <a:gd name="T35" fmla="*/ 9 h 14"/>
                <a:gd name="T36" fmla="*/ 53 w 54"/>
                <a:gd name="T3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4"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2" y="8"/>
                    <a:pt x="52" y="8"/>
                    <a:pt x="51" y="7"/>
                  </a:cubicBezTo>
                  <a:cubicBezTo>
                    <a:pt x="51" y="6"/>
                    <a:pt x="49" y="5"/>
                    <a:pt x="46" y="5"/>
                  </a:cubicBezTo>
                  <a:cubicBezTo>
                    <a:pt x="42" y="4"/>
                    <a:pt x="35" y="4"/>
                    <a:pt x="28" y="6"/>
                  </a:cubicBezTo>
                  <a:cubicBezTo>
                    <a:pt x="21" y="7"/>
                    <a:pt x="14" y="9"/>
                    <a:pt x="9" y="11"/>
                  </a:cubicBezTo>
                  <a:cubicBezTo>
                    <a:pt x="4" y="12"/>
                    <a:pt x="1" y="14"/>
                    <a:pt x="1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3" y="11"/>
                    <a:pt x="8" y="8"/>
                  </a:cubicBezTo>
                  <a:cubicBezTo>
                    <a:pt x="13" y="6"/>
                    <a:pt x="20" y="3"/>
                    <a:pt x="27" y="2"/>
                  </a:cubicBezTo>
                  <a:cubicBezTo>
                    <a:pt x="31" y="1"/>
                    <a:pt x="34" y="0"/>
                    <a:pt x="38" y="0"/>
                  </a:cubicBezTo>
                  <a:cubicBezTo>
                    <a:pt x="41" y="0"/>
                    <a:pt x="45" y="1"/>
                    <a:pt x="47" y="2"/>
                  </a:cubicBezTo>
                  <a:cubicBezTo>
                    <a:pt x="49" y="3"/>
                    <a:pt x="50" y="3"/>
                    <a:pt x="51" y="4"/>
                  </a:cubicBezTo>
                  <a:cubicBezTo>
                    <a:pt x="52" y="5"/>
                    <a:pt x="52" y="6"/>
                    <a:pt x="53" y="6"/>
                  </a:cubicBezTo>
                  <a:cubicBezTo>
                    <a:pt x="54" y="7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9"/>
                    <a:pt x="54" y="9"/>
                    <a:pt x="54" y="9"/>
                  </a:cubicBezTo>
                  <a:lnTo>
                    <a:pt x="53" y="9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154"/>
            <p:cNvSpPr/>
            <p:nvPr/>
          </p:nvSpPr>
          <p:spPr bwMode="auto">
            <a:xfrm>
              <a:off x="7013575" y="5514975"/>
              <a:ext cx="141287" cy="28575"/>
            </a:xfrm>
            <a:custGeom>
              <a:avLst/>
              <a:gdLst>
                <a:gd name="T0" fmla="*/ 49 w 50"/>
                <a:gd name="T1" fmla="*/ 10 h 10"/>
                <a:gd name="T2" fmla="*/ 47 w 50"/>
                <a:gd name="T3" fmla="*/ 8 h 10"/>
                <a:gd name="T4" fmla="*/ 45 w 50"/>
                <a:gd name="T5" fmla="*/ 7 h 10"/>
                <a:gd name="T6" fmla="*/ 43 w 50"/>
                <a:gd name="T7" fmla="*/ 6 h 10"/>
                <a:gd name="T8" fmla="*/ 39 w 50"/>
                <a:gd name="T9" fmla="*/ 5 h 10"/>
                <a:gd name="T10" fmla="*/ 35 w 50"/>
                <a:gd name="T11" fmla="*/ 5 h 10"/>
                <a:gd name="T12" fmla="*/ 26 w 50"/>
                <a:gd name="T13" fmla="*/ 4 h 10"/>
                <a:gd name="T14" fmla="*/ 9 w 50"/>
                <a:gd name="T15" fmla="*/ 5 h 10"/>
                <a:gd name="T16" fmla="*/ 3 w 50"/>
                <a:gd name="T17" fmla="*/ 6 h 10"/>
                <a:gd name="T18" fmla="*/ 1 w 50"/>
                <a:gd name="T19" fmla="*/ 6 h 10"/>
                <a:gd name="T20" fmla="*/ 0 w 50"/>
                <a:gd name="T21" fmla="*/ 5 h 10"/>
                <a:gd name="T22" fmla="*/ 1 w 50"/>
                <a:gd name="T23" fmla="*/ 5 h 10"/>
                <a:gd name="T24" fmla="*/ 1 w 50"/>
                <a:gd name="T25" fmla="*/ 5 h 10"/>
                <a:gd name="T26" fmla="*/ 9 w 50"/>
                <a:gd name="T27" fmla="*/ 3 h 10"/>
                <a:gd name="T28" fmla="*/ 26 w 50"/>
                <a:gd name="T29" fmla="*/ 0 h 10"/>
                <a:gd name="T30" fmla="*/ 31 w 50"/>
                <a:gd name="T31" fmla="*/ 0 h 10"/>
                <a:gd name="T32" fmla="*/ 36 w 50"/>
                <a:gd name="T33" fmla="*/ 1 h 10"/>
                <a:gd name="T34" fmla="*/ 40 w 50"/>
                <a:gd name="T35" fmla="*/ 2 h 10"/>
                <a:gd name="T36" fmla="*/ 44 w 50"/>
                <a:gd name="T37" fmla="*/ 3 h 10"/>
                <a:gd name="T38" fmla="*/ 47 w 50"/>
                <a:gd name="T39" fmla="*/ 5 h 10"/>
                <a:gd name="T40" fmla="*/ 49 w 50"/>
                <a:gd name="T41" fmla="*/ 7 h 10"/>
                <a:gd name="T42" fmla="*/ 50 w 50"/>
                <a:gd name="T43" fmla="*/ 9 h 10"/>
                <a:gd name="T44" fmla="*/ 50 w 50"/>
                <a:gd name="T45" fmla="*/ 10 h 10"/>
                <a:gd name="T46" fmla="*/ 49 w 50"/>
                <a:gd name="T4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10">
                  <a:moveTo>
                    <a:pt x="49" y="10"/>
                  </a:moveTo>
                  <a:cubicBezTo>
                    <a:pt x="49" y="10"/>
                    <a:pt x="48" y="9"/>
                    <a:pt x="47" y="8"/>
                  </a:cubicBezTo>
                  <a:cubicBezTo>
                    <a:pt x="47" y="8"/>
                    <a:pt x="46" y="8"/>
                    <a:pt x="45" y="7"/>
                  </a:cubicBezTo>
                  <a:cubicBezTo>
                    <a:pt x="45" y="7"/>
                    <a:pt x="44" y="7"/>
                    <a:pt x="43" y="6"/>
                  </a:cubicBezTo>
                  <a:cubicBezTo>
                    <a:pt x="42" y="6"/>
                    <a:pt x="40" y="6"/>
                    <a:pt x="39" y="5"/>
                  </a:cubicBezTo>
                  <a:cubicBezTo>
                    <a:pt x="38" y="5"/>
                    <a:pt x="37" y="5"/>
                    <a:pt x="35" y="5"/>
                  </a:cubicBezTo>
                  <a:cubicBezTo>
                    <a:pt x="32" y="4"/>
                    <a:pt x="29" y="4"/>
                    <a:pt x="26" y="4"/>
                  </a:cubicBezTo>
                  <a:cubicBezTo>
                    <a:pt x="20" y="4"/>
                    <a:pt x="14" y="5"/>
                    <a:pt x="9" y="5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4" y="4"/>
                    <a:pt x="9" y="3"/>
                  </a:cubicBezTo>
                  <a:cubicBezTo>
                    <a:pt x="13" y="2"/>
                    <a:pt x="20" y="1"/>
                    <a:pt x="26" y="0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3" y="0"/>
                    <a:pt x="34" y="1"/>
                    <a:pt x="36" y="1"/>
                  </a:cubicBezTo>
                  <a:cubicBezTo>
                    <a:pt x="37" y="1"/>
                    <a:pt x="39" y="1"/>
                    <a:pt x="40" y="2"/>
                  </a:cubicBezTo>
                  <a:cubicBezTo>
                    <a:pt x="41" y="2"/>
                    <a:pt x="43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6"/>
                    <a:pt x="48" y="7"/>
                    <a:pt x="49" y="7"/>
                  </a:cubicBezTo>
                  <a:cubicBezTo>
                    <a:pt x="50" y="8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lnTo>
                    <a:pt x="49" y="10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155"/>
            <p:cNvSpPr/>
            <p:nvPr/>
          </p:nvSpPr>
          <p:spPr bwMode="auto">
            <a:xfrm>
              <a:off x="7031038" y="6018213"/>
              <a:ext cx="628650" cy="381000"/>
            </a:xfrm>
            <a:custGeom>
              <a:avLst/>
              <a:gdLst>
                <a:gd name="T0" fmla="*/ 3 w 224"/>
                <a:gd name="T1" fmla="*/ 1 h 136"/>
                <a:gd name="T2" fmla="*/ 12 w 224"/>
                <a:gd name="T3" fmla="*/ 7 h 136"/>
                <a:gd name="T4" fmla="*/ 22 w 224"/>
                <a:gd name="T5" fmla="*/ 14 h 136"/>
                <a:gd name="T6" fmla="*/ 36 w 224"/>
                <a:gd name="T7" fmla="*/ 23 h 136"/>
                <a:gd name="T8" fmla="*/ 52 w 224"/>
                <a:gd name="T9" fmla="*/ 34 h 136"/>
                <a:gd name="T10" fmla="*/ 70 w 224"/>
                <a:gd name="T11" fmla="*/ 46 h 136"/>
                <a:gd name="T12" fmla="*/ 90 w 224"/>
                <a:gd name="T13" fmla="*/ 59 h 136"/>
                <a:gd name="T14" fmla="*/ 110 w 224"/>
                <a:gd name="T15" fmla="*/ 72 h 136"/>
                <a:gd name="T16" fmla="*/ 131 w 224"/>
                <a:gd name="T17" fmla="*/ 84 h 136"/>
                <a:gd name="T18" fmla="*/ 141 w 224"/>
                <a:gd name="T19" fmla="*/ 90 h 136"/>
                <a:gd name="T20" fmla="*/ 151 w 224"/>
                <a:gd name="T21" fmla="*/ 96 h 136"/>
                <a:gd name="T22" fmla="*/ 170 w 224"/>
                <a:gd name="T23" fmla="*/ 106 h 136"/>
                <a:gd name="T24" fmla="*/ 188 w 224"/>
                <a:gd name="T25" fmla="*/ 116 h 136"/>
                <a:gd name="T26" fmla="*/ 214 w 224"/>
                <a:gd name="T27" fmla="*/ 129 h 136"/>
                <a:gd name="T28" fmla="*/ 224 w 224"/>
                <a:gd name="T29" fmla="*/ 134 h 136"/>
                <a:gd name="T30" fmla="*/ 224 w 224"/>
                <a:gd name="T31" fmla="*/ 134 h 136"/>
                <a:gd name="T32" fmla="*/ 224 w 224"/>
                <a:gd name="T33" fmla="*/ 135 h 136"/>
                <a:gd name="T34" fmla="*/ 223 w 224"/>
                <a:gd name="T35" fmla="*/ 136 h 136"/>
                <a:gd name="T36" fmla="*/ 212 w 224"/>
                <a:gd name="T37" fmla="*/ 132 h 136"/>
                <a:gd name="T38" fmla="*/ 185 w 224"/>
                <a:gd name="T39" fmla="*/ 120 h 136"/>
                <a:gd name="T40" fmla="*/ 167 w 224"/>
                <a:gd name="T41" fmla="*/ 112 h 136"/>
                <a:gd name="T42" fmla="*/ 148 w 224"/>
                <a:gd name="T43" fmla="*/ 102 h 136"/>
                <a:gd name="T44" fmla="*/ 138 w 224"/>
                <a:gd name="T45" fmla="*/ 97 h 136"/>
                <a:gd name="T46" fmla="*/ 127 w 224"/>
                <a:gd name="T47" fmla="*/ 91 h 136"/>
                <a:gd name="T48" fmla="*/ 106 w 224"/>
                <a:gd name="T49" fmla="*/ 78 h 136"/>
                <a:gd name="T50" fmla="*/ 86 w 224"/>
                <a:gd name="T51" fmla="*/ 65 h 136"/>
                <a:gd name="T52" fmla="*/ 66 w 224"/>
                <a:gd name="T53" fmla="*/ 53 h 136"/>
                <a:gd name="T54" fmla="*/ 48 w 224"/>
                <a:gd name="T55" fmla="*/ 40 h 136"/>
                <a:gd name="T56" fmla="*/ 33 w 224"/>
                <a:gd name="T57" fmla="*/ 28 h 136"/>
                <a:gd name="T58" fmla="*/ 19 w 224"/>
                <a:gd name="T59" fmla="*/ 18 h 136"/>
                <a:gd name="T60" fmla="*/ 9 w 224"/>
                <a:gd name="T61" fmla="*/ 10 h 136"/>
                <a:gd name="T62" fmla="*/ 3 w 224"/>
                <a:gd name="T63" fmla="*/ 5 h 136"/>
                <a:gd name="T64" fmla="*/ 1 w 224"/>
                <a:gd name="T65" fmla="*/ 3 h 136"/>
                <a:gd name="T66" fmla="*/ 1 w 224"/>
                <a:gd name="T67" fmla="*/ 1 h 136"/>
                <a:gd name="T68" fmla="*/ 3 w 224"/>
                <a:gd name="T6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136">
                  <a:moveTo>
                    <a:pt x="3" y="1"/>
                  </a:moveTo>
                  <a:cubicBezTo>
                    <a:pt x="3" y="1"/>
                    <a:pt x="6" y="3"/>
                    <a:pt x="12" y="7"/>
                  </a:cubicBezTo>
                  <a:cubicBezTo>
                    <a:pt x="15" y="9"/>
                    <a:pt x="18" y="11"/>
                    <a:pt x="22" y="14"/>
                  </a:cubicBezTo>
                  <a:cubicBezTo>
                    <a:pt x="26" y="17"/>
                    <a:pt x="31" y="20"/>
                    <a:pt x="36" y="23"/>
                  </a:cubicBezTo>
                  <a:cubicBezTo>
                    <a:pt x="41" y="27"/>
                    <a:pt x="46" y="31"/>
                    <a:pt x="52" y="34"/>
                  </a:cubicBezTo>
                  <a:cubicBezTo>
                    <a:pt x="58" y="38"/>
                    <a:pt x="64" y="42"/>
                    <a:pt x="70" y="46"/>
                  </a:cubicBezTo>
                  <a:cubicBezTo>
                    <a:pt x="77" y="50"/>
                    <a:pt x="83" y="55"/>
                    <a:pt x="90" y="59"/>
                  </a:cubicBezTo>
                  <a:cubicBezTo>
                    <a:pt x="97" y="63"/>
                    <a:pt x="103" y="68"/>
                    <a:pt x="110" y="72"/>
                  </a:cubicBezTo>
                  <a:cubicBezTo>
                    <a:pt x="117" y="76"/>
                    <a:pt x="124" y="80"/>
                    <a:pt x="131" y="84"/>
                  </a:cubicBezTo>
                  <a:cubicBezTo>
                    <a:pt x="135" y="86"/>
                    <a:pt x="138" y="88"/>
                    <a:pt x="141" y="90"/>
                  </a:cubicBezTo>
                  <a:cubicBezTo>
                    <a:pt x="145" y="92"/>
                    <a:pt x="148" y="94"/>
                    <a:pt x="151" y="96"/>
                  </a:cubicBezTo>
                  <a:cubicBezTo>
                    <a:pt x="158" y="99"/>
                    <a:pt x="164" y="103"/>
                    <a:pt x="170" y="106"/>
                  </a:cubicBezTo>
                  <a:cubicBezTo>
                    <a:pt x="176" y="110"/>
                    <a:pt x="182" y="113"/>
                    <a:pt x="188" y="116"/>
                  </a:cubicBezTo>
                  <a:cubicBezTo>
                    <a:pt x="198" y="121"/>
                    <a:pt x="207" y="126"/>
                    <a:pt x="214" y="129"/>
                  </a:cubicBezTo>
                  <a:cubicBezTo>
                    <a:pt x="220" y="132"/>
                    <a:pt x="224" y="134"/>
                    <a:pt x="224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4"/>
                    <a:pt x="224" y="135"/>
                    <a:pt x="224" y="135"/>
                  </a:cubicBezTo>
                  <a:cubicBezTo>
                    <a:pt x="224" y="136"/>
                    <a:pt x="223" y="136"/>
                    <a:pt x="223" y="136"/>
                  </a:cubicBezTo>
                  <a:cubicBezTo>
                    <a:pt x="223" y="136"/>
                    <a:pt x="219" y="134"/>
                    <a:pt x="212" y="132"/>
                  </a:cubicBezTo>
                  <a:cubicBezTo>
                    <a:pt x="206" y="129"/>
                    <a:pt x="196" y="125"/>
                    <a:pt x="185" y="120"/>
                  </a:cubicBezTo>
                  <a:cubicBezTo>
                    <a:pt x="180" y="118"/>
                    <a:pt x="174" y="115"/>
                    <a:pt x="167" y="112"/>
                  </a:cubicBezTo>
                  <a:cubicBezTo>
                    <a:pt x="161" y="109"/>
                    <a:pt x="155" y="105"/>
                    <a:pt x="148" y="102"/>
                  </a:cubicBezTo>
                  <a:cubicBezTo>
                    <a:pt x="144" y="100"/>
                    <a:pt x="141" y="99"/>
                    <a:pt x="138" y="97"/>
                  </a:cubicBezTo>
                  <a:cubicBezTo>
                    <a:pt x="134" y="95"/>
                    <a:pt x="131" y="93"/>
                    <a:pt x="127" y="91"/>
                  </a:cubicBezTo>
                  <a:cubicBezTo>
                    <a:pt x="120" y="87"/>
                    <a:pt x="113" y="83"/>
                    <a:pt x="106" y="78"/>
                  </a:cubicBezTo>
                  <a:cubicBezTo>
                    <a:pt x="99" y="74"/>
                    <a:pt x="93" y="70"/>
                    <a:pt x="86" y="65"/>
                  </a:cubicBezTo>
                  <a:cubicBezTo>
                    <a:pt x="79" y="61"/>
                    <a:pt x="73" y="57"/>
                    <a:pt x="66" y="53"/>
                  </a:cubicBezTo>
                  <a:cubicBezTo>
                    <a:pt x="60" y="48"/>
                    <a:pt x="54" y="44"/>
                    <a:pt x="48" y="40"/>
                  </a:cubicBezTo>
                  <a:cubicBezTo>
                    <a:pt x="43" y="36"/>
                    <a:pt x="37" y="32"/>
                    <a:pt x="33" y="28"/>
                  </a:cubicBezTo>
                  <a:cubicBezTo>
                    <a:pt x="28" y="24"/>
                    <a:pt x="23" y="21"/>
                    <a:pt x="19" y="18"/>
                  </a:cubicBezTo>
                  <a:cubicBezTo>
                    <a:pt x="16" y="15"/>
                    <a:pt x="12" y="12"/>
                    <a:pt x="9" y="10"/>
                  </a:cubicBezTo>
                  <a:cubicBezTo>
                    <a:pt x="7" y="8"/>
                    <a:pt x="5" y="6"/>
                    <a:pt x="3" y="5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1C7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156"/>
            <p:cNvSpPr/>
            <p:nvPr/>
          </p:nvSpPr>
          <p:spPr bwMode="auto">
            <a:xfrm>
              <a:off x="7629525" y="6048375"/>
              <a:ext cx="701675" cy="368300"/>
            </a:xfrm>
            <a:custGeom>
              <a:avLst/>
              <a:gdLst>
                <a:gd name="T0" fmla="*/ 249 w 250"/>
                <a:gd name="T1" fmla="*/ 3 h 131"/>
                <a:gd name="T2" fmla="*/ 239 w 250"/>
                <a:gd name="T3" fmla="*/ 9 h 131"/>
                <a:gd name="T4" fmla="*/ 210 w 250"/>
                <a:gd name="T5" fmla="*/ 23 h 131"/>
                <a:gd name="T6" fmla="*/ 171 w 250"/>
                <a:gd name="T7" fmla="*/ 43 h 131"/>
                <a:gd name="T8" fmla="*/ 125 w 250"/>
                <a:gd name="T9" fmla="*/ 66 h 131"/>
                <a:gd name="T10" fmla="*/ 102 w 250"/>
                <a:gd name="T11" fmla="*/ 78 h 131"/>
                <a:gd name="T12" fmla="*/ 79 w 250"/>
                <a:gd name="T13" fmla="*/ 89 h 131"/>
                <a:gd name="T14" fmla="*/ 58 w 250"/>
                <a:gd name="T15" fmla="*/ 100 h 131"/>
                <a:gd name="T16" fmla="*/ 40 w 250"/>
                <a:gd name="T17" fmla="*/ 110 h 131"/>
                <a:gd name="T18" fmla="*/ 24 w 250"/>
                <a:gd name="T19" fmla="*/ 118 h 131"/>
                <a:gd name="T20" fmla="*/ 12 w 250"/>
                <a:gd name="T21" fmla="*/ 125 h 131"/>
                <a:gd name="T22" fmla="*/ 2 w 250"/>
                <a:gd name="T23" fmla="*/ 131 h 131"/>
                <a:gd name="T24" fmla="*/ 1 w 250"/>
                <a:gd name="T25" fmla="*/ 131 h 131"/>
                <a:gd name="T26" fmla="*/ 1 w 250"/>
                <a:gd name="T27" fmla="*/ 129 h 131"/>
                <a:gd name="T28" fmla="*/ 11 w 250"/>
                <a:gd name="T29" fmla="*/ 122 h 131"/>
                <a:gd name="T30" fmla="*/ 22 w 250"/>
                <a:gd name="T31" fmla="*/ 115 h 131"/>
                <a:gd name="T32" fmla="*/ 37 w 250"/>
                <a:gd name="T33" fmla="*/ 105 h 131"/>
                <a:gd name="T34" fmla="*/ 55 w 250"/>
                <a:gd name="T35" fmla="*/ 94 h 131"/>
                <a:gd name="T36" fmla="*/ 76 w 250"/>
                <a:gd name="T37" fmla="*/ 83 h 131"/>
                <a:gd name="T38" fmla="*/ 98 w 250"/>
                <a:gd name="T39" fmla="*/ 71 h 131"/>
                <a:gd name="T40" fmla="*/ 121 w 250"/>
                <a:gd name="T41" fmla="*/ 59 h 131"/>
                <a:gd name="T42" fmla="*/ 145 w 250"/>
                <a:gd name="T43" fmla="*/ 47 h 131"/>
                <a:gd name="T44" fmla="*/ 167 w 250"/>
                <a:gd name="T45" fmla="*/ 36 h 131"/>
                <a:gd name="T46" fmla="*/ 208 w 250"/>
                <a:gd name="T47" fmla="*/ 18 h 131"/>
                <a:gd name="T48" fmla="*/ 237 w 250"/>
                <a:gd name="T49" fmla="*/ 5 h 131"/>
                <a:gd name="T50" fmla="*/ 248 w 250"/>
                <a:gd name="T51" fmla="*/ 1 h 131"/>
                <a:gd name="T52" fmla="*/ 250 w 250"/>
                <a:gd name="T53" fmla="*/ 1 h 131"/>
                <a:gd name="T54" fmla="*/ 249 w 250"/>
                <a:gd name="T55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0" h="131">
                  <a:moveTo>
                    <a:pt x="249" y="3"/>
                  </a:moveTo>
                  <a:cubicBezTo>
                    <a:pt x="249" y="3"/>
                    <a:pt x="245" y="5"/>
                    <a:pt x="239" y="9"/>
                  </a:cubicBezTo>
                  <a:cubicBezTo>
                    <a:pt x="232" y="12"/>
                    <a:pt x="222" y="17"/>
                    <a:pt x="210" y="23"/>
                  </a:cubicBezTo>
                  <a:cubicBezTo>
                    <a:pt x="199" y="29"/>
                    <a:pt x="185" y="36"/>
                    <a:pt x="171" y="43"/>
                  </a:cubicBezTo>
                  <a:cubicBezTo>
                    <a:pt x="156" y="51"/>
                    <a:pt x="141" y="58"/>
                    <a:pt x="125" y="66"/>
                  </a:cubicBezTo>
                  <a:cubicBezTo>
                    <a:pt x="117" y="70"/>
                    <a:pt x="109" y="74"/>
                    <a:pt x="102" y="78"/>
                  </a:cubicBezTo>
                  <a:cubicBezTo>
                    <a:pt x="94" y="82"/>
                    <a:pt x="87" y="85"/>
                    <a:pt x="79" y="89"/>
                  </a:cubicBezTo>
                  <a:cubicBezTo>
                    <a:pt x="72" y="93"/>
                    <a:pt x="65" y="96"/>
                    <a:pt x="58" y="100"/>
                  </a:cubicBezTo>
                  <a:cubicBezTo>
                    <a:pt x="52" y="103"/>
                    <a:pt x="46" y="107"/>
                    <a:pt x="40" y="110"/>
                  </a:cubicBezTo>
                  <a:cubicBezTo>
                    <a:pt x="34" y="113"/>
                    <a:pt x="29" y="116"/>
                    <a:pt x="24" y="118"/>
                  </a:cubicBezTo>
                  <a:cubicBezTo>
                    <a:pt x="20" y="121"/>
                    <a:pt x="16" y="123"/>
                    <a:pt x="12" y="125"/>
                  </a:cubicBezTo>
                  <a:cubicBezTo>
                    <a:pt x="6" y="129"/>
                    <a:pt x="2" y="131"/>
                    <a:pt x="2" y="131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0" y="130"/>
                    <a:pt x="0" y="130"/>
                    <a:pt x="1" y="129"/>
                  </a:cubicBezTo>
                  <a:cubicBezTo>
                    <a:pt x="1" y="129"/>
                    <a:pt x="4" y="127"/>
                    <a:pt x="11" y="122"/>
                  </a:cubicBezTo>
                  <a:cubicBezTo>
                    <a:pt x="14" y="120"/>
                    <a:pt x="17" y="118"/>
                    <a:pt x="22" y="115"/>
                  </a:cubicBezTo>
                  <a:cubicBezTo>
                    <a:pt x="27" y="112"/>
                    <a:pt x="32" y="109"/>
                    <a:pt x="37" y="105"/>
                  </a:cubicBezTo>
                  <a:cubicBezTo>
                    <a:pt x="43" y="102"/>
                    <a:pt x="49" y="98"/>
                    <a:pt x="55" y="94"/>
                  </a:cubicBezTo>
                  <a:cubicBezTo>
                    <a:pt x="62" y="91"/>
                    <a:pt x="69" y="87"/>
                    <a:pt x="76" y="83"/>
                  </a:cubicBezTo>
                  <a:cubicBezTo>
                    <a:pt x="83" y="79"/>
                    <a:pt x="91" y="75"/>
                    <a:pt x="98" y="71"/>
                  </a:cubicBezTo>
                  <a:cubicBezTo>
                    <a:pt x="106" y="67"/>
                    <a:pt x="114" y="63"/>
                    <a:pt x="121" y="59"/>
                  </a:cubicBezTo>
                  <a:cubicBezTo>
                    <a:pt x="129" y="55"/>
                    <a:pt x="137" y="51"/>
                    <a:pt x="145" y="47"/>
                  </a:cubicBezTo>
                  <a:cubicBezTo>
                    <a:pt x="152" y="44"/>
                    <a:pt x="160" y="40"/>
                    <a:pt x="167" y="36"/>
                  </a:cubicBezTo>
                  <a:cubicBezTo>
                    <a:pt x="182" y="29"/>
                    <a:pt x="196" y="23"/>
                    <a:pt x="208" y="18"/>
                  </a:cubicBezTo>
                  <a:cubicBezTo>
                    <a:pt x="220" y="12"/>
                    <a:pt x="230" y="8"/>
                    <a:pt x="237" y="5"/>
                  </a:cubicBezTo>
                  <a:cubicBezTo>
                    <a:pt x="244" y="2"/>
                    <a:pt x="248" y="1"/>
                    <a:pt x="248" y="1"/>
                  </a:cubicBezTo>
                  <a:cubicBezTo>
                    <a:pt x="249" y="0"/>
                    <a:pt x="249" y="1"/>
                    <a:pt x="250" y="1"/>
                  </a:cubicBezTo>
                  <a:cubicBezTo>
                    <a:pt x="250" y="2"/>
                    <a:pt x="250" y="3"/>
                    <a:pt x="249" y="3"/>
                  </a:cubicBezTo>
                  <a:close/>
                </a:path>
              </a:pathLst>
            </a:custGeom>
            <a:solidFill>
              <a:srgbClr val="1C7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157"/>
            <p:cNvSpPr/>
            <p:nvPr/>
          </p:nvSpPr>
          <p:spPr bwMode="auto">
            <a:xfrm>
              <a:off x="8169275" y="5453063"/>
              <a:ext cx="153987" cy="33338"/>
            </a:xfrm>
            <a:custGeom>
              <a:avLst/>
              <a:gdLst>
                <a:gd name="T0" fmla="*/ 0 w 55"/>
                <a:gd name="T1" fmla="*/ 6 h 12"/>
                <a:gd name="T2" fmla="*/ 0 w 55"/>
                <a:gd name="T3" fmla="*/ 6 h 12"/>
                <a:gd name="T4" fmla="*/ 1 w 55"/>
                <a:gd name="T5" fmla="*/ 5 h 12"/>
                <a:gd name="T6" fmla="*/ 4 w 55"/>
                <a:gd name="T7" fmla="*/ 3 h 12"/>
                <a:gd name="T8" fmla="*/ 8 w 55"/>
                <a:gd name="T9" fmla="*/ 2 h 12"/>
                <a:gd name="T10" fmla="*/ 28 w 55"/>
                <a:gd name="T11" fmla="*/ 1 h 12"/>
                <a:gd name="T12" fmla="*/ 47 w 55"/>
                <a:gd name="T13" fmla="*/ 6 h 12"/>
                <a:gd name="T14" fmla="*/ 53 w 55"/>
                <a:gd name="T15" fmla="*/ 9 h 12"/>
                <a:gd name="T16" fmla="*/ 55 w 55"/>
                <a:gd name="T17" fmla="*/ 11 h 12"/>
                <a:gd name="T18" fmla="*/ 55 w 55"/>
                <a:gd name="T19" fmla="*/ 11 h 12"/>
                <a:gd name="T20" fmla="*/ 55 w 55"/>
                <a:gd name="T21" fmla="*/ 12 h 12"/>
                <a:gd name="T22" fmla="*/ 54 w 55"/>
                <a:gd name="T23" fmla="*/ 12 h 12"/>
                <a:gd name="T24" fmla="*/ 52 w 55"/>
                <a:gd name="T25" fmla="*/ 11 h 12"/>
                <a:gd name="T26" fmla="*/ 46 w 55"/>
                <a:gd name="T27" fmla="*/ 9 h 12"/>
                <a:gd name="T28" fmla="*/ 27 w 55"/>
                <a:gd name="T29" fmla="*/ 5 h 12"/>
                <a:gd name="T30" fmla="*/ 8 w 55"/>
                <a:gd name="T31" fmla="*/ 5 h 12"/>
                <a:gd name="T32" fmla="*/ 5 w 55"/>
                <a:gd name="T33" fmla="*/ 5 h 12"/>
                <a:gd name="T34" fmla="*/ 3 w 55"/>
                <a:gd name="T35" fmla="*/ 6 h 12"/>
                <a:gd name="T36" fmla="*/ 0 w 55"/>
                <a:gd name="T37" fmla="*/ 7 h 12"/>
                <a:gd name="T38" fmla="*/ 0 w 55"/>
                <a:gd name="T39" fmla="*/ 7 h 12"/>
                <a:gd name="T40" fmla="*/ 0 w 55"/>
                <a:gd name="T4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12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13" y="0"/>
                    <a:pt x="21" y="0"/>
                    <a:pt x="28" y="1"/>
                  </a:cubicBezTo>
                  <a:cubicBezTo>
                    <a:pt x="35" y="2"/>
                    <a:pt x="42" y="4"/>
                    <a:pt x="47" y="6"/>
                  </a:cubicBezTo>
                  <a:cubicBezTo>
                    <a:pt x="49" y="7"/>
                    <a:pt x="51" y="9"/>
                    <a:pt x="53" y="9"/>
                  </a:cubicBezTo>
                  <a:cubicBezTo>
                    <a:pt x="54" y="10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2"/>
                    <a:pt x="54" y="11"/>
                    <a:pt x="52" y="11"/>
                  </a:cubicBezTo>
                  <a:cubicBezTo>
                    <a:pt x="51" y="10"/>
                    <a:pt x="49" y="10"/>
                    <a:pt x="46" y="9"/>
                  </a:cubicBezTo>
                  <a:cubicBezTo>
                    <a:pt x="41" y="8"/>
                    <a:pt x="34" y="6"/>
                    <a:pt x="27" y="5"/>
                  </a:cubicBezTo>
                  <a:cubicBezTo>
                    <a:pt x="20" y="5"/>
                    <a:pt x="13" y="4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158"/>
            <p:cNvSpPr/>
            <p:nvPr/>
          </p:nvSpPr>
          <p:spPr bwMode="auto">
            <a:xfrm>
              <a:off x="8159750" y="5522913"/>
              <a:ext cx="90487" cy="25400"/>
            </a:xfrm>
            <a:custGeom>
              <a:avLst/>
              <a:gdLst>
                <a:gd name="T0" fmla="*/ 0 w 32"/>
                <a:gd name="T1" fmla="*/ 8 h 9"/>
                <a:gd name="T2" fmla="*/ 0 w 32"/>
                <a:gd name="T3" fmla="*/ 7 h 9"/>
                <a:gd name="T4" fmla="*/ 2 w 32"/>
                <a:gd name="T5" fmla="*/ 5 h 9"/>
                <a:gd name="T6" fmla="*/ 3 w 32"/>
                <a:gd name="T7" fmla="*/ 4 h 9"/>
                <a:gd name="T8" fmla="*/ 15 w 32"/>
                <a:gd name="T9" fmla="*/ 0 h 9"/>
                <a:gd name="T10" fmla="*/ 27 w 32"/>
                <a:gd name="T11" fmla="*/ 0 h 9"/>
                <a:gd name="T12" fmla="*/ 32 w 32"/>
                <a:gd name="T13" fmla="*/ 1 h 9"/>
                <a:gd name="T14" fmla="*/ 32 w 32"/>
                <a:gd name="T15" fmla="*/ 2 h 9"/>
                <a:gd name="T16" fmla="*/ 32 w 32"/>
                <a:gd name="T17" fmla="*/ 2 h 9"/>
                <a:gd name="T18" fmla="*/ 27 w 32"/>
                <a:gd name="T19" fmla="*/ 3 h 9"/>
                <a:gd name="T20" fmla="*/ 15 w 32"/>
                <a:gd name="T21" fmla="*/ 4 h 9"/>
                <a:gd name="T22" fmla="*/ 10 w 32"/>
                <a:gd name="T23" fmla="*/ 5 h 9"/>
                <a:gd name="T24" fmla="*/ 7 w 32"/>
                <a:gd name="T25" fmla="*/ 6 h 9"/>
                <a:gd name="T26" fmla="*/ 5 w 32"/>
                <a:gd name="T27" fmla="*/ 6 h 9"/>
                <a:gd name="T28" fmla="*/ 3 w 32"/>
                <a:gd name="T29" fmla="*/ 7 h 9"/>
                <a:gd name="T30" fmla="*/ 2 w 32"/>
                <a:gd name="T31" fmla="*/ 8 h 9"/>
                <a:gd name="T32" fmla="*/ 1 w 32"/>
                <a:gd name="T33" fmla="*/ 9 h 9"/>
                <a:gd name="T34" fmla="*/ 0 w 32"/>
                <a:gd name="T35" fmla="*/ 9 h 9"/>
                <a:gd name="T36" fmla="*/ 0 w 32"/>
                <a:gd name="T3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9">
                  <a:moveTo>
                    <a:pt x="0" y="8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6" y="2"/>
                    <a:pt x="11" y="1"/>
                    <a:pt x="15" y="0"/>
                  </a:cubicBezTo>
                  <a:cubicBezTo>
                    <a:pt x="19" y="0"/>
                    <a:pt x="24" y="0"/>
                    <a:pt x="27" y="0"/>
                  </a:cubicBezTo>
                  <a:cubicBezTo>
                    <a:pt x="30" y="1"/>
                    <a:pt x="32" y="1"/>
                    <a:pt x="32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0" y="3"/>
                    <a:pt x="27" y="3"/>
                  </a:cubicBezTo>
                  <a:cubicBezTo>
                    <a:pt x="24" y="3"/>
                    <a:pt x="19" y="4"/>
                    <a:pt x="15" y="4"/>
                  </a:cubicBezTo>
                  <a:cubicBezTo>
                    <a:pt x="13" y="4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2" y="7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159"/>
            <p:cNvSpPr/>
            <p:nvPr/>
          </p:nvSpPr>
          <p:spPr bwMode="auto">
            <a:xfrm>
              <a:off x="8170863" y="5594350"/>
              <a:ext cx="79375" cy="44450"/>
            </a:xfrm>
            <a:custGeom>
              <a:avLst/>
              <a:gdLst>
                <a:gd name="T0" fmla="*/ 2 w 28"/>
                <a:gd name="T1" fmla="*/ 16 h 16"/>
                <a:gd name="T2" fmla="*/ 2 w 28"/>
                <a:gd name="T3" fmla="*/ 15 h 16"/>
                <a:gd name="T4" fmla="*/ 1 w 28"/>
                <a:gd name="T5" fmla="*/ 14 h 16"/>
                <a:gd name="T6" fmla="*/ 0 w 28"/>
                <a:gd name="T7" fmla="*/ 13 h 16"/>
                <a:gd name="T8" fmla="*/ 0 w 28"/>
                <a:gd name="T9" fmla="*/ 12 h 16"/>
                <a:gd name="T10" fmla="*/ 0 w 28"/>
                <a:gd name="T11" fmla="*/ 10 h 16"/>
                <a:gd name="T12" fmla="*/ 0 w 28"/>
                <a:gd name="T13" fmla="*/ 8 h 16"/>
                <a:gd name="T14" fmla="*/ 1 w 28"/>
                <a:gd name="T15" fmla="*/ 7 h 16"/>
                <a:gd name="T16" fmla="*/ 3 w 28"/>
                <a:gd name="T17" fmla="*/ 4 h 16"/>
                <a:gd name="T18" fmla="*/ 6 w 28"/>
                <a:gd name="T19" fmla="*/ 2 h 16"/>
                <a:gd name="T20" fmla="*/ 10 w 28"/>
                <a:gd name="T21" fmla="*/ 1 h 16"/>
                <a:gd name="T22" fmla="*/ 16 w 28"/>
                <a:gd name="T23" fmla="*/ 0 h 16"/>
                <a:gd name="T24" fmla="*/ 22 w 28"/>
                <a:gd name="T25" fmla="*/ 0 h 16"/>
                <a:gd name="T26" fmla="*/ 27 w 28"/>
                <a:gd name="T27" fmla="*/ 0 h 16"/>
                <a:gd name="T28" fmla="*/ 28 w 28"/>
                <a:gd name="T29" fmla="*/ 1 h 16"/>
                <a:gd name="T30" fmla="*/ 27 w 28"/>
                <a:gd name="T31" fmla="*/ 1 h 16"/>
                <a:gd name="T32" fmla="*/ 22 w 28"/>
                <a:gd name="T33" fmla="*/ 2 h 16"/>
                <a:gd name="T34" fmla="*/ 11 w 28"/>
                <a:gd name="T35" fmla="*/ 5 h 16"/>
                <a:gd name="T36" fmla="*/ 6 w 28"/>
                <a:gd name="T37" fmla="*/ 7 h 16"/>
                <a:gd name="T38" fmla="*/ 5 w 28"/>
                <a:gd name="T39" fmla="*/ 8 h 16"/>
                <a:gd name="T40" fmla="*/ 4 w 28"/>
                <a:gd name="T41" fmla="*/ 9 h 16"/>
                <a:gd name="T42" fmla="*/ 3 w 28"/>
                <a:gd name="T43" fmla="*/ 9 h 16"/>
                <a:gd name="T44" fmla="*/ 3 w 28"/>
                <a:gd name="T45" fmla="*/ 10 h 16"/>
                <a:gd name="T46" fmla="*/ 3 w 28"/>
                <a:gd name="T47" fmla="*/ 12 h 16"/>
                <a:gd name="T48" fmla="*/ 2 w 28"/>
                <a:gd name="T49" fmla="*/ 13 h 16"/>
                <a:gd name="T50" fmla="*/ 3 w 28"/>
                <a:gd name="T51" fmla="*/ 14 h 16"/>
                <a:gd name="T52" fmla="*/ 3 w 28"/>
                <a:gd name="T53" fmla="*/ 15 h 16"/>
                <a:gd name="T54" fmla="*/ 3 w 28"/>
                <a:gd name="T55" fmla="*/ 15 h 16"/>
                <a:gd name="T56" fmla="*/ 3 w 28"/>
                <a:gd name="T57" fmla="*/ 16 h 16"/>
                <a:gd name="T58" fmla="*/ 2 w 28"/>
                <a:gd name="T5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6">
                  <a:moveTo>
                    <a:pt x="2" y="16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4" y="3"/>
                    <a:pt x="5" y="3"/>
                    <a:pt x="6" y="2"/>
                  </a:cubicBezTo>
                  <a:cubicBezTo>
                    <a:pt x="7" y="2"/>
                    <a:pt x="9" y="1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25" y="0"/>
                    <a:pt x="27" y="0"/>
                    <a:pt x="27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5" y="2"/>
                    <a:pt x="22" y="2"/>
                  </a:cubicBezTo>
                  <a:cubicBezTo>
                    <a:pt x="19" y="3"/>
                    <a:pt x="15" y="4"/>
                    <a:pt x="11" y="5"/>
                  </a:cubicBezTo>
                  <a:cubicBezTo>
                    <a:pt x="9" y="5"/>
                    <a:pt x="7" y="6"/>
                    <a:pt x="6" y="7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2" y="16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160"/>
            <p:cNvSpPr/>
            <p:nvPr/>
          </p:nvSpPr>
          <p:spPr bwMode="auto">
            <a:xfrm>
              <a:off x="8315325" y="5402263"/>
              <a:ext cx="58737" cy="39688"/>
            </a:xfrm>
            <a:custGeom>
              <a:avLst/>
              <a:gdLst>
                <a:gd name="T0" fmla="*/ 20 w 21"/>
                <a:gd name="T1" fmla="*/ 13 h 14"/>
                <a:gd name="T2" fmla="*/ 18 w 21"/>
                <a:gd name="T3" fmla="*/ 11 h 14"/>
                <a:gd name="T4" fmla="*/ 16 w 21"/>
                <a:gd name="T5" fmla="*/ 8 h 14"/>
                <a:gd name="T6" fmla="*/ 15 w 21"/>
                <a:gd name="T7" fmla="*/ 7 h 14"/>
                <a:gd name="T8" fmla="*/ 14 w 21"/>
                <a:gd name="T9" fmla="*/ 6 h 14"/>
                <a:gd name="T10" fmla="*/ 13 w 21"/>
                <a:gd name="T11" fmla="*/ 6 h 14"/>
                <a:gd name="T12" fmla="*/ 12 w 21"/>
                <a:gd name="T13" fmla="*/ 5 h 14"/>
                <a:gd name="T14" fmla="*/ 10 w 21"/>
                <a:gd name="T15" fmla="*/ 4 h 14"/>
                <a:gd name="T16" fmla="*/ 7 w 21"/>
                <a:gd name="T17" fmla="*/ 4 h 14"/>
                <a:gd name="T18" fmla="*/ 1 w 21"/>
                <a:gd name="T19" fmla="*/ 5 h 14"/>
                <a:gd name="T20" fmla="*/ 1 w 21"/>
                <a:gd name="T21" fmla="*/ 5 h 14"/>
                <a:gd name="T22" fmla="*/ 1 w 21"/>
                <a:gd name="T23" fmla="*/ 5 h 14"/>
                <a:gd name="T24" fmla="*/ 0 w 21"/>
                <a:gd name="T25" fmla="*/ 5 h 14"/>
                <a:gd name="T26" fmla="*/ 0 w 21"/>
                <a:gd name="T27" fmla="*/ 4 h 14"/>
                <a:gd name="T28" fmla="*/ 0 w 21"/>
                <a:gd name="T29" fmla="*/ 4 h 14"/>
                <a:gd name="T30" fmla="*/ 0 w 21"/>
                <a:gd name="T31" fmla="*/ 4 h 14"/>
                <a:gd name="T32" fmla="*/ 0 w 21"/>
                <a:gd name="T33" fmla="*/ 4 h 14"/>
                <a:gd name="T34" fmla="*/ 3 w 21"/>
                <a:gd name="T35" fmla="*/ 2 h 14"/>
                <a:gd name="T36" fmla="*/ 7 w 21"/>
                <a:gd name="T37" fmla="*/ 0 h 14"/>
                <a:gd name="T38" fmla="*/ 10 w 21"/>
                <a:gd name="T39" fmla="*/ 0 h 14"/>
                <a:gd name="T40" fmla="*/ 14 w 21"/>
                <a:gd name="T41" fmla="*/ 1 h 14"/>
                <a:gd name="T42" fmla="*/ 15 w 21"/>
                <a:gd name="T43" fmla="*/ 2 h 14"/>
                <a:gd name="T44" fmla="*/ 17 w 21"/>
                <a:gd name="T45" fmla="*/ 4 h 14"/>
                <a:gd name="T46" fmla="*/ 19 w 21"/>
                <a:gd name="T47" fmla="*/ 6 h 14"/>
                <a:gd name="T48" fmla="*/ 21 w 21"/>
                <a:gd name="T49" fmla="*/ 10 h 14"/>
                <a:gd name="T50" fmla="*/ 21 w 21"/>
                <a:gd name="T51" fmla="*/ 13 h 14"/>
                <a:gd name="T52" fmla="*/ 21 w 21"/>
                <a:gd name="T53" fmla="*/ 14 h 14"/>
                <a:gd name="T54" fmla="*/ 20 w 21"/>
                <a:gd name="T5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14">
                  <a:moveTo>
                    <a:pt x="20" y="13"/>
                  </a:moveTo>
                  <a:cubicBezTo>
                    <a:pt x="19" y="13"/>
                    <a:pt x="19" y="12"/>
                    <a:pt x="18" y="11"/>
                  </a:cubicBezTo>
                  <a:cubicBezTo>
                    <a:pt x="17" y="10"/>
                    <a:pt x="17" y="9"/>
                    <a:pt x="16" y="8"/>
                  </a:cubicBezTo>
                  <a:cubicBezTo>
                    <a:pt x="16" y="8"/>
                    <a:pt x="16" y="8"/>
                    <a:pt x="15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1" y="5"/>
                    <a:pt x="10" y="4"/>
                    <a:pt x="10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5" y="4"/>
                    <a:pt x="3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6" y="3"/>
                    <a:pt x="17" y="3"/>
                    <a:pt x="17" y="4"/>
                  </a:cubicBezTo>
                  <a:cubicBezTo>
                    <a:pt x="18" y="4"/>
                    <a:pt x="19" y="5"/>
                    <a:pt x="19" y="6"/>
                  </a:cubicBezTo>
                  <a:cubicBezTo>
                    <a:pt x="20" y="7"/>
                    <a:pt x="20" y="9"/>
                    <a:pt x="21" y="10"/>
                  </a:cubicBezTo>
                  <a:cubicBezTo>
                    <a:pt x="21" y="11"/>
                    <a:pt x="21" y="12"/>
                    <a:pt x="21" y="13"/>
                  </a:cubicBezTo>
                  <a:cubicBezTo>
                    <a:pt x="21" y="13"/>
                    <a:pt x="21" y="14"/>
                    <a:pt x="21" y="14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161"/>
            <p:cNvSpPr/>
            <p:nvPr/>
          </p:nvSpPr>
          <p:spPr bwMode="auto">
            <a:xfrm>
              <a:off x="8272463" y="3746500"/>
              <a:ext cx="115887" cy="134938"/>
            </a:xfrm>
            <a:custGeom>
              <a:avLst/>
              <a:gdLst>
                <a:gd name="T0" fmla="*/ 29 w 41"/>
                <a:gd name="T1" fmla="*/ 4 h 48"/>
                <a:gd name="T2" fmla="*/ 40 w 41"/>
                <a:gd name="T3" fmla="*/ 29 h 48"/>
                <a:gd name="T4" fmla="*/ 31 w 41"/>
                <a:gd name="T5" fmla="*/ 45 h 48"/>
                <a:gd name="T6" fmla="*/ 16 w 41"/>
                <a:gd name="T7" fmla="*/ 48 h 48"/>
                <a:gd name="T8" fmla="*/ 11 w 41"/>
                <a:gd name="T9" fmla="*/ 46 h 48"/>
                <a:gd name="T10" fmla="*/ 6 w 41"/>
                <a:gd name="T11" fmla="*/ 6 h 48"/>
                <a:gd name="T12" fmla="*/ 7 w 41"/>
                <a:gd name="T13" fmla="*/ 5 h 48"/>
                <a:gd name="T14" fmla="*/ 29 w 41"/>
                <a:gd name="T15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8">
                  <a:moveTo>
                    <a:pt x="29" y="4"/>
                  </a:moveTo>
                  <a:cubicBezTo>
                    <a:pt x="37" y="9"/>
                    <a:pt x="41" y="22"/>
                    <a:pt x="40" y="29"/>
                  </a:cubicBezTo>
                  <a:cubicBezTo>
                    <a:pt x="39" y="37"/>
                    <a:pt x="36" y="42"/>
                    <a:pt x="31" y="45"/>
                  </a:cubicBezTo>
                  <a:cubicBezTo>
                    <a:pt x="28" y="47"/>
                    <a:pt x="23" y="48"/>
                    <a:pt x="16" y="48"/>
                  </a:cubicBezTo>
                  <a:cubicBezTo>
                    <a:pt x="14" y="48"/>
                    <a:pt x="13" y="47"/>
                    <a:pt x="11" y="46"/>
                  </a:cubicBezTo>
                  <a:cubicBezTo>
                    <a:pt x="0" y="40"/>
                    <a:pt x="0" y="13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16" y="0"/>
                    <a:pt x="23" y="1"/>
                    <a:pt x="29" y="4"/>
                  </a:cubicBezTo>
                  <a:close/>
                </a:path>
              </a:pathLst>
            </a:custGeom>
            <a:solidFill>
              <a:srgbClr val="C84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162"/>
            <p:cNvSpPr/>
            <p:nvPr/>
          </p:nvSpPr>
          <p:spPr bwMode="auto">
            <a:xfrm>
              <a:off x="8353425" y="3606800"/>
              <a:ext cx="192087" cy="303213"/>
            </a:xfrm>
            <a:custGeom>
              <a:avLst/>
              <a:gdLst>
                <a:gd name="T0" fmla="*/ 42 w 68"/>
                <a:gd name="T1" fmla="*/ 4 h 108"/>
                <a:gd name="T2" fmla="*/ 38 w 68"/>
                <a:gd name="T3" fmla="*/ 104 h 108"/>
                <a:gd name="T4" fmla="*/ 2 w 68"/>
                <a:gd name="T5" fmla="*/ 95 h 108"/>
                <a:gd name="T6" fmla="*/ 11 w 68"/>
                <a:gd name="T7" fmla="*/ 79 h 108"/>
                <a:gd name="T8" fmla="*/ 0 w 68"/>
                <a:gd name="T9" fmla="*/ 54 h 108"/>
                <a:gd name="T10" fmla="*/ 42 w 68"/>
                <a:gd name="T11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08">
                  <a:moveTo>
                    <a:pt x="42" y="4"/>
                  </a:moveTo>
                  <a:cubicBezTo>
                    <a:pt x="68" y="8"/>
                    <a:pt x="68" y="98"/>
                    <a:pt x="38" y="104"/>
                  </a:cubicBezTo>
                  <a:cubicBezTo>
                    <a:pt x="21" y="108"/>
                    <a:pt x="5" y="97"/>
                    <a:pt x="2" y="95"/>
                  </a:cubicBezTo>
                  <a:cubicBezTo>
                    <a:pt x="7" y="92"/>
                    <a:pt x="10" y="87"/>
                    <a:pt x="11" y="79"/>
                  </a:cubicBezTo>
                  <a:cubicBezTo>
                    <a:pt x="12" y="72"/>
                    <a:pt x="8" y="59"/>
                    <a:pt x="0" y="54"/>
                  </a:cubicBezTo>
                  <a:cubicBezTo>
                    <a:pt x="1" y="50"/>
                    <a:pt x="18" y="0"/>
                    <a:pt x="42" y="4"/>
                  </a:cubicBezTo>
                  <a:close/>
                </a:path>
              </a:pathLst>
            </a:custGeom>
            <a:solidFill>
              <a:srgbClr val="EC6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163"/>
            <p:cNvSpPr/>
            <p:nvPr/>
          </p:nvSpPr>
          <p:spPr bwMode="auto">
            <a:xfrm>
              <a:off x="8075613" y="3614738"/>
              <a:ext cx="228600" cy="339725"/>
            </a:xfrm>
            <a:custGeom>
              <a:avLst/>
              <a:gdLst>
                <a:gd name="T0" fmla="*/ 81 w 81"/>
                <a:gd name="T1" fmla="*/ 93 h 121"/>
                <a:gd name="T2" fmla="*/ 81 w 81"/>
                <a:gd name="T3" fmla="*/ 93 h 121"/>
                <a:gd name="T4" fmla="*/ 48 w 81"/>
                <a:gd name="T5" fmla="*/ 116 h 121"/>
                <a:gd name="T6" fmla="*/ 20 w 81"/>
                <a:gd name="T7" fmla="*/ 19 h 121"/>
                <a:gd name="T8" fmla="*/ 76 w 81"/>
                <a:gd name="T9" fmla="*/ 52 h 121"/>
                <a:gd name="T10" fmla="*/ 76 w 81"/>
                <a:gd name="T11" fmla="*/ 53 h 121"/>
                <a:gd name="T12" fmla="*/ 81 w 81"/>
                <a:gd name="T13" fmla="*/ 9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21">
                  <a:moveTo>
                    <a:pt x="81" y="93"/>
                  </a:moveTo>
                  <a:cubicBezTo>
                    <a:pt x="81" y="93"/>
                    <a:pt x="81" y="93"/>
                    <a:pt x="81" y="93"/>
                  </a:cubicBezTo>
                  <a:cubicBezTo>
                    <a:pt x="81" y="93"/>
                    <a:pt x="73" y="121"/>
                    <a:pt x="48" y="116"/>
                  </a:cubicBezTo>
                  <a:cubicBezTo>
                    <a:pt x="19" y="110"/>
                    <a:pt x="0" y="39"/>
                    <a:pt x="20" y="19"/>
                  </a:cubicBezTo>
                  <a:cubicBezTo>
                    <a:pt x="40" y="0"/>
                    <a:pt x="76" y="52"/>
                    <a:pt x="76" y="52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0" y="60"/>
                    <a:pt x="70" y="87"/>
                    <a:pt x="81" y="93"/>
                  </a:cubicBezTo>
                  <a:close/>
                </a:path>
              </a:pathLst>
            </a:custGeom>
            <a:solidFill>
              <a:srgbClr val="EC6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164"/>
            <p:cNvSpPr/>
            <p:nvPr/>
          </p:nvSpPr>
          <p:spPr bwMode="auto">
            <a:xfrm>
              <a:off x="6845300" y="4392613"/>
              <a:ext cx="82550" cy="50800"/>
            </a:xfrm>
            <a:custGeom>
              <a:avLst/>
              <a:gdLst>
                <a:gd name="T0" fmla="*/ 1 w 29"/>
                <a:gd name="T1" fmla="*/ 3 h 18"/>
                <a:gd name="T2" fmla="*/ 6 w 29"/>
                <a:gd name="T3" fmla="*/ 0 h 18"/>
                <a:gd name="T4" fmla="*/ 9 w 29"/>
                <a:gd name="T5" fmla="*/ 0 h 18"/>
                <a:gd name="T6" fmla="*/ 12 w 29"/>
                <a:gd name="T7" fmla="*/ 0 h 18"/>
                <a:gd name="T8" fmla="*/ 15 w 29"/>
                <a:gd name="T9" fmla="*/ 0 h 18"/>
                <a:gd name="T10" fmla="*/ 18 w 29"/>
                <a:gd name="T11" fmla="*/ 1 h 18"/>
                <a:gd name="T12" fmla="*/ 22 w 29"/>
                <a:gd name="T13" fmla="*/ 3 h 18"/>
                <a:gd name="T14" fmla="*/ 24 w 29"/>
                <a:gd name="T15" fmla="*/ 6 h 18"/>
                <a:gd name="T16" fmla="*/ 26 w 29"/>
                <a:gd name="T17" fmla="*/ 8 h 18"/>
                <a:gd name="T18" fmla="*/ 27 w 29"/>
                <a:gd name="T19" fmla="*/ 10 h 18"/>
                <a:gd name="T20" fmla="*/ 29 w 29"/>
                <a:gd name="T21" fmla="*/ 14 h 18"/>
                <a:gd name="T22" fmla="*/ 29 w 29"/>
                <a:gd name="T23" fmla="*/ 16 h 18"/>
                <a:gd name="T24" fmla="*/ 28 w 29"/>
                <a:gd name="T25" fmla="*/ 17 h 18"/>
                <a:gd name="T26" fmla="*/ 27 w 29"/>
                <a:gd name="T27" fmla="*/ 17 h 18"/>
                <a:gd name="T28" fmla="*/ 26 w 29"/>
                <a:gd name="T29" fmla="*/ 17 h 18"/>
                <a:gd name="T30" fmla="*/ 26 w 29"/>
                <a:gd name="T31" fmla="*/ 16 h 18"/>
                <a:gd name="T32" fmla="*/ 24 w 29"/>
                <a:gd name="T33" fmla="*/ 13 h 18"/>
                <a:gd name="T34" fmla="*/ 22 w 29"/>
                <a:gd name="T35" fmla="*/ 11 h 18"/>
                <a:gd name="T36" fmla="*/ 21 w 29"/>
                <a:gd name="T37" fmla="*/ 9 h 18"/>
                <a:gd name="T38" fmla="*/ 19 w 29"/>
                <a:gd name="T39" fmla="*/ 7 h 18"/>
                <a:gd name="T40" fmla="*/ 16 w 29"/>
                <a:gd name="T41" fmla="*/ 6 h 18"/>
                <a:gd name="T42" fmla="*/ 6 w 29"/>
                <a:gd name="T43" fmla="*/ 4 h 18"/>
                <a:gd name="T44" fmla="*/ 3 w 29"/>
                <a:gd name="T45" fmla="*/ 5 h 18"/>
                <a:gd name="T46" fmla="*/ 2 w 29"/>
                <a:gd name="T47" fmla="*/ 5 h 18"/>
                <a:gd name="T48" fmla="*/ 0 w 29"/>
                <a:gd name="T49" fmla="*/ 4 h 18"/>
                <a:gd name="T50" fmla="*/ 1 w 29"/>
                <a:gd name="T5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18">
                  <a:moveTo>
                    <a:pt x="1" y="3"/>
                  </a:moveTo>
                  <a:cubicBezTo>
                    <a:pt x="1" y="3"/>
                    <a:pt x="2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6" y="0"/>
                    <a:pt x="17" y="1"/>
                    <a:pt x="18" y="1"/>
                  </a:cubicBezTo>
                  <a:cubicBezTo>
                    <a:pt x="20" y="2"/>
                    <a:pt x="21" y="3"/>
                    <a:pt x="22" y="3"/>
                  </a:cubicBezTo>
                  <a:cubicBezTo>
                    <a:pt x="22" y="4"/>
                    <a:pt x="23" y="5"/>
                    <a:pt x="24" y="6"/>
                  </a:cubicBezTo>
                  <a:cubicBezTo>
                    <a:pt x="25" y="6"/>
                    <a:pt x="25" y="7"/>
                    <a:pt x="26" y="8"/>
                  </a:cubicBezTo>
                  <a:cubicBezTo>
                    <a:pt x="26" y="9"/>
                    <a:pt x="27" y="10"/>
                    <a:pt x="27" y="10"/>
                  </a:cubicBezTo>
                  <a:cubicBezTo>
                    <a:pt x="28" y="12"/>
                    <a:pt x="28" y="13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29" y="16"/>
                    <a:pt x="29" y="17"/>
                    <a:pt x="28" y="17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6"/>
                    <a:pt x="26" y="16"/>
                  </a:cubicBezTo>
                  <a:cubicBezTo>
                    <a:pt x="25" y="15"/>
                    <a:pt x="25" y="14"/>
                    <a:pt x="24" y="13"/>
                  </a:cubicBezTo>
                  <a:cubicBezTo>
                    <a:pt x="23" y="12"/>
                    <a:pt x="23" y="11"/>
                    <a:pt x="22" y="11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6"/>
                    <a:pt x="16" y="6"/>
                  </a:cubicBezTo>
                  <a:cubicBezTo>
                    <a:pt x="13" y="4"/>
                    <a:pt x="9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165"/>
            <p:cNvSpPr/>
            <p:nvPr/>
          </p:nvSpPr>
          <p:spPr bwMode="auto">
            <a:xfrm>
              <a:off x="8242300" y="4487863"/>
              <a:ext cx="85725" cy="44450"/>
            </a:xfrm>
            <a:custGeom>
              <a:avLst/>
              <a:gdLst>
                <a:gd name="T0" fmla="*/ 29 w 31"/>
                <a:gd name="T1" fmla="*/ 8 h 16"/>
                <a:gd name="T2" fmla="*/ 28 w 31"/>
                <a:gd name="T3" fmla="*/ 7 h 16"/>
                <a:gd name="T4" fmla="*/ 25 w 31"/>
                <a:gd name="T5" fmla="*/ 6 h 16"/>
                <a:gd name="T6" fmla="*/ 15 w 31"/>
                <a:gd name="T7" fmla="*/ 6 h 16"/>
                <a:gd name="T8" fmla="*/ 12 w 31"/>
                <a:gd name="T9" fmla="*/ 7 h 16"/>
                <a:gd name="T10" fmla="*/ 10 w 31"/>
                <a:gd name="T11" fmla="*/ 8 h 16"/>
                <a:gd name="T12" fmla="*/ 8 w 31"/>
                <a:gd name="T13" fmla="*/ 10 h 16"/>
                <a:gd name="T14" fmla="*/ 6 w 31"/>
                <a:gd name="T15" fmla="*/ 11 h 16"/>
                <a:gd name="T16" fmla="*/ 4 w 31"/>
                <a:gd name="T17" fmla="*/ 14 h 16"/>
                <a:gd name="T18" fmla="*/ 3 w 31"/>
                <a:gd name="T19" fmla="*/ 15 h 16"/>
                <a:gd name="T20" fmla="*/ 2 w 31"/>
                <a:gd name="T21" fmla="*/ 15 h 16"/>
                <a:gd name="T22" fmla="*/ 1 w 31"/>
                <a:gd name="T23" fmla="*/ 15 h 16"/>
                <a:gd name="T24" fmla="*/ 0 w 31"/>
                <a:gd name="T25" fmla="*/ 14 h 16"/>
                <a:gd name="T26" fmla="*/ 1 w 31"/>
                <a:gd name="T27" fmla="*/ 12 h 16"/>
                <a:gd name="T28" fmla="*/ 3 w 31"/>
                <a:gd name="T29" fmla="*/ 9 h 16"/>
                <a:gd name="T30" fmla="*/ 5 w 31"/>
                <a:gd name="T31" fmla="*/ 7 h 16"/>
                <a:gd name="T32" fmla="*/ 7 w 31"/>
                <a:gd name="T33" fmla="*/ 4 h 16"/>
                <a:gd name="T34" fmla="*/ 10 w 31"/>
                <a:gd name="T35" fmla="*/ 3 h 16"/>
                <a:gd name="T36" fmla="*/ 13 w 31"/>
                <a:gd name="T37" fmla="*/ 1 h 16"/>
                <a:gd name="T38" fmla="*/ 17 w 31"/>
                <a:gd name="T39" fmla="*/ 1 h 16"/>
                <a:gd name="T40" fmla="*/ 20 w 31"/>
                <a:gd name="T41" fmla="*/ 1 h 16"/>
                <a:gd name="T42" fmla="*/ 23 w 31"/>
                <a:gd name="T43" fmla="*/ 1 h 16"/>
                <a:gd name="T44" fmla="*/ 26 w 31"/>
                <a:gd name="T45" fmla="*/ 2 h 16"/>
                <a:gd name="T46" fmla="*/ 31 w 31"/>
                <a:gd name="T47" fmla="*/ 6 h 16"/>
                <a:gd name="T48" fmla="*/ 31 w 31"/>
                <a:gd name="T49" fmla="*/ 8 h 16"/>
                <a:gd name="T50" fmla="*/ 29 w 31"/>
                <a:gd name="T5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16">
                  <a:moveTo>
                    <a:pt x="29" y="8"/>
                  </a:moveTo>
                  <a:cubicBezTo>
                    <a:pt x="29" y="8"/>
                    <a:pt x="29" y="8"/>
                    <a:pt x="28" y="7"/>
                  </a:cubicBezTo>
                  <a:cubicBezTo>
                    <a:pt x="27" y="7"/>
                    <a:pt x="26" y="7"/>
                    <a:pt x="25" y="6"/>
                  </a:cubicBezTo>
                  <a:cubicBezTo>
                    <a:pt x="22" y="6"/>
                    <a:pt x="18" y="5"/>
                    <a:pt x="15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7" y="11"/>
                    <a:pt x="6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1"/>
                    <a:pt x="2" y="10"/>
                    <a:pt x="3" y="9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1" y="2"/>
                    <a:pt x="12" y="1"/>
                    <a:pt x="13" y="1"/>
                  </a:cubicBezTo>
                  <a:cubicBezTo>
                    <a:pt x="14" y="1"/>
                    <a:pt x="16" y="1"/>
                    <a:pt x="17" y="1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4" y="2"/>
                    <a:pt x="25" y="2"/>
                    <a:pt x="26" y="2"/>
                  </a:cubicBezTo>
                  <a:cubicBezTo>
                    <a:pt x="29" y="4"/>
                    <a:pt x="31" y="6"/>
                    <a:pt x="31" y="6"/>
                  </a:cubicBezTo>
                  <a:cubicBezTo>
                    <a:pt x="31" y="6"/>
                    <a:pt x="31" y="7"/>
                    <a:pt x="31" y="8"/>
                  </a:cubicBezTo>
                  <a:cubicBezTo>
                    <a:pt x="30" y="8"/>
                    <a:pt x="30" y="8"/>
                    <a:pt x="29" y="8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166"/>
            <p:cNvSpPr/>
            <p:nvPr/>
          </p:nvSpPr>
          <p:spPr bwMode="auto">
            <a:xfrm>
              <a:off x="7378700" y="4527550"/>
              <a:ext cx="346075" cy="100013"/>
            </a:xfrm>
            <a:custGeom>
              <a:avLst/>
              <a:gdLst>
                <a:gd name="T0" fmla="*/ 4 w 123"/>
                <a:gd name="T1" fmla="*/ 1 h 36"/>
                <a:gd name="T2" fmla="*/ 5 w 123"/>
                <a:gd name="T3" fmla="*/ 2 h 36"/>
                <a:gd name="T4" fmla="*/ 7 w 123"/>
                <a:gd name="T5" fmla="*/ 5 h 36"/>
                <a:gd name="T6" fmla="*/ 9 w 123"/>
                <a:gd name="T7" fmla="*/ 7 h 36"/>
                <a:gd name="T8" fmla="*/ 12 w 123"/>
                <a:gd name="T9" fmla="*/ 9 h 36"/>
                <a:gd name="T10" fmla="*/ 19 w 123"/>
                <a:gd name="T11" fmla="*/ 13 h 36"/>
                <a:gd name="T12" fmla="*/ 27 w 123"/>
                <a:gd name="T13" fmla="*/ 17 h 36"/>
                <a:gd name="T14" fmla="*/ 37 w 123"/>
                <a:gd name="T15" fmla="*/ 21 h 36"/>
                <a:gd name="T16" fmla="*/ 42 w 123"/>
                <a:gd name="T17" fmla="*/ 23 h 36"/>
                <a:gd name="T18" fmla="*/ 48 w 123"/>
                <a:gd name="T19" fmla="*/ 24 h 36"/>
                <a:gd name="T20" fmla="*/ 53 w 123"/>
                <a:gd name="T21" fmla="*/ 25 h 36"/>
                <a:gd name="T22" fmla="*/ 56 w 123"/>
                <a:gd name="T23" fmla="*/ 26 h 36"/>
                <a:gd name="T24" fmla="*/ 57 w 123"/>
                <a:gd name="T25" fmla="*/ 26 h 36"/>
                <a:gd name="T26" fmla="*/ 57 w 123"/>
                <a:gd name="T27" fmla="*/ 26 h 36"/>
                <a:gd name="T28" fmla="*/ 59 w 123"/>
                <a:gd name="T29" fmla="*/ 26 h 36"/>
                <a:gd name="T30" fmla="*/ 71 w 123"/>
                <a:gd name="T31" fmla="*/ 28 h 36"/>
                <a:gd name="T32" fmla="*/ 82 w 123"/>
                <a:gd name="T33" fmla="*/ 28 h 36"/>
                <a:gd name="T34" fmla="*/ 84 w 123"/>
                <a:gd name="T35" fmla="*/ 28 h 36"/>
                <a:gd name="T36" fmla="*/ 87 w 123"/>
                <a:gd name="T37" fmla="*/ 28 h 36"/>
                <a:gd name="T38" fmla="*/ 92 w 123"/>
                <a:gd name="T39" fmla="*/ 27 h 36"/>
                <a:gd name="T40" fmla="*/ 101 w 123"/>
                <a:gd name="T41" fmla="*/ 26 h 36"/>
                <a:gd name="T42" fmla="*/ 109 w 123"/>
                <a:gd name="T43" fmla="*/ 24 h 36"/>
                <a:gd name="T44" fmla="*/ 115 w 123"/>
                <a:gd name="T45" fmla="*/ 22 h 36"/>
                <a:gd name="T46" fmla="*/ 118 w 123"/>
                <a:gd name="T47" fmla="*/ 20 h 36"/>
                <a:gd name="T48" fmla="*/ 119 w 123"/>
                <a:gd name="T49" fmla="*/ 20 h 36"/>
                <a:gd name="T50" fmla="*/ 119 w 123"/>
                <a:gd name="T51" fmla="*/ 20 h 36"/>
                <a:gd name="T52" fmla="*/ 122 w 123"/>
                <a:gd name="T53" fmla="*/ 20 h 36"/>
                <a:gd name="T54" fmla="*/ 122 w 123"/>
                <a:gd name="T55" fmla="*/ 23 h 36"/>
                <a:gd name="T56" fmla="*/ 121 w 123"/>
                <a:gd name="T57" fmla="*/ 24 h 36"/>
                <a:gd name="T58" fmla="*/ 117 w 123"/>
                <a:gd name="T59" fmla="*/ 26 h 36"/>
                <a:gd name="T60" fmla="*/ 111 w 123"/>
                <a:gd name="T61" fmla="*/ 29 h 36"/>
                <a:gd name="T62" fmla="*/ 103 w 123"/>
                <a:gd name="T63" fmla="*/ 32 h 36"/>
                <a:gd name="T64" fmla="*/ 93 w 123"/>
                <a:gd name="T65" fmla="*/ 34 h 36"/>
                <a:gd name="T66" fmla="*/ 88 w 123"/>
                <a:gd name="T67" fmla="*/ 35 h 36"/>
                <a:gd name="T68" fmla="*/ 85 w 123"/>
                <a:gd name="T69" fmla="*/ 35 h 36"/>
                <a:gd name="T70" fmla="*/ 82 w 123"/>
                <a:gd name="T71" fmla="*/ 35 h 36"/>
                <a:gd name="T72" fmla="*/ 70 w 123"/>
                <a:gd name="T73" fmla="*/ 35 h 36"/>
                <a:gd name="T74" fmla="*/ 58 w 123"/>
                <a:gd name="T75" fmla="*/ 34 h 36"/>
                <a:gd name="T76" fmla="*/ 56 w 123"/>
                <a:gd name="T77" fmla="*/ 34 h 36"/>
                <a:gd name="T78" fmla="*/ 55 w 123"/>
                <a:gd name="T79" fmla="*/ 34 h 36"/>
                <a:gd name="T80" fmla="*/ 55 w 123"/>
                <a:gd name="T81" fmla="*/ 34 h 36"/>
                <a:gd name="T82" fmla="*/ 52 w 123"/>
                <a:gd name="T83" fmla="*/ 33 h 36"/>
                <a:gd name="T84" fmla="*/ 46 w 123"/>
                <a:gd name="T85" fmla="*/ 31 h 36"/>
                <a:gd name="T86" fmla="*/ 40 w 123"/>
                <a:gd name="T87" fmla="*/ 30 h 36"/>
                <a:gd name="T88" fmla="*/ 34 w 123"/>
                <a:gd name="T89" fmla="*/ 28 h 36"/>
                <a:gd name="T90" fmla="*/ 29 w 123"/>
                <a:gd name="T91" fmla="*/ 26 h 36"/>
                <a:gd name="T92" fmla="*/ 24 w 123"/>
                <a:gd name="T93" fmla="*/ 24 h 36"/>
                <a:gd name="T94" fmla="*/ 15 w 123"/>
                <a:gd name="T95" fmla="*/ 18 h 36"/>
                <a:gd name="T96" fmla="*/ 11 w 123"/>
                <a:gd name="T97" fmla="*/ 16 h 36"/>
                <a:gd name="T98" fmla="*/ 8 w 123"/>
                <a:gd name="T99" fmla="*/ 13 h 36"/>
                <a:gd name="T100" fmla="*/ 6 w 123"/>
                <a:gd name="T101" fmla="*/ 11 h 36"/>
                <a:gd name="T102" fmla="*/ 4 w 123"/>
                <a:gd name="T103" fmla="*/ 8 h 36"/>
                <a:gd name="T104" fmla="*/ 1 w 123"/>
                <a:gd name="T105" fmla="*/ 5 h 36"/>
                <a:gd name="T106" fmla="*/ 0 w 123"/>
                <a:gd name="T107" fmla="*/ 3 h 36"/>
                <a:gd name="T108" fmla="*/ 0 w 123"/>
                <a:gd name="T109" fmla="*/ 3 h 36"/>
                <a:gd name="T110" fmla="*/ 1 w 123"/>
                <a:gd name="T111" fmla="*/ 0 h 36"/>
                <a:gd name="T112" fmla="*/ 4 w 123"/>
                <a:gd name="T11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3" h="36">
                  <a:moveTo>
                    <a:pt x="4" y="1"/>
                  </a:moveTo>
                  <a:cubicBezTo>
                    <a:pt x="4" y="1"/>
                    <a:pt x="4" y="2"/>
                    <a:pt x="5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10" y="8"/>
                    <a:pt x="11" y="8"/>
                    <a:pt x="12" y="9"/>
                  </a:cubicBezTo>
                  <a:cubicBezTo>
                    <a:pt x="14" y="10"/>
                    <a:pt x="16" y="12"/>
                    <a:pt x="19" y="13"/>
                  </a:cubicBezTo>
                  <a:cubicBezTo>
                    <a:pt x="21" y="15"/>
                    <a:pt x="24" y="16"/>
                    <a:pt x="27" y="17"/>
                  </a:cubicBezTo>
                  <a:cubicBezTo>
                    <a:pt x="30" y="19"/>
                    <a:pt x="33" y="20"/>
                    <a:pt x="37" y="21"/>
                  </a:cubicBezTo>
                  <a:cubicBezTo>
                    <a:pt x="38" y="21"/>
                    <a:pt x="40" y="22"/>
                    <a:pt x="42" y="23"/>
                  </a:cubicBezTo>
                  <a:cubicBezTo>
                    <a:pt x="44" y="23"/>
                    <a:pt x="46" y="23"/>
                    <a:pt x="48" y="24"/>
                  </a:cubicBezTo>
                  <a:cubicBezTo>
                    <a:pt x="49" y="24"/>
                    <a:pt x="51" y="25"/>
                    <a:pt x="53" y="25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3" y="27"/>
                    <a:pt x="67" y="27"/>
                    <a:pt x="71" y="28"/>
                  </a:cubicBezTo>
                  <a:cubicBezTo>
                    <a:pt x="75" y="28"/>
                    <a:pt x="78" y="28"/>
                    <a:pt x="82" y="28"/>
                  </a:cubicBezTo>
                  <a:cubicBezTo>
                    <a:pt x="83" y="28"/>
                    <a:pt x="84" y="28"/>
                    <a:pt x="84" y="28"/>
                  </a:cubicBezTo>
                  <a:cubicBezTo>
                    <a:pt x="85" y="28"/>
                    <a:pt x="86" y="28"/>
                    <a:pt x="87" y="28"/>
                  </a:cubicBezTo>
                  <a:cubicBezTo>
                    <a:pt x="89" y="28"/>
                    <a:pt x="91" y="28"/>
                    <a:pt x="92" y="27"/>
                  </a:cubicBezTo>
                  <a:cubicBezTo>
                    <a:pt x="96" y="27"/>
                    <a:pt x="99" y="26"/>
                    <a:pt x="101" y="26"/>
                  </a:cubicBezTo>
                  <a:cubicBezTo>
                    <a:pt x="104" y="26"/>
                    <a:pt x="107" y="25"/>
                    <a:pt x="109" y="24"/>
                  </a:cubicBezTo>
                  <a:cubicBezTo>
                    <a:pt x="111" y="23"/>
                    <a:pt x="113" y="22"/>
                    <a:pt x="115" y="22"/>
                  </a:cubicBezTo>
                  <a:cubicBezTo>
                    <a:pt x="116" y="21"/>
                    <a:pt x="117" y="21"/>
                    <a:pt x="118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20" y="19"/>
                    <a:pt x="122" y="19"/>
                    <a:pt x="122" y="20"/>
                  </a:cubicBezTo>
                  <a:cubicBezTo>
                    <a:pt x="123" y="21"/>
                    <a:pt x="123" y="22"/>
                    <a:pt x="122" y="23"/>
                  </a:cubicBezTo>
                  <a:cubicBezTo>
                    <a:pt x="122" y="23"/>
                    <a:pt x="121" y="23"/>
                    <a:pt x="121" y="24"/>
                  </a:cubicBezTo>
                  <a:cubicBezTo>
                    <a:pt x="120" y="24"/>
                    <a:pt x="119" y="25"/>
                    <a:pt x="117" y="26"/>
                  </a:cubicBezTo>
                  <a:cubicBezTo>
                    <a:pt x="115" y="27"/>
                    <a:pt x="113" y="28"/>
                    <a:pt x="111" y="29"/>
                  </a:cubicBezTo>
                  <a:cubicBezTo>
                    <a:pt x="109" y="30"/>
                    <a:pt x="106" y="31"/>
                    <a:pt x="103" y="32"/>
                  </a:cubicBezTo>
                  <a:cubicBezTo>
                    <a:pt x="100" y="33"/>
                    <a:pt x="97" y="34"/>
                    <a:pt x="93" y="34"/>
                  </a:cubicBezTo>
                  <a:cubicBezTo>
                    <a:pt x="91" y="35"/>
                    <a:pt x="90" y="35"/>
                    <a:pt x="88" y="35"/>
                  </a:cubicBezTo>
                  <a:cubicBezTo>
                    <a:pt x="87" y="35"/>
                    <a:pt x="86" y="35"/>
                    <a:pt x="85" y="35"/>
                  </a:cubicBezTo>
                  <a:cubicBezTo>
                    <a:pt x="84" y="35"/>
                    <a:pt x="83" y="35"/>
                    <a:pt x="82" y="35"/>
                  </a:cubicBezTo>
                  <a:cubicBezTo>
                    <a:pt x="78" y="35"/>
                    <a:pt x="74" y="36"/>
                    <a:pt x="70" y="35"/>
                  </a:cubicBezTo>
                  <a:cubicBezTo>
                    <a:pt x="66" y="35"/>
                    <a:pt x="62" y="34"/>
                    <a:pt x="58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2"/>
                    <a:pt x="48" y="32"/>
                    <a:pt x="46" y="31"/>
                  </a:cubicBezTo>
                  <a:cubicBezTo>
                    <a:pt x="44" y="31"/>
                    <a:pt x="42" y="31"/>
                    <a:pt x="40" y="30"/>
                  </a:cubicBezTo>
                  <a:cubicBezTo>
                    <a:pt x="38" y="29"/>
                    <a:pt x="36" y="29"/>
                    <a:pt x="34" y="28"/>
                  </a:cubicBezTo>
                  <a:cubicBezTo>
                    <a:pt x="32" y="27"/>
                    <a:pt x="31" y="27"/>
                    <a:pt x="29" y="26"/>
                  </a:cubicBezTo>
                  <a:cubicBezTo>
                    <a:pt x="27" y="25"/>
                    <a:pt x="26" y="24"/>
                    <a:pt x="24" y="24"/>
                  </a:cubicBezTo>
                  <a:cubicBezTo>
                    <a:pt x="21" y="22"/>
                    <a:pt x="18" y="20"/>
                    <a:pt x="15" y="18"/>
                  </a:cubicBezTo>
                  <a:cubicBezTo>
                    <a:pt x="14" y="18"/>
                    <a:pt x="13" y="17"/>
                    <a:pt x="11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7" y="12"/>
                    <a:pt x="7" y="12"/>
                    <a:pt x="6" y="11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261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167"/>
            <p:cNvSpPr/>
            <p:nvPr/>
          </p:nvSpPr>
          <p:spPr bwMode="auto">
            <a:xfrm>
              <a:off x="7023100" y="4067175"/>
              <a:ext cx="477837" cy="474663"/>
            </a:xfrm>
            <a:custGeom>
              <a:avLst/>
              <a:gdLst>
                <a:gd name="T0" fmla="*/ 161 w 170"/>
                <a:gd name="T1" fmla="*/ 91 h 169"/>
                <a:gd name="T2" fmla="*/ 153 w 170"/>
                <a:gd name="T3" fmla="*/ 91 h 169"/>
                <a:gd name="T4" fmla="*/ 131 w 170"/>
                <a:gd name="T5" fmla="*/ 135 h 169"/>
                <a:gd name="T6" fmla="*/ 85 w 170"/>
                <a:gd name="T7" fmla="*/ 153 h 169"/>
                <a:gd name="T8" fmla="*/ 79 w 170"/>
                <a:gd name="T9" fmla="*/ 153 h 169"/>
                <a:gd name="T10" fmla="*/ 34 w 170"/>
                <a:gd name="T11" fmla="*/ 131 h 169"/>
                <a:gd name="T12" fmla="*/ 16 w 170"/>
                <a:gd name="T13" fmla="*/ 84 h 169"/>
                <a:gd name="T14" fmla="*/ 16 w 170"/>
                <a:gd name="T15" fmla="*/ 78 h 169"/>
                <a:gd name="T16" fmla="*/ 39 w 170"/>
                <a:gd name="T17" fmla="*/ 33 h 169"/>
                <a:gd name="T18" fmla="*/ 85 w 170"/>
                <a:gd name="T19" fmla="*/ 16 h 169"/>
                <a:gd name="T20" fmla="*/ 91 w 170"/>
                <a:gd name="T21" fmla="*/ 16 h 169"/>
                <a:gd name="T22" fmla="*/ 136 w 170"/>
                <a:gd name="T23" fmla="*/ 38 h 169"/>
                <a:gd name="T24" fmla="*/ 154 w 170"/>
                <a:gd name="T25" fmla="*/ 84 h 169"/>
                <a:gd name="T26" fmla="*/ 153 w 170"/>
                <a:gd name="T27" fmla="*/ 91 h 169"/>
                <a:gd name="T28" fmla="*/ 161 w 170"/>
                <a:gd name="T29" fmla="*/ 91 h 169"/>
                <a:gd name="T30" fmla="*/ 169 w 170"/>
                <a:gd name="T31" fmla="*/ 92 h 169"/>
                <a:gd name="T32" fmla="*/ 170 w 170"/>
                <a:gd name="T33" fmla="*/ 84 h 169"/>
                <a:gd name="T34" fmla="*/ 148 w 170"/>
                <a:gd name="T35" fmla="*/ 27 h 169"/>
                <a:gd name="T36" fmla="*/ 93 w 170"/>
                <a:gd name="T37" fmla="*/ 0 h 169"/>
                <a:gd name="T38" fmla="*/ 85 w 170"/>
                <a:gd name="T39" fmla="*/ 0 h 169"/>
                <a:gd name="T40" fmla="*/ 28 w 170"/>
                <a:gd name="T41" fmla="*/ 22 h 169"/>
                <a:gd name="T42" fmla="*/ 1 w 170"/>
                <a:gd name="T43" fmla="*/ 77 h 169"/>
                <a:gd name="T44" fmla="*/ 0 w 170"/>
                <a:gd name="T45" fmla="*/ 84 h 169"/>
                <a:gd name="T46" fmla="*/ 22 w 170"/>
                <a:gd name="T47" fmla="*/ 141 h 169"/>
                <a:gd name="T48" fmla="*/ 77 w 170"/>
                <a:gd name="T49" fmla="*/ 169 h 169"/>
                <a:gd name="T50" fmla="*/ 85 w 170"/>
                <a:gd name="T51" fmla="*/ 169 h 169"/>
                <a:gd name="T52" fmla="*/ 142 w 170"/>
                <a:gd name="T53" fmla="*/ 147 h 169"/>
                <a:gd name="T54" fmla="*/ 169 w 170"/>
                <a:gd name="T55" fmla="*/ 92 h 169"/>
                <a:gd name="T56" fmla="*/ 161 w 170"/>
                <a:gd name="T57" fmla="*/ 9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0" h="169">
                  <a:moveTo>
                    <a:pt x="161" y="91"/>
                  </a:moveTo>
                  <a:cubicBezTo>
                    <a:pt x="153" y="91"/>
                    <a:pt x="153" y="91"/>
                    <a:pt x="153" y="91"/>
                  </a:cubicBezTo>
                  <a:cubicBezTo>
                    <a:pt x="152" y="108"/>
                    <a:pt x="143" y="124"/>
                    <a:pt x="131" y="135"/>
                  </a:cubicBezTo>
                  <a:cubicBezTo>
                    <a:pt x="119" y="146"/>
                    <a:pt x="103" y="153"/>
                    <a:pt x="85" y="153"/>
                  </a:cubicBezTo>
                  <a:cubicBezTo>
                    <a:pt x="83" y="153"/>
                    <a:pt x="81" y="153"/>
                    <a:pt x="79" y="153"/>
                  </a:cubicBezTo>
                  <a:cubicBezTo>
                    <a:pt x="61" y="151"/>
                    <a:pt x="45" y="143"/>
                    <a:pt x="34" y="131"/>
                  </a:cubicBezTo>
                  <a:cubicBezTo>
                    <a:pt x="23" y="118"/>
                    <a:pt x="16" y="102"/>
                    <a:pt x="16" y="84"/>
                  </a:cubicBezTo>
                  <a:cubicBezTo>
                    <a:pt x="16" y="82"/>
                    <a:pt x="16" y="80"/>
                    <a:pt x="16" y="78"/>
                  </a:cubicBezTo>
                  <a:cubicBezTo>
                    <a:pt x="18" y="60"/>
                    <a:pt x="26" y="45"/>
                    <a:pt x="39" y="33"/>
                  </a:cubicBezTo>
                  <a:cubicBezTo>
                    <a:pt x="51" y="22"/>
                    <a:pt x="67" y="16"/>
                    <a:pt x="85" y="16"/>
                  </a:cubicBezTo>
                  <a:cubicBezTo>
                    <a:pt x="87" y="16"/>
                    <a:pt x="89" y="16"/>
                    <a:pt x="91" y="16"/>
                  </a:cubicBezTo>
                  <a:cubicBezTo>
                    <a:pt x="109" y="17"/>
                    <a:pt x="125" y="26"/>
                    <a:pt x="136" y="38"/>
                  </a:cubicBezTo>
                  <a:cubicBezTo>
                    <a:pt x="147" y="50"/>
                    <a:pt x="154" y="67"/>
                    <a:pt x="154" y="84"/>
                  </a:cubicBezTo>
                  <a:cubicBezTo>
                    <a:pt x="154" y="86"/>
                    <a:pt x="154" y="88"/>
                    <a:pt x="153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0" y="89"/>
                    <a:pt x="170" y="87"/>
                    <a:pt x="170" y="84"/>
                  </a:cubicBezTo>
                  <a:cubicBezTo>
                    <a:pt x="170" y="63"/>
                    <a:pt x="161" y="42"/>
                    <a:pt x="148" y="27"/>
                  </a:cubicBezTo>
                  <a:cubicBezTo>
                    <a:pt x="134" y="12"/>
                    <a:pt x="115" y="2"/>
                    <a:pt x="93" y="0"/>
                  </a:cubicBezTo>
                  <a:cubicBezTo>
                    <a:pt x="90" y="0"/>
                    <a:pt x="87" y="0"/>
                    <a:pt x="85" y="0"/>
                  </a:cubicBezTo>
                  <a:cubicBezTo>
                    <a:pt x="63" y="0"/>
                    <a:pt x="43" y="8"/>
                    <a:pt x="28" y="22"/>
                  </a:cubicBezTo>
                  <a:cubicBezTo>
                    <a:pt x="13" y="35"/>
                    <a:pt x="3" y="55"/>
                    <a:pt x="1" y="77"/>
                  </a:cubicBezTo>
                  <a:cubicBezTo>
                    <a:pt x="0" y="79"/>
                    <a:pt x="0" y="82"/>
                    <a:pt x="0" y="84"/>
                  </a:cubicBezTo>
                  <a:cubicBezTo>
                    <a:pt x="0" y="106"/>
                    <a:pt x="8" y="126"/>
                    <a:pt x="22" y="141"/>
                  </a:cubicBezTo>
                  <a:cubicBezTo>
                    <a:pt x="36" y="156"/>
                    <a:pt x="55" y="167"/>
                    <a:pt x="77" y="169"/>
                  </a:cubicBezTo>
                  <a:cubicBezTo>
                    <a:pt x="80" y="169"/>
                    <a:pt x="82" y="169"/>
                    <a:pt x="85" y="169"/>
                  </a:cubicBezTo>
                  <a:cubicBezTo>
                    <a:pt x="107" y="169"/>
                    <a:pt x="127" y="161"/>
                    <a:pt x="142" y="147"/>
                  </a:cubicBezTo>
                  <a:cubicBezTo>
                    <a:pt x="157" y="133"/>
                    <a:pt x="167" y="114"/>
                    <a:pt x="169" y="92"/>
                  </a:cubicBezTo>
                  <a:lnTo>
                    <a:pt x="161" y="91"/>
                  </a:lnTo>
                  <a:close/>
                </a:path>
              </a:pathLst>
            </a:custGeom>
            <a:solidFill>
              <a:srgbClr val="E22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168"/>
            <p:cNvSpPr/>
            <p:nvPr/>
          </p:nvSpPr>
          <p:spPr bwMode="auto">
            <a:xfrm>
              <a:off x="7637463" y="4119563"/>
              <a:ext cx="474662" cy="477838"/>
            </a:xfrm>
            <a:custGeom>
              <a:avLst/>
              <a:gdLst>
                <a:gd name="T0" fmla="*/ 161 w 169"/>
                <a:gd name="T1" fmla="*/ 92 h 170"/>
                <a:gd name="T2" fmla="*/ 153 w 169"/>
                <a:gd name="T3" fmla="*/ 91 h 170"/>
                <a:gd name="T4" fmla="*/ 131 w 169"/>
                <a:gd name="T5" fmla="*/ 136 h 170"/>
                <a:gd name="T6" fmla="*/ 84 w 169"/>
                <a:gd name="T7" fmla="*/ 154 h 170"/>
                <a:gd name="T8" fmla="*/ 78 w 169"/>
                <a:gd name="T9" fmla="*/ 154 h 170"/>
                <a:gd name="T10" fmla="*/ 33 w 169"/>
                <a:gd name="T11" fmla="*/ 131 h 170"/>
                <a:gd name="T12" fmla="*/ 16 w 169"/>
                <a:gd name="T13" fmla="*/ 85 h 170"/>
                <a:gd name="T14" fmla="*/ 16 w 169"/>
                <a:gd name="T15" fmla="*/ 79 h 170"/>
                <a:gd name="T16" fmla="*/ 38 w 169"/>
                <a:gd name="T17" fmla="*/ 34 h 170"/>
                <a:gd name="T18" fmla="*/ 84 w 169"/>
                <a:gd name="T19" fmla="*/ 16 h 170"/>
                <a:gd name="T20" fmla="*/ 91 w 169"/>
                <a:gd name="T21" fmla="*/ 17 h 170"/>
                <a:gd name="T22" fmla="*/ 135 w 169"/>
                <a:gd name="T23" fmla="*/ 39 h 170"/>
                <a:gd name="T24" fmla="*/ 153 w 169"/>
                <a:gd name="T25" fmla="*/ 85 h 170"/>
                <a:gd name="T26" fmla="*/ 153 w 169"/>
                <a:gd name="T27" fmla="*/ 91 h 170"/>
                <a:gd name="T28" fmla="*/ 161 w 169"/>
                <a:gd name="T29" fmla="*/ 92 h 170"/>
                <a:gd name="T30" fmla="*/ 169 w 169"/>
                <a:gd name="T31" fmla="*/ 93 h 170"/>
                <a:gd name="T32" fmla="*/ 169 w 169"/>
                <a:gd name="T33" fmla="*/ 85 h 170"/>
                <a:gd name="T34" fmla="*/ 147 w 169"/>
                <a:gd name="T35" fmla="*/ 28 h 170"/>
                <a:gd name="T36" fmla="*/ 92 w 169"/>
                <a:gd name="T37" fmla="*/ 1 h 170"/>
                <a:gd name="T38" fmla="*/ 84 w 169"/>
                <a:gd name="T39" fmla="*/ 0 h 170"/>
                <a:gd name="T40" fmla="*/ 27 w 169"/>
                <a:gd name="T41" fmla="*/ 22 h 170"/>
                <a:gd name="T42" fmla="*/ 0 w 169"/>
                <a:gd name="T43" fmla="*/ 78 h 170"/>
                <a:gd name="T44" fmla="*/ 0 w 169"/>
                <a:gd name="T45" fmla="*/ 85 h 170"/>
                <a:gd name="T46" fmla="*/ 22 w 169"/>
                <a:gd name="T47" fmla="*/ 142 h 170"/>
                <a:gd name="T48" fmla="*/ 77 w 169"/>
                <a:gd name="T49" fmla="*/ 170 h 170"/>
                <a:gd name="T50" fmla="*/ 84 w 169"/>
                <a:gd name="T51" fmla="*/ 170 h 170"/>
                <a:gd name="T52" fmla="*/ 141 w 169"/>
                <a:gd name="T53" fmla="*/ 148 h 170"/>
                <a:gd name="T54" fmla="*/ 169 w 169"/>
                <a:gd name="T55" fmla="*/ 93 h 170"/>
                <a:gd name="T56" fmla="*/ 161 w 169"/>
                <a:gd name="T57" fmla="*/ 9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170">
                  <a:moveTo>
                    <a:pt x="161" y="92"/>
                  </a:moveTo>
                  <a:cubicBezTo>
                    <a:pt x="153" y="91"/>
                    <a:pt x="153" y="91"/>
                    <a:pt x="153" y="91"/>
                  </a:cubicBezTo>
                  <a:cubicBezTo>
                    <a:pt x="151" y="109"/>
                    <a:pt x="143" y="125"/>
                    <a:pt x="131" y="136"/>
                  </a:cubicBezTo>
                  <a:cubicBezTo>
                    <a:pt x="118" y="147"/>
                    <a:pt x="102" y="154"/>
                    <a:pt x="84" y="154"/>
                  </a:cubicBezTo>
                  <a:cubicBezTo>
                    <a:pt x="82" y="154"/>
                    <a:pt x="80" y="154"/>
                    <a:pt x="78" y="154"/>
                  </a:cubicBezTo>
                  <a:cubicBezTo>
                    <a:pt x="60" y="152"/>
                    <a:pt x="45" y="144"/>
                    <a:pt x="33" y="131"/>
                  </a:cubicBezTo>
                  <a:cubicBezTo>
                    <a:pt x="22" y="119"/>
                    <a:pt x="16" y="103"/>
                    <a:pt x="16" y="85"/>
                  </a:cubicBezTo>
                  <a:cubicBezTo>
                    <a:pt x="16" y="83"/>
                    <a:pt x="16" y="81"/>
                    <a:pt x="16" y="79"/>
                  </a:cubicBezTo>
                  <a:cubicBezTo>
                    <a:pt x="17" y="61"/>
                    <a:pt x="26" y="46"/>
                    <a:pt x="38" y="34"/>
                  </a:cubicBezTo>
                  <a:cubicBezTo>
                    <a:pt x="50" y="23"/>
                    <a:pt x="67" y="16"/>
                    <a:pt x="84" y="16"/>
                  </a:cubicBezTo>
                  <a:cubicBezTo>
                    <a:pt x="86" y="16"/>
                    <a:pt x="88" y="17"/>
                    <a:pt x="91" y="17"/>
                  </a:cubicBezTo>
                  <a:cubicBezTo>
                    <a:pt x="108" y="18"/>
                    <a:pt x="124" y="27"/>
                    <a:pt x="135" y="39"/>
                  </a:cubicBezTo>
                  <a:cubicBezTo>
                    <a:pt x="146" y="51"/>
                    <a:pt x="153" y="68"/>
                    <a:pt x="153" y="85"/>
                  </a:cubicBezTo>
                  <a:cubicBezTo>
                    <a:pt x="153" y="87"/>
                    <a:pt x="153" y="89"/>
                    <a:pt x="153" y="91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0"/>
                    <a:pt x="169" y="88"/>
                    <a:pt x="169" y="85"/>
                  </a:cubicBezTo>
                  <a:cubicBezTo>
                    <a:pt x="169" y="63"/>
                    <a:pt x="161" y="43"/>
                    <a:pt x="147" y="28"/>
                  </a:cubicBezTo>
                  <a:cubicBezTo>
                    <a:pt x="133" y="13"/>
                    <a:pt x="114" y="3"/>
                    <a:pt x="92" y="1"/>
                  </a:cubicBezTo>
                  <a:cubicBezTo>
                    <a:pt x="89" y="1"/>
                    <a:pt x="87" y="0"/>
                    <a:pt x="84" y="0"/>
                  </a:cubicBezTo>
                  <a:cubicBezTo>
                    <a:pt x="63" y="0"/>
                    <a:pt x="42" y="9"/>
                    <a:pt x="27" y="22"/>
                  </a:cubicBezTo>
                  <a:cubicBezTo>
                    <a:pt x="12" y="36"/>
                    <a:pt x="2" y="56"/>
                    <a:pt x="0" y="78"/>
                  </a:cubicBezTo>
                  <a:cubicBezTo>
                    <a:pt x="0" y="80"/>
                    <a:pt x="0" y="83"/>
                    <a:pt x="0" y="85"/>
                  </a:cubicBezTo>
                  <a:cubicBezTo>
                    <a:pt x="0" y="107"/>
                    <a:pt x="8" y="127"/>
                    <a:pt x="22" y="142"/>
                  </a:cubicBezTo>
                  <a:cubicBezTo>
                    <a:pt x="35" y="157"/>
                    <a:pt x="55" y="168"/>
                    <a:pt x="77" y="170"/>
                  </a:cubicBezTo>
                  <a:cubicBezTo>
                    <a:pt x="79" y="170"/>
                    <a:pt x="82" y="170"/>
                    <a:pt x="84" y="170"/>
                  </a:cubicBezTo>
                  <a:cubicBezTo>
                    <a:pt x="106" y="170"/>
                    <a:pt x="126" y="162"/>
                    <a:pt x="141" y="148"/>
                  </a:cubicBezTo>
                  <a:cubicBezTo>
                    <a:pt x="156" y="134"/>
                    <a:pt x="167" y="115"/>
                    <a:pt x="169" y="93"/>
                  </a:cubicBezTo>
                  <a:lnTo>
                    <a:pt x="161" y="92"/>
                  </a:lnTo>
                  <a:close/>
                </a:path>
              </a:pathLst>
            </a:custGeom>
            <a:solidFill>
              <a:srgbClr val="E22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169"/>
            <p:cNvSpPr/>
            <p:nvPr/>
          </p:nvSpPr>
          <p:spPr bwMode="auto">
            <a:xfrm>
              <a:off x="8070850" y="4348163"/>
              <a:ext cx="165100" cy="95250"/>
            </a:xfrm>
            <a:custGeom>
              <a:avLst/>
              <a:gdLst>
                <a:gd name="T0" fmla="*/ 9 w 59"/>
                <a:gd name="T1" fmla="*/ 1 h 34"/>
                <a:gd name="T2" fmla="*/ 17 w 59"/>
                <a:gd name="T3" fmla="*/ 4 h 34"/>
                <a:gd name="T4" fmla="*/ 34 w 59"/>
                <a:gd name="T5" fmla="*/ 14 h 34"/>
                <a:gd name="T6" fmla="*/ 51 w 59"/>
                <a:gd name="T7" fmla="*/ 25 h 34"/>
                <a:gd name="T8" fmla="*/ 58 w 59"/>
                <a:gd name="T9" fmla="*/ 30 h 34"/>
                <a:gd name="T10" fmla="*/ 58 w 59"/>
                <a:gd name="T11" fmla="*/ 33 h 34"/>
                <a:gd name="T12" fmla="*/ 56 w 59"/>
                <a:gd name="T13" fmla="*/ 34 h 34"/>
                <a:gd name="T14" fmla="*/ 47 w 59"/>
                <a:gd name="T15" fmla="*/ 32 h 34"/>
                <a:gd name="T16" fmla="*/ 29 w 59"/>
                <a:gd name="T17" fmla="*/ 25 h 34"/>
                <a:gd name="T18" fmla="*/ 11 w 59"/>
                <a:gd name="T19" fmla="*/ 16 h 34"/>
                <a:gd name="T20" fmla="*/ 3 w 59"/>
                <a:gd name="T21" fmla="*/ 12 h 34"/>
                <a:gd name="T22" fmla="*/ 2 w 59"/>
                <a:gd name="T23" fmla="*/ 3 h 34"/>
                <a:gd name="T24" fmla="*/ 9 w 59"/>
                <a:gd name="T2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9" y="1"/>
                  </a:moveTo>
                  <a:cubicBezTo>
                    <a:pt x="9" y="1"/>
                    <a:pt x="12" y="2"/>
                    <a:pt x="17" y="4"/>
                  </a:cubicBezTo>
                  <a:cubicBezTo>
                    <a:pt x="22" y="7"/>
                    <a:pt x="28" y="10"/>
                    <a:pt x="34" y="14"/>
                  </a:cubicBezTo>
                  <a:cubicBezTo>
                    <a:pt x="41" y="17"/>
                    <a:pt x="46" y="21"/>
                    <a:pt x="51" y="25"/>
                  </a:cubicBezTo>
                  <a:cubicBezTo>
                    <a:pt x="55" y="28"/>
                    <a:pt x="58" y="30"/>
                    <a:pt x="58" y="30"/>
                  </a:cubicBezTo>
                  <a:cubicBezTo>
                    <a:pt x="59" y="31"/>
                    <a:pt x="59" y="32"/>
                    <a:pt x="58" y="33"/>
                  </a:cubicBezTo>
                  <a:cubicBezTo>
                    <a:pt x="58" y="34"/>
                    <a:pt x="57" y="34"/>
                    <a:pt x="56" y="34"/>
                  </a:cubicBezTo>
                  <a:cubicBezTo>
                    <a:pt x="56" y="34"/>
                    <a:pt x="53" y="33"/>
                    <a:pt x="47" y="32"/>
                  </a:cubicBezTo>
                  <a:cubicBezTo>
                    <a:pt x="42" y="30"/>
                    <a:pt x="35" y="28"/>
                    <a:pt x="29" y="25"/>
                  </a:cubicBezTo>
                  <a:cubicBezTo>
                    <a:pt x="22" y="22"/>
                    <a:pt x="16" y="19"/>
                    <a:pt x="11" y="16"/>
                  </a:cubicBezTo>
                  <a:cubicBezTo>
                    <a:pt x="6" y="14"/>
                    <a:pt x="3" y="12"/>
                    <a:pt x="3" y="12"/>
                  </a:cubicBezTo>
                  <a:cubicBezTo>
                    <a:pt x="0" y="10"/>
                    <a:pt x="0" y="6"/>
                    <a:pt x="2" y="3"/>
                  </a:cubicBezTo>
                  <a:cubicBezTo>
                    <a:pt x="3" y="1"/>
                    <a:pt x="6" y="0"/>
                    <a:pt x="9" y="1"/>
                  </a:cubicBezTo>
                  <a:close/>
                </a:path>
              </a:pathLst>
            </a:custGeom>
            <a:solidFill>
              <a:srgbClr val="E22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170"/>
            <p:cNvSpPr/>
            <p:nvPr/>
          </p:nvSpPr>
          <p:spPr bwMode="auto">
            <a:xfrm>
              <a:off x="6940550" y="4264025"/>
              <a:ext cx="127000" cy="84138"/>
            </a:xfrm>
            <a:custGeom>
              <a:avLst/>
              <a:gdLst>
                <a:gd name="T0" fmla="*/ 2 w 45"/>
                <a:gd name="T1" fmla="*/ 24 h 30"/>
                <a:gd name="T2" fmla="*/ 35 w 45"/>
                <a:gd name="T3" fmla="*/ 2 h 30"/>
                <a:gd name="T4" fmla="*/ 43 w 45"/>
                <a:gd name="T5" fmla="*/ 4 h 30"/>
                <a:gd name="T6" fmla="*/ 41 w 45"/>
                <a:gd name="T7" fmla="*/ 12 h 30"/>
                <a:gd name="T8" fmla="*/ 40 w 45"/>
                <a:gd name="T9" fmla="*/ 13 h 30"/>
                <a:gd name="T10" fmla="*/ 5 w 45"/>
                <a:gd name="T11" fmla="*/ 30 h 30"/>
                <a:gd name="T12" fmla="*/ 1 w 45"/>
                <a:gd name="T13" fmla="*/ 28 h 30"/>
                <a:gd name="T14" fmla="*/ 2 w 45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30">
                  <a:moveTo>
                    <a:pt x="2" y="24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7" y="0"/>
                    <a:pt x="41" y="1"/>
                    <a:pt x="43" y="4"/>
                  </a:cubicBezTo>
                  <a:cubicBezTo>
                    <a:pt x="45" y="7"/>
                    <a:pt x="44" y="10"/>
                    <a:pt x="41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" y="30"/>
                    <a:pt x="1" y="30"/>
                    <a:pt x="1" y="28"/>
                  </a:cubicBezTo>
                  <a:cubicBezTo>
                    <a:pt x="0" y="27"/>
                    <a:pt x="0" y="25"/>
                    <a:pt x="2" y="24"/>
                  </a:cubicBezTo>
                  <a:close/>
                </a:path>
              </a:pathLst>
            </a:custGeom>
            <a:solidFill>
              <a:srgbClr val="E22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171"/>
            <p:cNvSpPr/>
            <p:nvPr/>
          </p:nvSpPr>
          <p:spPr bwMode="auto">
            <a:xfrm>
              <a:off x="7469188" y="4271963"/>
              <a:ext cx="201612" cy="65088"/>
            </a:xfrm>
            <a:custGeom>
              <a:avLst/>
              <a:gdLst>
                <a:gd name="T0" fmla="*/ 2 w 72"/>
                <a:gd name="T1" fmla="*/ 12 h 23"/>
                <a:gd name="T2" fmla="*/ 2 w 72"/>
                <a:gd name="T3" fmla="*/ 12 h 23"/>
                <a:gd name="T4" fmla="*/ 4 w 72"/>
                <a:gd name="T5" fmla="*/ 10 h 23"/>
                <a:gd name="T6" fmla="*/ 7 w 72"/>
                <a:gd name="T7" fmla="*/ 8 h 23"/>
                <a:gd name="T8" fmla="*/ 11 w 72"/>
                <a:gd name="T9" fmla="*/ 5 h 23"/>
                <a:gd name="T10" fmla="*/ 17 w 72"/>
                <a:gd name="T11" fmla="*/ 3 h 23"/>
                <a:gd name="T12" fmla="*/ 23 w 72"/>
                <a:gd name="T13" fmla="*/ 1 h 23"/>
                <a:gd name="T14" fmla="*/ 30 w 72"/>
                <a:gd name="T15" fmla="*/ 1 h 23"/>
                <a:gd name="T16" fmla="*/ 37 w 72"/>
                <a:gd name="T17" fmla="*/ 1 h 23"/>
                <a:gd name="T18" fmla="*/ 44 w 72"/>
                <a:gd name="T19" fmla="*/ 2 h 23"/>
                <a:gd name="T20" fmla="*/ 50 w 72"/>
                <a:gd name="T21" fmla="*/ 3 h 23"/>
                <a:gd name="T22" fmla="*/ 56 w 72"/>
                <a:gd name="T23" fmla="*/ 6 h 23"/>
                <a:gd name="T24" fmla="*/ 61 w 72"/>
                <a:gd name="T25" fmla="*/ 8 h 23"/>
                <a:gd name="T26" fmla="*/ 68 w 72"/>
                <a:gd name="T27" fmla="*/ 13 h 23"/>
                <a:gd name="T28" fmla="*/ 70 w 72"/>
                <a:gd name="T29" fmla="*/ 15 h 23"/>
                <a:gd name="T30" fmla="*/ 70 w 72"/>
                <a:gd name="T31" fmla="*/ 21 h 23"/>
                <a:gd name="T32" fmla="*/ 66 w 72"/>
                <a:gd name="T33" fmla="*/ 23 h 23"/>
                <a:gd name="T34" fmla="*/ 66 w 72"/>
                <a:gd name="T35" fmla="*/ 23 h 23"/>
                <a:gd name="T36" fmla="*/ 63 w 72"/>
                <a:gd name="T37" fmla="*/ 22 h 23"/>
                <a:gd name="T38" fmla="*/ 60 w 72"/>
                <a:gd name="T39" fmla="*/ 21 h 23"/>
                <a:gd name="T40" fmla="*/ 56 w 72"/>
                <a:gd name="T41" fmla="*/ 20 h 23"/>
                <a:gd name="T42" fmla="*/ 52 w 72"/>
                <a:gd name="T43" fmla="*/ 19 h 23"/>
                <a:gd name="T44" fmla="*/ 47 w 72"/>
                <a:gd name="T45" fmla="*/ 18 h 23"/>
                <a:gd name="T46" fmla="*/ 41 w 72"/>
                <a:gd name="T47" fmla="*/ 17 h 23"/>
                <a:gd name="T48" fmla="*/ 36 w 72"/>
                <a:gd name="T49" fmla="*/ 16 h 23"/>
                <a:gd name="T50" fmla="*/ 30 w 72"/>
                <a:gd name="T51" fmla="*/ 16 h 23"/>
                <a:gd name="T52" fmla="*/ 25 w 72"/>
                <a:gd name="T53" fmla="*/ 16 h 23"/>
                <a:gd name="T54" fmla="*/ 20 w 72"/>
                <a:gd name="T55" fmla="*/ 17 h 23"/>
                <a:gd name="T56" fmla="*/ 16 w 72"/>
                <a:gd name="T57" fmla="*/ 17 h 23"/>
                <a:gd name="T58" fmla="*/ 9 w 72"/>
                <a:gd name="T59" fmla="*/ 19 h 23"/>
                <a:gd name="T60" fmla="*/ 7 w 72"/>
                <a:gd name="T61" fmla="*/ 19 h 23"/>
                <a:gd name="T62" fmla="*/ 6 w 72"/>
                <a:gd name="T63" fmla="*/ 19 h 23"/>
                <a:gd name="T64" fmla="*/ 1 w 72"/>
                <a:gd name="T65" fmla="*/ 17 h 23"/>
                <a:gd name="T66" fmla="*/ 1 w 72"/>
                <a:gd name="T67" fmla="*/ 13 h 23"/>
                <a:gd name="T68" fmla="*/ 2 w 72"/>
                <a:gd name="T6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23"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8" y="7"/>
                    <a:pt x="10" y="6"/>
                    <a:pt x="11" y="5"/>
                  </a:cubicBezTo>
                  <a:cubicBezTo>
                    <a:pt x="13" y="4"/>
                    <a:pt x="15" y="4"/>
                    <a:pt x="17" y="3"/>
                  </a:cubicBezTo>
                  <a:cubicBezTo>
                    <a:pt x="19" y="2"/>
                    <a:pt x="21" y="2"/>
                    <a:pt x="23" y="1"/>
                  </a:cubicBezTo>
                  <a:cubicBezTo>
                    <a:pt x="25" y="1"/>
                    <a:pt x="27" y="1"/>
                    <a:pt x="30" y="1"/>
                  </a:cubicBezTo>
                  <a:cubicBezTo>
                    <a:pt x="32" y="0"/>
                    <a:pt x="35" y="0"/>
                    <a:pt x="37" y="1"/>
                  </a:cubicBezTo>
                  <a:cubicBezTo>
                    <a:pt x="39" y="1"/>
                    <a:pt x="42" y="1"/>
                    <a:pt x="44" y="2"/>
                  </a:cubicBezTo>
                  <a:cubicBezTo>
                    <a:pt x="46" y="2"/>
                    <a:pt x="48" y="3"/>
                    <a:pt x="50" y="3"/>
                  </a:cubicBezTo>
                  <a:cubicBezTo>
                    <a:pt x="53" y="4"/>
                    <a:pt x="54" y="5"/>
                    <a:pt x="56" y="6"/>
                  </a:cubicBezTo>
                  <a:cubicBezTo>
                    <a:pt x="58" y="7"/>
                    <a:pt x="60" y="8"/>
                    <a:pt x="61" y="8"/>
                  </a:cubicBezTo>
                  <a:cubicBezTo>
                    <a:pt x="64" y="10"/>
                    <a:pt x="66" y="12"/>
                    <a:pt x="68" y="13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2" y="17"/>
                    <a:pt x="72" y="20"/>
                    <a:pt x="70" y="21"/>
                  </a:cubicBezTo>
                  <a:cubicBezTo>
                    <a:pt x="69" y="23"/>
                    <a:pt x="68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3"/>
                    <a:pt x="65" y="22"/>
                    <a:pt x="63" y="22"/>
                  </a:cubicBezTo>
                  <a:cubicBezTo>
                    <a:pt x="62" y="22"/>
                    <a:pt x="61" y="21"/>
                    <a:pt x="60" y="21"/>
                  </a:cubicBezTo>
                  <a:cubicBezTo>
                    <a:pt x="59" y="21"/>
                    <a:pt x="58" y="20"/>
                    <a:pt x="56" y="20"/>
                  </a:cubicBezTo>
                  <a:cubicBezTo>
                    <a:pt x="55" y="20"/>
                    <a:pt x="53" y="19"/>
                    <a:pt x="52" y="19"/>
                  </a:cubicBezTo>
                  <a:cubicBezTo>
                    <a:pt x="50" y="19"/>
                    <a:pt x="48" y="18"/>
                    <a:pt x="47" y="18"/>
                  </a:cubicBezTo>
                  <a:cubicBezTo>
                    <a:pt x="45" y="18"/>
                    <a:pt x="43" y="17"/>
                    <a:pt x="41" y="17"/>
                  </a:cubicBezTo>
                  <a:cubicBezTo>
                    <a:pt x="39" y="17"/>
                    <a:pt x="38" y="17"/>
                    <a:pt x="36" y="16"/>
                  </a:cubicBezTo>
                  <a:cubicBezTo>
                    <a:pt x="34" y="16"/>
                    <a:pt x="32" y="16"/>
                    <a:pt x="30" y="16"/>
                  </a:cubicBezTo>
                  <a:cubicBezTo>
                    <a:pt x="28" y="16"/>
                    <a:pt x="27" y="16"/>
                    <a:pt x="25" y="16"/>
                  </a:cubicBezTo>
                  <a:cubicBezTo>
                    <a:pt x="23" y="16"/>
                    <a:pt x="22" y="17"/>
                    <a:pt x="20" y="17"/>
                  </a:cubicBezTo>
                  <a:cubicBezTo>
                    <a:pt x="18" y="17"/>
                    <a:pt x="17" y="17"/>
                    <a:pt x="16" y="17"/>
                  </a:cubicBezTo>
                  <a:cubicBezTo>
                    <a:pt x="13" y="18"/>
                    <a:pt x="10" y="18"/>
                    <a:pt x="9" y="19"/>
                  </a:cubicBezTo>
                  <a:cubicBezTo>
                    <a:pt x="8" y="19"/>
                    <a:pt x="7" y="19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4" y="20"/>
                    <a:pt x="2" y="19"/>
                    <a:pt x="1" y="17"/>
                  </a:cubicBezTo>
                  <a:cubicBezTo>
                    <a:pt x="0" y="16"/>
                    <a:pt x="0" y="14"/>
                    <a:pt x="1" y="13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E22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172"/>
            <p:cNvSpPr/>
            <p:nvPr/>
          </p:nvSpPr>
          <p:spPr bwMode="auto">
            <a:xfrm>
              <a:off x="7169150" y="3924300"/>
              <a:ext cx="171450" cy="114300"/>
            </a:xfrm>
            <a:custGeom>
              <a:avLst/>
              <a:gdLst>
                <a:gd name="T0" fmla="*/ 6 w 61"/>
                <a:gd name="T1" fmla="*/ 34 h 41"/>
                <a:gd name="T2" fmla="*/ 35 w 61"/>
                <a:gd name="T3" fmla="*/ 34 h 41"/>
                <a:gd name="T4" fmla="*/ 61 w 61"/>
                <a:gd name="T5" fmla="*/ 18 h 41"/>
                <a:gd name="T6" fmla="*/ 6 w 61"/>
                <a:gd name="T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1">
                  <a:moveTo>
                    <a:pt x="6" y="34"/>
                  </a:moveTo>
                  <a:cubicBezTo>
                    <a:pt x="9" y="41"/>
                    <a:pt x="22" y="37"/>
                    <a:pt x="35" y="34"/>
                  </a:cubicBezTo>
                  <a:cubicBezTo>
                    <a:pt x="48" y="30"/>
                    <a:pt x="61" y="29"/>
                    <a:pt x="61" y="18"/>
                  </a:cubicBezTo>
                  <a:cubicBezTo>
                    <a:pt x="60" y="0"/>
                    <a:pt x="0" y="17"/>
                    <a:pt x="6" y="34"/>
                  </a:cubicBezTo>
                  <a:close/>
                </a:path>
              </a:pathLst>
            </a:custGeom>
            <a:solidFill>
              <a:srgbClr val="6C3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173"/>
            <p:cNvSpPr/>
            <p:nvPr/>
          </p:nvSpPr>
          <p:spPr bwMode="auto">
            <a:xfrm>
              <a:off x="7918450" y="3979863"/>
              <a:ext cx="177800" cy="139700"/>
            </a:xfrm>
            <a:custGeom>
              <a:avLst/>
              <a:gdLst>
                <a:gd name="T0" fmla="*/ 53 w 63"/>
                <a:gd name="T1" fmla="*/ 43 h 50"/>
                <a:gd name="T2" fmla="*/ 25 w 63"/>
                <a:gd name="T3" fmla="*/ 38 h 50"/>
                <a:gd name="T4" fmla="*/ 2 w 63"/>
                <a:gd name="T5" fmla="*/ 17 h 50"/>
                <a:gd name="T6" fmla="*/ 53 w 63"/>
                <a:gd name="T7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50">
                  <a:moveTo>
                    <a:pt x="53" y="43"/>
                  </a:moveTo>
                  <a:cubicBezTo>
                    <a:pt x="49" y="50"/>
                    <a:pt x="37" y="44"/>
                    <a:pt x="25" y="38"/>
                  </a:cubicBezTo>
                  <a:cubicBezTo>
                    <a:pt x="13" y="32"/>
                    <a:pt x="0" y="29"/>
                    <a:pt x="2" y="17"/>
                  </a:cubicBezTo>
                  <a:cubicBezTo>
                    <a:pt x="7" y="0"/>
                    <a:pt x="63" y="28"/>
                    <a:pt x="53" y="43"/>
                  </a:cubicBezTo>
                  <a:close/>
                </a:path>
              </a:pathLst>
            </a:custGeom>
            <a:solidFill>
              <a:srgbClr val="6C3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174"/>
            <p:cNvSpPr/>
            <p:nvPr/>
          </p:nvSpPr>
          <p:spPr bwMode="auto">
            <a:xfrm>
              <a:off x="7208838" y="4319588"/>
              <a:ext cx="117475" cy="114300"/>
            </a:xfrm>
            <a:custGeom>
              <a:avLst/>
              <a:gdLst>
                <a:gd name="T0" fmla="*/ 41 w 42"/>
                <a:gd name="T1" fmla="*/ 22 h 41"/>
                <a:gd name="T2" fmla="*/ 23 w 42"/>
                <a:gd name="T3" fmla="*/ 1 h 41"/>
                <a:gd name="T4" fmla="*/ 1 w 42"/>
                <a:gd name="T5" fmla="*/ 19 h 41"/>
                <a:gd name="T6" fmla="*/ 19 w 42"/>
                <a:gd name="T7" fmla="*/ 40 h 41"/>
                <a:gd name="T8" fmla="*/ 41 w 42"/>
                <a:gd name="T9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41" y="22"/>
                  </a:moveTo>
                  <a:cubicBezTo>
                    <a:pt x="42" y="11"/>
                    <a:pt x="34" y="2"/>
                    <a:pt x="23" y="1"/>
                  </a:cubicBezTo>
                  <a:cubicBezTo>
                    <a:pt x="12" y="0"/>
                    <a:pt x="2" y="8"/>
                    <a:pt x="1" y="19"/>
                  </a:cubicBezTo>
                  <a:cubicBezTo>
                    <a:pt x="0" y="29"/>
                    <a:pt x="9" y="39"/>
                    <a:pt x="19" y="40"/>
                  </a:cubicBezTo>
                  <a:cubicBezTo>
                    <a:pt x="30" y="41"/>
                    <a:pt x="40" y="33"/>
                    <a:pt x="41" y="22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175"/>
            <p:cNvSpPr/>
            <p:nvPr/>
          </p:nvSpPr>
          <p:spPr bwMode="auto">
            <a:xfrm>
              <a:off x="7173913" y="4302125"/>
              <a:ext cx="107950" cy="82550"/>
            </a:xfrm>
            <a:custGeom>
              <a:avLst/>
              <a:gdLst>
                <a:gd name="T0" fmla="*/ 29 w 38"/>
                <a:gd name="T1" fmla="*/ 28 h 29"/>
                <a:gd name="T2" fmla="*/ 28 w 38"/>
                <a:gd name="T3" fmla="*/ 28 h 29"/>
                <a:gd name="T4" fmla="*/ 27 w 38"/>
                <a:gd name="T5" fmla="*/ 28 h 29"/>
                <a:gd name="T6" fmla="*/ 22 w 38"/>
                <a:gd name="T7" fmla="*/ 27 h 29"/>
                <a:gd name="T8" fmla="*/ 10 w 38"/>
                <a:gd name="T9" fmla="*/ 20 h 29"/>
                <a:gd name="T10" fmla="*/ 5 w 38"/>
                <a:gd name="T11" fmla="*/ 14 h 29"/>
                <a:gd name="T12" fmla="*/ 3 w 38"/>
                <a:gd name="T13" fmla="*/ 12 h 29"/>
                <a:gd name="T14" fmla="*/ 2 w 38"/>
                <a:gd name="T15" fmla="*/ 9 h 29"/>
                <a:gd name="T16" fmla="*/ 0 w 38"/>
                <a:gd name="T17" fmla="*/ 5 h 29"/>
                <a:gd name="T18" fmla="*/ 0 w 38"/>
                <a:gd name="T19" fmla="*/ 3 h 29"/>
                <a:gd name="T20" fmla="*/ 2 w 38"/>
                <a:gd name="T21" fmla="*/ 0 h 29"/>
                <a:gd name="T22" fmla="*/ 4 w 38"/>
                <a:gd name="T23" fmla="*/ 1 h 29"/>
                <a:gd name="T24" fmla="*/ 4 w 38"/>
                <a:gd name="T25" fmla="*/ 2 h 29"/>
                <a:gd name="T26" fmla="*/ 5 w 38"/>
                <a:gd name="T27" fmla="*/ 3 h 29"/>
                <a:gd name="T28" fmla="*/ 7 w 38"/>
                <a:gd name="T29" fmla="*/ 6 h 29"/>
                <a:gd name="T30" fmla="*/ 9 w 38"/>
                <a:gd name="T31" fmla="*/ 7 h 29"/>
                <a:gd name="T32" fmla="*/ 10 w 38"/>
                <a:gd name="T33" fmla="*/ 9 h 29"/>
                <a:gd name="T34" fmla="*/ 15 w 38"/>
                <a:gd name="T35" fmla="*/ 12 h 29"/>
                <a:gd name="T36" fmla="*/ 25 w 38"/>
                <a:gd name="T37" fmla="*/ 14 h 29"/>
                <a:gd name="T38" fmla="*/ 28 w 38"/>
                <a:gd name="T39" fmla="*/ 14 h 29"/>
                <a:gd name="T40" fmla="*/ 29 w 38"/>
                <a:gd name="T41" fmla="*/ 14 h 29"/>
                <a:gd name="T42" fmla="*/ 29 w 38"/>
                <a:gd name="T43" fmla="*/ 13 h 29"/>
                <a:gd name="T44" fmla="*/ 29 w 38"/>
                <a:gd name="T45" fmla="*/ 13 h 29"/>
                <a:gd name="T46" fmla="*/ 37 w 38"/>
                <a:gd name="T47" fmla="*/ 20 h 29"/>
                <a:gd name="T48" fmla="*/ 31 w 38"/>
                <a:gd name="T49" fmla="*/ 28 h 29"/>
                <a:gd name="T50" fmla="*/ 29 w 38"/>
                <a:gd name="T51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29">
                  <a:moveTo>
                    <a:pt x="29" y="28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6" y="28"/>
                    <a:pt x="24" y="27"/>
                    <a:pt x="22" y="27"/>
                  </a:cubicBezTo>
                  <a:cubicBezTo>
                    <a:pt x="19" y="26"/>
                    <a:pt x="14" y="23"/>
                    <a:pt x="10" y="20"/>
                  </a:cubicBezTo>
                  <a:cubicBezTo>
                    <a:pt x="8" y="18"/>
                    <a:pt x="6" y="16"/>
                    <a:pt x="5" y="14"/>
                  </a:cubicBezTo>
                  <a:cubicBezTo>
                    <a:pt x="4" y="14"/>
                    <a:pt x="3" y="13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7" y="6"/>
                    <a:pt x="8" y="7"/>
                    <a:pt x="9" y="7"/>
                  </a:cubicBezTo>
                  <a:cubicBezTo>
                    <a:pt x="9" y="8"/>
                    <a:pt x="10" y="9"/>
                    <a:pt x="10" y="9"/>
                  </a:cubicBezTo>
                  <a:cubicBezTo>
                    <a:pt x="12" y="10"/>
                    <a:pt x="13" y="11"/>
                    <a:pt x="15" y="12"/>
                  </a:cubicBezTo>
                  <a:cubicBezTo>
                    <a:pt x="18" y="13"/>
                    <a:pt x="22" y="14"/>
                    <a:pt x="25" y="14"/>
                  </a:cubicBezTo>
                  <a:cubicBezTo>
                    <a:pt x="26" y="14"/>
                    <a:pt x="27" y="14"/>
                    <a:pt x="28" y="14"/>
                  </a:cubicBezTo>
                  <a:cubicBezTo>
                    <a:pt x="28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3" y="13"/>
                    <a:pt x="37" y="16"/>
                    <a:pt x="37" y="20"/>
                  </a:cubicBezTo>
                  <a:cubicBezTo>
                    <a:pt x="38" y="24"/>
                    <a:pt x="35" y="28"/>
                    <a:pt x="31" y="28"/>
                  </a:cubicBezTo>
                  <a:cubicBezTo>
                    <a:pt x="30" y="29"/>
                    <a:pt x="29" y="29"/>
                    <a:pt x="29" y="28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176"/>
            <p:cNvSpPr/>
            <p:nvPr/>
          </p:nvSpPr>
          <p:spPr bwMode="auto">
            <a:xfrm>
              <a:off x="7793038" y="4375150"/>
              <a:ext cx="117475" cy="115888"/>
            </a:xfrm>
            <a:custGeom>
              <a:avLst/>
              <a:gdLst>
                <a:gd name="T0" fmla="*/ 1 w 42"/>
                <a:gd name="T1" fmla="*/ 19 h 41"/>
                <a:gd name="T2" fmla="*/ 23 w 42"/>
                <a:gd name="T3" fmla="*/ 1 h 41"/>
                <a:gd name="T4" fmla="*/ 41 w 42"/>
                <a:gd name="T5" fmla="*/ 23 h 41"/>
                <a:gd name="T6" fmla="*/ 19 w 42"/>
                <a:gd name="T7" fmla="*/ 41 h 41"/>
                <a:gd name="T8" fmla="*/ 1 w 42"/>
                <a:gd name="T9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" y="19"/>
                  </a:moveTo>
                  <a:cubicBezTo>
                    <a:pt x="2" y="8"/>
                    <a:pt x="12" y="0"/>
                    <a:pt x="23" y="1"/>
                  </a:cubicBezTo>
                  <a:cubicBezTo>
                    <a:pt x="34" y="2"/>
                    <a:pt x="42" y="12"/>
                    <a:pt x="41" y="23"/>
                  </a:cubicBezTo>
                  <a:cubicBezTo>
                    <a:pt x="40" y="33"/>
                    <a:pt x="30" y="41"/>
                    <a:pt x="19" y="41"/>
                  </a:cubicBezTo>
                  <a:cubicBezTo>
                    <a:pt x="8" y="40"/>
                    <a:pt x="0" y="30"/>
                    <a:pt x="1" y="1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177"/>
            <p:cNvSpPr/>
            <p:nvPr/>
          </p:nvSpPr>
          <p:spPr bwMode="auto">
            <a:xfrm>
              <a:off x="7842250" y="4375150"/>
              <a:ext cx="112712" cy="68263"/>
            </a:xfrm>
            <a:custGeom>
              <a:avLst/>
              <a:gdLst>
                <a:gd name="T0" fmla="*/ 9 w 40"/>
                <a:gd name="T1" fmla="*/ 9 h 24"/>
                <a:gd name="T2" fmla="*/ 10 w 40"/>
                <a:gd name="T3" fmla="*/ 9 h 24"/>
                <a:gd name="T4" fmla="*/ 10 w 40"/>
                <a:gd name="T5" fmla="*/ 9 h 24"/>
                <a:gd name="T6" fmla="*/ 13 w 40"/>
                <a:gd name="T7" fmla="*/ 10 h 24"/>
                <a:gd name="T8" fmla="*/ 23 w 40"/>
                <a:gd name="T9" fmla="*/ 10 h 24"/>
                <a:gd name="T10" fmla="*/ 28 w 40"/>
                <a:gd name="T11" fmla="*/ 8 h 24"/>
                <a:gd name="T12" fmla="*/ 31 w 40"/>
                <a:gd name="T13" fmla="*/ 7 h 24"/>
                <a:gd name="T14" fmla="*/ 32 w 40"/>
                <a:gd name="T15" fmla="*/ 5 h 24"/>
                <a:gd name="T16" fmla="*/ 35 w 40"/>
                <a:gd name="T17" fmla="*/ 3 h 24"/>
                <a:gd name="T18" fmla="*/ 36 w 40"/>
                <a:gd name="T19" fmla="*/ 2 h 24"/>
                <a:gd name="T20" fmla="*/ 36 w 40"/>
                <a:gd name="T21" fmla="*/ 1 h 24"/>
                <a:gd name="T22" fmla="*/ 39 w 40"/>
                <a:gd name="T23" fmla="*/ 1 h 24"/>
                <a:gd name="T24" fmla="*/ 40 w 40"/>
                <a:gd name="T25" fmla="*/ 4 h 24"/>
                <a:gd name="T26" fmla="*/ 39 w 40"/>
                <a:gd name="T27" fmla="*/ 5 h 24"/>
                <a:gd name="T28" fmla="*/ 37 w 40"/>
                <a:gd name="T29" fmla="*/ 9 h 24"/>
                <a:gd name="T30" fmla="*/ 35 w 40"/>
                <a:gd name="T31" fmla="*/ 12 h 24"/>
                <a:gd name="T32" fmla="*/ 33 w 40"/>
                <a:gd name="T33" fmla="*/ 14 h 24"/>
                <a:gd name="T34" fmla="*/ 27 w 40"/>
                <a:gd name="T35" fmla="*/ 19 h 24"/>
                <a:gd name="T36" fmla="*/ 14 w 40"/>
                <a:gd name="T37" fmla="*/ 23 h 24"/>
                <a:gd name="T38" fmla="*/ 9 w 40"/>
                <a:gd name="T39" fmla="*/ 24 h 24"/>
                <a:gd name="T40" fmla="*/ 7 w 40"/>
                <a:gd name="T41" fmla="*/ 24 h 24"/>
                <a:gd name="T42" fmla="*/ 7 w 40"/>
                <a:gd name="T43" fmla="*/ 24 h 24"/>
                <a:gd name="T44" fmla="*/ 0 w 40"/>
                <a:gd name="T45" fmla="*/ 16 h 24"/>
                <a:gd name="T46" fmla="*/ 7 w 40"/>
                <a:gd name="T47" fmla="*/ 8 h 24"/>
                <a:gd name="T48" fmla="*/ 9 w 40"/>
                <a:gd name="T4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24">
                  <a:moveTo>
                    <a:pt x="9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2" y="10"/>
                    <a:pt x="13" y="10"/>
                  </a:cubicBezTo>
                  <a:cubicBezTo>
                    <a:pt x="16" y="10"/>
                    <a:pt x="20" y="10"/>
                    <a:pt x="23" y="10"/>
                  </a:cubicBezTo>
                  <a:cubicBezTo>
                    <a:pt x="25" y="9"/>
                    <a:pt x="27" y="9"/>
                    <a:pt x="28" y="8"/>
                  </a:cubicBezTo>
                  <a:cubicBezTo>
                    <a:pt x="29" y="8"/>
                    <a:pt x="30" y="7"/>
                    <a:pt x="31" y="7"/>
                  </a:cubicBezTo>
                  <a:cubicBezTo>
                    <a:pt x="31" y="6"/>
                    <a:pt x="32" y="6"/>
                    <a:pt x="32" y="5"/>
                  </a:cubicBezTo>
                  <a:cubicBezTo>
                    <a:pt x="34" y="4"/>
                    <a:pt x="34" y="3"/>
                    <a:pt x="35" y="3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0"/>
                    <a:pt x="38" y="0"/>
                    <a:pt x="39" y="1"/>
                  </a:cubicBezTo>
                  <a:cubicBezTo>
                    <a:pt x="40" y="2"/>
                    <a:pt x="40" y="3"/>
                    <a:pt x="40" y="4"/>
                  </a:cubicBezTo>
                  <a:cubicBezTo>
                    <a:pt x="40" y="4"/>
                    <a:pt x="40" y="4"/>
                    <a:pt x="39" y="5"/>
                  </a:cubicBezTo>
                  <a:cubicBezTo>
                    <a:pt x="39" y="6"/>
                    <a:pt x="38" y="8"/>
                    <a:pt x="37" y="9"/>
                  </a:cubicBezTo>
                  <a:cubicBezTo>
                    <a:pt x="37" y="10"/>
                    <a:pt x="36" y="11"/>
                    <a:pt x="35" y="12"/>
                  </a:cubicBezTo>
                  <a:cubicBezTo>
                    <a:pt x="35" y="12"/>
                    <a:pt x="34" y="13"/>
                    <a:pt x="33" y="14"/>
                  </a:cubicBezTo>
                  <a:cubicBezTo>
                    <a:pt x="31" y="16"/>
                    <a:pt x="29" y="17"/>
                    <a:pt x="27" y="19"/>
                  </a:cubicBezTo>
                  <a:cubicBezTo>
                    <a:pt x="23" y="21"/>
                    <a:pt x="18" y="23"/>
                    <a:pt x="14" y="23"/>
                  </a:cubicBezTo>
                  <a:cubicBezTo>
                    <a:pt x="12" y="23"/>
                    <a:pt x="10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12"/>
                    <a:pt x="3" y="8"/>
                    <a:pt x="7" y="8"/>
                  </a:cubicBezTo>
                  <a:cubicBezTo>
                    <a:pt x="8" y="9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80" name="Picture 17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2363" y="4373563"/>
              <a:ext cx="185737" cy="1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1" name="Freeform 179"/>
            <p:cNvSpPr/>
            <p:nvPr/>
          </p:nvSpPr>
          <p:spPr bwMode="auto">
            <a:xfrm>
              <a:off x="7480300" y="4443413"/>
              <a:ext cx="160337" cy="73025"/>
            </a:xfrm>
            <a:custGeom>
              <a:avLst/>
              <a:gdLst>
                <a:gd name="T0" fmla="*/ 2 w 57"/>
                <a:gd name="T1" fmla="*/ 1 h 26"/>
                <a:gd name="T2" fmla="*/ 3 w 57"/>
                <a:gd name="T3" fmla="*/ 2 h 26"/>
                <a:gd name="T4" fmla="*/ 3 w 57"/>
                <a:gd name="T5" fmla="*/ 4 h 26"/>
                <a:gd name="T6" fmla="*/ 7 w 57"/>
                <a:gd name="T7" fmla="*/ 10 h 26"/>
                <a:gd name="T8" fmla="*/ 10 w 57"/>
                <a:gd name="T9" fmla="*/ 14 h 26"/>
                <a:gd name="T10" fmla="*/ 14 w 57"/>
                <a:gd name="T11" fmla="*/ 17 h 26"/>
                <a:gd name="T12" fmla="*/ 20 w 57"/>
                <a:gd name="T13" fmla="*/ 19 h 26"/>
                <a:gd name="T14" fmla="*/ 23 w 57"/>
                <a:gd name="T15" fmla="*/ 20 h 26"/>
                <a:gd name="T16" fmla="*/ 26 w 57"/>
                <a:gd name="T17" fmla="*/ 21 h 26"/>
                <a:gd name="T18" fmla="*/ 33 w 57"/>
                <a:gd name="T19" fmla="*/ 21 h 26"/>
                <a:gd name="T20" fmla="*/ 39 w 57"/>
                <a:gd name="T21" fmla="*/ 20 h 26"/>
                <a:gd name="T22" fmla="*/ 44 w 57"/>
                <a:gd name="T23" fmla="*/ 18 h 26"/>
                <a:gd name="T24" fmla="*/ 48 w 57"/>
                <a:gd name="T25" fmla="*/ 16 h 26"/>
                <a:gd name="T26" fmla="*/ 51 w 57"/>
                <a:gd name="T27" fmla="*/ 13 h 26"/>
                <a:gd name="T28" fmla="*/ 53 w 57"/>
                <a:gd name="T29" fmla="*/ 10 h 26"/>
                <a:gd name="T30" fmla="*/ 54 w 57"/>
                <a:gd name="T31" fmla="*/ 8 h 26"/>
                <a:gd name="T32" fmla="*/ 56 w 57"/>
                <a:gd name="T33" fmla="*/ 7 h 26"/>
                <a:gd name="T34" fmla="*/ 57 w 57"/>
                <a:gd name="T35" fmla="*/ 8 h 26"/>
                <a:gd name="T36" fmla="*/ 56 w 57"/>
                <a:gd name="T37" fmla="*/ 12 h 26"/>
                <a:gd name="T38" fmla="*/ 54 w 57"/>
                <a:gd name="T39" fmla="*/ 15 h 26"/>
                <a:gd name="T40" fmla="*/ 51 w 57"/>
                <a:gd name="T41" fmla="*/ 19 h 26"/>
                <a:gd name="T42" fmla="*/ 40 w 57"/>
                <a:gd name="T43" fmla="*/ 25 h 26"/>
                <a:gd name="T44" fmla="*/ 33 w 57"/>
                <a:gd name="T45" fmla="*/ 26 h 26"/>
                <a:gd name="T46" fmla="*/ 29 w 57"/>
                <a:gd name="T47" fmla="*/ 26 h 26"/>
                <a:gd name="T48" fmla="*/ 27 w 57"/>
                <a:gd name="T49" fmla="*/ 26 h 26"/>
                <a:gd name="T50" fmla="*/ 27 w 57"/>
                <a:gd name="T51" fmla="*/ 26 h 26"/>
                <a:gd name="T52" fmla="*/ 26 w 57"/>
                <a:gd name="T53" fmla="*/ 26 h 26"/>
                <a:gd name="T54" fmla="*/ 22 w 57"/>
                <a:gd name="T55" fmla="*/ 25 h 26"/>
                <a:gd name="T56" fmla="*/ 19 w 57"/>
                <a:gd name="T57" fmla="*/ 24 h 26"/>
                <a:gd name="T58" fmla="*/ 12 w 57"/>
                <a:gd name="T59" fmla="*/ 21 h 26"/>
                <a:gd name="T60" fmla="*/ 3 w 57"/>
                <a:gd name="T61" fmla="*/ 13 h 26"/>
                <a:gd name="T62" fmla="*/ 1 w 57"/>
                <a:gd name="T63" fmla="*/ 8 h 26"/>
                <a:gd name="T64" fmla="*/ 0 w 57"/>
                <a:gd name="T65" fmla="*/ 4 h 26"/>
                <a:gd name="T66" fmla="*/ 0 w 57"/>
                <a:gd name="T67" fmla="*/ 2 h 26"/>
                <a:gd name="T68" fmla="*/ 0 w 57"/>
                <a:gd name="T69" fmla="*/ 1 h 26"/>
                <a:gd name="T70" fmla="*/ 1 w 57"/>
                <a:gd name="T71" fmla="*/ 0 h 26"/>
                <a:gd name="T72" fmla="*/ 2 w 57"/>
                <a:gd name="T7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26">
                  <a:moveTo>
                    <a:pt x="2" y="1"/>
                  </a:move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4" y="5"/>
                    <a:pt x="5" y="8"/>
                    <a:pt x="7" y="10"/>
                  </a:cubicBezTo>
                  <a:cubicBezTo>
                    <a:pt x="8" y="12"/>
                    <a:pt x="9" y="13"/>
                    <a:pt x="10" y="14"/>
                  </a:cubicBezTo>
                  <a:cubicBezTo>
                    <a:pt x="11" y="15"/>
                    <a:pt x="13" y="16"/>
                    <a:pt x="14" y="17"/>
                  </a:cubicBezTo>
                  <a:cubicBezTo>
                    <a:pt x="16" y="18"/>
                    <a:pt x="18" y="19"/>
                    <a:pt x="20" y="19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5" y="20"/>
                    <a:pt x="26" y="21"/>
                  </a:cubicBezTo>
                  <a:cubicBezTo>
                    <a:pt x="28" y="21"/>
                    <a:pt x="31" y="21"/>
                    <a:pt x="33" y="21"/>
                  </a:cubicBezTo>
                  <a:cubicBezTo>
                    <a:pt x="35" y="21"/>
                    <a:pt x="37" y="21"/>
                    <a:pt x="39" y="20"/>
                  </a:cubicBezTo>
                  <a:cubicBezTo>
                    <a:pt x="40" y="20"/>
                    <a:pt x="42" y="19"/>
                    <a:pt x="44" y="18"/>
                  </a:cubicBezTo>
                  <a:cubicBezTo>
                    <a:pt x="45" y="18"/>
                    <a:pt x="47" y="17"/>
                    <a:pt x="48" y="16"/>
                  </a:cubicBezTo>
                  <a:cubicBezTo>
                    <a:pt x="49" y="15"/>
                    <a:pt x="50" y="14"/>
                    <a:pt x="51" y="13"/>
                  </a:cubicBezTo>
                  <a:cubicBezTo>
                    <a:pt x="52" y="12"/>
                    <a:pt x="52" y="11"/>
                    <a:pt x="53" y="10"/>
                  </a:cubicBezTo>
                  <a:cubicBezTo>
                    <a:pt x="54" y="9"/>
                    <a:pt x="54" y="8"/>
                    <a:pt x="54" y="8"/>
                  </a:cubicBezTo>
                  <a:cubicBezTo>
                    <a:pt x="54" y="7"/>
                    <a:pt x="55" y="7"/>
                    <a:pt x="56" y="7"/>
                  </a:cubicBezTo>
                  <a:cubicBezTo>
                    <a:pt x="57" y="7"/>
                    <a:pt x="57" y="8"/>
                    <a:pt x="57" y="8"/>
                  </a:cubicBezTo>
                  <a:cubicBezTo>
                    <a:pt x="57" y="9"/>
                    <a:pt x="57" y="10"/>
                    <a:pt x="56" y="12"/>
                  </a:cubicBezTo>
                  <a:cubicBezTo>
                    <a:pt x="55" y="13"/>
                    <a:pt x="55" y="14"/>
                    <a:pt x="54" y="15"/>
                  </a:cubicBezTo>
                  <a:cubicBezTo>
                    <a:pt x="53" y="16"/>
                    <a:pt x="52" y="18"/>
                    <a:pt x="51" y="19"/>
                  </a:cubicBezTo>
                  <a:cubicBezTo>
                    <a:pt x="48" y="21"/>
                    <a:pt x="44" y="24"/>
                    <a:pt x="40" y="25"/>
                  </a:cubicBezTo>
                  <a:cubicBezTo>
                    <a:pt x="37" y="25"/>
                    <a:pt x="35" y="26"/>
                    <a:pt x="33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26"/>
                    <a:pt x="23" y="25"/>
                    <a:pt x="22" y="25"/>
                  </a:cubicBezTo>
                  <a:cubicBezTo>
                    <a:pt x="21" y="25"/>
                    <a:pt x="20" y="25"/>
                    <a:pt x="19" y="24"/>
                  </a:cubicBezTo>
                  <a:cubicBezTo>
                    <a:pt x="16" y="24"/>
                    <a:pt x="14" y="23"/>
                    <a:pt x="12" y="21"/>
                  </a:cubicBezTo>
                  <a:cubicBezTo>
                    <a:pt x="8" y="19"/>
                    <a:pt x="5" y="16"/>
                    <a:pt x="3" y="13"/>
                  </a:cubicBezTo>
                  <a:cubicBezTo>
                    <a:pt x="2" y="11"/>
                    <a:pt x="2" y="10"/>
                    <a:pt x="1" y="8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180"/>
            <p:cNvSpPr/>
            <p:nvPr/>
          </p:nvSpPr>
          <p:spPr bwMode="auto">
            <a:xfrm>
              <a:off x="7104063" y="4151313"/>
              <a:ext cx="149225" cy="134938"/>
            </a:xfrm>
            <a:custGeom>
              <a:avLst/>
              <a:gdLst>
                <a:gd name="T0" fmla="*/ 40 w 53"/>
                <a:gd name="T1" fmla="*/ 4 h 48"/>
                <a:gd name="T2" fmla="*/ 2 w 53"/>
                <a:gd name="T3" fmla="*/ 41 h 48"/>
                <a:gd name="T4" fmla="*/ 7 w 53"/>
                <a:gd name="T5" fmla="*/ 45 h 48"/>
                <a:gd name="T6" fmla="*/ 48 w 53"/>
                <a:gd name="T7" fmla="*/ 14 h 48"/>
                <a:gd name="T8" fmla="*/ 40 w 53"/>
                <a:gd name="T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8">
                  <a:moveTo>
                    <a:pt x="40" y="4"/>
                  </a:moveTo>
                  <a:cubicBezTo>
                    <a:pt x="26" y="15"/>
                    <a:pt x="12" y="26"/>
                    <a:pt x="2" y="41"/>
                  </a:cubicBezTo>
                  <a:cubicBezTo>
                    <a:pt x="0" y="44"/>
                    <a:pt x="5" y="48"/>
                    <a:pt x="7" y="45"/>
                  </a:cubicBezTo>
                  <a:cubicBezTo>
                    <a:pt x="20" y="33"/>
                    <a:pt x="36" y="26"/>
                    <a:pt x="48" y="14"/>
                  </a:cubicBezTo>
                  <a:cubicBezTo>
                    <a:pt x="53" y="9"/>
                    <a:pt x="46" y="0"/>
                    <a:pt x="4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181"/>
            <p:cNvSpPr/>
            <p:nvPr/>
          </p:nvSpPr>
          <p:spPr bwMode="auto">
            <a:xfrm>
              <a:off x="7205663" y="4213225"/>
              <a:ext cx="61912" cy="50800"/>
            </a:xfrm>
            <a:custGeom>
              <a:avLst/>
              <a:gdLst>
                <a:gd name="T0" fmla="*/ 17 w 22"/>
                <a:gd name="T1" fmla="*/ 0 h 18"/>
                <a:gd name="T2" fmla="*/ 8 w 22"/>
                <a:gd name="T3" fmla="*/ 6 h 18"/>
                <a:gd name="T4" fmla="*/ 2 w 22"/>
                <a:gd name="T5" fmla="*/ 12 h 18"/>
                <a:gd name="T6" fmla="*/ 5 w 22"/>
                <a:gd name="T7" fmla="*/ 18 h 18"/>
                <a:gd name="T8" fmla="*/ 14 w 22"/>
                <a:gd name="T9" fmla="*/ 15 h 18"/>
                <a:gd name="T10" fmla="*/ 22 w 22"/>
                <a:gd name="T11" fmla="*/ 5 h 18"/>
                <a:gd name="T12" fmla="*/ 17 w 2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17" y="0"/>
                  </a:moveTo>
                  <a:cubicBezTo>
                    <a:pt x="13" y="0"/>
                    <a:pt x="11" y="3"/>
                    <a:pt x="8" y="6"/>
                  </a:cubicBezTo>
                  <a:cubicBezTo>
                    <a:pt x="6" y="8"/>
                    <a:pt x="4" y="10"/>
                    <a:pt x="2" y="12"/>
                  </a:cubicBezTo>
                  <a:cubicBezTo>
                    <a:pt x="0" y="14"/>
                    <a:pt x="2" y="18"/>
                    <a:pt x="5" y="18"/>
                  </a:cubicBezTo>
                  <a:cubicBezTo>
                    <a:pt x="8" y="18"/>
                    <a:pt x="11" y="16"/>
                    <a:pt x="14" y="15"/>
                  </a:cubicBezTo>
                  <a:cubicBezTo>
                    <a:pt x="18" y="13"/>
                    <a:pt x="22" y="9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182"/>
            <p:cNvSpPr/>
            <p:nvPr/>
          </p:nvSpPr>
          <p:spPr bwMode="auto">
            <a:xfrm>
              <a:off x="7756525" y="4206875"/>
              <a:ext cx="106362" cy="104775"/>
            </a:xfrm>
            <a:custGeom>
              <a:avLst/>
              <a:gdLst>
                <a:gd name="T0" fmla="*/ 28 w 38"/>
                <a:gd name="T1" fmla="*/ 2 h 37"/>
                <a:gd name="T2" fmla="*/ 9 w 38"/>
                <a:gd name="T3" fmla="*/ 17 h 37"/>
                <a:gd name="T4" fmla="*/ 2 w 38"/>
                <a:gd name="T5" fmla="*/ 26 h 37"/>
                <a:gd name="T6" fmla="*/ 0 w 38"/>
                <a:gd name="T7" fmla="*/ 31 h 37"/>
                <a:gd name="T8" fmla="*/ 0 w 38"/>
                <a:gd name="T9" fmla="*/ 33 h 37"/>
                <a:gd name="T10" fmla="*/ 1 w 38"/>
                <a:gd name="T11" fmla="*/ 35 h 37"/>
                <a:gd name="T12" fmla="*/ 5 w 38"/>
                <a:gd name="T13" fmla="*/ 37 h 37"/>
                <a:gd name="T14" fmla="*/ 20 w 38"/>
                <a:gd name="T15" fmla="*/ 26 h 37"/>
                <a:gd name="T16" fmla="*/ 36 w 38"/>
                <a:gd name="T17" fmla="*/ 12 h 37"/>
                <a:gd name="T18" fmla="*/ 28 w 38"/>
                <a:gd name="T1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7">
                  <a:moveTo>
                    <a:pt x="28" y="2"/>
                  </a:moveTo>
                  <a:cubicBezTo>
                    <a:pt x="21" y="4"/>
                    <a:pt x="15" y="12"/>
                    <a:pt x="9" y="17"/>
                  </a:cubicBezTo>
                  <a:cubicBezTo>
                    <a:pt x="7" y="20"/>
                    <a:pt x="4" y="23"/>
                    <a:pt x="2" y="26"/>
                  </a:cubicBezTo>
                  <a:cubicBezTo>
                    <a:pt x="1" y="28"/>
                    <a:pt x="0" y="30"/>
                    <a:pt x="0" y="31"/>
                  </a:cubicBezTo>
                  <a:cubicBezTo>
                    <a:pt x="0" y="32"/>
                    <a:pt x="0" y="36"/>
                    <a:pt x="0" y="33"/>
                  </a:cubicBezTo>
                  <a:cubicBezTo>
                    <a:pt x="0" y="34"/>
                    <a:pt x="1" y="34"/>
                    <a:pt x="1" y="35"/>
                  </a:cubicBezTo>
                  <a:cubicBezTo>
                    <a:pt x="2" y="37"/>
                    <a:pt x="4" y="37"/>
                    <a:pt x="5" y="37"/>
                  </a:cubicBezTo>
                  <a:cubicBezTo>
                    <a:pt x="11" y="36"/>
                    <a:pt x="16" y="30"/>
                    <a:pt x="20" y="26"/>
                  </a:cubicBezTo>
                  <a:cubicBezTo>
                    <a:pt x="25" y="22"/>
                    <a:pt x="33" y="18"/>
                    <a:pt x="36" y="12"/>
                  </a:cubicBezTo>
                  <a:cubicBezTo>
                    <a:pt x="38" y="7"/>
                    <a:pt x="34" y="0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183"/>
            <p:cNvSpPr/>
            <p:nvPr/>
          </p:nvSpPr>
          <p:spPr bwMode="auto">
            <a:xfrm>
              <a:off x="7823200" y="4243388"/>
              <a:ext cx="79375" cy="76200"/>
            </a:xfrm>
            <a:custGeom>
              <a:avLst/>
              <a:gdLst>
                <a:gd name="T0" fmla="*/ 16 w 28"/>
                <a:gd name="T1" fmla="*/ 5 h 27"/>
                <a:gd name="T2" fmla="*/ 4 w 28"/>
                <a:gd name="T3" fmla="*/ 17 h 27"/>
                <a:gd name="T4" fmla="*/ 9 w 28"/>
                <a:gd name="T5" fmla="*/ 24 h 27"/>
                <a:gd name="T6" fmla="*/ 22 w 28"/>
                <a:gd name="T7" fmla="*/ 13 h 27"/>
                <a:gd name="T8" fmla="*/ 16 w 28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16" y="5"/>
                  </a:moveTo>
                  <a:cubicBezTo>
                    <a:pt x="12" y="9"/>
                    <a:pt x="8" y="13"/>
                    <a:pt x="4" y="17"/>
                  </a:cubicBezTo>
                  <a:cubicBezTo>
                    <a:pt x="0" y="20"/>
                    <a:pt x="5" y="27"/>
                    <a:pt x="9" y="24"/>
                  </a:cubicBezTo>
                  <a:cubicBezTo>
                    <a:pt x="14" y="20"/>
                    <a:pt x="18" y="16"/>
                    <a:pt x="22" y="13"/>
                  </a:cubicBezTo>
                  <a:cubicBezTo>
                    <a:pt x="28" y="9"/>
                    <a:pt x="21" y="0"/>
                    <a:pt x="1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184"/>
            <p:cNvSpPr/>
            <p:nvPr/>
          </p:nvSpPr>
          <p:spPr bwMode="auto">
            <a:xfrm>
              <a:off x="6604000" y="4232275"/>
              <a:ext cx="166687" cy="420688"/>
            </a:xfrm>
            <a:custGeom>
              <a:avLst/>
              <a:gdLst>
                <a:gd name="T0" fmla="*/ 49 w 59"/>
                <a:gd name="T1" fmla="*/ 6 h 150"/>
                <a:gd name="T2" fmla="*/ 0 w 59"/>
                <a:gd name="T3" fmla="*/ 148 h 150"/>
                <a:gd name="T4" fmla="*/ 2 w 59"/>
                <a:gd name="T5" fmla="*/ 149 h 150"/>
                <a:gd name="T6" fmla="*/ 58 w 59"/>
                <a:gd name="T7" fmla="*/ 8 h 150"/>
                <a:gd name="T8" fmla="*/ 49 w 59"/>
                <a:gd name="T9" fmla="*/ 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0">
                  <a:moveTo>
                    <a:pt x="49" y="6"/>
                  </a:moveTo>
                  <a:cubicBezTo>
                    <a:pt x="35" y="55"/>
                    <a:pt x="18" y="101"/>
                    <a:pt x="0" y="148"/>
                  </a:cubicBezTo>
                  <a:cubicBezTo>
                    <a:pt x="0" y="150"/>
                    <a:pt x="2" y="150"/>
                    <a:pt x="2" y="149"/>
                  </a:cubicBezTo>
                  <a:cubicBezTo>
                    <a:pt x="28" y="106"/>
                    <a:pt x="43" y="56"/>
                    <a:pt x="58" y="8"/>
                  </a:cubicBezTo>
                  <a:cubicBezTo>
                    <a:pt x="59" y="3"/>
                    <a:pt x="51" y="0"/>
                    <a:pt x="49" y="6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85"/>
            <p:cNvSpPr/>
            <p:nvPr/>
          </p:nvSpPr>
          <p:spPr bwMode="auto">
            <a:xfrm>
              <a:off x="6767513" y="4645025"/>
              <a:ext cx="39687" cy="109538"/>
            </a:xfrm>
            <a:custGeom>
              <a:avLst/>
              <a:gdLst>
                <a:gd name="T0" fmla="*/ 10 w 14"/>
                <a:gd name="T1" fmla="*/ 18 h 39"/>
                <a:gd name="T2" fmla="*/ 2 w 14"/>
                <a:gd name="T3" fmla="*/ 1 h 39"/>
                <a:gd name="T4" fmla="*/ 0 w 14"/>
                <a:gd name="T5" fmla="*/ 2 h 39"/>
                <a:gd name="T6" fmla="*/ 1 w 14"/>
                <a:gd name="T7" fmla="*/ 21 h 39"/>
                <a:gd name="T8" fmla="*/ 5 w 14"/>
                <a:gd name="T9" fmla="*/ 37 h 39"/>
                <a:gd name="T10" fmla="*/ 11 w 14"/>
                <a:gd name="T11" fmla="*/ 36 h 39"/>
                <a:gd name="T12" fmla="*/ 10 w 14"/>
                <a:gd name="T13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9">
                  <a:moveTo>
                    <a:pt x="10" y="18"/>
                  </a:moveTo>
                  <a:cubicBezTo>
                    <a:pt x="9" y="11"/>
                    <a:pt x="7" y="5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1" y="15"/>
                    <a:pt x="1" y="21"/>
                  </a:cubicBezTo>
                  <a:cubicBezTo>
                    <a:pt x="1" y="27"/>
                    <a:pt x="0" y="33"/>
                    <a:pt x="5" y="37"/>
                  </a:cubicBezTo>
                  <a:cubicBezTo>
                    <a:pt x="7" y="39"/>
                    <a:pt x="9" y="38"/>
                    <a:pt x="11" y="36"/>
                  </a:cubicBezTo>
                  <a:cubicBezTo>
                    <a:pt x="14" y="31"/>
                    <a:pt x="12" y="24"/>
                    <a:pt x="10" y="18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86"/>
            <p:cNvSpPr/>
            <p:nvPr/>
          </p:nvSpPr>
          <p:spPr bwMode="auto">
            <a:xfrm>
              <a:off x="6807200" y="4684713"/>
              <a:ext cx="36512" cy="84138"/>
            </a:xfrm>
            <a:custGeom>
              <a:avLst/>
              <a:gdLst>
                <a:gd name="T0" fmla="*/ 7 w 13"/>
                <a:gd name="T1" fmla="*/ 3 h 30"/>
                <a:gd name="T2" fmla="*/ 1 w 13"/>
                <a:gd name="T3" fmla="*/ 4 h 30"/>
                <a:gd name="T4" fmla="*/ 5 w 13"/>
                <a:gd name="T5" fmla="*/ 28 h 30"/>
                <a:gd name="T6" fmla="*/ 11 w 13"/>
                <a:gd name="T7" fmla="*/ 27 h 30"/>
                <a:gd name="T8" fmla="*/ 7 w 13"/>
                <a:gd name="T9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0">
                  <a:moveTo>
                    <a:pt x="7" y="3"/>
                  </a:moveTo>
                  <a:cubicBezTo>
                    <a:pt x="6" y="0"/>
                    <a:pt x="0" y="0"/>
                    <a:pt x="1" y="4"/>
                  </a:cubicBezTo>
                  <a:cubicBezTo>
                    <a:pt x="1" y="12"/>
                    <a:pt x="1" y="22"/>
                    <a:pt x="5" y="28"/>
                  </a:cubicBezTo>
                  <a:cubicBezTo>
                    <a:pt x="7" y="30"/>
                    <a:pt x="11" y="30"/>
                    <a:pt x="11" y="27"/>
                  </a:cubicBezTo>
                  <a:cubicBezTo>
                    <a:pt x="13" y="19"/>
                    <a:pt x="10" y="11"/>
                    <a:pt x="7" y="3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87"/>
            <p:cNvSpPr/>
            <p:nvPr/>
          </p:nvSpPr>
          <p:spPr bwMode="auto">
            <a:xfrm>
              <a:off x="8455025" y="4316413"/>
              <a:ext cx="84137" cy="280988"/>
            </a:xfrm>
            <a:custGeom>
              <a:avLst/>
              <a:gdLst>
                <a:gd name="T0" fmla="*/ 29 w 30"/>
                <a:gd name="T1" fmla="*/ 96 h 100"/>
                <a:gd name="T2" fmla="*/ 10 w 30"/>
                <a:gd name="T3" fmla="*/ 2 h 100"/>
                <a:gd name="T4" fmla="*/ 6 w 30"/>
                <a:gd name="T5" fmla="*/ 2 h 100"/>
                <a:gd name="T6" fmla="*/ 24 w 30"/>
                <a:gd name="T7" fmla="*/ 97 h 100"/>
                <a:gd name="T8" fmla="*/ 29 w 30"/>
                <a:gd name="T9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0">
                  <a:moveTo>
                    <a:pt x="29" y="96"/>
                  </a:moveTo>
                  <a:cubicBezTo>
                    <a:pt x="22" y="64"/>
                    <a:pt x="15" y="34"/>
                    <a:pt x="10" y="2"/>
                  </a:cubicBezTo>
                  <a:cubicBezTo>
                    <a:pt x="10" y="0"/>
                    <a:pt x="7" y="0"/>
                    <a:pt x="6" y="2"/>
                  </a:cubicBezTo>
                  <a:cubicBezTo>
                    <a:pt x="0" y="34"/>
                    <a:pt x="12" y="68"/>
                    <a:pt x="24" y="97"/>
                  </a:cubicBezTo>
                  <a:cubicBezTo>
                    <a:pt x="25" y="100"/>
                    <a:pt x="30" y="99"/>
                    <a:pt x="29" y="96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88"/>
            <p:cNvSpPr/>
            <p:nvPr/>
          </p:nvSpPr>
          <p:spPr bwMode="auto">
            <a:xfrm>
              <a:off x="8597900" y="47577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89"/>
            <p:cNvSpPr/>
            <p:nvPr/>
          </p:nvSpPr>
          <p:spPr bwMode="auto">
            <a:xfrm>
              <a:off x="8535988" y="4656138"/>
              <a:ext cx="46037" cy="104775"/>
            </a:xfrm>
            <a:custGeom>
              <a:avLst/>
              <a:gdLst>
                <a:gd name="T0" fmla="*/ 15 w 16"/>
                <a:gd name="T1" fmla="*/ 29 h 37"/>
                <a:gd name="T2" fmla="*/ 6 w 16"/>
                <a:gd name="T3" fmla="*/ 3 h 37"/>
                <a:gd name="T4" fmla="*/ 1 w 16"/>
                <a:gd name="T5" fmla="*/ 4 h 37"/>
                <a:gd name="T6" fmla="*/ 6 w 16"/>
                <a:gd name="T7" fmla="*/ 32 h 37"/>
                <a:gd name="T8" fmla="*/ 15 w 16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7">
                  <a:moveTo>
                    <a:pt x="15" y="29"/>
                  </a:moveTo>
                  <a:cubicBezTo>
                    <a:pt x="12" y="20"/>
                    <a:pt x="7" y="12"/>
                    <a:pt x="6" y="3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0" y="14"/>
                    <a:pt x="3" y="23"/>
                    <a:pt x="6" y="32"/>
                  </a:cubicBezTo>
                  <a:cubicBezTo>
                    <a:pt x="8" y="37"/>
                    <a:pt x="16" y="35"/>
                    <a:pt x="15" y="29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90"/>
            <p:cNvSpPr/>
            <p:nvPr/>
          </p:nvSpPr>
          <p:spPr bwMode="auto">
            <a:xfrm>
              <a:off x="8491538" y="4119563"/>
              <a:ext cx="36512" cy="57150"/>
            </a:xfrm>
            <a:custGeom>
              <a:avLst/>
              <a:gdLst>
                <a:gd name="T0" fmla="*/ 9 w 13"/>
                <a:gd name="T1" fmla="*/ 4 h 20"/>
                <a:gd name="T2" fmla="*/ 5 w 13"/>
                <a:gd name="T3" fmla="*/ 1 h 20"/>
                <a:gd name="T4" fmla="*/ 1 w 13"/>
                <a:gd name="T5" fmla="*/ 0 h 20"/>
                <a:gd name="T6" fmla="*/ 1 w 13"/>
                <a:gd name="T7" fmla="*/ 2 h 20"/>
                <a:gd name="T8" fmla="*/ 1 w 13"/>
                <a:gd name="T9" fmla="*/ 4 h 20"/>
                <a:gd name="T10" fmla="*/ 1 w 13"/>
                <a:gd name="T11" fmla="*/ 7 h 20"/>
                <a:gd name="T12" fmla="*/ 3 w 13"/>
                <a:gd name="T13" fmla="*/ 16 h 20"/>
                <a:gd name="T14" fmla="*/ 12 w 13"/>
                <a:gd name="T15" fmla="*/ 15 h 20"/>
                <a:gd name="T16" fmla="*/ 9 w 13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">
                  <a:moveTo>
                    <a:pt x="9" y="4"/>
                  </a:moveTo>
                  <a:cubicBezTo>
                    <a:pt x="8" y="3"/>
                    <a:pt x="7" y="1"/>
                    <a:pt x="5" y="1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1" y="4"/>
                    <a:pt x="1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2" y="10"/>
                    <a:pt x="2" y="13"/>
                    <a:pt x="3" y="16"/>
                  </a:cubicBezTo>
                  <a:cubicBezTo>
                    <a:pt x="5" y="20"/>
                    <a:pt x="11" y="18"/>
                    <a:pt x="12" y="15"/>
                  </a:cubicBezTo>
                  <a:cubicBezTo>
                    <a:pt x="13" y="11"/>
                    <a:pt x="11" y="7"/>
                    <a:pt x="9" y="4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91"/>
            <p:cNvSpPr/>
            <p:nvPr/>
          </p:nvSpPr>
          <p:spPr bwMode="auto">
            <a:xfrm>
              <a:off x="8539163" y="4156075"/>
              <a:ext cx="31750" cy="53975"/>
            </a:xfrm>
            <a:custGeom>
              <a:avLst/>
              <a:gdLst>
                <a:gd name="T0" fmla="*/ 9 w 11"/>
                <a:gd name="T1" fmla="*/ 6 h 19"/>
                <a:gd name="T2" fmla="*/ 7 w 11"/>
                <a:gd name="T3" fmla="*/ 1 h 19"/>
                <a:gd name="T4" fmla="*/ 4 w 11"/>
                <a:gd name="T5" fmla="*/ 1 h 19"/>
                <a:gd name="T6" fmla="*/ 2 w 11"/>
                <a:gd name="T7" fmla="*/ 15 h 19"/>
                <a:gd name="T8" fmla="*/ 11 w 11"/>
                <a:gd name="T9" fmla="*/ 12 h 19"/>
                <a:gd name="T10" fmla="*/ 9 w 11"/>
                <a:gd name="T11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9">
                  <a:moveTo>
                    <a:pt x="9" y="6"/>
                  </a:moveTo>
                  <a:cubicBezTo>
                    <a:pt x="8" y="4"/>
                    <a:pt x="7" y="2"/>
                    <a:pt x="7" y="1"/>
                  </a:cubicBezTo>
                  <a:cubicBezTo>
                    <a:pt x="6" y="0"/>
                    <a:pt x="4" y="0"/>
                    <a:pt x="4" y="1"/>
                  </a:cubicBezTo>
                  <a:cubicBezTo>
                    <a:pt x="2" y="5"/>
                    <a:pt x="0" y="10"/>
                    <a:pt x="2" y="15"/>
                  </a:cubicBezTo>
                  <a:cubicBezTo>
                    <a:pt x="5" y="19"/>
                    <a:pt x="11" y="17"/>
                    <a:pt x="11" y="12"/>
                  </a:cubicBezTo>
                  <a:cubicBezTo>
                    <a:pt x="11" y="10"/>
                    <a:pt x="10" y="8"/>
                    <a:pt x="9" y="6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92"/>
            <p:cNvSpPr/>
            <p:nvPr/>
          </p:nvSpPr>
          <p:spPr bwMode="auto">
            <a:xfrm>
              <a:off x="8509000" y="4206875"/>
              <a:ext cx="36512" cy="53975"/>
            </a:xfrm>
            <a:custGeom>
              <a:avLst/>
              <a:gdLst>
                <a:gd name="T0" fmla="*/ 12 w 13"/>
                <a:gd name="T1" fmla="*/ 9 h 19"/>
                <a:gd name="T2" fmla="*/ 10 w 13"/>
                <a:gd name="T3" fmla="*/ 5 h 19"/>
                <a:gd name="T4" fmla="*/ 1 w 13"/>
                <a:gd name="T5" fmla="*/ 5 h 19"/>
                <a:gd name="T6" fmla="*/ 3 w 13"/>
                <a:gd name="T7" fmla="*/ 17 h 19"/>
                <a:gd name="T8" fmla="*/ 12 w 13"/>
                <a:gd name="T9" fmla="*/ 16 h 19"/>
                <a:gd name="T10" fmla="*/ 12 w 13"/>
                <a:gd name="T1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9">
                  <a:moveTo>
                    <a:pt x="12" y="9"/>
                  </a:moveTo>
                  <a:cubicBezTo>
                    <a:pt x="11" y="7"/>
                    <a:pt x="10" y="6"/>
                    <a:pt x="10" y="5"/>
                  </a:cubicBezTo>
                  <a:cubicBezTo>
                    <a:pt x="9" y="0"/>
                    <a:pt x="2" y="0"/>
                    <a:pt x="1" y="5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5" y="19"/>
                    <a:pt x="10" y="19"/>
                    <a:pt x="12" y="16"/>
                  </a:cubicBezTo>
                  <a:cubicBezTo>
                    <a:pt x="13" y="13"/>
                    <a:pt x="13" y="11"/>
                    <a:pt x="12" y="9"/>
                  </a:cubicBezTo>
                  <a:close/>
                </a:path>
              </a:pathLst>
            </a:custGeom>
            <a:solidFill>
              <a:srgbClr val="7D4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93"/>
            <p:cNvSpPr/>
            <p:nvPr/>
          </p:nvSpPr>
          <p:spPr bwMode="auto">
            <a:xfrm>
              <a:off x="7059613" y="3544888"/>
              <a:ext cx="817562" cy="376238"/>
            </a:xfrm>
            <a:custGeom>
              <a:avLst/>
              <a:gdLst>
                <a:gd name="T0" fmla="*/ 52 w 291"/>
                <a:gd name="T1" fmla="*/ 0 h 134"/>
                <a:gd name="T2" fmla="*/ 51 w 291"/>
                <a:gd name="T3" fmla="*/ 1 h 134"/>
                <a:gd name="T4" fmla="*/ 7 w 291"/>
                <a:gd name="T5" fmla="*/ 52 h 134"/>
                <a:gd name="T6" fmla="*/ 24 w 291"/>
                <a:gd name="T7" fmla="*/ 65 h 134"/>
                <a:gd name="T8" fmla="*/ 54 w 291"/>
                <a:gd name="T9" fmla="*/ 57 h 134"/>
                <a:gd name="T10" fmla="*/ 39 w 291"/>
                <a:gd name="T11" fmla="*/ 86 h 134"/>
                <a:gd name="T12" fmla="*/ 50 w 291"/>
                <a:gd name="T13" fmla="*/ 104 h 134"/>
                <a:gd name="T14" fmla="*/ 61 w 291"/>
                <a:gd name="T15" fmla="*/ 106 h 134"/>
                <a:gd name="T16" fmla="*/ 78 w 291"/>
                <a:gd name="T17" fmla="*/ 103 h 134"/>
                <a:gd name="T18" fmla="*/ 91 w 291"/>
                <a:gd name="T19" fmla="*/ 117 h 134"/>
                <a:gd name="T20" fmla="*/ 93 w 291"/>
                <a:gd name="T21" fmla="*/ 117 h 134"/>
                <a:gd name="T22" fmla="*/ 124 w 291"/>
                <a:gd name="T23" fmla="*/ 109 h 134"/>
                <a:gd name="T24" fmla="*/ 122 w 291"/>
                <a:gd name="T25" fmla="*/ 112 h 134"/>
                <a:gd name="T26" fmla="*/ 133 w 291"/>
                <a:gd name="T27" fmla="*/ 131 h 134"/>
                <a:gd name="T28" fmla="*/ 151 w 291"/>
                <a:gd name="T29" fmla="*/ 134 h 134"/>
                <a:gd name="T30" fmla="*/ 213 w 291"/>
                <a:gd name="T31" fmla="*/ 116 h 134"/>
                <a:gd name="T32" fmla="*/ 285 w 291"/>
                <a:gd name="T33" fmla="*/ 62 h 134"/>
                <a:gd name="T34" fmla="*/ 283 w 291"/>
                <a:gd name="T35" fmla="*/ 46 h 134"/>
                <a:gd name="T36" fmla="*/ 270 w 291"/>
                <a:gd name="T37" fmla="*/ 51 h 134"/>
                <a:gd name="T38" fmla="*/ 208 w 291"/>
                <a:gd name="T39" fmla="*/ 87 h 134"/>
                <a:gd name="T40" fmla="*/ 160 w 291"/>
                <a:gd name="T41" fmla="*/ 103 h 134"/>
                <a:gd name="T42" fmla="*/ 170 w 291"/>
                <a:gd name="T43" fmla="*/ 86 h 134"/>
                <a:gd name="T44" fmla="*/ 157 w 291"/>
                <a:gd name="T45" fmla="*/ 62 h 134"/>
                <a:gd name="T46" fmla="*/ 153 w 291"/>
                <a:gd name="T47" fmla="*/ 63 h 134"/>
                <a:gd name="T48" fmla="*/ 134 w 291"/>
                <a:gd name="T49" fmla="*/ 71 h 134"/>
                <a:gd name="T50" fmla="*/ 137 w 291"/>
                <a:gd name="T51" fmla="*/ 68 h 134"/>
                <a:gd name="T52" fmla="*/ 123 w 291"/>
                <a:gd name="T53" fmla="*/ 45 h 134"/>
                <a:gd name="T54" fmla="*/ 116 w 291"/>
                <a:gd name="T55" fmla="*/ 47 h 134"/>
                <a:gd name="T56" fmla="*/ 77 w 291"/>
                <a:gd name="T57" fmla="*/ 72 h 134"/>
                <a:gd name="T58" fmla="*/ 88 w 291"/>
                <a:gd name="T59" fmla="*/ 41 h 134"/>
                <a:gd name="T60" fmla="*/ 76 w 291"/>
                <a:gd name="T61" fmla="*/ 25 h 134"/>
                <a:gd name="T62" fmla="*/ 73 w 291"/>
                <a:gd name="T63" fmla="*/ 26 h 134"/>
                <a:gd name="T64" fmla="*/ 30 w 291"/>
                <a:gd name="T65" fmla="*/ 40 h 134"/>
                <a:gd name="T66" fmla="*/ 32 w 291"/>
                <a:gd name="T67" fmla="*/ 37 h 134"/>
                <a:gd name="T68" fmla="*/ 39 w 291"/>
                <a:gd name="T69" fmla="*/ 25 h 134"/>
                <a:gd name="T70" fmla="*/ 54 w 291"/>
                <a:gd name="T71" fmla="*/ 5 h 134"/>
                <a:gd name="T72" fmla="*/ 52 w 291"/>
                <a:gd name="T7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1" h="134">
                  <a:moveTo>
                    <a:pt x="52" y="0"/>
                  </a:moveTo>
                  <a:cubicBezTo>
                    <a:pt x="52" y="0"/>
                    <a:pt x="51" y="0"/>
                    <a:pt x="51" y="1"/>
                  </a:cubicBezTo>
                  <a:cubicBezTo>
                    <a:pt x="38" y="11"/>
                    <a:pt x="0" y="31"/>
                    <a:pt x="7" y="52"/>
                  </a:cubicBezTo>
                  <a:cubicBezTo>
                    <a:pt x="10" y="62"/>
                    <a:pt x="16" y="65"/>
                    <a:pt x="24" y="65"/>
                  </a:cubicBezTo>
                  <a:cubicBezTo>
                    <a:pt x="33" y="65"/>
                    <a:pt x="44" y="61"/>
                    <a:pt x="54" y="57"/>
                  </a:cubicBezTo>
                  <a:cubicBezTo>
                    <a:pt x="48" y="66"/>
                    <a:pt x="43" y="76"/>
                    <a:pt x="39" y="86"/>
                  </a:cubicBezTo>
                  <a:cubicBezTo>
                    <a:pt x="37" y="93"/>
                    <a:pt x="42" y="102"/>
                    <a:pt x="50" y="104"/>
                  </a:cubicBezTo>
                  <a:cubicBezTo>
                    <a:pt x="54" y="105"/>
                    <a:pt x="58" y="106"/>
                    <a:pt x="61" y="106"/>
                  </a:cubicBezTo>
                  <a:cubicBezTo>
                    <a:pt x="67" y="106"/>
                    <a:pt x="73" y="104"/>
                    <a:pt x="78" y="103"/>
                  </a:cubicBezTo>
                  <a:cubicBezTo>
                    <a:pt x="78" y="110"/>
                    <a:pt x="83" y="117"/>
                    <a:pt x="91" y="117"/>
                  </a:cubicBezTo>
                  <a:cubicBezTo>
                    <a:pt x="92" y="117"/>
                    <a:pt x="92" y="117"/>
                    <a:pt x="93" y="117"/>
                  </a:cubicBezTo>
                  <a:cubicBezTo>
                    <a:pt x="104" y="116"/>
                    <a:pt x="114" y="113"/>
                    <a:pt x="124" y="109"/>
                  </a:cubicBezTo>
                  <a:cubicBezTo>
                    <a:pt x="123" y="110"/>
                    <a:pt x="123" y="111"/>
                    <a:pt x="122" y="112"/>
                  </a:cubicBezTo>
                  <a:cubicBezTo>
                    <a:pt x="120" y="121"/>
                    <a:pt x="125" y="129"/>
                    <a:pt x="133" y="131"/>
                  </a:cubicBezTo>
                  <a:cubicBezTo>
                    <a:pt x="139" y="133"/>
                    <a:pt x="145" y="134"/>
                    <a:pt x="151" y="134"/>
                  </a:cubicBezTo>
                  <a:cubicBezTo>
                    <a:pt x="173" y="134"/>
                    <a:pt x="194" y="125"/>
                    <a:pt x="213" y="116"/>
                  </a:cubicBezTo>
                  <a:cubicBezTo>
                    <a:pt x="239" y="104"/>
                    <a:pt x="268" y="86"/>
                    <a:pt x="285" y="62"/>
                  </a:cubicBezTo>
                  <a:cubicBezTo>
                    <a:pt x="291" y="52"/>
                    <a:pt x="290" y="46"/>
                    <a:pt x="283" y="46"/>
                  </a:cubicBezTo>
                  <a:cubicBezTo>
                    <a:pt x="280" y="46"/>
                    <a:pt x="275" y="47"/>
                    <a:pt x="270" y="51"/>
                  </a:cubicBezTo>
                  <a:cubicBezTo>
                    <a:pt x="251" y="64"/>
                    <a:pt x="231" y="78"/>
                    <a:pt x="208" y="87"/>
                  </a:cubicBezTo>
                  <a:cubicBezTo>
                    <a:pt x="194" y="92"/>
                    <a:pt x="177" y="101"/>
                    <a:pt x="160" y="103"/>
                  </a:cubicBezTo>
                  <a:cubicBezTo>
                    <a:pt x="163" y="97"/>
                    <a:pt x="167" y="91"/>
                    <a:pt x="170" y="86"/>
                  </a:cubicBezTo>
                  <a:cubicBezTo>
                    <a:pt x="175" y="76"/>
                    <a:pt x="168" y="62"/>
                    <a:pt x="157" y="62"/>
                  </a:cubicBezTo>
                  <a:cubicBezTo>
                    <a:pt x="156" y="62"/>
                    <a:pt x="154" y="63"/>
                    <a:pt x="153" y="63"/>
                  </a:cubicBezTo>
                  <a:cubicBezTo>
                    <a:pt x="146" y="65"/>
                    <a:pt x="140" y="68"/>
                    <a:pt x="134" y="71"/>
                  </a:cubicBezTo>
                  <a:cubicBezTo>
                    <a:pt x="135" y="70"/>
                    <a:pt x="136" y="69"/>
                    <a:pt x="137" y="68"/>
                  </a:cubicBezTo>
                  <a:cubicBezTo>
                    <a:pt x="144" y="56"/>
                    <a:pt x="134" y="45"/>
                    <a:pt x="123" y="45"/>
                  </a:cubicBezTo>
                  <a:cubicBezTo>
                    <a:pt x="121" y="45"/>
                    <a:pt x="118" y="46"/>
                    <a:pt x="116" y="47"/>
                  </a:cubicBezTo>
                  <a:cubicBezTo>
                    <a:pt x="105" y="52"/>
                    <a:pt x="91" y="65"/>
                    <a:pt x="77" y="72"/>
                  </a:cubicBezTo>
                  <a:cubicBezTo>
                    <a:pt x="82" y="62"/>
                    <a:pt x="87" y="52"/>
                    <a:pt x="88" y="41"/>
                  </a:cubicBezTo>
                  <a:cubicBezTo>
                    <a:pt x="90" y="32"/>
                    <a:pt x="84" y="25"/>
                    <a:pt x="76" y="25"/>
                  </a:cubicBezTo>
                  <a:cubicBezTo>
                    <a:pt x="75" y="25"/>
                    <a:pt x="74" y="25"/>
                    <a:pt x="73" y="26"/>
                  </a:cubicBezTo>
                  <a:cubicBezTo>
                    <a:pt x="58" y="28"/>
                    <a:pt x="45" y="36"/>
                    <a:pt x="30" y="40"/>
                  </a:cubicBezTo>
                  <a:cubicBezTo>
                    <a:pt x="31" y="39"/>
                    <a:pt x="31" y="38"/>
                    <a:pt x="32" y="37"/>
                  </a:cubicBezTo>
                  <a:cubicBezTo>
                    <a:pt x="34" y="33"/>
                    <a:pt x="37" y="29"/>
                    <a:pt x="39" y="25"/>
                  </a:cubicBezTo>
                  <a:cubicBezTo>
                    <a:pt x="44" y="18"/>
                    <a:pt x="49" y="12"/>
                    <a:pt x="54" y="5"/>
                  </a:cubicBezTo>
                  <a:cubicBezTo>
                    <a:pt x="56" y="3"/>
                    <a:pt x="55" y="0"/>
                    <a:pt x="52" y="0"/>
                  </a:cubicBezTo>
                </a:path>
              </a:pathLst>
            </a:custGeom>
            <a:solidFill>
              <a:srgbClr val="A45F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94"/>
            <p:cNvSpPr/>
            <p:nvPr/>
          </p:nvSpPr>
          <p:spPr bwMode="auto">
            <a:xfrm>
              <a:off x="7326313" y="4495800"/>
              <a:ext cx="77787" cy="71438"/>
            </a:xfrm>
            <a:custGeom>
              <a:avLst/>
              <a:gdLst>
                <a:gd name="T0" fmla="*/ 1 w 28"/>
                <a:gd name="T1" fmla="*/ 22 h 25"/>
                <a:gd name="T2" fmla="*/ 6 w 28"/>
                <a:gd name="T3" fmla="*/ 20 h 25"/>
                <a:gd name="T4" fmla="*/ 11 w 28"/>
                <a:gd name="T5" fmla="*/ 18 h 25"/>
                <a:gd name="T6" fmla="*/ 16 w 28"/>
                <a:gd name="T7" fmla="*/ 15 h 25"/>
                <a:gd name="T8" fmla="*/ 18 w 28"/>
                <a:gd name="T9" fmla="*/ 13 h 25"/>
                <a:gd name="T10" fmla="*/ 20 w 28"/>
                <a:gd name="T11" fmla="*/ 11 h 25"/>
                <a:gd name="T12" fmla="*/ 22 w 28"/>
                <a:gd name="T13" fmla="*/ 8 h 25"/>
                <a:gd name="T14" fmla="*/ 23 w 28"/>
                <a:gd name="T15" fmla="*/ 6 h 25"/>
                <a:gd name="T16" fmla="*/ 25 w 28"/>
                <a:gd name="T17" fmla="*/ 3 h 25"/>
                <a:gd name="T18" fmla="*/ 25 w 28"/>
                <a:gd name="T19" fmla="*/ 2 h 25"/>
                <a:gd name="T20" fmla="*/ 25 w 28"/>
                <a:gd name="T21" fmla="*/ 1 h 25"/>
                <a:gd name="T22" fmla="*/ 27 w 28"/>
                <a:gd name="T23" fmla="*/ 1 h 25"/>
                <a:gd name="T24" fmla="*/ 28 w 28"/>
                <a:gd name="T25" fmla="*/ 2 h 25"/>
                <a:gd name="T26" fmla="*/ 28 w 28"/>
                <a:gd name="T27" fmla="*/ 4 h 25"/>
                <a:gd name="T28" fmla="*/ 27 w 28"/>
                <a:gd name="T29" fmla="*/ 8 h 25"/>
                <a:gd name="T30" fmla="*/ 26 w 28"/>
                <a:gd name="T31" fmla="*/ 11 h 25"/>
                <a:gd name="T32" fmla="*/ 24 w 28"/>
                <a:gd name="T33" fmla="*/ 13 h 25"/>
                <a:gd name="T34" fmla="*/ 19 w 28"/>
                <a:gd name="T35" fmla="*/ 19 h 25"/>
                <a:gd name="T36" fmla="*/ 16 w 28"/>
                <a:gd name="T37" fmla="*/ 21 h 25"/>
                <a:gd name="T38" fmla="*/ 13 w 28"/>
                <a:gd name="T39" fmla="*/ 22 h 25"/>
                <a:gd name="T40" fmla="*/ 8 w 28"/>
                <a:gd name="T41" fmla="*/ 24 h 25"/>
                <a:gd name="T42" fmla="*/ 2 w 28"/>
                <a:gd name="T43" fmla="*/ 25 h 25"/>
                <a:gd name="T44" fmla="*/ 0 w 28"/>
                <a:gd name="T45" fmla="*/ 23 h 25"/>
                <a:gd name="T46" fmla="*/ 1 w 28"/>
                <a:gd name="T4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25">
                  <a:moveTo>
                    <a:pt x="1" y="22"/>
                  </a:moveTo>
                  <a:cubicBezTo>
                    <a:pt x="1" y="22"/>
                    <a:pt x="3" y="22"/>
                    <a:pt x="6" y="20"/>
                  </a:cubicBezTo>
                  <a:cubicBezTo>
                    <a:pt x="8" y="20"/>
                    <a:pt x="9" y="19"/>
                    <a:pt x="11" y="18"/>
                  </a:cubicBezTo>
                  <a:cubicBezTo>
                    <a:pt x="13" y="17"/>
                    <a:pt x="14" y="16"/>
                    <a:pt x="16" y="15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19" y="12"/>
                    <a:pt x="20" y="11"/>
                    <a:pt x="20" y="11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7"/>
                    <a:pt x="23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0"/>
                    <a:pt x="27" y="1"/>
                  </a:cubicBezTo>
                  <a:cubicBezTo>
                    <a:pt x="28" y="1"/>
                    <a:pt x="28" y="2"/>
                    <a:pt x="28" y="2"/>
                  </a:cubicBezTo>
                  <a:cubicBezTo>
                    <a:pt x="28" y="2"/>
                    <a:pt x="28" y="3"/>
                    <a:pt x="28" y="4"/>
                  </a:cubicBezTo>
                  <a:cubicBezTo>
                    <a:pt x="28" y="5"/>
                    <a:pt x="27" y="6"/>
                    <a:pt x="27" y="8"/>
                  </a:cubicBezTo>
                  <a:cubicBezTo>
                    <a:pt x="27" y="9"/>
                    <a:pt x="26" y="10"/>
                    <a:pt x="26" y="11"/>
                  </a:cubicBezTo>
                  <a:cubicBezTo>
                    <a:pt x="25" y="12"/>
                    <a:pt x="25" y="13"/>
                    <a:pt x="24" y="13"/>
                  </a:cubicBezTo>
                  <a:cubicBezTo>
                    <a:pt x="23" y="15"/>
                    <a:pt x="21" y="17"/>
                    <a:pt x="19" y="19"/>
                  </a:cubicBezTo>
                  <a:cubicBezTo>
                    <a:pt x="18" y="20"/>
                    <a:pt x="17" y="20"/>
                    <a:pt x="16" y="21"/>
                  </a:cubicBezTo>
                  <a:cubicBezTo>
                    <a:pt x="15" y="21"/>
                    <a:pt x="14" y="22"/>
                    <a:pt x="13" y="22"/>
                  </a:cubicBezTo>
                  <a:cubicBezTo>
                    <a:pt x="11" y="23"/>
                    <a:pt x="9" y="24"/>
                    <a:pt x="8" y="24"/>
                  </a:cubicBezTo>
                  <a:cubicBezTo>
                    <a:pt x="4" y="25"/>
                    <a:pt x="2" y="25"/>
                    <a:pt x="2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3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95"/>
            <p:cNvSpPr/>
            <p:nvPr/>
          </p:nvSpPr>
          <p:spPr bwMode="auto">
            <a:xfrm>
              <a:off x="7713663" y="4543425"/>
              <a:ext cx="42862" cy="93663"/>
            </a:xfrm>
            <a:custGeom>
              <a:avLst/>
              <a:gdLst>
                <a:gd name="T0" fmla="*/ 5 w 15"/>
                <a:gd name="T1" fmla="*/ 2 h 33"/>
                <a:gd name="T2" fmla="*/ 5 w 15"/>
                <a:gd name="T3" fmla="*/ 3 h 33"/>
                <a:gd name="T4" fmla="*/ 4 w 15"/>
                <a:gd name="T5" fmla="*/ 7 h 33"/>
                <a:gd name="T6" fmla="*/ 5 w 15"/>
                <a:gd name="T7" fmla="*/ 12 h 33"/>
                <a:gd name="T8" fmla="*/ 6 w 15"/>
                <a:gd name="T9" fmla="*/ 17 h 33"/>
                <a:gd name="T10" fmla="*/ 8 w 15"/>
                <a:gd name="T11" fmla="*/ 23 h 33"/>
                <a:gd name="T12" fmla="*/ 11 w 15"/>
                <a:gd name="T13" fmla="*/ 27 h 33"/>
                <a:gd name="T14" fmla="*/ 14 w 15"/>
                <a:gd name="T15" fmla="*/ 30 h 33"/>
                <a:gd name="T16" fmla="*/ 15 w 15"/>
                <a:gd name="T17" fmla="*/ 31 h 33"/>
                <a:gd name="T18" fmla="*/ 15 w 15"/>
                <a:gd name="T19" fmla="*/ 31 h 33"/>
                <a:gd name="T20" fmla="*/ 14 w 15"/>
                <a:gd name="T21" fmla="*/ 33 h 33"/>
                <a:gd name="T22" fmla="*/ 13 w 15"/>
                <a:gd name="T23" fmla="*/ 33 h 33"/>
                <a:gd name="T24" fmla="*/ 12 w 15"/>
                <a:gd name="T25" fmla="*/ 32 h 33"/>
                <a:gd name="T26" fmla="*/ 8 w 15"/>
                <a:gd name="T27" fmla="*/ 29 h 33"/>
                <a:gd name="T28" fmla="*/ 6 w 15"/>
                <a:gd name="T29" fmla="*/ 28 h 33"/>
                <a:gd name="T30" fmla="*/ 4 w 15"/>
                <a:gd name="T31" fmla="*/ 25 h 33"/>
                <a:gd name="T32" fmla="*/ 3 w 15"/>
                <a:gd name="T33" fmla="*/ 22 h 33"/>
                <a:gd name="T34" fmla="*/ 1 w 15"/>
                <a:gd name="T35" fmla="*/ 19 h 33"/>
                <a:gd name="T36" fmla="*/ 0 w 15"/>
                <a:gd name="T37" fmla="*/ 12 h 33"/>
                <a:gd name="T38" fmla="*/ 0 w 15"/>
                <a:gd name="T39" fmla="*/ 7 h 33"/>
                <a:gd name="T40" fmla="*/ 2 w 15"/>
                <a:gd name="T41" fmla="*/ 1 h 33"/>
                <a:gd name="T42" fmla="*/ 2 w 15"/>
                <a:gd name="T43" fmla="*/ 1 h 33"/>
                <a:gd name="T44" fmla="*/ 4 w 15"/>
                <a:gd name="T45" fmla="*/ 0 h 33"/>
                <a:gd name="T46" fmla="*/ 5 w 15"/>
                <a:gd name="T4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33">
                  <a:moveTo>
                    <a:pt x="5" y="2"/>
                  </a:move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6"/>
                    <a:pt x="4" y="7"/>
                  </a:cubicBezTo>
                  <a:cubicBezTo>
                    <a:pt x="4" y="8"/>
                    <a:pt x="5" y="10"/>
                    <a:pt x="5" y="12"/>
                  </a:cubicBezTo>
                  <a:cubicBezTo>
                    <a:pt x="5" y="14"/>
                    <a:pt x="5" y="16"/>
                    <a:pt x="6" y="17"/>
                  </a:cubicBezTo>
                  <a:cubicBezTo>
                    <a:pt x="7" y="19"/>
                    <a:pt x="8" y="21"/>
                    <a:pt x="8" y="23"/>
                  </a:cubicBezTo>
                  <a:cubicBezTo>
                    <a:pt x="9" y="24"/>
                    <a:pt x="10" y="26"/>
                    <a:pt x="11" y="27"/>
                  </a:cubicBezTo>
                  <a:cubicBezTo>
                    <a:pt x="12" y="28"/>
                    <a:pt x="13" y="29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2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3" y="33"/>
                    <a:pt x="12" y="32"/>
                    <a:pt x="12" y="32"/>
                  </a:cubicBezTo>
                  <a:cubicBezTo>
                    <a:pt x="11" y="31"/>
                    <a:pt x="10" y="31"/>
                    <a:pt x="8" y="29"/>
                  </a:cubicBezTo>
                  <a:cubicBezTo>
                    <a:pt x="8" y="29"/>
                    <a:pt x="7" y="28"/>
                    <a:pt x="6" y="28"/>
                  </a:cubicBezTo>
                  <a:cubicBezTo>
                    <a:pt x="6" y="27"/>
                    <a:pt x="5" y="26"/>
                    <a:pt x="4" y="25"/>
                  </a:cubicBezTo>
                  <a:cubicBezTo>
                    <a:pt x="4" y="24"/>
                    <a:pt x="3" y="23"/>
                    <a:pt x="3" y="22"/>
                  </a:cubicBezTo>
                  <a:cubicBezTo>
                    <a:pt x="2" y="21"/>
                    <a:pt x="2" y="20"/>
                    <a:pt x="1" y="19"/>
                  </a:cubicBezTo>
                  <a:cubicBezTo>
                    <a:pt x="0" y="17"/>
                    <a:pt x="0" y="15"/>
                    <a:pt x="0" y="12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1" y="3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96"/>
            <p:cNvSpPr/>
            <p:nvPr/>
          </p:nvSpPr>
          <p:spPr bwMode="auto">
            <a:xfrm>
              <a:off x="7505700" y="4384675"/>
              <a:ext cx="14287" cy="15875"/>
            </a:xfrm>
            <a:custGeom>
              <a:avLst/>
              <a:gdLst>
                <a:gd name="T0" fmla="*/ 4 w 5"/>
                <a:gd name="T1" fmla="*/ 2 h 6"/>
                <a:gd name="T2" fmla="*/ 4 w 5"/>
                <a:gd name="T3" fmla="*/ 2 h 6"/>
                <a:gd name="T4" fmla="*/ 3 w 5"/>
                <a:gd name="T5" fmla="*/ 1 h 6"/>
                <a:gd name="T6" fmla="*/ 0 w 5"/>
                <a:gd name="T7" fmla="*/ 3 h 6"/>
                <a:gd name="T8" fmla="*/ 1 w 5"/>
                <a:gd name="T9" fmla="*/ 5 h 6"/>
                <a:gd name="T10" fmla="*/ 4 w 5"/>
                <a:gd name="T11" fmla="*/ 5 h 6"/>
                <a:gd name="T12" fmla="*/ 4 w 5"/>
                <a:gd name="T13" fmla="*/ 5 h 6"/>
                <a:gd name="T14" fmla="*/ 4 w 5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2" y="6"/>
                    <a:pt x="3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3"/>
                    <a:pt x="4" y="2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97"/>
            <p:cNvSpPr/>
            <p:nvPr/>
          </p:nvSpPr>
          <p:spPr bwMode="auto">
            <a:xfrm>
              <a:off x="7531100" y="4344988"/>
              <a:ext cx="30162" cy="30163"/>
            </a:xfrm>
            <a:custGeom>
              <a:avLst/>
              <a:gdLst>
                <a:gd name="T0" fmla="*/ 6 w 11"/>
                <a:gd name="T1" fmla="*/ 2 h 11"/>
                <a:gd name="T2" fmla="*/ 6 w 11"/>
                <a:gd name="T3" fmla="*/ 2 h 11"/>
                <a:gd name="T4" fmla="*/ 2 w 11"/>
                <a:gd name="T5" fmla="*/ 6 h 11"/>
                <a:gd name="T6" fmla="*/ 2 w 11"/>
                <a:gd name="T7" fmla="*/ 7 h 11"/>
                <a:gd name="T8" fmla="*/ 6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3" y="0"/>
                    <a:pt x="0" y="3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11"/>
                    <a:pt x="11" y="5"/>
                    <a:pt x="6" y="2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98"/>
            <p:cNvSpPr/>
            <p:nvPr/>
          </p:nvSpPr>
          <p:spPr bwMode="auto">
            <a:xfrm>
              <a:off x="7550150" y="4386263"/>
              <a:ext cx="14287" cy="11113"/>
            </a:xfrm>
            <a:custGeom>
              <a:avLst/>
              <a:gdLst>
                <a:gd name="T0" fmla="*/ 3 w 5"/>
                <a:gd name="T1" fmla="*/ 0 h 4"/>
                <a:gd name="T2" fmla="*/ 3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0" y="0"/>
                    <a:pt x="0" y="4"/>
                    <a:pt x="3" y="4"/>
                  </a:cubicBezTo>
                  <a:cubicBezTo>
                    <a:pt x="5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99"/>
            <p:cNvSpPr/>
            <p:nvPr/>
          </p:nvSpPr>
          <p:spPr bwMode="auto">
            <a:xfrm>
              <a:off x="7575550" y="4349750"/>
              <a:ext cx="28575" cy="23813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0" y="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200"/>
            <p:cNvSpPr/>
            <p:nvPr/>
          </p:nvSpPr>
          <p:spPr bwMode="auto">
            <a:xfrm>
              <a:off x="7593013" y="4395788"/>
              <a:ext cx="14287" cy="11113"/>
            </a:xfrm>
            <a:custGeom>
              <a:avLst/>
              <a:gdLst>
                <a:gd name="T0" fmla="*/ 4 w 5"/>
                <a:gd name="T1" fmla="*/ 1 h 4"/>
                <a:gd name="T2" fmla="*/ 3 w 5"/>
                <a:gd name="T3" fmla="*/ 0 h 4"/>
                <a:gd name="T4" fmla="*/ 2 w 5"/>
                <a:gd name="T5" fmla="*/ 0 h 4"/>
                <a:gd name="T6" fmla="*/ 1 w 5"/>
                <a:gd name="T7" fmla="*/ 1 h 4"/>
                <a:gd name="T8" fmla="*/ 2 w 5"/>
                <a:gd name="T9" fmla="*/ 4 h 4"/>
                <a:gd name="T10" fmla="*/ 4 w 5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201"/>
            <p:cNvSpPr/>
            <p:nvPr/>
          </p:nvSpPr>
          <p:spPr bwMode="auto">
            <a:xfrm>
              <a:off x="7823200" y="5522913"/>
              <a:ext cx="84137" cy="79375"/>
            </a:xfrm>
            <a:custGeom>
              <a:avLst/>
              <a:gdLst>
                <a:gd name="T0" fmla="*/ 28 w 30"/>
                <a:gd name="T1" fmla="*/ 6 h 28"/>
                <a:gd name="T2" fmla="*/ 20 w 30"/>
                <a:gd name="T3" fmla="*/ 0 h 28"/>
                <a:gd name="T4" fmla="*/ 11 w 30"/>
                <a:gd name="T5" fmla="*/ 5 h 28"/>
                <a:gd name="T6" fmla="*/ 7 w 30"/>
                <a:gd name="T7" fmla="*/ 11 h 28"/>
                <a:gd name="T8" fmla="*/ 8 w 30"/>
                <a:gd name="T9" fmla="*/ 26 h 28"/>
                <a:gd name="T10" fmla="*/ 21 w 30"/>
                <a:gd name="T11" fmla="*/ 20 h 28"/>
                <a:gd name="T12" fmla="*/ 28 w 30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8" y="6"/>
                  </a:moveTo>
                  <a:cubicBezTo>
                    <a:pt x="26" y="2"/>
                    <a:pt x="24" y="0"/>
                    <a:pt x="20" y="0"/>
                  </a:cubicBezTo>
                  <a:cubicBezTo>
                    <a:pt x="16" y="0"/>
                    <a:pt x="13" y="2"/>
                    <a:pt x="11" y="5"/>
                  </a:cubicBezTo>
                  <a:cubicBezTo>
                    <a:pt x="10" y="7"/>
                    <a:pt x="9" y="9"/>
                    <a:pt x="7" y="11"/>
                  </a:cubicBezTo>
                  <a:cubicBezTo>
                    <a:pt x="4" y="16"/>
                    <a:pt x="0" y="23"/>
                    <a:pt x="8" y="26"/>
                  </a:cubicBezTo>
                  <a:cubicBezTo>
                    <a:pt x="12" y="28"/>
                    <a:pt x="18" y="23"/>
                    <a:pt x="21" y="20"/>
                  </a:cubicBezTo>
                  <a:cubicBezTo>
                    <a:pt x="25" y="17"/>
                    <a:pt x="30" y="12"/>
                    <a:pt x="28" y="6"/>
                  </a:cubicBezTo>
                  <a:close/>
                </a:path>
              </a:pathLst>
            </a:custGeom>
            <a:solidFill>
              <a:srgbClr val="176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202"/>
            <p:cNvSpPr/>
            <p:nvPr/>
          </p:nvSpPr>
          <p:spPr bwMode="auto">
            <a:xfrm>
              <a:off x="7881938" y="5548313"/>
              <a:ext cx="79375" cy="82550"/>
            </a:xfrm>
            <a:custGeom>
              <a:avLst/>
              <a:gdLst>
                <a:gd name="T0" fmla="*/ 23 w 28"/>
                <a:gd name="T1" fmla="*/ 2 h 29"/>
                <a:gd name="T2" fmla="*/ 12 w 28"/>
                <a:gd name="T3" fmla="*/ 5 h 29"/>
                <a:gd name="T4" fmla="*/ 3 w 28"/>
                <a:gd name="T5" fmla="*/ 21 h 29"/>
                <a:gd name="T6" fmla="*/ 8 w 28"/>
                <a:gd name="T7" fmla="*/ 28 h 29"/>
                <a:gd name="T8" fmla="*/ 25 w 28"/>
                <a:gd name="T9" fmla="*/ 13 h 29"/>
                <a:gd name="T10" fmla="*/ 23 w 28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9">
                  <a:moveTo>
                    <a:pt x="23" y="2"/>
                  </a:moveTo>
                  <a:cubicBezTo>
                    <a:pt x="19" y="0"/>
                    <a:pt x="14" y="1"/>
                    <a:pt x="12" y="5"/>
                  </a:cubicBezTo>
                  <a:cubicBezTo>
                    <a:pt x="9" y="11"/>
                    <a:pt x="6" y="16"/>
                    <a:pt x="3" y="21"/>
                  </a:cubicBezTo>
                  <a:cubicBezTo>
                    <a:pt x="0" y="25"/>
                    <a:pt x="4" y="29"/>
                    <a:pt x="8" y="28"/>
                  </a:cubicBezTo>
                  <a:cubicBezTo>
                    <a:pt x="16" y="27"/>
                    <a:pt x="22" y="19"/>
                    <a:pt x="25" y="13"/>
                  </a:cubicBezTo>
                  <a:cubicBezTo>
                    <a:pt x="28" y="9"/>
                    <a:pt x="26" y="4"/>
                    <a:pt x="23" y="2"/>
                  </a:cubicBezTo>
                  <a:close/>
                </a:path>
              </a:pathLst>
            </a:custGeom>
            <a:solidFill>
              <a:srgbClr val="176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203"/>
            <p:cNvSpPr/>
            <p:nvPr/>
          </p:nvSpPr>
          <p:spPr bwMode="auto">
            <a:xfrm>
              <a:off x="7059613" y="5032375"/>
              <a:ext cx="61912" cy="50800"/>
            </a:xfrm>
            <a:custGeom>
              <a:avLst/>
              <a:gdLst>
                <a:gd name="T0" fmla="*/ 21 w 22"/>
                <a:gd name="T1" fmla="*/ 5 h 18"/>
                <a:gd name="T2" fmla="*/ 17 w 22"/>
                <a:gd name="T3" fmla="*/ 1 h 18"/>
                <a:gd name="T4" fmla="*/ 6 w 22"/>
                <a:gd name="T5" fmla="*/ 5 h 18"/>
                <a:gd name="T6" fmla="*/ 4 w 22"/>
                <a:gd name="T7" fmla="*/ 7 h 18"/>
                <a:gd name="T8" fmla="*/ 4 w 22"/>
                <a:gd name="T9" fmla="*/ 7 h 18"/>
                <a:gd name="T10" fmla="*/ 3 w 22"/>
                <a:gd name="T11" fmla="*/ 8 h 18"/>
                <a:gd name="T12" fmla="*/ 1 w 22"/>
                <a:gd name="T13" fmla="*/ 14 h 18"/>
                <a:gd name="T14" fmla="*/ 10 w 22"/>
                <a:gd name="T15" fmla="*/ 17 h 18"/>
                <a:gd name="T16" fmla="*/ 21 w 22"/>
                <a:gd name="T1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8">
                  <a:moveTo>
                    <a:pt x="21" y="5"/>
                  </a:moveTo>
                  <a:cubicBezTo>
                    <a:pt x="21" y="3"/>
                    <a:pt x="19" y="1"/>
                    <a:pt x="17" y="1"/>
                  </a:cubicBezTo>
                  <a:cubicBezTo>
                    <a:pt x="13" y="0"/>
                    <a:pt x="9" y="2"/>
                    <a:pt x="6" y="5"/>
                  </a:cubicBezTo>
                  <a:cubicBezTo>
                    <a:pt x="6" y="5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3" y="17"/>
                    <a:pt x="7" y="18"/>
                    <a:pt x="10" y="17"/>
                  </a:cubicBezTo>
                  <a:cubicBezTo>
                    <a:pt x="17" y="17"/>
                    <a:pt x="22" y="12"/>
                    <a:pt x="21" y="5"/>
                  </a:cubicBezTo>
                  <a:close/>
                </a:path>
              </a:pathLst>
            </a:custGeom>
            <a:solidFill>
              <a:srgbClr val="176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204"/>
            <p:cNvSpPr/>
            <p:nvPr/>
          </p:nvSpPr>
          <p:spPr bwMode="auto">
            <a:xfrm>
              <a:off x="7118350" y="5060950"/>
              <a:ext cx="53975" cy="36513"/>
            </a:xfrm>
            <a:custGeom>
              <a:avLst/>
              <a:gdLst>
                <a:gd name="T0" fmla="*/ 14 w 19"/>
                <a:gd name="T1" fmla="*/ 1 h 13"/>
                <a:gd name="T2" fmla="*/ 7 w 19"/>
                <a:gd name="T3" fmla="*/ 2 h 13"/>
                <a:gd name="T4" fmla="*/ 4 w 19"/>
                <a:gd name="T5" fmla="*/ 4 h 13"/>
                <a:gd name="T6" fmla="*/ 1 w 19"/>
                <a:gd name="T7" fmla="*/ 9 h 13"/>
                <a:gd name="T8" fmla="*/ 2 w 19"/>
                <a:gd name="T9" fmla="*/ 10 h 13"/>
                <a:gd name="T10" fmla="*/ 1 w 19"/>
                <a:gd name="T11" fmla="*/ 9 h 13"/>
                <a:gd name="T12" fmla="*/ 8 w 19"/>
                <a:gd name="T13" fmla="*/ 13 h 13"/>
                <a:gd name="T14" fmla="*/ 18 w 19"/>
                <a:gd name="T15" fmla="*/ 9 h 13"/>
                <a:gd name="T16" fmla="*/ 14 w 19"/>
                <a:gd name="T17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3">
                  <a:moveTo>
                    <a:pt x="14" y="1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2" y="4"/>
                    <a:pt x="0" y="7"/>
                    <a:pt x="1" y="9"/>
                  </a:cubicBezTo>
                  <a:cubicBezTo>
                    <a:pt x="2" y="9"/>
                    <a:pt x="2" y="10"/>
                    <a:pt x="2" y="10"/>
                  </a:cubicBezTo>
                  <a:cubicBezTo>
                    <a:pt x="2" y="10"/>
                    <a:pt x="2" y="9"/>
                    <a:pt x="1" y="9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12" y="13"/>
                    <a:pt x="16" y="12"/>
                    <a:pt x="18" y="9"/>
                  </a:cubicBezTo>
                  <a:cubicBezTo>
                    <a:pt x="19" y="6"/>
                    <a:pt x="18" y="1"/>
                    <a:pt x="14" y="1"/>
                  </a:cubicBezTo>
                  <a:close/>
                </a:path>
              </a:pathLst>
            </a:custGeom>
            <a:solidFill>
              <a:srgbClr val="176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205"/>
            <p:cNvSpPr/>
            <p:nvPr/>
          </p:nvSpPr>
          <p:spPr bwMode="auto">
            <a:xfrm>
              <a:off x="7159625" y="5097463"/>
              <a:ext cx="42862" cy="33338"/>
            </a:xfrm>
            <a:custGeom>
              <a:avLst/>
              <a:gdLst>
                <a:gd name="T0" fmla="*/ 7 w 15"/>
                <a:gd name="T1" fmla="*/ 0 h 12"/>
                <a:gd name="T2" fmla="*/ 7 w 15"/>
                <a:gd name="T3" fmla="*/ 12 h 12"/>
                <a:gd name="T4" fmla="*/ 7 w 1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7" y="0"/>
                  </a:moveTo>
                  <a:cubicBezTo>
                    <a:pt x="0" y="0"/>
                    <a:pt x="0" y="12"/>
                    <a:pt x="7" y="12"/>
                  </a:cubicBezTo>
                  <a:cubicBezTo>
                    <a:pt x="15" y="12"/>
                    <a:pt x="15" y="0"/>
                    <a:pt x="7" y="0"/>
                  </a:cubicBezTo>
                  <a:close/>
                </a:path>
              </a:pathLst>
            </a:custGeom>
            <a:solidFill>
              <a:srgbClr val="1765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206"/>
            <p:cNvSpPr/>
            <p:nvPr/>
          </p:nvSpPr>
          <p:spPr bwMode="auto">
            <a:xfrm>
              <a:off x="8472488" y="6102350"/>
              <a:ext cx="44450" cy="150813"/>
            </a:xfrm>
            <a:custGeom>
              <a:avLst/>
              <a:gdLst>
                <a:gd name="T0" fmla="*/ 12 w 16"/>
                <a:gd name="T1" fmla="*/ 30 h 54"/>
                <a:gd name="T2" fmla="*/ 11 w 16"/>
                <a:gd name="T3" fmla="*/ 6 h 54"/>
                <a:gd name="T4" fmla="*/ 2 w 16"/>
                <a:gd name="T5" fmla="*/ 5 h 54"/>
                <a:gd name="T6" fmla="*/ 0 w 16"/>
                <a:gd name="T7" fmla="*/ 29 h 54"/>
                <a:gd name="T8" fmla="*/ 8 w 16"/>
                <a:gd name="T9" fmla="*/ 52 h 54"/>
                <a:gd name="T10" fmla="*/ 15 w 16"/>
                <a:gd name="T11" fmla="*/ 50 h 54"/>
                <a:gd name="T12" fmla="*/ 12 w 16"/>
                <a:gd name="T13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4">
                  <a:moveTo>
                    <a:pt x="12" y="30"/>
                  </a:moveTo>
                  <a:cubicBezTo>
                    <a:pt x="10" y="22"/>
                    <a:pt x="11" y="14"/>
                    <a:pt x="11" y="6"/>
                  </a:cubicBezTo>
                  <a:cubicBezTo>
                    <a:pt x="11" y="1"/>
                    <a:pt x="4" y="0"/>
                    <a:pt x="2" y="5"/>
                  </a:cubicBezTo>
                  <a:cubicBezTo>
                    <a:pt x="0" y="12"/>
                    <a:pt x="0" y="21"/>
                    <a:pt x="0" y="29"/>
                  </a:cubicBezTo>
                  <a:cubicBezTo>
                    <a:pt x="1" y="36"/>
                    <a:pt x="1" y="47"/>
                    <a:pt x="8" y="52"/>
                  </a:cubicBezTo>
                  <a:cubicBezTo>
                    <a:pt x="10" y="54"/>
                    <a:pt x="15" y="54"/>
                    <a:pt x="15" y="50"/>
                  </a:cubicBezTo>
                  <a:cubicBezTo>
                    <a:pt x="16" y="43"/>
                    <a:pt x="13" y="37"/>
                    <a:pt x="12" y="30"/>
                  </a:cubicBezTo>
                  <a:close/>
                </a:path>
              </a:pathLst>
            </a:custGeom>
            <a:solidFill>
              <a:srgbClr val="37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207"/>
            <p:cNvSpPr/>
            <p:nvPr/>
          </p:nvSpPr>
          <p:spPr bwMode="auto">
            <a:xfrm>
              <a:off x="8413750" y="6213475"/>
              <a:ext cx="44450" cy="65088"/>
            </a:xfrm>
            <a:custGeom>
              <a:avLst/>
              <a:gdLst>
                <a:gd name="T0" fmla="*/ 15 w 16"/>
                <a:gd name="T1" fmla="*/ 16 h 23"/>
                <a:gd name="T2" fmla="*/ 12 w 16"/>
                <a:gd name="T3" fmla="*/ 6 h 23"/>
                <a:gd name="T4" fmla="*/ 2 w 16"/>
                <a:gd name="T5" fmla="*/ 9 h 23"/>
                <a:gd name="T6" fmla="*/ 6 w 16"/>
                <a:gd name="T7" fmla="*/ 19 h 23"/>
                <a:gd name="T8" fmla="*/ 12 w 16"/>
                <a:gd name="T9" fmla="*/ 22 h 23"/>
                <a:gd name="T10" fmla="*/ 15 w 16"/>
                <a:gd name="T1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3">
                  <a:moveTo>
                    <a:pt x="15" y="16"/>
                  </a:moveTo>
                  <a:cubicBezTo>
                    <a:pt x="14" y="13"/>
                    <a:pt x="13" y="9"/>
                    <a:pt x="12" y="6"/>
                  </a:cubicBezTo>
                  <a:cubicBezTo>
                    <a:pt x="10" y="0"/>
                    <a:pt x="0" y="3"/>
                    <a:pt x="2" y="9"/>
                  </a:cubicBezTo>
                  <a:cubicBezTo>
                    <a:pt x="4" y="12"/>
                    <a:pt x="5" y="15"/>
                    <a:pt x="6" y="19"/>
                  </a:cubicBezTo>
                  <a:cubicBezTo>
                    <a:pt x="7" y="21"/>
                    <a:pt x="9" y="23"/>
                    <a:pt x="12" y="22"/>
                  </a:cubicBezTo>
                  <a:cubicBezTo>
                    <a:pt x="14" y="21"/>
                    <a:pt x="16" y="19"/>
                    <a:pt x="15" y="16"/>
                  </a:cubicBezTo>
                  <a:close/>
                </a:path>
              </a:pathLst>
            </a:custGeom>
            <a:solidFill>
              <a:srgbClr val="37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208"/>
            <p:cNvSpPr/>
            <p:nvPr/>
          </p:nvSpPr>
          <p:spPr bwMode="auto">
            <a:xfrm>
              <a:off x="6710363" y="5994400"/>
              <a:ext cx="42862" cy="87313"/>
            </a:xfrm>
            <a:custGeom>
              <a:avLst/>
              <a:gdLst>
                <a:gd name="T0" fmla="*/ 13 w 15"/>
                <a:gd name="T1" fmla="*/ 11 h 31"/>
                <a:gd name="T2" fmla="*/ 9 w 15"/>
                <a:gd name="T3" fmla="*/ 2 h 31"/>
                <a:gd name="T4" fmla="*/ 3 w 15"/>
                <a:gd name="T5" fmla="*/ 3 h 31"/>
                <a:gd name="T6" fmla="*/ 2 w 15"/>
                <a:gd name="T7" fmla="*/ 11 h 31"/>
                <a:gd name="T8" fmla="*/ 1 w 15"/>
                <a:gd name="T9" fmla="*/ 23 h 31"/>
                <a:gd name="T10" fmla="*/ 14 w 15"/>
                <a:gd name="T11" fmla="*/ 23 h 31"/>
                <a:gd name="T12" fmla="*/ 13 w 15"/>
                <a:gd name="T1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1">
                  <a:moveTo>
                    <a:pt x="13" y="11"/>
                  </a:moveTo>
                  <a:cubicBezTo>
                    <a:pt x="12" y="8"/>
                    <a:pt x="11" y="5"/>
                    <a:pt x="9" y="2"/>
                  </a:cubicBezTo>
                  <a:cubicBezTo>
                    <a:pt x="8" y="0"/>
                    <a:pt x="4" y="0"/>
                    <a:pt x="3" y="3"/>
                  </a:cubicBezTo>
                  <a:cubicBezTo>
                    <a:pt x="3" y="6"/>
                    <a:pt x="3" y="9"/>
                    <a:pt x="2" y="11"/>
                  </a:cubicBezTo>
                  <a:cubicBezTo>
                    <a:pt x="2" y="15"/>
                    <a:pt x="1" y="19"/>
                    <a:pt x="1" y="23"/>
                  </a:cubicBezTo>
                  <a:cubicBezTo>
                    <a:pt x="0" y="31"/>
                    <a:pt x="15" y="31"/>
                    <a:pt x="14" y="23"/>
                  </a:cubicBezTo>
                  <a:cubicBezTo>
                    <a:pt x="14" y="19"/>
                    <a:pt x="13" y="15"/>
                    <a:pt x="13" y="11"/>
                  </a:cubicBezTo>
                  <a:close/>
                </a:path>
              </a:pathLst>
            </a:custGeom>
            <a:solidFill>
              <a:srgbClr val="37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209"/>
            <p:cNvSpPr/>
            <p:nvPr/>
          </p:nvSpPr>
          <p:spPr bwMode="auto">
            <a:xfrm>
              <a:off x="6753225" y="6062663"/>
              <a:ext cx="30162" cy="52388"/>
            </a:xfrm>
            <a:custGeom>
              <a:avLst/>
              <a:gdLst>
                <a:gd name="T0" fmla="*/ 9 w 11"/>
                <a:gd name="T1" fmla="*/ 3 h 19"/>
                <a:gd name="T2" fmla="*/ 5 w 11"/>
                <a:gd name="T3" fmla="*/ 1 h 19"/>
                <a:gd name="T4" fmla="*/ 0 w 11"/>
                <a:gd name="T5" fmla="*/ 7 h 19"/>
                <a:gd name="T6" fmla="*/ 0 w 11"/>
                <a:gd name="T7" fmla="*/ 14 h 19"/>
                <a:gd name="T8" fmla="*/ 7 w 11"/>
                <a:gd name="T9" fmla="*/ 16 h 19"/>
                <a:gd name="T10" fmla="*/ 10 w 11"/>
                <a:gd name="T11" fmla="*/ 10 h 19"/>
                <a:gd name="T12" fmla="*/ 9 w 11"/>
                <a:gd name="T1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9">
                  <a:moveTo>
                    <a:pt x="9" y="3"/>
                  </a:moveTo>
                  <a:cubicBezTo>
                    <a:pt x="8" y="1"/>
                    <a:pt x="7" y="0"/>
                    <a:pt x="5" y="1"/>
                  </a:cubicBezTo>
                  <a:cubicBezTo>
                    <a:pt x="2" y="2"/>
                    <a:pt x="1" y="4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0" y="18"/>
                    <a:pt x="5" y="19"/>
                    <a:pt x="7" y="16"/>
                  </a:cubicBezTo>
                  <a:cubicBezTo>
                    <a:pt x="8" y="14"/>
                    <a:pt x="9" y="12"/>
                    <a:pt x="10" y="10"/>
                  </a:cubicBezTo>
                  <a:cubicBezTo>
                    <a:pt x="11" y="7"/>
                    <a:pt x="11" y="5"/>
                    <a:pt x="9" y="3"/>
                  </a:cubicBezTo>
                  <a:close/>
                </a:path>
              </a:pathLst>
            </a:custGeom>
            <a:solidFill>
              <a:srgbClr val="379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1260434" y="974879"/>
            <a:ext cx="1998226" cy="1953333"/>
            <a:chOff x="512763" y="3481388"/>
            <a:chExt cx="3462337" cy="3384550"/>
          </a:xfrm>
        </p:grpSpPr>
        <p:sp>
          <p:nvSpPr>
            <p:cNvPr id="313" name="Freeform 213"/>
            <p:cNvSpPr/>
            <p:nvPr/>
          </p:nvSpPr>
          <p:spPr bwMode="auto">
            <a:xfrm>
              <a:off x="2089150" y="6210300"/>
              <a:ext cx="123825" cy="144462"/>
            </a:xfrm>
            <a:custGeom>
              <a:avLst/>
              <a:gdLst>
                <a:gd name="T0" fmla="*/ 41 w 44"/>
                <a:gd name="T1" fmla="*/ 5 h 52"/>
                <a:gd name="T2" fmla="*/ 44 w 44"/>
                <a:gd name="T3" fmla="*/ 47 h 52"/>
                <a:gd name="T4" fmla="*/ 43 w 44"/>
                <a:gd name="T5" fmla="*/ 47 h 52"/>
                <a:gd name="T6" fmla="*/ 27 w 44"/>
                <a:gd name="T7" fmla="*/ 52 h 52"/>
                <a:gd name="T8" fmla="*/ 0 w 44"/>
                <a:gd name="T9" fmla="*/ 20 h 52"/>
                <a:gd name="T10" fmla="*/ 12 w 44"/>
                <a:gd name="T11" fmla="*/ 22 h 52"/>
                <a:gd name="T12" fmla="*/ 19 w 44"/>
                <a:gd name="T13" fmla="*/ 9 h 52"/>
                <a:gd name="T14" fmla="*/ 28 w 44"/>
                <a:gd name="T15" fmla="*/ 16 h 52"/>
                <a:gd name="T16" fmla="*/ 40 w 44"/>
                <a:gd name="T17" fmla="*/ 3 h 52"/>
                <a:gd name="T18" fmla="*/ 40 w 44"/>
                <a:gd name="T19" fmla="*/ 3 h 52"/>
                <a:gd name="T20" fmla="*/ 41 w 44"/>
                <a:gd name="T21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2">
                  <a:moveTo>
                    <a:pt x="41" y="5"/>
                  </a:moveTo>
                  <a:cubicBezTo>
                    <a:pt x="41" y="5"/>
                    <a:pt x="44" y="30"/>
                    <a:pt x="44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6" y="45"/>
                    <a:pt x="29" y="51"/>
                    <a:pt x="27" y="52"/>
                  </a:cubicBezTo>
                  <a:cubicBezTo>
                    <a:pt x="15" y="41"/>
                    <a:pt x="0" y="20"/>
                    <a:pt x="0" y="20"/>
                  </a:cubicBezTo>
                  <a:cubicBezTo>
                    <a:pt x="0" y="20"/>
                    <a:pt x="7" y="12"/>
                    <a:pt x="12" y="22"/>
                  </a:cubicBezTo>
                  <a:cubicBezTo>
                    <a:pt x="12" y="22"/>
                    <a:pt x="13" y="11"/>
                    <a:pt x="19" y="9"/>
                  </a:cubicBezTo>
                  <a:cubicBezTo>
                    <a:pt x="24" y="8"/>
                    <a:pt x="28" y="16"/>
                    <a:pt x="28" y="16"/>
                  </a:cubicBezTo>
                  <a:cubicBezTo>
                    <a:pt x="28" y="16"/>
                    <a:pt x="32" y="0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4"/>
                    <a:pt x="41" y="5"/>
                    <a:pt x="41" y="5"/>
                  </a:cubicBezTo>
                  <a:close/>
                </a:path>
              </a:pathLst>
            </a:custGeom>
            <a:solidFill>
              <a:srgbClr val="C89F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214"/>
            <p:cNvSpPr/>
            <p:nvPr/>
          </p:nvSpPr>
          <p:spPr bwMode="auto">
            <a:xfrm>
              <a:off x="2165350" y="6335713"/>
              <a:ext cx="47625" cy="47625"/>
            </a:xfrm>
            <a:custGeom>
              <a:avLst/>
              <a:gdLst>
                <a:gd name="T0" fmla="*/ 16 w 17"/>
                <a:gd name="T1" fmla="*/ 2 h 17"/>
                <a:gd name="T2" fmla="*/ 17 w 17"/>
                <a:gd name="T3" fmla="*/ 2 h 17"/>
                <a:gd name="T4" fmla="*/ 15 w 17"/>
                <a:gd name="T5" fmla="*/ 13 h 17"/>
                <a:gd name="T6" fmla="*/ 0 w 17"/>
                <a:gd name="T7" fmla="*/ 7 h 17"/>
                <a:gd name="T8" fmla="*/ 16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6" y="6"/>
                    <a:pt x="16" y="10"/>
                    <a:pt x="15" y="13"/>
                  </a:cubicBezTo>
                  <a:cubicBezTo>
                    <a:pt x="13" y="17"/>
                    <a:pt x="7" y="14"/>
                    <a:pt x="0" y="7"/>
                  </a:cubicBezTo>
                  <a:cubicBezTo>
                    <a:pt x="2" y="6"/>
                    <a:pt x="9" y="0"/>
                    <a:pt x="16" y="2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215"/>
            <p:cNvSpPr/>
            <p:nvPr/>
          </p:nvSpPr>
          <p:spPr bwMode="auto">
            <a:xfrm>
              <a:off x="2041525" y="6040438"/>
              <a:ext cx="160337" cy="230187"/>
            </a:xfrm>
            <a:custGeom>
              <a:avLst/>
              <a:gdLst>
                <a:gd name="T0" fmla="*/ 57 w 57"/>
                <a:gd name="T1" fmla="*/ 63 h 82"/>
                <a:gd name="T2" fmla="*/ 57 w 57"/>
                <a:gd name="T3" fmla="*/ 63 h 82"/>
                <a:gd name="T4" fmla="*/ 45 w 57"/>
                <a:gd name="T5" fmla="*/ 76 h 82"/>
                <a:gd name="T6" fmla="*/ 36 w 57"/>
                <a:gd name="T7" fmla="*/ 69 h 82"/>
                <a:gd name="T8" fmla="*/ 29 w 57"/>
                <a:gd name="T9" fmla="*/ 82 h 82"/>
                <a:gd name="T10" fmla="*/ 17 w 57"/>
                <a:gd name="T11" fmla="*/ 80 h 82"/>
                <a:gd name="T12" fmla="*/ 1 w 57"/>
                <a:gd name="T13" fmla="*/ 29 h 82"/>
                <a:gd name="T14" fmla="*/ 0 w 57"/>
                <a:gd name="T15" fmla="*/ 29 h 82"/>
                <a:gd name="T16" fmla="*/ 34 w 57"/>
                <a:gd name="T17" fmla="*/ 1 h 82"/>
                <a:gd name="T18" fmla="*/ 37 w 57"/>
                <a:gd name="T19" fmla="*/ 0 h 82"/>
                <a:gd name="T20" fmla="*/ 57 w 57"/>
                <a:gd name="T21" fmla="*/ 6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2">
                  <a:moveTo>
                    <a:pt x="57" y="63"/>
                  </a:moveTo>
                  <a:cubicBezTo>
                    <a:pt x="57" y="63"/>
                    <a:pt x="57" y="63"/>
                    <a:pt x="57" y="63"/>
                  </a:cubicBezTo>
                  <a:cubicBezTo>
                    <a:pt x="49" y="60"/>
                    <a:pt x="45" y="76"/>
                    <a:pt x="45" y="76"/>
                  </a:cubicBezTo>
                  <a:cubicBezTo>
                    <a:pt x="45" y="76"/>
                    <a:pt x="41" y="68"/>
                    <a:pt x="36" y="69"/>
                  </a:cubicBezTo>
                  <a:cubicBezTo>
                    <a:pt x="30" y="71"/>
                    <a:pt x="29" y="82"/>
                    <a:pt x="29" y="82"/>
                  </a:cubicBezTo>
                  <a:cubicBezTo>
                    <a:pt x="24" y="72"/>
                    <a:pt x="17" y="80"/>
                    <a:pt x="17" y="80"/>
                  </a:cubicBezTo>
                  <a:cubicBezTo>
                    <a:pt x="17" y="80"/>
                    <a:pt x="11" y="60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9" y="23"/>
                    <a:pt x="32" y="14"/>
                    <a:pt x="34" y="1"/>
                  </a:cubicBezTo>
                  <a:cubicBezTo>
                    <a:pt x="35" y="0"/>
                    <a:pt x="36" y="0"/>
                    <a:pt x="37" y="0"/>
                  </a:cubicBezTo>
                  <a:cubicBezTo>
                    <a:pt x="47" y="33"/>
                    <a:pt x="56" y="57"/>
                    <a:pt x="57" y="63"/>
                  </a:cubicBezTo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216"/>
            <p:cNvSpPr/>
            <p:nvPr/>
          </p:nvSpPr>
          <p:spPr bwMode="auto">
            <a:xfrm>
              <a:off x="1887538" y="5586413"/>
              <a:ext cx="182562" cy="247650"/>
            </a:xfrm>
            <a:custGeom>
              <a:avLst/>
              <a:gdLst>
                <a:gd name="T0" fmla="*/ 37 w 65"/>
                <a:gd name="T1" fmla="*/ 0 h 88"/>
                <a:gd name="T2" fmla="*/ 65 w 65"/>
                <a:gd name="T3" fmla="*/ 83 h 88"/>
                <a:gd name="T4" fmla="*/ 21 w 65"/>
                <a:gd name="T5" fmla="*/ 84 h 88"/>
                <a:gd name="T6" fmla="*/ 16 w 65"/>
                <a:gd name="T7" fmla="*/ 67 h 88"/>
                <a:gd name="T8" fmla="*/ 0 w 65"/>
                <a:gd name="T9" fmla="*/ 11 h 88"/>
                <a:gd name="T10" fmla="*/ 0 w 65"/>
                <a:gd name="T11" fmla="*/ 10 h 88"/>
                <a:gd name="T12" fmla="*/ 36 w 65"/>
                <a:gd name="T13" fmla="*/ 1 h 88"/>
                <a:gd name="T14" fmla="*/ 37 w 65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88">
                  <a:moveTo>
                    <a:pt x="37" y="0"/>
                  </a:moveTo>
                  <a:cubicBezTo>
                    <a:pt x="45" y="22"/>
                    <a:pt x="55" y="52"/>
                    <a:pt x="65" y="83"/>
                  </a:cubicBezTo>
                  <a:cubicBezTo>
                    <a:pt x="50" y="84"/>
                    <a:pt x="32" y="88"/>
                    <a:pt x="21" y="84"/>
                  </a:cubicBezTo>
                  <a:cubicBezTo>
                    <a:pt x="20" y="78"/>
                    <a:pt x="18" y="72"/>
                    <a:pt x="16" y="67"/>
                  </a:cubicBezTo>
                  <a:cubicBezTo>
                    <a:pt x="10" y="46"/>
                    <a:pt x="4" y="27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7" y="14"/>
                    <a:pt x="36" y="1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217"/>
            <p:cNvSpPr/>
            <p:nvPr/>
          </p:nvSpPr>
          <p:spPr bwMode="auto">
            <a:xfrm>
              <a:off x="2041525" y="6040438"/>
              <a:ext cx="104775" cy="123825"/>
            </a:xfrm>
            <a:custGeom>
              <a:avLst/>
              <a:gdLst>
                <a:gd name="T0" fmla="*/ 37 w 37"/>
                <a:gd name="T1" fmla="*/ 0 h 44"/>
                <a:gd name="T2" fmla="*/ 34 w 37"/>
                <a:gd name="T3" fmla="*/ 1 h 44"/>
                <a:gd name="T4" fmla="*/ 0 w 37"/>
                <a:gd name="T5" fmla="*/ 29 h 44"/>
                <a:gd name="T6" fmla="*/ 1 w 37"/>
                <a:gd name="T7" fmla="*/ 29 h 44"/>
                <a:gd name="T8" fmla="*/ 5 w 37"/>
                <a:gd name="T9" fmla="*/ 44 h 44"/>
                <a:gd name="T10" fmla="*/ 37 w 37"/>
                <a:gd name="T11" fmla="*/ 2 h 44"/>
                <a:gd name="T12" fmla="*/ 37 w 37"/>
                <a:gd name="T13" fmla="*/ 1 h 44"/>
                <a:gd name="T14" fmla="*/ 37 w 37"/>
                <a:gd name="T15" fmla="*/ 0 h 44"/>
                <a:gd name="T16" fmla="*/ 37 w 37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4">
                  <a:moveTo>
                    <a:pt x="37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32" y="14"/>
                    <a:pt x="19" y="23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34"/>
                    <a:pt x="4" y="39"/>
                    <a:pt x="5" y="44"/>
                  </a:cubicBezTo>
                  <a:cubicBezTo>
                    <a:pt x="19" y="34"/>
                    <a:pt x="31" y="18"/>
                    <a:pt x="37" y="2"/>
                  </a:cubicBezTo>
                  <a:cubicBezTo>
                    <a:pt x="37" y="2"/>
                    <a:pt x="37" y="2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D89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18"/>
            <p:cNvSpPr/>
            <p:nvPr/>
          </p:nvSpPr>
          <p:spPr bwMode="auto">
            <a:xfrm>
              <a:off x="2055813" y="6046788"/>
              <a:ext cx="146050" cy="223837"/>
            </a:xfrm>
            <a:custGeom>
              <a:avLst/>
              <a:gdLst>
                <a:gd name="T0" fmla="*/ 32 w 52"/>
                <a:gd name="T1" fmla="*/ 0 h 80"/>
                <a:gd name="T2" fmla="*/ 0 w 52"/>
                <a:gd name="T3" fmla="*/ 42 h 80"/>
                <a:gd name="T4" fmla="*/ 12 w 52"/>
                <a:gd name="T5" fmla="*/ 78 h 80"/>
                <a:gd name="T6" fmla="*/ 24 w 52"/>
                <a:gd name="T7" fmla="*/ 80 h 80"/>
                <a:gd name="T8" fmla="*/ 31 w 52"/>
                <a:gd name="T9" fmla="*/ 67 h 80"/>
                <a:gd name="T10" fmla="*/ 40 w 52"/>
                <a:gd name="T11" fmla="*/ 74 h 80"/>
                <a:gd name="T12" fmla="*/ 52 w 52"/>
                <a:gd name="T13" fmla="*/ 61 h 80"/>
                <a:gd name="T14" fmla="*/ 52 w 52"/>
                <a:gd name="T15" fmla="*/ 61 h 80"/>
                <a:gd name="T16" fmla="*/ 32 w 52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0">
                  <a:moveTo>
                    <a:pt x="32" y="0"/>
                  </a:moveTo>
                  <a:cubicBezTo>
                    <a:pt x="26" y="16"/>
                    <a:pt x="14" y="32"/>
                    <a:pt x="0" y="42"/>
                  </a:cubicBezTo>
                  <a:cubicBezTo>
                    <a:pt x="8" y="64"/>
                    <a:pt x="12" y="78"/>
                    <a:pt x="12" y="78"/>
                  </a:cubicBezTo>
                  <a:cubicBezTo>
                    <a:pt x="12" y="78"/>
                    <a:pt x="19" y="70"/>
                    <a:pt x="24" y="80"/>
                  </a:cubicBezTo>
                  <a:cubicBezTo>
                    <a:pt x="24" y="80"/>
                    <a:pt x="25" y="69"/>
                    <a:pt x="31" y="67"/>
                  </a:cubicBezTo>
                  <a:cubicBezTo>
                    <a:pt x="36" y="66"/>
                    <a:pt x="40" y="74"/>
                    <a:pt x="40" y="74"/>
                  </a:cubicBezTo>
                  <a:cubicBezTo>
                    <a:pt x="40" y="74"/>
                    <a:pt x="44" y="58"/>
                    <a:pt x="52" y="61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1" y="56"/>
                    <a:pt x="43" y="31"/>
                    <a:pt x="32" y="0"/>
                  </a:cubicBezTo>
                  <a:close/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19"/>
            <p:cNvSpPr>
              <a:spLocks noEditPoints="1"/>
            </p:cNvSpPr>
            <p:nvPr/>
          </p:nvSpPr>
          <p:spPr bwMode="auto">
            <a:xfrm>
              <a:off x="1985963" y="5819775"/>
              <a:ext cx="84137" cy="4762"/>
            </a:xfrm>
            <a:custGeom>
              <a:avLst/>
              <a:gdLst>
                <a:gd name="T0" fmla="*/ 0 w 30"/>
                <a:gd name="T1" fmla="*/ 2 h 2"/>
                <a:gd name="T2" fmla="*/ 0 w 30"/>
                <a:gd name="T3" fmla="*/ 2 h 2"/>
                <a:gd name="T4" fmla="*/ 0 w 30"/>
                <a:gd name="T5" fmla="*/ 2 h 2"/>
                <a:gd name="T6" fmla="*/ 0 w 30"/>
                <a:gd name="T7" fmla="*/ 2 h 2"/>
                <a:gd name="T8" fmla="*/ 20 w 30"/>
                <a:gd name="T9" fmla="*/ 1 h 2"/>
                <a:gd name="T10" fmla="*/ 0 w 30"/>
                <a:gd name="T11" fmla="*/ 2 h 2"/>
                <a:gd name="T12" fmla="*/ 20 w 30"/>
                <a:gd name="T13" fmla="*/ 1 h 2"/>
                <a:gd name="T14" fmla="*/ 30 w 30"/>
                <a:gd name="T15" fmla="*/ 0 h 2"/>
                <a:gd name="T16" fmla="*/ 28 w 30"/>
                <a:gd name="T17" fmla="*/ 0 h 2"/>
                <a:gd name="T18" fmla="*/ 30 w 30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20" y="1"/>
                  </a:moveTo>
                  <a:cubicBezTo>
                    <a:pt x="13" y="2"/>
                    <a:pt x="6" y="2"/>
                    <a:pt x="0" y="2"/>
                  </a:cubicBezTo>
                  <a:cubicBezTo>
                    <a:pt x="6" y="2"/>
                    <a:pt x="13" y="2"/>
                    <a:pt x="20" y="1"/>
                  </a:cubicBezTo>
                  <a:moveTo>
                    <a:pt x="30" y="0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20"/>
            <p:cNvSpPr/>
            <p:nvPr/>
          </p:nvSpPr>
          <p:spPr bwMode="auto">
            <a:xfrm>
              <a:off x="1941513" y="5799138"/>
              <a:ext cx="128587" cy="25400"/>
            </a:xfrm>
            <a:custGeom>
              <a:avLst/>
              <a:gdLst>
                <a:gd name="T0" fmla="*/ 0 w 46"/>
                <a:gd name="T1" fmla="*/ 0 h 9"/>
                <a:gd name="T2" fmla="*/ 2 w 46"/>
                <a:gd name="T3" fmla="*/ 7 h 9"/>
                <a:gd name="T4" fmla="*/ 2 w 46"/>
                <a:gd name="T5" fmla="*/ 8 h 9"/>
                <a:gd name="T6" fmla="*/ 16 w 46"/>
                <a:gd name="T7" fmla="*/ 9 h 9"/>
                <a:gd name="T8" fmla="*/ 16 w 46"/>
                <a:gd name="T9" fmla="*/ 9 h 9"/>
                <a:gd name="T10" fmla="*/ 16 w 46"/>
                <a:gd name="T11" fmla="*/ 9 h 9"/>
                <a:gd name="T12" fmla="*/ 36 w 46"/>
                <a:gd name="T13" fmla="*/ 8 h 9"/>
                <a:gd name="T14" fmla="*/ 44 w 46"/>
                <a:gd name="T15" fmla="*/ 7 h 9"/>
                <a:gd name="T16" fmla="*/ 46 w 46"/>
                <a:gd name="T17" fmla="*/ 7 h 9"/>
                <a:gd name="T18" fmla="*/ 46 w 46"/>
                <a:gd name="T19" fmla="*/ 7 h 9"/>
                <a:gd name="T20" fmla="*/ 46 w 46"/>
                <a:gd name="T21" fmla="*/ 6 h 9"/>
                <a:gd name="T22" fmla="*/ 35 w 46"/>
                <a:gd name="T23" fmla="*/ 7 h 9"/>
                <a:gd name="T24" fmla="*/ 0 w 46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9">
                  <a:moveTo>
                    <a:pt x="0" y="0"/>
                  </a:moveTo>
                  <a:cubicBezTo>
                    <a:pt x="1" y="2"/>
                    <a:pt x="2" y="5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6" y="9"/>
                    <a:pt x="11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2" y="9"/>
                    <a:pt x="29" y="9"/>
                    <a:pt x="36" y="8"/>
                  </a:cubicBezTo>
                  <a:cubicBezTo>
                    <a:pt x="39" y="7"/>
                    <a:pt x="42" y="7"/>
                    <a:pt x="44" y="7"/>
                  </a:cubicBezTo>
                  <a:cubicBezTo>
                    <a:pt x="45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2" y="7"/>
                    <a:pt x="38" y="7"/>
                    <a:pt x="35" y="7"/>
                  </a:cubicBezTo>
                  <a:cubicBezTo>
                    <a:pt x="23" y="7"/>
                    <a:pt x="11" y="4"/>
                    <a:pt x="0" y="0"/>
                  </a:cubicBezTo>
                </a:path>
              </a:pathLst>
            </a:custGeom>
            <a:solidFill>
              <a:srgbClr val="D89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21"/>
            <p:cNvSpPr/>
            <p:nvPr/>
          </p:nvSpPr>
          <p:spPr bwMode="auto">
            <a:xfrm>
              <a:off x="1887538" y="5586413"/>
              <a:ext cx="182562" cy="238125"/>
            </a:xfrm>
            <a:custGeom>
              <a:avLst/>
              <a:gdLst>
                <a:gd name="T0" fmla="*/ 36 w 65"/>
                <a:gd name="T1" fmla="*/ 1 h 85"/>
                <a:gd name="T2" fmla="*/ 0 w 65"/>
                <a:gd name="T3" fmla="*/ 10 h 85"/>
                <a:gd name="T4" fmla="*/ 0 w 65"/>
                <a:gd name="T5" fmla="*/ 11 h 85"/>
                <a:gd name="T6" fmla="*/ 16 w 65"/>
                <a:gd name="T7" fmla="*/ 67 h 85"/>
                <a:gd name="T8" fmla="*/ 19 w 65"/>
                <a:gd name="T9" fmla="*/ 76 h 85"/>
                <a:gd name="T10" fmla="*/ 65 w 65"/>
                <a:gd name="T11" fmla="*/ 82 h 85"/>
                <a:gd name="T12" fmla="*/ 37 w 65"/>
                <a:gd name="T13" fmla="*/ 0 h 85"/>
                <a:gd name="T14" fmla="*/ 36 w 65"/>
                <a:gd name="T1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85">
                  <a:moveTo>
                    <a:pt x="36" y="1"/>
                  </a:moveTo>
                  <a:cubicBezTo>
                    <a:pt x="27" y="14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27"/>
                    <a:pt x="10" y="46"/>
                    <a:pt x="16" y="67"/>
                  </a:cubicBezTo>
                  <a:cubicBezTo>
                    <a:pt x="17" y="70"/>
                    <a:pt x="18" y="73"/>
                    <a:pt x="19" y="76"/>
                  </a:cubicBezTo>
                  <a:cubicBezTo>
                    <a:pt x="33" y="81"/>
                    <a:pt x="50" y="85"/>
                    <a:pt x="65" y="82"/>
                  </a:cubicBezTo>
                  <a:cubicBezTo>
                    <a:pt x="54" y="51"/>
                    <a:pt x="45" y="22"/>
                    <a:pt x="37" y="0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22"/>
            <p:cNvSpPr/>
            <p:nvPr/>
          </p:nvSpPr>
          <p:spPr bwMode="auto">
            <a:xfrm>
              <a:off x="1879600" y="5557838"/>
              <a:ext cx="112712" cy="68262"/>
            </a:xfrm>
            <a:custGeom>
              <a:avLst/>
              <a:gdLst>
                <a:gd name="T0" fmla="*/ 40 w 40"/>
                <a:gd name="T1" fmla="*/ 10 h 24"/>
                <a:gd name="T2" fmla="*/ 39 w 40"/>
                <a:gd name="T3" fmla="*/ 11 h 24"/>
                <a:gd name="T4" fmla="*/ 3 w 40"/>
                <a:gd name="T5" fmla="*/ 20 h 24"/>
                <a:gd name="T6" fmla="*/ 3 w 40"/>
                <a:gd name="T7" fmla="*/ 21 h 24"/>
                <a:gd name="T8" fmla="*/ 0 w 40"/>
                <a:gd name="T9" fmla="*/ 8 h 24"/>
                <a:gd name="T10" fmla="*/ 35 w 40"/>
                <a:gd name="T11" fmla="*/ 1 h 24"/>
                <a:gd name="T12" fmla="*/ 37 w 40"/>
                <a:gd name="T13" fmla="*/ 0 h 24"/>
                <a:gd name="T14" fmla="*/ 40 w 40"/>
                <a:gd name="T15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4">
                  <a:moveTo>
                    <a:pt x="40" y="10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0" y="24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16"/>
                    <a:pt x="1" y="12"/>
                    <a:pt x="0" y="8"/>
                  </a:cubicBezTo>
                  <a:cubicBezTo>
                    <a:pt x="3" y="9"/>
                    <a:pt x="23" y="14"/>
                    <a:pt x="35" y="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39" y="6"/>
                    <a:pt x="40" y="10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223"/>
            <p:cNvSpPr/>
            <p:nvPr/>
          </p:nvSpPr>
          <p:spPr bwMode="auto">
            <a:xfrm>
              <a:off x="1857375" y="5468938"/>
              <a:ext cx="125412" cy="128587"/>
            </a:xfrm>
            <a:custGeom>
              <a:avLst/>
              <a:gdLst>
                <a:gd name="T0" fmla="*/ 45 w 45"/>
                <a:gd name="T1" fmla="*/ 32 h 46"/>
                <a:gd name="T2" fmla="*/ 43 w 45"/>
                <a:gd name="T3" fmla="*/ 33 h 46"/>
                <a:gd name="T4" fmla="*/ 8 w 45"/>
                <a:gd name="T5" fmla="*/ 40 h 46"/>
                <a:gd name="T6" fmla="*/ 1 w 45"/>
                <a:gd name="T7" fmla="*/ 9 h 46"/>
                <a:gd name="T8" fmla="*/ 36 w 45"/>
                <a:gd name="T9" fmla="*/ 7 h 46"/>
                <a:gd name="T10" fmla="*/ 45 w 45"/>
                <a:gd name="T11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6">
                  <a:moveTo>
                    <a:pt x="45" y="32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31" y="46"/>
                    <a:pt x="11" y="41"/>
                    <a:pt x="8" y="40"/>
                  </a:cubicBezTo>
                  <a:cubicBezTo>
                    <a:pt x="3" y="23"/>
                    <a:pt x="0" y="11"/>
                    <a:pt x="1" y="9"/>
                  </a:cubicBezTo>
                  <a:cubicBezTo>
                    <a:pt x="7" y="2"/>
                    <a:pt x="31" y="0"/>
                    <a:pt x="36" y="7"/>
                  </a:cubicBezTo>
                  <a:cubicBezTo>
                    <a:pt x="36" y="9"/>
                    <a:pt x="40" y="18"/>
                    <a:pt x="45" y="32"/>
                  </a:cubicBezTo>
                  <a:close/>
                </a:path>
              </a:pathLst>
            </a:custGeom>
            <a:solidFill>
              <a:srgbClr val="EB9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224"/>
            <p:cNvSpPr/>
            <p:nvPr/>
          </p:nvSpPr>
          <p:spPr bwMode="auto">
            <a:xfrm>
              <a:off x="2266950" y="5119688"/>
              <a:ext cx="246062" cy="280987"/>
            </a:xfrm>
            <a:custGeom>
              <a:avLst/>
              <a:gdLst>
                <a:gd name="T0" fmla="*/ 60 w 88"/>
                <a:gd name="T1" fmla="*/ 0 h 100"/>
                <a:gd name="T2" fmla="*/ 64 w 88"/>
                <a:gd name="T3" fmla="*/ 86 h 100"/>
                <a:gd name="T4" fmla="*/ 0 w 88"/>
                <a:gd name="T5" fmla="*/ 60 h 100"/>
                <a:gd name="T6" fmla="*/ 1 w 88"/>
                <a:gd name="T7" fmla="*/ 53 h 100"/>
                <a:gd name="T8" fmla="*/ 51 w 88"/>
                <a:gd name="T9" fmla="*/ 30 h 100"/>
                <a:gd name="T10" fmla="*/ 50 w 88"/>
                <a:gd name="T11" fmla="*/ 1 h 100"/>
                <a:gd name="T12" fmla="*/ 60 w 88"/>
                <a:gd name="T13" fmla="*/ 0 h 100"/>
                <a:gd name="T14" fmla="*/ 60 w 88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0">
                  <a:moveTo>
                    <a:pt x="60" y="0"/>
                  </a:moveTo>
                  <a:cubicBezTo>
                    <a:pt x="81" y="29"/>
                    <a:pt x="88" y="73"/>
                    <a:pt x="64" y="86"/>
                  </a:cubicBezTo>
                  <a:cubicBezTo>
                    <a:pt x="35" y="100"/>
                    <a:pt x="0" y="60"/>
                    <a:pt x="0" y="60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41" y="55"/>
                    <a:pt x="51" y="30"/>
                    <a:pt x="51" y="3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4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D08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225"/>
            <p:cNvSpPr/>
            <p:nvPr/>
          </p:nvSpPr>
          <p:spPr bwMode="auto">
            <a:xfrm>
              <a:off x="1971675" y="5100638"/>
              <a:ext cx="296862" cy="317500"/>
            </a:xfrm>
            <a:custGeom>
              <a:avLst/>
              <a:gdLst>
                <a:gd name="T0" fmla="*/ 106 w 106"/>
                <a:gd name="T1" fmla="*/ 60 h 113"/>
                <a:gd name="T2" fmla="*/ 105 w 106"/>
                <a:gd name="T3" fmla="*/ 67 h 113"/>
                <a:gd name="T4" fmla="*/ 35 w 106"/>
                <a:gd name="T5" fmla="*/ 92 h 113"/>
                <a:gd name="T6" fmla="*/ 33 w 106"/>
                <a:gd name="T7" fmla="*/ 1 h 113"/>
                <a:gd name="T8" fmla="*/ 30 w 106"/>
                <a:gd name="T9" fmla="*/ 0 h 113"/>
                <a:gd name="T10" fmla="*/ 38 w 106"/>
                <a:gd name="T11" fmla="*/ 1 h 113"/>
                <a:gd name="T12" fmla="*/ 38 w 106"/>
                <a:gd name="T13" fmla="*/ 3 h 113"/>
                <a:gd name="T14" fmla="*/ 41 w 106"/>
                <a:gd name="T15" fmla="*/ 15 h 113"/>
                <a:gd name="T16" fmla="*/ 103 w 106"/>
                <a:gd name="T17" fmla="*/ 60 h 113"/>
                <a:gd name="T18" fmla="*/ 106 w 106"/>
                <a:gd name="T19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13">
                  <a:moveTo>
                    <a:pt x="106" y="60"/>
                  </a:moveTo>
                  <a:cubicBezTo>
                    <a:pt x="105" y="67"/>
                    <a:pt x="105" y="67"/>
                    <a:pt x="105" y="67"/>
                  </a:cubicBezTo>
                  <a:cubicBezTo>
                    <a:pt x="105" y="67"/>
                    <a:pt x="70" y="113"/>
                    <a:pt x="35" y="92"/>
                  </a:cubicBezTo>
                  <a:cubicBezTo>
                    <a:pt x="0" y="71"/>
                    <a:pt x="33" y="1"/>
                    <a:pt x="33" y="1"/>
                  </a:cubicBezTo>
                  <a:cubicBezTo>
                    <a:pt x="33" y="1"/>
                    <a:pt x="32" y="1"/>
                    <a:pt x="30" y="0"/>
                  </a:cubicBezTo>
                  <a:cubicBezTo>
                    <a:pt x="32" y="0"/>
                    <a:pt x="35" y="1"/>
                    <a:pt x="38" y="1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5"/>
                    <a:pt x="57" y="56"/>
                    <a:pt x="103" y="60"/>
                  </a:cubicBezTo>
                  <a:cubicBezTo>
                    <a:pt x="104" y="60"/>
                    <a:pt x="105" y="60"/>
                    <a:pt x="106" y="60"/>
                  </a:cubicBezTo>
                </a:path>
              </a:pathLst>
            </a:custGeom>
            <a:solidFill>
              <a:srgbClr val="D08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226"/>
            <p:cNvSpPr/>
            <p:nvPr/>
          </p:nvSpPr>
          <p:spPr bwMode="auto">
            <a:xfrm>
              <a:off x="1893888" y="5056188"/>
              <a:ext cx="161925" cy="44450"/>
            </a:xfrm>
            <a:custGeom>
              <a:avLst/>
              <a:gdLst>
                <a:gd name="T0" fmla="*/ 58 w 58"/>
                <a:gd name="T1" fmla="*/ 16 h 16"/>
                <a:gd name="T2" fmla="*/ 13 w 58"/>
                <a:gd name="T3" fmla="*/ 4 h 16"/>
                <a:gd name="T4" fmla="*/ 0 w 58"/>
                <a:gd name="T5" fmla="*/ 0 h 16"/>
                <a:gd name="T6" fmla="*/ 58 w 5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6">
                  <a:moveTo>
                    <a:pt x="58" y="16"/>
                  </a:moveTo>
                  <a:cubicBezTo>
                    <a:pt x="43" y="12"/>
                    <a:pt x="28" y="9"/>
                    <a:pt x="13" y="4"/>
                  </a:cubicBezTo>
                  <a:cubicBezTo>
                    <a:pt x="8" y="3"/>
                    <a:pt x="4" y="2"/>
                    <a:pt x="0" y="0"/>
                  </a:cubicBezTo>
                  <a:cubicBezTo>
                    <a:pt x="28" y="3"/>
                    <a:pt x="50" y="12"/>
                    <a:pt x="58" y="16"/>
                  </a:cubicBezTo>
                  <a:close/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227"/>
            <p:cNvSpPr/>
            <p:nvPr/>
          </p:nvSpPr>
          <p:spPr bwMode="auto">
            <a:xfrm>
              <a:off x="1341438" y="5049838"/>
              <a:ext cx="1789112" cy="938212"/>
            </a:xfrm>
            <a:custGeom>
              <a:avLst/>
              <a:gdLst>
                <a:gd name="T0" fmla="*/ 486 w 638"/>
                <a:gd name="T1" fmla="*/ 173 h 334"/>
                <a:gd name="T2" fmla="*/ 507 w 638"/>
                <a:gd name="T3" fmla="*/ 331 h 334"/>
                <a:gd name="T4" fmla="*/ 507 w 638"/>
                <a:gd name="T5" fmla="*/ 332 h 334"/>
                <a:gd name="T6" fmla="*/ 294 w 638"/>
                <a:gd name="T7" fmla="*/ 334 h 334"/>
                <a:gd name="T8" fmla="*/ 291 w 638"/>
                <a:gd name="T9" fmla="*/ 334 h 334"/>
                <a:gd name="T10" fmla="*/ 292 w 638"/>
                <a:gd name="T11" fmla="*/ 325 h 334"/>
                <a:gd name="T12" fmla="*/ 281 w 638"/>
                <a:gd name="T13" fmla="*/ 308 h 334"/>
                <a:gd name="T14" fmla="*/ 280 w 638"/>
                <a:gd name="T15" fmla="*/ 276 h 334"/>
                <a:gd name="T16" fmla="*/ 260 w 638"/>
                <a:gd name="T17" fmla="*/ 274 h 334"/>
                <a:gd name="T18" fmla="*/ 232 w 638"/>
                <a:gd name="T19" fmla="*/ 191 h 334"/>
                <a:gd name="T20" fmla="*/ 229 w 638"/>
                <a:gd name="T21" fmla="*/ 181 h 334"/>
                <a:gd name="T22" fmla="*/ 220 w 638"/>
                <a:gd name="T23" fmla="*/ 156 h 334"/>
                <a:gd name="T24" fmla="*/ 185 w 638"/>
                <a:gd name="T25" fmla="*/ 158 h 334"/>
                <a:gd name="T26" fmla="*/ 192 w 638"/>
                <a:gd name="T27" fmla="*/ 189 h 334"/>
                <a:gd name="T28" fmla="*/ 195 w 638"/>
                <a:gd name="T29" fmla="*/ 202 h 334"/>
                <a:gd name="T30" fmla="*/ 211 w 638"/>
                <a:gd name="T31" fmla="*/ 258 h 334"/>
                <a:gd name="T32" fmla="*/ 210 w 638"/>
                <a:gd name="T33" fmla="*/ 258 h 334"/>
                <a:gd name="T34" fmla="*/ 182 w 638"/>
                <a:gd name="T35" fmla="*/ 289 h 334"/>
                <a:gd name="T36" fmla="*/ 119 w 638"/>
                <a:gd name="T37" fmla="*/ 278 h 334"/>
                <a:gd name="T38" fmla="*/ 127 w 638"/>
                <a:gd name="T39" fmla="*/ 173 h 334"/>
                <a:gd name="T40" fmla="*/ 127 w 638"/>
                <a:gd name="T41" fmla="*/ 172 h 334"/>
                <a:gd name="T42" fmla="*/ 107 w 638"/>
                <a:gd name="T43" fmla="*/ 211 h 334"/>
                <a:gd name="T44" fmla="*/ 97 w 638"/>
                <a:gd name="T45" fmla="*/ 210 h 334"/>
                <a:gd name="T46" fmla="*/ 10 w 638"/>
                <a:gd name="T47" fmla="*/ 163 h 334"/>
                <a:gd name="T48" fmla="*/ 0 w 638"/>
                <a:gd name="T49" fmla="*/ 157 h 334"/>
                <a:gd name="T50" fmla="*/ 125 w 638"/>
                <a:gd name="T51" fmla="*/ 11 h 334"/>
                <a:gd name="T52" fmla="*/ 197 w 638"/>
                <a:gd name="T53" fmla="*/ 2 h 334"/>
                <a:gd name="T54" fmla="*/ 210 w 638"/>
                <a:gd name="T55" fmla="*/ 6 h 334"/>
                <a:gd name="T56" fmla="*/ 255 w 638"/>
                <a:gd name="T57" fmla="*/ 18 h 334"/>
                <a:gd name="T58" fmla="*/ 255 w 638"/>
                <a:gd name="T59" fmla="*/ 18 h 334"/>
                <a:gd name="T60" fmla="*/ 258 w 638"/>
                <a:gd name="T61" fmla="*/ 19 h 334"/>
                <a:gd name="T62" fmla="*/ 260 w 638"/>
                <a:gd name="T63" fmla="*/ 110 h 334"/>
                <a:gd name="T64" fmla="*/ 330 w 638"/>
                <a:gd name="T65" fmla="*/ 85 h 334"/>
                <a:gd name="T66" fmla="*/ 394 w 638"/>
                <a:gd name="T67" fmla="*/ 111 h 334"/>
                <a:gd name="T68" fmla="*/ 390 w 638"/>
                <a:gd name="T69" fmla="*/ 25 h 334"/>
                <a:gd name="T70" fmla="*/ 390 w 638"/>
                <a:gd name="T71" fmla="*/ 25 h 334"/>
                <a:gd name="T72" fmla="*/ 579 w 638"/>
                <a:gd name="T73" fmla="*/ 85 h 334"/>
                <a:gd name="T74" fmla="*/ 638 w 638"/>
                <a:gd name="T75" fmla="*/ 174 h 334"/>
                <a:gd name="T76" fmla="*/ 631 w 638"/>
                <a:gd name="T77" fmla="*/ 184 h 334"/>
                <a:gd name="T78" fmla="*/ 547 w 638"/>
                <a:gd name="T79" fmla="*/ 257 h 334"/>
                <a:gd name="T80" fmla="*/ 487 w 638"/>
                <a:gd name="T81" fmla="*/ 173 h 334"/>
                <a:gd name="T82" fmla="*/ 486 w 638"/>
                <a:gd name="T83" fmla="*/ 17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8" h="334">
                  <a:moveTo>
                    <a:pt x="486" y="173"/>
                  </a:moveTo>
                  <a:cubicBezTo>
                    <a:pt x="492" y="223"/>
                    <a:pt x="502" y="307"/>
                    <a:pt x="507" y="331"/>
                  </a:cubicBezTo>
                  <a:cubicBezTo>
                    <a:pt x="507" y="332"/>
                    <a:pt x="507" y="332"/>
                    <a:pt x="507" y="332"/>
                  </a:cubicBezTo>
                  <a:cubicBezTo>
                    <a:pt x="441" y="332"/>
                    <a:pt x="367" y="333"/>
                    <a:pt x="294" y="334"/>
                  </a:cubicBezTo>
                  <a:cubicBezTo>
                    <a:pt x="291" y="334"/>
                    <a:pt x="291" y="334"/>
                    <a:pt x="291" y="334"/>
                  </a:cubicBezTo>
                  <a:cubicBezTo>
                    <a:pt x="292" y="331"/>
                    <a:pt x="293" y="328"/>
                    <a:pt x="292" y="325"/>
                  </a:cubicBezTo>
                  <a:cubicBezTo>
                    <a:pt x="291" y="310"/>
                    <a:pt x="281" y="308"/>
                    <a:pt x="281" y="308"/>
                  </a:cubicBezTo>
                  <a:cubicBezTo>
                    <a:pt x="281" y="308"/>
                    <a:pt x="292" y="285"/>
                    <a:pt x="280" y="276"/>
                  </a:cubicBezTo>
                  <a:cubicBezTo>
                    <a:pt x="276" y="273"/>
                    <a:pt x="269" y="273"/>
                    <a:pt x="260" y="274"/>
                  </a:cubicBezTo>
                  <a:cubicBezTo>
                    <a:pt x="250" y="243"/>
                    <a:pt x="240" y="213"/>
                    <a:pt x="232" y="191"/>
                  </a:cubicBezTo>
                  <a:cubicBezTo>
                    <a:pt x="231" y="187"/>
                    <a:pt x="230" y="184"/>
                    <a:pt x="229" y="181"/>
                  </a:cubicBezTo>
                  <a:cubicBezTo>
                    <a:pt x="224" y="167"/>
                    <a:pt x="220" y="158"/>
                    <a:pt x="220" y="156"/>
                  </a:cubicBezTo>
                  <a:cubicBezTo>
                    <a:pt x="215" y="149"/>
                    <a:pt x="191" y="151"/>
                    <a:pt x="185" y="158"/>
                  </a:cubicBezTo>
                  <a:cubicBezTo>
                    <a:pt x="184" y="160"/>
                    <a:pt x="187" y="172"/>
                    <a:pt x="192" y="189"/>
                  </a:cubicBezTo>
                  <a:cubicBezTo>
                    <a:pt x="193" y="193"/>
                    <a:pt x="194" y="197"/>
                    <a:pt x="195" y="202"/>
                  </a:cubicBezTo>
                  <a:cubicBezTo>
                    <a:pt x="199" y="218"/>
                    <a:pt x="205" y="237"/>
                    <a:pt x="211" y="258"/>
                  </a:cubicBezTo>
                  <a:cubicBezTo>
                    <a:pt x="210" y="258"/>
                    <a:pt x="210" y="258"/>
                    <a:pt x="210" y="258"/>
                  </a:cubicBezTo>
                  <a:cubicBezTo>
                    <a:pt x="181" y="263"/>
                    <a:pt x="182" y="289"/>
                    <a:pt x="182" y="289"/>
                  </a:cubicBezTo>
                  <a:cubicBezTo>
                    <a:pt x="158" y="287"/>
                    <a:pt x="137" y="283"/>
                    <a:pt x="119" y="278"/>
                  </a:cubicBezTo>
                  <a:cubicBezTo>
                    <a:pt x="119" y="253"/>
                    <a:pt x="127" y="173"/>
                    <a:pt x="127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17" y="191"/>
                    <a:pt x="107" y="211"/>
                    <a:pt x="107" y="211"/>
                  </a:cubicBezTo>
                  <a:cubicBezTo>
                    <a:pt x="105" y="211"/>
                    <a:pt x="101" y="211"/>
                    <a:pt x="97" y="210"/>
                  </a:cubicBezTo>
                  <a:cubicBezTo>
                    <a:pt x="74" y="202"/>
                    <a:pt x="29" y="176"/>
                    <a:pt x="10" y="163"/>
                  </a:cubicBezTo>
                  <a:cubicBezTo>
                    <a:pt x="4" y="160"/>
                    <a:pt x="0" y="157"/>
                    <a:pt x="0" y="157"/>
                  </a:cubicBezTo>
                  <a:cubicBezTo>
                    <a:pt x="0" y="157"/>
                    <a:pt x="63" y="36"/>
                    <a:pt x="125" y="11"/>
                  </a:cubicBezTo>
                  <a:cubicBezTo>
                    <a:pt x="150" y="1"/>
                    <a:pt x="176" y="0"/>
                    <a:pt x="197" y="2"/>
                  </a:cubicBezTo>
                  <a:cubicBezTo>
                    <a:pt x="201" y="4"/>
                    <a:pt x="205" y="5"/>
                    <a:pt x="210" y="6"/>
                  </a:cubicBezTo>
                  <a:cubicBezTo>
                    <a:pt x="225" y="11"/>
                    <a:pt x="240" y="14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7" y="19"/>
                    <a:pt x="258" y="19"/>
                    <a:pt x="258" y="19"/>
                  </a:cubicBezTo>
                  <a:cubicBezTo>
                    <a:pt x="258" y="19"/>
                    <a:pt x="225" y="89"/>
                    <a:pt x="260" y="110"/>
                  </a:cubicBezTo>
                  <a:cubicBezTo>
                    <a:pt x="295" y="131"/>
                    <a:pt x="330" y="85"/>
                    <a:pt x="330" y="85"/>
                  </a:cubicBezTo>
                  <a:cubicBezTo>
                    <a:pt x="330" y="85"/>
                    <a:pt x="365" y="125"/>
                    <a:pt x="394" y="111"/>
                  </a:cubicBezTo>
                  <a:cubicBezTo>
                    <a:pt x="418" y="98"/>
                    <a:pt x="411" y="54"/>
                    <a:pt x="390" y="25"/>
                  </a:cubicBezTo>
                  <a:cubicBezTo>
                    <a:pt x="390" y="25"/>
                    <a:pt x="390" y="25"/>
                    <a:pt x="390" y="25"/>
                  </a:cubicBezTo>
                  <a:cubicBezTo>
                    <a:pt x="420" y="23"/>
                    <a:pt x="512" y="25"/>
                    <a:pt x="579" y="85"/>
                  </a:cubicBezTo>
                  <a:cubicBezTo>
                    <a:pt x="638" y="136"/>
                    <a:pt x="638" y="174"/>
                    <a:pt x="638" y="174"/>
                  </a:cubicBezTo>
                  <a:cubicBezTo>
                    <a:pt x="638" y="174"/>
                    <a:pt x="635" y="178"/>
                    <a:pt x="631" y="184"/>
                  </a:cubicBezTo>
                  <a:cubicBezTo>
                    <a:pt x="619" y="203"/>
                    <a:pt x="589" y="242"/>
                    <a:pt x="547" y="257"/>
                  </a:cubicBezTo>
                  <a:cubicBezTo>
                    <a:pt x="547" y="257"/>
                    <a:pt x="513" y="194"/>
                    <a:pt x="487" y="173"/>
                  </a:cubicBezTo>
                  <a:cubicBezTo>
                    <a:pt x="486" y="173"/>
                    <a:pt x="486" y="173"/>
                    <a:pt x="486" y="173"/>
                  </a:cubicBezTo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228"/>
            <p:cNvSpPr/>
            <p:nvPr/>
          </p:nvSpPr>
          <p:spPr bwMode="auto">
            <a:xfrm>
              <a:off x="2439988" y="5345113"/>
              <a:ext cx="25400" cy="19050"/>
            </a:xfrm>
            <a:custGeom>
              <a:avLst/>
              <a:gdLst>
                <a:gd name="T0" fmla="*/ 9 w 9"/>
                <a:gd name="T1" fmla="*/ 0 h 7"/>
                <a:gd name="T2" fmla="*/ 2 w 9"/>
                <a:gd name="T3" fmla="*/ 6 h 7"/>
                <a:gd name="T4" fmla="*/ 1 w 9"/>
                <a:gd name="T5" fmla="*/ 6 h 7"/>
                <a:gd name="T6" fmla="*/ 0 w 9"/>
                <a:gd name="T7" fmla="*/ 7 h 7"/>
                <a:gd name="T8" fmla="*/ 9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cubicBezTo>
                    <a:pt x="7" y="2"/>
                    <a:pt x="4" y="4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6" y="6"/>
                    <a:pt x="8" y="3"/>
                    <a:pt x="9" y="0"/>
                  </a:cubicBezTo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229"/>
            <p:cNvSpPr/>
            <p:nvPr/>
          </p:nvSpPr>
          <p:spPr bwMode="auto">
            <a:xfrm>
              <a:off x="2703513" y="5535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230"/>
            <p:cNvSpPr/>
            <p:nvPr/>
          </p:nvSpPr>
          <p:spPr bwMode="auto">
            <a:xfrm>
              <a:off x="2651125" y="5516563"/>
              <a:ext cx="112712" cy="465137"/>
            </a:xfrm>
            <a:custGeom>
              <a:avLst/>
              <a:gdLst>
                <a:gd name="T0" fmla="*/ 10 w 40"/>
                <a:gd name="T1" fmla="*/ 0 h 166"/>
                <a:gd name="T2" fmla="*/ 12 w 40"/>
                <a:gd name="T3" fmla="*/ 166 h 166"/>
                <a:gd name="T4" fmla="*/ 40 w 40"/>
                <a:gd name="T5" fmla="*/ 166 h 166"/>
                <a:gd name="T6" fmla="*/ 40 w 40"/>
                <a:gd name="T7" fmla="*/ 165 h 166"/>
                <a:gd name="T8" fmla="*/ 19 w 40"/>
                <a:gd name="T9" fmla="*/ 7 h 166"/>
                <a:gd name="T10" fmla="*/ 19 w 40"/>
                <a:gd name="T11" fmla="*/ 7 h 166"/>
                <a:gd name="T12" fmla="*/ 19 w 40"/>
                <a:gd name="T13" fmla="*/ 7 h 166"/>
                <a:gd name="T14" fmla="*/ 19 w 40"/>
                <a:gd name="T15" fmla="*/ 7 h 166"/>
                <a:gd name="T16" fmla="*/ 10 w 40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66">
                  <a:moveTo>
                    <a:pt x="10" y="0"/>
                  </a:moveTo>
                  <a:cubicBezTo>
                    <a:pt x="0" y="57"/>
                    <a:pt x="5" y="112"/>
                    <a:pt x="12" y="166"/>
                  </a:cubicBezTo>
                  <a:cubicBezTo>
                    <a:pt x="22" y="166"/>
                    <a:pt x="31" y="166"/>
                    <a:pt x="40" y="166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35" y="141"/>
                    <a:pt x="25" y="5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4"/>
                    <a:pt x="14" y="2"/>
                    <a:pt x="10" y="0"/>
                  </a:cubicBezTo>
                </a:path>
              </a:pathLst>
            </a:custGeom>
            <a:solidFill>
              <a:srgbClr val="624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31"/>
            <p:cNvSpPr>
              <a:spLocks noEditPoints="1"/>
            </p:cNvSpPr>
            <p:nvPr/>
          </p:nvSpPr>
          <p:spPr bwMode="auto">
            <a:xfrm>
              <a:off x="2136775" y="5287963"/>
              <a:ext cx="306387" cy="85725"/>
            </a:xfrm>
            <a:custGeom>
              <a:avLst/>
              <a:gdLst>
                <a:gd name="T0" fmla="*/ 96 w 109"/>
                <a:gd name="T1" fmla="*/ 29 h 30"/>
                <a:gd name="T2" fmla="*/ 96 w 109"/>
                <a:gd name="T3" fmla="*/ 29 h 30"/>
                <a:gd name="T4" fmla="*/ 96 w 109"/>
                <a:gd name="T5" fmla="*/ 29 h 30"/>
                <a:gd name="T6" fmla="*/ 96 w 109"/>
                <a:gd name="T7" fmla="*/ 29 h 30"/>
                <a:gd name="T8" fmla="*/ 109 w 109"/>
                <a:gd name="T9" fmla="*/ 26 h 30"/>
                <a:gd name="T10" fmla="*/ 96 w 109"/>
                <a:gd name="T11" fmla="*/ 29 h 30"/>
                <a:gd name="T12" fmla="*/ 109 w 109"/>
                <a:gd name="T13" fmla="*/ 26 h 30"/>
                <a:gd name="T14" fmla="*/ 109 w 109"/>
                <a:gd name="T15" fmla="*/ 26 h 30"/>
                <a:gd name="T16" fmla="*/ 46 w 109"/>
                <a:gd name="T17" fmla="*/ 0 h 30"/>
                <a:gd name="T18" fmla="*/ 0 w 109"/>
                <a:gd name="T19" fmla="*/ 30 h 30"/>
                <a:gd name="T20" fmla="*/ 0 w 109"/>
                <a:gd name="T21" fmla="*/ 30 h 30"/>
                <a:gd name="T22" fmla="*/ 46 w 109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30">
                  <a:moveTo>
                    <a:pt x="96" y="29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moveTo>
                    <a:pt x="109" y="26"/>
                  </a:moveTo>
                  <a:cubicBezTo>
                    <a:pt x="105" y="28"/>
                    <a:pt x="101" y="29"/>
                    <a:pt x="96" y="29"/>
                  </a:cubicBezTo>
                  <a:cubicBezTo>
                    <a:pt x="101" y="29"/>
                    <a:pt x="105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moveTo>
                    <a:pt x="46" y="0"/>
                  </a:moveTo>
                  <a:cubicBezTo>
                    <a:pt x="46" y="1"/>
                    <a:pt x="25" y="2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5" y="27"/>
                    <a:pt x="46" y="1"/>
                    <a:pt x="4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32"/>
            <p:cNvSpPr/>
            <p:nvPr/>
          </p:nvSpPr>
          <p:spPr bwMode="auto">
            <a:xfrm>
              <a:off x="2266950" y="5287963"/>
              <a:ext cx="176212" cy="82550"/>
            </a:xfrm>
            <a:custGeom>
              <a:avLst/>
              <a:gdLst>
                <a:gd name="T0" fmla="*/ 0 w 63"/>
                <a:gd name="T1" fmla="*/ 0 h 29"/>
                <a:gd name="T2" fmla="*/ 0 w 63"/>
                <a:gd name="T3" fmla="*/ 0 h 29"/>
                <a:gd name="T4" fmla="*/ 50 w 63"/>
                <a:gd name="T5" fmla="*/ 29 h 29"/>
                <a:gd name="T6" fmla="*/ 50 w 63"/>
                <a:gd name="T7" fmla="*/ 29 h 29"/>
                <a:gd name="T8" fmla="*/ 50 w 63"/>
                <a:gd name="T9" fmla="*/ 29 h 29"/>
                <a:gd name="T10" fmla="*/ 63 w 63"/>
                <a:gd name="T11" fmla="*/ 26 h 29"/>
                <a:gd name="T12" fmla="*/ 63 w 63"/>
                <a:gd name="T13" fmla="*/ 26 h 29"/>
                <a:gd name="T14" fmla="*/ 50 w 63"/>
                <a:gd name="T15" fmla="*/ 29 h 29"/>
                <a:gd name="T16" fmla="*/ 9 w 63"/>
                <a:gd name="T17" fmla="*/ 8 h 29"/>
                <a:gd name="T18" fmla="*/ 0 w 63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5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5" y="29"/>
                    <a:pt x="59" y="28"/>
                    <a:pt x="63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59" y="28"/>
                    <a:pt x="55" y="29"/>
                    <a:pt x="50" y="29"/>
                  </a:cubicBezTo>
                  <a:cubicBezTo>
                    <a:pt x="34" y="29"/>
                    <a:pt x="18" y="17"/>
                    <a:pt x="9" y="8"/>
                  </a:cubicBezTo>
                  <a:cubicBezTo>
                    <a:pt x="4" y="4"/>
                    <a:pt x="0" y="0"/>
                    <a:pt x="0" y="0"/>
                  </a:cubicBezTo>
                </a:path>
              </a:pathLst>
            </a:custGeom>
            <a:solidFill>
              <a:srgbClr val="B76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33"/>
            <p:cNvSpPr/>
            <p:nvPr/>
          </p:nvSpPr>
          <p:spPr bwMode="auto">
            <a:xfrm>
              <a:off x="2136775" y="5287963"/>
              <a:ext cx="130175" cy="85725"/>
            </a:xfrm>
            <a:custGeom>
              <a:avLst/>
              <a:gdLst>
                <a:gd name="T0" fmla="*/ 46 w 46"/>
                <a:gd name="T1" fmla="*/ 0 h 30"/>
                <a:gd name="T2" fmla="*/ 41 w 46"/>
                <a:gd name="T3" fmla="*/ 6 h 30"/>
                <a:gd name="T4" fmla="*/ 0 w 46"/>
                <a:gd name="T5" fmla="*/ 30 h 30"/>
                <a:gd name="T6" fmla="*/ 0 w 46"/>
                <a:gd name="T7" fmla="*/ 30 h 30"/>
                <a:gd name="T8" fmla="*/ 46 w 46"/>
                <a:gd name="T9" fmla="*/ 0 h 30"/>
                <a:gd name="T10" fmla="*/ 46 w 46"/>
                <a:gd name="T11" fmla="*/ 0 h 30"/>
                <a:gd name="T12" fmla="*/ 46 w 46"/>
                <a:gd name="T13" fmla="*/ 0 h 30"/>
                <a:gd name="T14" fmla="*/ 46 w 4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cubicBezTo>
                    <a:pt x="46" y="0"/>
                    <a:pt x="45" y="2"/>
                    <a:pt x="41" y="6"/>
                  </a:cubicBezTo>
                  <a:cubicBezTo>
                    <a:pt x="34" y="14"/>
                    <a:pt x="18" y="28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5" y="27"/>
                    <a:pt x="46" y="1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B76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234"/>
            <p:cNvSpPr/>
            <p:nvPr/>
          </p:nvSpPr>
          <p:spPr bwMode="auto">
            <a:xfrm>
              <a:off x="2136775" y="5287963"/>
              <a:ext cx="306387" cy="101600"/>
            </a:xfrm>
            <a:custGeom>
              <a:avLst/>
              <a:gdLst>
                <a:gd name="T0" fmla="*/ 46 w 109"/>
                <a:gd name="T1" fmla="*/ 0 h 36"/>
                <a:gd name="T2" fmla="*/ 46 w 109"/>
                <a:gd name="T3" fmla="*/ 0 h 36"/>
                <a:gd name="T4" fmla="*/ 0 w 109"/>
                <a:gd name="T5" fmla="*/ 30 h 36"/>
                <a:gd name="T6" fmla="*/ 12 w 109"/>
                <a:gd name="T7" fmla="*/ 32 h 36"/>
                <a:gd name="T8" fmla="*/ 50 w 109"/>
                <a:gd name="T9" fmla="*/ 14 h 36"/>
                <a:gd name="T10" fmla="*/ 59 w 109"/>
                <a:gd name="T11" fmla="*/ 23 h 36"/>
                <a:gd name="T12" fmla="*/ 86 w 109"/>
                <a:gd name="T13" fmla="*/ 36 h 36"/>
                <a:gd name="T14" fmla="*/ 106 w 109"/>
                <a:gd name="T15" fmla="*/ 31 h 36"/>
                <a:gd name="T16" fmla="*/ 108 w 109"/>
                <a:gd name="T17" fmla="*/ 27 h 36"/>
                <a:gd name="T18" fmla="*/ 109 w 109"/>
                <a:gd name="T19" fmla="*/ 26 h 36"/>
                <a:gd name="T20" fmla="*/ 96 w 109"/>
                <a:gd name="T21" fmla="*/ 29 h 36"/>
                <a:gd name="T22" fmla="*/ 96 w 109"/>
                <a:gd name="T23" fmla="*/ 29 h 36"/>
                <a:gd name="T24" fmla="*/ 96 w 109"/>
                <a:gd name="T25" fmla="*/ 29 h 36"/>
                <a:gd name="T26" fmla="*/ 96 w 109"/>
                <a:gd name="T27" fmla="*/ 29 h 36"/>
                <a:gd name="T28" fmla="*/ 46 w 109"/>
                <a:gd name="T29" fmla="*/ 0 h 36"/>
                <a:gd name="T30" fmla="*/ 46 w 109"/>
                <a:gd name="T31" fmla="*/ 0 h 36"/>
                <a:gd name="T32" fmla="*/ 46 w 109"/>
                <a:gd name="T3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36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1"/>
                    <a:pt x="25" y="27"/>
                    <a:pt x="0" y="30"/>
                  </a:cubicBezTo>
                  <a:cubicBezTo>
                    <a:pt x="4" y="31"/>
                    <a:pt x="8" y="32"/>
                    <a:pt x="12" y="32"/>
                  </a:cubicBezTo>
                  <a:cubicBezTo>
                    <a:pt x="26" y="32"/>
                    <a:pt x="40" y="25"/>
                    <a:pt x="50" y="14"/>
                  </a:cubicBezTo>
                  <a:cubicBezTo>
                    <a:pt x="53" y="17"/>
                    <a:pt x="56" y="20"/>
                    <a:pt x="59" y="23"/>
                  </a:cubicBezTo>
                  <a:cubicBezTo>
                    <a:pt x="66" y="32"/>
                    <a:pt x="76" y="36"/>
                    <a:pt x="86" y="36"/>
                  </a:cubicBezTo>
                  <a:cubicBezTo>
                    <a:pt x="93" y="36"/>
                    <a:pt x="100" y="34"/>
                    <a:pt x="106" y="31"/>
                  </a:cubicBezTo>
                  <a:cubicBezTo>
                    <a:pt x="107" y="30"/>
                    <a:pt x="107" y="29"/>
                    <a:pt x="108" y="27"/>
                  </a:cubicBezTo>
                  <a:cubicBezTo>
                    <a:pt x="108" y="27"/>
                    <a:pt x="109" y="26"/>
                    <a:pt x="109" y="26"/>
                  </a:cubicBezTo>
                  <a:cubicBezTo>
                    <a:pt x="105" y="28"/>
                    <a:pt x="101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71" y="29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624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35"/>
            <p:cNvSpPr/>
            <p:nvPr/>
          </p:nvSpPr>
          <p:spPr bwMode="auto">
            <a:xfrm>
              <a:off x="1836738" y="6021388"/>
              <a:ext cx="1201737" cy="606425"/>
            </a:xfrm>
            <a:custGeom>
              <a:avLst/>
              <a:gdLst>
                <a:gd name="T0" fmla="*/ 117 w 428"/>
                <a:gd name="T1" fmla="*/ 119 h 216"/>
                <a:gd name="T2" fmla="*/ 132 w 428"/>
                <a:gd name="T3" fmla="*/ 125 h 216"/>
                <a:gd name="T4" fmla="*/ 134 w 428"/>
                <a:gd name="T5" fmla="*/ 114 h 216"/>
                <a:gd name="T6" fmla="*/ 131 w 428"/>
                <a:gd name="T7" fmla="*/ 72 h 216"/>
                <a:gd name="T8" fmla="*/ 130 w 428"/>
                <a:gd name="T9" fmla="*/ 70 h 216"/>
                <a:gd name="T10" fmla="*/ 110 w 428"/>
                <a:gd name="T11" fmla="*/ 7 h 216"/>
                <a:gd name="T12" fmla="*/ 336 w 428"/>
                <a:gd name="T13" fmla="*/ 5 h 216"/>
                <a:gd name="T14" fmla="*/ 347 w 428"/>
                <a:gd name="T15" fmla="*/ 31 h 216"/>
                <a:gd name="T16" fmla="*/ 330 w 428"/>
                <a:gd name="T17" fmla="*/ 43 h 216"/>
                <a:gd name="T18" fmla="*/ 358 w 428"/>
                <a:gd name="T19" fmla="*/ 51 h 216"/>
                <a:gd name="T20" fmla="*/ 308 w 428"/>
                <a:gd name="T21" fmla="*/ 82 h 216"/>
                <a:gd name="T22" fmla="*/ 354 w 428"/>
                <a:gd name="T23" fmla="*/ 76 h 216"/>
                <a:gd name="T24" fmla="*/ 317 w 428"/>
                <a:gd name="T25" fmla="*/ 106 h 216"/>
                <a:gd name="T26" fmla="*/ 363 w 428"/>
                <a:gd name="T27" fmla="*/ 96 h 216"/>
                <a:gd name="T28" fmla="*/ 337 w 428"/>
                <a:gd name="T29" fmla="*/ 124 h 216"/>
                <a:gd name="T30" fmla="*/ 375 w 428"/>
                <a:gd name="T31" fmla="*/ 118 h 216"/>
                <a:gd name="T32" fmla="*/ 384 w 428"/>
                <a:gd name="T33" fmla="*/ 115 h 216"/>
                <a:gd name="T34" fmla="*/ 428 w 428"/>
                <a:gd name="T35" fmla="*/ 216 h 216"/>
                <a:gd name="T36" fmla="*/ 0 w 428"/>
                <a:gd name="T37" fmla="*/ 216 h 216"/>
                <a:gd name="T38" fmla="*/ 64 w 428"/>
                <a:gd name="T39" fmla="*/ 39 h 216"/>
                <a:gd name="T40" fmla="*/ 63 w 428"/>
                <a:gd name="T41" fmla="*/ 38 h 216"/>
                <a:gd name="T42" fmla="*/ 73 w 428"/>
                <a:gd name="T43" fmla="*/ 36 h 216"/>
                <a:gd name="T44" fmla="*/ 74 w 428"/>
                <a:gd name="T45" fmla="*/ 36 h 216"/>
                <a:gd name="T46" fmla="*/ 90 w 428"/>
                <a:gd name="T47" fmla="*/ 87 h 216"/>
                <a:gd name="T48" fmla="*/ 117 w 428"/>
                <a:gd name="T49" fmla="*/ 11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8" h="216">
                  <a:moveTo>
                    <a:pt x="117" y="119"/>
                  </a:moveTo>
                  <a:cubicBezTo>
                    <a:pt x="124" y="126"/>
                    <a:pt x="130" y="129"/>
                    <a:pt x="132" y="125"/>
                  </a:cubicBezTo>
                  <a:cubicBezTo>
                    <a:pt x="133" y="122"/>
                    <a:pt x="133" y="118"/>
                    <a:pt x="134" y="114"/>
                  </a:cubicBezTo>
                  <a:cubicBezTo>
                    <a:pt x="134" y="97"/>
                    <a:pt x="131" y="72"/>
                    <a:pt x="131" y="72"/>
                  </a:cubicBezTo>
                  <a:cubicBezTo>
                    <a:pt x="131" y="72"/>
                    <a:pt x="131" y="71"/>
                    <a:pt x="130" y="70"/>
                  </a:cubicBezTo>
                  <a:cubicBezTo>
                    <a:pt x="129" y="64"/>
                    <a:pt x="120" y="40"/>
                    <a:pt x="110" y="7"/>
                  </a:cubicBezTo>
                  <a:cubicBezTo>
                    <a:pt x="180" y="5"/>
                    <a:pt x="333" y="0"/>
                    <a:pt x="336" y="5"/>
                  </a:cubicBezTo>
                  <a:cubicBezTo>
                    <a:pt x="337" y="7"/>
                    <a:pt x="341" y="17"/>
                    <a:pt x="347" y="31"/>
                  </a:cubicBezTo>
                  <a:cubicBezTo>
                    <a:pt x="339" y="33"/>
                    <a:pt x="330" y="37"/>
                    <a:pt x="330" y="43"/>
                  </a:cubicBezTo>
                  <a:cubicBezTo>
                    <a:pt x="329" y="54"/>
                    <a:pt x="355" y="52"/>
                    <a:pt x="358" y="51"/>
                  </a:cubicBezTo>
                  <a:cubicBezTo>
                    <a:pt x="334" y="61"/>
                    <a:pt x="306" y="71"/>
                    <a:pt x="308" y="82"/>
                  </a:cubicBezTo>
                  <a:cubicBezTo>
                    <a:pt x="310" y="95"/>
                    <a:pt x="345" y="79"/>
                    <a:pt x="354" y="76"/>
                  </a:cubicBezTo>
                  <a:cubicBezTo>
                    <a:pt x="349" y="77"/>
                    <a:pt x="312" y="94"/>
                    <a:pt x="317" y="106"/>
                  </a:cubicBezTo>
                  <a:cubicBezTo>
                    <a:pt x="324" y="119"/>
                    <a:pt x="359" y="98"/>
                    <a:pt x="363" y="96"/>
                  </a:cubicBezTo>
                  <a:cubicBezTo>
                    <a:pt x="360" y="98"/>
                    <a:pt x="334" y="116"/>
                    <a:pt x="337" y="124"/>
                  </a:cubicBezTo>
                  <a:cubicBezTo>
                    <a:pt x="341" y="134"/>
                    <a:pt x="375" y="118"/>
                    <a:pt x="375" y="118"/>
                  </a:cubicBezTo>
                  <a:cubicBezTo>
                    <a:pt x="375" y="118"/>
                    <a:pt x="378" y="117"/>
                    <a:pt x="384" y="115"/>
                  </a:cubicBezTo>
                  <a:cubicBezTo>
                    <a:pt x="406" y="166"/>
                    <a:pt x="428" y="216"/>
                    <a:pt x="428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7" y="37"/>
                    <a:pt x="70" y="36"/>
                    <a:pt x="73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84" y="67"/>
                    <a:pt x="90" y="87"/>
                    <a:pt x="90" y="87"/>
                  </a:cubicBezTo>
                  <a:cubicBezTo>
                    <a:pt x="90" y="87"/>
                    <a:pt x="105" y="108"/>
                    <a:pt x="117" y="1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36"/>
            <p:cNvSpPr/>
            <p:nvPr/>
          </p:nvSpPr>
          <p:spPr bwMode="auto">
            <a:xfrm>
              <a:off x="2136775" y="5980113"/>
              <a:ext cx="803275" cy="128587"/>
            </a:xfrm>
            <a:custGeom>
              <a:avLst/>
              <a:gdLst>
                <a:gd name="T0" fmla="*/ 3 w 286"/>
                <a:gd name="T1" fmla="*/ 22 h 46"/>
                <a:gd name="T2" fmla="*/ 0 w 286"/>
                <a:gd name="T3" fmla="*/ 23 h 46"/>
                <a:gd name="T4" fmla="*/ 0 w 286"/>
                <a:gd name="T5" fmla="*/ 16 h 46"/>
                <a:gd name="T6" fmla="*/ 7 w 286"/>
                <a:gd name="T7" fmla="*/ 3 h 46"/>
                <a:gd name="T8" fmla="*/ 10 w 286"/>
                <a:gd name="T9" fmla="*/ 3 h 46"/>
                <a:gd name="T10" fmla="*/ 223 w 286"/>
                <a:gd name="T11" fmla="*/ 1 h 46"/>
                <a:gd name="T12" fmla="*/ 286 w 286"/>
                <a:gd name="T13" fmla="*/ 0 h 46"/>
                <a:gd name="T14" fmla="*/ 262 w 286"/>
                <a:gd name="T15" fmla="*/ 44 h 46"/>
                <a:gd name="T16" fmla="*/ 240 w 286"/>
                <a:gd name="T17" fmla="*/ 46 h 46"/>
                <a:gd name="T18" fmla="*/ 229 w 286"/>
                <a:gd name="T19" fmla="*/ 20 h 46"/>
                <a:gd name="T20" fmla="*/ 3 w 286"/>
                <a:gd name="T21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" h="46">
                  <a:moveTo>
                    <a:pt x="3" y="22"/>
                  </a:moveTo>
                  <a:cubicBezTo>
                    <a:pt x="2" y="22"/>
                    <a:pt x="1" y="22"/>
                    <a:pt x="0" y="23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6"/>
                    <a:pt x="5" y="11"/>
                    <a:pt x="7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3" y="2"/>
                    <a:pt x="157" y="1"/>
                    <a:pt x="223" y="1"/>
                  </a:cubicBezTo>
                  <a:cubicBezTo>
                    <a:pt x="246" y="1"/>
                    <a:pt x="267" y="1"/>
                    <a:pt x="286" y="0"/>
                  </a:cubicBezTo>
                  <a:cubicBezTo>
                    <a:pt x="282" y="21"/>
                    <a:pt x="262" y="44"/>
                    <a:pt x="262" y="44"/>
                  </a:cubicBezTo>
                  <a:cubicBezTo>
                    <a:pt x="262" y="44"/>
                    <a:pt x="251" y="44"/>
                    <a:pt x="240" y="46"/>
                  </a:cubicBezTo>
                  <a:cubicBezTo>
                    <a:pt x="234" y="32"/>
                    <a:pt x="230" y="22"/>
                    <a:pt x="229" y="20"/>
                  </a:cubicBezTo>
                  <a:cubicBezTo>
                    <a:pt x="226" y="15"/>
                    <a:pt x="73" y="20"/>
                    <a:pt x="3" y="22"/>
                  </a:cubicBezTo>
                </a:path>
              </a:pathLst>
            </a:custGeom>
            <a:solidFill>
              <a:srgbClr val="825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37"/>
            <p:cNvSpPr/>
            <p:nvPr/>
          </p:nvSpPr>
          <p:spPr bwMode="auto">
            <a:xfrm>
              <a:off x="2684463" y="5981700"/>
              <a:ext cx="79375" cy="0"/>
            </a:xfrm>
            <a:custGeom>
              <a:avLst/>
              <a:gdLst>
                <a:gd name="T0" fmla="*/ 28 w 28"/>
                <a:gd name="T1" fmla="*/ 0 w 28"/>
                <a:gd name="T2" fmla="*/ 0 w 28"/>
                <a:gd name="T3" fmla="*/ 28 w 28"/>
                <a:gd name="T4" fmla="*/ 28 w 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8">
                  <a:moveTo>
                    <a:pt x="28" y="0"/>
                  </a:moveTo>
                  <a:cubicBezTo>
                    <a:pt x="19" y="0"/>
                    <a:pt x="1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9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563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38"/>
            <p:cNvSpPr/>
            <p:nvPr/>
          </p:nvSpPr>
          <p:spPr bwMode="auto">
            <a:xfrm>
              <a:off x="2136775" y="5980113"/>
              <a:ext cx="803275" cy="128587"/>
            </a:xfrm>
            <a:custGeom>
              <a:avLst/>
              <a:gdLst>
                <a:gd name="T0" fmla="*/ 286 w 286"/>
                <a:gd name="T1" fmla="*/ 0 h 46"/>
                <a:gd name="T2" fmla="*/ 223 w 286"/>
                <a:gd name="T3" fmla="*/ 1 h 46"/>
                <a:gd name="T4" fmla="*/ 223 w 286"/>
                <a:gd name="T5" fmla="*/ 1 h 46"/>
                <a:gd name="T6" fmla="*/ 195 w 286"/>
                <a:gd name="T7" fmla="*/ 1 h 46"/>
                <a:gd name="T8" fmla="*/ 10 w 286"/>
                <a:gd name="T9" fmla="*/ 3 h 46"/>
                <a:gd name="T10" fmla="*/ 7 w 286"/>
                <a:gd name="T11" fmla="*/ 3 h 46"/>
                <a:gd name="T12" fmla="*/ 0 w 286"/>
                <a:gd name="T13" fmla="*/ 16 h 46"/>
                <a:gd name="T14" fmla="*/ 0 w 286"/>
                <a:gd name="T15" fmla="*/ 19 h 46"/>
                <a:gd name="T16" fmla="*/ 0 w 286"/>
                <a:gd name="T17" fmla="*/ 19 h 46"/>
                <a:gd name="T18" fmla="*/ 0 w 286"/>
                <a:gd name="T19" fmla="*/ 23 h 46"/>
                <a:gd name="T20" fmla="*/ 3 w 286"/>
                <a:gd name="T21" fmla="*/ 22 h 46"/>
                <a:gd name="T22" fmla="*/ 187 w 286"/>
                <a:gd name="T23" fmla="*/ 18 h 46"/>
                <a:gd name="T24" fmla="*/ 229 w 286"/>
                <a:gd name="T25" fmla="*/ 20 h 46"/>
                <a:gd name="T26" fmla="*/ 240 w 286"/>
                <a:gd name="T27" fmla="*/ 46 h 46"/>
                <a:gd name="T28" fmla="*/ 240 w 286"/>
                <a:gd name="T29" fmla="*/ 46 h 46"/>
                <a:gd name="T30" fmla="*/ 262 w 286"/>
                <a:gd name="T31" fmla="*/ 44 h 46"/>
                <a:gd name="T32" fmla="*/ 286 w 286"/>
                <a:gd name="T3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46">
                  <a:moveTo>
                    <a:pt x="286" y="0"/>
                  </a:moveTo>
                  <a:cubicBezTo>
                    <a:pt x="267" y="1"/>
                    <a:pt x="246" y="1"/>
                    <a:pt x="223" y="1"/>
                  </a:cubicBezTo>
                  <a:cubicBezTo>
                    <a:pt x="223" y="1"/>
                    <a:pt x="223" y="1"/>
                    <a:pt x="223" y="1"/>
                  </a:cubicBezTo>
                  <a:cubicBezTo>
                    <a:pt x="214" y="1"/>
                    <a:pt x="205" y="1"/>
                    <a:pt x="195" y="1"/>
                  </a:cubicBezTo>
                  <a:cubicBezTo>
                    <a:pt x="136" y="2"/>
                    <a:pt x="72" y="2"/>
                    <a:pt x="1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1"/>
                    <a:pt x="0" y="16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3"/>
                  </a:cubicBezTo>
                  <a:cubicBezTo>
                    <a:pt x="1" y="22"/>
                    <a:pt x="2" y="22"/>
                    <a:pt x="3" y="22"/>
                  </a:cubicBezTo>
                  <a:cubicBezTo>
                    <a:pt x="50" y="21"/>
                    <a:pt x="136" y="18"/>
                    <a:pt x="187" y="18"/>
                  </a:cubicBezTo>
                  <a:cubicBezTo>
                    <a:pt x="212" y="18"/>
                    <a:pt x="228" y="19"/>
                    <a:pt x="229" y="20"/>
                  </a:cubicBezTo>
                  <a:cubicBezTo>
                    <a:pt x="230" y="22"/>
                    <a:pt x="234" y="32"/>
                    <a:pt x="240" y="46"/>
                  </a:cubicBezTo>
                  <a:cubicBezTo>
                    <a:pt x="240" y="46"/>
                    <a:pt x="240" y="46"/>
                    <a:pt x="240" y="46"/>
                  </a:cubicBezTo>
                  <a:cubicBezTo>
                    <a:pt x="251" y="44"/>
                    <a:pt x="262" y="44"/>
                    <a:pt x="262" y="44"/>
                  </a:cubicBezTo>
                  <a:cubicBezTo>
                    <a:pt x="262" y="44"/>
                    <a:pt x="282" y="21"/>
                    <a:pt x="286" y="0"/>
                  </a:cubicBezTo>
                </a:path>
              </a:pathLst>
            </a:custGeom>
            <a:solidFill>
              <a:srgbClr val="724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239"/>
            <p:cNvSpPr/>
            <p:nvPr/>
          </p:nvSpPr>
          <p:spPr bwMode="auto">
            <a:xfrm>
              <a:off x="512763" y="6707188"/>
              <a:ext cx="3462337" cy="158750"/>
            </a:xfrm>
            <a:custGeom>
              <a:avLst/>
              <a:gdLst>
                <a:gd name="T0" fmla="*/ 1233 w 1234"/>
                <a:gd name="T1" fmla="*/ 0 h 57"/>
                <a:gd name="T2" fmla="*/ 1234 w 1234"/>
                <a:gd name="T3" fmla="*/ 51 h 57"/>
                <a:gd name="T4" fmla="*/ 8 w 1234"/>
                <a:gd name="T5" fmla="*/ 51 h 57"/>
                <a:gd name="T6" fmla="*/ 0 w 1234"/>
                <a:gd name="T7" fmla="*/ 0 h 57"/>
                <a:gd name="T8" fmla="*/ 1233 w 123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" h="57">
                  <a:moveTo>
                    <a:pt x="1233" y="0"/>
                  </a:moveTo>
                  <a:cubicBezTo>
                    <a:pt x="1234" y="51"/>
                    <a:pt x="1234" y="51"/>
                    <a:pt x="1234" y="51"/>
                  </a:cubicBezTo>
                  <a:cubicBezTo>
                    <a:pt x="1234" y="51"/>
                    <a:pt x="15" y="57"/>
                    <a:pt x="8" y="51"/>
                  </a:cubicBezTo>
                  <a:cubicBezTo>
                    <a:pt x="0" y="46"/>
                    <a:pt x="0" y="0"/>
                    <a:pt x="0" y="0"/>
                  </a:cubicBezTo>
                  <a:lnTo>
                    <a:pt x="1233" y="0"/>
                  </a:lnTo>
                  <a:close/>
                </a:path>
              </a:pathLst>
            </a:custGeom>
            <a:solidFill>
              <a:srgbClr val="764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240"/>
            <p:cNvSpPr/>
            <p:nvPr/>
          </p:nvSpPr>
          <p:spPr bwMode="auto">
            <a:xfrm>
              <a:off x="512763" y="5981700"/>
              <a:ext cx="3459162" cy="725487"/>
            </a:xfrm>
            <a:custGeom>
              <a:avLst/>
              <a:gdLst>
                <a:gd name="T0" fmla="*/ 1233 w 1233"/>
                <a:gd name="T1" fmla="*/ 258 h 258"/>
                <a:gd name="T2" fmla="*/ 0 w 1233"/>
                <a:gd name="T3" fmla="*/ 258 h 258"/>
                <a:gd name="T4" fmla="*/ 131 w 1233"/>
                <a:gd name="T5" fmla="*/ 12 h 258"/>
                <a:gd name="T6" fmla="*/ 295 w 1233"/>
                <a:gd name="T7" fmla="*/ 8 h 258"/>
                <a:gd name="T8" fmla="*/ 535 w 1233"/>
                <a:gd name="T9" fmla="*/ 52 h 258"/>
                <a:gd name="T10" fmla="*/ 536 w 1233"/>
                <a:gd name="T11" fmla="*/ 53 h 258"/>
                <a:gd name="T12" fmla="*/ 472 w 1233"/>
                <a:gd name="T13" fmla="*/ 230 h 258"/>
                <a:gd name="T14" fmla="*/ 900 w 1233"/>
                <a:gd name="T15" fmla="*/ 230 h 258"/>
                <a:gd name="T16" fmla="*/ 856 w 1233"/>
                <a:gd name="T17" fmla="*/ 129 h 258"/>
                <a:gd name="T18" fmla="*/ 967 w 1233"/>
                <a:gd name="T19" fmla="*/ 0 h 258"/>
                <a:gd name="T20" fmla="*/ 968 w 1233"/>
                <a:gd name="T21" fmla="*/ 0 h 258"/>
                <a:gd name="T22" fmla="*/ 1121 w 1233"/>
                <a:gd name="T23" fmla="*/ 12 h 258"/>
                <a:gd name="T24" fmla="*/ 1233 w 1233"/>
                <a:gd name="T2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3" h="258">
                  <a:moveTo>
                    <a:pt x="1233" y="25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31" y="12"/>
                    <a:pt x="197" y="10"/>
                    <a:pt x="295" y="8"/>
                  </a:cubicBezTo>
                  <a:cubicBezTo>
                    <a:pt x="346" y="46"/>
                    <a:pt x="469" y="66"/>
                    <a:pt x="535" y="52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472" y="230"/>
                    <a:pt x="472" y="230"/>
                    <a:pt x="472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0"/>
                    <a:pt x="878" y="180"/>
                    <a:pt x="856" y="129"/>
                  </a:cubicBezTo>
                  <a:cubicBezTo>
                    <a:pt x="883" y="119"/>
                    <a:pt x="963" y="84"/>
                    <a:pt x="967" y="0"/>
                  </a:cubicBezTo>
                  <a:cubicBezTo>
                    <a:pt x="968" y="0"/>
                    <a:pt x="968" y="0"/>
                    <a:pt x="968" y="0"/>
                  </a:cubicBezTo>
                  <a:cubicBezTo>
                    <a:pt x="1055" y="2"/>
                    <a:pt x="1114" y="5"/>
                    <a:pt x="1121" y="12"/>
                  </a:cubicBezTo>
                  <a:cubicBezTo>
                    <a:pt x="1150" y="42"/>
                    <a:pt x="1233" y="258"/>
                    <a:pt x="1233" y="258"/>
                  </a:cubicBezTo>
                </a:path>
              </a:pathLst>
            </a:custGeom>
            <a:solidFill>
              <a:srgbClr val="825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241"/>
            <p:cNvSpPr/>
            <p:nvPr/>
          </p:nvSpPr>
          <p:spPr bwMode="auto">
            <a:xfrm>
              <a:off x="1997075" y="6130925"/>
              <a:ext cx="19050" cy="47625"/>
            </a:xfrm>
            <a:custGeom>
              <a:avLst/>
              <a:gdLst>
                <a:gd name="T0" fmla="*/ 7 w 7"/>
                <a:gd name="T1" fmla="*/ 0 h 17"/>
                <a:gd name="T2" fmla="*/ 0 w 7"/>
                <a:gd name="T3" fmla="*/ 17 h 17"/>
                <a:gd name="T4" fmla="*/ 0 w 7"/>
                <a:gd name="T5" fmla="*/ 17 h 17"/>
                <a:gd name="T6" fmla="*/ 7 w 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242"/>
            <p:cNvSpPr/>
            <p:nvPr/>
          </p:nvSpPr>
          <p:spPr bwMode="auto">
            <a:xfrm>
              <a:off x="1349375" y="6010275"/>
              <a:ext cx="666750" cy="190500"/>
            </a:xfrm>
            <a:custGeom>
              <a:avLst/>
              <a:gdLst>
                <a:gd name="T0" fmla="*/ 0 w 238"/>
                <a:gd name="T1" fmla="*/ 0 h 68"/>
                <a:gd name="T2" fmla="*/ 162 w 238"/>
                <a:gd name="T3" fmla="*/ 68 h 68"/>
                <a:gd name="T4" fmla="*/ 231 w 238"/>
                <a:gd name="T5" fmla="*/ 60 h 68"/>
                <a:gd name="T6" fmla="*/ 238 w 238"/>
                <a:gd name="T7" fmla="*/ 43 h 68"/>
                <a:gd name="T8" fmla="*/ 237 w 238"/>
                <a:gd name="T9" fmla="*/ 42 h 68"/>
                <a:gd name="T10" fmla="*/ 237 w 238"/>
                <a:gd name="T11" fmla="*/ 42 h 68"/>
                <a:gd name="T12" fmla="*/ 188 w 238"/>
                <a:gd name="T13" fmla="*/ 47 h 68"/>
                <a:gd name="T14" fmla="*/ 162 w 238"/>
                <a:gd name="T15" fmla="*/ 46 h 68"/>
                <a:gd name="T16" fmla="*/ 162 w 238"/>
                <a:gd name="T17" fmla="*/ 46 h 68"/>
                <a:gd name="T18" fmla="*/ 162 w 238"/>
                <a:gd name="T19" fmla="*/ 46 h 68"/>
                <a:gd name="T20" fmla="*/ 0 w 238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8" h="68">
                  <a:moveTo>
                    <a:pt x="0" y="0"/>
                  </a:moveTo>
                  <a:cubicBezTo>
                    <a:pt x="38" y="49"/>
                    <a:pt x="100" y="68"/>
                    <a:pt x="162" y="68"/>
                  </a:cubicBezTo>
                  <a:cubicBezTo>
                    <a:pt x="185" y="68"/>
                    <a:pt x="209" y="65"/>
                    <a:pt x="231" y="60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23" y="45"/>
                    <a:pt x="206" y="47"/>
                    <a:pt x="188" y="47"/>
                  </a:cubicBezTo>
                  <a:cubicBezTo>
                    <a:pt x="179" y="47"/>
                    <a:pt x="171" y="46"/>
                    <a:pt x="162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02" y="42"/>
                    <a:pt x="36" y="25"/>
                    <a:pt x="0" y="0"/>
                  </a:cubicBezTo>
                </a:path>
              </a:pathLst>
            </a:custGeom>
            <a:solidFill>
              <a:srgbClr val="724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243"/>
            <p:cNvSpPr/>
            <p:nvPr/>
          </p:nvSpPr>
          <p:spPr bwMode="auto">
            <a:xfrm>
              <a:off x="2914650" y="634365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244"/>
            <p:cNvSpPr/>
            <p:nvPr/>
          </p:nvSpPr>
          <p:spPr bwMode="auto">
            <a:xfrm>
              <a:off x="2914650" y="5981700"/>
              <a:ext cx="390525" cy="365125"/>
            </a:xfrm>
            <a:custGeom>
              <a:avLst/>
              <a:gdLst>
                <a:gd name="T0" fmla="*/ 111 w 139"/>
                <a:gd name="T1" fmla="*/ 0 h 130"/>
                <a:gd name="T2" fmla="*/ 0 w 139"/>
                <a:gd name="T3" fmla="*/ 129 h 130"/>
                <a:gd name="T4" fmla="*/ 0 w 139"/>
                <a:gd name="T5" fmla="*/ 129 h 130"/>
                <a:gd name="T6" fmla="*/ 0 w 139"/>
                <a:gd name="T7" fmla="*/ 130 h 130"/>
                <a:gd name="T8" fmla="*/ 130 w 139"/>
                <a:gd name="T9" fmla="*/ 17 h 130"/>
                <a:gd name="T10" fmla="*/ 116 w 139"/>
                <a:gd name="T11" fmla="*/ 0 h 130"/>
                <a:gd name="T12" fmla="*/ 112 w 139"/>
                <a:gd name="T13" fmla="*/ 0 h 130"/>
                <a:gd name="T14" fmla="*/ 112 w 139"/>
                <a:gd name="T15" fmla="*/ 0 h 130"/>
                <a:gd name="T16" fmla="*/ 111 w 139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30">
                  <a:moveTo>
                    <a:pt x="111" y="0"/>
                  </a:moveTo>
                  <a:cubicBezTo>
                    <a:pt x="107" y="84"/>
                    <a:pt x="27" y="11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30"/>
                  </a:cubicBezTo>
                  <a:cubicBezTo>
                    <a:pt x="58" y="111"/>
                    <a:pt x="139" y="76"/>
                    <a:pt x="130" y="17"/>
                  </a:cubicBezTo>
                  <a:cubicBezTo>
                    <a:pt x="129" y="9"/>
                    <a:pt x="124" y="4"/>
                    <a:pt x="116" y="0"/>
                  </a:cubicBezTo>
                  <a:cubicBezTo>
                    <a:pt x="115" y="0"/>
                    <a:pt x="114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724B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245"/>
            <p:cNvSpPr/>
            <p:nvPr/>
          </p:nvSpPr>
          <p:spPr bwMode="auto">
            <a:xfrm>
              <a:off x="3363913" y="5106988"/>
              <a:ext cx="249237" cy="241300"/>
            </a:xfrm>
            <a:custGeom>
              <a:avLst/>
              <a:gdLst>
                <a:gd name="T0" fmla="*/ 28 w 89"/>
                <a:gd name="T1" fmla="*/ 38 h 86"/>
                <a:gd name="T2" fmla="*/ 20 w 89"/>
                <a:gd name="T3" fmla="*/ 78 h 86"/>
                <a:gd name="T4" fmla="*/ 9 w 89"/>
                <a:gd name="T5" fmla="*/ 9 h 86"/>
                <a:gd name="T6" fmla="*/ 9 w 89"/>
                <a:gd name="T7" fmla="*/ 8 h 86"/>
                <a:gd name="T8" fmla="*/ 32 w 89"/>
                <a:gd name="T9" fmla="*/ 0 h 86"/>
                <a:gd name="T10" fmla="*/ 87 w 89"/>
                <a:gd name="T11" fmla="*/ 35 h 86"/>
                <a:gd name="T12" fmla="*/ 50 w 89"/>
                <a:gd name="T13" fmla="*/ 26 h 86"/>
                <a:gd name="T14" fmla="*/ 65 w 89"/>
                <a:gd name="T15" fmla="*/ 69 h 86"/>
                <a:gd name="T16" fmla="*/ 28 w 89"/>
                <a:gd name="T17" fmla="*/ 3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6">
                  <a:moveTo>
                    <a:pt x="28" y="38"/>
                  </a:moveTo>
                  <a:cubicBezTo>
                    <a:pt x="28" y="40"/>
                    <a:pt x="39" y="86"/>
                    <a:pt x="20" y="78"/>
                  </a:cubicBezTo>
                  <a:cubicBezTo>
                    <a:pt x="0" y="69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2" y="7"/>
                    <a:pt x="32" y="0"/>
                    <a:pt x="32" y="0"/>
                  </a:cubicBezTo>
                  <a:cubicBezTo>
                    <a:pt x="32" y="0"/>
                    <a:pt x="83" y="0"/>
                    <a:pt x="87" y="35"/>
                  </a:cubicBezTo>
                  <a:cubicBezTo>
                    <a:pt x="89" y="51"/>
                    <a:pt x="52" y="27"/>
                    <a:pt x="50" y="26"/>
                  </a:cubicBezTo>
                  <a:cubicBezTo>
                    <a:pt x="52" y="28"/>
                    <a:pt x="81" y="59"/>
                    <a:pt x="65" y="69"/>
                  </a:cubicBezTo>
                  <a:cubicBezTo>
                    <a:pt x="49" y="79"/>
                    <a:pt x="29" y="40"/>
                    <a:pt x="28" y="38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246"/>
            <p:cNvSpPr/>
            <p:nvPr/>
          </p:nvSpPr>
          <p:spPr bwMode="auto">
            <a:xfrm>
              <a:off x="3228975" y="4889500"/>
              <a:ext cx="258762" cy="241300"/>
            </a:xfrm>
            <a:custGeom>
              <a:avLst/>
              <a:gdLst>
                <a:gd name="T0" fmla="*/ 76 w 92"/>
                <a:gd name="T1" fmla="*/ 19 h 86"/>
                <a:gd name="T2" fmla="*/ 80 w 92"/>
                <a:gd name="T3" fmla="*/ 77 h 86"/>
                <a:gd name="T4" fmla="*/ 57 w 92"/>
                <a:gd name="T5" fmla="*/ 85 h 86"/>
                <a:gd name="T6" fmla="*/ 26 w 92"/>
                <a:gd name="T7" fmla="*/ 75 h 86"/>
                <a:gd name="T8" fmla="*/ 9 w 92"/>
                <a:gd name="T9" fmla="*/ 19 h 86"/>
                <a:gd name="T10" fmla="*/ 8 w 92"/>
                <a:gd name="T11" fmla="*/ 16 h 86"/>
                <a:gd name="T12" fmla="*/ 35 w 92"/>
                <a:gd name="T13" fmla="*/ 6 h 86"/>
                <a:gd name="T14" fmla="*/ 76 w 92"/>
                <a:gd name="T15" fmla="*/ 1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86">
                  <a:moveTo>
                    <a:pt x="76" y="19"/>
                  </a:moveTo>
                  <a:cubicBezTo>
                    <a:pt x="92" y="39"/>
                    <a:pt x="80" y="77"/>
                    <a:pt x="80" y="77"/>
                  </a:cubicBezTo>
                  <a:cubicBezTo>
                    <a:pt x="80" y="77"/>
                    <a:pt x="70" y="84"/>
                    <a:pt x="57" y="85"/>
                  </a:cubicBezTo>
                  <a:cubicBezTo>
                    <a:pt x="48" y="86"/>
                    <a:pt x="37" y="84"/>
                    <a:pt x="26" y="75"/>
                  </a:cubicBezTo>
                  <a:cubicBezTo>
                    <a:pt x="0" y="54"/>
                    <a:pt x="9" y="19"/>
                    <a:pt x="9" y="1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23" y="14"/>
                    <a:pt x="35" y="6"/>
                    <a:pt x="35" y="6"/>
                  </a:cubicBezTo>
                  <a:cubicBezTo>
                    <a:pt x="35" y="6"/>
                    <a:pt x="60" y="0"/>
                    <a:pt x="76" y="19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247"/>
            <p:cNvSpPr/>
            <p:nvPr/>
          </p:nvSpPr>
          <p:spPr bwMode="auto">
            <a:xfrm>
              <a:off x="3116263" y="4699000"/>
              <a:ext cx="250825" cy="241300"/>
            </a:xfrm>
            <a:custGeom>
              <a:avLst/>
              <a:gdLst>
                <a:gd name="T0" fmla="*/ 71 w 89"/>
                <a:gd name="T1" fmla="*/ 22 h 86"/>
                <a:gd name="T2" fmla="*/ 75 w 89"/>
                <a:gd name="T3" fmla="*/ 74 h 86"/>
                <a:gd name="T4" fmla="*/ 48 w 89"/>
                <a:gd name="T5" fmla="*/ 84 h 86"/>
                <a:gd name="T6" fmla="*/ 13 w 89"/>
                <a:gd name="T7" fmla="*/ 65 h 86"/>
                <a:gd name="T8" fmla="*/ 12 w 89"/>
                <a:gd name="T9" fmla="*/ 21 h 86"/>
                <a:gd name="T10" fmla="*/ 11 w 89"/>
                <a:gd name="T11" fmla="*/ 20 h 86"/>
                <a:gd name="T12" fmla="*/ 30 w 89"/>
                <a:gd name="T13" fmla="*/ 7 h 86"/>
                <a:gd name="T14" fmla="*/ 32 w 89"/>
                <a:gd name="T15" fmla="*/ 8 h 86"/>
                <a:gd name="T16" fmla="*/ 71 w 89"/>
                <a:gd name="T1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6">
                  <a:moveTo>
                    <a:pt x="71" y="22"/>
                  </a:moveTo>
                  <a:cubicBezTo>
                    <a:pt x="89" y="42"/>
                    <a:pt x="75" y="74"/>
                    <a:pt x="75" y="74"/>
                  </a:cubicBezTo>
                  <a:cubicBezTo>
                    <a:pt x="75" y="74"/>
                    <a:pt x="63" y="82"/>
                    <a:pt x="48" y="84"/>
                  </a:cubicBezTo>
                  <a:cubicBezTo>
                    <a:pt x="36" y="86"/>
                    <a:pt x="22" y="83"/>
                    <a:pt x="13" y="65"/>
                  </a:cubicBezTo>
                  <a:cubicBezTo>
                    <a:pt x="0" y="40"/>
                    <a:pt x="12" y="21"/>
                    <a:pt x="12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20" y="16"/>
                    <a:pt x="27" y="11"/>
                    <a:pt x="30" y="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52" y="0"/>
                    <a:pt x="71" y="22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248"/>
            <p:cNvSpPr/>
            <p:nvPr/>
          </p:nvSpPr>
          <p:spPr bwMode="auto">
            <a:xfrm>
              <a:off x="2695575" y="5567363"/>
              <a:ext cx="530225" cy="830262"/>
            </a:xfrm>
            <a:custGeom>
              <a:avLst/>
              <a:gdLst>
                <a:gd name="T0" fmla="*/ 48 w 189"/>
                <a:gd name="T1" fmla="*/ 238 h 296"/>
                <a:gd name="T2" fmla="*/ 2 w 189"/>
                <a:gd name="T3" fmla="*/ 244 h 296"/>
                <a:gd name="T4" fmla="*/ 52 w 189"/>
                <a:gd name="T5" fmla="*/ 213 h 296"/>
                <a:gd name="T6" fmla="*/ 24 w 189"/>
                <a:gd name="T7" fmla="*/ 205 h 296"/>
                <a:gd name="T8" fmla="*/ 41 w 189"/>
                <a:gd name="T9" fmla="*/ 193 h 296"/>
                <a:gd name="T10" fmla="*/ 63 w 189"/>
                <a:gd name="T11" fmla="*/ 191 h 296"/>
                <a:gd name="T12" fmla="*/ 87 w 189"/>
                <a:gd name="T13" fmla="*/ 147 h 296"/>
                <a:gd name="T14" fmla="*/ 88 w 189"/>
                <a:gd name="T15" fmla="*/ 146 h 296"/>
                <a:gd name="T16" fmla="*/ 70 w 189"/>
                <a:gd name="T17" fmla="*/ 73 h 296"/>
                <a:gd name="T18" fmla="*/ 64 w 189"/>
                <a:gd name="T19" fmla="*/ 73 h 296"/>
                <a:gd name="T20" fmla="*/ 148 w 189"/>
                <a:gd name="T21" fmla="*/ 0 h 296"/>
                <a:gd name="T22" fmla="*/ 150 w 189"/>
                <a:gd name="T23" fmla="*/ 1 h 296"/>
                <a:gd name="T24" fmla="*/ 189 w 189"/>
                <a:gd name="T25" fmla="*/ 135 h 296"/>
                <a:gd name="T26" fmla="*/ 189 w 189"/>
                <a:gd name="T27" fmla="*/ 148 h 296"/>
                <a:gd name="T28" fmla="*/ 78 w 189"/>
                <a:gd name="T29" fmla="*/ 277 h 296"/>
                <a:gd name="T30" fmla="*/ 69 w 189"/>
                <a:gd name="T31" fmla="*/ 280 h 296"/>
                <a:gd name="T32" fmla="*/ 31 w 189"/>
                <a:gd name="T33" fmla="*/ 286 h 296"/>
                <a:gd name="T34" fmla="*/ 57 w 189"/>
                <a:gd name="T35" fmla="*/ 258 h 296"/>
                <a:gd name="T36" fmla="*/ 11 w 189"/>
                <a:gd name="T37" fmla="*/ 268 h 296"/>
                <a:gd name="T38" fmla="*/ 48 w 189"/>
                <a:gd name="T39" fmla="*/ 23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296">
                  <a:moveTo>
                    <a:pt x="48" y="238"/>
                  </a:moveTo>
                  <a:cubicBezTo>
                    <a:pt x="39" y="241"/>
                    <a:pt x="4" y="257"/>
                    <a:pt x="2" y="244"/>
                  </a:cubicBezTo>
                  <a:cubicBezTo>
                    <a:pt x="0" y="233"/>
                    <a:pt x="28" y="223"/>
                    <a:pt x="52" y="213"/>
                  </a:cubicBezTo>
                  <a:cubicBezTo>
                    <a:pt x="49" y="214"/>
                    <a:pt x="23" y="216"/>
                    <a:pt x="24" y="205"/>
                  </a:cubicBezTo>
                  <a:cubicBezTo>
                    <a:pt x="24" y="199"/>
                    <a:pt x="33" y="195"/>
                    <a:pt x="41" y="193"/>
                  </a:cubicBezTo>
                  <a:cubicBezTo>
                    <a:pt x="52" y="191"/>
                    <a:pt x="63" y="191"/>
                    <a:pt x="63" y="191"/>
                  </a:cubicBezTo>
                  <a:cubicBezTo>
                    <a:pt x="63" y="191"/>
                    <a:pt x="83" y="168"/>
                    <a:pt x="87" y="147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94" y="110"/>
                    <a:pt x="70" y="73"/>
                    <a:pt x="70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106" y="58"/>
                    <a:pt x="136" y="19"/>
                    <a:pt x="148" y="0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0" y="1"/>
                    <a:pt x="186" y="55"/>
                    <a:pt x="189" y="135"/>
                  </a:cubicBezTo>
                  <a:cubicBezTo>
                    <a:pt x="189" y="140"/>
                    <a:pt x="189" y="144"/>
                    <a:pt x="189" y="148"/>
                  </a:cubicBezTo>
                  <a:cubicBezTo>
                    <a:pt x="185" y="232"/>
                    <a:pt x="105" y="267"/>
                    <a:pt x="78" y="277"/>
                  </a:cubicBezTo>
                  <a:cubicBezTo>
                    <a:pt x="72" y="279"/>
                    <a:pt x="69" y="280"/>
                    <a:pt x="69" y="280"/>
                  </a:cubicBezTo>
                  <a:cubicBezTo>
                    <a:pt x="69" y="280"/>
                    <a:pt x="35" y="296"/>
                    <a:pt x="31" y="286"/>
                  </a:cubicBezTo>
                  <a:cubicBezTo>
                    <a:pt x="28" y="278"/>
                    <a:pt x="54" y="260"/>
                    <a:pt x="57" y="258"/>
                  </a:cubicBezTo>
                  <a:cubicBezTo>
                    <a:pt x="53" y="260"/>
                    <a:pt x="18" y="281"/>
                    <a:pt x="11" y="268"/>
                  </a:cubicBezTo>
                  <a:cubicBezTo>
                    <a:pt x="6" y="256"/>
                    <a:pt x="43" y="239"/>
                    <a:pt x="48" y="238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249"/>
            <p:cNvSpPr>
              <a:spLocks noEditPoints="1"/>
            </p:cNvSpPr>
            <p:nvPr/>
          </p:nvSpPr>
          <p:spPr bwMode="auto">
            <a:xfrm>
              <a:off x="2892425" y="5568950"/>
              <a:ext cx="223837" cy="250825"/>
            </a:xfrm>
            <a:custGeom>
              <a:avLst/>
              <a:gdLst>
                <a:gd name="T0" fmla="*/ 0 w 80"/>
                <a:gd name="T1" fmla="*/ 72 h 89"/>
                <a:gd name="T2" fmla="*/ 9 w 80"/>
                <a:gd name="T3" fmla="*/ 89 h 89"/>
                <a:gd name="T4" fmla="*/ 9 w 80"/>
                <a:gd name="T5" fmla="*/ 89 h 89"/>
                <a:gd name="T6" fmla="*/ 0 w 80"/>
                <a:gd name="T7" fmla="*/ 72 h 89"/>
                <a:gd name="T8" fmla="*/ 80 w 80"/>
                <a:gd name="T9" fmla="*/ 0 h 89"/>
                <a:gd name="T10" fmla="*/ 80 w 80"/>
                <a:gd name="T11" fmla="*/ 0 h 89"/>
                <a:gd name="T12" fmla="*/ 80 w 80"/>
                <a:gd name="T13" fmla="*/ 0 h 89"/>
                <a:gd name="T14" fmla="*/ 80 w 80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9">
                  <a:moveTo>
                    <a:pt x="0" y="72"/>
                  </a:moveTo>
                  <a:cubicBezTo>
                    <a:pt x="0" y="72"/>
                    <a:pt x="4" y="78"/>
                    <a:pt x="9" y="8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4" y="78"/>
                    <a:pt x="0" y="72"/>
                    <a:pt x="0" y="72"/>
                  </a:cubicBezTo>
                  <a:moveTo>
                    <a:pt x="8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250"/>
            <p:cNvSpPr/>
            <p:nvPr/>
          </p:nvSpPr>
          <p:spPr bwMode="auto">
            <a:xfrm>
              <a:off x="2874963" y="5567363"/>
              <a:ext cx="241300" cy="252412"/>
            </a:xfrm>
            <a:custGeom>
              <a:avLst/>
              <a:gdLst>
                <a:gd name="T0" fmla="*/ 84 w 86"/>
                <a:gd name="T1" fmla="*/ 0 h 90"/>
                <a:gd name="T2" fmla="*/ 0 w 86"/>
                <a:gd name="T3" fmla="*/ 73 h 90"/>
                <a:gd name="T4" fmla="*/ 6 w 86"/>
                <a:gd name="T5" fmla="*/ 73 h 90"/>
                <a:gd name="T6" fmla="*/ 6 w 86"/>
                <a:gd name="T7" fmla="*/ 73 h 90"/>
                <a:gd name="T8" fmla="*/ 15 w 86"/>
                <a:gd name="T9" fmla="*/ 90 h 90"/>
                <a:gd name="T10" fmla="*/ 86 w 86"/>
                <a:gd name="T11" fmla="*/ 1 h 90"/>
                <a:gd name="T12" fmla="*/ 86 w 86"/>
                <a:gd name="T13" fmla="*/ 1 h 90"/>
                <a:gd name="T14" fmla="*/ 86 w 86"/>
                <a:gd name="T15" fmla="*/ 1 h 90"/>
                <a:gd name="T16" fmla="*/ 86 w 86"/>
                <a:gd name="T17" fmla="*/ 1 h 90"/>
                <a:gd name="T18" fmla="*/ 84 w 86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90">
                  <a:moveTo>
                    <a:pt x="84" y="0"/>
                  </a:moveTo>
                  <a:cubicBezTo>
                    <a:pt x="72" y="19"/>
                    <a:pt x="42" y="58"/>
                    <a:pt x="0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10" y="79"/>
                    <a:pt x="15" y="90"/>
                  </a:cubicBezTo>
                  <a:cubicBezTo>
                    <a:pt x="46" y="67"/>
                    <a:pt x="71" y="37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251"/>
            <p:cNvSpPr/>
            <p:nvPr/>
          </p:nvSpPr>
          <p:spPr bwMode="auto">
            <a:xfrm>
              <a:off x="2992438" y="4500563"/>
              <a:ext cx="233362" cy="268287"/>
            </a:xfrm>
            <a:custGeom>
              <a:avLst/>
              <a:gdLst>
                <a:gd name="T0" fmla="*/ 15 w 83"/>
                <a:gd name="T1" fmla="*/ 5 h 96"/>
                <a:gd name="T2" fmla="*/ 65 w 83"/>
                <a:gd name="T3" fmla="*/ 16 h 96"/>
                <a:gd name="T4" fmla="*/ 75 w 83"/>
                <a:gd name="T5" fmla="*/ 77 h 96"/>
                <a:gd name="T6" fmla="*/ 74 w 83"/>
                <a:gd name="T7" fmla="*/ 78 h 96"/>
                <a:gd name="T8" fmla="*/ 55 w 83"/>
                <a:gd name="T9" fmla="*/ 91 h 96"/>
                <a:gd name="T10" fmla="*/ 22 w 83"/>
                <a:gd name="T11" fmla="*/ 89 h 96"/>
                <a:gd name="T12" fmla="*/ 11 w 83"/>
                <a:gd name="T13" fmla="*/ 66 h 96"/>
                <a:gd name="T14" fmla="*/ 3 w 83"/>
                <a:gd name="T15" fmla="*/ 60 h 96"/>
                <a:gd name="T16" fmla="*/ 2 w 83"/>
                <a:gd name="T17" fmla="*/ 29 h 96"/>
                <a:gd name="T18" fmla="*/ 11 w 83"/>
                <a:gd name="T19" fmla="*/ 8 h 96"/>
                <a:gd name="T20" fmla="*/ 15 w 83"/>
                <a:gd name="T21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96">
                  <a:moveTo>
                    <a:pt x="15" y="5"/>
                  </a:moveTo>
                  <a:cubicBezTo>
                    <a:pt x="27" y="0"/>
                    <a:pt x="50" y="0"/>
                    <a:pt x="65" y="16"/>
                  </a:cubicBezTo>
                  <a:cubicBezTo>
                    <a:pt x="83" y="35"/>
                    <a:pt x="79" y="68"/>
                    <a:pt x="75" y="77"/>
                  </a:cubicBezTo>
                  <a:cubicBezTo>
                    <a:pt x="75" y="78"/>
                    <a:pt x="74" y="78"/>
                    <a:pt x="74" y="78"/>
                  </a:cubicBezTo>
                  <a:cubicBezTo>
                    <a:pt x="71" y="82"/>
                    <a:pt x="64" y="87"/>
                    <a:pt x="55" y="91"/>
                  </a:cubicBezTo>
                  <a:cubicBezTo>
                    <a:pt x="44" y="95"/>
                    <a:pt x="31" y="96"/>
                    <a:pt x="22" y="89"/>
                  </a:cubicBezTo>
                  <a:cubicBezTo>
                    <a:pt x="21" y="81"/>
                    <a:pt x="18" y="73"/>
                    <a:pt x="11" y="66"/>
                  </a:cubicBezTo>
                  <a:cubicBezTo>
                    <a:pt x="9" y="64"/>
                    <a:pt x="6" y="61"/>
                    <a:pt x="3" y="60"/>
                  </a:cubicBezTo>
                  <a:cubicBezTo>
                    <a:pt x="0" y="48"/>
                    <a:pt x="0" y="38"/>
                    <a:pt x="2" y="29"/>
                  </a:cubicBezTo>
                  <a:cubicBezTo>
                    <a:pt x="4" y="19"/>
                    <a:pt x="8" y="11"/>
                    <a:pt x="11" y="8"/>
                  </a:cubicBezTo>
                  <a:cubicBezTo>
                    <a:pt x="12" y="7"/>
                    <a:pt x="13" y="6"/>
                    <a:pt x="15" y="5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252"/>
            <p:cNvSpPr/>
            <p:nvPr/>
          </p:nvSpPr>
          <p:spPr bwMode="auto">
            <a:xfrm>
              <a:off x="2811463" y="4632325"/>
              <a:ext cx="254000" cy="292100"/>
            </a:xfrm>
            <a:custGeom>
              <a:avLst/>
              <a:gdLst>
                <a:gd name="T0" fmla="*/ 87 w 91"/>
                <a:gd name="T1" fmla="*/ 42 h 104"/>
                <a:gd name="T2" fmla="*/ 47 w 91"/>
                <a:gd name="T3" fmla="*/ 99 h 104"/>
                <a:gd name="T4" fmla="*/ 2 w 91"/>
                <a:gd name="T5" fmla="*/ 79 h 104"/>
                <a:gd name="T6" fmla="*/ 0 w 91"/>
                <a:gd name="T7" fmla="*/ 78 h 104"/>
                <a:gd name="T8" fmla="*/ 27 w 91"/>
                <a:gd name="T9" fmla="*/ 16 h 104"/>
                <a:gd name="T10" fmla="*/ 68 w 91"/>
                <a:gd name="T11" fmla="*/ 13 h 104"/>
                <a:gd name="T12" fmla="*/ 76 w 91"/>
                <a:gd name="T13" fmla="*/ 19 h 104"/>
                <a:gd name="T14" fmla="*/ 87 w 91"/>
                <a:gd name="T15" fmla="*/ 4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104">
                  <a:moveTo>
                    <a:pt x="87" y="42"/>
                  </a:moveTo>
                  <a:cubicBezTo>
                    <a:pt x="91" y="67"/>
                    <a:pt x="75" y="96"/>
                    <a:pt x="47" y="99"/>
                  </a:cubicBezTo>
                  <a:cubicBezTo>
                    <a:pt x="17" y="104"/>
                    <a:pt x="2" y="79"/>
                    <a:pt x="2" y="7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3" y="58"/>
                    <a:pt x="21" y="37"/>
                    <a:pt x="27" y="16"/>
                  </a:cubicBezTo>
                  <a:cubicBezTo>
                    <a:pt x="27" y="16"/>
                    <a:pt x="47" y="0"/>
                    <a:pt x="68" y="13"/>
                  </a:cubicBezTo>
                  <a:cubicBezTo>
                    <a:pt x="71" y="14"/>
                    <a:pt x="74" y="17"/>
                    <a:pt x="76" y="19"/>
                  </a:cubicBezTo>
                  <a:cubicBezTo>
                    <a:pt x="83" y="26"/>
                    <a:pt x="86" y="34"/>
                    <a:pt x="87" y="42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253"/>
            <p:cNvSpPr/>
            <p:nvPr/>
          </p:nvSpPr>
          <p:spPr bwMode="auto">
            <a:xfrm>
              <a:off x="2278063" y="3556000"/>
              <a:ext cx="866775" cy="966787"/>
            </a:xfrm>
            <a:custGeom>
              <a:avLst/>
              <a:gdLst>
                <a:gd name="T0" fmla="*/ 223 w 309"/>
                <a:gd name="T1" fmla="*/ 255 h 344"/>
                <a:gd name="T2" fmla="*/ 84 w 309"/>
                <a:gd name="T3" fmla="*/ 167 h 344"/>
                <a:gd name="T4" fmla="*/ 8 w 309"/>
                <a:gd name="T5" fmla="*/ 81 h 344"/>
                <a:gd name="T6" fmla="*/ 8 w 309"/>
                <a:gd name="T7" fmla="*/ 81 h 344"/>
                <a:gd name="T8" fmla="*/ 0 w 309"/>
                <a:gd name="T9" fmla="*/ 0 h 344"/>
                <a:gd name="T10" fmla="*/ 60 w 309"/>
                <a:gd name="T11" fmla="*/ 13 h 344"/>
                <a:gd name="T12" fmla="*/ 224 w 309"/>
                <a:gd name="T13" fmla="*/ 93 h 344"/>
                <a:gd name="T14" fmla="*/ 270 w 309"/>
                <a:gd name="T15" fmla="*/ 341 h 344"/>
                <a:gd name="T16" fmla="*/ 266 w 309"/>
                <a:gd name="T17" fmla="*/ 344 h 344"/>
                <a:gd name="T18" fmla="*/ 223 w 309"/>
                <a:gd name="T19" fmla="*/ 25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44">
                  <a:moveTo>
                    <a:pt x="223" y="255"/>
                  </a:moveTo>
                  <a:cubicBezTo>
                    <a:pt x="185" y="216"/>
                    <a:pt x="128" y="192"/>
                    <a:pt x="84" y="167"/>
                  </a:cubicBezTo>
                  <a:cubicBezTo>
                    <a:pt x="14" y="126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15" y="36"/>
                    <a:pt x="0" y="0"/>
                    <a:pt x="0" y="0"/>
                  </a:cubicBezTo>
                  <a:cubicBezTo>
                    <a:pt x="0" y="0"/>
                    <a:pt x="27" y="11"/>
                    <a:pt x="60" y="13"/>
                  </a:cubicBezTo>
                  <a:cubicBezTo>
                    <a:pt x="93" y="16"/>
                    <a:pt x="146" y="7"/>
                    <a:pt x="224" y="93"/>
                  </a:cubicBezTo>
                  <a:cubicBezTo>
                    <a:pt x="309" y="185"/>
                    <a:pt x="271" y="337"/>
                    <a:pt x="270" y="341"/>
                  </a:cubicBezTo>
                  <a:cubicBezTo>
                    <a:pt x="268" y="342"/>
                    <a:pt x="267" y="343"/>
                    <a:pt x="266" y="344"/>
                  </a:cubicBezTo>
                  <a:cubicBezTo>
                    <a:pt x="263" y="307"/>
                    <a:pt x="246" y="278"/>
                    <a:pt x="223" y="255"/>
                  </a:cubicBezTo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254"/>
            <p:cNvSpPr/>
            <p:nvPr/>
          </p:nvSpPr>
          <p:spPr bwMode="auto">
            <a:xfrm>
              <a:off x="2895600" y="4271963"/>
              <a:ext cx="128587" cy="373062"/>
            </a:xfrm>
            <a:custGeom>
              <a:avLst/>
              <a:gdLst>
                <a:gd name="T0" fmla="*/ 46 w 46"/>
                <a:gd name="T1" fmla="*/ 89 h 133"/>
                <a:gd name="T2" fmla="*/ 37 w 46"/>
                <a:gd name="T3" fmla="*/ 110 h 133"/>
                <a:gd name="T4" fmla="*/ 36 w 46"/>
                <a:gd name="T5" fmla="*/ 110 h 133"/>
                <a:gd name="T6" fmla="*/ 0 w 46"/>
                <a:gd name="T7" fmla="*/ 132 h 133"/>
                <a:gd name="T8" fmla="*/ 3 w 46"/>
                <a:gd name="T9" fmla="*/ 0 h 133"/>
                <a:gd name="T10" fmla="*/ 46 w 46"/>
                <a:gd name="T11" fmla="*/ 8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33">
                  <a:moveTo>
                    <a:pt x="46" y="89"/>
                  </a:moveTo>
                  <a:cubicBezTo>
                    <a:pt x="43" y="92"/>
                    <a:pt x="39" y="100"/>
                    <a:pt x="37" y="110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23" y="133"/>
                    <a:pt x="2" y="132"/>
                    <a:pt x="0" y="132"/>
                  </a:cubicBezTo>
                  <a:cubicBezTo>
                    <a:pt x="15" y="67"/>
                    <a:pt x="5" y="10"/>
                    <a:pt x="3" y="0"/>
                  </a:cubicBezTo>
                  <a:cubicBezTo>
                    <a:pt x="26" y="23"/>
                    <a:pt x="43" y="52"/>
                    <a:pt x="46" y="89"/>
                  </a:cubicBezTo>
                </a:path>
              </a:pathLst>
            </a:custGeom>
            <a:solidFill>
              <a:srgbClr val="1F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255"/>
            <p:cNvSpPr/>
            <p:nvPr/>
          </p:nvSpPr>
          <p:spPr bwMode="auto">
            <a:xfrm>
              <a:off x="2886075" y="4581525"/>
              <a:ext cx="115887" cy="95250"/>
            </a:xfrm>
            <a:custGeom>
              <a:avLst/>
              <a:gdLst>
                <a:gd name="T0" fmla="*/ 39 w 41"/>
                <a:gd name="T1" fmla="*/ 0 h 34"/>
                <a:gd name="T2" fmla="*/ 40 w 41"/>
                <a:gd name="T3" fmla="*/ 0 h 34"/>
                <a:gd name="T4" fmla="*/ 41 w 41"/>
                <a:gd name="T5" fmla="*/ 31 h 34"/>
                <a:gd name="T6" fmla="*/ 0 w 41"/>
                <a:gd name="T7" fmla="*/ 34 h 34"/>
                <a:gd name="T8" fmla="*/ 3 w 41"/>
                <a:gd name="T9" fmla="*/ 22 h 34"/>
                <a:gd name="T10" fmla="*/ 39 w 41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4">
                  <a:moveTo>
                    <a:pt x="39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9"/>
                    <a:pt x="38" y="19"/>
                    <a:pt x="41" y="31"/>
                  </a:cubicBezTo>
                  <a:cubicBezTo>
                    <a:pt x="20" y="18"/>
                    <a:pt x="0" y="34"/>
                    <a:pt x="0" y="34"/>
                  </a:cubicBezTo>
                  <a:cubicBezTo>
                    <a:pt x="1" y="30"/>
                    <a:pt x="2" y="26"/>
                    <a:pt x="3" y="22"/>
                  </a:cubicBezTo>
                  <a:cubicBezTo>
                    <a:pt x="5" y="22"/>
                    <a:pt x="26" y="23"/>
                    <a:pt x="39" y="0"/>
                  </a:cubicBezTo>
                  <a:close/>
                </a:path>
              </a:pathLst>
            </a:custGeom>
            <a:solidFill>
              <a:srgbClr val="1F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256"/>
            <p:cNvSpPr/>
            <p:nvPr/>
          </p:nvSpPr>
          <p:spPr bwMode="auto">
            <a:xfrm>
              <a:off x="1558925" y="3784600"/>
              <a:ext cx="1377950" cy="1349375"/>
            </a:xfrm>
            <a:custGeom>
              <a:avLst/>
              <a:gdLst>
                <a:gd name="T0" fmla="*/ 36 w 491"/>
                <a:gd name="T1" fmla="*/ 378 h 481"/>
                <a:gd name="T2" fmla="*/ 11 w 491"/>
                <a:gd name="T3" fmla="*/ 315 h 481"/>
                <a:gd name="T4" fmla="*/ 1 w 491"/>
                <a:gd name="T5" fmla="*/ 235 h 481"/>
                <a:gd name="T6" fmla="*/ 240 w 491"/>
                <a:gd name="T7" fmla="*/ 59 h 481"/>
                <a:gd name="T8" fmla="*/ 264 w 491"/>
                <a:gd name="T9" fmla="*/ 0 h 481"/>
                <a:gd name="T10" fmla="*/ 264 w 491"/>
                <a:gd name="T11" fmla="*/ 0 h 481"/>
                <a:gd name="T12" fmla="*/ 340 w 491"/>
                <a:gd name="T13" fmla="*/ 86 h 481"/>
                <a:gd name="T14" fmla="*/ 479 w 491"/>
                <a:gd name="T15" fmla="*/ 174 h 481"/>
                <a:gd name="T16" fmla="*/ 476 w 491"/>
                <a:gd name="T17" fmla="*/ 306 h 481"/>
                <a:gd name="T18" fmla="*/ 473 w 491"/>
                <a:gd name="T19" fmla="*/ 318 h 481"/>
                <a:gd name="T20" fmla="*/ 446 w 491"/>
                <a:gd name="T21" fmla="*/ 380 h 481"/>
                <a:gd name="T22" fmla="*/ 414 w 491"/>
                <a:gd name="T23" fmla="*/ 422 h 481"/>
                <a:gd name="T24" fmla="*/ 302 w 491"/>
                <a:gd name="T25" fmla="*/ 476 h 481"/>
                <a:gd name="T26" fmla="*/ 185 w 491"/>
                <a:gd name="T27" fmla="*/ 470 h 481"/>
                <a:gd name="T28" fmla="*/ 177 w 491"/>
                <a:gd name="T29" fmla="*/ 469 h 481"/>
                <a:gd name="T30" fmla="*/ 177 w 491"/>
                <a:gd name="T31" fmla="*/ 469 h 481"/>
                <a:gd name="T32" fmla="*/ 119 w 491"/>
                <a:gd name="T33" fmla="*/ 453 h 481"/>
                <a:gd name="T34" fmla="*/ 36 w 491"/>
                <a:gd name="T35" fmla="*/ 378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1" h="481">
                  <a:moveTo>
                    <a:pt x="36" y="378"/>
                  </a:moveTo>
                  <a:cubicBezTo>
                    <a:pt x="24" y="358"/>
                    <a:pt x="16" y="335"/>
                    <a:pt x="11" y="315"/>
                  </a:cubicBezTo>
                  <a:cubicBezTo>
                    <a:pt x="1" y="276"/>
                    <a:pt x="0" y="244"/>
                    <a:pt x="1" y="235"/>
                  </a:cubicBezTo>
                  <a:cubicBezTo>
                    <a:pt x="70" y="183"/>
                    <a:pt x="204" y="111"/>
                    <a:pt x="240" y="59"/>
                  </a:cubicBezTo>
                  <a:cubicBezTo>
                    <a:pt x="254" y="39"/>
                    <a:pt x="261" y="19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4" y="0"/>
                    <a:pt x="270" y="45"/>
                    <a:pt x="340" y="86"/>
                  </a:cubicBezTo>
                  <a:cubicBezTo>
                    <a:pt x="384" y="111"/>
                    <a:pt x="441" y="135"/>
                    <a:pt x="479" y="174"/>
                  </a:cubicBezTo>
                  <a:cubicBezTo>
                    <a:pt x="481" y="184"/>
                    <a:pt x="491" y="241"/>
                    <a:pt x="476" y="306"/>
                  </a:cubicBezTo>
                  <a:cubicBezTo>
                    <a:pt x="475" y="310"/>
                    <a:pt x="474" y="314"/>
                    <a:pt x="473" y="318"/>
                  </a:cubicBezTo>
                  <a:cubicBezTo>
                    <a:pt x="467" y="339"/>
                    <a:pt x="459" y="360"/>
                    <a:pt x="446" y="380"/>
                  </a:cubicBezTo>
                  <a:cubicBezTo>
                    <a:pt x="438" y="395"/>
                    <a:pt x="427" y="409"/>
                    <a:pt x="414" y="422"/>
                  </a:cubicBezTo>
                  <a:cubicBezTo>
                    <a:pt x="383" y="454"/>
                    <a:pt x="344" y="470"/>
                    <a:pt x="302" y="476"/>
                  </a:cubicBezTo>
                  <a:cubicBezTo>
                    <a:pt x="265" y="481"/>
                    <a:pt x="225" y="478"/>
                    <a:pt x="185" y="470"/>
                  </a:cubicBezTo>
                  <a:cubicBezTo>
                    <a:pt x="182" y="470"/>
                    <a:pt x="179" y="469"/>
                    <a:pt x="177" y="469"/>
                  </a:cubicBezTo>
                  <a:cubicBezTo>
                    <a:pt x="177" y="469"/>
                    <a:pt x="177" y="469"/>
                    <a:pt x="177" y="469"/>
                  </a:cubicBezTo>
                  <a:cubicBezTo>
                    <a:pt x="169" y="465"/>
                    <a:pt x="147" y="456"/>
                    <a:pt x="119" y="453"/>
                  </a:cubicBezTo>
                  <a:cubicBezTo>
                    <a:pt x="80" y="438"/>
                    <a:pt x="54" y="410"/>
                    <a:pt x="36" y="378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257"/>
            <p:cNvSpPr>
              <a:spLocks noEditPoints="1"/>
            </p:cNvSpPr>
            <p:nvPr/>
          </p:nvSpPr>
          <p:spPr bwMode="auto">
            <a:xfrm>
              <a:off x="2300288" y="3784600"/>
              <a:ext cx="212725" cy="238125"/>
            </a:xfrm>
            <a:custGeom>
              <a:avLst/>
              <a:gdLst>
                <a:gd name="T0" fmla="*/ 76 w 76"/>
                <a:gd name="T1" fmla="*/ 85 h 85"/>
                <a:gd name="T2" fmla="*/ 76 w 76"/>
                <a:gd name="T3" fmla="*/ 85 h 85"/>
                <a:gd name="T4" fmla="*/ 76 w 76"/>
                <a:gd name="T5" fmla="*/ 85 h 85"/>
                <a:gd name="T6" fmla="*/ 76 w 76"/>
                <a:gd name="T7" fmla="*/ 85 h 85"/>
                <a:gd name="T8" fmla="*/ 75 w 76"/>
                <a:gd name="T9" fmla="*/ 85 h 85"/>
                <a:gd name="T10" fmla="*/ 75 w 76"/>
                <a:gd name="T11" fmla="*/ 85 h 85"/>
                <a:gd name="T12" fmla="*/ 75 w 76"/>
                <a:gd name="T13" fmla="*/ 85 h 85"/>
                <a:gd name="T14" fmla="*/ 75 w 76"/>
                <a:gd name="T15" fmla="*/ 85 h 85"/>
                <a:gd name="T16" fmla="*/ 75 w 76"/>
                <a:gd name="T17" fmla="*/ 85 h 85"/>
                <a:gd name="T18" fmla="*/ 75 w 76"/>
                <a:gd name="T19" fmla="*/ 85 h 85"/>
                <a:gd name="T20" fmla="*/ 47 w 76"/>
                <a:gd name="T21" fmla="*/ 66 h 85"/>
                <a:gd name="T22" fmla="*/ 47 w 76"/>
                <a:gd name="T23" fmla="*/ 66 h 85"/>
                <a:gd name="T24" fmla="*/ 47 w 76"/>
                <a:gd name="T25" fmla="*/ 66 h 85"/>
                <a:gd name="T26" fmla="*/ 47 w 76"/>
                <a:gd name="T27" fmla="*/ 66 h 85"/>
                <a:gd name="T28" fmla="*/ 47 w 76"/>
                <a:gd name="T29" fmla="*/ 66 h 85"/>
                <a:gd name="T30" fmla="*/ 47 w 76"/>
                <a:gd name="T31" fmla="*/ 66 h 85"/>
                <a:gd name="T32" fmla="*/ 47 w 76"/>
                <a:gd name="T33" fmla="*/ 66 h 85"/>
                <a:gd name="T34" fmla="*/ 47 w 76"/>
                <a:gd name="T35" fmla="*/ 66 h 85"/>
                <a:gd name="T36" fmla="*/ 47 w 76"/>
                <a:gd name="T37" fmla="*/ 66 h 85"/>
                <a:gd name="T38" fmla="*/ 46 w 76"/>
                <a:gd name="T39" fmla="*/ 65 h 85"/>
                <a:gd name="T40" fmla="*/ 46 w 76"/>
                <a:gd name="T41" fmla="*/ 65 h 85"/>
                <a:gd name="T42" fmla="*/ 46 w 76"/>
                <a:gd name="T43" fmla="*/ 65 h 85"/>
                <a:gd name="T44" fmla="*/ 46 w 76"/>
                <a:gd name="T45" fmla="*/ 65 h 85"/>
                <a:gd name="T46" fmla="*/ 46 w 76"/>
                <a:gd name="T47" fmla="*/ 65 h 85"/>
                <a:gd name="T48" fmla="*/ 46 w 76"/>
                <a:gd name="T49" fmla="*/ 65 h 85"/>
                <a:gd name="T50" fmla="*/ 46 w 76"/>
                <a:gd name="T51" fmla="*/ 65 h 85"/>
                <a:gd name="T52" fmla="*/ 46 w 76"/>
                <a:gd name="T53" fmla="*/ 65 h 85"/>
                <a:gd name="T54" fmla="*/ 46 w 76"/>
                <a:gd name="T55" fmla="*/ 65 h 85"/>
                <a:gd name="T56" fmla="*/ 2 w 76"/>
                <a:gd name="T57" fmla="*/ 8 h 85"/>
                <a:gd name="T58" fmla="*/ 2 w 76"/>
                <a:gd name="T59" fmla="*/ 8 h 85"/>
                <a:gd name="T60" fmla="*/ 2 w 76"/>
                <a:gd name="T61" fmla="*/ 8 h 85"/>
                <a:gd name="T62" fmla="*/ 0 w 76"/>
                <a:gd name="T63" fmla="*/ 0 h 85"/>
                <a:gd name="T64" fmla="*/ 2 w 76"/>
                <a:gd name="T65" fmla="*/ 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" h="85">
                  <a:moveTo>
                    <a:pt x="76" y="85"/>
                  </a:move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moveTo>
                    <a:pt x="76" y="85"/>
                  </a:move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moveTo>
                    <a:pt x="75" y="85"/>
                  </a:moveTo>
                  <a:cubicBezTo>
                    <a:pt x="75" y="85"/>
                    <a:pt x="75" y="85"/>
                    <a:pt x="76" y="85"/>
                  </a:cubicBezTo>
                  <a:cubicBezTo>
                    <a:pt x="75" y="85"/>
                    <a:pt x="75" y="85"/>
                    <a:pt x="75" y="85"/>
                  </a:cubicBezTo>
                  <a:moveTo>
                    <a:pt x="75" y="85"/>
                  </a:move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moveTo>
                    <a:pt x="75" y="85"/>
                  </a:move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moveTo>
                    <a:pt x="75" y="85"/>
                  </a:move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moveTo>
                    <a:pt x="75" y="85"/>
                  </a:move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moveTo>
                    <a:pt x="47" y="66"/>
                  </a:moveTo>
                  <a:cubicBezTo>
                    <a:pt x="55" y="72"/>
                    <a:pt x="64" y="78"/>
                    <a:pt x="75" y="85"/>
                  </a:cubicBezTo>
                  <a:cubicBezTo>
                    <a:pt x="64" y="78"/>
                    <a:pt x="55" y="72"/>
                    <a:pt x="47" y="66"/>
                  </a:cubicBezTo>
                  <a:moveTo>
                    <a:pt x="47" y="66"/>
                  </a:move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moveTo>
                    <a:pt x="47" y="66"/>
                  </a:move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moveTo>
                    <a:pt x="47" y="66"/>
                  </a:move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moveTo>
                    <a:pt x="47" y="66"/>
                  </a:move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46" y="65"/>
                  </a:move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4"/>
                    <a:pt x="2" y="8"/>
                  </a:cubicBezTo>
                  <a:cubicBezTo>
                    <a:pt x="1" y="4"/>
                    <a:pt x="0" y="1"/>
                    <a:pt x="0" y="0"/>
                  </a:cubicBezTo>
                </a:path>
              </a:pathLst>
            </a:custGeom>
            <a:solidFill>
              <a:srgbClr val="280F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258"/>
            <p:cNvSpPr/>
            <p:nvPr/>
          </p:nvSpPr>
          <p:spPr bwMode="auto">
            <a:xfrm>
              <a:off x="2300288" y="3784600"/>
              <a:ext cx="614362" cy="577850"/>
            </a:xfrm>
            <a:custGeom>
              <a:avLst/>
              <a:gdLst>
                <a:gd name="T0" fmla="*/ 0 w 219"/>
                <a:gd name="T1" fmla="*/ 0 h 206"/>
                <a:gd name="T2" fmla="*/ 0 w 219"/>
                <a:gd name="T3" fmla="*/ 2 h 206"/>
                <a:gd name="T4" fmla="*/ 45 w 219"/>
                <a:gd name="T5" fmla="*/ 85 h 206"/>
                <a:gd name="T6" fmla="*/ 219 w 219"/>
                <a:gd name="T7" fmla="*/ 206 h 206"/>
                <a:gd name="T8" fmla="*/ 215 w 219"/>
                <a:gd name="T9" fmla="*/ 174 h 206"/>
                <a:gd name="T10" fmla="*/ 215 w 219"/>
                <a:gd name="T11" fmla="*/ 174 h 206"/>
                <a:gd name="T12" fmla="*/ 76 w 219"/>
                <a:gd name="T13" fmla="*/ 86 h 206"/>
                <a:gd name="T14" fmla="*/ 76 w 219"/>
                <a:gd name="T15" fmla="*/ 86 h 206"/>
                <a:gd name="T16" fmla="*/ 76 w 219"/>
                <a:gd name="T17" fmla="*/ 85 h 206"/>
                <a:gd name="T18" fmla="*/ 76 w 219"/>
                <a:gd name="T19" fmla="*/ 85 h 206"/>
                <a:gd name="T20" fmla="*/ 76 w 219"/>
                <a:gd name="T21" fmla="*/ 85 h 206"/>
                <a:gd name="T22" fmla="*/ 76 w 219"/>
                <a:gd name="T23" fmla="*/ 85 h 206"/>
                <a:gd name="T24" fmla="*/ 76 w 219"/>
                <a:gd name="T25" fmla="*/ 85 h 206"/>
                <a:gd name="T26" fmla="*/ 75 w 219"/>
                <a:gd name="T27" fmla="*/ 85 h 206"/>
                <a:gd name="T28" fmla="*/ 75 w 219"/>
                <a:gd name="T29" fmla="*/ 85 h 206"/>
                <a:gd name="T30" fmla="*/ 75 w 219"/>
                <a:gd name="T31" fmla="*/ 85 h 206"/>
                <a:gd name="T32" fmla="*/ 75 w 219"/>
                <a:gd name="T33" fmla="*/ 85 h 206"/>
                <a:gd name="T34" fmla="*/ 75 w 219"/>
                <a:gd name="T35" fmla="*/ 85 h 206"/>
                <a:gd name="T36" fmla="*/ 75 w 219"/>
                <a:gd name="T37" fmla="*/ 85 h 206"/>
                <a:gd name="T38" fmla="*/ 75 w 219"/>
                <a:gd name="T39" fmla="*/ 85 h 206"/>
                <a:gd name="T40" fmla="*/ 75 w 219"/>
                <a:gd name="T41" fmla="*/ 85 h 206"/>
                <a:gd name="T42" fmla="*/ 75 w 219"/>
                <a:gd name="T43" fmla="*/ 85 h 206"/>
                <a:gd name="T44" fmla="*/ 75 w 219"/>
                <a:gd name="T45" fmla="*/ 85 h 206"/>
                <a:gd name="T46" fmla="*/ 47 w 219"/>
                <a:gd name="T47" fmla="*/ 66 h 206"/>
                <a:gd name="T48" fmla="*/ 47 w 219"/>
                <a:gd name="T49" fmla="*/ 66 h 206"/>
                <a:gd name="T50" fmla="*/ 47 w 219"/>
                <a:gd name="T51" fmla="*/ 66 h 206"/>
                <a:gd name="T52" fmla="*/ 47 w 219"/>
                <a:gd name="T53" fmla="*/ 66 h 206"/>
                <a:gd name="T54" fmla="*/ 47 w 219"/>
                <a:gd name="T55" fmla="*/ 66 h 206"/>
                <a:gd name="T56" fmla="*/ 47 w 219"/>
                <a:gd name="T57" fmla="*/ 66 h 206"/>
                <a:gd name="T58" fmla="*/ 47 w 219"/>
                <a:gd name="T59" fmla="*/ 66 h 206"/>
                <a:gd name="T60" fmla="*/ 47 w 219"/>
                <a:gd name="T61" fmla="*/ 66 h 206"/>
                <a:gd name="T62" fmla="*/ 47 w 219"/>
                <a:gd name="T63" fmla="*/ 66 h 206"/>
                <a:gd name="T64" fmla="*/ 47 w 219"/>
                <a:gd name="T65" fmla="*/ 66 h 206"/>
                <a:gd name="T66" fmla="*/ 46 w 219"/>
                <a:gd name="T67" fmla="*/ 65 h 206"/>
                <a:gd name="T68" fmla="*/ 46 w 219"/>
                <a:gd name="T69" fmla="*/ 65 h 206"/>
                <a:gd name="T70" fmla="*/ 46 w 219"/>
                <a:gd name="T71" fmla="*/ 65 h 206"/>
                <a:gd name="T72" fmla="*/ 46 w 219"/>
                <a:gd name="T73" fmla="*/ 65 h 206"/>
                <a:gd name="T74" fmla="*/ 46 w 219"/>
                <a:gd name="T75" fmla="*/ 65 h 206"/>
                <a:gd name="T76" fmla="*/ 46 w 219"/>
                <a:gd name="T77" fmla="*/ 65 h 206"/>
                <a:gd name="T78" fmla="*/ 46 w 219"/>
                <a:gd name="T79" fmla="*/ 65 h 206"/>
                <a:gd name="T80" fmla="*/ 46 w 219"/>
                <a:gd name="T81" fmla="*/ 65 h 206"/>
                <a:gd name="T82" fmla="*/ 46 w 219"/>
                <a:gd name="T83" fmla="*/ 65 h 206"/>
                <a:gd name="T84" fmla="*/ 46 w 219"/>
                <a:gd name="T85" fmla="*/ 65 h 206"/>
                <a:gd name="T86" fmla="*/ 46 w 219"/>
                <a:gd name="T87" fmla="*/ 65 h 206"/>
                <a:gd name="T88" fmla="*/ 46 w 219"/>
                <a:gd name="T89" fmla="*/ 65 h 206"/>
                <a:gd name="T90" fmla="*/ 46 w 219"/>
                <a:gd name="T91" fmla="*/ 65 h 206"/>
                <a:gd name="T92" fmla="*/ 2 w 219"/>
                <a:gd name="T93" fmla="*/ 8 h 206"/>
                <a:gd name="T94" fmla="*/ 2 w 219"/>
                <a:gd name="T95" fmla="*/ 8 h 206"/>
                <a:gd name="T96" fmla="*/ 2 w 219"/>
                <a:gd name="T97" fmla="*/ 8 h 206"/>
                <a:gd name="T98" fmla="*/ 2 w 219"/>
                <a:gd name="T99" fmla="*/ 8 h 206"/>
                <a:gd name="T100" fmla="*/ 2 w 219"/>
                <a:gd name="T101" fmla="*/ 8 h 206"/>
                <a:gd name="T102" fmla="*/ 0 w 219"/>
                <a:gd name="T10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" h="206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4"/>
                    <a:pt x="17" y="65"/>
                    <a:pt x="45" y="85"/>
                  </a:cubicBezTo>
                  <a:cubicBezTo>
                    <a:pt x="106" y="126"/>
                    <a:pt x="179" y="153"/>
                    <a:pt x="219" y="206"/>
                  </a:cubicBezTo>
                  <a:cubicBezTo>
                    <a:pt x="218" y="190"/>
                    <a:pt x="216" y="178"/>
                    <a:pt x="215" y="174"/>
                  </a:cubicBezTo>
                  <a:cubicBezTo>
                    <a:pt x="215" y="174"/>
                    <a:pt x="215" y="174"/>
                    <a:pt x="215" y="174"/>
                  </a:cubicBezTo>
                  <a:cubicBezTo>
                    <a:pt x="177" y="135"/>
                    <a:pt x="120" y="111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64" y="78"/>
                    <a:pt x="55" y="72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17" y="41"/>
                    <a:pt x="6" y="20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4"/>
                    <a:pt x="0" y="1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259"/>
            <p:cNvSpPr/>
            <p:nvPr/>
          </p:nvSpPr>
          <p:spPr bwMode="auto">
            <a:xfrm>
              <a:off x="1558925" y="3784600"/>
              <a:ext cx="1362075" cy="1349375"/>
            </a:xfrm>
            <a:custGeom>
              <a:avLst/>
              <a:gdLst>
                <a:gd name="T0" fmla="*/ 309 w 485"/>
                <a:gd name="T1" fmla="*/ 85 h 481"/>
                <a:gd name="T2" fmla="*/ 264 w 485"/>
                <a:gd name="T3" fmla="*/ 0 h 481"/>
                <a:gd name="T4" fmla="*/ 264 w 485"/>
                <a:gd name="T5" fmla="*/ 0 h 481"/>
                <a:gd name="T6" fmla="*/ 264 w 485"/>
                <a:gd name="T7" fmla="*/ 0 h 481"/>
                <a:gd name="T8" fmla="*/ 240 w 485"/>
                <a:gd name="T9" fmla="*/ 59 h 481"/>
                <a:gd name="T10" fmla="*/ 1 w 485"/>
                <a:gd name="T11" fmla="*/ 235 h 481"/>
                <a:gd name="T12" fmla="*/ 11 w 485"/>
                <a:gd name="T13" fmla="*/ 315 h 481"/>
                <a:gd name="T14" fmla="*/ 36 w 485"/>
                <a:gd name="T15" fmla="*/ 378 h 481"/>
                <a:gd name="T16" fmla="*/ 119 w 485"/>
                <a:gd name="T17" fmla="*/ 453 h 481"/>
                <a:gd name="T18" fmla="*/ 177 w 485"/>
                <a:gd name="T19" fmla="*/ 469 h 481"/>
                <a:gd name="T20" fmla="*/ 177 w 485"/>
                <a:gd name="T21" fmla="*/ 469 h 481"/>
                <a:gd name="T22" fmla="*/ 185 w 485"/>
                <a:gd name="T23" fmla="*/ 470 h 481"/>
                <a:gd name="T24" fmla="*/ 302 w 485"/>
                <a:gd name="T25" fmla="*/ 476 h 481"/>
                <a:gd name="T26" fmla="*/ 414 w 485"/>
                <a:gd name="T27" fmla="*/ 422 h 481"/>
                <a:gd name="T28" fmla="*/ 446 w 485"/>
                <a:gd name="T29" fmla="*/ 380 h 481"/>
                <a:gd name="T30" fmla="*/ 473 w 485"/>
                <a:gd name="T31" fmla="*/ 318 h 481"/>
                <a:gd name="T32" fmla="*/ 476 w 485"/>
                <a:gd name="T33" fmla="*/ 306 h 481"/>
                <a:gd name="T34" fmla="*/ 483 w 485"/>
                <a:gd name="T35" fmla="*/ 206 h 481"/>
                <a:gd name="T36" fmla="*/ 309 w 485"/>
                <a:gd name="T37" fmla="*/ 8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481">
                  <a:moveTo>
                    <a:pt x="309" y="85"/>
                  </a:moveTo>
                  <a:cubicBezTo>
                    <a:pt x="281" y="65"/>
                    <a:pt x="263" y="33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1" y="19"/>
                    <a:pt x="254" y="39"/>
                    <a:pt x="240" y="59"/>
                  </a:cubicBezTo>
                  <a:cubicBezTo>
                    <a:pt x="204" y="111"/>
                    <a:pt x="70" y="183"/>
                    <a:pt x="1" y="235"/>
                  </a:cubicBezTo>
                  <a:cubicBezTo>
                    <a:pt x="0" y="244"/>
                    <a:pt x="1" y="276"/>
                    <a:pt x="11" y="315"/>
                  </a:cubicBezTo>
                  <a:cubicBezTo>
                    <a:pt x="16" y="335"/>
                    <a:pt x="24" y="358"/>
                    <a:pt x="36" y="378"/>
                  </a:cubicBezTo>
                  <a:cubicBezTo>
                    <a:pt x="54" y="410"/>
                    <a:pt x="80" y="438"/>
                    <a:pt x="119" y="453"/>
                  </a:cubicBezTo>
                  <a:cubicBezTo>
                    <a:pt x="147" y="456"/>
                    <a:pt x="169" y="465"/>
                    <a:pt x="177" y="469"/>
                  </a:cubicBezTo>
                  <a:cubicBezTo>
                    <a:pt x="177" y="469"/>
                    <a:pt x="177" y="469"/>
                    <a:pt x="177" y="469"/>
                  </a:cubicBezTo>
                  <a:cubicBezTo>
                    <a:pt x="179" y="469"/>
                    <a:pt x="182" y="470"/>
                    <a:pt x="185" y="470"/>
                  </a:cubicBezTo>
                  <a:cubicBezTo>
                    <a:pt x="225" y="478"/>
                    <a:pt x="265" y="481"/>
                    <a:pt x="302" y="476"/>
                  </a:cubicBezTo>
                  <a:cubicBezTo>
                    <a:pt x="344" y="470"/>
                    <a:pt x="383" y="454"/>
                    <a:pt x="414" y="422"/>
                  </a:cubicBezTo>
                  <a:cubicBezTo>
                    <a:pt x="427" y="409"/>
                    <a:pt x="438" y="395"/>
                    <a:pt x="446" y="380"/>
                  </a:cubicBezTo>
                  <a:cubicBezTo>
                    <a:pt x="459" y="360"/>
                    <a:pt x="467" y="339"/>
                    <a:pt x="473" y="318"/>
                  </a:cubicBezTo>
                  <a:cubicBezTo>
                    <a:pt x="474" y="314"/>
                    <a:pt x="475" y="310"/>
                    <a:pt x="476" y="306"/>
                  </a:cubicBezTo>
                  <a:cubicBezTo>
                    <a:pt x="485" y="267"/>
                    <a:pt x="485" y="231"/>
                    <a:pt x="483" y="206"/>
                  </a:cubicBezTo>
                  <a:cubicBezTo>
                    <a:pt x="443" y="153"/>
                    <a:pt x="370" y="126"/>
                    <a:pt x="309" y="85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260"/>
            <p:cNvSpPr/>
            <p:nvPr/>
          </p:nvSpPr>
          <p:spPr bwMode="auto">
            <a:xfrm>
              <a:off x="2078038" y="5103813"/>
              <a:ext cx="331787" cy="171450"/>
            </a:xfrm>
            <a:custGeom>
              <a:avLst/>
              <a:gdLst>
                <a:gd name="T0" fmla="*/ 117 w 118"/>
                <a:gd name="T1" fmla="*/ 7 h 61"/>
                <a:gd name="T2" fmla="*/ 118 w 118"/>
                <a:gd name="T3" fmla="*/ 36 h 61"/>
                <a:gd name="T4" fmla="*/ 68 w 118"/>
                <a:gd name="T5" fmla="*/ 59 h 61"/>
                <a:gd name="T6" fmla="*/ 65 w 118"/>
                <a:gd name="T7" fmla="*/ 59 h 61"/>
                <a:gd name="T8" fmla="*/ 3 w 118"/>
                <a:gd name="T9" fmla="*/ 14 h 61"/>
                <a:gd name="T10" fmla="*/ 0 w 118"/>
                <a:gd name="T11" fmla="*/ 2 h 61"/>
                <a:gd name="T12" fmla="*/ 0 w 118"/>
                <a:gd name="T13" fmla="*/ 0 h 61"/>
                <a:gd name="T14" fmla="*/ 117 w 118"/>
                <a:gd name="T15" fmla="*/ 6 h 61"/>
                <a:gd name="T16" fmla="*/ 117 w 118"/>
                <a:gd name="T17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61">
                  <a:moveTo>
                    <a:pt x="117" y="7"/>
                  </a:moveTo>
                  <a:cubicBezTo>
                    <a:pt x="118" y="36"/>
                    <a:pt x="118" y="36"/>
                    <a:pt x="118" y="36"/>
                  </a:cubicBezTo>
                  <a:cubicBezTo>
                    <a:pt x="118" y="36"/>
                    <a:pt x="108" y="61"/>
                    <a:pt x="68" y="59"/>
                  </a:cubicBezTo>
                  <a:cubicBezTo>
                    <a:pt x="67" y="59"/>
                    <a:pt x="66" y="59"/>
                    <a:pt x="65" y="59"/>
                  </a:cubicBezTo>
                  <a:cubicBezTo>
                    <a:pt x="19" y="55"/>
                    <a:pt x="3" y="14"/>
                    <a:pt x="3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8"/>
                    <a:pt x="80" y="11"/>
                    <a:pt x="117" y="6"/>
                  </a:cubicBezTo>
                  <a:cubicBezTo>
                    <a:pt x="117" y="7"/>
                    <a:pt x="117" y="7"/>
                    <a:pt x="117" y="7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261"/>
            <p:cNvSpPr/>
            <p:nvPr/>
          </p:nvSpPr>
          <p:spPr bwMode="auto">
            <a:xfrm>
              <a:off x="2078038" y="5108575"/>
              <a:ext cx="3175" cy="17462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1 w 1"/>
                <a:gd name="T5" fmla="*/ 6 h 6"/>
                <a:gd name="T6" fmla="*/ 0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76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262"/>
            <p:cNvSpPr>
              <a:spLocks noEditPoints="1"/>
            </p:cNvSpPr>
            <p:nvPr/>
          </p:nvSpPr>
          <p:spPr bwMode="auto">
            <a:xfrm>
              <a:off x="2297113" y="5119688"/>
              <a:ext cx="109537" cy="9525"/>
            </a:xfrm>
            <a:custGeom>
              <a:avLst/>
              <a:gdLst>
                <a:gd name="T0" fmla="*/ 0 w 39"/>
                <a:gd name="T1" fmla="*/ 3 h 3"/>
                <a:gd name="T2" fmla="*/ 0 w 39"/>
                <a:gd name="T3" fmla="*/ 3 h 3"/>
                <a:gd name="T4" fmla="*/ 0 w 39"/>
                <a:gd name="T5" fmla="*/ 3 h 3"/>
                <a:gd name="T6" fmla="*/ 0 w 39"/>
                <a:gd name="T7" fmla="*/ 3 h 3"/>
                <a:gd name="T8" fmla="*/ 39 w 39"/>
                <a:gd name="T9" fmla="*/ 0 h 3"/>
                <a:gd name="T10" fmla="*/ 0 w 39"/>
                <a:gd name="T11" fmla="*/ 3 h 3"/>
                <a:gd name="T12" fmla="*/ 39 w 39"/>
                <a:gd name="T13" fmla="*/ 0 h 3"/>
                <a:gd name="T14" fmla="*/ 39 w 39"/>
                <a:gd name="T15" fmla="*/ 0 h 3"/>
                <a:gd name="T16" fmla="*/ 39 w 3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39" y="0"/>
                  </a:moveTo>
                  <a:cubicBezTo>
                    <a:pt x="26" y="2"/>
                    <a:pt x="13" y="3"/>
                    <a:pt x="0" y="3"/>
                  </a:cubicBezTo>
                  <a:cubicBezTo>
                    <a:pt x="13" y="3"/>
                    <a:pt x="26" y="2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263"/>
            <p:cNvSpPr/>
            <p:nvPr/>
          </p:nvSpPr>
          <p:spPr bwMode="auto">
            <a:xfrm>
              <a:off x="2078038" y="5103813"/>
              <a:ext cx="331787" cy="95250"/>
            </a:xfrm>
            <a:custGeom>
              <a:avLst/>
              <a:gdLst>
                <a:gd name="T0" fmla="*/ 0 w 118"/>
                <a:gd name="T1" fmla="*/ 0 h 34"/>
                <a:gd name="T2" fmla="*/ 0 w 118"/>
                <a:gd name="T3" fmla="*/ 0 h 34"/>
                <a:gd name="T4" fmla="*/ 0 w 118"/>
                <a:gd name="T5" fmla="*/ 2 h 34"/>
                <a:gd name="T6" fmla="*/ 1 w 118"/>
                <a:gd name="T7" fmla="*/ 8 h 34"/>
                <a:gd name="T8" fmla="*/ 99 w 118"/>
                <a:gd name="T9" fmla="*/ 34 h 34"/>
                <a:gd name="T10" fmla="*/ 118 w 118"/>
                <a:gd name="T11" fmla="*/ 33 h 34"/>
                <a:gd name="T12" fmla="*/ 117 w 118"/>
                <a:gd name="T13" fmla="*/ 7 h 34"/>
                <a:gd name="T14" fmla="*/ 117 w 118"/>
                <a:gd name="T15" fmla="*/ 6 h 34"/>
                <a:gd name="T16" fmla="*/ 78 w 118"/>
                <a:gd name="T17" fmla="*/ 9 h 34"/>
                <a:gd name="T18" fmla="*/ 78 w 118"/>
                <a:gd name="T19" fmla="*/ 9 h 34"/>
                <a:gd name="T20" fmla="*/ 78 w 118"/>
                <a:gd name="T21" fmla="*/ 9 h 34"/>
                <a:gd name="T22" fmla="*/ 78 w 118"/>
                <a:gd name="T23" fmla="*/ 9 h 34"/>
                <a:gd name="T24" fmla="*/ 78 w 118"/>
                <a:gd name="T25" fmla="*/ 9 h 34"/>
                <a:gd name="T26" fmla="*/ 0 w 118"/>
                <a:gd name="T27" fmla="*/ 0 h 34"/>
                <a:gd name="T28" fmla="*/ 0 w 118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9" y="26"/>
                    <a:pt x="64" y="34"/>
                    <a:pt x="99" y="34"/>
                  </a:cubicBezTo>
                  <a:cubicBezTo>
                    <a:pt x="105" y="34"/>
                    <a:pt x="111" y="34"/>
                    <a:pt x="118" y="33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04" y="8"/>
                    <a:pt x="91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52" y="9"/>
                    <a:pt x="2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264"/>
            <p:cNvSpPr/>
            <p:nvPr/>
          </p:nvSpPr>
          <p:spPr bwMode="auto">
            <a:xfrm>
              <a:off x="2081213" y="5126038"/>
              <a:ext cx="328612" cy="149225"/>
            </a:xfrm>
            <a:custGeom>
              <a:avLst/>
              <a:gdLst>
                <a:gd name="T0" fmla="*/ 0 w 117"/>
                <a:gd name="T1" fmla="*/ 0 h 53"/>
                <a:gd name="T2" fmla="*/ 2 w 117"/>
                <a:gd name="T3" fmla="*/ 6 h 53"/>
                <a:gd name="T4" fmla="*/ 64 w 117"/>
                <a:gd name="T5" fmla="*/ 51 h 53"/>
                <a:gd name="T6" fmla="*/ 67 w 117"/>
                <a:gd name="T7" fmla="*/ 51 h 53"/>
                <a:gd name="T8" fmla="*/ 117 w 117"/>
                <a:gd name="T9" fmla="*/ 28 h 53"/>
                <a:gd name="T10" fmla="*/ 117 w 117"/>
                <a:gd name="T11" fmla="*/ 25 h 53"/>
                <a:gd name="T12" fmla="*/ 0 w 117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3">
                  <a:moveTo>
                    <a:pt x="0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8" y="47"/>
                    <a:pt x="64" y="51"/>
                  </a:cubicBezTo>
                  <a:cubicBezTo>
                    <a:pt x="65" y="51"/>
                    <a:pt x="66" y="51"/>
                    <a:pt x="67" y="51"/>
                  </a:cubicBezTo>
                  <a:cubicBezTo>
                    <a:pt x="107" y="53"/>
                    <a:pt x="117" y="28"/>
                    <a:pt x="117" y="28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75" y="28"/>
                    <a:pt x="33" y="22"/>
                    <a:pt x="0" y="0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265"/>
            <p:cNvSpPr/>
            <p:nvPr/>
          </p:nvSpPr>
          <p:spPr bwMode="auto">
            <a:xfrm>
              <a:off x="1208088" y="5507038"/>
              <a:ext cx="954087" cy="660400"/>
            </a:xfrm>
            <a:custGeom>
              <a:avLst/>
              <a:gdLst>
                <a:gd name="T0" fmla="*/ 331 w 340"/>
                <a:gd name="T1" fmla="*/ 191 h 235"/>
                <a:gd name="T2" fmla="*/ 297 w 340"/>
                <a:gd name="T3" fmla="*/ 219 h 235"/>
                <a:gd name="T4" fmla="*/ 287 w 340"/>
                <a:gd name="T5" fmla="*/ 221 h 235"/>
                <a:gd name="T6" fmla="*/ 47 w 340"/>
                <a:gd name="T7" fmla="*/ 177 h 235"/>
                <a:gd name="T8" fmla="*/ 30 w 340"/>
                <a:gd name="T9" fmla="*/ 160 h 235"/>
                <a:gd name="T10" fmla="*/ 57 w 340"/>
                <a:gd name="T11" fmla="*/ 0 h 235"/>
                <a:gd name="T12" fmla="*/ 144 w 340"/>
                <a:gd name="T13" fmla="*/ 47 h 235"/>
                <a:gd name="T14" fmla="*/ 125 w 340"/>
                <a:gd name="T15" fmla="*/ 97 h 235"/>
                <a:gd name="T16" fmla="*/ 122 w 340"/>
                <a:gd name="T17" fmla="*/ 97 h 235"/>
                <a:gd name="T18" fmla="*/ 166 w 340"/>
                <a:gd name="T19" fmla="*/ 115 h 235"/>
                <a:gd name="T20" fmla="*/ 229 w 340"/>
                <a:gd name="T21" fmla="*/ 126 h 235"/>
                <a:gd name="T22" fmla="*/ 257 w 340"/>
                <a:gd name="T23" fmla="*/ 95 h 235"/>
                <a:gd name="T24" fmla="*/ 258 w 340"/>
                <a:gd name="T25" fmla="*/ 95 h 235"/>
                <a:gd name="T26" fmla="*/ 263 w 340"/>
                <a:gd name="T27" fmla="*/ 112 h 235"/>
                <a:gd name="T28" fmla="*/ 307 w 340"/>
                <a:gd name="T29" fmla="*/ 111 h 235"/>
                <a:gd name="T30" fmla="*/ 327 w 340"/>
                <a:gd name="T31" fmla="*/ 113 h 235"/>
                <a:gd name="T32" fmla="*/ 328 w 340"/>
                <a:gd name="T33" fmla="*/ 145 h 235"/>
                <a:gd name="T34" fmla="*/ 339 w 340"/>
                <a:gd name="T35" fmla="*/ 162 h 235"/>
                <a:gd name="T36" fmla="*/ 338 w 340"/>
                <a:gd name="T37" fmla="*/ 171 h 235"/>
                <a:gd name="T38" fmla="*/ 331 w 340"/>
                <a:gd name="T39" fmla="*/ 184 h 235"/>
                <a:gd name="T40" fmla="*/ 331 w 340"/>
                <a:gd name="T41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5">
                  <a:moveTo>
                    <a:pt x="331" y="191"/>
                  </a:moveTo>
                  <a:cubicBezTo>
                    <a:pt x="329" y="204"/>
                    <a:pt x="316" y="213"/>
                    <a:pt x="297" y="219"/>
                  </a:cubicBezTo>
                  <a:cubicBezTo>
                    <a:pt x="294" y="219"/>
                    <a:pt x="291" y="220"/>
                    <a:pt x="287" y="221"/>
                  </a:cubicBezTo>
                  <a:cubicBezTo>
                    <a:pt x="221" y="235"/>
                    <a:pt x="98" y="215"/>
                    <a:pt x="47" y="177"/>
                  </a:cubicBezTo>
                  <a:cubicBezTo>
                    <a:pt x="39" y="172"/>
                    <a:pt x="33" y="166"/>
                    <a:pt x="30" y="160"/>
                  </a:cubicBezTo>
                  <a:cubicBezTo>
                    <a:pt x="0" y="114"/>
                    <a:pt x="53" y="9"/>
                    <a:pt x="57" y="0"/>
                  </a:cubicBezTo>
                  <a:cubicBezTo>
                    <a:pt x="76" y="13"/>
                    <a:pt x="121" y="39"/>
                    <a:pt x="144" y="47"/>
                  </a:cubicBezTo>
                  <a:cubicBezTo>
                    <a:pt x="142" y="50"/>
                    <a:pt x="127" y="84"/>
                    <a:pt x="125" y="97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31" y="102"/>
                    <a:pt x="146" y="109"/>
                    <a:pt x="166" y="115"/>
                  </a:cubicBezTo>
                  <a:cubicBezTo>
                    <a:pt x="184" y="120"/>
                    <a:pt x="205" y="124"/>
                    <a:pt x="229" y="126"/>
                  </a:cubicBezTo>
                  <a:cubicBezTo>
                    <a:pt x="229" y="126"/>
                    <a:pt x="228" y="100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60" y="100"/>
                    <a:pt x="262" y="106"/>
                    <a:pt x="263" y="112"/>
                  </a:cubicBezTo>
                  <a:cubicBezTo>
                    <a:pt x="274" y="116"/>
                    <a:pt x="292" y="112"/>
                    <a:pt x="307" y="111"/>
                  </a:cubicBezTo>
                  <a:cubicBezTo>
                    <a:pt x="316" y="110"/>
                    <a:pt x="323" y="110"/>
                    <a:pt x="327" y="113"/>
                  </a:cubicBezTo>
                  <a:cubicBezTo>
                    <a:pt x="339" y="122"/>
                    <a:pt x="328" y="145"/>
                    <a:pt x="328" y="145"/>
                  </a:cubicBezTo>
                  <a:cubicBezTo>
                    <a:pt x="328" y="145"/>
                    <a:pt x="338" y="147"/>
                    <a:pt x="339" y="162"/>
                  </a:cubicBezTo>
                  <a:cubicBezTo>
                    <a:pt x="340" y="165"/>
                    <a:pt x="339" y="168"/>
                    <a:pt x="338" y="171"/>
                  </a:cubicBezTo>
                  <a:cubicBezTo>
                    <a:pt x="336" y="179"/>
                    <a:pt x="331" y="184"/>
                    <a:pt x="331" y="184"/>
                  </a:cubicBezTo>
                  <a:cubicBezTo>
                    <a:pt x="331" y="187"/>
                    <a:pt x="331" y="189"/>
                    <a:pt x="331" y="191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266"/>
            <p:cNvSpPr/>
            <p:nvPr/>
          </p:nvSpPr>
          <p:spPr bwMode="auto">
            <a:xfrm>
              <a:off x="1368425" y="5510213"/>
              <a:ext cx="244475" cy="130175"/>
            </a:xfrm>
            <a:custGeom>
              <a:avLst/>
              <a:gdLst>
                <a:gd name="T0" fmla="*/ 0 w 87"/>
                <a:gd name="T1" fmla="*/ 0 h 46"/>
                <a:gd name="T2" fmla="*/ 0 w 87"/>
                <a:gd name="T3" fmla="*/ 0 h 46"/>
                <a:gd name="T4" fmla="*/ 87 w 87"/>
                <a:gd name="T5" fmla="*/ 46 h 46"/>
                <a:gd name="T6" fmla="*/ 87 w 87"/>
                <a:gd name="T7" fmla="*/ 46 h 46"/>
                <a:gd name="T8" fmla="*/ 0 w 8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12"/>
                    <a:pt x="64" y="38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4" y="38"/>
                    <a:pt x="20" y="12"/>
                    <a:pt x="0" y="0"/>
                  </a:cubicBezTo>
                </a:path>
              </a:pathLst>
            </a:custGeom>
            <a:solidFill>
              <a:srgbClr val="624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267"/>
            <p:cNvSpPr/>
            <p:nvPr/>
          </p:nvSpPr>
          <p:spPr bwMode="auto">
            <a:xfrm>
              <a:off x="1595438" y="5653088"/>
              <a:ext cx="11112" cy="23812"/>
            </a:xfrm>
            <a:custGeom>
              <a:avLst/>
              <a:gdLst>
                <a:gd name="T0" fmla="*/ 4 w 4"/>
                <a:gd name="T1" fmla="*/ 0 h 8"/>
                <a:gd name="T2" fmla="*/ 0 w 4"/>
                <a:gd name="T3" fmla="*/ 8 h 8"/>
                <a:gd name="T4" fmla="*/ 0 w 4"/>
                <a:gd name="T5" fmla="*/ 8 h 8"/>
                <a:gd name="T6" fmla="*/ 4 w 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cubicBezTo>
                    <a:pt x="3" y="2"/>
                    <a:pt x="1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5"/>
                    <a:pt x="3" y="2"/>
                    <a:pt x="4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268"/>
            <p:cNvSpPr/>
            <p:nvPr/>
          </p:nvSpPr>
          <p:spPr bwMode="auto">
            <a:xfrm>
              <a:off x="1368425" y="5510213"/>
              <a:ext cx="244475" cy="166687"/>
            </a:xfrm>
            <a:custGeom>
              <a:avLst/>
              <a:gdLst>
                <a:gd name="T0" fmla="*/ 0 w 87"/>
                <a:gd name="T1" fmla="*/ 0 h 59"/>
                <a:gd name="T2" fmla="*/ 81 w 87"/>
                <a:gd name="T3" fmla="*/ 59 h 59"/>
                <a:gd name="T4" fmla="*/ 85 w 87"/>
                <a:gd name="T5" fmla="*/ 51 h 59"/>
                <a:gd name="T6" fmla="*/ 87 w 87"/>
                <a:gd name="T7" fmla="*/ 46 h 59"/>
                <a:gd name="T8" fmla="*/ 0 w 8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9">
                  <a:moveTo>
                    <a:pt x="0" y="0"/>
                  </a:moveTo>
                  <a:cubicBezTo>
                    <a:pt x="21" y="28"/>
                    <a:pt x="49" y="46"/>
                    <a:pt x="81" y="59"/>
                  </a:cubicBezTo>
                  <a:cubicBezTo>
                    <a:pt x="82" y="56"/>
                    <a:pt x="84" y="53"/>
                    <a:pt x="85" y="51"/>
                  </a:cubicBezTo>
                  <a:cubicBezTo>
                    <a:pt x="86" y="48"/>
                    <a:pt x="87" y="46"/>
                    <a:pt x="87" y="46"/>
                  </a:cubicBezTo>
                  <a:cubicBezTo>
                    <a:pt x="64" y="38"/>
                    <a:pt x="20" y="12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269"/>
            <p:cNvSpPr/>
            <p:nvPr/>
          </p:nvSpPr>
          <p:spPr bwMode="auto">
            <a:xfrm>
              <a:off x="1419225" y="4637088"/>
              <a:ext cx="241300" cy="274637"/>
            </a:xfrm>
            <a:custGeom>
              <a:avLst/>
              <a:gdLst>
                <a:gd name="T0" fmla="*/ 14 w 86"/>
                <a:gd name="T1" fmla="*/ 12 h 98"/>
                <a:gd name="T2" fmla="*/ 30 w 86"/>
                <a:gd name="T3" fmla="*/ 3 h 98"/>
                <a:gd name="T4" fmla="*/ 61 w 86"/>
                <a:gd name="T5" fmla="*/ 11 h 98"/>
                <a:gd name="T6" fmla="*/ 86 w 86"/>
                <a:gd name="T7" fmla="*/ 74 h 98"/>
                <a:gd name="T8" fmla="*/ 41 w 86"/>
                <a:gd name="T9" fmla="*/ 94 h 98"/>
                <a:gd name="T10" fmla="*/ 0 w 86"/>
                <a:gd name="T11" fmla="*/ 42 h 98"/>
                <a:gd name="T12" fmla="*/ 12 w 86"/>
                <a:gd name="T13" fmla="*/ 14 h 98"/>
                <a:gd name="T14" fmla="*/ 14 w 86"/>
                <a:gd name="T15" fmla="*/ 1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8">
                  <a:moveTo>
                    <a:pt x="14" y="12"/>
                  </a:moveTo>
                  <a:cubicBezTo>
                    <a:pt x="19" y="7"/>
                    <a:pt x="25" y="5"/>
                    <a:pt x="30" y="3"/>
                  </a:cubicBezTo>
                  <a:cubicBezTo>
                    <a:pt x="45" y="0"/>
                    <a:pt x="58" y="8"/>
                    <a:pt x="61" y="11"/>
                  </a:cubicBezTo>
                  <a:cubicBezTo>
                    <a:pt x="66" y="31"/>
                    <a:pt x="74" y="54"/>
                    <a:pt x="86" y="74"/>
                  </a:cubicBezTo>
                  <a:cubicBezTo>
                    <a:pt x="83" y="79"/>
                    <a:pt x="68" y="98"/>
                    <a:pt x="41" y="94"/>
                  </a:cubicBezTo>
                  <a:cubicBezTo>
                    <a:pt x="15" y="90"/>
                    <a:pt x="0" y="65"/>
                    <a:pt x="0" y="42"/>
                  </a:cubicBezTo>
                  <a:cubicBezTo>
                    <a:pt x="1" y="31"/>
                    <a:pt x="4" y="21"/>
                    <a:pt x="12" y="14"/>
                  </a:cubicBezTo>
                  <a:cubicBezTo>
                    <a:pt x="13" y="13"/>
                    <a:pt x="13" y="13"/>
                    <a:pt x="14" y="12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270"/>
            <p:cNvSpPr/>
            <p:nvPr/>
          </p:nvSpPr>
          <p:spPr bwMode="auto">
            <a:xfrm>
              <a:off x="1449388" y="4443413"/>
              <a:ext cx="141287" cy="225425"/>
            </a:xfrm>
            <a:custGeom>
              <a:avLst/>
              <a:gdLst>
                <a:gd name="T0" fmla="*/ 40 w 50"/>
                <a:gd name="T1" fmla="*/ 0 h 80"/>
                <a:gd name="T2" fmla="*/ 50 w 50"/>
                <a:gd name="T3" fmla="*/ 80 h 80"/>
                <a:gd name="T4" fmla="*/ 19 w 50"/>
                <a:gd name="T5" fmla="*/ 72 h 80"/>
                <a:gd name="T6" fmla="*/ 1 w 50"/>
                <a:gd name="T7" fmla="*/ 39 h 80"/>
                <a:gd name="T8" fmla="*/ 40 w 5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80">
                  <a:moveTo>
                    <a:pt x="40" y="0"/>
                  </a:moveTo>
                  <a:cubicBezTo>
                    <a:pt x="39" y="9"/>
                    <a:pt x="40" y="41"/>
                    <a:pt x="50" y="80"/>
                  </a:cubicBezTo>
                  <a:cubicBezTo>
                    <a:pt x="47" y="77"/>
                    <a:pt x="34" y="69"/>
                    <a:pt x="19" y="72"/>
                  </a:cubicBezTo>
                  <a:cubicBezTo>
                    <a:pt x="0" y="56"/>
                    <a:pt x="1" y="39"/>
                    <a:pt x="1" y="39"/>
                  </a:cubicBezTo>
                  <a:cubicBezTo>
                    <a:pt x="7" y="28"/>
                    <a:pt x="21" y="15"/>
                    <a:pt x="40" y="0"/>
                  </a:cubicBezTo>
                  <a:close/>
                </a:path>
              </a:pathLst>
            </a:custGeom>
            <a:solidFill>
              <a:srgbClr val="1F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271"/>
            <p:cNvSpPr/>
            <p:nvPr/>
          </p:nvSpPr>
          <p:spPr bwMode="auto">
            <a:xfrm>
              <a:off x="1231900" y="3481388"/>
              <a:ext cx="1087437" cy="1301750"/>
            </a:xfrm>
            <a:custGeom>
              <a:avLst/>
              <a:gdLst>
                <a:gd name="T0" fmla="*/ 373 w 388"/>
                <a:gd name="T1" fmla="*/ 27 h 464"/>
                <a:gd name="T2" fmla="*/ 269 w 388"/>
                <a:gd name="T3" fmla="*/ 28 h 464"/>
                <a:gd name="T4" fmla="*/ 59 w 388"/>
                <a:gd name="T5" fmla="*/ 362 h 464"/>
                <a:gd name="T6" fmla="*/ 57 w 388"/>
                <a:gd name="T7" fmla="*/ 370 h 464"/>
                <a:gd name="T8" fmla="*/ 16 w 388"/>
                <a:gd name="T9" fmla="*/ 387 h 464"/>
                <a:gd name="T10" fmla="*/ 12 w 388"/>
                <a:gd name="T11" fmla="*/ 449 h 464"/>
                <a:gd name="T12" fmla="*/ 13 w 388"/>
                <a:gd name="T13" fmla="*/ 451 h 464"/>
                <a:gd name="T14" fmla="*/ 32 w 388"/>
                <a:gd name="T15" fmla="*/ 461 h 464"/>
                <a:gd name="T16" fmla="*/ 67 w 388"/>
                <a:gd name="T17" fmla="*/ 454 h 464"/>
                <a:gd name="T18" fmla="*/ 79 w 388"/>
                <a:gd name="T19" fmla="*/ 426 h 464"/>
                <a:gd name="T20" fmla="*/ 81 w 388"/>
                <a:gd name="T21" fmla="*/ 424 h 464"/>
                <a:gd name="T22" fmla="*/ 97 w 388"/>
                <a:gd name="T23" fmla="*/ 415 h 464"/>
                <a:gd name="T24" fmla="*/ 79 w 388"/>
                <a:gd name="T25" fmla="*/ 382 h 464"/>
                <a:gd name="T26" fmla="*/ 118 w 388"/>
                <a:gd name="T27" fmla="*/ 343 h 464"/>
                <a:gd name="T28" fmla="*/ 357 w 388"/>
                <a:gd name="T29" fmla="*/ 167 h 464"/>
                <a:gd name="T30" fmla="*/ 381 w 388"/>
                <a:gd name="T31" fmla="*/ 108 h 464"/>
                <a:gd name="T32" fmla="*/ 373 w 388"/>
                <a:gd name="T33" fmla="*/ 2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8" h="464">
                  <a:moveTo>
                    <a:pt x="373" y="27"/>
                  </a:moveTo>
                  <a:cubicBezTo>
                    <a:pt x="373" y="27"/>
                    <a:pt x="361" y="0"/>
                    <a:pt x="269" y="28"/>
                  </a:cubicBezTo>
                  <a:cubicBezTo>
                    <a:pt x="177" y="57"/>
                    <a:pt x="6" y="149"/>
                    <a:pt x="59" y="362"/>
                  </a:cubicBezTo>
                  <a:cubicBezTo>
                    <a:pt x="57" y="370"/>
                    <a:pt x="57" y="370"/>
                    <a:pt x="57" y="370"/>
                  </a:cubicBezTo>
                  <a:cubicBezTo>
                    <a:pt x="45" y="369"/>
                    <a:pt x="27" y="373"/>
                    <a:pt x="16" y="387"/>
                  </a:cubicBezTo>
                  <a:cubicBezTo>
                    <a:pt x="0" y="408"/>
                    <a:pt x="7" y="440"/>
                    <a:pt x="12" y="449"/>
                  </a:cubicBezTo>
                  <a:cubicBezTo>
                    <a:pt x="12" y="450"/>
                    <a:pt x="13" y="450"/>
                    <a:pt x="13" y="451"/>
                  </a:cubicBezTo>
                  <a:cubicBezTo>
                    <a:pt x="17" y="455"/>
                    <a:pt x="24" y="458"/>
                    <a:pt x="32" y="461"/>
                  </a:cubicBezTo>
                  <a:cubicBezTo>
                    <a:pt x="45" y="464"/>
                    <a:pt x="60" y="464"/>
                    <a:pt x="67" y="454"/>
                  </a:cubicBezTo>
                  <a:cubicBezTo>
                    <a:pt x="68" y="443"/>
                    <a:pt x="71" y="433"/>
                    <a:pt x="79" y="426"/>
                  </a:cubicBezTo>
                  <a:cubicBezTo>
                    <a:pt x="80" y="425"/>
                    <a:pt x="80" y="425"/>
                    <a:pt x="81" y="424"/>
                  </a:cubicBezTo>
                  <a:cubicBezTo>
                    <a:pt x="86" y="419"/>
                    <a:pt x="92" y="417"/>
                    <a:pt x="97" y="415"/>
                  </a:cubicBezTo>
                  <a:cubicBezTo>
                    <a:pt x="78" y="399"/>
                    <a:pt x="79" y="382"/>
                    <a:pt x="79" y="382"/>
                  </a:cubicBezTo>
                  <a:cubicBezTo>
                    <a:pt x="85" y="371"/>
                    <a:pt x="99" y="358"/>
                    <a:pt x="118" y="343"/>
                  </a:cubicBezTo>
                  <a:cubicBezTo>
                    <a:pt x="187" y="291"/>
                    <a:pt x="321" y="219"/>
                    <a:pt x="357" y="167"/>
                  </a:cubicBezTo>
                  <a:cubicBezTo>
                    <a:pt x="371" y="147"/>
                    <a:pt x="378" y="127"/>
                    <a:pt x="381" y="108"/>
                  </a:cubicBezTo>
                  <a:cubicBezTo>
                    <a:pt x="388" y="63"/>
                    <a:pt x="373" y="27"/>
                    <a:pt x="373" y="27"/>
                  </a:cubicBezTo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272"/>
            <p:cNvSpPr/>
            <p:nvPr/>
          </p:nvSpPr>
          <p:spPr bwMode="auto">
            <a:xfrm>
              <a:off x="1108075" y="4730750"/>
              <a:ext cx="249237" cy="234950"/>
            </a:xfrm>
            <a:custGeom>
              <a:avLst/>
              <a:gdLst>
                <a:gd name="T0" fmla="*/ 76 w 89"/>
                <a:gd name="T1" fmla="*/ 17 h 84"/>
                <a:gd name="T2" fmla="*/ 79 w 89"/>
                <a:gd name="T3" fmla="*/ 61 h 84"/>
                <a:gd name="T4" fmla="*/ 45 w 89"/>
                <a:gd name="T5" fmla="*/ 83 h 84"/>
                <a:gd name="T6" fmla="*/ 18 w 89"/>
                <a:gd name="T7" fmla="*/ 75 h 84"/>
                <a:gd name="T8" fmla="*/ 16 w 89"/>
                <a:gd name="T9" fmla="*/ 23 h 84"/>
                <a:gd name="T10" fmla="*/ 55 w 89"/>
                <a:gd name="T11" fmla="*/ 6 h 84"/>
                <a:gd name="T12" fmla="*/ 57 w 89"/>
                <a:gd name="T13" fmla="*/ 6 h 84"/>
                <a:gd name="T14" fmla="*/ 76 w 89"/>
                <a:gd name="T15" fmla="*/ 16 h 84"/>
                <a:gd name="T16" fmla="*/ 76 w 89"/>
                <a:gd name="T17" fmla="*/ 1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4">
                  <a:moveTo>
                    <a:pt x="76" y="17"/>
                  </a:moveTo>
                  <a:cubicBezTo>
                    <a:pt x="76" y="17"/>
                    <a:pt x="89" y="35"/>
                    <a:pt x="79" y="61"/>
                  </a:cubicBezTo>
                  <a:cubicBezTo>
                    <a:pt x="71" y="79"/>
                    <a:pt x="57" y="84"/>
                    <a:pt x="45" y="83"/>
                  </a:cubicBezTo>
                  <a:cubicBezTo>
                    <a:pt x="30" y="82"/>
                    <a:pt x="18" y="75"/>
                    <a:pt x="18" y="75"/>
                  </a:cubicBezTo>
                  <a:cubicBezTo>
                    <a:pt x="18" y="75"/>
                    <a:pt x="0" y="45"/>
                    <a:pt x="16" y="23"/>
                  </a:cubicBezTo>
                  <a:cubicBezTo>
                    <a:pt x="34" y="0"/>
                    <a:pt x="55" y="6"/>
                    <a:pt x="55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61" y="10"/>
                    <a:pt x="68" y="13"/>
                    <a:pt x="76" y="16"/>
                  </a:cubicBezTo>
                  <a:lnTo>
                    <a:pt x="76" y="17"/>
                  </a:ln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273"/>
            <p:cNvSpPr/>
            <p:nvPr/>
          </p:nvSpPr>
          <p:spPr bwMode="auto">
            <a:xfrm>
              <a:off x="1006475" y="4929188"/>
              <a:ext cx="261937" cy="238125"/>
            </a:xfrm>
            <a:custGeom>
              <a:avLst/>
              <a:gdLst>
                <a:gd name="T0" fmla="*/ 81 w 93"/>
                <a:gd name="T1" fmla="*/ 12 h 85"/>
                <a:gd name="T2" fmla="*/ 81 w 93"/>
                <a:gd name="T3" fmla="*/ 15 h 85"/>
                <a:gd name="T4" fmla="*/ 68 w 93"/>
                <a:gd name="T5" fmla="*/ 72 h 85"/>
                <a:gd name="T6" fmla="*/ 38 w 93"/>
                <a:gd name="T7" fmla="*/ 85 h 85"/>
                <a:gd name="T8" fmla="*/ 15 w 93"/>
                <a:gd name="T9" fmla="*/ 78 h 85"/>
                <a:gd name="T10" fmla="*/ 14 w 93"/>
                <a:gd name="T11" fmla="*/ 21 h 85"/>
                <a:gd name="T12" fmla="*/ 54 w 93"/>
                <a:gd name="T13" fmla="*/ 4 h 85"/>
                <a:gd name="T14" fmla="*/ 81 w 93"/>
                <a:gd name="T15" fmla="*/ 1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85">
                  <a:moveTo>
                    <a:pt x="81" y="12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93" y="49"/>
                    <a:pt x="68" y="72"/>
                  </a:cubicBezTo>
                  <a:cubicBezTo>
                    <a:pt x="58" y="82"/>
                    <a:pt x="47" y="85"/>
                    <a:pt x="38" y="85"/>
                  </a:cubicBezTo>
                  <a:cubicBezTo>
                    <a:pt x="25" y="85"/>
                    <a:pt x="15" y="78"/>
                    <a:pt x="15" y="78"/>
                  </a:cubicBezTo>
                  <a:cubicBezTo>
                    <a:pt x="15" y="78"/>
                    <a:pt x="0" y="42"/>
                    <a:pt x="14" y="21"/>
                  </a:cubicBezTo>
                  <a:cubicBezTo>
                    <a:pt x="28" y="0"/>
                    <a:pt x="54" y="4"/>
                    <a:pt x="54" y="4"/>
                  </a:cubicBezTo>
                  <a:cubicBezTo>
                    <a:pt x="54" y="4"/>
                    <a:pt x="66" y="11"/>
                    <a:pt x="81" y="12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74"/>
            <p:cNvSpPr/>
            <p:nvPr/>
          </p:nvSpPr>
          <p:spPr bwMode="auto">
            <a:xfrm>
              <a:off x="903288" y="5148263"/>
              <a:ext cx="252412" cy="244475"/>
            </a:xfrm>
            <a:custGeom>
              <a:avLst/>
              <a:gdLst>
                <a:gd name="T0" fmla="*/ 36 w 90"/>
                <a:gd name="T1" fmla="*/ 29 h 87"/>
                <a:gd name="T2" fmla="*/ 0 w 90"/>
                <a:gd name="T3" fmla="*/ 40 h 87"/>
                <a:gd name="T4" fmla="*/ 52 w 90"/>
                <a:gd name="T5" fmla="*/ 0 h 87"/>
                <a:gd name="T6" fmla="*/ 75 w 90"/>
                <a:gd name="T7" fmla="*/ 7 h 87"/>
                <a:gd name="T8" fmla="*/ 75 w 90"/>
                <a:gd name="T9" fmla="*/ 8 h 87"/>
                <a:gd name="T10" fmla="*/ 71 w 90"/>
                <a:gd name="T11" fmla="*/ 77 h 87"/>
                <a:gd name="T12" fmla="*/ 59 w 90"/>
                <a:gd name="T13" fmla="*/ 38 h 87"/>
                <a:gd name="T14" fmla="*/ 25 w 90"/>
                <a:gd name="T15" fmla="*/ 73 h 87"/>
                <a:gd name="T16" fmla="*/ 36 w 90"/>
                <a:gd name="T17" fmla="*/ 2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7">
                  <a:moveTo>
                    <a:pt x="36" y="29"/>
                  </a:moveTo>
                  <a:cubicBezTo>
                    <a:pt x="34" y="30"/>
                    <a:pt x="0" y="56"/>
                    <a:pt x="0" y="40"/>
                  </a:cubicBezTo>
                  <a:cubicBezTo>
                    <a:pt x="1" y="5"/>
                    <a:pt x="52" y="0"/>
                    <a:pt x="52" y="0"/>
                  </a:cubicBezTo>
                  <a:cubicBezTo>
                    <a:pt x="52" y="0"/>
                    <a:pt x="62" y="7"/>
                    <a:pt x="75" y="7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90" y="67"/>
                    <a:pt x="71" y="77"/>
                  </a:cubicBezTo>
                  <a:cubicBezTo>
                    <a:pt x="51" y="87"/>
                    <a:pt x="59" y="38"/>
                    <a:pt x="59" y="38"/>
                  </a:cubicBezTo>
                  <a:cubicBezTo>
                    <a:pt x="59" y="38"/>
                    <a:pt x="42" y="81"/>
                    <a:pt x="25" y="73"/>
                  </a:cubicBezTo>
                  <a:cubicBezTo>
                    <a:pt x="8" y="64"/>
                    <a:pt x="35" y="30"/>
                    <a:pt x="36" y="29"/>
                  </a:cubicBezTo>
                  <a:close/>
                </a:path>
              </a:pathLst>
            </a:custGeom>
            <a:solidFill>
              <a:srgbClr val="2E1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275"/>
            <p:cNvSpPr/>
            <p:nvPr/>
          </p:nvSpPr>
          <p:spPr bwMode="auto">
            <a:xfrm>
              <a:off x="1631950" y="5459413"/>
              <a:ext cx="109537" cy="188912"/>
            </a:xfrm>
            <a:custGeom>
              <a:avLst/>
              <a:gdLst>
                <a:gd name="T0" fmla="*/ 1 w 39"/>
                <a:gd name="T1" fmla="*/ 64 h 67"/>
                <a:gd name="T2" fmla="*/ 3 w 39"/>
                <a:gd name="T3" fmla="*/ 64 h 67"/>
                <a:gd name="T4" fmla="*/ 2 w 39"/>
                <a:gd name="T5" fmla="*/ 65 h 67"/>
                <a:gd name="T6" fmla="*/ 17 w 39"/>
                <a:gd name="T7" fmla="*/ 31 h 67"/>
                <a:gd name="T8" fmla="*/ 22 w 39"/>
                <a:gd name="T9" fmla="*/ 23 h 67"/>
                <a:gd name="T10" fmla="*/ 26 w 39"/>
                <a:gd name="T11" fmla="*/ 15 h 67"/>
                <a:gd name="T12" fmla="*/ 32 w 39"/>
                <a:gd name="T13" fmla="*/ 7 h 67"/>
                <a:gd name="T14" fmla="*/ 35 w 39"/>
                <a:gd name="T15" fmla="*/ 3 h 67"/>
                <a:gd name="T16" fmla="*/ 38 w 39"/>
                <a:gd name="T17" fmla="*/ 0 h 67"/>
                <a:gd name="T18" fmla="*/ 39 w 39"/>
                <a:gd name="T19" fmla="*/ 0 h 67"/>
                <a:gd name="T20" fmla="*/ 39 w 39"/>
                <a:gd name="T21" fmla="*/ 1 h 67"/>
                <a:gd name="T22" fmla="*/ 39 w 39"/>
                <a:gd name="T23" fmla="*/ 1 h 67"/>
                <a:gd name="T24" fmla="*/ 37 w 39"/>
                <a:gd name="T25" fmla="*/ 5 h 67"/>
                <a:gd name="T26" fmla="*/ 34 w 39"/>
                <a:gd name="T27" fmla="*/ 9 h 67"/>
                <a:gd name="T28" fmla="*/ 32 w 39"/>
                <a:gd name="T29" fmla="*/ 13 h 67"/>
                <a:gd name="T30" fmla="*/ 30 w 39"/>
                <a:gd name="T31" fmla="*/ 17 h 67"/>
                <a:gd name="T32" fmla="*/ 26 w 39"/>
                <a:gd name="T33" fmla="*/ 25 h 67"/>
                <a:gd name="T34" fmla="*/ 22 w 39"/>
                <a:gd name="T35" fmla="*/ 33 h 67"/>
                <a:gd name="T36" fmla="*/ 4 w 39"/>
                <a:gd name="T37" fmla="*/ 66 h 67"/>
                <a:gd name="T38" fmla="*/ 4 w 39"/>
                <a:gd name="T39" fmla="*/ 66 h 67"/>
                <a:gd name="T40" fmla="*/ 3 w 39"/>
                <a:gd name="T41" fmla="*/ 67 h 67"/>
                <a:gd name="T42" fmla="*/ 1 w 39"/>
                <a:gd name="T43" fmla="*/ 66 h 67"/>
                <a:gd name="T44" fmla="*/ 0 w 39"/>
                <a:gd name="T45" fmla="*/ 65 h 67"/>
                <a:gd name="T46" fmla="*/ 1 w 39"/>
                <a:gd name="T47" fmla="*/ 6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67">
                  <a:moveTo>
                    <a:pt x="1" y="64"/>
                  </a:moveTo>
                  <a:cubicBezTo>
                    <a:pt x="3" y="64"/>
                    <a:pt x="3" y="64"/>
                    <a:pt x="3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6" y="53"/>
                    <a:pt x="12" y="42"/>
                    <a:pt x="17" y="31"/>
                  </a:cubicBezTo>
                  <a:cubicBezTo>
                    <a:pt x="19" y="28"/>
                    <a:pt x="20" y="25"/>
                    <a:pt x="22" y="23"/>
                  </a:cubicBezTo>
                  <a:cubicBezTo>
                    <a:pt x="23" y="20"/>
                    <a:pt x="25" y="17"/>
                    <a:pt x="26" y="15"/>
                  </a:cubicBezTo>
                  <a:cubicBezTo>
                    <a:pt x="28" y="12"/>
                    <a:pt x="30" y="9"/>
                    <a:pt x="32" y="7"/>
                  </a:cubicBezTo>
                  <a:cubicBezTo>
                    <a:pt x="33" y="6"/>
                    <a:pt x="34" y="4"/>
                    <a:pt x="35" y="3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2"/>
                    <a:pt x="37" y="3"/>
                    <a:pt x="37" y="5"/>
                  </a:cubicBezTo>
                  <a:cubicBezTo>
                    <a:pt x="36" y="6"/>
                    <a:pt x="35" y="7"/>
                    <a:pt x="34" y="9"/>
                  </a:cubicBezTo>
                  <a:cubicBezTo>
                    <a:pt x="34" y="10"/>
                    <a:pt x="33" y="11"/>
                    <a:pt x="32" y="1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8"/>
                    <a:pt x="23" y="31"/>
                    <a:pt x="22" y="33"/>
                  </a:cubicBezTo>
                  <a:cubicBezTo>
                    <a:pt x="17" y="45"/>
                    <a:pt x="11" y="55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6"/>
                    <a:pt x="0" y="66"/>
                    <a:pt x="0" y="65"/>
                  </a:cubicBezTo>
                  <a:cubicBezTo>
                    <a:pt x="0" y="65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543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76"/>
            <p:cNvSpPr/>
            <p:nvPr/>
          </p:nvSpPr>
          <p:spPr bwMode="auto">
            <a:xfrm>
              <a:off x="1520825" y="5761038"/>
              <a:ext cx="333375" cy="100012"/>
            </a:xfrm>
            <a:custGeom>
              <a:avLst/>
              <a:gdLst>
                <a:gd name="T0" fmla="*/ 2 w 119"/>
                <a:gd name="T1" fmla="*/ 1 h 36"/>
                <a:gd name="T2" fmla="*/ 3 w 119"/>
                <a:gd name="T3" fmla="*/ 1 h 36"/>
                <a:gd name="T4" fmla="*/ 6 w 119"/>
                <a:gd name="T5" fmla="*/ 3 h 36"/>
                <a:gd name="T6" fmla="*/ 12 w 119"/>
                <a:gd name="T7" fmla="*/ 6 h 36"/>
                <a:gd name="T8" fmla="*/ 19 w 119"/>
                <a:gd name="T9" fmla="*/ 9 h 36"/>
                <a:gd name="T10" fmla="*/ 27 w 119"/>
                <a:gd name="T11" fmla="*/ 12 h 36"/>
                <a:gd name="T12" fmla="*/ 37 w 119"/>
                <a:gd name="T13" fmla="*/ 16 h 36"/>
                <a:gd name="T14" fmla="*/ 42 w 119"/>
                <a:gd name="T15" fmla="*/ 18 h 36"/>
                <a:gd name="T16" fmla="*/ 47 w 119"/>
                <a:gd name="T17" fmla="*/ 20 h 36"/>
                <a:gd name="T18" fmla="*/ 58 w 119"/>
                <a:gd name="T19" fmla="*/ 23 h 36"/>
                <a:gd name="T20" fmla="*/ 69 w 119"/>
                <a:gd name="T21" fmla="*/ 26 h 36"/>
                <a:gd name="T22" fmla="*/ 80 w 119"/>
                <a:gd name="T23" fmla="*/ 28 h 36"/>
                <a:gd name="T24" fmla="*/ 90 w 119"/>
                <a:gd name="T25" fmla="*/ 30 h 36"/>
                <a:gd name="T26" fmla="*/ 99 w 119"/>
                <a:gd name="T27" fmla="*/ 32 h 36"/>
                <a:gd name="T28" fmla="*/ 107 w 119"/>
                <a:gd name="T29" fmla="*/ 33 h 36"/>
                <a:gd name="T30" fmla="*/ 113 w 119"/>
                <a:gd name="T31" fmla="*/ 34 h 36"/>
                <a:gd name="T32" fmla="*/ 118 w 119"/>
                <a:gd name="T33" fmla="*/ 35 h 36"/>
                <a:gd name="T34" fmla="*/ 118 w 119"/>
                <a:gd name="T35" fmla="*/ 35 h 36"/>
                <a:gd name="T36" fmla="*/ 119 w 119"/>
                <a:gd name="T37" fmla="*/ 36 h 36"/>
                <a:gd name="T38" fmla="*/ 118 w 119"/>
                <a:gd name="T39" fmla="*/ 36 h 36"/>
                <a:gd name="T40" fmla="*/ 113 w 119"/>
                <a:gd name="T41" fmla="*/ 36 h 36"/>
                <a:gd name="T42" fmla="*/ 107 w 119"/>
                <a:gd name="T43" fmla="*/ 36 h 36"/>
                <a:gd name="T44" fmla="*/ 99 w 119"/>
                <a:gd name="T45" fmla="*/ 36 h 36"/>
                <a:gd name="T46" fmla="*/ 89 w 119"/>
                <a:gd name="T47" fmla="*/ 35 h 36"/>
                <a:gd name="T48" fmla="*/ 79 w 119"/>
                <a:gd name="T49" fmla="*/ 33 h 36"/>
                <a:gd name="T50" fmla="*/ 68 w 119"/>
                <a:gd name="T51" fmla="*/ 31 h 36"/>
                <a:gd name="T52" fmla="*/ 57 w 119"/>
                <a:gd name="T53" fmla="*/ 28 h 36"/>
                <a:gd name="T54" fmla="*/ 46 w 119"/>
                <a:gd name="T55" fmla="*/ 25 h 36"/>
                <a:gd name="T56" fmla="*/ 40 w 119"/>
                <a:gd name="T57" fmla="*/ 23 h 36"/>
                <a:gd name="T58" fmla="*/ 35 w 119"/>
                <a:gd name="T59" fmla="*/ 21 h 36"/>
                <a:gd name="T60" fmla="*/ 26 w 119"/>
                <a:gd name="T61" fmla="*/ 17 h 36"/>
                <a:gd name="T62" fmla="*/ 17 w 119"/>
                <a:gd name="T63" fmla="*/ 13 h 36"/>
                <a:gd name="T64" fmla="*/ 10 w 119"/>
                <a:gd name="T65" fmla="*/ 9 h 36"/>
                <a:gd name="T66" fmla="*/ 5 w 119"/>
                <a:gd name="T67" fmla="*/ 5 h 36"/>
                <a:gd name="T68" fmla="*/ 2 w 119"/>
                <a:gd name="T69" fmla="*/ 3 h 36"/>
                <a:gd name="T70" fmla="*/ 1 w 119"/>
                <a:gd name="T71" fmla="*/ 2 h 36"/>
                <a:gd name="T72" fmla="*/ 1 w 119"/>
                <a:gd name="T73" fmla="*/ 1 h 36"/>
                <a:gd name="T74" fmla="*/ 2 w 119"/>
                <a:gd name="T7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9" h="36">
                  <a:moveTo>
                    <a:pt x="2" y="1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8" y="4"/>
                    <a:pt x="10" y="5"/>
                    <a:pt x="12" y="6"/>
                  </a:cubicBezTo>
                  <a:cubicBezTo>
                    <a:pt x="14" y="7"/>
                    <a:pt x="16" y="8"/>
                    <a:pt x="19" y="9"/>
                  </a:cubicBezTo>
                  <a:cubicBezTo>
                    <a:pt x="22" y="10"/>
                    <a:pt x="24" y="11"/>
                    <a:pt x="27" y="12"/>
                  </a:cubicBezTo>
                  <a:cubicBezTo>
                    <a:pt x="30" y="14"/>
                    <a:pt x="34" y="15"/>
                    <a:pt x="37" y="16"/>
                  </a:cubicBezTo>
                  <a:cubicBezTo>
                    <a:pt x="39" y="17"/>
                    <a:pt x="40" y="17"/>
                    <a:pt x="42" y="18"/>
                  </a:cubicBezTo>
                  <a:cubicBezTo>
                    <a:pt x="44" y="19"/>
                    <a:pt x="46" y="19"/>
                    <a:pt x="47" y="20"/>
                  </a:cubicBezTo>
                  <a:cubicBezTo>
                    <a:pt x="51" y="21"/>
                    <a:pt x="55" y="22"/>
                    <a:pt x="58" y="23"/>
                  </a:cubicBezTo>
                  <a:cubicBezTo>
                    <a:pt x="62" y="24"/>
                    <a:pt x="66" y="25"/>
                    <a:pt x="69" y="26"/>
                  </a:cubicBezTo>
                  <a:cubicBezTo>
                    <a:pt x="73" y="27"/>
                    <a:pt x="77" y="28"/>
                    <a:pt x="80" y="28"/>
                  </a:cubicBezTo>
                  <a:cubicBezTo>
                    <a:pt x="83" y="29"/>
                    <a:pt x="87" y="30"/>
                    <a:pt x="90" y="30"/>
                  </a:cubicBezTo>
                  <a:cubicBezTo>
                    <a:pt x="93" y="31"/>
                    <a:pt x="96" y="32"/>
                    <a:pt x="99" y="32"/>
                  </a:cubicBezTo>
                  <a:cubicBezTo>
                    <a:pt x="102" y="33"/>
                    <a:pt x="105" y="33"/>
                    <a:pt x="107" y="33"/>
                  </a:cubicBezTo>
                  <a:cubicBezTo>
                    <a:pt x="109" y="34"/>
                    <a:pt x="111" y="34"/>
                    <a:pt x="113" y="34"/>
                  </a:cubicBezTo>
                  <a:cubicBezTo>
                    <a:pt x="116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5"/>
                    <a:pt x="119" y="35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36"/>
                    <a:pt x="116" y="36"/>
                    <a:pt x="113" y="36"/>
                  </a:cubicBezTo>
                  <a:cubicBezTo>
                    <a:pt x="111" y="36"/>
                    <a:pt x="109" y="36"/>
                    <a:pt x="107" y="36"/>
                  </a:cubicBezTo>
                  <a:cubicBezTo>
                    <a:pt x="104" y="36"/>
                    <a:pt x="102" y="36"/>
                    <a:pt x="99" y="36"/>
                  </a:cubicBezTo>
                  <a:cubicBezTo>
                    <a:pt x="96" y="35"/>
                    <a:pt x="93" y="35"/>
                    <a:pt x="89" y="35"/>
                  </a:cubicBezTo>
                  <a:cubicBezTo>
                    <a:pt x="86" y="34"/>
                    <a:pt x="83" y="34"/>
                    <a:pt x="79" y="33"/>
                  </a:cubicBezTo>
                  <a:cubicBezTo>
                    <a:pt x="75" y="33"/>
                    <a:pt x="72" y="32"/>
                    <a:pt x="68" y="31"/>
                  </a:cubicBezTo>
                  <a:cubicBezTo>
                    <a:pt x="64" y="30"/>
                    <a:pt x="61" y="29"/>
                    <a:pt x="57" y="28"/>
                  </a:cubicBezTo>
                  <a:cubicBezTo>
                    <a:pt x="53" y="27"/>
                    <a:pt x="49" y="26"/>
                    <a:pt x="46" y="25"/>
                  </a:cubicBezTo>
                  <a:cubicBezTo>
                    <a:pt x="44" y="24"/>
                    <a:pt x="42" y="24"/>
                    <a:pt x="40" y="23"/>
                  </a:cubicBezTo>
                  <a:cubicBezTo>
                    <a:pt x="39" y="22"/>
                    <a:pt x="37" y="22"/>
                    <a:pt x="35" y="21"/>
                  </a:cubicBezTo>
                  <a:cubicBezTo>
                    <a:pt x="32" y="20"/>
                    <a:pt x="28" y="18"/>
                    <a:pt x="26" y="17"/>
                  </a:cubicBezTo>
                  <a:cubicBezTo>
                    <a:pt x="23" y="15"/>
                    <a:pt x="20" y="14"/>
                    <a:pt x="17" y="13"/>
                  </a:cubicBezTo>
                  <a:cubicBezTo>
                    <a:pt x="15" y="11"/>
                    <a:pt x="12" y="10"/>
                    <a:pt x="10" y="9"/>
                  </a:cubicBezTo>
                  <a:cubicBezTo>
                    <a:pt x="8" y="7"/>
                    <a:pt x="6" y="6"/>
                    <a:pt x="5" y="5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277"/>
            <p:cNvSpPr/>
            <p:nvPr/>
          </p:nvSpPr>
          <p:spPr bwMode="auto">
            <a:xfrm>
              <a:off x="2687638" y="5422900"/>
              <a:ext cx="77787" cy="558800"/>
            </a:xfrm>
            <a:custGeom>
              <a:avLst/>
              <a:gdLst>
                <a:gd name="T0" fmla="*/ 2 w 28"/>
                <a:gd name="T1" fmla="*/ 1 h 199"/>
                <a:gd name="T2" fmla="*/ 7 w 28"/>
                <a:gd name="T3" fmla="*/ 32 h 199"/>
                <a:gd name="T4" fmla="*/ 11 w 28"/>
                <a:gd name="T5" fmla="*/ 63 h 199"/>
                <a:gd name="T6" fmla="*/ 16 w 28"/>
                <a:gd name="T7" fmla="*/ 99 h 199"/>
                <a:gd name="T8" fmla="*/ 20 w 28"/>
                <a:gd name="T9" fmla="*/ 136 h 199"/>
                <a:gd name="T10" fmla="*/ 22 w 28"/>
                <a:gd name="T11" fmla="*/ 152 h 199"/>
                <a:gd name="T12" fmla="*/ 24 w 28"/>
                <a:gd name="T13" fmla="*/ 167 h 199"/>
                <a:gd name="T14" fmla="*/ 26 w 28"/>
                <a:gd name="T15" fmla="*/ 180 h 199"/>
                <a:gd name="T16" fmla="*/ 27 w 28"/>
                <a:gd name="T17" fmla="*/ 189 h 199"/>
                <a:gd name="T18" fmla="*/ 28 w 28"/>
                <a:gd name="T19" fmla="*/ 198 h 199"/>
                <a:gd name="T20" fmla="*/ 28 w 28"/>
                <a:gd name="T21" fmla="*/ 198 h 199"/>
                <a:gd name="T22" fmla="*/ 28 w 28"/>
                <a:gd name="T23" fmla="*/ 199 h 199"/>
                <a:gd name="T24" fmla="*/ 27 w 28"/>
                <a:gd name="T25" fmla="*/ 198 h 199"/>
                <a:gd name="T26" fmla="*/ 25 w 28"/>
                <a:gd name="T27" fmla="*/ 190 h 199"/>
                <a:gd name="T28" fmla="*/ 23 w 28"/>
                <a:gd name="T29" fmla="*/ 180 h 199"/>
                <a:gd name="T30" fmla="*/ 20 w 28"/>
                <a:gd name="T31" fmla="*/ 168 h 199"/>
                <a:gd name="T32" fmla="*/ 18 w 28"/>
                <a:gd name="T33" fmla="*/ 153 h 199"/>
                <a:gd name="T34" fmla="*/ 15 w 28"/>
                <a:gd name="T35" fmla="*/ 136 h 199"/>
                <a:gd name="T36" fmla="*/ 10 w 28"/>
                <a:gd name="T37" fmla="*/ 100 h 199"/>
                <a:gd name="T38" fmla="*/ 6 w 28"/>
                <a:gd name="T39" fmla="*/ 64 h 199"/>
                <a:gd name="T40" fmla="*/ 3 w 28"/>
                <a:gd name="T41" fmla="*/ 32 h 199"/>
                <a:gd name="T42" fmla="*/ 0 w 28"/>
                <a:gd name="T43" fmla="*/ 1 h 199"/>
                <a:gd name="T44" fmla="*/ 1 w 28"/>
                <a:gd name="T45" fmla="*/ 0 h 199"/>
                <a:gd name="T46" fmla="*/ 2 w 28"/>
                <a:gd name="T47" fmla="*/ 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199">
                  <a:moveTo>
                    <a:pt x="2" y="1"/>
                  </a:moveTo>
                  <a:cubicBezTo>
                    <a:pt x="2" y="1"/>
                    <a:pt x="4" y="13"/>
                    <a:pt x="7" y="32"/>
                  </a:cubicBezTo>
                  <a:cubicBezTo>
                    <a:pt x="8" y="41"/>
                    <a:pt x="10" y="52"/>
                    <a:pt x="11" y="63"/>
                  </a:cubicBezTo>
                  <a:cubicBezTo>
                    <a:pt x="13" y="75"/>
                    <a:pt x="14" y="87"/>
                    <a:pt x="16" y="99"/>
                  </a:cubicBezTo>
                  <a:cubicBezTo>
                    <a:pt x="17" y="112"/>
                    <a:pt x="19" y="124"/>
                    <a:pt x="20" y="136"/>
                  </a:cubicBezTo>
                  <a:cubicBezTo>
                    <a:pt x="21" y="141"/>
                    <a:pt x="22" y="147"/>
                    <a:pt x="22" y="152"/>
                  </a:cubicBezTo>
                  <a:cubicBezTo>
                    <a:pt x="23" y="158"/>
                    <a:pt x="23" y="163"/>
                    <a:pt x="24" y="167"/>
                  </a:cubicBezTo>
                  <a:cubicBezTo>
                    <a:pt x="25" y="172"/>
                    <a:pt x="25" y="176"/>
                    <a:pt x="26" y="180"/>
                  </a:cubicBezTo>
                  <a:cubicBezTo>
                    <a:pt x="26" y="183"/>
                    <a:pt x="27" y="187"/>
                    <a:pt x="27" y="189"/>
                  </a:cubicBezTo>
                  <a:cubicBezTo>
                    <a:pt x="28" y="195"/>
                    <a:pt x="28" y="198"/>
                    <a:pt x="28" y="198"/>
                  </a:cubicBezTo>
                  <a:cubicBezTo>
                    <a:pt x="28" y="198"/>
                    <a:pt x="28" y="198"/>
                    <a:pt x="28" y="198"/>
                  </a:cubicBezTo>
                  <a:cubicBezTo>
                    <a:pt x="28" y="198"/>
                    <a:pt x="28" y="199"/>
                    <a:pt x="28" y="199"/>
                  </a:cubicBezTo>
                  <a:cubicBezTo>
                    <a:pt x="27" y="199"/>
                    <a:pt x="27" y="199"/>
                    <a:pt x="27" y="198"/>
                  </a:cubicBezTo>
                  <a:cubicBezTo>
                    <a:pt x="27" y="198"/>
                    <a:pt x="26" y="195"/>
                    <a:pt x="25" y="190"/>
                  </a:cubicBezTo>
                  <a:cubicBezTo>
                    <a:pt x="24" y="187"/>
                    <a:pt x="24" y="184"/>
                    <a:pt x="23" y="180"/>
                  </a:cubicBezTo>
                  <a:cubicBezTo>
                    <a:pt x="22" y="176"/>
                    <a:pt x="21" y="172"/>
                    <a:pt x="20" y="168"/>
                  </a:cubicBezTo>
                  <a:cubicBezTo>
                    <a:pt x="20" y="163"/>
                    <a:pt x="19" y="158"/>
                    <a:pt x="18" y="153"/>
                  </a:cubicBezTo>
                  <a:cubicBezTo>
                    <a:pt x="17" y="148"/>
                    <a:pt x="16" y="142"/>
                    <a:pt x="15" y="136"/>
                  </a:cubicBezTo>
                  <a:cubicBezTo>
                    <a:pt x="14" y="125"/>
                    <a:pt x="12" y="112"/>
                    <a:pt x="10" y="100"/>
                  </a:cubicBezTo>
                  <a:cubicBezTo>
                    <a:pt x="9" y="88"/>
                    <a:pt x="7" y="75"/>
                    <a:pt x="6" y="64"/>
                  </a:cubicBezTo>
                  <a:cubicBezTo>
                    <a:pt x="5" y="52"/>
                    <a:pt x="4" y="41"/>
                    <a:pt x="3" y="32"/>
                  </a:cubicBezTo>
                  <a:cubicBezTo>
                    <a:pt x="1" y="14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543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278"/>
            <p:cNvSpPr/>
            <p:nvPr/>
          </p:nvSpPr>
          <p:spPr bwMode="auto">
            <a:xfrm>
              <a:off x="1474788" y="4732338"/>
              <a:ext cx="112712" cy="46037"/>
            </a:xfrm>
            <a:custGeom>
              <a:avLst/>
              <a:gdLst>
                <a:gd name="T0" fmla="*/ 1 w 40"/>
                <a:gd name="T1" fmla="*/ 9 h 16"/>
                <a:gd name="T2" fmla="*/ 2 w 40"/>
                <a:gd name="T3" fmla="*/ 7 h 16"/>
                <a:gd name="T4" fmla="*/ 6 w 40"/>
                <a:gd name="T5" fmla="*/ 4 h 16"/>
                <a:gd name="T6" fmla="*/ 9 w 40"/>
                <a:gd name="T7" fmla="*/ 3 h 16"/>
                <a:gd name="T8" fmla="*/ 13 w 40"/>
                <a:gd name="T9" fmla="*/ 1 h 16"/>
                <a:gd name="T10" fmla="*/ 17 w 40"/>
                <a:gd name="T11" fmla="*/ 1 h 16"/>
                <a:gd name="T12" fmla="*/ 21 w 40"/>
                <a:gd name="T13" fmla="*/ 1 h 16"/>
                <a:gd name="T14" fmla="*/ 26 w 40"/>
                <a:gd name="T15" fmla="*/ 2 h 16"/>
                <a:gd name="T16" fmla="*/ 29 w 40"/>
                <a:gd name="T17" fmla="*/ 4 h 16"/>
                <a:gd name="T18" fmla="*/ 33 w 40"/>
                <a:gd name="T19" fmla="*/ 6 h 16"/>
                <a:gd name="T20" fmla="*/ 35 w 40"/>
                <a:gd name="T21" fmla="*/ 8 h 16"/>
                <a:gd name="T22" fmla="*/ 38 w 40"/>
                <a:gd name="T23" fmla="*/ 12 h 16"/>
                <a:gd name="T24" fmla="*/ 39 w 40"/>
                <a:gd name="T25" fmla="*/ 14 h 16"/>
                <a:gd name="T26" fmla="*/ 39 w 40"/>
                <a:gd name="T27" fmla="*/ 16 h 16"/>
                <a:gd name="T28" fmla="*/ 37 w 40"/>
                <a:gd name="T29" fmla="*/ 16 h 16"/>
                <a:gd name="T30" fmla="*/ 37 w 40"/>
                <a:gd name="T31" fmla="*/ 16 h 16"/>
                <a:gd name="T32" fmla="*/ 36 w 40"/>
                <a:gd name="T33" fmla="*/ 14 h 16"/>
                <a:gd name="T34" fmla="*/ 32 w 40"/>
                <a:gd name="T35" fmla="*/ 11 h 16"/>
                <a:gd name="T36" fmla="*/ 30 w 40"/>
                <a:gd name="T37" fmla="*/ 10 h 16"/>
                <a:gd name="T38" fmla="*/ 27 w 40"/>
                <a:gd name="T39" fmla="*/ 8 h 16"/>
                <a:gd name="T40" fmla="*/ 24 w 40"/>
                <a:gd name="T41" fmla="*/ 7 h 16"/>
                <a:gd name="T42" fmla="*/ 21 w 40"/>
                <a:gd name="T43" fmla="*/ 6 h 16"/>
                <a:gd name="T44" fmla="*/ 17 w 40"/>
                <a:gd name="T45" fmla="*/ 6 h 16"/>
                <a:gd name="T46" fmla="*/ 14 w 40"/>
                <a:gd name="T47" fmla="*/ 6 h 16"/>
                <a:gd name="T48" fmla="*/ 11 w 40"/>
                <a:gd name="T49" fmla="*/ 7 h 16"/>
                <a:gd name="T50" fmla="*/ 8 w 40"/>
                <a:gd name="T51" fmla="*/ 8 h 16"/>
                <a:gd name="T52" fmla="*/ 4 w 40"/>
                <a:gd name="T53" fmla="*/ 10 h 16"/>
                <a:gd name="T54" fmla="*/ 3 w 40"/>
                <a:gd name="T55" fmla="*/ 11 h 16"/>
                <a:gd name="T56" fmla="*/ 0 w 40"/>
                <a:gd name="T57" fmla="*/ 11 h 16"/>
                <a:gd name="T58" fmla="*/ 1 w 40"/>
                <a:gd name="T5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6">
                  <a:moveTo>
                    <a:pt x="1" y="9"/>
                  </a:moveTo>
                  <a:cubicBezTo>
                    <a:pt x="1" y="9"/>
                    <a:pt x="1" y="8"/>
                    <a:pt x="2" y="7"/>
                  </a:cubicBezTo>
                  <a:cubicBezTo>
                    <a:pt x="3" y="6"/>
                    <a:pt x="4" y="5"/>
                    <a:pt x="6" y="4"/>
                  </a:cubicBezTo>
                  <a:cubicBezTo>
                    <a:pt x="7" y="4"/>
                    <a:pt x="8" y="3"/>
                    <a:pt x="9" y="3"/>
                  </a:cubicBezTo>
                  <a:cubicBezTo>
                    <a:pt x="10" y="2"/>
                    <a:pt x="11" y="2"/>
                    <a:pt x="13" y="1"/>
                  </a:cubicBezTo>
                  <a:cubicBezTo>
                    <a:pt x="14" y="1"/>
                    <a:pt x="15" y="1"/>
                    <a:pt x="17" y="1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3" y="1"/>
                    <a:pt x="24" y="1"/>
                    <a:pt x="26" y="2"/>
                  </a:cubicBezTo>
                  <a:cubicBezTo>
                    <a:pt x="27" y="2"/>
                    <a:pt x="28" y="3"/>
                    <a:pt x="29" y="4"/>
                  </a:cubicBezTo>
                  <a:cubicBezTo>
                    <a:pt x="31" y="4"/>
                    <a:pt x="32" y="5"/>
                    <a:pt x="33" y="6"/>
                  </a:cubicBezTo>
                  <a:cubicBezTo>
                    <a:pt x="34" y="7"/>
                    <a:pt x="34" y="7"/>
                    <a:pt x="35" y="8"/>
                  </a:cubicBezTo>
                  <a:cubicBezTo>
                    <a:pt x="37" y="10"/>
                    <a:pt x="38" y="11"/>
                    <a:pt x="38" y="12"/>
                  </a:cubicBezTo>
                  <a:cubicBezTo>
                    <a:pt x="39" y="13"/>
                    <a:pt x="39" y="14"/>
                    <a:pt x="39" y="14"/>
                  </a:cubicBezTo>
                  <a:cubicBezTo>
                    <a:pt x="40" y="14"/>
                    <a:pt x="40" y="15"/>
                    <a:pt x="39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5"/>
                    <a:pt x="36" y="14"/>
                  </a:cubicBezTo>
                  <a:cubicBezTo>
                    <a:pt x="35" y="14"/>
                    <a:pt x="34" y="12"/>
                    <a:pt x="32" y="11"/>
                  </a:cubicBezTo>
                  <a:cubicBezTo>
                    <a:pt x="31" y="11"/>
                    <a:pt x="31" y="10"/>
                    <a:pt x="30" y="10"/>
                  </a:cubicBezTo>
                  <a:cubicBezTo>
                    <a:pt x="29" y="9"/>
                    <a:pt x="28" y="9"/>
                    <a:pt x="27" y="8"/>
                  </a:cubicBezTo>
                  <a:cubicBezTo>
                    <a:pt x="26" y="8"/>
                    <a:pt x="25" y="7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6" y="9"/>
                    <a:pt x="5" y="10"/>
                    <a:pt x="4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279"/>
            <p:cNvSpPr/>
            <p:nvPr/>
          </p:nvSpPr>
          <p:spPr bwMode="auto">
            <a:xfrm>
              <a:off x="2892425" y="4743450"/>
              <a:ext cx="109537" cy="42862"/>
            </a:xfrm>
            <a:custGeom>
              <a:avLst/>
              <a:gdLst>
                <a:gd name="T0" fmla="*/ 37 w 39"/>
                <a:gd name="T1" fmla="*/ 10 h 15"/>
                <a:gd name="T2" fmla="*/ 35 w 39"/>
                <a:gd name="T3" fmla="*/ 9 h 15"/>
                <a:gd name="T4" fmla="*/ 31 w 39"/>
                <a:gd name="T5" fmla="*/ 7 h 15"/>
                <a:gd name="T6" fmla="*/ 28 w 39"/>
                <a:gd name="T7" fmla="*/ 6 h 15"/>
                <a:gd name="T8" fmla="*/ 25 w 39"/>
                <a:gd name="T9" fmla="*/ 6 h 15"/>
                <a:gd name="T10" fmla="*/ 22 w 39"/>
                <a:gd name="T11" fmla="*/ 5 h 15"/>
                <a:gd name="T12" fmla="*/ 19 w 39"/>
                <a:gd name="T13" fmla="*/ 6 h 15"/>
                <a:gd name="T14" fmla="*/ 15 w 39"/>
                <a:gd name="T15" fmla="*/ 6 h 15"/>
                <a:gd name="T16" fmla="*/ 12 w 39"/>
                <a:gd name="T17" fmla="*/ 7 h 15"/>
                <a:gd name="T18" fmla="*/ 9 w 39"/>
                <a:gd name="T19" fmla="*/ 9 h 15"/>
                <a:gd name="T20" fmla="*/ 7 w 39"/>
                <a:gd name="T21" fmla="*/ 11 h 15"/>
                <a:gd name="T22" fmla="*/ 4 w 39"/>
                <a:gd name="T23" fmla="*/ 14 h 15"/>
                <a:gd name="T24" fmla="*/ 2 w 39"/>
                <a:gd name="T25" fmla="*/ 15 h 15"/>
                <a:gd name="T26" fmla="*/ 2 w 39"/>
                <a:gd name="T27" fmla="*/ 15 h 15"/>
                <a:gd name="T28" fmla="*/ 0 w 39"/>
                <a:gd name="T29" fmla="*/ 15 h 15"/>
                <a:gd name="T30" fmla="*/ 0 w 39"/>
                <a:gd name="T31" fmla="*/ 13 h 15"/>
                <a:gd name="T32" fmla="*/ 1 w 39"/>
                <a:gd name="T33" fmla="*/ 11 h 15"/>
                <a:gd name="T34" fmla="*/ 4 w 39"/>
                <a:gd name="T35" fmla="*/ 7 h 15"/>
                <a:gd name="T36" fmla="*/ 7 w 39"/>
                <a:gd name="T37" fmla="*/ 5 h 15"/>
                <a:gd name="T38" fmla="*/ 10 w 39"/>
                <a:gd name="T39" fmla="*/ 3 h 15"/>
                <a:gd name="T40" fmla="*/ 14 w 39"/>
                <a:gd name="T41" fmla="*/ 1 h 15"/>
                <a:gd name="T42" fmla="*/ 18 w 39"/>
                <a:gd name="T43" fmla="*/ 0 h 15"/>
                <a:gd name="T44" fmla="*/ 22 w 39"/>
                <a:gd name="T45" fmla="*/ 0 h 15"/>
                <a:gd name="T46" fmla="*/ 27 w 39"/>
                <a:gd name="T47" fmla="*/ 1 h 15"/>
                <a:gd name="T48" fmla="*/ 30 w 39"/>
                <a:gd name="T49" fmla="*/ 2 h 15"/>
                <a:gd name="T50" fmla="*/ 33 w 39"/>
                <a:gd name="T51" fmla="*/ 3 h 15"/>
                <a:gd name="T52" fmla="*/ 37 w 39"/>
                <a:gd name="T53" fmla="*/ 7 h 15"/>
                <a:gd name="T54" fmla="*/ 39 w 39"/>
                <a:gd name="T55" fmla="*/ 8 h 15"/>
                <a:gd name="T56" fmla="*/ 39 w 39"/>
                <a:gd name="T57" fmla="*/ 10 h 15"/>
                <a:gd name="T58" fmla="*/ 37 w 39"/>
                <a:gd name="T5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15">
                  <a:moveTo>
                    <a:pt x="37" y="10"/>
                  </a:moveTo>
                  <a:cubicBezTo>
                    <a:pt x="37" y="10"/>
                    <a:pt x="36" y="10"/>
                    <a:pt x="35" y="9"/>
                  </a:cubicBezTo>
                  <a:cubicBezTo>
                    <a:pt x="34" y="9"/>
                    <a:pt x="33" y="8"/>
                    <a:pt x="31" y="7"/>
                  </a:cubicBezTo>
                  <a:cubicBezTo>
                    <a:pt x="30" y="7"/>
                    <a:pt x="29" y="7"/>
                    <a:pt x="28" y="6"/>
                  </a:cubicBezTo>
                  <a:cubicBezTo>
                    <a:pt x="28" y="6"/>
                    <a:pt x="26" y="6"/>
                    <a:pt x="25" y="6"/>
                  </a:cubicBezTo>
                  <a:cubicBezTo>
                    <a:pt x="24" y="6"/>
                    <a:pt x="23" y="5"/>
                    <a:pt x="22" y="5"/>
                  </a:cubicBezTo>
                  <a:cubicBezTo>
                    <a:pt x="21" y="5"/>
                    <a:pt x="20" y="5"/>
                    <a:pt x="19" y="6"/>
                  </a:cubicBezTo>
                  <a:cubicBezTo>
                    <a:pt x="18" y="6"/>
                    <a:pt x="16" y="6"/>
                    <a:pt x="15" y="6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9"/>
                    <a:pt x="9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5" y="12"/>
                    <a:pt x="4" y="13"/>
                    <a:pt x="4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0"/>
                    <a:pt x="3" y="9"/>
                    <a:pt x="4" y="7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1" y="2"/>
                    <a:pt x="12" y="2"/>
                    <a:pt x="14" y="1"/>
                  </a:cubicBezTo>
                  <a:cubicBezTo>
                    <a:pt x="15" y="1"/>
                    <a:pt x="16" y="0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1"/>
                  </a:cubicBezTo>
                  <a:cubicBezTo>
                    <a:pt x="28" y="1"/>
                    <a:pt x="29" y="1"/>
                    <a:pt x="30" y="2"/>
                  </a:cubicBezTo>
                  <a:cubicBezTo>
                    <a:pt x="31" y="2"/>
                    <a:pt x="32" y="3"/>
                    <a:pt x="33" y="3"/>
                  </a:cubicBezTo>
                  <a:cubicBezTo>
                    <a:pt x="35" y="5"/>
                    <a:pt x="36" y="6"/>
                    <a:pt x="37" y="7"/>
                  </a:cubicBezTo>
                  <a:cubicBezTo>
                    <a:pt x="38" y="7"/>
                    <a:pt x="39" y="8"/>
                    <a:pt x="39" y="8"/>
                  </a:cubicBezTo>
                  <a:cubicBezTo>
                    <a:pt x="39" y="9"/>
                    <a:pt x="39" y="10"/>
                    <a:pt x="39" y="10"/>
                  </a:cubicBezTo>
                  <a:cubicBezTo>
                    <a:pt x="38" y="11"/>
                    <a:pt x="37" y="11"/>
                    <a:pt x="37" y="10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280"/>
            <p:cNvSpPr/>
            <p:nvPr/>
          </p:nvSpPr>
          <p:spPr bwMode="auto">
            <a:xfrm>
              <a:off x="1422400" y="3595688"/>
              <a:ext cx="774700" cy="939800"/>
            </a:xfrm>
            <a:custGeom>
              <a:avLst/>
              <a:gdLst>
                <a:gd name="T0" fmla="*/ 276 w 276"/>
                <a:gd name="T1" fmla="*/ 2 h 335"/>
                <a:gd name="T2" fmla="*/ 274 w 276"/>
                <a:gd name="T3" fmla="*/ 7 h 335"/>
                <a:gd name="T4" fmla="*/ 267 w 276"/>
                <a:gd name="T5" fmla="*/ 20 h 335"/>
                <a:gd name="T6" fmla="*/ 250 w 276"/>
                <a:gd name="T7" fmla="*/ 37 h 335"/>
                <a:gd name="T8" fmla="*/ 224 w 276"/>
                <a:gd name="T9" fmla="*/ 52 h 335"/>
                <a:gd name="T10" fmla="*/ 209 w 276"/>
                <a:gd name="T11" fmla="*/ 59 h 335"/>
                <a:gd name="T12" fmla="*/ 191 w 276"/>
                <a:gd name="T13" fmla="*/ 66 h 335"/>
                <a:gd name="T14" fmla="*/ 156 w 276"/>
                <a:gd name="T15" fmla="*/ 81 h 335"/>
                <a:gd name="T16" fmla="*/ 120 w 276"/>
                <a:gd name="T17" fmla="*/ 102 h 335"/>
                <a:gd name="T18" fmla="*/ 86 w 276"/>
                <a:gd name="T19" fmla="*/ 128 h 335"/>
                <a:gd name="T20" fmla="*/ 57 w 276"/>
                <a:gd name="T21" fmla="*/ 159 h 335"/>
                <a:gd name="T22" fmla="*/ 34 w 276"/>
                <a:gd name="T23" fmla="*/ 194 h 335"/>
                <a:gd name="T24" fmla="*/ 19 w 276"/>
                <a:gd name="T25" fmla="*/ 229 h 335"/>
                <a:gd name="T26" fmla="*/ 16 w 276"/>
                <a:gd name="T27" fmla="*/ 238 h 335"/>
                <a:gd name="T28" fmla="*/ 13 w 276"/>
                <a:gd name="T29" fmla="*/ 246 h 335"/>
                <a:gd name="T30" fmla="*/ 9 w 276"/>
                <a:gd name="T31" fmla="*/ 262 h 335"/>
                <a:gd name="T32" fmla="*/ 5 w 276"/>
                <a:gd name="T33" fmla="*/ 291 h 335"/>
                <a:gd name="T34" fmla="*/ 3 w 276"/>
                <a:gd name="T35" fmla="*/ 304 h 335"/>
                <a:gd name="T36" fmla="*/ 3 w 276"/>
                <a:gd name="T37" fmla="*/ 314 h 335"/>
                <a:gd name="T38" fmla="*/ 3 w 276"/>
                <a:gd name="T39" fmla="*/ 329 h 335"/>
                <a:gd name="T40" fmla="*/ 3 w 276"/>
                <a:gd name="T41" fmla="*/ 334 h 335"/>
                <a:gd name="T42" fmla="*/ 3 w 276"/>
                <a:gd name="T43" fmla="*/ 334 h 335"/>
                <a:gd name="T44" fmla="*/ 1 w 276"/>
                <a:gd name="T45" fmla="*/ 335 h 335"/>
                <a:gd name="T46" fmla="*/ 0 w 276"/>
                <a:gd name="T47" fmla="*/ 334 h 335"/>
                <a:gd name="T48" fmla="*/ 0 w 276"/>
                <a:gd name="T49" fmla="*/ 329 h 335"/>
                <a:gd name="T50" fmla="*/ 0 w 276"/>
                <a:gd name="T51" fmla="*/ 314 h 335"/>
                <a:gd name="T52" fmla="*/ 0 w 276"/>
                <a:gd name="T53" fmla="*/ 303 h 335"/>
                <a:gd name="T54" fmla="*/ 0 w 276"/>
                <a:gd name="T55" fmla="*/ 291 h 335"/>
                <a:gd name="T56" fmla="*/ 4 w 276"/>
                <a:gd name="T57" fmla="*/ 261 h 335"/>
                <a:gd name="T58" fmla="*/ 8 w 276"/>
                <a:gd name="T59" fmla="*/ 245 h 335"/>
                <a:gd name="T60" fmla="*/ 10 w 276"/>
                <a:gd name="T61" fmla="*/ 236 h 335"/>
                <a:gd name="T62" fmla="*/ 13 w 276"/>
                <a:gd name="T63" fmla="*/ 227 h 335"/>
                <a:gd name="T64" fmla="*/ 28 w 276"/>
                <a:gd name="T65" fmla="*/ 190 h 335"/>
                <a:gd name="T66" fmla="*/ 51 w 276"/>
                <a:gd name="T67" fmla="*/ 155 h 335"/>
                <a:gd name="T68" fmla="*/ 81 w 276"/>
                <a:gd name="T69" fmla="*/ 122 h 335"/>
                <a:gd name="T70" fmla="*/ 153 w 276"/>
                <a:gd name="T71" fmla="*/ 75 h 335"/>
                <a:gd name="T72" fmla="*/ 189 w 276"/>
                <a:gd name="T73" fmla="*/ 60 h 335"/>
                <a:gd name="T74" fmla="*/ 206 w 276"/>
                <a:gd name="T75" fmla="*/ 54 h 335"/>
                <a:gd name="T76" fmla="*/ 222 w 276"/>
                <a:gd name="T77" fmla="*/ 47 h 335"/>
                <a:gd name="T78" fmla="*/ 264 w 276"/>
                <a:gd name="T79" fmla="*/ 18 h 335"/>
                <a:gd name="T80" fmla="*/ 271 w 276"/>
                <a:gd name="T81" fmla="*/ 6 h 335"/>
                <a:gd name="T82" fmla="*/ 273 w 276"/>
                <a:gd name="T83" fmla="*/ 1 h 335"/>
                <a:gd name="T84" fmla="*/ 275 w 276"/>
                <a:gd name="T85" fmla="*/ 0 h 335"/>
                <a:gd name="T86" fmla="*/ 276 w 276"/>
                <a:gd name="T87" fmla="*/ 2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6" h="335">
                  <a:moveTo>
                    <a:pt x="276" y="2"/>
                  </a:moveTo>
                  <a:cubicBezTo>
                    <a:pt x="276" y="2"/>
                    <a:pt x="275" y="4"/>
                    <a:pt x="274" y="7"/>
                  </a:cubicBezTo>
                  <a:cubicBezTo>
                    <a:pt x="273" y="10"/>
                    <a:pt x="271" y="15"/>
                    <a:pt x="267" y="20"/>
                  </a:cubicBezTo>
                  <a:cubicBezTo>
                    <a:pt x="263" y="25"/>
                    <a:pt x="257" y="31"/>
                    <a:pt x="250" y="37"/>
                  </a:cubicBezTo>
                  <a:cubicBezTo>
                    <a:pt x="243" y="42"/>
                    <a:pt x="234" y="48"/>
                    <a:pt x="224" y="52"/>
                  </a:cubicBezTo>
                  <a:cubicBezTo>
                    <a:pt x="219" y="55"/>
                    <a:pt x="214" y="57"/>
                    <a:pt x="209" y="59"/>
                  </a:cubicBezTo>
                  <a:cubicBezTo>
                    <a:pt x="203" y="62"/>
                    <a:pt x="197" y="64"/>
                    <a:pt x="191" y="66"/>
                  </a:cubicBezTo>
                  <a:cubicBezTo>
                    <a:pt x="180" y="70"/>
                    <a:pt x="168" y="75"/>
                    <a:pt x="156" y="81"/>
                  </a:cubicBezTo>
                  <a:cubicBezTo>
                    <a:pt x="144" y="87"/>
                    <a:pt x="132" y="94"/>
                    <a:pt x="120" y="102"/>
                  </a:cubicBezTo>
                  <a:cubicBezTo>
                    <a:pt x="108" y="110"/>
                    <a:pt x="97" y="119"/>
                    <a:pt x="86" y="128"/>
                  </a:cubicBezTo>
                  <a:cubicBezTo>
                    <a:pt x="76" y="138"/>
                    <a:pt x="66" y="148"/>
                    <a:pt x="57" y="159"/>
                  </a:cubicBezTo>
                  <a:cubicBezTo>
                    <a:pt x="48" y="170"/>
                    <a:pt x="41" y="182"/>
                    <a:pt x="34" y="194"/>
                  </a:cubicBezTo>
                  <a:cubicBezTo>
                    <a:pt x="28" y="205"/>
                    <a:pt x="23" y="217"/>
                    <a:pt x="19" y="229"/>
                  </a:cubicBezTo>
                  <a:cubicBezTo>
                    <a:pt x="17" y="232"/>
                    <a:pt x="16" y="235"/>
                    <a:pt x="16" y="238"/>
                  </a:cubicBezTo>
                  <a:cubicBezTo>
                    <a:pt x="15" y="240"/>
                    <a:pt x="14" y="243"/>
                    <a:pt x="13" y="246"/>
                  </a:cubicBezTo>
                  <a:cubicBezTo>
                    <a:pt x="12" y="252"/>
                    <a:pt x="10" y="257"/>
                    <a:pt x="9" y="262"/>
                  </a:cubicBezTo>
                  <a:cubicBezTo>
                    <a:pt x="7" y="273"/>
                    <a:pt x="5" y="283"/>
                    <a:pt x="5" y="291"/>
                  </a:cubicBezTo>
                  <a:cubicBezTo>
                    <a:pt x="4" y="296"/>
                    <a:pt x="4" y="300"/>
                    <a:pt x="3" y="304"/>
                  </a:cubicBezTo>
                  <a:cubicBezTo>
                    <a:pt x="3" y="307"/>
                    <a:pt x="3" y="311"/>
                    <a:pt x="3" y="314"/>
                  </a:cubicBezTo>
                  <a:cubicBezTo>
                    <a:pt x="3" y="320"/>
                    <a:pt x="3" y="325"/>
                    <a:pt x="3" y="329"/>
                  </a:cubicBezTo>
                  <a:cubicBezTo>
                    <a:pt x="3" y="332"/>
                    <a:pt x="3" y="334"/>
                    <a:pt x="3" y="334"/>
                  </a:cubicBezTo>
                  <a:cubicBezTo>
                    <a:pt x="3" y="334"/>
                    <a:pt x="3" y="334"/>
                    <a:pt x="3" y="334"/>
                  </a:cubicBezTo>
                  <a:cubicBezTo>
                    <a:pt x="3" y="335"/>
                    <a:pt x="2" y="335"/>
                    <a:pt x="1" y="335"/>
                  </a:cubicBezTo>
                  <a:cubicBezTo>
                    <a:pt x="1" y="335"/>
                    <a:pt x="1" y="335"/>
                    <a:pt x="0" y="334"/>
                  </a:cubicBezTo>
                  <a:cubicBezTo>
                    <a:pt x="0" y="334"/>
                    <a:pt x="0" y="332"/>
                    <a:pt x="0" y="329"/>
                  </a:cubicBezTo>
                  <a:cubicBezTo>
                    <a:pt x="0" y="325"/>
                    <a:pt x="0" y="320"/>
                    <a:pt x="0" y="314"/>
                  </a:cubicBezTo>
                  <a:cubicBezTo>
                    <a:pt x="0" y="311"/>
                    <a:pt x="0" y="307"/>
                    <a:pt x="0" y="303"/>
                  </a:cubicBezTo>
                  <a:cubicBezTo>
                    <a:pt x="0" y="300"/>
                    <a:pt x="0" y="295"/>
                    <a:pt x="0" y="291"/>
                  </a:cubicBezTo>
                  <a:cubicBezTo>
                    <a:pt x="1" y="282"/>
                    <a:pt x="2" y="272"/>
                    <a:pt x="4" y="261"/>
                  </a:cubicBezTo>
                  <a:cubicBezTo>
                    <a:pt x="5" y="256"/>
                    <a:pt x="6" y="250"/>
                    <a:pt x="8" y="245"/>
                  </a:cubicBezTo>
                  <a:cubicBezTo>
                    <a:pt x="8" y="242"/>
                    <a:pt x="9" y="239"/>
                    <a:pt x="10" y="236"/>
                  </a:cubicBezTo>
                  <a:cubicBezTo>
                    <a:pt x="11" y="233"/>
                    <a:pt x="12" y="230"/>
                    <a:pt x="13" y="227"/>
                  </a:cubicBezTo>
                  <a:cubicBezTo>
                    <a:pt x="16" y="215"/>
                    <a:pt x="22" y="202"/>
                    <a:pt x="28" y="190"/>
                  </a:cubicBezTo>
                  <a:cubicBezTo>
                    <a:pt x="35" y="178"/>
                    <a:pt x="42" y="166"/>
                    <a:pt x="51" y="155"/>
                  </a:cubicBezTo>
                  <a:cubicBezTo>
                    <a:pt x="60" y="143"/>
                    <a:pt x="70" y="132"/>
                    <a:pt x="81" y="122"/>
                  </a:cubicBezTo>
                  <a:cubicBezTo>
                    <a:pt x="103" y="102"/>
                    <a:pt x="128" y="87"/>
                    <a:pt x="153" y="75"/>
                  </a:cubicBezTo>
                  <a:cubicBezTo>
                    <a:pt x="165" y="69"/>
                    <a:pt x="177" y="64"/>
                    <a:pt x="189" y="60"/>
                  </a:cubicBezTo>
                  <a:cubicBezTo>
                    <a:pt x="195" y="58"/>
                    <a:pt x="201" y="56"/>
                    <a:pt x="206" y="54"/>
                  </a:cubicBezTo>
                  <a:cubicBezTo>
                    <a:pt x="212" y="51"/>
                    <a:pt x="217" y="50"/>
                    <a:pt x="222" y="47"/>
                  </a:cubicBezTo>
                  <a:cubicBezTo>
                    <a:pt x="241" y="38"/>
                    <a:pt x="256" y="27"/>
                    <a:pt x="264" y="18"/>
                  </a:cubicBezTo>
                  <a:cubicBezTo>
                    <a:pt x="268" y="13"/>
                    <a:pt x="270" y="9"/>
                    <a:pt x="271" y="6"/>
                  </a:cubicBezTo>
                  <a:cubicBezTo>
                    <a:pt x="273" y="3"/>
                    <a:pt x="273" y="1"/>
                    <a:pt x="273" y="1"/>
                  </a:cubicBezTo>
                  <a:cubicBezTo>
                    <a:pt x="273" y="0"/>
                    <a:pt x="274" y="0"/>
                    <a:pt x="275" y="0"/>
                  </a:cubicBezTo>
                  <a:cubicBezTo>
                    <a:pt x="275" y="0"/>
                    <a:pt x="276" y="1"/>
                    <a:pt x="276" y="2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281"/>
            <p:cNvSpPr/>
            <p:nvPr/>
          </p:nvSpPr>
          <p:spPr bwMode="auto">
            <a:xfrm>
              <a:off x="1449388" y="3614738"/>
              <a:ext cx="847725" cy="933450"/>
            </a:xfrm>
            <a:custGeom>
              <a:avLst/>
              <a:gdLst>
                <a:gd name="T0" fmla="*/ 302 w 302"/>
                <a:gd name="T1" fmla="*/ 1 h 332"/>
                <a:gd name="T2" fmla="*/ 302 w 302"/>
                <a:gd name="T3" fmla="*/ 3 h 332"/>
                <a:gd name="T4" fmla="*/ 302 w 302"/>
                <a:gd name="T5" fmla="*/ 7 h 332"/>
                <a:gd name="T6" fmla="*/ 298 w 302"/>
                <a:gd name="T7" fmla="*/ 21 h 332"/>
                <a:gd name="T8" fmla="*/ 288 w 302"/>
                <a:gd name="T9" fmla="*/ 42 h 332"/>
                <a:gd name="T10" fmla="*/ 270 w 302"/>
                <a:gd name="T11" fmla="*/ 66 h 332"/>
                <a:gd name="T12" fmla="*/ 243 w 302"/>
                <a:gd name="T13" fmla="*/ 89 h 332"/>
                <a:gd name="T14" fmla="*/ 209 w 302"/>
                <a:gd name="T15" fmla="*/ 110 h 332"/>
                <a:gd name="T16" fmla="*/ 173 w 302"/>
                <a:gd name="T17" fmla="*/ 131 h 332"/>
                <a:gd name="T18" fmla="*/ 137 w 302"/>
                <a:gd name="T19" fmla="*/ 154 h 332"/>
                <a:gd name="T20" fmla="*/ 72 w 302"/>
                <a:gd name="T21" fmla="*/ 206 h 332"/>
                <a:gd name="T22" fmla="*/ 46 w 302"/>
                <a:gd name="T23" fmla="*/ 235 h 332"/>
                <a:gd name="T24" fmla="*/ 27 w 302"/>
                <a:gd name="T25" fmla="*/ 264 h 332"/>
                <a:gd name="T26" fmla="*/ 20 w 302"/>
                <a:gd name="T27" fmla="*/ 278 h 332"/>
                <a:gd name="T28" fmla="*/ 14 w 302"/>
                <a:gd name="T29" fmla="*/ 290 h 332"/>
                <a:gd name="T30" fmla="*/ 10 w 302"/>
                <a:gd name="T31" fmla="*/ 302 h 332"/>
                <a:gd name="T32" fmla="*/ 7 w 302"/>
                <a:gd name="T33" fmla="*/ 312 h 332"/>
                <a:gd name="T34" fmla="*/ 4 w 302"/>
                <a:gd name="T35" fmla="*/ 320 h 332"/>
                <a:gd name="T36" fmla="*/ 3 w 302"/>
                <a:gd name="T37" fmla="*/ 326 h 332"/>
                <a:gd name="T38" fmla="*/ 2 w 302"/>
                <a:gd name="T39" fmla="*/ 331 h 332"/>
                <a:gd name="T40" fmla="*/ 2 w 302"/>
                <a:gd name="T41" fmla="*/ 331 h 332"/>
                <a:gd name="T42" fmla="*/ 1 w 302"/>
                <a:gd name="T43" fmla="*/ 332 h 332"/>
                <a:gd name="T44" fmla="*/ 0 w 302"/>
                <a:gd name="T45" fmla="*/ 331 h 332"/>
                <a:gd name="T46" fmla="*/ 1 w 302"/>
                <a:gd name="T47" fmla="*/ 326 h 332"/>
                <a:gd name="T48" fmla="*/ 2 w 302"/>
                <a:gd name="T49" fmla="*/ 319 h 332"/>
                <a:gd name="T50" fmla="*/ 4 w 302"/>
                <a:gd name="T51" fmla="*/ 311 h 332"/>
                <a:gd name="T52" fmla="*/ 6 w 302"/>
                <a:gd name="T53" fmla="*/ 301 h 332"/>
                <a:gd name="T54" fmla="*/ 10 w 302"/>
                <a:gd name="T55" fmla="*/ 289 h 332"/>
                <a:gd name="T56" fmla="*/ 15 w 302"/>
                <a:gd name="T57" fmla="*/ 276 h 332"/>
                <a:gd name="T58" fmla="*/ 22 w 302"/>
                <a:gd name="T59" fmla="*/ 262 h 332"/>
                <a:gd name="T60" fmla="*/ 41 w 302"/>
                <a:gd name="T61" fmla="*/ 232 h 332"/>
                <a:gd name="T62" fmla="*/ 67 w 302"/>
                <a:gd name="T63" fmla="*/ 202 h 332"/>
                <a:gd name="T64" fmla="*/ 132 w 302"/>
                <a:gd name="T65" fmla="*/ 147 h 332"/>
                <a:gd name="T66" fmla="*/ 206 w 302"/>
                <a:gd name="T67" fmla="*/ 103 h 332"/>
                <a:gd name="T68" fmla="*/ 239 w 302"/>
                <a:gd name="T69" fmla="*/ 84 h 332"/>
                <a:gd name="T70" fmla="*/ 266 w 302"/>
                <a:gd name="T71" fmla="*/ 62 h 332"/>
                <a:gd name="T72" fmla="*/ 284 w 302"/>
                <a:gd name="T73" fmla="*/ 39 h 332"/>
                <a:gd name="T74" fmla="*/ 294 w 302"/>
                <a:gd name="T75" fmla="*/ 20 h 332"/>
                <a:gd name="T76" fmla="*/ 299 w 302"/>
                <a:gd name="T77" fmla="*/ 6 h 332"/>
                <a:gd name="T78" fmla="*/ 299 w 302"/>
                <a:gd name="T79" fmla="*/ 2 h 332"/>
                <a:gd name="T80" fmla="*/ 300 w 302"/>
                <a:gd name="T81" fmla="*/ 1 h 332"/>
                <a:gd name="T82" fmla="*/ 301 w 302"/>
                <a:gd name="T83" fmla="*/ 0 h 332"/>
                <a:gd name="T84" fmla="*/ 302 w 302"/>
                <a:gd name="T85" fmla="*/ 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32">
                  <a:moveTo>
                    <a:pt x="302" y="1"/>
                  </a:moveTo>
                  <a:cubicBezTo>
                    <a:pt x="302" y="1"/>
                    <a:pt x="302" y="2"/>
                    <a:pt x="302" y="3"/>
                  </a:cubicBezTo>
                  <a:cubicBezTo>
                    <a:pt x="302" y="4"/>
                    <a:pt x="302" y="5"/>
                    <a:pt x="302" y="7"/>
                  </a:cubicBezTo>
                  <a:cubicBezTo>
                    <a:pt x="301" y="10"/>
                    <a:pt x="300" y="15"/>
                    <a:pt x="298" y="21"/>
                  </a:cubicBezTo>
                  <a:cubicBezTo>
                    <a:pt x="296" y="27"/>
                    <a:pt x="292" y="34"/>
                    <a:pt x="288" y="42"/>
                  </a:cubicBezTo>
                  <a:cubicBezTo>
                    <a:pt x="283" y="50"/>
                    <a:pt x="277" y="58"/>
                    <a:pt x="270" y="66"/>
                  </a:cubicBezTo>
                  <a:cubicBezTo>
                    <a:pt x="262" y="74"/>
                    <a:pt x="253" y="82"/>
                    <a:pt x="243" y="89"/>
                  </a:cubicBezTo>
                  <a:cubicBezTo>
                    <a:pt x="233" y="97"/>
                    <a:pt x="221" y="103"/>
                    <a:pt x="209" y="110"/>
                  </a:cubicBezTo>
                  <a:cubicBezTo>
                    <a:pt x="197" y="116"/>
                    <a:pt x="185" y="123"/>
                    <a:pt x="173" y="131"/>
                  </a:cubicBezTo>
                  <a:cubicBezTo>
                    <a:pt x="161" y="138"/>
                    <a:pt x="149" y="146"/>
                    <a:pt x="137" y="154"/>
                  </a:cubicBezTo>
                  <a:cubicBezTo>
                    <a:pt x="113" y="170"/>
                    <a:pt x="90" y="187"/>
                    <a:pt x="72" y="206"/>
                  </a:cubicBezTo>
                  <a:cubicBezTo>
                    <a:pt x="62" y="216"/>
                    <a:pt x="53" y="226"/>
                    <a:pt x="46" y="235"/>
                  </a:cubicBezTo>
                  <a:cubicBezTo>
                    <a:pt x="39" y="245"/>
                    <a:pt x="32" y="255"/>
                    <a:pt x="27" y="264"/>
                  </a:cubicBezTo>
                  <a:cubicBezTo>
                    <a:pt x="24" y="269"/>
                    <a:pt x="22" y="273"/>
                    <a:pt x="20" y="278"/>
                  </a:cubicBezTo>
                  <a:cubicBezTo>
                    <a:pt x="18" y="282"/>
                    <a:pt x="16" y="286"/>
                    <a:pt x="14" y="290"/>
                  </a:cubicBezTo>
                  <a:cubicBezTo>
                    <a:pt x="12" y="295"/>
                    <a:pt x="11" y="298"/>
                    <a:pt x="10" y="302"/>
                  </a:cubicBezTo>
                  <a:cubicBezTo>
                    <a:pt x="9" y="306"/>
                    <a:pt x="7" y="309"/>
                    <a:pt x="7" y="312"/>
                  </a:cubicBezTo>
                  <a:cubicBezTo>
                    <a:pt x="6" y="315"/>
                    <a:pt x="5" y="318"/>
                    <a:pt x="4" y="320"/>
                  </a:cubicBezTo>
                  <a:cubicBezTo>
                    <a:pt x="4" y="322"/>
                    <a:pt x="3" y="324"/>
                    <a:pt x="3" y="326"/>
                  </a:cubicBezTo>
                  <a:cubicBezTo>
                    <a:pt x="2" y="329"/>
                    <a:pt x="2" y="331"/>
                    <a:pt x="2" y="331"/>
                  </a:cubicBezTo>
                  <a:cubicBezTo>
                    <a:pt x="2" y="331"/>
                    <a:pt x="2" y="331"/>
                    <a:pt x="2" y="331"/>
                  </a:cubicBezTo>
                  <a:cubicBezTo>
                    <a:pt x="2" y="332"/>
                    <a:pt x="1" y="332"/>
                    <a:pt x="1" y="332"/>
                  </a:cubicBezTo>
                  <a:cubicBezTo>
                    <a:pt x="0" y="332"/>
                    <a:pt x="0" y="331"/>
                    <a:pt x="0" y="331"/>
                  </a:cubicBezTo>
                  <a:cubicBezTo>
                    <a:pt x="0" y="331"/>
                    <a:pt x="0" y="329"/>
                    <a:pt x="1" y="326"/>
                  </a:cubicBezTo>
                  <a:cubicBezTo>
                    <a:pt x="1" y="324"/>
                    <a:pt x="1" y="322"/>
                    <a:pt x="2" y="319"/>
                  </a:cubicBezTo>
                  <a:cubicBezTo>
                    <a:pt x="2" y="317"/>
                    <a:pt x="3" y="314"/>
                    <a:pt x="4" y="311"/>
                  </a:cubicBezTo>
                  <a:cubicBezTo>
                    <a:pt x="4" y="308"/>
                    <a:pt x="5" y="305"/>
                    <a:pt x="6" y="301"/>
                  </a:cubicBezTo>
                  <a:cubicBezTo>
                    <a:pt x="7" y="297"/>
                    <a:pt x="9" y="293"/>
                    <a:pt x="10" y="289"/>
                  </a:cubicBezTo>
                  <a:cubicBezTo>
                    <a:pt x="12" y="285"/>
                    <a:pt x="14" y="280"/>
                    <a:pt x="15" y="276"/>
                  </a:cubicBezTo>
                  <a:cubicBezTo>
                    <a:pt x="17" y="271"/>
                    <a:pt x="20" y="266"/>
                    <a:pt x="22" y="262"/>
                  </a:cubicBezTo>
                  <a:cubicBezTo>
                    <a:pt x="27" y="252"/>
                    <a:pt x="34" y="242"/>
                    <a:pt x="41" y="232"/>
                  </a:cubicBezTo>
                  <a:cubicBezTo>
                    <a:pt x="48" y="222"/>
                    <a:pt x="57" y="211"/>
                    <a:pt x="67" y="202"/>
                  </a:cubicBezTo>
                  <a:cubicBezTo>
                    <a:pt x="86" y="182"/>
                    <a:pt x="108" y="163"/>
                    <a:pt x="132" y="147"/>
                  </a:cubicBezTo>
                  <a:cubicBezTo>
                    <a:pt x="157" y="131"/>
                    <a:pt x="182" y="116"/>
                    <a:pt x="206" y="103"/>
                  </a:cubicBezTo>
                  <a:cubicBezTo>
                    <a:pt x="218" y="97"/>
                    <a:pt x="229" y="91"/>
                    <a:pt x="239" y="84"/>
                  </a:cubicBezTo>
                  <a:cubicBezTo>
                    <a:pt x="249" y="77"/>
                    <a:pt x="258" y="69"/>
                    <a:pt x="266" y="62"/>
                  </a:cubicBezTo>
                  <a:cubicBezTo>
                    <a:pt x="273" y="54"/>
                    <a:pt x="279" y="47"/>
                    <a:pt x="284" y="39"/>
                  </a:cubicBezTo>
                  <a:cubicBezTo>
                    <a:pt x="289" y="32"/>
                    <a:pt x="292" y="25"/>
                    <a:pt x="294" y="20"/>
                  </a:cubicBezTo>
                  <a:cubicBezTo>
                    <a:pt x="297" y="14"/>
                    <a:pt x="298" y="9"/>
                    <a:pt x="299" y="6"/>
                  </a:cubicBezTo>
                  <a:cubicBezTo>
                    <a:pt x="299" y="4"/>
                    <a:pt x="299" y="3"/>
                    <a:pt x="299" y="2"/>
                  </a:cubicBezTo>
                  <a:cubicBezTo>
                    <a:pt x="299" y="1"/>
                    <a:pt x="300" y="1"/>
                    <a:pt x="300" y="1"/>
                  </a:cubicBezTo>
                  <a:cubicBezTo>
                    <a:pt x="300" y="0"/>
                    <a:pt x="300" y="0"/>
                    <a:pt x="301" y="0"/>
                  </a:cubicBezTo>
                  <a:cubicBezTo>
                    <a:pt x="302" y="0"/>
                    <a:pt x="302" y="0"/>
                    <a:pt x="302" y="1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282"/>
            <p:cNvSpPr>
              <a:spLocks noEditPoints="1"/>
            </p:cNvSpPr>
            <p:nvPr/>
          </p:nvSpPr>
          <p:spPr bwMode="auto">
            <a:xfrm>
              <a:off x="1268413" y="4318000"/>
              <a:ext cx="153987" cy="217487"/>
            </a:xfrm>
            <a:custGeom>
              <a:avLst/>
              <a:gdLst>
                <a:gd name="T0" fmla="*/ 48 w 55"/>
                <a:gd name="T1" fmla="*/ 73 h 78"/>
                <a:gd name="T2" fmla="*/ 48 w 55"/>
                <a:gd name="T3" fmla="*/ 72 h 78"/>
                <a:gd name="T4" fmla="*/ 49 w 55"/>
                <a:gd name="T5" fmla="*/ 72 h 78"/>
                <a:gd name="T6" fmla="*/ 49 w 55"/>
                <a:gd name="T7" fmla="*/ 72 h 78"/>
                <a:gd name="T8" fmla="*/ 49 w 55"/>
                <a:gd name="T9" fmla="*/ 72 h 78"/>
                <a:gd name="T10" fmla="*/ 48 w 55"/>
                <a:gd name="T11" fmla="*/ 72 h 78"/>
                <a:gd name="T12" fmla="*/ 48 w 55"/>
                <a:gd name="T13" fmla="*/ 68 h 78"/>
                <a:gd name="T14" fmla="*/ 42 w 55"/>
                <a:gd name="T15" fmla="*/ 51 h 78"/>
                <a:gd name="T16" fmla="*/ 30 w 55"/>
                <a:gd name="T17" fmla="*/ 28 h 78"/>
                <a:gd name="T18" fmla="*/ 22 w 55"/>
                <a:gd name="T19" fmla="*/ 17 h 78"/>
                <a:gd name="T20" fmla="*/ 19 w 55"/>
                <a:gd name="T21" fmla="*/ 16 h 78"/>
                <a:gd name="T22" fmla="*/ 20 w 55"/>
                <a:gd name="T23" fmla="*/ 16 h 78"/>
                <a:gd name="T24" fmla="*/ 20 w 55"/>
                <a:gd name="T25" fmla="*/ 16 h 78"/>
                <a:gd name="T26" fmla="*/ 19 w 55"/>
                <a:gd name="T27" fmla="*/ 17 h 78"/>
                <a:gd name="T28" fmla="*/ 15 w 55"/>
                <a:gd name="T29" fmla="*/ 26 h 78"/>
                <a:gd name="T30" fmla="*/ 17 w 55"/>
                <a:gd name="T31" fmla="*/ 39 h 78"/>
                <a:gd name="T32" fmla="*/ 23 w 55"/>
                <a:gd name="T33" fmla="*/ 51 h 78"/>
                <a:gd name="T34" fmla="*/ 30 w 55"/>
                <a:gd name="T35" fmla="*/ 61 h 78"/>
                <a:gd name="T36" fmla="*/ 43 w 55"/>
                <a:gd name="T37" fmla="*/ 72 h 78"/>
                <a:gd name="T38" fmla="*/ 47 w 55"/>
                <a:gd name="T39" fmla="*/ 73 h 78"/>
                <a:gd name="T40" fmla="*/ 49 w 55"/>
                <a:gd name="T41" fmla="*/ 73 h 78"/>
                <a:gd name="T42" fmla="*/ 48 w 55"/>
                <a:gd name="T43" fmla="*/ 73 h 78"/>
                <a:gd name="T44" fmla="*/ 50 w 55"/>
                <a:gd name="T45" fmla="*/ 77 h 78"/>
                <a:gd name="T46" fmla="*/ 48 w 55"/>
                <a:gd name="T47" fmla="*/ 78 h 78"/>
                <a:gd name="T48" fmla="*/ 41 w 55"/>
                <a:gd name="T49" fmla="*/ 78 h 78"/>
                <a:gd name="T50" fmla="*/ 22 w 55"/>
                <a:gd name="T51" fmla="*/ 68 h 78"/>
                <a:gd name="T52" fmla="*/ 13 w 55"/>
                <a:gd name="T53" fmla="*/ 58 h 78"/>
                <a:gd name="T54" fmla="*/ 4 w 55"/>
                <a:gd name="T55" fmla="*/ 44 h 78"/>
                <a:gd name="T56" fmla="*/ 0 w 55"/>
                <a:gd name="T57" fmla="*/ 26 h 78"/>
                <a:gd name="T58" fmla="*/ 7 w 55"/>
                <a:gd name="T59" fmla="*/ 6 h 78"/>
                <a:gd name="T60" fmla="*/ 8 w 55"/>
                <a:gd name="T61" fmla="*/ 6 h 78"/>
                <a:gd name="T62" fmla="*/ 8 w 55"/>
                <a:gd name="T63" fmla="*/ 5 h 78"/>
                <a:gd name="T64" fmla="*/ 8 w 55"/>
                <a:gd name="T65" fmla="*/ 5 h 78"/>
                <a:gd name="T66" fmla="*/ 8 w 55"/>
                <a:gd name="T67" fmla="*/ 5 h 78"/>
                <a:gd name="T68" fmla="*/ 9 w 55"/>
                <a:gd name="T69" fmla="*/ 4 h 78"/>
                <a:gd name="T70" fmla="*/ 12 w 55"/>
                <a:gd name="T71" fmla="*/ 2 h 78"/>
                <a:gd name="T72" fmla="*/ 16 w 55"/>
                <a:gd name="T73" fmla="*/ 1 h 78"/>
                <a:gd name="T74" fmla="*/ 20 w 55"/>
                <a:gd name="T75" fmla="*/ 0 h 78"/>
                <a:gd name="T76" fmla="*/ 32 w 55"/>
                <a:gd name="T77" fmla="*/ 6 h 78"/>
                <a:gd name="T78" fmla="*/ 42 w 55"/>
                <a:gd name="T79" fmla="*/ 20 h 78"/>
                <a:gd name="T80" fmla="*/ 52 w 55"/>
                <a:gd name="T81" fmla="*/ 48 h 78"/>
                <a:gd name="T82" fmla="*/ 55 w 55"/>
                <a:gd name="T83" fmla="*/ 68 h 78"/>
                <a:gd name="T84" fmla="*/ 53 w 55"/>
                <a:gd name="T85" fmla="*/ 75 h 78"/>
                <a:gd name="T86" fmla="*/ 52 w 55"/>
                <a:gd name="T87" fmla="*/ 76 h 78"/>
                <a:gd name="T88" fmla="*/ 51 w 55"/>
                <a:gd name="T89" fmla="*/ 77 h 78"/>
                <a:gd name="T90" fmla="*/ 51 w 55"/>
                <a:gd name="T91" fmla="*/ 77 h 78"/>
                <a:gd name="T92" fmla="*/ 50 w 55"/>
                <a:gd name="T93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" h="78">
                  <a:moveTo>
                    <a:pt x="48" y="73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0"/>
                    <a:pt x="48" y="68"/>
                  </a:cubicBezTo>
                  <a:cubicBezTo>
                    <a:pt x="47" y="64"/>
                    <a:pt x="45" y="58"/>
                    <a:pt x="42" y="51"/>
                  </a:cubicBezTo>
                  <a:cubicBezTo>
                    <a:pt x="39" y="44"/>
                    <a:pt x="35" y="35"/>
                    <a:pt x="30" y="28"/>
                  </a:cubicBezTo>
                  <a:cubicBezTo>
                    <a:pt x="28" y="24"/>
                    <a:pt x="25" y="20"/>
                    <a:pt x="22" y="17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19" y="17"/>
                  </a:cubicBezTo>
                  <a:cubicBezTo>
                    <a:pt x="17" y="19"/>
                    <a:pt x="15" y="23"/>
                    <a:pt x="15" y="26"/>
                  </a:cubicBezTo>
                  <a:cubicBezTo>
                    <a:pt x="15" y="30"/>
                    <a:pt x="16" y="35"/>
                    <a:pt x="17" y="39"/>
                  </a:cubicBezTo>
                  <a:cubicBezTo>
                    <a:pt x="19" y="43"/>
                    <a:pt x="21" y="47"/>
                    <a:pt x="23" y="51"/>
                  </a:cubicBezTo>
                  <a:cubicBezTo>
                    <a:pt x="25" y="54"/>
                    <a:pt x="27" y="58"/>
                    <a:pt x="30" y="61"/>
                  </a:cubicBezTo>
                  <a:cubicBezTo>
                    <a:pt x="35" y="66"/>
                    <a:pt x="39" y="70"/>
                    <a:pt x="43" y="72"/>
                  </a:cubicBezTo>
                  <a:cubicBezTo>
                    <a:pt x="45" y="73"/>
                    <a:pt x="46" y="73"/>
                    <a:pt x="47" y="73"/>
                  </a:cubicBezTo>
                  <a:cubicBezTo>
                    <a:pt x="48" y="73"/>
                    <a:pt x="49" y="73"/>
                    <a:pt x="49" y="73"/>
                  </a:cubicBezTo>
                  <a:lnTo>
                    <a:pt x="48" y="73"/>
                  </a:lnTo>
                  <a:close/>
                  <a:moveTo>
                    <a:pt x="50" y="77"/>
                  </a:moveTo>
                  <a:cubicBezTo>
                    <a:pt x="50" y="77"/>
                    <a:pt x="49" y="77"/>
                    <a:pt x="48" y="78"/>
                  </a:cubicBezTo>
                  <a:cubicBezTo>
                    <a:pt x="46" y="78"/>
                    <a:pt x="44" y="78"/>
                    <a:pt x="41" y="78"/>
                  </a:cubicBezTo>
                  <a:cubicBezTo>
                    <a:pt x="36" y="77"/>
                    <a:pt x="29" y="74"/>
                    <a:pt x="22" y="68"/>
                  </a:cubicBezTo>
                  <a:cubicBezTo>
                    <a:pt x="19" y="65"/>
                    <a:pt x="16" y="62"/>
                    <a:pt x="13" y="58"/>
                  </a:cubicBezTo>
                  <a:cubicBezTo>
                    <a:pt x="10" y="54"/>
                    <a:pt x="6" y="49"/>
                    <a:pt x="4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20"/>
                    <a:pt x="2" y="12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3" y="2"/>
                    <a:pt x="15" y="1"/>
                    <a:pt x="16" y="1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6" y="1"/>
                    <a:pt x="29" y="4"/>
                    <a:pt x="32" y="6"/>
                  </a:cubicBezTo>
                  <a:cubicBezTo>
                    <a:pt x="37" y="11"/>
                    <a:pt x="40" y="16"/>
                    <a:pt x="42" y="20"/>
                  </a:cubicBezTo>
                  <a:cubicBezTo>
                    <a:pt x="47" y="30"/>
                    <a:pt x="50" y="39"/>
                    <a:pt x="52" y="48"/>
                  </a:cubicBezTo>
                  <a:cubicBezTo>
                    <a:pt x="54" y="56"/>
                    <a:pt x="55" y="63"/>
                    <a:pt x="55" y="68"/>
                  </a:cubicBezTo>
                  <a:cubicBezTo>
                    <a:pt x="55" y="71"/>
                    <a:pt x="54" y="73"/>
                    <a:pt x="53" y="75"/>
                  </a:cubicBezTo>
                  <a:cubicBezTo>
                    <a:pt x="53" y="76"/>
                    <a:pt x="53" y="76"/>
                    <a:pt x="52" y="76"/>
                  </a:cubicBezTo>
                  <a:cubicBezTo>
                    <a:pt x="52" y="77"/>
                    <a:pt x="52" y="77"/>
                    <a:pt x="51" y="77"/>
                  </a:cubicBezTo>
                  <a:cubicBezTo>
                    <a:pt x="51" y="77"/>
                    <a:pt x="51" y="77"/>
                    <a:pt x="51" y="77"/>
                  </a:cubicBezTo>
                  <a:lnTo>
                    <a:pt x="50" y="77"/>
                  </a:lnTo>
                  <a:close/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283"/>
            <p:cNvSpPr>
              <a:spLocks noEditPoints="1"/>
            </p:cNvSpPr>
            <p:nvPr/>
          </p:nvSpPr>
          <p:spPr bwMode="auto">
            <a:xfrm>
              <a:off x="1397000" y="4311650"/>
              <a:ext cx="146050" cy="223837"/>
            </a:xfrm>
            <a:custGeom>
              <a:avLst/>
              <a:gdLst>
                <a:gd name="T0" fmla="*/ 6 w 52"/>
                <a:gd name="T1" fmla="*/ 79 h 80"/>
                <a:gd name="T2" fmla="*/ 5 w 52"/>
                <a:gd name="T3" fmla="*/ 79 h 80"/>
                <a:gd name="T4" fmla="*/ 5 w 52"/>
                <a:gd name="T5" fmla="*/ 79 h 80"/>
                <a:gd name="T6" fmla="*/ 3 w 52"/>
                <a:gd name="T7" fmla="*/ 77 h 80"/>
                <a:gd name="T8" fmla="*/ 1 w 52"/>
                <a:gd name="T9" fmla="*/ 71 h 80"/>
                <a:gd name="T10" fmla="*/ 2 w 52"/>
                <a:gd name="T11" fmla="*/ 50 h 80"/>
                <a:gd name="T12" fmla="*/ 9 w 52"/>
                <a:gd name="T13" fmla="*/ 22 h 80"/>
                <a:gd name="T14" fmla="*/ 18 w 52"/>
                <a:gd name="T15" fmla="*/ 7 h 80"/>
                <a:gd name="T16" fmla="*/ 29 w 52"/>
                <a:gd name="T17" fmla="*/ 0 h 80"/>
                <a:gd name="T18" fmla="*/ 33 w 52"/>
                <a:gd name="T19" fmla="*/ 0 h 80"/>
                <a:gd name="T20" fmla="*/ 37 w 52"/>
                <a:gd name="T21" fmla="*/ 1 h 80"/>
                <a:gd name="T22" fmla="*/ 41 w 52"/>
                <a:gd name="T23" fmla="*/ 3 h 80"/>
                <a:gd name="T24" fmla="*/ 41 w 52"/>
                <a:gd name="T25" fmla="*/ 3 h 80"/>
                <a:gd name="T26" fmla="*/ 41 w 52"/>
                <a:gd name="T27" fmla="*/ 3 h 80"/>
                <a:gd name="T28" fmla="*/ 41 w 52"/>
                <a:gd name="T29" fmla="*/ 4 h 80"/>
                <a:gd name="T30" fmla="*/ 42 w 52"/>
                <a:gd name="T31" fmla="*/ 4 h 80"/>
                <a:gd name="T32" fmla="*/ 43 w 52"/>
                <a:gd name="T33" fmla="*/ 5 h 80"/>
                <a:gd name="T34" fmla="*/ 52 w 52"/>
                <a:gd name="T35" fmla="*/ 24 h 80"/>
                <a:gd name="T36" fmla="*/ 49 w 52"/>
                <a:gd name="T37" fmla="*/ 42 h 80"/>
                <a:gd name="T38" fmla="*/ 42 w 52"/>
                <a:gd name="T39" fmla="*/ 57 h 80"/>
                <a:gd name="T40" fmla="*/ 33 w 52"/>
                <a:gd name="T41" fmla="*/ 68 h 80"/>
                <a:gd name="T42" fmla="*/ 15 w 52"/>
                <a:gd name="T43" fmla="*/ 79 h 80"/>
                <a:gd name="T44" fmla="*/ 9 w 52"/>
                <a:gd name="T45" fmla="*/ 80 h 80"/>
                <a:gd name="T46" fmla="*/ 7 w 52"/>
                <a:gd name="T47" fmla="*/ 79 h 80"/>
                <a:gd name="T48" fmla="*/ 6 w 52"/>
                <a:gd name="T49" fmla="*/ 79 h 80"/>
                <a:gd name="T50" fmla="*/ 7 w 52"/>
                <a:gd name="T51" fmla="*/ 75 h 80"/>
                <a:gd name="T52" fmla="*/ 9 w 52"/>
                <a:gd name="T53" fmla="*/ 75 h 80"/>
                <a:gd name="T54" fmla="*/ 13 w 52"/>
                <a:gd name="T55" fmla="*/ 73 h 80"/>
                <a:gd name="T56" fmla="*/ 25 w 52"/>
                <a:gd name="T57" fmla="*/ 61 h 80"/>
                <a:gd name="T58" fmla="*/ 31 w 52"/>
                <a:gd name="T59" fmla="*/ 50 h 80"/>
                <a:gd name="T60" fmla="*/ 35 w 52"/>
                <a:gd name="T61" fmla="*/ 38 h 80"/>
                <a:gd name="T62" fmla="*/ 36 w 52"/>
                <a:gd name="T63" fmla="*/ 26 h 80"/>
                <a:gd name="T64" fmla="*/ 32 w 52"/>
                <a:gd name="T65" fmla="*/ 17 h 80"/>
                <a:gd name="T66" fmla="*/ 31 w 52"/>
                <a:gd name="T67" fmla="*/ 16 h 80"/>
                <a:gd name="T68" fmla="*/ 31 w 52"/>
                <a:gd name="T69" fmla="*/ 16 h 80"/>
                <a:gd name="T70" fmla="*/ 31 w 52"/>
                <a:gd name="T71" fmla="*/ 16 h 80"/>
                <a:gd name="T72" fmla="*/ 29 w 52"/>
                <a:gd name="T73" fmla="*/ 17 h 80"/>
                <a:gd name="T74" fmla="*/ 22 w 52"/>
                <a:gd name="T75" fmla="*/ 28 h 80"/>
                <a:gd name="T76" fmla="*/ 12 w 52"/>
                <a:gd name="T77" fmla="*/ 52 h 80"/>
                <a:gd name="T78" fmla="*/ 8 w 52"/>
                <a:gd name="T79" fmla="*/ 70 h 80"/>
                <a:gd name="T80" fmla="*/ 8 w 52"/>
                <a:gd name="T81" fmla="*/ 74 h 80"/>
                <a:gd name="T82" fmla="*/ 8 w 52"/>
                <a:gd name="T83" fmla="*/ 74 h 80"/>
                <a:gd name="T84" fmla="*/ 7 w 52"/>
                <a:gd name="T85" fmla="*/ 74 h 80"/>
                <a:gd name="T86" fmla="*/ 8 w 52"/>
                <a:gd name="T87" fmla="*/ 74 h 80"/>
                <a:gd name="T88" fmla="*/ 8 w 52"/>
                <a:gd name="T89" fmla="*/ 74 h 80"/>
                <a:gd name="T90" fmla="*/ 8 w 52"/>
                <a:gd name="T91" fmla="*/ 75 h 80"/>
                <a:gd name="T92" fmla="*/ 7 w 52"/>
                <a:gd name="T93" fmla="*/ 7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80">
                  <a:moveTo>
                    <a:pt x="6" y="79"/>
                  </a:moveTo>
                  <a:cubicBezTo>
                    <a:pt x="5" y="79"/>
                    <a:pt x="5" y="79"/>
                    <a:pt x="5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8"/>
                    <a:pt x="4" y="78"/>
                    <a:pt x="3" y="77"/>
                  </a:cubicBezTo>
                  <a:cubicBezTo>
                    <a:pt x="2" y="75"/>
                    <a:pt x="1" y="73"/>
                    <a:pt x="1" y="71"/>
                  </a:cubicBezTo>
                  <a:cubicBezTo>
                    <a:pt x="0" y="65"/>
                    <a:pt x="1" y="58"/>
                    <a:pt x="2" y="50"/>
                  </a:cubicBezTo>
                  <a:cubicBezTo>
                    <a:pt x="3" y="42"/>
                    <a:pt x="5" y="32"/>
                    <a:pt x="9" y="22"/>
                  </a:cubicBezTo>
                  <a:cubicBezTo>
                    <a:pt x="11" y="17"/>
                    <a:pt x="13" y="12"/>
                    <a:pt x="18" y="7"/>
                  </a:cubicBezTo>
                  <a:cubicBezTo>
                    <a:pt x="20" y="4"/>
                    <a:pt x="23" y="1"/>
                    <a:pt x="29" y="0"/>
                  </a:cubicBezTo>
                  <a:cubicBezTo>
                    <a:pt x="30" y="0"/>
                    <a:pt x="32" y="0"/>
                    <a:pt x="33" y="0"/>
                  </a:cubicBezTo>
                  <a:cubicBezTo>
                    <a:pt x="35" y="0"/>
                    <a:pt x="36" y="1"/>
                    <a:pt x="37" y="1"/>
                  </a:cubicBezTo>
                  <a:cubicBezTo>
                    <a:pt x="38" y="2"/>
                    <a:pt x="40" y="2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9" y="10"/>
                    <a:pt x="51" y="17"/>
                    <a:pt x="52" y="24"/>
                  </a:cubicBezTo>
                  <a:cubicBezTo>
                    <a:pt x="52" y="31"/>
                    <a:pt x="51" y="37"/>
                    <a:pt x="49" y="42"/>
                  </a:cubicBezTo>
                  <a:cubicBezTo>
                    <a:pt x="47" y="48"/>
                    <a:pt x="45" y="52"/>
                    <a:pt x="42" y="57"/>
                  </a:cubicBezTo>
                  <a:cubicBezTo>
                    <a:pt x="39" y="61"/>
                    <a:pt x="36" y="64"/>
                    <a:pt x="33" y="68"/>
                  </a:cubicBezTo>
                  <a:cubicBezTo>
                    <a:pt x="27" y="74"/>
                    <a:pt x="21" y="78"/>
                    <a:pt x="15" y="79"/>
                  </a:cubicBezTo>
                  <a:cubicBezTo>
                    <a:pt x="13" y="80"/>
                    <a:pt x="10" y="80"/>
                    <a:pt x="9" y="80"/>
                  </a:cubicBezTo>
                  <a:cubicBezTo>
                    <a:pt x="7" y="79"/>
                    <a:pt x="7" y="79"/>
                    <a:pt x="7" y="79"/>
                  </a:cubicBezTo>
                  <a:lnTo>
                    <a:pt x="6" y="79"/>
                  </a:lnTo>
                  <a:close/>
                  <a:moveTo>
                    <a:pt x="7" y="75"/>
                  </a:moveTo>
                  <a:cubicBezTo>
                    <a:pt x="7" y="75"/>
                    <a:pt x="8" y="75"/>
                    <a:pt x="9" y="75"/>
                  </a:cubicBezTo>
                  <a:cubicBezTo>
                    <a:pt x="10" y="75"/>
                    <a:pt x="11" y="74"/>
                    <a:pt x="13" y="73"/>
                  </a:cubicBezTo>
                  <a:cubicBezTo>
                    <a:pt x="17" y="71"/>
                    <a:pt x="21" y="67"/>
                    <a:pt x="25" y="61"/>
                  </a:cubicBezTo>
                  <a:cubicBezTo>
                    <a:pt x="27" y="58"/>
                    <a:pt x="29" y="54"/>
                    <a:pt x="31" y="50"/>
                  </a:cubicBezTo>
                  <a:cubicBezTo>
                    <a:pt x="33" y="47"/>
                    <a:pt x="34" y="42"/>
                    <a:pt x="35" y="38"/>
                  </a:cubicBezTo>
                  <a:cubicBezTo>
                    <a:pt x="36" y="34"/>
                    <a:pt x="37" y="29"/>
                    <a:pt x="36" y="26"/>
                  </a:cubicBezTo>
                  <a:cubicBezTo>
                    <a:pt x="36" y="22"/>
                    <a:pt x="34" y="19"/>
                    <a:pt x="32" y="17"/>
                  </a:cubicBezTo>
                  <a:cubicBezTo>
                    <a:pt x="31" y="15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5"/>
                    <a:pt x="30" y="16"/>
                    <a:pt x="29" y="17"/>
                  </a:cubicBezTo>
                  <a:cubicBezTo>
                    <a:pt x="27" y="20"/>
                    <a:pt x="24" y="24"/>
                    <a:pt x="22" y="28"/>
                  </a:cubicBezTo>
                  <a:cubicBezTo>
                    <a:pt x="17" y="36"/>
                    <a:pt x="14" y="45"/>
                    <a:pt x="12" y="52"/>
                  </a:cubicBezTo>
                  <a:cubicBezTo>
                    <a:pt x="10" y="60"/>
                    <a:pt x="8" y="66"/>
                    <a:pt x="8" y="70"/>
                  </a:cubicBezTo>
                  <a:cubicBezTo>
                    <a:pt x="8" y="72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5"/>
                    <a:pt x="8" y="75"/>
                    <a:pt x="8" y="75"/>
                  </a:cubicBezTo>
                  <a:lnTo>
                    <a:pt x="7" y="75"/>
                  </a:lnTo>
                  <a:close/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284"/>
            <p:cNvSpPr/>
            <p:nvPr/>
          </p:nvSpPr>
          <p:spPr bwMode="auto">
            <a:xfrm>
              <a:off x="1798638" y="4275138"/>
              <a:ext cx="201612" cy="179387"/>
            </a:xfrm>
            <a:custGeom>
              <a:avLst/>
              <a:gdLst>
                <a:gd name="T0" fmla="*/ 14 w 72"/>
                <a:gd name="T1" fmla="*/ 58 h 64"/>
                <a:gd name="T2" fmla="*/ 45 w 72"/>
                <a:gd name="T3" fmla="*/ 46 h 64"/>
                <a:gd name="T4" fmla="*/ 67 w 72"/>
                <a:gd name="T5" fmla="*/ 19 h 64"/>
                <a:gd name="T6" fmla="*/ 14 w 72"/>
                <a:gd name="T7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4">
                  <a:moveTo>
                    <a:pt x="14" y="58"/>
                  </a:moveTo>
                  <a:cubicBezTo>
                    <a:pt x="19" y="64"/>
                    <a:pt x="32" y="56"/>
                    <a:pt x="45" y="46"/>
                  </a:cubicBezTo>
                  <a:cubicBezTo>
                    <a:pt x="58" y="37"/>
                    <a:pt x="72" y="31"/>
                    <a:pt x="67" y="19"/>
                  </a:cubicBezTo>
                  <a:cubicBezTo>
                    <a:pt x="59" y="0"/>
                    <a:pt x="0" y="42"/>
                    <a:pt x="14" y="58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285"/>
            <p:cNvSpPr/>
            <p:nvPr/>
          </p:nvSpPr>
          <p:spPr bwMode="auto">
            <a:xfrm>
              <a:off x="2549525" y="4257675"/>
              <a:ext cx="201612" cy="149225"/>
            </a:xfrm>
            <a:custGeom>
              <a:avLst/>
              <a:gdLst>
                <a:gd name="T0" fmla="*/ 63 w 72"/>
                <a:gd name="T1" fmla="*/ 46 h 53"/>
                <a:gd name="T2" fmla="*/ 29 w 72"/>
                <a:gd name="T3" fmla="*/ 42 h 53"/>
                <a:gd name="T4" fmla="*/ 2 w 72"/>
                <a:gd name="T5" fmla="*/ 21 h 53"/>
                <a:gd name="T6" fmla="*/ 63 w 72"/>
                <a:gd name="T7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53">
                  <a:moveTo>
                    <a:pt x="63" y="46"/>
                  </a:moveTo>
                  <a:cubicBezTo>
                    <a:pt x="59" y="53"/>
                    <a:pt x="45" y="48"/>
                    <a:pt x="29" y="42"/>
                  </a:cubicBezTo>
                  <a:cubicBezTo>
                    <a:pt x="15" y="37"/>
                    <a:pt x="0" y="35"/>
                    <a:pt x="2" y="21"/>
                  </a:cubicBezTo>
                  <a:cubicBezTo>
                    <a:pt x="5" y="0"/>
                    <a:pt x="72" y="27"/>
                    <a:pt x="63" y="46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286"/>
            <p:cNvSpPr>
              <a:spLocks noChangeArrowheads="1"/>
            </p:cNvSpPr>
            <p:nvPr/>
          </p:nvSpPr>
          <p:spPr bwMode="auto">
            <a:xfrm>
              <a:off x="1879600" y="4552950"/>
              <a:ext cx="117475" cy="117475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287"/>
            <p:cNvSpPr/>
            <p:nvPr/>
          </p:nvSpPr>
          <p:spPr bwMode="auto">
            <a:xfrm>
              <a:off x="1831975" y="4545013"/>
              <a:ext cx="120650" cy="76200"/>
            </a:xfrm>
            <a:custGeom>
              <a:avLst/>
              <a:gdLst>
                <a:gd name="T0" fmla="*/ 34 w 43"/>
                <a:gd name="T1" fmla="*/ 27 h 27"/>
                <a:gd name="T2" fmla="*/ 33 w 43"/>
                <a:gd name="T3" fmla="*/ 27 h 27"/>
                <a:gd name="T4" fmla="*/ 31 w 43"/>
                <a:gd name="T5" fmla="*/ 26 h 27"/>
                <a:gd name="T6" fmla="*/ 27 w 43"/>
                <a:gd name="T7" fmla="*/ 26 h 27"/>
                <a:gd name="T8" fmla="*/ 20 w 43"/>
                <a:gd name="T9" fmla="*/ 23 h 27"/>
                <a:gd name="T10" fmla="*/ 13 w 43"/>
                <a:gd name="T11" fmla="*/ 20 h 27"/>
                <a:gd name="T12" fmla="*/ 7 w 43"/>
                <a:gd name="T13" fmla="*/ 14 h 27"/>
                <a:gd name="T14" fmla="*/ 5 w 43"/>
                <a:gd name="T15" fmla="*/ 12 h 27"/>
                <a:gd name="T16" fmla="*/ 3 w 43"/>
                <a:gd name="T17" fmla="*/ 9 h 27"/>
                <a:gd name="T18" fmla="*/ 1 w 43"/>
                <a:gd name="T19" fmla="*/ 5 h 27"/>
                <a:gd name="T20" fmla="*/ 1 w 43"/>
                <a:gd name="T21" fmla="*/ 3 h 27"/>
                <a:gd name="T22" fmla="*/ 2 w 43"/>
                <a:gd name="T23" fmla="*/ 0 h 27"/>
                <a:gd name="T24" fmla="*/ 5 w 43"/>
                <a:gd name="T25" fmla="*/ 1 h 27"/>
                <a:gd name="T26" fmla="*/ 5 w 43"/>
                <a:gd name="T27" fmla="*/ 1 h 27"/>
                <a:gd name="T28" fmla="*/ 6 w 43"/>
                <a:gd name="T29" fmla="*/ 2 h 27"/>
                <a:gd name="T30" fmla="*/ 8 w 43"/>
                <a:gd name="T31" fmla="*/ 5 h 27"/>
                <a:gd name="T32" fmla="*/ 10 w 43"/>
                <a:gd name="T33" fmla="*/ 7 h 27"/>
                <a:gd name="T34" fmla="*/ 12 w 43"/>
                <a:gd name="T35" fmla="*/ 9 h 27"/>
                <a:gd name="T36" fmla="*/ 17 w 43"/>
                <a:gd name="T37" fmla="*/ 11 h 27"/>
                <a:gd name="T38" fmla="*/ 28 w 43"/>
                <a:gd name="T39" fmla="*/ 12 h 27"/>
                <a:gd name="T40" fmla="*/ 31 w 43"/>
                <a:gd name="T41" fmla="*/ 12 h 27"/>
                <a:gd name="T42" fmla="*/ 32 w 43"/>
                <a:gd name="T43" fmla="*/ 12 h 27"/>
                <a:gd name="T44" fmla="*/ 32 w 43"/>
                <a:gd name="T45" fmla="*/ 12 h 27"/>
                <a:gd name="T46" fmla="*/ 42 w 43"/>
                <a:gd name="T47" fmla="*/ 17 h 27"/>
                <a:gd name="T48" fmla="*/ 36 w 43"/>
                <a:gd name="T49" fmla="*/ 26 h 27"/>
                <a:gd name="T50" fmla="*/ 34 w 43"/>
                <a:gd name="T5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" h="27">
                  <a:moveTo>
                    <a:pt x="34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2" y="26"/>
                    <a:pt x="31" y="26"/>
                  </a:cubicBezTo>
                  <a:cubicBezTo>
                    <a:pt x="30" y="26"/>
                    <a:pt x="29" y="26"/>
                    <a:pt x="27" y="26"/>
                  </a:cubicBezTo>
                  <a:cubicBezTo>
                    <a:pt x="25" y="25"/>
                    <a:pt x="22" y="24"/>
                    <a:pt x="20" y="23"/>
                  </a:cubicBezTo>
                  <a:cubicBezTo>
                    <a:pt x="18" y="22"/>
                    <a:pt x="15" y="21"/>
                    <a:pt x="13" y="20"/>
                  </a:cubicBezTo>
                  <a:cubicBezTo>
                    <a:pt x="11" y="18"/>
                    <a:pt x="9" y="16"/>
                    <a:pt x="7" y="14"/>
                  </a:cubicBezTo>
                  <a:cubicBezTo>
                    <a:pt x="6" y="14"/>
                    <a:pt x="5" y="13"/>
                    <a:pt x="5" y="12"/>
                  </a:cubicBezTo>
                  <a:cubicBezTo>
                    <a:pt x="4" y="11"/>
                    <a:pt x="4" y="10"/>
                    <a:pt x="3" y="9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6" y="2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9" y="6"/>
                    <a:pt x="9" y="6"/>
                    <a:pt x="10" y="7"/>
                  </a:cubicBezTo>
                  <a:cubicBezTo>
                    <a:pt x="11" y="8"/>
                    <a:pt x="11" y="8"/>
                    <a:pt x="12" y="9"/>
                  </a:cubicBezTo>
                  <a:cubicBezTo>
                    <a:pt x="14" y="10"/>
                    <a:pt x="16" y="10"/>
                    <a:pt x="17" y="11"/>
                  </a:cubicBezTo>
                  <a:cubicBezTo>
                    <a:pt x="21" y="12"/>
                    <a:pt x="25" y="12"/>
                    <a:pt x="28" y="12"/>
                  </a:cubicBezTo>
                  <a:cubicBezTo>
                    <a:pt x="29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7" y="11"/>
                    <a:pt x="41" y="13"/>
                    <a:pt x="42" y="17"/>
                  </a:cubicBezTo>
                  <a:cubicBezTo>
                    <a:pt x="43" y="21"/>
                    <a:pt x="40" y="25"/>
                    <a:pt x="36" y="26"/>
                  </a:cubicBezTo>
                  <a:cubicBezTo>
                    <a:pt x="35" y="27"/>
                    <a:pt x="34" y="27"/>
                    <a:pt x="34" y="2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288"/>
            <p:cNvSpPr/>
            <p:nvPr/>
          </p:nvSpPr>
          <p:spPr bwMode="auto">
            <a:xfrm>
              <a:off x="2533650" y="4552950"/>
              <a:ext cx="122237" cy="123825"/>
            </a:xfrm>
            <a:custGeom>
              <a:avLst/>
              <a:gdLst>
                <a:gd name="T0" fmla="*/ 1 w 44"/>
                <a:gd name="T1" fmla="*/ 24 h 44"/>
                <a:gd name="T2" fmla="*/ 20 w 44"/>
                <a:gd name="T3" fmla="*/ 1 h 44"/>
                <a:gd name="T4" fmla="*/ 43 w 44"/>
                <a:gd name="T5" fmla="*/ 20 h 44"/>
                <a:gd name="T6" fmla="*/ 24 w 44"/>
                <a:gd name="T7" fmla="*/ 43 h 44"/>
                <a:gd name="T8" fmla="*/ 1 w 44"/>
                <a:gd name="T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1" y="24"/>
                  </a:moveTo>
                  <a:cubicBezTo>
                    <a:pt x="0" y="12"/>
                    <a:pt x="8" y="2"/>
                    <a:pt x="20" y="1"/>
                  </a:cubicBezTo>
                  <a:cubicBezTo>
                    <a:pt x="31" y="0"/>
                    <a:pt x="42" y="8"/>
                    <a:pt x="43" y="20"/>
                  </a:cubicBezTo>
                  <a:cubicBezTo>
                    <a:pt x="44" y="31"/>
                    <a:pt x="35" y="42"/>
                    <a:pt x="24" y="43"/>
                  </a:cubicBezTo>
                  <a:cubicBezTo>
                    <a:pt x="12" y="44"/>
                    <a:pt x="2" y="35"/>
                    <a:pt x="1" y="2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289"/>
            <p:cNvSpPr/>
            <p:nvPr/>
          </p:nvSpPr>
          <p:spPr bwMode="auto">
            <a:xfrm>
              <a:off x="2581275" y="4535488"/>
              <a:ext cx="111125" cy="85725"/>
            </a:xfrm>
            <a:custGeom>
              <a:avLst/>
              <a:gdLst>
                <a:gd name="T0" fmla="*/ 9 w 40"/>
                <a:gd name="T1" fmla="*/ 15 h 30"/>
                <a:gd name="T2" fmla="*/ 10 w 40"/>
                <a:gd name="T3" fmla="*/ 15 h 30"/>
                <a:gd name="T4" fmla="*/ 10 w 40"/>
                <a:gd name="T5" fmla="*/ 15 h 30"/>
                <a:gd name="T6" fmla="*/ 14 w 40"/>
                <a:gd name="T7" fmla="*/ 15 h 30"/>
                <a:gd name="T8" fmla="*/ 24 w 40"/>
                <a:gd name="T9" fmla="*/ 13 h 30"/>
                <a:gd name="T10" fmla="*/ 29 w 40"/>
                <a:gd name="T11" fmla="*/ 10 h 30"/>
                <a:gd name="T12" fmla="*/ 31 w 40"/>
                <a:gd name="T13" fmla="*/ 8 h 30"/>
                <a:gd name="T14" fmla="*/ 33 w 40"/>
                <a:gd name="T15" fmla="*/ 6 h 30"/>
                <a:gd name="T16" fmla="*/ 35 w 40"/>
                <a:gd name="T17" fmla="*/ 3 h 30"/>
                <a:gd name="T18" fmla="*/ 36 w 40"/>
                <a:gd name="T19" fmla="*/ 2 h 30"/>
                <a:gd name="T20" fmla="*/ 36 w 40"/>
                <a:gd name="T21" fmla="*/ 1 h 30"/>
                <a:gd name="T22" fmla="*/ 39 w 40"/>
                <a:gd name="T23" fmla="*/ 1 h 30"/>
                <a:gd name="T24" fmla="*/ 40 w 40"/>
                <a:gd name="T25" fmla="*/ 3 h 30"/>
                <a:gd name="T26" fmla="*/ 40 w 40"/>
                <a:gd name="T27" fmla="*/ 5 h 30"/>
                <a:gd name="T28" fmla="*/ 38 w 40"/>
                <a:gd name="T29" fmla="*/ 9 h 30"/>
                <a:gd name="T30" fmla="*/ 37 w 40"/>
                <a:gd name="T31" fmla="*/ 12 h 30"/>
                <a:gd name="T32" fmla="*/ 35 w 40"/>
                <a:gd name="T33" fmla="*/ 15 h 30"/>
                <a:gd name="T34" fmla="*/ 30 w 40"/>
                <a:gd name="T35" fmla="*/ 21 h 30"/>
                <a:gd name="T36" fmla="*/ 23 w 40"/>
                <a:gd name="T37" fmla="*/ 25 h 30"/>
                <a:gd name="T38" fmla="*/ 17 w 40"/>
                <a:gd name="T39" fmla="*/ 28 h 30"/>
                <a:gd name="T40" fmla="*/ 12 w 40"/>
                <a:gd name="T41" fmla="*/ 29 h 30"/>
                <a:gd name="T42" fmla="*/ 10 w 40"/>
                <a:gd name="T43" fmla="*/ 30 h 30"/>
                <a:gd name="T44" fmla="*/ 10 w 40"/>
                <a:gd name="T45" fmla="*/ 30 h 30"/>
                <a:gd name="T46" fmla="*/ 9 w 40"/>
                <a:gd name="T47" fmla="*/ 30 h 30"/>
                <a:gd name="T48" fmla="*/ 1 w 40"/>
                <a:gd name="T49" fmla="*/ 23 h 30"/>
                <a:gd name="T50" fmla="*/ 7 w 40"/>
                <a:gd name="T51" fmla="*/ 15 h 30"/>
                <a:gd name="T52" fmla="*/ 9 w 40"/>
                <a:gd name="T5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30">
                  <a:moveTo>
                    <a:pt x="9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17" y="15"/>
                    <a:pt x="21" y="14"/>
                    <a:pt x="24" y="13"/>
                  </a:cubicBezTo>
                  <a:cubicBezTo>
                    <a:pt x="26" y="12"/>
                    <a:pt x="28" y="11"/>
                    <a:pt x="29" y="10"/>
                  </a:cubicBezTo>
                  <a:cubicBezTo>
                    <a:pt x="30" y="9"/>
                    <a:pt x="31" y="9"/>
                    <a:pt x="31" y="8"/>
                  </a:cubicBezTo>
                  <a:cubicBezTo>
                    <a:pt x="32" y="7"/>
                    <a:pt x="32" y="7"/>
                    <a:pt x="33" y="6"/>
                  </a:cubicBezTo>
                  <a:cubicBezTo>
                    <a:pt x="34" y="5"/>
                    <a:pt x="34" y="4"/>
                    <a:pt x="35" y="3"/>
                  </a:cubicBezTo>
                  <a:cubicBezTo>
                    <a:pt x="35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8" y="0"/>
                    <a:pt x="39" y="1"/>
                  </a:cubicBezTo>
                  <a:cubicBezTo>
                    <a:pt x="40" y="1"/>
                    <a:pt x="40" y="2"/>
                    <a:pt x="40" y="3"/>
                  </a:cubicBezTo>
                  <a:cubicBezTo>
                    <a:pt x="40" y="3"/>
                    <a:pt x="40" y="4"/>
                    <a:pt x="40" y="5"/>
                  </a:cubicBezTo>
                  <a:cubicBezTo>
                    <a:pt x="39" y="6"/>
                    <a:pt x="39" y="7"/>
                    <a:pt x="38" y="9"/>
                  </a:cubicBezTo>
                  <a:cubicBezTo>
                    <a:pt x="38" y="10"/>
                    <a:pt x="37" y="11"/>
                    <a:pt x="37" y="12"/>
                  </a:cubicBezTo>
                  <a:cubicBezTo>
                    <a:pt x="36" y="13"/>
                    <a:pt x="36" y="14"/>
                    <a:pt x="35" y="15"/>
                  </a:cubicBezTo>
                  <a:cubicBezTo>
                    <a:pt x="33" y="17"/>
                    <a:pt x="32" y="19"/>
                    <a:pt x="30" y="21"/>
                  </a:cubicBezTo>
                  <a:cubicBezTo>
                    <a:pt x="27" y="23"/>
                    <a:pt x="25" y="24"/>
                    <a:pt x="23" y="25"/>
                  </a:cubicBezTo>
                  <a:cubicBezTo>
                    <a:pt x="21" y="26"/>
                    <a:pt x="18" y="27"/>
                    <a:pt x="17" y="28"/>
                  </a:cubicBezTo>
                  <a:cubicBezTo>
                    <a:pt x="15" y="29"/>
                    <a:pt x="13" y="29"/>
                    <a:pt x="12" y="29"/>
                  </a:cubicBezTo>
                  <a:cubicBezTo>
                    <a:pt x="11" y="29"/>
                    <a:pt x="11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5" y="30"/>
                    <a:pt x="1" y="27"/>
                    <a:pt x="1" y="23"/>
                  </a:cubicBezTo>
                  <a:cubicBezTo>
                    <a:pt x="0" y="19"/>
                    <a:pt x="3" y="15"/>
                    <a:pt x="7" y="15"/>
                  </a:cubicBezTo>
                  <a:cubicBezTo>
                    <a:pt x="8" y="15"/>
                    <a:pt x="9" y="15"/>
                    <a:pt x="9" y="1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290"/>
            <p:cNvSpPr/>
            <p:nvPr/>
          </p:nvSpPr>
          <p:spPr bwMode="auto">
            <a:xfrm>
              <a:off x="2030413" y="4754563"/>
              <a:ext cx="482600" cy="138112"/>
            </a:xfrm>
            <a:custGeom>
              <a:avLst/>
              <a:gdLst>
                <a:gd name="T0" fmla="*/ 171 w 172"/>
                <a:gd name="T1" fmla="*/ 13 h 49"/>
                <a:gd name="T2" fmla="*/ 169 w 172"/>
                <a:gd name="T3" fmla="*/ 15 h 49"/>
                <a:gd name="T4" fmla="*/ 165 w 172"/>
                <a:gd name="T5" fmla="*/ 19 h 49"/>
                <a:gd name="T6" fmla="*/ 158 w 172"/>
                <a:gd name="T7" fmla="*/ 25 h 49"/>
                <a:gd name="T8" fmla="*/ 148 w 172"/>
                <a:gd name="T9" fmla="*/ 33 h 49"/>
                <a:gd name="T10" fmla="*/ 135 w 172"/>
                <a:gd name="T11" fmla="*/ 40 h 49"/>
                <a:gd name="T12" fmla="*/ 128 w 172"/>
                <a:gd name="T13" fmla="*/ 43 h 49"/>
                <a:gd name="T14" fmla="*/ 120 w 172"/>
                <a:gd name="T15" fmla="*/ 46 h 49"/>
                <a:gd name="T16" fmla="*/ 102 w 172"/>
                <a:gd name="T17" fmla="*/ 49 h 49"/>
                <a:gd name="T18" fmla="*/ 98 w 172"/>
                <a:gd name="T19" fmla="*/ 49 h 49"/>
                <a:gd name="T20" fmla="*/ 93 w 172"/>
                <a:gd name="T21" fmla="*/ 49 h 49"/>
                <a:gd name="T22" fmla="*/ 84 w 172"/>
                <a:gd name="T23" fmla="*/ 48 h 49"/>
                <a:gd name="T24" fmla="*/ 75 w 172"/>
                <a:gd name="T25" fmla="*/ 47 h 49"/>
                <a:gd name="T26" fmla="*/ 66 w 172"/>
                <a:gd name="T27" fmla="*/ 45 h 49"/>
                <a:gd name="T28" fmla="*/ 58 w 172"/>
                <a:gd name="T29" fmla="*/ 43 h 49"/>
                <a:gd name="T30" fmla="*/ 49 w 172"/>
                <a:gd name="T31" fmla="*/ 40 h 49"/>
                <a:gd name="T32" fmla="*/ 45 w 172"/>
                <a:gd name="T33" fmla="*/ 39 h 49"/>
                <a:gd name="T34" fmla="*/ 42 w 172"/>
                <a:gd name="T35" fmla="*/ 37 h 49"/>
                <a:gd name="T36" fmla="*/ 35 w 172"/>
                <a:gd name="T37" fmla="*/ 33 h 49"/>
                <a:gd name="T38" fmla="*/ 22 w 172"/>
                <a:gd name="T39" fmla="*/ 25 h 49"/>
                <a:gd name="T40" fmla="*/ 6 w 172"/>
                <a:gd name="T41" fmla="*/ 10 h 49"/>
                <a:gd name="T42" fmla="*/ 2 w 172"/>
                <a:gd name="T43" fmla="*/ 5 h 49"/>
                <a:gd name="T44" fmla="*/ 1 w 172"/>
                <a:gd name="T45" fmla="*/ 4 h 49"/>
                <a:gd name="T46" fmla="*/ 1 w 172"/>
                <a:gd name="T47" fmla="*/ 1 h 49"/>
                <a:gd name="T48" fmla="*/ 4 w 172"/>
                <a:gd name="T49" fmla="*/ 1 h 49"/>
                <a:gd name="T50" fmla="*/ 4 w 172"/>
                <a:gd name="T51" fmla="*/ 1 h 49"/>
                <a:gd name="T52" fmla="*/ 6 w 172"/>
                <a:gd name="T53" fmla="*/ 3 h 49"/>
                <a:gd name="T54" fmla="*/ 10 w 172"/>
                <a:gd name="T55" fmla="*/ 7 h 49"/>
                <a:gd name="T56" fmla="*/ 26 w 172"/>
                <a:gd name="T57" fmla="*/ 20 h 49"/>
                <a:gd name="T58" fmla="*/ 38 w 172"/>
                <a:gd name="T59" fmla="*/ 27 h 49"/>
                <a:gd name="T60" fmla="*/ 45 w 172"/>
                <a:gd name="T61" fmla="*/ 30 h 49"/>
                <a:gd name="T62" fmla="*/ 52 w 172"/>
                <a:gd name="T63" fmla="*/ 33 h 49"/>
                <a:gd name="T64" fmla="*/ 60 w 172"/>
                <a:gd name="T65" fmla="*/ 36 h 49"/>
                <a:gd name="T66" fmla="*/ 68 w 172"/>
                <a:gd name="T67" fmla="*/ 38 h 49"/>
                <a:gd name="T68" fmla="*/ 76 w 172"/>
                <a:gd name="T69" fmla="*/ 40 h 49"/>
                <a:gd name="T70" fmla="*/ 85 w 172"/>
                <a:gd name="T71" fmla="*/ 41 h 49"/>
                <a:gd name="T72" fmla="*/ 93 w 172"/>
                <a:gd name="T73" fmla="*/ 41 h 49"/>
                <a:gd name="T74" fmla="*/ 98 w 172"/>
                <a:gd name="T75" fmla="*/ 41 h 49"/>
                <a:gd name="T76" fmla="*/ 102 w 172"/>
                <a:gd name="T77" fmla="*/ 41 h 49"/>
                <a:gd name="T78" fmla="*/ 118 w 172"/>
                <a:gd name="T79" fmla="*/ 38 h 49"/>
                <a:gd name="T80" fmla="*/ 132 w 172"/>
                <a:gd name="T81" fmla="*/ 33 h 49"/>
                <a:gd name="T82" fmla="*/ 145 w 172"/>
                <a:gd name="T83" fmla="*/ 27 h 49"/>
                <a:gd name="T84" fmla="*/ 155 w 172"/>
                <a:gd name="T85" fmla="*/ 21 h 49"/>
                <a:gd name="T86" fmla="*/ 162 w 172"/>
                <a:gd name="T87" fmla="*/ 15 h 49"/>
                <a:gd name="T88" fmla="*/ 166 w 172"/>
                <a:gd name="T89" fmla="*/ 11 h 49"/>
                <a:gd name="T90" fmla="*/ 168 w 172"/>
                <a:gd name="T91" fmla="*/ 10 h 49"/>
                <a:gd name="T92" fmla="*/ 168 w 172"/>
                <a:gd name="T93" fmla="*/ 10 h 49"/>
                <a:gd name="T94" fmla="*/ 171 w 172"/>
                <a:gd name="T95" fmla="*/ 10 h 49"/>
                <a:gd name="T96" fmla="*/ 171 w 172"/>
                <a:gd name="T97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49">
                  <a:moveTo>
                    <a:pt x="171" y="13"/>
                  </a:moveTo>
                  <a:cubicBezTo>
                    <a:pt x="171" y="13"/>
                    <a:pt x="170" y="13"/>
                    <a:pt x="169" y="15"/>
                  </a:cubicBezTo>
                  <a:cubicBezTo>
                    <a:pt x="169" y="16"/>
                    <a:pt x="167" y="17"/>
                    <a:pt x="165" y="19"/>
                  </a:cubicBezTo>
                  <a:cubicBezTo>
                    <a:pt x="163" y="21"/>
                    <a:pt x="161" y="23"/>
                    <a:pt x="158" y="25"/>
                  </a:cubicBezTo>
                  <a:cubicBezTo>
                    <a:pt x="155" y="28"/>
                    <a:pt x="152" y="30"/>
                    <a:pt x="148" y="33"/>
                  </a:cubicBezTo>
                  <a:cubicBezTo>
                    <a:pt x="144" y="35"/>
                    <a:pt x="140" y="37"/>
                    <a:pt x="135" y="40"/>
                  </a:cubicBezTo>
                  <a:cubicBezTo>
                    <a:pt x="133" y="41"/>
                    <a:pt x="130" y="42"/>
                    <a:pt x="128" y="43"/>
                  </a:cubicBezTo>
                  <a:cubicBezTo>
                    <a:pt x="125" y="44"/>
                    <a:pt x="123" y="45"/>
                    <a:pt x="120" y="46"/>
                  </a:cubicBezTo>
                  <a:cubicBezTo>
                    <a:pt x="114" y="47"/>
                    <a:pt x="108" y="48"/>
                    <a:pt x="102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5" y="49"/>
                    <a:pt x="93" y="49"/>
                  </a:cubicBezTo>
                  <a:cubicBezTo>
                    <a:pt x="90" y="49"/>
                    <a:pt x="87" y="49"/>
                    <a:pt x="84" y="48"/>
                  </a:cubicBezTo>
                  <a:cubicBezTo>
                    <a:pt x="81" y="48"/>
                    <a:pt x="78" y="48"/>
                    <a:pt x="75" y="47"/>
                  </a:cubicBezTo>
                  <a:cubicBezTo>
                    <a:pt x="72" y="47"/>
                    <a:pt x="69" y="46"/>
                    <a:pt x="66" y="45"/>
                  </a:cubicBezTo>
                  <a:cubicBezTo>
                    <a:pt x="63" y="45"/>
                    <a:pt x="60" y="44"/>
                    <a:pt x="58" y="43"/>
                  </a:cubicBezTo>
                  <a:cubicBezTo>
                    <a:pt x="55" y="42"/>
                    <a:pt x="52" y="41"/>
                    <a:pt x="49" y="40"/>
                  </a:cubicBezTo>
                  <a:cubicBezTo>
                    <a:pt x="48" y="40"/>
                    <a:pt x="47" y="39"/>
                    <a:pt x="45" y="39"/>
                  </a:cubicBezTo>
                  <a:cubicBezTo>
                    <a:pt x="44" y="38"/>
                    <a:pt x="43" y="37"/>
                    <a:pt x="42" y="37"/>
                  </a:cubicBezTo>
                  <a:cubicBezTo>
                    <a:pt x="39" y="36"/>
                    <a:pt x="37" y="34"/>
                    <a:pt x="35" y="33"/>
                  </a:cubicBezTo>
                  <a:cubicBezTo>
                    <a:pt x="30" y="31"/>
                    <a:pt x="26" y="28"/>
                    <a:pt x="22" y="25"/>
                  </a:cubicBezTo>
                  <a:cubicBezTo>
                    <a:pt x="15" y="20"/>
                    <a:pt x="10" y="14"/>
                    <a:pt x="6" y="10"/>
                  </a:cubicBezTo>
                  <a:cubicBezTo>
                    <a:pt x="4" y="8"/>
                    <a:pt x="3" y="7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7" y="4"/>
                    <a:pt x="8" y="5"/>
                    <a:pt x="10" y="7"/>
                  </a:cubicBezTo>
                  <a:cubicBezTo>
                    <a:pt x="13" y="10"/>
                    <a:pt x="19" y="15"/>
                    <a:pt x="26" y="20"/>
                  </a:cubicBezTo>
                  <a:cubicBezTo>
                    <a:pt x="30" y="22"/>
                    <a:pt x="34" y="25"/>
                    <a:pt x="38" y="27"/>
                  </a:cubicBezTo>
                  <a:cubicBezTo>
                    <a:pt x="40" y="28"/>
                    <a:pt x="42" y="29"/>
                    <a:pt x="45" y="30"/>
                  </a:cubicBezTo>
                  <a:cubicBezTo>
                    <a:pt x="47" y="31"/>
                    <a:pt x="50" y="32"/>
                    <a:pt x="52" y="33"/>
                  </a:cubicBezTo>
                  <a:cubicBezTo>
                    <a:pt x="55" y="34"/>
                    <a:pt x="57" y="35"/>
                    <a:pt x="60" y="36"/>
                  </a:cubicBezTo>
                  <a:cubicBezTo>
                    <a:pt x="63" y="37"/>
                    <a:pt x="65" y="37"/>
                    <a:pt x="68" y="38"/>
                  </a:cubicBezTo>
                  <a:cubicBezTo>
                    <a:pt x="71" y="38"/>
                    <a:pt x="73" y="39"/>
                    <a:pt x="76" y="40"/>
                  </a:cubicBezTo>
                  <a:cubicBezTo>
                    <a:pt x="79" y="40"/>
                    <a:pt x="82" y="40"/>
                    <a:pt x="85" y="41"/>
                  </a:cubicBezTo>
                  <a:cubicBezTo>
                    <a:pt x="88" y="41"/>
                    <a:pt x="91" y="41"/>
                    <a:pt x="93" y="41"/>
                  </a:cubicBezTo>
                  <a:cubicBezTo>
                    <a:pt x="95" y="41"/>
                    <a:pt x="97" y="41"/>
                    <a:pt x="98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7" y="41"/>
                    <a:pt x="113" y="40"/>
                    <a:pt x="118" y="38"/>
                  </a:cubicBezTo>
                  <a:cubicBezTo>
                    <a:pt x="123" y="37"/>
                    <a:pt x="128" y="35"/>
                    <a:pt x="132" y="33"/>
                  </a:cubicBezTo>
                  <a:cubicBezTo>
                    <a:pt x="137" y="31"/>
                    <a:pt x="141" y="29"/>
                    <a:pt x="145" y="27"/>
                  </a:cubicBezTo>
                  <a:cubicBezTo>
                    <a:pt x="148" y="25"/>
                    <a:pt x="152" y="23"/>
                    <a:pt x="155" y="21"/>
                  </a:cubicBezTo>
                  <a:cubicBezTo>
                    <a:pt x="158" y="19"/>
                    <a:pt x="160" y="17"/>
                    <a:pt x="162" y="15"/>
                  </a:cubicBezTo>
                  <a:cubicBezTo>
                    <a:pt x="164" y="14"/>
                    <a:pt x="165" y="12"/>
                    <a:pt x="166" y="11"/>
                  </a:cubicBez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9" y="9"/>
                    <a:pt x="170" y="9"/>
                    <a:pt x="171" y="10"/>
                  </a:cubicBezTo>
                  <a:cubicBezTo>
                    <a:pt x="172" y="11"/>
                    <a:pt x="172" y="12"/>
                    <a:pt x="171" y="13"/>
                  </a:cubicBezTo>
                  <a:close/>
                </a:path>
              </a:pathLst>
            </a:custGeom>
            <a:solidFill>
              <a:srgbClr val="2F13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291"/>
            <p:cNvSpPr/>
            <p:nvPr/>
          </p:nvSpPr>
          <p:spPr bwMode="auto">
            <a:xfrm>
              <a:off x="2300288" y="3702050"/>
              <a:ext cx="717550" cy="733425"/>
            </a:xfrm>
            <a:custGeom>
              <a:avLst/>
              <a:gdLst>
                <a:gd name="T0" fmla="*/ 2 w 256"/>
                <a:gd name="T1" fmla="*/ 0 h 261"/>
                <a:gd name="T2" fmla="*/ 5 w 256"/>
                <a:gd name="T3" fmla="*/ 4 h 261"/>
                <a:gd name="T4" fmla="*/ 13 w 256"/>
                <a:gd name="T5" fmla="*/ 13 h 261"/>
                <a:gd name="T6" fmla="*/ 29 w 256"/>
                <a:gd name="T7" fmla="*/ 24 h 261"/>
                <a:gd name="T8" fmla="*/ 52 w 256"/>
                <a:gd name="T9" fmla="*/ 34 h 261"/>
                <a:gd name="T10" fmla="*/ 80 w 256"/>
                <a:gd name="T11" fmla="*/ 42 h 261"/>
                <a:gd name="T12" fmla="*/ 113 w 256"/>
                <a:gd name="T13" fmla="*/ 50 h 261"/>
                <a:gd name="T14" fmla="*/ 180 w 256"/>
                <a:gd name="T15" fmla="*/ 83 h 261"/>
                <a:gd name="T16" fmla="*/ 208 w 256"/>
                <a:gd name="T17" fmla="*/ 108 h 261"/>
                <a:gd name="T18" fmla="*/ 230 w 256"/>
                <a:gd name="T19" fmla="*/ 137 h 261"/>
                <a:gd name="T20" fmla="*/ 235 w 256"/>
                <a:gd name="T21" fmla="*/ 145 h 261"/>
                <a:gd name="T22" fmla="*/ 238 w 256"/>
                <a:gd name="T23" fmla="*/ 153 h 261"/>
                <a:gd name="T24" fmla="*/ 242 w 256"/>
                <a:gd name="T25" fmla="*/ 160 h 261"/>
                <a:gd name="T26" fmla="*/ 245 w 256"/>
                <a:gd name="T27" fmla="*/ 168 h 261"/>
                <a:gd name="T28" fmla="*/ 249 w 256"/>
                <a:gd name="T29" fmla="*/ 183 h 261"/>
                <a:gd name="T30" fmla="*/ 252 w 256"/>
                <a:gd name="T31" fmla="*/ 198 h 261"/>
                <a:gd name="T32" fmla="*/ 255 w 256"/>
                <a:gd name="T33" fmla="*/ 211 h 261"/>
                <a:gd name="T34" fmla="*/ 256 w 256"/>
                <a:gd name="T35" fmla="*/ 223 h 261"/>
                <a:gd name="T36" fmla="*/ 256 w 256"/>
                <a:gd name="T37" fmla="*/ 234 h 261"/>
                <a:gd name="T38" fmla="*/ 256 w 256"/>
                <a:gd name="T39" fmla="*/ 243 h 261"/>
                <a:gd name="T40" fmla="*/ 256 w 256"/>
                <a:gd name="T41" fmla="*/ 256 h 261"/>
                <a:gd name="T42" fmla="*/ 256 w 256"/>
                <a:gd name="T43" fmla="*/ 260 h 261"/>
                <a:gd name="T44" fmla="*/ 255 w 256"/>
                <a:gd name="T45" fmla="*/ 261 h 261"/>
                <a:gd name="T46" fmla="*/ 254 w 256"/>
                <a:gd name="T47" fmla="*/ 260 h 261"/>
                <a:gd name="T48" fmla="*/ 254 w 256"/>
                <a:gd name="T49" fmla="*/ 260 h 261"/>
                <a:gd name="T50" fmla="*/ 253 w 256"/>
                <a:gd name="T51" fmla="*/ 243 h 261"/>
                <a:gd name="T52" fmla="*/ 253 w 256"/>
                <a:gd name="T53" fmla="*/ 234 h 261"/>
                <a:gd name="T54" fmla="*/ 252 w 256"/>
                <a:gd name="T55" fmla="*/ 224 h 261"/>
                <a:gd name="T56" fmla="*/ 250 w 256"/>
                <a:gd name="T57" fmla="*/ 212 h 261"/>
                <a:gd name="T58" fmla="*/ 247 w 256"/>
                <a:gd name="T59" fmla="*/ 199 h 261"/>
                <a:gd name="T60" fmla="*/ 244 w 256"/>
                <a:gd name="T61" fmla="*/ 185 h 261"/>
                <a:gd name="T62" fmla="*/ 239 w 256"/>
                <a:gd name="T63" fmla="*/ 170 h 261"/>
                <a:gd name="T64" fmla="*/ 224 w 256"/>
                <a:gd name="T65" fmla="*/ 141 h 261"/>
                <a:gd name="T66" fmla="*/ 203 w 256"/>
                <a:gd name="T67" fmla="*/ 113 h 261"/>
                <a:gd name="T68" fmla="*/ 175 w 256"/>
                <a:gd name="T69" fmla="*/ 89 h 261"/>
                <a:gd name="T70" fmla="*/ 144 w 256"/>
                <a:gd name="T71" fmla="*/ 71 h 261"/>
                <a:gd name="T72" fmla="*/ 111 w 256"/>
                <a:gd name="T73" fmla="*/ 58 h 261"/>
                <a:gd name="T74" fmla="*/ 79 w 256"/>
                <a:gd name="T75" fmla="*/ 48 h 261"/>
                <a:gd name="T76" fmla="*/ 64 w 256"/>
                <a:gd name="T77" fmla="*/ 44 h 261"/>
                <a:gd name="T78" fmla="*/ 50 w 256"/>
                <a:gd name="T79" fmla="*/ 40 h 261"/>
                <a:gd name="T80" fmla="*/ 26 w 256"/>
                <a:gd name="T81" fmla="*/ 28 h 261"/>
                <a:gd name="T82" fmla="*/ 11 w 256"/>
                <a:gd name="T83" fmla="*/ 16 h 261"/>
                <a:gd name="T84" fmla="*/ 0 w 256"/>
                <a:gd name="T85" fmla="*/ 2 h 261"/>
                <a:gd name="T86" fmla="*/ 0 w 256"/>
                <a:gd name="T87" fmla="*/ 2 h 261"/>
                <a:gd name="T88" fmla="*/ 1 w 256"/>
                <a:gd name="T89" fmla="*/ 0 h 261"/>
                <a:gd name="T90" fmla="*/ 2 w 256"/>
                <a:gd name="T9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6" h="261">
                  <a:moveTo>
                    <a:pt x="2" y="0"/>
                  </a:moveTo>
                  <a:cubicBezTo>
                    <a:pt x="2" y="0"/>
                    <a:pt x="3" y="2"/>
                    <a:pt x="5" y="4"/>
                  </a:cubicBezTo>
                  <a:cubicBezTo>
                    <a:pt x="7" y="6"/>
                    <a:pt x="9" y="9"/>
                    <a:pt x="13" y="13"/>
                  </a:cubicBezTo>
                  <a:cubicBezTo>
                    <a:pt x="17" y="16"/>
                    <a:pt x="22" y="20"/>
                    <a:pt x="29" y="24"/>
                  </a:cubicBezTo>
                  <a:cubicBezTo>
                    <a:pt x="35" y="28"/>
                    <a:pt x="43" y="31"/>
                    <a:pt x="52" y="34"/>
                  </a:cubicBezTo>
                  <a:cubicBezTo>
                    <a:pt x="60" y="37"/>
                    <a:pt x="70" y="39"/>
                    <a:pt x="80" y="42"/>
                  </a:cubicBezTo>
                  <a:cubicBezTo>
                    <a:pt x="91" y="44"/>
                    <a:pt x="102" y="47"/>
                    <a:pt x="113" y="50"/>
                  </a:cubicBezTo>
                  <a:cubicBezTo>
                    <a:pt x="136" y="58"/>
                    <a:pt x="159" y="68"/>
                    <a:pt x="180" y="83"/>
                  </a:cubicBezTo>
                  <a:cubicBezTo>
                    <a:pt x="190" y="90"/>
                    <a:pt x="200" y="99"/>
                    <a:pt x="208" y="108"/>
                  </a:cubicBezTo>
                  <a:cubicBezTo>
                    <a:pt x="217" y="117"/>
                    <a:pt x="224" y="127"/>
                    <a:pt x="230" y="137"/>
                  </a:cubicBezTo>
                  <a:cubicBezTo>
                    <a:pt x="232" y="140"/>
                    <a:pt x="233" y="142"/>
                    <a:pt x="235" y="145"/>
                  </a:cubicBezTo>
                  <a:cubicBezTo>
                    <a:pt x="236" y="147"/>
                    <a:pt x="237" y="150"/>
                    <a:pt x="238" y="153"/>
                  </a:cubicBezTo>
                  <a:cubicBezTo>
                    <a:pt x="239" y="155"/>
                    <a:pt x="241" y="158"/>
                    <a:pt x="242" y="160"/>
                  </a:cubicBezTo>
                  <a:cubicBezTo>
                    <a:pt x="243" y="163"/>
                    <a:pt x="244" y="166"/>
                    <a:pt x="245" y="168"/>
                  </a:cubicBezTo>
                  <a:cubicBezTo>
                    <a:pt x="247" y="173"/>
                    <a:pt x="248" y="178"/>
                    <a:pt x="249" y="183"/>
                  </a:cubicBezTo>
                  <a:cubicBezTo>
                    <a:pt x="251" y="188"/>
                    <a:pt x="251" y="193"/>
                    <a:pt x="252" y="198"/>
                  </a:cubicBezTo>
                  <a:cubicBezTo>
                    <a:pt x="253" y="202"/>
                    <a:pt x="254" y="207"/>
                    <a:pt x="255" y="211"/>
                  </a:cubicBezTo>
                  <a:cubicBezTo>
                    <a:pt x="255" y="215"/>
                    <a:pt x="255" y="219"/>
                    <a:pt x="256" y="223"/>
                  </a:cubicBezTo>
                  <a:cubicBezTo>
                    <a:pt x="256" y="227"/>
                    <a:pt x="256" y="231"/>
                    <a:pt x="256" y="234"/>
                  </a:cubicBezTo>
                  <a:cubicBezTo>
                    <a:pt x="256" y="237"/>
                    <a:pt x="256" y="240"/>
                    <a:pt x="256" y="243"/>
                  </a:cubicBezTo>
                  <a:cubicBezTo>
                    <a:pt x="256" y="248"/>
                    <a:pt x="256" y="253"/>
                    <a:pt x="256" y="256"/>
                  </a:cubicBezTo>
                  <a:cubicBezTo>
                    <a:pt x="256" y="259"/>
                    <a:pt x="256" y="260"/>
                    <a:pt x="256" y="260"/>
                  </a:cubicBezTo>
                  <a:cubicBezTo>
                    <a:pt x="256" y="261"/>
                    <a:pt x="255" y="261"/>
                    <a:pt x="255" y="261"/>
                  </a:cubicBezTo>
                  <a:cubicBezTo>
                    <a:pt x="254" y="261"/>
                    <a:pt x="254" y="261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54"/>
                    <a:pt x="253" y="243"/>
                  </a:cubicBezTo>
                  <a:cubicBezTo>
                    <a:pt x="253" y="240"/>
                    <a:pt x="253" y="237"/>
                    <a:pt x="253" y="234"/>
                  </a:cubicBezTo>
                  <a:cubicBezTo>
                    <a:pt x="252" y="231"/>
                    <a:pt x="252" y="227"/>
                    <a:pt x="252" y="224"/>
                  </a:cubicBezTo>
                  <a:cubicBezTo>
                    <a:pt x="251" y="220"/>
                    <a:pt x="251" y="216"/>
                    <a:pt x="250" y="212"/>
                  </a:cubicBezTo>
                  <a:cubicBezTo>
                    <a:pt x="249" y="208"/>
                    <a:pt x="248" y="203"/>
                    <a:pt x="247" y="199"/>
                  </a:cubicBezTo>
                  <a:cubicBezTo>
                    <a:pt x="246" y="194"/>
                    <a:pt x="245" y="190"/>
                    <a:pt x="244" y="185"/>
                  </a:cubicBezTo>
                  <a:cubicBezTo>
                    <a:pt x="242" y="180"/>
                    <a:pt x="241" y="175"/>
                    <a:pt x="239" y="170"/>
                  </a:cubicBezTo>
                  <a:cubicBezTo>
                    <a:pt x="235" y="160"/>
                    <a:pt x="230" y="151"/>
                    <a:pt x="224" y="141"/>
                  </a:cubicBezTo>
                  <a:cubicBezTo>
                    <a:pt x="218" y="131"/>
                    <a:pt x="211" y="122"/>
                    <a:pt x="203" y="113"/>
                  </a:cubicBezTo>
                  <a:cubicBezTo>
                    <a:pt x="195" y="104"/>
                    <a:pt x="185" y="96"/>
                    <a:pt x="175" y="89"/>
                  </a:cubicBezTo>
                  <a:cubicBezTo>
                    <a:pt x="165" y="82"/>
                    <a:pt x="155" y="76"/>
                    <a:pt x="144" y="71"/>
                  </a:cubicBezTo>
                  <a:cubicBezTo>
                    <a:pt x="133" y="66"/>
                    <a:pt x="122" y="61"/>
                    <a:pt x="111" y="58"/>
                  </a:cubicBezTo>
                  <a:cubicBezTo>
                    <a:pt x="100" y="54"/>
                    <a:pt x="89" y="51"/>
                    <a:pt x="79" y="48"/>
                  </a:cubicBezTo>
                  <a:cubicBezTo>
                    <a:pt x="74" y="47"/>
                    <a:pt x="69" y="45"/>
                    <a:pt x="64" y="44"/>
                  </a:cubicBezTo>
                  <a:cubicBezTo>
                    <a:pt x="59" y="43"/>
                    <a:pt x="54" y="41"/>
                    <a:pt x="50" y="40"/>
                  </a:cubicBezTo>
                  <a:cubicBezTo>
                    <a:pt x="41" y="36"/>
                    <a:pt x="33" y="32"/>
                    <a:pt x="26" y="28"/>
                  </a:cubicBezTo>
                  <a:cubicBezTo>
                    <a:pt x="20" y="24"/>
                    <a:pt x="15" y="19"/>
                    <a:pt x="11" y="16"/>
                  </a:cubicBezTo>
                  <a:cubicBezTo>
                    <a:pt x="3" y="8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292"/>
            <p:cNvSpPr/>
            <p:nvPr/>
          </p:nvSpPr>
          <p:spPr bwMode="auto">
            <a:xfrm>
              <a:off x="2005013" y="6464300"/>
              <a:ext cx="839787" cy="98425"/>
            </a:xfrm>
            <a:custGeom>
              <a:avLst/>
              <a:gdLst>
                <a:gd name="T0" fmla="*/ 298 w 299"/>
                <a:gd name="T1" fmla="*/ 23 h 35"/>
                <a:gd name="T2" fmla="*/ 270 w 299"/>
                <a:gd name="T3" fmla="*/ 9 h 35"/>
                <a:gd name="T4" fmla="*/ 236 w 299"/>
                <a:gd name="T5" fmla="*/ 21 h 35"/>
                <a:gd name="T6" fmla="*/ 185 w 299"/>
                <a:gd name="T7" fmla="*/ 8 h 35"/>
                <a:gd name="T8" fmla="*/ 110 w 299"/>
                <a:gd name="T9" fmla="*/ 15 h 35"/>
                <a:gd name="T10" fmla="*/ 54 w 299"/>
                <a:gd name="T11" fmla="*/ 23 h 35"/>
                <a:gd name="T12" fmla="*/ 5 w 299"/>
                <a:gd name="T13" fmla="*/ 21 h 35"/>
                <a:gd name="T14" fmla="*/ 5 w 299"/>
                <a:gd name="T15" fmla="*/ 28 h 35"/>
                <a:gd name="T16" fmla="*/ 77 w 299"/>
                <a:gd name="T17" fmla="*/ 30 h 35"/>
                <a:gd name="T18" fmla="*/ 152 w 299"/>
                <a:gd name="T19" fmla="*/ 12 h 35"/>
                <a:gd name="T20" fmla="*/ 235 w 299"/>
                <a:gd name="T21" fmla="*/ 27 h 35"/>
                <a:gd name="T22" fmla="*/ 295 w 299"/>
                <a:gd name="T23" fmla="*/ 25 h 35"/>
                <a:gd name="T24" fmla="*/ 298 w 299"/>
                <a:gd name="T25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9" h="35">
                  <a:moveTo>
                    <a:pt x="298" y="23"/>
                  </a:moveTo>
                  <a:cubicBezTo>
                    <a:pt x="292" y="12"/>
                    <a:pt x="284" y="1"/>
                    <a:pt x="270" y="9"/>
                  </a:cubicBezTo>
                  <a:cubicBezTo>
                    <a:pt x="258" y="15"/>
                    <a:pt x="250" y="20"/>
                    <a:pt x="236" y="21"/>
                  </a:cubicBezTo>
                  <a:cubicBezTo>
                    <a:pt x="218" y="22"/>
                    <a:pt x="202" y="11"/>
                    <a:pt x="185" y="8"/>
                  </a:cubicBezTo>
                  <a:cubicBezTo>
                    <a:pt x="159" y="3"/>
                    <a:pt x="135" y="9"/>
                    <a:pt x="110" y="15"/>
                  </a:cubicBezTo>
                  <a:cubicBezTo>
                    <a:pt x="91" y="20"/>
                    <a:pt x="74" y="24"/>
                    <a:pt x="54" y="23"/>
                  </a:cubicBezTo>
                  <a:cubicBezTo>
                    <a:pt x="38" y="23"/>
                    <a:pt x="22" y="21"/>
                    <a:pt x="5" y="21"/>
                  </a:cubicBezTo>
                  <a:cubicBezTo>
                    <a:pt x="0" y="21"/>
                    <a:pt x="0" y="28"/>
                    <a:pt x="5" y="28"/>
                  </a:cubicBezTo>
                  <a:cubicBezTo>
                    <a:pt x="29" y="29"/>
                    <a:pt x="53" y="34"/>
                    <a:pt x="77" y="30"/>
                  </a:cubicBezTo>
                  <a:cubicBezTo>
                    <a:pt x="102" y="26"/>
                    <a:pt x="126" y="16"/>
                    <a:pt x="152" y="12"/>
                  </a:cubicBezTo>
                  <a:cubicBezTo>
                    <a:pt x="181" y="7"/>
                    <a:pt x="208" y="17"/>
                    <a:pt x="235" y="27"/>
                  </a:cubicBezTo>
                  <a:cubicBezTo>
                    <a:pt x="257" y="35"/>
                    <a:pt x="277" y="0"/>
                    <a:pt x="295" y="25"/>
                  </a:cubicBezTo>
                  <a:cubicBezTo>
                    <a:pt x="296" y="27"/>
                    <a:pt x="299" y="25"/>
                    <a:pt x="298" y="23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293"/>
            <p:cNvSpPr/>
            <p:nvPr/>
          </p:nvSpPr>
          <p:spPr bwMode="auto">
            <a:xfrm>
              <a:off x="2197100" y="6319838"/>
              <a:ext cx="509587" cy="122237"/>
            </a:xfrm>
            <a:custGeom>
              <a:avLst/>
              <a:gdLst>
                <a:gd name="T0" fmla="*/ 161 w 182"/>
                <a:gd name="T1" fmla="*/ 4 h 44"/>
                <a:gd name="T2" fmla="*/ 139 w 182"/>
                <a:gd name="T3" fmla="*/ 17 h 44"/>
                <a:gd name="T4" fmla="*/ 104 w 182"/>
                <a:gd name="T5" fmla="*/ 11 h 44"/>
                <a:gd name="T6" fmla="*/ 36 w 182"/>
                <a:gd name="T7" fmla="*/ 31 h 44"/>
                <a:gd name="T8" fmla="*/ 5 w 182"/>
                <a:gd name="T9" fmla="*/ 20 h 44"/>
                <a:gd name="T10" fmla="*/ 2 w 182"/>
                <a:gd name="T11" fmla="*/ 26 h 44"/>
                <a:gd name="T12" fmla="*/ 33 w 182"/>
                <a:gd name="T13" fmla="*/ 42 h 44"/>
                <a:gd name="T14" fmla="*/ 42 w 182"/>
                <a:gd name="T15" fmla="*/ 41 h 44"/>
                <a:gd name="T16" fmla="*/ 95 w 182"/>
                <a:gd name="T17" fmla="*/ 28 h 44"/>
                <a:gd name="T18" fmla="*/ 135 w 182"/>
                <a:gd name="T19" fmla="*/ 34 h 44"/>
                <a:gd name="T20" fmla="*/ 145 w 182"/>
                <a:gd name="T21" fmla="*/ 32 h 44"/>
                <a:gd name="T22" fmla="*/ 176 w 182"/>
                <a:gd name="T23" fmla="*/ 32 h 44"/>
                <a:gd name="T24" fmla="*/ 181 w 182"/>
                <a:gd name="T25" fmla="*/ 32 h 44"/>
                <a:gd name="T26" fmla="*/ 161 w 182"/>
                <a:gd name="T2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44">
                  <a:moveTo>
                    <a:pt x="161" y="4"/>
                  </a:moveTo>
                  <a:cubicBezTo>
                    <a:pt x="150" y="1"/>
                    <a:pt x="143" y="8"/>
                    <a:pt x="139" y="17"/>
                  </a:cubicBezTo>
                  <a:cubicBezTo>
                    <a:pt x="131" y="4"/>
                    <a:pt x="121" y="0"/>
                    <a:pt x="104" y="11"/>
                  </a:cubicBezTo>
                  <a:cubicBezTo>
                    <a:pt x="80" y="26"/>
                    <a:pt x="55" y="8"/>
                    <a:pt x="36" y="31"/>
                  </a:cubicBezTo>
                  <a:cubicBezTo>
                    <a:pt x="27" y="24"/>
                    <a:pt x="15" y="19"/>
                    <a:pt x="5" y="20"/>
                  </a:cubicBezTo>
                  <a:cubicBezTo>
                    <a:pt x="2" y="20"/>
                    <a:pt x="0" y="24"/>
                    <a:pt x="2" y="26"/>
                  </a:cubicBezTo>
                  <a:cubicBezTo>
                    <a:pt x="10" y="34"/>
                    <a:pt x="24" y="34"/>
                    <a:pt x="33" y="42"/>
                  </a:cubicBezTo>
                  <a:cubicBezTo>
                    <a:pt x="36" y="44"/>
                    <a:pt x="40" y="44"/>
                    <a:pt x="42" y="41"/>
                  </a:cubicBezTo>
                  <a:cubicBezTo>
                    <a:pt x="56" y="19"/>
                    <a:pt x="75" y="32"/>
                    <a:pt x="95" y="28"/>
                  </a:cubicBezTo>
                  <a:cubicBezTo>
                    <a:pt x="114" y="24"/>
                    <a:pt x="123" y="2"/>
                    <a:pt x="135" y="34"/>
                  </a:cubicBezTo>
                  <a:cubicBezTo>
                    <a:pt x="137" y="39"/>
                    <a:pt x="145" y="38"/>
                    <a:pt x="145" y="32"/>
                  </a:cubicBezTo>
                  <a:cubicBezTo>
                    <a:pt x="148" y="8"/>
                    <a:pt x="174" y="9"/>
                    <a:pt x="176" y="32"/>
                  </a:cubicBezTo>
                  <a:cubicBezTo>
                    <a:pt x="176" y="35"/>
                    <a:pt x="180" y="35"/>
                    <a:pt x="181" y="32"/>
                  </a:cubicBezTo>
                  <a:cubicBezTo>
                    <a:pt x="182" y="18"/>
                    <a:pt x="174" y="7"/>
                    <a:pt x="161" y="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294"/>
            <p:cNvSpPr>
              <a:spLocks noEditPoints="1"/>
            </p:cNvSpPr>
            <p:nvPr/>
          </p:nvSpPr>
          <p:spPr bwMode="auto">
            <a:xfrm>
              <a:off x="3032125" y="4308475"/>
              <a:ext cx="152400" cy="222250"/>
            </a:xfrm>
            <a:custGeom>
              <a:avLst/>
              <a:gdLst>
                <a:gd name="T0" fmla="*/ 5 w 54"/>
                <a:gd name="T1" fmla="*/ 78 h 79"/>
                <a:gd name="T2" fmla="*/ 5 w 54"/>
                <a:gd name="T3" fmla="*/ 78 h 79"/>
                <a:gd name="T4" fmla="*/ 4 w 54"/>
                <a:gd name="T5" fmla="*/ 77 h 79"/>
                <a:gd name="T6" fmla="*/ 3 w 54"/>
                <a:gd name="T7" fmla="*/ 76 h 79"/>
                <a:gd name="T8" fmla="*/ 1 w 54"/>
                <a:gd name="T9" fmla="*/ 69 h 79"/>
                <a:gd name="T10" fmla="*/ 3 w 54"/>
                <a:gd name="T11" fmla="*/ 49 h 79"/>
                <a:gd name="T12" fmla="*/ 11 w 54"/>
                <a:gd name="T13" fmla="*/ 21 h 79"/>
                <a:gd name="T14" fmla="*/ 21 w 54"/>
                <a:gd name="T15" fmla="*/ 6 h 79"/>
                <a:gd name="T16" fmla="*/ 32 w 54"/>
                <a:gd name="T17" fmla="*/ 0 h 79"/>
                <a:gd name="T18" fmla="*/ 37 w 54"/>
                <a:gd name="T19" fmla="*/ 0 h 79"/>
                <a:gd name="T20" fmla="*/ 41 w 54"/>
                <a:gd name="T21" fmla="*/ 1 h 79"/>
                <a:gd name="T22" fmla="*/ 44 w 54"/>
                <a:gd name="T23" fmla="*/ 3 h 79"/>
                <a:gd name="T24" fmla="*/ 44 w 54"/>
                <a:gd name="T25" fmla="*/ 4 h 79"/>
                <a:gd name="T26" fmla="*/ 44 w 54"/>
                <a:gd name="T27" fmla="*/ 4 h 79"/>
                <a:gd name="T28" fmla="*/ 44 w 54"/>
                <a:gd name="T29" fmla="*/ 4 h 79"/>
                <a:gd name="T30" fmla="*/ 45 w 54"/>
                <a:gd name="T31" fmla="*/ 4 h 79"/>
                <a:gd name="T32" fmla="*/ 46 w 54"/>
                <a:gd name="T33" fmla="*/ 5 h 79"/>
                <a:gd name="T34" fmla="*/ 54 w 54"/>
                <a:gd name="T35" fmla="*/ 25 h 79"/>
                <a:gd name="T36" fmla="*/ 50 w 54"/>
                <a:gd name="T37" fmla="*/ 43 h 79"/>
                <a:gd name="T38" fmla="*/ 43 w 54"/>
                <a:gd name="T39" fmla="*/ 57 h 79"/>
                <a:gd name="T40" fmla="*/ 33 w 54"/>
                <a:gd name="T41" fmla="*/ 68 h 79"/>
                <a:gd name="T42" fmla="*/ 15 w 54"/>
                <a:gd name="T43" fmla="*/ 78 h 79"/>
                <a:gd name="T44" fmla="*/ 8 w 54"/>
                <a:gd name="T45" fmla="*/ 78 h 79"/>
                <a:gd name="T46" fmla="*/ 6 w 54"/>
                <a:gd name="T47" fmla="*/ 78 h 79"/>
                <a:gd name="T48" fmla="*/ 5 w 54"/>
                <a:gd name="T49" fmla="*/ 78 h 79"/>
                <a:gd name="T50" fmla="*/ 7 w 54"/>
                <a:gd name="T51" fmla="*/ 74 h 79"/>
                <a:gd name="T52" fmla="*/ 9 w 54"/>
                <a:gd name="T53" fmla="*/ 74 h 79"/>
                <a:gd name="T54" fmla="*/ 13 w 54"/>
                <a:gd name="T55" fmla="*/ 72 h 79"/>
                <a:gd name="T56" fmla="*/ 25 w 54"/>
                <a:gd name="T57" fmla="*/ 60 h 79"/>
                <a:gd name="T58" fmla="*/ 32 w 54"/>
                <a:gd name="T59" fmla="*/ 50 h 79"/>
                <a:gd name="T60" fmla="*/ 37 w 54"/>
                <a:gd name="T61" fmla="*/ 38 h 79"/>
                <a:gd name="T62" fmla="*/ 38 w 54"/>
                <a:gd name="T63" fmla="*/ 26 h 79"/>
                <a:gd name="T64" fmla="*/ 34 w 54"/>
                <a:gd name="T65" fmla="*/ 17 h 79"/>
                <a:gd name="T66" fmla="*/ 33 w 54"/>
                <a:gd name="T67" fmla="*/ 16 h 79"/>
                <a:gd name="T68" fmla="*/ 33 w 54"/>
                <a:gd name="T69" fmla="*/ 16 h 79"/>
                <a:gd name="T70" fmla="*/ 34 w 54"/>
                <a:gd name="T71" fmla="*/ 16 h 79"/>
                <a:gd name="T72" fmla="*/ 32 w 54"/>
                <a:gd name="T73" fmla="*/ 17 h 79"/>
                <a:gd name="T74" fmla="*/ 24 w 54"/>
                <a:gd name="T75" fmla="*/ 28 h 79"/>
                <a:gd name="T76" fmla="*/ 13 w 54"/>
                <a:gd name="T77" fmla="*/ 51 h 79"/>
                <a:gd name="T78" fmla="*/ 8 w 54"/>
                <a:gd name="T79" fmla="*/ 69 h 79"/>
                <a:gd name="T80" fmla="*/ 8 w 54"/>
                <a:gd name="T81" fmla="*/ 73 h 79"/>
                <a:gd name="T82" fmla="*/ 7 w 54"/>
                <a:gd name="T83" fmla="*/ 73 h 79"/>
                <a:gd name="T84" fmla="*/ 7 w 54"/>
                <a:gd name="T85" fmla="*/ 73 h 79"/>
                <a:gd name="T86" fmla="*/ 7 w 54"/>
                <a:gd name="T87" fmla="*/ 73 h 79"/>
                <a:gd name="T88" fmla="*/ 7 w 54"/>
                <a:gd name="T89" fmla="*/ 73 h 79"/>
                <a:gd name="T90" fmla="*/ 8 w 54"/>
                <a:gd name="T91" fmla="*/ 73 h 79"/>
                <a:gd name="T92" fmla="*/ 7 w 54"/>
                <a:gd name="T93" fmla="*/ 7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" h="79">
                  <a:moveTo>
                    <a:pt x="5" y="78"/>
                  </a:moveTo>
                  <a:cubicBezTo>
                    <a:pt x="5" y="78"/>
                    <a:pt x="5" y="78"/>
                    <a:pt x="5" y="78"/>
                  </a:cubicBezTo>
                  <a:cubicBezTo>
                    <a:pt x="4" y="78"/>
                    <a:pt x="5" y="78"/>
                    <a:pt x="4" y="77"/>
                  </a:cubicBezTo>
                  <a:cubicBezTo>
                    <a:pt x="4" y="77"/>
                    <a:pt x="3" y="76"/>
                    <a:pt x="3" y="76"/>
                  </a:cubicBezTo>
                  <a:cubicBezTo>
                    <a:pt x="2" y="74"/>
                    <a:pt x="1" y="72"/>
                    <a:pt x="1" y="69"/>
                  </a:cubicBezTo>
                  <a:cubicBezTo>
                    <a:pt x="0" y="64"/>
                    <a:pt x="1" y="57"/>
                    <a:pt x="3" y="49"/>
                  </a:cubicBezTo>
                  <a:cubicBezTo>
                    <a:pt x="4" y="40"/>
                    <a:pt x="7" y="31"/>
                    <a:pt x="11" y="21"/>
                  </a:cubicBezTo>
                  <a:cubicBezTo>
                    <a:pt x="13" y="16"/>
                    <a:pt x="16" y="11"/>
                    <a:pt x="21" y="6"/>
                  </a:cubicBezTo>
                  <a:cubicBezTo>
                    <a:pt x="23" y="4"/>
                    <a:pt x="26" y="1"/>
                    <a:pt x="32" y="0"/>
                  </a:cubicBezTo>
                  <a:cubicBezTo>
                    <a:pt x="33" y="0"/>
                    <a:pt x="35" y="0"/>
                    <a:pt x="37" y="0"/>
                  </a:cubicBezTo>
                  <a:cubicBezTo>
                    <a:pt x="38" y="0"/>
                    <a:pt x="39" y="1"/>
                    <a:pt x="41" y="1"/>
                  </a:cubicBezTo>
                  <a:cubicBezTo>
                    <a:pt x="42" y="2"/>
                    <a:pt x="43" y="3"/>
                    <a:pt x="44" y="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1" y="11"/>
                    <a:pt x="54" y="18"/>
                    <a:pt x="54" y="25"/>
                  </a:cubicBezTo>
                  <a:cubicBezTo>
                    <a:pt x="54" y="32"/>
                    <a:pt x="52" y="38"/>
                    <a:pt x="50" y="43"/>
                  </a:cubicBezTo>
                  <a:cubicBezTo>
                    <a:pt x="48" y="48"/>
                    <a:pt x="45" y="53"/>
                    <a:pt x="43" y="57"/>
                  </a:cubicBezTo>
                  <a:cubicBezTo>
                    <a:pt x="40" y="61"/>
                    <a:pt x="36" y="65"/>
                    <a:pt x="33" y="68"/>
                  </a:cubicBezTo>
                  <a:cubicBezTo>
                    <a:pt x="27" y="74"/>
                    <a:pt x="20" y="77"/>
                    <a:pt x="15" y="78"/>
                  </a:cubicBezTo>
                  <a:cubicBezTo>
                    <a:pt x="12" y="79"/>
                    <a:pt x="10" y="79"/>
                    <a:pt x="8" y="78"/>
                  </a:cubicBezTo>
                  <a:cubicBezTo>
                    <a:pt x="7" y="78"/>
                    <a:pt x="6" y="78"/>
                    <a:pt x="6" y="78"/>
                  </a:cubicBezTo>
                  <a:lnTo>
                    <a:pt x="5" y="78"/>
                  </a:lnTo>
                  <a:close/>
                  <a:moveTo>
                    <a:pt x="7" y="74"/>
                  </a:moveTo>
                  <a:cubicBezTo>
                    <a:pt x="7" y="74"/>
                    <a:pt x="8" y="74"/>
                    <a:pt x="9" y="74"/>
                  </a:cubicBezTo>
                  <a:cubicBezTo>
                    <a:pt x="10" y="74"/>
                    <a:pt x="11" y="73"/>
                    <a:pt x="13" y="72"/>
                  </a:cubicBezTo>
                  <a:cubicBezTo>
                    <a:pt x="16" y="71"/>
                    <a:pt x="21" y="66"/>
                    <a:pt x="25" y="60"/>
                  </a:cubicBezTo>
                  <a:cubicBezTo>
                    <a:pt x="28" y="58"/>
                    <a:pt x="30" y="54"/>
                    <a:pt x="32" y="50"/>
                  </a:cubicBezTo>
                  <a:cubicBezTo>
                    <a:pt x="34" y="47"/>
                    <a:pt x="35" y="42"/>
                    <a:pt x="37" y="38"/>
                  </a:cubicBezTo>
                  <a:cubicBezTo>
                    <a:pt x="38" y="34"/>
                    <a:pt x="39" y="30"/>
                    <a:pt x="38" y="26"/>
                  </a:cubicBezTo>
                  <a:cubicBezTo>
                    <a:pt x="38" y="22"/>
                    <a:pt x="37" y="19"/>
                    <a:pt x="34" y="17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3" y="16"/>
                    <a:pt x="32" y="17"/>
                  </a:cubicBezTo>
                  <a:cubicBezTo>
                    <a:pt x="29" y="20"/>
                    <a:pt x="26" y="24"/>
                    <a:pt x="24" y="28"/>
                  </a:cubicBezTo>
                  <a:cubicBezTo>
                    <a:pt x="19" y="36"/>
                    <a:pt x="15" y="44"/>
                    <a:pt x="13" y="51"/>
                  </a:cubicBezTo>
                  <a:cubicBezTo>
                    <a:pt x="10" y="59"/>
                    <a:pt x="8" y="65"/>
                    <a:pt x="8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8" y="73"/>
                    <a:pt x="8" y="73"/>
                    <a:pt x="8" y="73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295"/>
            <p:cNvSpPr>
              <a:spLocks noEditPoints="1"/>
            </p:cNvSpPr>
            <p:nvPr/>
          </p:nvSpPr>
          <p:spPr bwMode="auto">
            <a:xfrm>
              <a:off x="2908300" y="4308475"/>
              <a:ext cx="149225" cy="222250"/>
            </a:xfrm>
            <a:custGeom>
              <a:avLst/>
              <a:gdLst>
                <a:gd name="T0" fmla="*/ 46 w 53"/>
                <a:gd name="T1" fmla="*/ 74 h 79"/>
                <a:gd name="T2" fmla="*/ 46 w 53"/>
                <a:gd name="T3" fmla="*/ 73 h 79"/>
                <a:gd name="T4" fmla="*/ 46 w 53"/>
                <a:gd name="T5" fmla="*/ 73 h 79"/>
                <a:gd name="T6" fmla="*/ 46 w 53"/>
                <a:gd name="T7" fmla="*/ 73 h 79"/>
                <a:gd name="T8" fmla="*/ 46 w 53"/>
                <a:gd name="T9" fmla="*/ 73 h 79"/>
                <a:gd name="T10" fmla="*/ 46 w 53"/>
                <a:gd name="T11" fmla="*/ 73 h 79"/>
                <a:gd name="T12" fmla="*/ 46 w 53"/>
                <a:gd name="T13" fmla="*/ 69 h 79"/>
                <a:gd name="T14" fmla="*/ 41 w 53"/>
                <a:gd name="T15" fmla="*/ 52 h 79"/>
                <a:gd name="T16" fmla="*/ 30 w 53"/>
                <a:gd name="T17" fmla="*/ 28 h 79"/>
                <a:gd name="T18" fmla="*/ 22 w 53"/>
                <a:gd name="T19" fmla="*/ 17 h 79"/>
                <a:gd name="T20" fmla="*/ 20 w 53"/>
                <a:gd name="T21" fmla="*/ 16 h 79"/>
                <a:gd name="T22" fmla="*/ 20 w 53"/>
                <a:gd name="T23" fmla="*/ 16 h 79"/>
                <a:gd name="T24" fmla="*/ 20 w 53"/>
                <a:gd name="T25" fmla="*/ 16 h 79"/>
                <a:gd name="T26" fmla="*/ 19 w 53"/>
                <a:gd name="T27" fmla="*/ 17 h 79"/>
                <a:gd name="T28" fmla="*/ 15 w 53"/>
                <a:gd name="T29" fmla="*/ 26 h 79"/>
                <a:gd name="T30" fmla="*/ 17 w 53"/>
                <a:gd name="T31" fmla="*/ 39 h 79"/>
                <a:gd name="T32" fmla="*/ 22 w 53"/>
                <a:gd name="T33" fmla="*/ 51 h 79"/>
                <a:gd name="T34" fmla="*/ 28 w 53"/>
                <a:gd name="T35" fmla="*/ 61 h 79"/>
                <a:gd name="T36" fmla="*/ 41 w 53"/>
                <a:gd name="T37" fmla="*/ 73 h 79"/>
                <a:gd name="T38" fmla="*/ 45 w 53"/>
                <a:gd name="T39" fmla="*/ 74 h 79"/>
                <a:gd name="T40" fmla="*/ 46 w 53"/>
                <a:gd name="T41" fmla="*/ 74 h 79"/>
                <a:gd name="T42" fmla="*/ 48 w 53"/>
                <a:gd name="T43" fmla="*/ 78 h 79"/>
                <a:gd name="T44" fmla="*/ 45 w 53"/>
                <a:gd name="T45" fmla="*/ 79 h 79"/>
                <a:gd name="T46" fmla="*/ 39 w 53"/>
                <a:gd name="T47" fmla="*/ 79 h 79"/>
                <a:gd name="T48" fmla="*/ 20 w 53"/>
                <a:gd name="T49" fmla="*/ 68 h 79"/>
                <a:gd name="T50" fmla="*/ 11 w 53"/>
                <a:gd name="T51" fmla="*/ 57 h 79"/>
                <a:gd name="T52" fmla="*/ 3 w 53"/>
                <a:gd name="T53" fmla="*/ 43 h 79"/>
                <a:gd name="T54" fmla="*/ 0 w 53"/>
                <a:gd name="T55" fmla="*/ 25 h 79"/>
                <a:gd name="T56" fmla="*/ 8 w 53"/>
                <a:gd name="T57" fmla="*/ 5 h 79"/>
                <a:gd name="T58" fmla="*/ 9 w 53"/>
                <a:gd name="T59" fmla="*/ 5 h 79"/>
                <a:gd name="T60" fmla="*/ 9 w 53"/>
                <a:gd name="T61" fmla="*/ 4 h 79"/>
                <a:gd name="T62" fmla="*/ 9 w 53"/>
                <a:gd name="T63" fmla="*/ 4 h 79"/>
                <a:gd name="T64" fmla="*/ 9 w 53"/>
                <a:gd name="T65" fmla="*/ 4 h 79"/>
                <a:gd name="T66" fmla="*/ 10 w 53"/>
                <a:gd name="T67" fmla="*/ 4 h 79"/>
                <a:gd name="T68" fmla="*/ 13 w 53"/>
                <a:gd name="T69" fmla="*/ 2 h 79"/>
                <a:gd name="T70" fmla="*/ 17 w 53"/>
                <a:gd name="T71" fmla="*/ 0 h 79"/>
                <a:gd name="T72" fmla="*/ 21 w 53"/>
                <a:gd name="T73" fmla="*/ 0 h 79"/>
                <a:gd name="T74" fmla="*/ 33 w 53"/>
                <a:gd name="T75" fmla="*/ 6 h 79"/>
                <a:gd name="T76" fmla="*/ 42 w 53"/>
                <a:gd name="T77" fmla="*/ 21 h 79"/>
                <a:gd name="T78" fmla="*/ 51 w 53"/>
                <a:gd name="T79" fmla="*/ 49 h 79"/>
                <a:gd name="T80" fmla="*/ 53 w 53"/>
                <a:gd name="T81" fmla="*/ 69 h 79"/>
                <a:gd name="T82" fmla="*/ 51 w 53"/>
                <a:gd name="T83" fmla="*/ 76 h 79"/>
                <a:gd name="T84" fmla="*/ 49 w 53"/>
                <a:gd name="T85" fmla="*/ 78 h 79"/>
                <a:gd name="T86" fmla="*/ 49 w 53"/>
                <a:gd name="T87" fmla="*/ 78 h 79"/>
                <a:gd name="T88" fmla="*/ 49 w 53"/>
                <a:gd name="T89" fmla="*/ 78 h 79"/>
                <a:gd name="T90" fmla="*/ 48 w 53"/>
                <a:gd name="T91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" h="79">
                  <a:moveTo>
                    <a:pt x="46" y="74"/>
                  </a:move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1"/>
                    <a:pt x="46" y="69"/>
                  </a:cubicBezTo>
                  <a:cubicBezTo>
                    <a:pt x="45" y="65"/>
                    <a:pt x="44" y="59"/>
                    <a:pt x="41" y="52"/>
                  </a:cubicBezTo>
                  <a:cubicBezTo>
                    <a:pt x="38" y="44"/>
                    <a:pt x="35" y="36"/>
                    <a:pt x="30" y="28"/>
                  </a:cubicBezTo>
                  <a:cubicBezTo>
                    <a:pt x="28" y="24"/>
                    <a:pt x="25" y="20"/>
                    <a:pt x="22" y="17"/>
                  </a:cubicBezTo>
                  <a:cubicBezTo>
                    <a:pt x="21" y="16"/>
                    <a:pt x="19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19" y="17"/>
                  </a:cubicBezTo>
                  <a:cubicBezTo>
                    <a:pt x="17" y="19"/>
                    <a:pt x="16" y="22"/>
                    <a:pt x="15" y="26"/>
                  </a:cubicBezTo>
                  <a:cubicBezTo>
                    <a:pt x="15" y="30"/>
                    <a:pt x="16" y="34"/>
                    <a:pt x="17" y="39"/>
                  </a:cubicBezTo>
                  <a:cubicBezTo>
                    <a:pt x="18" y="43"/>
                    <a:pt x="20" y="47"/>
                    <a:pt x="22" y="51"/>
                  </a:cubicBezTo>
                  <a:cubicBezTo>
                    <a:pt x="24" y="54"/>
                    <a:pt x="26" y="58"/>
                    <a:pt x="28" y="61"/>
                  </a:cubicBezTo>
                  <a:cubicBezTo>
                    <a:pt x="32" y="67"/>
                    <a:pt x="37" y="71"/>
                    <a:pt x="41" y="73"/>
                  </a:cubicBezTo>
                  <a:cubicBezTo>
                    <a:pt x="42" y="74"/>
                    <a:pt x="44" y="74"/>
                    <a:pt x="45" y="74"/>
                  </a:cubicBezTo>
                  <a:cubicBezTo>
                    <a:pt x="46" y="74"/>
                    <a:pt x="46" y="74"/>
                    <a:pt x="46" y="74"/>
                  </a:cubicBezTo>
                  <a:close/>
                  <a:moveTo>
                    <a:pt x="48" y="78"/>
                  </a:moveTo>
                  <a:cubicBezTo>
                    <a:pt x="48" y="78"/>
                    <a:pt x="47" y="78"/>
                    <a:pt x="45" y="79"/>
                  </a:cubicBezTo>
                  <a:cubicBezTo>
                    <a:pt x="44" y="79"/>
                    <a:pt x="41" y="79"/>
                    <a:pt x="39" y="79"/>
                  </a:cubicBezTo>
                  <a:cubicBezTo>
                    <a:pt x="33" y="78"/>
                    <a:pt x="27" y="74"/>
                    <a:pt x="20" y="68"/>
                  </a:cubicBezTo>
                  <a:cubicBezTo>
                    <a:pt x="17" y="65"/>
                    <a:pt x="14" y="61"/>
                    <a:pt x="11" y="57"/>
                  </a:cubicBezTo>
                  <a:cubicBezTo>
                    <a:pt x="8" y="53"/>
                    <a:pt x="5" y="48"/>
                    <a:pt x="3" y="43"/>
                  </a:cubicBezTo>
                  <a:cubicBezTo>
                    <a:pt x="1" y="38"/>
                    <a:pt x="0" y="32"/>
                    <a:pt x="0" y="25"/>
                  </a:cubicBezTo>
                  <a:cubicBezTo>
                    <a:pt x="0" y="19"/>
                    <a:pt x="2" y="11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2" y="2"/>
                    <a:pt x="13" y="2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20" y="0"/>
                    <a:pt x="21" y="0"/>
                  </a:cubicBezTo>
                  <a:cubicBezTo>
                    <a:pt x="27" y="1"/>
                    <a:pt x="30" y="4"/>
                    <a:pt x="33" y="6"/>
                  </a:cubicBezTo>
                  <a:cubicBezTo>
                    <a:pt x="38" y="11"/>
                    <a:pt x="40" y="16"/>
                    <a:pt x="42" y="21"/>
                  </a:cubicBezTo>
                  <a:cubicBezTo>
                    <a:pt x="47" y="31"/>
                    <a:pt x="49" y="41"/>
                    <a:pt x="51" y="49"/>
                  </a:cubicBezTo>
                  <a:cubicBezTo>
                    <a:pt x="52" y="57"/>
                    <a:pt x="53" y="64"/>
                    <a:pt x="53" y="69"/>
                  </a:cubicBezTo>
                  <a:cubicBezTo>
                    <a:pt x="52" y="72"/>
                    <a:pt x="52" y="74"/>
                    <a:pt x="51" y="76"/>
                  </a:cubicBezTo>
                  <a:cubicBezTo>
                    <a:pt x="50" y="77"/>
                    <a:pt x="50" y="77"/>
                    <a:pt x="4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8" y="78"/>
                  </a:cubicBezTo>
                  <a:close/>
                </a:path>
              </a:pathLst>
            </a:custGeom>
            <a:solidFill>
              <a:srgbClr val="705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92" name="Picture 29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863" y="4572000"/>
              <a:ext cx="185737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3" name="Freeform 297"/>
            <p:cNvSpPr/>
            <p:nvPr/>
          </p:nvSpPr>
          <p:spPr bwMode="auto">
            <a:xfrm>
              <a:off x="2216150" y="4640263"/>
              <a:ext cx="160337" cy="84137"/>
            </a:xfrm>
            <a:custGeom>
              <a:avLst/>
              <a:gdLst>
                <a:gd name="T0" fmla="*/ 3 w 57"/>
                <a:gd name="T1" fmla="*/ 13 h 30"/>
                <a:gd name="T2" fmla="*/ 4 w 57"/>
                <a:gd name="T3" fmla="*/ 14 h 30"/>
                <a:gd name="T4" fmla="*/ 5 w 57"/>
                <a:gd name="T5" fmla="*/ 15 h 30"/>
                <a:gd name="T6" fmla="*/ 11 w 57"/>
                <a:gd name="T7" fmla="*/ 21 h 30"/>
                <a:gd name="T8" fmla="*/ 15 w 57"/>
                <a:gd name="T9" fmla="*/ 23 h 30"/>
                <a:gd name="T10" fmla="*/ 20 w 57"/>
                <a:gd name="T11" fmla="*/ 24 h 30"/>
                <a:gd name="T12" fmla="*/ 26 w 57"/>
                <a:gd name="T13" fmla="*/ 24 h 30"/>
                <a:gd name="T14" fmla="*/ 29 w 57"/>
                <a:gd name="T15" fmla="*/ 24 h 30"/>
                <a:gd name="T16" fmla="*/ 32 w 57"/>
                <a:gd name="T17" fmla="*/ 23 h 30"/>
                <a:gd name="T18" fmla="*/ 38 w 57"/>
                <a:gd name="T19" fmla="*/ 21 h 30"/>
                <a:gd name="T20" fmla="*/ 44 w 57"/>
                <a:gd name="T21" fmla="*/ 18 h 30"/>
                <a:gd name="T22" fmla="*/ 48 w 57"/>
                <a:gd name="T23" fmla="*/ 15 h 30"/>
                <a:gd name="T24" fmla="*/ 51 w 57"/>
                <a:gd name="T25" fmla="*/ 11 h 30"/>
                <a:gd name="T26" fmla="*/ 53 w 57"/>
                <a:gd name="T27" fmla="*/ 7 h 30"/>
                <a:gd name="T28" fmla="*/ 54 w 57"/>
                <a:gd name="T29" fmla="*/ 4 h 30"/>
                <a:gd name="T30" fmla="*/ 54 w 57"/>
                <a:gd name="T31" fmla="*/ 2 h 30"/>
                <a:gd name="T32" fmla="*/ 55 w 57"/>
                <a:gd name="T33" fmla="*/ 0 h 30"/>
                <a:gd name="T34" fmla="*/ 57 w 57"/>
                <a:gd name="T35" fmla="*/ 1 h 30"/>
                <a:gd name="T36" fmla="*/ 57 w 57"/>
                <a:gd name="T37" fmla="*/ 5 h 30"/>
                <a:gd name="T38" fmla="*/ 57 w 57"/>
                <a:gd name="T39" fmla="*/ 8 h 30"/>
                <a:gd name="T40" fmla="*/ 55 w 57"/>
                <a:gd name="T41" fmla="*/ 13 h 30"/>
                <a:gd name="T42" fmla="*/ 47 w 57"/>
                <a:gd name="T43" fmla="*/ 23 h 30"/>
                <a:gd name="T44" fmla="*/ 40 w 57"/>
                <a:gd name="T45" fmla="*/ 26 h 30"/>
                <a:gd name="T46" fmla="*/ 37 w 57"/>
                <a:gd name="T47" fmla="*/ 27 h 30"/>
                <a:gd name="T48" fmla="*/ 35 w 57"/>
                <a:gd name="T49" fmla="*/ 28 h 30"/>
                <a:gd name="T50" fmla="*/ 35 w 57"/>
                <a:gd name="T51" fmla="*/ 28 h 30"/>
                <a:gd name="T52" fmla="*/ 34 w 57"/>
                <a:gd name="T53" fmla="*/ 29 h 30"/>
                <a:gd name="T54" fmla="*/ 30 w 57"/>
                <a:gd name="T55" fmla="*/ 29 h 30"/>
                <a:gd name="T56" fmla="*/ 26 w 57"/>
                <a:gd name="T57" fmla="*/ 30 h 30"/>
                <a:gd name="T58" fmla="*/ 19 w 57"/>
                <a:gd name="T59" fmla="*/ 29 h 30"/>
                <a:gd name="T60" fmla="*/ 8 w 57"/>
                <a:gd name="T61" fmla="*/ 24 h 30"/>
                <a:gd name="T62" fmla="*/ 4 w 57"/>
                <a:gd name="T63" fmla="*/ 21 h 30"/>
                <a:gd name="T64" fmla="*/ 2 w 57"/>
                <a:gd name="T65" fmla="*/ 17 h 30"/>
                <a:gd name="T66" fmla="*/ 1 w 57"/>
                <a:gd name="T67" fmla="*/ 15 h 30"/>
                <a:gd name="T68" fmla="*/ 1 w 57"/>
                <a:gd name="T69" fmla="*/ 14 h 30"/>
                <a:gd name="T70" fmla="*/ 1 w 57"/>
                <a:gd name="T71" fmla="*/ 13 h 30"/>
                <a:gd name="T72" fmla="*/ 3 w 57"/>
                <a:gd name="T7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30">
                  <a:moveTo>
                    <a:pt x="3" y="13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5" y="15"/>
                  </a:cubicBezTo>
                  <a:cubicBezTo>
                    <a:pt x="6" y="17"/>
                    <a:pt x="8" y="19"/>
                    <a:pt x="11" y="21"/>
                  </a:cubicBezTo>
                  <a:cubicBezTo>
                    <a:pt x="12" y="21"/>
                    <a:pt x="13" y="22"/>
                    <a:pt x="15" y="23"/>
                  </a:cubicBezTo>
                  <a:cubicBezTo>
                    <a:pt x="17" y="23"/>
                    <a:pt x="18" y="24"/>
                    <a:pt x="20" y="24"/>
                  </a:cubicBezTo>
                  <a:cubicBezTo>
                    <a:pt x="22" y="24"/>
                    <a:pt x="24" y="24"/>
                    <a:pt x="26" y="24"/>
                  </a:cubicBezTo>
                  <a:cubicBezTo>
                    <a:pt x="27" y="24"/>
                    <a:pt x="28" y="24"/>
                    <a:pt x="29" y="24"/>
                  </a:cubicBezTo>
                  <a:cubicBezTo>
                    <a:pt x="30" y="24"/>
                    <a:pt x="31" y="23"/>
                    <a:pt x="32" y="23"/>
                  </a:cubicBezTo>
                  <a:cubicBezTo>
                    <a:pt x="34" y="23"/>
                    <a:pt x="37" y="22"/>
                    <a:pt x="38" y="21"/>
                  </a:cubicBezTo>
                  <a:cubicBezTo>
                    <a:pt x="40" y="20"/>
                    <a:pt x="42" y="19"/>
                    <a:pt x="44" y="18"/>
                  </a:cubicBezTo>
                  <a:cubicBezTo>
                    <a:pt x="45" y="17"/>
                    <a:pt x="47" y="16"/>
                    <a:pt x="48" y="15"/>
                  </a:cubicBezTo>
                  <a:cubicBezTo>
                    <a:pt x="49" y="14"/>
                    <a:pt x="50" y="12"/>
                    <a:pt x="51" y="11"/>
                  </a:cubicBezTo>
                  <a:cubicBezTo>
                    <a:pt x="52" y="10"/>
                    <a:pt x="52" y="9"/>
                    <a:pt x="53" y="7"/>
                  </a:cubicBezTo>
                  <a:cubicBezTo>
                    <a:pt x="53" y="6"/>
                    <a:pt x="53" y="5"/>
                    <a:pt x="54" y="4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1"/>
                    <a:pt x="54" y="0"/>
                    <a:pt x="55" y="0"/>
                  </a:cubicBezTo>
                  <a:cubicBezTo>
                    <a:pt x="56" y="0"/>
                    <a:pt x="57" y="0"/>
                    <a:pt x="57" y="1"/>
                  </a:cubicBezTo>
                  <a:cubicBezTo>
                    <a:pt x="57" y="1"/>
                    <a:pt x="57" y="2"/>
                    <a:pt x="57" y="5"/>
                  </a:cubicBezTo>
                  <a:cubicBezTo>
                    <a:pt x="57" y="6"/>
                    <a:pt x="57" y="7"/>
                    <a:pt x="57" y="8"/>
                  </a:cubicBezTo>
                  <a:cubicBezTo>
                    <a:pt x="56" y="10"/>
                    <a:pt x="56" y="12"/>
                    <a:pt x="55" y="13"/>
                  </a:cubicBezTo>
                  <a:cubicBezTo>
                    <a:pt x="53" y="17"/>
                    <a:pt x="50" y="20"/>
                    <a:pt x="47" y="23"/>
                  </a:cubicBezTo>
                  <a:cubicBezTo>
                    <a:pt x="45" y="24"/>
                    <a:pt x="43" y="25"/>
                    <a:pt x="40" y="26"/>
                  </a:cubicBezTo>
                  <a:cubicBezTo>
                    <a:pt x="39" y="27"/>
                    <a:pt x="38" y="27"/>
                    <a:pt x="37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9"/>
                    <a:pt x="28" y="30"/>
                    <a:pt x="26" y="30"/>
                  </a:cubicBezTo>
                  <a:cubicBezTo>
                    <a:pt x="24" y="30"/>
                    <a:pt x="22" y="30"/>
                    <a:pt x="19" y="29"/>
                  </a:cubicBezTo>
                  <a:cubicBezTo>
                    <a:pt x="15" y="29"/>
                    <a:pt x="11" y="26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3" y="19"/>
                    <a:pt x="3" y="18"/>
                    <a:pt x="2" y="17"/>
                  </a:cubicBezTo>
                  <a:cubicBezTo>
                    <a:pt x="2" y="17"/>
                    <a:pt x="1" y="16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2" y="12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298"/>
            <p:cNvSpPr/>
            <p:nvPr/>
          </p:nvSpPr>
          <p:spPr bwMode="auto">
            <a:xfrm>
              <a:off x="1974850" y="4702175"/>
              <a:ext cx="77787" cy="112712"/>
            </a:xfrm>
            <a:custGeom>
              <a:avLst/>
              <a:gdLst>
                <a:gd name="T0" fmla="*/ 0 w 28"/>
                <a:gd name="T1" fmla="*/ 38 h 40"/>
                <a:gd name="T2" fmla="*/ 2 w 28"/>
                <a:gd name="T3" fmla="*/ 37 h 40"/>
                <a:gd name="T4" fmla="*/ 7 w 28"/>
                <a:gd name="T5" fmla="*/ 34 h 40"/>
                <a:gd name="T6" fmla="*/ 13 w 28"/>
                <a:gd name="T7" fmla="*/ 30 h 40"/>
                <a:gd name="T8" fmla="*/ 16 w 28"/>
                <a:gd name="T9" fmla="*/ 27 h 40"/>
                <a:gd name="T10" fmla="*/ 19 w 28"/>
                <a:gd name="T11" fmla="*/ 23 h 40"/>
                <a:gd name="T12" fmla="*/ 21 w 28"/>
                <a:gd name="T13" fmla="*/ 20 h 40"/>
                <a:gd name="T14" fmla="*/ 23 w 28"/>
                <a:gd name="T15" fmla="*/ 16 h 40"/>
                <a:gd name="T16" fmla="*/ 23 w 28"/>
                <a:gd name="T17" fmla="*/ 14 h 40"/>
                <a:gd name="T18" fmla="*/ 23 w 28"/>
                <a:gd name="T19" fmla="*/ 12 h 40"/>
                <a:gd name="T20" fmla="*/ 24 w 28"/>
                <a:gd name="T21" fmla="*/ 10 h 40"/>
                <a:gd name="T22" fmla="*/ 24 w 28"/>
                <a:gd name="T23" fmla="*/ 9 h 40"/>
                <a:gd name="T24" fmla="*/ 23 w 28"/>
                <a:gd name="T25" fmla="*/ 6 h 40"/>
                <a:gd name="T26" fmla="*/ 23 w 28"/>
                <a:gd name="T27" fmla="*/ 3 h 40"/>
                <a:gd name="T28" fmla="*/ 23 w 28"/>
                <a:gd name="T29" fmla="*/ 1 h 40"/>
                <a:gd name="T30" fmla="*/ 23 w 28"/>
                <a:gd name="T31" fmla="*/ 1 h 40"/>
                <a:gd name="T32" fmla="*/ 23 w 28"/>
                <a:gd name="T33" fmla="*/ 0 h 40"/>
                <a:gd name="T34" fmla="*/ 24 w 28"/>
                <a:gd name="T35" fmla="*/ 0 h 40"/>
                <a:gd name="T36" fmla="*/ 25 w 28"/>
                <a:gd name="T37" fmla="*/ 2 h 40"/>
                <a:gd name="T38" fmla="*/ 26 w 28"/>
                <a:gd name="T39" fmla="*/ 5 h 40"/>
                <a:gd name="T40" fmla="*/ 27 w 28"/>
                <a:gd name="T41" fmla="*/ 8 h 40"/>
                <a:gd name="T42" fmla="*/ 28 w 28"/>
                <a:gd name="T43" fmla="*/ 10 h 40"/>
                <a:gd name="T44" fmla="*/ 28 w 28"/>
                <a:gd name="T45" fmla="*/ 12 h 40"/>
                <a:gd name="T46" fmla="*/ 28 w 28"/>
                <a:gd name="T47" fmla="*/ 15 h 40"/>
                <a:gd name="T48" fmla="*/ 28 w 28"/>
                <a:gd name="T49" fmla="*/ 17 h 40"/>
                <a:gd name="T50" fmla="*/ 26 w 28"/>
                <a:gd name="T51" fmla="*/ 22 h 40"/>
                <a:gd name="T52" fmla="*/ 24 w 28"/>
                <a:gd name="T53" fmla="*/ 27 h 40"/>
                <a:gd name="T54" fmla="*/ 20 w 28"/>
                <a:gd name="T55" fmla="*/ 31 h 40"/>
                <a:gd name="T56" fmla="*/ 16 w 28"/>
                <a:gd name="T57" fmla="*/ 34 h 40"/>
                <a:gd name="T58" fmla="*/ 9 w 28"/>
                <a:gd name="T59" fmla="*/ 38 h 40"/>
                <a:gd name="T60" fmla="*/ 3 w 28"/>
                <a:gd name="T61" fmla="*/ 39 h 40"/>
                <a:gd name="T62" fmla="*/ 1 w 28"/>
                <a:gd name="T63" fmla="*/ 40 h 40"/>
                <a:gd name="T64" fmla="*/ 1 w 28"/>
                <a:gd name="T65" fmla="*/ 40 h 40"/>
                <a:gd name="T66" fmla="*/ 0 w 28"/>
                <a:gd name="T67" fmla="*/ 39 h 40"/>
                <a:gd name="T68" fmla="*/ 0 w 28"/>
                <a:gd name="T69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40">
                  <a:moveTo>
                    <a:pt x="0" y="38"/>
                  </a:moveTo>
                  <a:cubicBezTo>
                    <a:pt x="0" y="38"/>
                    <a:pt x="1" y="37"/>
                    <a:pt x="2" y="37"/>
                  </a:cubicBezTo>
                  <a:cubicBezTo>
                    <a:pt x="3" y="36"/>
                    <a:pt x="5" y="35"/>
                    <a:pt x="7" y="34"/>
                  </a:cubicBezTo>
                  <a:cubicBezTo>
                    <a:pt x="9" y="33"/>
                    <a:pt x="11" y="31"/>
                    <a:pt x="13" y="30"/>
                  </a:cubicBezTo>
                  <a:cubicBezTo>
                    <a:pt x="14" y="29"/>
                    <a:pt x="15" y="28"/>
                    <a:pt x="16" y="27"/>
                  </a:cubicBezTo>
                  <a:cubicBezTo>
                    <a:pt x="17" y="26"/>
                    <a:pt x="18" y="24"/>
                    <a:pt x="19" y="23"/>
                  </a:cubicBezTo>
                  <a:cubicBezTo>
                    <a:pt x="20" y="22"/>
                    <a:pt x="21" y="21"/>
                    <a:pt x="21" y="20"/>
                  </a:cubicBezTo>
                  <a:cubicBezTo>
                    <a:pt x="22" y="18"/>
                    <a:pt x="23" y="17"/>
                    <a:pt x="23" y="16"/>
                  </a:cubicBezTo>
                  <a:cubicBezTo>
                    <a:pt x="23" y="15"/>
                    <a:pt x="23" y="15"/>
                    <a:pt x="23" y="14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4" y="12"/>
                    <a:pt x="24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4" y="8"/>
                    <a:pt x="24" y="6"/>
                    <a:pt x="23" y="6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2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5" y="2"/>
                  </a:cubicBezTo>
                  <a:cubicBezTo>
                    <a:pt x="25" y="3"/>
                    <a:pt x="26" y="4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7" y="9"/>
                    <a:pt x="28" y="9"/>
                    <a:pt x="28" y="10"/>
                  </a:cubicBezTo>
                  <a:cubicBezTo>
                    <a:pt x="28" y="11"/>
                    <a:pt x="28" y="12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cubicBezTo>
                    <a:pt x="28" y="15"/>
                    <a:pt x="28" y="16"/>
                    <a:pt x="28" y="17"/>
                  </a:cubicBezTo>
                  <a:cubicBezTo>
                    <a:pt x="27" y="19"/>
                    <a:pt x="27" y="20"/>
                    <a:pt x="26" y="22"/>
                  </a:cubicBezTo>
                  <a:cubicBezTo>
                    <a:pt x="26" y="24"/>
                    <a:pt x="25" y="25"/>
                    <a:pt x="24" y="27"/>
                  </a:cubicBezTo>
                  <a:cubicBezTo>
                    <a:pt x="23" y="28"/>
                    <a:pt x="22" y="29"/>
                    <a:pt x="20" y="31"/>
                  </a:cubicBezTo>
                  <a:cubicBezTo>
                    <a:pt x="19" y="32"/>
                    <a:pt x="18" y="33"/>
                    <a:pt x="16" y="34"/>
                  </a:cubicBezTo>
                  <a:cubicBezTo>
                    <a:pt x="14" y="36"/>
                    <a:pt x="11" y="37"/>
                    <a:pt x="9" y="38"/>
                  </a:cubicBezTo>
                  <a:cubicBezTo>
                    <a:pt x="7" y="39"/>
                    <a:pt x="4" y="39"/>
                    <a:pt x="3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39"/>
                    <a:pt x="0" y="39"/>
                  </a:cubicBezTo>
                  <a:cubicBezTo>
                    <a:pt x="0" y="38"/>
                    <a:pt x="0" y="38"/>
                    <a:pt x="0" y="38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99"/>
            <p:cNvSpPr/>
            <p:nvPr/>
          </p:nvSpPr>
          <p:spPr bwMode="auto">
            <a:xfrm>
              <a:off x="1835150" y="4673600"/>
              <a:ext cx="168275" cy="123825"/>
            </a:xfrm>
            <a:custGeom>
              <a:avLst/>
              <a:gdLst>
                <a:gd name="T0" fmla="*/ 59 w 60"/>
                <a:gd name="T1" fmla="*/ 21 h 44"/>
                <a:gd name="T2" fmla="*/ 57 w 60"/>
                <a:gd name="T3" fmla="*/ 15 h 44"/>
                <a:gd name="T4" fmla="*/ 11 w 60"/>
                <a:gd name="T5" fmla="*/ 9 h 44"/>
                <a:gd name="T6" fmla="*/ 5 w 60"/>
                <a:gd name="T7" fmla="*/ 29 h 44"/>
                <a:gd name="T8" fmla="*/ 32 w 60"/>
                <a:gd name="T9" fmla="*/ 43 h 44"/>
                <a:gd name="T10" fmla="*/ 51 w 60"/>
                <a:gd name="T11" fmla="*/ 37 h 44"/>
                <a:gd name="T12" fmla="*/ 53 w 60"/>
                <a:gd name="T13" fmla="*/ 37 h 44"/>
                <a:gd name="T14" fmla="*/ 59 w 60"/>
                <a:gd name="T1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44">
                  <a:moveTo>
                    <a:pt x="59" y="21"/>
                  </a:moveTo>
                  <a:cubicBezTo>
                    <a:pt x="59" y="19"/>
                    <a:pt x="58" y="17"/>
                    <a:pt x="57" y="15"/>
                  </a:cubicBezTo>
                  <a:cubicBezTo>
                    <a:pt x="48" y="0"/>
                    <a:pt x="23" y="1"/>
                    <a:pt x="11" y="9"/>
                  </a:cubicBezTo>
                  <a:cubicBezTo>
                    <a:pt x="4" y="13"/>
                    <a:pt x="0" y="23"/>
                    <a:pt x="5" y="29"/>
                  </a:cubicBezTo>
                  <a:cubicBezTo>
                    <a:pt x="12" y="38"/>
                    <a:pt x="21" y="42"/>
                    <a:pt x="32" y="43"/>
                  </a:cubicBezTo>
                  <a:cubicBezTo>
                    <a:pt x="39" y="44"/>
                    <a:pt x="46" y="42"/>
                    <a:pt x="51" y="37"/>
                  </a:cubicBezTo>
                  <a:cubicBezTo>
                    <a:pt x="52" y="37"/>
                    <a:pt x="52" y="37"/>
                    <a:pt x="53" y="37"/>
                  </a:cubicBezTo>
                  <a:cubicBezTo>
                    <a:pt x="59" y="33"/>
                    <a:pt x="60" y="27"/>
                    <a:pt x="59" y="21"/>
                  </a:cubicBezTo>
                  <a:close/>
                </a:path>
              </a:pathLst>
            </a:custGeom>
            <a:solidFill>
              <a:srgbClr val="CA6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300"/>
            <p:cNvSpPr/>
            <p:nvPr/>
          </p:nvSpPr>
          <p:spPr bwMode="auto">
            <a:xfrm>
              <a:off x="2522538" y="4694238"/>
              <a:ext cx="184150" cy="120650"/>
            </a:xfrm>
            <a:custGeom>
              <a:avLst/>
              <a:gdLst>
                <a:gd name="T0" fmla="*/ 65 w 66"/>
                <a:gd name="T1" fmla="*/ 17 h 43"/>
                <a:gd name="T2" fmla="*/ 47 w 66"/>
                <a:gd name="T3" fmla="*/ 2 h 43"/>
                <a:gd name="T4" fmla="*/ 41 w 66"/>
                <a:gd name="T5" fmla="*/ 1 h 43"/>
                <a:gd name="T6" fmla="*/ 36 w 66"/>
                <a:gd name="T7" fmla="*/ 1 h 43"/>
                <a:gd name="T8" fmla="*/ 8 w 66"/>
                <a:gd name="T9" fmla="*/ 11 h 43"/>
                <a:gd name="T10" fmla="*/ 25 w 66"/>
                <a:gd name="T11" fmla="*/ 40 h 43"/>
                <a:gd name="T12" fmla="*/ 56 w 66"/>
                <a:gd name="T13" fmla="*/ 38 h 43"/>
                <a:gd name="T14" fmla="*/ 65 w 66"/>
                <a:gd name="T15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65" y="17"/>
                  </a:moveTo>
                  <a:cubicBezTo>
                    <a:pt x="64" y="9"/>
                    <a:pt x="55" y="3"/>
                    <a:pt x="47" y="2"/>
                  </a:cubicBezTo>
                  <a:cubicBezTo>
                    <a:pt x="45" y="2"/>
                    <a:pt x="43" y="1"/>
                    <a:pt x="41" y="1"/>
                  </a:cubicBezTo>
                  <a:cubicBezTo>
                    <a:pt x="39" y="1"/>
                    <a:pt x="38" y="1"/>
                    <a:pt x="36" y="1"/>
                  </a:cubicBezTo>
                  <a:cubicBezTo>
                    <a:pt x="26" y="0"/>
                    <a:pt x="14" y="3"/>
                    <a:pt x="8" y="11"/>
                  </a:cubicBezTo>
                  <a:cubicBezTo>
                    <a:pt x="0" y="24"/>
                    <a:pt x="13" y="38"/>
                    <a:pt x="25" y="40"/>
                  </a:cubicBezTo>
                  <a:cubicBezTo>
                    <a:pt x="35" y="42"/>
                    <a:pt x="47" y="43"/>
                    <a:pt x="56" y="38"/>
                  </a:cubicBezTo>
                  <a:cubicBezTo>
                    <a:pt x="64" y="34"/>
                    <a:pt x="66" y="25"/>
                    <a:pt x="65" y="17"/>
                  </a:cubicBezTo>
                  <a:close/>
                </a:path>
              </a:pathLst>
            </a:custGeom>
            <a:solidFill>
              <a:srgbClr val="CA6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301"/>
            <p:cNvSpPr/>
            <p:nvPr/>
          </p:nvSpPr>
          <p:spPr bwMode="auto">
            <a:xfrm>
              <a:off x="1028700" y="5137150"/>
              <a:ext cx="112712" cy="50800"/>
            </a:xfrm>
            <a:custGeom>
              <a:avLst/>
              <a:gdLst>
                <a:gd name="T0" fmla="*/ 34 w 40"/>
                <a:gd name="T1" fmla="*/ 4 h 18"/>
                <a:gd name="T2" fmla="*/ 20 w 40"/>
                <a:gd name="T3" fmla="*/ 3 h 18"/>
                <a:gd name="T4" fmla="*/ 5 w 40"/>
                <a:gd name="T5" fmla="*/ 2 h 18"/>
                <a:gd name="T6" fmla="*/ 2 w 40"/>
                <a:gd name="T7" fmla="*/ 8 h 18"/>
                <a:gd name="T8" fmla="*/ 18 w 40"/>
                <a:gd name="T9" fmla="*/ 16 h 18"/>
                <a:gd name="T10" fmla="*/ 36 w 40"/>
                <a:gd name="T11" fmla="*/ 14 h 18"/>
                <a:gd name="T12" fmla="*/ 34 w 40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8">
                  <a:moveTo>
                    <a:pt x="34" y="4"/>
                  </a:moveTo>
                  <a:cubicBezTo>
                    <a:pt x="29" y="3"/>
                    <a:pt x="24" y="4"/>
                    <a:pt x="20" y="3"/>
                  </a:cubicBezTo>
                  <a:cubicBezTo>
                    <a:pt x="15" y="2"/>
                    <a:pt x="10" y="0"/>
                    <a:pt x="5" y="2"/>
                  </a:cubicBezTo>
                  <a:cubicBezTo>
                    <a:pt x="2" y="2"/>
                    <a:pt x="0" y="6"/>
                    <a:pt x="2" y="8"/>
                  </a:cubicBezTo>
                  <a:cubicBezTo>
                    <a:pt x="6" y="13"/>
                    <a:pt x="12" y="15"/>
                    <a:pt x="18" y="16"/>
                  </a:cubicBezTo>
                  <a:cubicBezTo>
                    <a:pt x="24" y="18"/>
                    <a:pt x="32" y="18"/>
                    <a:pt x="36" y="14"/>
                  </a:cubicBezTo>
                  <a:cubicBezTo>
                    <a:pt x="40" y="11"/>
                    <a:pt x="38" y="6"/>
                    <a:pt x="34" y="4"/>
                  </a:cubicBezTo>
                  <a:close/>
                </a:path>
              </a:pathLst>
            </a:custGeom>
            <a:solidFill>
              <a:srgbClr val="1B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302"/>
            <p:cNvSpPr/>
            <p:nvPr/>
          </p:nvSpPr>
          <p:spPr bwMode="auto">
            <a:xfrm>
              <a:off x="1138238" y="4918075"/>
              <a:ext cx="120650" cy="58737"/>
            </a:xfrm>
            <a:custGeom>
              <a:avLst/>
              <a:gdLst>
                <a:gd name="T0" fmla="*/ 34 w 43"/>
                <a:gd name="T1" fmla="*/ 8 h 21"/>
                <a:gd name="T2" fmla="*/ 8 w 43"/>
                <a:gd name="T3" fmla="*/ 2 h 21"/>
                <a:gd name="T4" fmla="*/ 2 w 43"/>
                <a:gd name="T5" fmla="*/ 7 h 21"/>
                <a:gd name="T6" fmla="*/ 34 w 43"/>
                <a:gd name="T7" fmla="*/ 21 h 21"/>
                <a:gd name="T8" fmla="*/ 34 w 43"/>
                <a:gd name="T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1">
                  <a:moveTo>
                    <a:pt x="34" y="8"/>
                  </a:moveTo>
                  <a:cubicBezTo>
                    <a:pt x="24" y="8"/>
                    <a:pt x="16" y="6"/>
                    <a:pt x="8" y="2"/>
                  </a:cubicBezTo>
                  <a:cubicBezTo>
                    <a:pt x="4" y="0"/>
                    <a:pt x="0" y="4"/>
                    <a:pt x="2" y="7"/>
                  </a:cubicBezTo>
                  <a:cubicBezTo>
                    <a:pt x="7" y="18"/>
                    <a:pt x="24" y="20"/>
                    <a:pt x="34" y="21"/>
                  </a:cubicBezTo>
                  <a:cubicBezTo>
                    <a:pt x="42" y="21"/>
                    <a:pt x="43" y="7"/>
                    <a:pt x="34" y="8"/>
                  </a:cubicBezTo>
                  <a:close/>
                </a:path>
              </a:pathLst>
            </a:custGeom>
            <a:solidFill>
              <a:srgbClr val="1B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303"/>
            <p:cNvSpPr/>
            <p:nvPr/>
          </p:nvSpPr>
          <p:spPr bwMode="auto">
            <a:xfrm>
              <a:off x="1255713" y="4730750"/>
              <a:ext cx="82550" cy="49212"/>
            </a:xfrm>
            <a:custGeom>
              <a:avLst/>
              <a:gdLst>
                <a:gd name="T0" fmla="*/ 21 w 29"/>
                <a:gd name="T1" fmla="*/ 5 h 18"/>
                <a:gd name="T2" fmla="*/ 12 w 29"/>
                <a:gd name="T3" fmla="*/ 4 h 18"/>
                <a:gd name="T4" fmla="*/ 4 w 29"/>
                <a:gd name="T5" fmla="*/ 2 h 18"/>
                <a:gd name="T6" fmla="*/ 4 w 29"/>
                <a:gd name="T7" fmla="*/ 2 h 18"/>
                <a:gd name="T8" fmla="*/ 0 w 29"/>
                <a:gd name="T9" fmla="*/ 4 h 18"/>
                <a:gd name="T10" fmla="*/ 1 w 29"/>
                <a:gd name="T11" fmla="*/ 10 h 18"/>
                <a:gd name="T12" fmla="*/ 7 w 29"/>
                <a:gd name="T13" fmla="*/ 14 h 18"/>
                <a:gd name="T14" fmla="*/ 21 w 29"/>
                <a:gd name="T15" fmla="*/ 18 h 18"/>
                <a:gd name="T16" fmla="*/ 21 w 29"/>
                <a:gd name="T17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1" y="5"/>
                  </a:moveTo>
                  <a:cubicBezTo>
                    <a:pt x="18" y="5"/>
                    <a:pt x="15" y="5"/>
                    <a:pt x="12" y="4"/>
                  </a:cubicBezTo>
                  <a:cubicBezTo>
                    <a:pt x="9" y="4"/>
                    <a:pt x="7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2"/>
                    <a:pt x="4" y="13"/>
                    <a:pt x="7" y="14"/>
                  </a:cubicBezTo>
                  <a:cubicBezTo>
                    <a:pt x="11" y="16"/>
                    <a:pt x="16" y="17"/>
                    <a:pt x="21" y="18"/>
                  </a:cubicBezTo>
                  <a:cubicBezTo>
                    <a:pt x="29" y="18"/>
                    <a:pt x="29" y="4"/>
                    <a:pt x="21" y="5"/>
                  </a:cubicBezTo>
                  <a:close/>
                </a:path>
              </a:pathLst>
            </a:custGeom>
            <a:solidFill>
              <a:srgbClr val="1B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304"/>
            <p:cNvSpPr/>
            <p:nvPr/>
          </p:nvSpPr>
          <p:spPr bwMode="auto">
            <a:xfrm>
              <a:off x="3133725" y="4702175"/>
              <a:ext cx="77787" cy="66675"/>
            </a:xfrm>
            <a:custGeom>
              <a:avLst/>
              <a:gdLst>
                <a:gd name="T0" fmla="*/ 25 w 28"/>
                <a:gd name="T1" fmla="*/ 3 h 24"/>
                <a:gd name="T2" fmla="*/ 15 w 28"/>
                <a:gd name="T3" fmla="*/ 3 h 24"/>
                <a:gd name="T4" fmla="*/ 9 w 28"/>
                <a:gd name="T5" fmla="*/ 9 h 24"/>
                <a:gd name="T6" fmla="*/ 2 w 28"/>
                <a:gd name="T7" fmla="*/ 14 h 24"/>
                <a:gd name="T8" fmla="*/ 4 w 28"/>
                <a:gd name="T9" fmla="*/ 22 h 24"/>
                <a:gd name="T10" fmla="*/ 25 w 28"/>
                <a:gd name="T11" fmla="*/ 14 h 24"/>
                <a:gd name="T12" fmla="*/ 25 w 28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4">
                  <a:moveTo>
                    <a:pt x="25" y="3"/>
                  </a:moveTo>
                  <a:cubicBezTo>
                    <a:pt x="22" y="0"/>
                    <a:pt x="18" y="1"/>
                    <a:pt x="15" y="3"/>
                  </a:cubicBezTo>
                  <a:cubicBezTo>
                    <a:pt x="13" y="5"/>
                    <a:pt x="11" y="7"/>
                    <a:pt x="9" y="9"/>
                  </a:cubicBezTo>
                  <a:cubicBezTo>
                    <a:pt x="7" y="11"/>
                    <a:pt x="4" y="12"/>
                    <a:pt x="2" y="14"/>
                  </a:cubicBezTo>
                  <a:cubicBezTo>
                    <a:pt x="0" y="17"/>
                    <a:pt x="1" y="20"/>
                    <a:pt x="4" y="22"/>
                  </a:cubicBezTo>
                  <a:cubicBezTo>
                    <a:pt x="12" y="24"/>
                    <a:pt x="20" y="18"/>
                    <a:pt x="25" y="14"/>
                  </a:cubicBezTo>
                  <a:cubicBezTo>
                    <a:pt x="28" y="11"/>
                    <a:pt x="28" y="6"/>
                    <a:pt x="25" y="3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305"/>
            <p:cNvSpPr/>
            <p:nvPr/>
          </p:nvSpPr>
          <p:spPr bwMode="auto">
            <a:xfrm>
              <a:off x="3246438" y="4887913"/>
              <a:ext cx="88900" cy="49212"/>
            </a:xfrm>
            <a:custGeom>
              <a:avLst/>
              <a:gdLst>
                <a:gd name="T0" fmla="*/ 20 w 32"/>
                <a:gd name="T1" fmla="*/ 5 h 18"/>
                <a:gd name="T2" fmla="*/ 1 w 32"/>
                <a:gd name="T3" fmla="*/ 15 h 18"/>
                <a:gd name="T4" fmla="*/ 2 w 32"/>
                <a:gd name="T5" fmla="*/ 17 h 18"/>
                <a:gd name="T6" fmla="*/ 26 w 32"/>
                <a:gd name="T7" fmla="*/ 13 h 18"/>
                <a:gd name="T8" fmla="*/ 20 w 32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20" y="5"/>
                  </a:moveTo>
                  <a:cubicBezTo>
                    <a:pt x="15" y="10"/>
                    <a:pt x="8" y="12"/>
                    <a:pt x="1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0" y="18"/>
                    <a:pt x="19" y="17"/>
                    <a:pt x="26" y="13"/>
                  </a:cubicBezTo>
                  <a:cubicBezTo>
                    <a:pt x="32" y="10"/>
                    <a:pt x="25" y="0"/>
                    <a:pt x="20" y="5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306"/>
            <p:cNvSpPr/>
            <p:nvPr/>
          </p:nvSpPr>
          <p:spPr bwMode="auto">
            <a:xfrm>
              <a:off x="3378200" y="5072063"/>
              <a:ext cx="100012" cy="65087"/>
            </a:xfrm>
            <a:custGeom>
              <a:avLst/>
              <a:gdLst>
                <a:gd name="T0" fmla="*/ 21 w 36"/>
                <a:gd name="T1" fmla="*/ 6 h 23"/>
                <a:gd name="T2" fmla="*/ 11 w 36"/>
                <a:gd name="T3" fmla="*/ 13 h 23"/>
                <a:gd name="T4" fmla="*/ 6 w 36"/>
                <a:gd name="T5" fmla="*/ 15 h 23"/>
                <a:gd name="T6" fmla="*/ 0 w 36"/>
                <a:gd name="T7" fmla="*/ 18 h 23"/>
                <a:gd name="T8" fmla="*/ 0 w 36"/>
                <a:gd name="T9" fmla="*/ 20 h 23"/>
                <a:gd name="T10" fmla="*/ 13 w 36"/>
                <a:gd name="T11" fmla="*/ 22 h 23"/>
                <a:gd name="T12" fmla="*/ 29 w 36"/>
                <a:gd name="T13" fmla="*/ 16 h 23"/>
                <a:gd name="T14" fmla="*/ 21 w 36"/>
                <a:gd name="T15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3">
                  <a:moveTo>
                    <a:pt x="21" y="6"/>
                  </a:moveTo>
                  <a:cubicBezTo>
                    <a:pt x="18" y="9"/>
                    <a:pt x="15" y="12"/>
                    <a:pt x="11" y="13"/>
                  </a:cubicBezTo>
                  <a:cubicBezTo>
                    <a:pt x="9" y="14"/>
                    <a:pt x="7" y="15"/>
                    <a:pt x="6" y="15"/>
                  </a:cubicBezTo>
                  <a:cubicBezTo>
                    <a:pt x="4" y="16"/>
                    <a:pt x="2" y="16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3" y="22"/>
                    <a:pt x="10" y="23"/>
                    <a:pt x="13" y="22"/>
                  </a:cubicBezTo>
                  <a:cubicBezTo>
                    <a:pt x="19" y="21"/>
                    <a:pt x="24" y="19"/>
                    <a:pt x="29" y="16"/>
                  </a:cubicBezTo>
                  <a:cubicBezTo>
                    <a:pt x="36" y="11"/>
                    <a:pt x="28" y="0"/>
                    <a:pt x="21" y="6"/>
                  </a:cubicBezTo>
                  <a:close/>
                </a:path>
              </a:pathLst>
            </a:custGeom>
            <a:solidFill>
              <a:srgbClr val="1E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307"/>
            <p:cNvSpPr/>
            <p:nvPr/>
          </p:nvSpPr>
          <p:spPr bwMode="auto">
            <a:xfrm>
              <a:off x="1846263" y="3554413"/>
              <a:ext cx="508000" cy="768350"/>
            </a:xfrm>
            <a:custGeom>
              <a:avLst/>
              <a:gdLst>
                <a:gd name="T0" fmla="*/ 159 w 181"/>
                <a:gd name="T1" fmla="*/ 7 h 274"/>
                <a:gd name="T2" fmla="*/ 148 w 181"/>
                <a:gd name="T3" fmla="*/ 11 h 274"/>
                <a:gd name="T4" fmla="*/ 118 w 181"/>
                <a:gd name="T5" fmla="*/ 166 h 274"/>
                <a:gd name="T6" fmla="*/ 52 w 181"/>
                <a:gd name="T7" fmla="*/ 215 h 274"/>
                <a:gd name="T8" fmla="*/ 0 w 181"/>
                <a:gd name="T9" fmla="*/ 273 h 274"/>
                <a:gd name="T10" fmla="*/ 1 w 181"/>
                <a:gd name="T11" fmla="*/ 274 h 274"/>
                <a:gd name="T12" fmla="*/ 40 w 181"/>
                <a:gd name="T13" fmla="*/ 234 h 274"/>
                <a:gd name="T14" fmla="*/ 81 w 181"/>
                <a:gd name="T15" fmla="*/ 210 h 274"/>
                <a:gd name="T16" fmla="*/ 140 w 181"/>
                <a:gd name="T17" fmla="*/ 159 h 274"/>
                <a:gd name="T18" fmla="*/ 159 w 181"/>
                <a:gd name="T19" fmla="*/ 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74">
                  <a:moveTo>
                    <a:pt x="159" y="7"/>
                  </a:moveTo>
                  <a:cubicBezTo>
                    <a:pt x="156" y="0"/>
                    <a:pt x="146" y="5"/>
                    <a:pt x="148" y="11"/>
                  </a:cubicBezTo>
                  <a:cubicBezTo>
                    <a:pt x="167" y="64"/>
                    <a:pt x="154" y="123"/>
                    <a:pt x="118" y="166"/>
                  </a:cubicBezTo>
                  <a:cubicBezTo>
                    <a:pt x="101" y="187"/>
                    <a:pt x="75" y="200"/>
                    <a:pt x="52" y="215"/>
                  </a:cubicBezTo>
                  <a:cubicBezTo>
                    <a:pt x="28" y="230"/>
                    <a:pt x="14" y="248"/>
                    <a:pt x="0" y="273"/>
                  </a:cubicBezTo>
                  <a:cubicBezTo>
                    <a:pt x="0" y="274"/>
                    <a:pt x="1" y="274"/>
                    <a:pt x="1" y="274"/>
                  </a:cubicBezTo>
                  <a:cubicBezTo>
                    <a:pt x="14" y="260"/>
                    <a:pt x="25" y="245"/>
                    <a:pt x="40" y="234"/>
                  </a:cubicBezTo>
                  <a:cubicBezTo>
                    <a:pt x="53" y="225"/>
                    <a:pt x="67" y="218"/>
                    <a:pt x="81" y="210"/>
                  </a:cubicBezTo>
                  <a:cubicBezTo>
                    <a:pt x="104" y="197"/>
                    <a:pt x="124" y="181"/>
                    <a:pt x="140" y="159"/>
                  </a:cubicBezTo>
                  <a:cubicBezTo>
                    <a:pt x="171" y="117"/>
                    <a:pt x="181" y="55"/>
                    <a:pt x="159" y="7"/>
                  </a:cubicBezTo>
                  <a:close/>
                </a:path>
              </a:pathLst>
            </a:custGeom>
            <a:solidFill>
              <a:srgbClr val="200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308"/>
            <p:cNvSpPr/>
            <p:nvPr/>
          </p:nvSpPr>
          <p:spPr bwMode="auto">
            <a:xfrm>
              <a:off x="2014538" y="3986213"/>
              <a:ext cx="131762" cy="112712"/>
            </a:xfrm>
            <a:custGeom>
              <a:avLst/>
              <a:gdLst>
                <a:gd name="T0" fmla="*/ 38 w 47"/>
                <a:gd name="T1" fmla="*/ 0 h 40"/>
                <a:gd name="T2" fmla="*/ 33 w 47"/>
                <a:gd name="T3" fmla="*/ 2 h 40"/>
                <a:gd name="T4" fmla="*/ 17 w 47"/>
                <a:gd name="T5" fmla="*/ 20 h 40"/>
                <a:gd name="T6" fmla="*/ 7 w 47"/>
                <a:gd name="T7" fmla="*/ 28 h 40"/>
                <a:gd name="T8" fmla="*/ 1 w 47"/>
                <a:gd name="T9" fmla="*/ 34 h 40"/>
                <a:gd name="T10" fmla="*/ 2 w 47"/>
                <a:gd name="T11" fmla="*/ 39 h 40"/>
                <a:gd name="T12" fmla="*/ 7 w 47"/>
                <a:gd name="T13" fmla="*/ 40 h 40"/>
                <a:gd name="T14" fmla="*/ 24 w 47"/>
                <a:gd name="T15" fmla="*/ 32 h 40"/>
                <a:gd name="T16" fmla="*/ 44 w 47"/>
                <a:gd name="T17" fmla="*/ 11 h 40"/>
                <a:gd name="T18" fmla="*/ 38 w 47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0">
                  <a:moveTo>
                    <a:pt x="38" y="0"/>
                  </a:moveTo>
                  <a:cubicBezTo>
                    <a:pt x="36" y="0"/>
                    <a:pt x="34" y="1"/>
                    <a:pt x="33" y="2"/>
                  </a:cubicBezTo>
                  <a:cubicBezTo>
                    <a:pt x="27" y="7"/>
                    <a:pt x="22" y="14"/>
                    <a:pt x="17" y="20"/>
                  </a:cubicBezTo>
                  <a:cubicBezTo>
                    <a:pt x="14" y="23"/>
                    <a:pt x="11" y="25"/>
                    <a:pt x="7" y="28"/>
                  </a:cubicBezTo>
                  <a:cubicBezTo>
                    <a:pt x="5" y="29"/>
                    <a:pt x="2" y="31"/>
                    <a:pt x="1" y="34"/>
                  </a:cubicBezTo>
                  <a:cubicBezTo>
                    <a:pt x="0" y="35"/>
                    <a:pt x="0" y="38"/>
                    <a:pt x="2" y="39"/>
                  </a:cubicBezTo>
                  <a:cubicBezTo>
                    <a:pt x="4" y="40"/>
                    <a:pt x="5" y="40"/>
                    <a:pt x="7" y="40"/>
                  </a:cubicBezTo>
                  <a:cubicBezTo>
                    <a:pt x="13" y="40"/>
                    <a:pt x="19" y="35"/>
                    <a:pt x="24" y="32"/>
                  </a:cubicBezTo>
                  <a:cubicBezTo>
                    <a:pt x="31" y="27"/>
                    <a:pt x="40" y="20"/>
                    <a:pt x="44" y="11"/>
                  </a:cubicBezTo>
                  <a:cubicBezTo>
                    <a:pt x="47" y="6"/>
                    <a:pt x="43" y="0"/>
                    <a:pt x="38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309"/>
            <p:cNvSpPr/>
            <p:nvPr/>
          </p:nvSpPr>
          <p:spPr bwMode="auto">
            <a:xfrm>
              <a:off x="1997075" y="3979863"/>
              <a:ext cx="79375" cy="61912"/>
            </a:xfrm>
            <a:custGeom>
              <a:avLst/>
              <a:gdLst>
                <a:gd name="T0" fmla="*/ 19 w 28"/>
                <a:gd name="T1" fmla="*/ 0 h 22"/>
                <a:gd name="T2" fmla="*/ 14 w 28"/>
                <a:gd name="T3" fmla="*/ 3 h 22"/>
                <a:gd name="T4" fmla="*/ 3 w 28"/>
                <a:gd name="T5" fmla="*/ 16 h 22"/>
                <a:gd name="T6" fmla="*/ 5 w 28"/>
                <a:gd name="T7" fmla="*/ 22 h 22"/>
                <a:gd name="T8" fmla="*/ 6 w 28"/>
                <a:gd name="T9" fmla="*/ 22 h 22"/>
                <a:gd name="T10" fmla="*/ 25 w 28"/>
                <a:gd name="T11" fmla="*/ 9 h 22"/>
                <a:gd name="T12" fmla="*/ 19 w 28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19" y="0"/>
                  </a:moveTo>
                  <a:cubicBezTo>
                    <a:pt x="17" y="0"/>
                    <a:pt x="15" y="1"/>
                    <a:pt x="14" y="3"/>
                  </a:cubicBezTo>
                  <a:cubicBezTo>
                    <a:pt x="11" y="8"/>
                    <a:pt x="8" y="13"/>
                    <a:pt x="3" y="16"/>
                  </a:cubicBezTo>
                  <a:cubicBezTo>
                    <a:pt x="0" y="18"/>
                    <a:pt x="2" y="22"/>
                    <a:pt x="5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14" y="20"/>
                    <a:pt x="20" y="16"/>
                    <a:pt x="25" y="9"/>
                  </a:cubicBezTo>
                  <a:cubicBezTo>
                    <a:pt x="28" y="5"/>
                    <a:pt x="23" y="0"/>
                    <a:pt x="19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310"/>
            <p:cNvSpPr/>
            <p:nvPr/>
          </p:nvSpPr>
          <p:spPr bwMode="auto">
            <a:xfrm>
              <a:off x="1908175" y="3865563"/>
              <a:ext cx="111125" cy="69850"/>
            </a:xfrm>
            <a:custGeom>
              <a:avLst/>
              <a:gdLst>
                <a:gd name="T0" fmla="*/ 30 w 40"/>
                <a:gd name="T1" fmla="*/ 0 h 25"/>
                <a:gd name="T2" fmla="*/ 27 w 40"/>
                <a:gd name="T3" fmla="*/ 1 h 25"/>
                <a:gd name="T4" fmla="*/ 10 w 40"/>
                <a:gd name="T5" fmla="*/ 12 h 25"/>
                <a:gd name="T6" fmla="*/ 2 w 40"/>
                <a:gd name="T7" fmla="*/ 19 h 25"/>
                <a:gd name="T8" fmla="*/ 1 w 40"/>
                <a:gd name="T9" fmla="*/ 24 h 25"/>
                <a:gd name="T10" fmla="*/ 1 w 40"/>
                <a:gd name="T11" fmla="*/ 25 h 25"/>
                <a:gd name="T12" fmla="*/ 2 w 40"/>
                <a:gd name="T13" fmla="*/ 25 h 25"/>
                <a:gd name="T14" fmla="*/ 3 w 40"/>
                <a:gd name="T15" fmla="*/ 25 h 25"/>
                <a:gd name="T16" fmla="*/ 4 w 40"/>
                <a:gd name="T17" fmla="*/ 25 h 25"/>
                <a:gd name="T18" fmla="*/ 6 w 40"/>
                <a:gd name="T19" fmla="*/ 25 h 25"/>
                <a:gd name="T20" fmla="*/ 15 w 40"/>
                <a:gd name="T21" fmla="*/ 21 h 25"/>
                <a:gd name="T22" fmla="*/ 32 w 40"/>
                <a:gd name="T23" fmla="*/ 14 h 25"/>
                <a:gd name="T24" fmla="*/ 30 w 40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5">
                  <a:moveTo>
                    <a:pt x="30" y="0"/>
                  </a:moveTo>
                  <a:cubicBezTo>
                    <a:pt x="29" y="0"/>
                    <a:pt x="28" y="0"/>
                    <a:pt x="27" y="1"/>
                  </a:cubicBezTo>
                  <a:cubicBezTo>
                    <a:pt x="21" y="5"/>
                    <a:pt x="16" y="9"/>
                    <a:pt x="10" y="12"/>
                  </a:cubicBezTo>
                  <a:cubicBezTo>
                    <a:pt x="7" y="15"/>
                    <a:pt x="5" y="17"/>
                    <a:pt x="2" y="19"/>
                  </a:cubicBezTo>
                  <a:cubicBezTo>
                    <a:pt x="0" y="21"/>
                    <a:pt x="1" y="22"/>
                    <a:pt x="1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5" y="25"/>
                    <a:pt x="6" y="25"/>
                    <a:pt x="6" y="25"/>
                  </a:cubicBezTo>
                  <a:cubicBezTo>
                    <a:pt x="9" y="24"/>
                    <a:pt x="12" y="22"/>
                    <a:pt x="15" y="21"/>
                  </a:cubicBezTo>
                  <a:cubicBezTo>
                    <a:pt x="20" y="18"/>
                    <a:pt x="26" y="15"/>
                    <a:pt x="32" y="14"/>
                  </a:cubicBezTo>
                  <a:cubicBezTo>
                    <a:pt x="40" y="11"/>
                    <a:pt x="37" y="0"/>
                    <a:pt x="30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311"/>
            <p:cNvSpPr/>
            <p:nvPr/>
          </p:nvSpPr>
          <p:spPr bwMode="auto">
            <a:xfrm>
              <a:off x="1851025" y="3844925"/>
              <a:ext cx="95250" cy="68262"/>
            </a:xfrm>
            <a:custGeom>
              <a:avLst/>
              <a:gdLst>
                <a:gd name="T0" fmla="*/ 27 w 34"/>
                <a:gd name="T1" fmla="*/ 0 h 24"/>
                <a:gd name="T2" fmla="*/ 23 w 34"/>
                <a:gd name="T3" fmla="*/ 1 h 24"/>
                <a:gd name="T4" fmla="*/ 11 w 34"/>
                <a:gd name="T5" fmla="*/ 9 h 24"/>
                <a:gd name="T6" fmla="*/ 1 w 34"/>
                <a:gd name="T7" fmla="*/ 18 h 24"/>
                <a:gd name="T8" fmla="*/ 4 w 34"/>
                <a:gd name="T9" fmla="*/ 24 h 24"/>
                <a:gd name="T10" fmla="*/ 5 w 34"/>
                <a:gd name="T11" fmla="*/ 23 h 24"/>
                <a:gd name="T12" fmla="*/ 16 w 34"/>
                <a:gd name="T13" fmla="*/ 18 h 24"/>
                <a:gd name="T14" fmla="*/ 30 w 34"/>
                <a:gd name="T15" fmla="*/ 12 h 24"/>
                <a:gd name="T16" fmla="*/ 32 w 34"/>
                <a:gd name="T17" fmla="*/ 3 h 24"/>
                <a:gd name="T18" fmla="*/ 27 w 3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24">
                  <a:moveTo>
                    <a:pt x="27" y="0"/>
                  </a:moveTo>
                  <a:cubicBezTo>
                    <a:pt x="26" y="0"/>
                    <a:pt x="25" y="0"/>
                    <a:pt x="23" y="1"/>
                  </a:cubicBezTo>
                  <a:cubicBezTo>
                    <a:pt x="19" y="3"/>
                    <a:pt x="15" y="6"/>
                    <a:pt x="11" y="9"/>
                  </a:cubicBezTo>
                  <a:cubicBezTo>
                    <a:pt x="7" y="11"/>
                    <a:pt x="3" y="14"/>
                    <a:pt x="1" y="18"/>
                  </a:cubicBezTo>
                  <a:cubicBezTo>
                    <a:pt x="0" y="20"/>
                    <a:pt x="1" y="24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9" y="22"/>
                    <a:pt x="12" y="20"/>
                    <a:pt x="16" y="18"/>
                  </a:cubicBezTo>
                  <a:cubicBezTo>
                    <a:pt x="20" y="16"/>
                    <a:pt x="25" y="14"/>
                    <a:pt x="30" y="12"/>
                  </a:cubicBezTo>
                  <a:cubicBezTo>
                    <a:pt x="33" y="10"/>
                    <a:pt x="34" y="6"/>
                    <a:pt x="32" y="3"/>
                  </a:cubicBezTo>
                  <a:cubicBezTo>
                    <a:pt x="31" y="1"/>
                    <a:pt x="29" y="0"/>
                    <a:pt x="27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312"/>
            <p:cNvSpPr/>
            <p:nvPr/>
          </p:nvSpPr>
          <p:spPr bwMode="auto">
            <a:xfrm>
              <a:off x="1716088" y="3760788"/>
              <a:ext cx="109537" cy="71437"/>
            </a:xfrm>
            <a:custGeom>
              <a:avLst/>
              <a:gdLst>
                <a:gd name="T0" fmla="*/ 30 w 39"/>
                <a:gd name="T1" fmla="*/ 0 h 25"/>
                <a:gd name="T2" fmla="*/ 30 w 39"/>
                <a:gd name="T3" fmla="*/ 0 h 25"/>
                <a:gd name="T4" fmla="*/ 0 w 39"/>
                <a:gd name="T5" fmla="*/ 23 h 25"/>
                <a:gd name="T6" fmla="*/ 1 w 39"/>
                <a:gd name="T7" fmla="*/ 25 h 25"/>
                <a:gd name="T8" fmla="*/ 1 w 39"/>
                <a:gd name="T9" fmla="*/ 25 h 25"/>
                <a:gd name="T10" fmla="*/ 17 w 39"/>
                <a:gd name="T11" fmla="*/ 18 h 25"/>
                <a:gd name="T12" fmla="*/ 35 w 39"/>
                <a:gd name="T13" fmla="*/ 9 h 25"/>
                <a:gd name="T14" fmla="*/ 30 w 39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5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7" y="2"/>
                    <a:pt x="8" y="15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6" y="23"/>
                    <a:pt x="12" y="21"/>
                    <a:pt x="17" y="18"/>
                  </a:cubicBezTo>
                  <a:cubicBezTo>
                    <a:pt x="23" y="15"/>
                    <a:pt x="29" y="13"/>
                    <a:pt x="35" y="9"/>
                  </a:cubicBezTo>
                  <a:cubicBezTo>
                    <a:pt x="39" y="5"/>
                    <a:pt x="34" y="0"/>
                    <a:pt x="30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313"/>
            <p:cNvSpPr/>
            <p:nvPr/>
          </p:nvSpPr>
          <p:spPr bwMode="auto">
            <a:xfrm>
              <a:off x="1654175" y="3733800"/>
              <a:ext cx="115887" cy="77787"/>
            </a:xfrm>
            <a:custGeom>
              <a:avLst/>
              <a:gdLst>
                <a:gd name="T0" fmla="*/ 34 w 41"/>
                <a:gd name="T1" fmla="*/ 0 h 28"/>
                <a:gd name="T2" fmla="*/ 33 w 41"/>
                <a:gd name="T3" fmla="*/ 1 h 28"/>
                <a:gd name="T4" fmla="*/ 3 w 41"/>
                <a:gd name="T5" fmla="*/ 21 h 28"/>
                <a:gd name="T6" fmla="*/ 6 w 41"/>
                <a:gd name="T7" fmla="*/ 28 h 28"/>
                <a:gd name="T8" fmla="*/ 8 w 41"/>
                <a:gd name="T9" fmla="*/ 27 h 28"/>
                <a:gd name="T10" fmla="*/ 37 w 41"/>
                <a:gd name="T11" fmla="*/ 11 h 28"/>
                <a:gd name="T12" fmla="*/ 34 w 41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8">
                  <a:moveTo>
                    <a:pt x="34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22" y="5"/>
                    <a:pt x="12" y="14"/>
                    <a:pt x="3" y="21"/>
                  </a:cubicBezTo>
                  <a:cubicBezTo>
                    <a:pt x="0" y="23"/>
                    <a:pt x="3" y="28"/>
                    <a:pt x="6" y="28"/>
                  </a:cubicBezTo>
                  <a:cubicBezTo>
                    <a:pt x="7" y="28"/>
                    <a:pt x="7" y="28"/>
                    <a:pt x="8" y="27"/>
                  </a:cubicBezTo>
                  <a:cubicBezTo>
                    <a:pt x="17" y="21"/>
                    <a:pt x="27" y="16"/>
                    <a:pt x="37" y="11"/>
                  </a:cubicBezTo>
                  <a:cubicBezTo>
                    <a:pt x="41" y="8"/>
                    <a:pt x="39" y="0"/>
                    <a:pt x="34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314"/>
            <p:cNvSpPr/>
            <p:nvPr/>
          </p:nvSpPr>
          <p:spPr bwMode="auto">
            <a:xfrm>
              <a:off x="2606675" y="4014788"/>
              <a:ext cx="150812" cy="80962"/>
            </a:xfrm>
            <a:custGeom>
              <a:avLst/>
              <a:gdLst>
                <a:gd name="T0" fmla="*/ 5 w 54"/>
                <a:gd name="T1" fmla="*/ 0 h 29"/>
                <a:gd name="T2" fmla="*/ 2 w 54"/>
                <a:gd name="T3" fmla="*/ 6 h 29"/>
                <a:gd name="T4" fmla="*/ 44 w 54"/>
                <a:gd name="T5" fmla="*/ 29 h 29"/>
                <a:gd name="T6" fmla="*/ 46 w 54"/>
                <a:gd name="T7" fmla="*/ 29 h 29"/>
                <a:gd name="T8" fmla="*/ 47 w 54"/>
                <a:gd name="T9" fmla="*/ 18 h 29"/>
                <a:gd name="T10" fmla="*/ 7 w 54"/>
                <a:gd name="T11" fmla="*/ 1 h 29"/>
                <a:gd name="T12" fmla="*/ 5 w 5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9">
                  <a:moveTo>
                    <a:pt x="5" y="0"/>
                  </a:moveTo>
                  <a:cubicBezTo>
                    <a:pt x="2" y="0"/>
                    <a:pt x="0" y="3"/>
                    <a:pt x="2" y="6"/>
                  </a:cubicBezTo>
                  <a:cubicBezTo>
                    <a:pt x="12" y="18"/>
                    <a:pt x="30" y="24"/>
                    <a:pt x="44" y="29"/>
                  </a:cubicBezTo>
                  <a:cubicBezTo>
                    <a:pt x="45" y="29"/>
                    <a:pt x="46" y="29"/>
                    <a:pt x="46" y="29"/>
                  </a:cubicBezTo>
                  <a:cubicBezTo>
                    <a:pt x="52" y="29"/>
                    <a:pt x="54" y="20"/>
                    <a:pt x="47" y="18"/>
                  </a:cubicBezTo>
                  <a:cubicBezTo>
                    <a:pt x="33" y="13"/>
                    <a:pt x="19" y="11"/>
                    <a:pt x="7" y="1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315"/>
            <p:cNvSpPr/>
            <p:nvPr/>
          </p:nvSpPr>
          <p:spPr bwMode="auto">
            <a:xfrm>
              <a:off x="2654300" y="3979863"/>
              <a:ext cx="111125" cy="65087"/>
            </a:xfrm>
            <a:custGeom>
              <a:avLst/>
              <a:gdLst>
                <a:gd name="T0" fmla="*/ 7 w 40"/>
                <a:gd name="T1" fmla="*/ 0 h 23"/>
                <a:gd name="T2" fmla="*/ 4 w 40"/>
                <a:gd name="T3" fmla="*/ 9 h 23"/>
                <a:gd name="T4" fmla="*/ 31 w 40"/>
                <a:gd name="T5" fmla="*/ 23 h 23"/>
                <a:gd name="T6" fmla="*/ 33 w 40"/>
                <a:gd name="T7" fmla="*/ 23 h 23"/>
                <a:gd name="T8" fmla="*/ 34 w 40"/>
                <a:gd name="T9" fmla="*/ 12 h 23"/>
                <a:gd name="T10" fmla="*/ 9 w 40"/>
                <a:gd name="T11" fmla="*/ 1 h 23"/>
                <a:gd name="T12" fmla="*/ 7 w 4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3">
                  <a:moveTo>
                    <a:pt x="7" y="0"/>
                  </a:moveTo>
                  <a:cubicBezTo>
                    <a:pt x="2" y="0"/>
                    <a:pt x="0" y="7"/>
                    <a:pt x="4" y="9"/>
                  </a:cubicBezTo>
                  <a:cubicBezTo>
                    <a:pt x="13" y="14"/>
                    <a:pt x="22" y="19"/>
                    <a:pt x="31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8" y="23"/>
                    <a:pt x="40" y="14"/>
                    <a:pt x="34" y="12"/>
                  </a:cubicBezTo>
                  <a:cubicBezTo>
                    <a:pt x="25" y="9"/>
                    <a:pt x="17" y="5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316"/>
            <p:cNvSpPr/>
            <p:nvPr/>
          </p:nvSpPr>
          <p:spPr bwMode="auto">
            <a:xfrm>
              <a:off x="2709863" y="3954463"/>
              <a:ext cx="76200" cy="50800"/>
            </a:xfrm>
            <a:custGeom>
              <a:avLst/>
              <a:gdLst>
                <a:gd name="T0" fmla="*/ 5 w 27"/>
                <a:gd name="T1" fmla="*/ 0 h 18"/>
                <a:gd name="T2" fmla="*/ 2 w 27"/>
                <a:gd name="T3" fmla="*/ 5 h 18"/>
                <a:gd name="T4" fmla="*/ 18 w 27"/>
                <a:gd name="T5" fmla="*/ 17 h 18"/>
                <a:gd name="T6" fmla="*/ 20 w 27"/>
                <a:gd name="T7" fmla="*/ 18 h 18"/>
                <a:gd name="T8" fmla="*/ 23 w 27"/>
                <a:gd name="T9" fmla="*/ 9 h 18"/>
                <a:gd name="T10" fmla="*/ 6 w 27"/>
                <a:gd name="T11" fmla="*/ 0 h 18"/>
                <a:gd name="T12" fmla="*/ 5 w 2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5" y="0"/>
                  </a:moveTo>
                  <a:cubicBezTo>
                    <a:pt x="2" y="0"/>
                    <a:pt x="0" y="3"/>
                    <a:pt x="2" y="5"/>
                  </a:cubicBezTo>
                  <a:cubicBezTo>
                    <a:pt x="7" y="9"/>
                    <a:pt x="12" y="14"/>
                    <a:pt x="18" y="17"/>
                  </a:cubicBezTo>
                  <a:cubicBezTo>
                    <a:pt x="18" y="18"/>
                    <a:pt x="19" y="18"/>
                    <a:pt x="20" y="18"/>
                  </a:cubicBezTo>
                  <a:cubicBezTo>
                    <a:pt x="24" y="18"/>
                    <a:pt x="27" y="11"/>
                    <a:pt x="23" y="9"/>
                  </a:cubicBezTo>
                  <a:cubicBezTo>
                    <a:pt x="17" y="6"/>
                    <a:pt x="12" y="3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317"/>
            <p:cNvSpPr/>
            <p:nvPr/>
          </p:nvSpPr>
          <p:spPr bwMode="auto">
            <a:xfrm>
              <a:off x="2728913" y="3851275"/>
              <a:ext cx="119062" cy="76200"/>
            </a:xfrm>
            <a:custGeom>
              <a:avLst/>
              <a:gdLst>
                <a:gd name="T0" fmla="*/ 8 w 42"/>
                <a:gd name="T1" fmla="*/ 0 h 27"/>
                <a:gd name="T2" fmla="*/ 5 w 42"/>
                <a:gd name="T3" fmla="*/ 10 h 27"/>
                <a:gd name="T4" fmla="*/ 29 w 42"/>
                <a:gd name="T5" fmla="*/ 25 h 27"/>
                <a:gd name="T6" fmla="*/ 33 w 42"/>
                <a:gd name="T7" fmla="*/ 27 h 27"/>
                <a:gd name="T8" fmla="*/ 36 w 42"/>
                <a:gd name="T9" fmla="*/ 16 h 27"/>
                <a:gd name="T10" fmla="*/ 10 w 42"/>
                <a:gd name="T11" fmla="*/ 1 h 27"/>
                <a:gd name="T12" fmla="*/ 8 w 42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7">
                  <a:moveTo>
                    <a:pt x="8" y="0"/>
                  </a:moveTo>
                  <a:cubicBezTo>
                    <a:pt x="3" y="0"/>
                    <a:pt x="0" y="7"/>
                    <a:pt x="5" y="10"/>
                  </a:cubicBezTo>
                  <a:cubicBezTo>
                    <a:pt x="13" y="14"/>
                    <a:pt x="22" y="19"/>
                    <a:pt x="29" y="25"/>
                  </a:cubicBezTo>
                  <a:cubicBezTo>
                    <a:pt x="30" y="27"/>
                    <a:pt x="32" y="27"/>
                    <a:pt x="33" y="27"/>
                  </a:cubicBezTo>
                  <a:cubicBezTo>
                    <a:pt x="38" y="27"/>
                    <a:pt x="42" y="20"/>
                    <a:pt x="36" y="16"/>
                  </a:cubicBezTo>
                  <a:cubicBezTo>
                    <a:pt x="28" y="10"/>
                    <a:pt x="19" y="5"/>
                    <a:pt x="10" y="1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318"/>
            <p:cNvSpPr/>
            <p:nvPr/>
          </p:nvSpPr>
          <p:spPr bwMode="auto">
            <a:xfrm>
              <a:off x="2771775" y="3797300"/>
              <a:ext cx="120650" cy="93662"/>
            </a:xfrm>
            <a:custGeom>
              <a:avLst/>
              <a:gdLst>
                <a:gd name="T0" fmla="*/ 8 w 43"/>
                <a:gd name="T1" fmla="*/ 0 h 33"/>
                <a:gd name="T2" fmla="*/ 5 w 43"/>
                <a:gd name="T3" fmla="*/ 10 h 33"/>
                <a:gd name="T4" fmla="*/ 28 w 43"/>
                <a:gd name="T5" fmla="*/ 30 h 33"/>
                <a:gd name="T6" fmla="*/ 34 w 43"/>
                <a:gd name="T7" fmla="*/ 33 h 33"/>
                <a:gd name="T8" fmla="*/ 38 w 43"/>
                <a:gd name="T9" fmla="*/ 22 h 33"/>
                <a:gd name="T10" fmla="*/ 11 w 43"/>
                <a:gd name="T11" fmla="*/ 1 h 33"/>
                <a:gd name="T12" fmla="*/ 8 w 43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8" y="0"/>
                  </a:moveTo>
                  <a:cubicBezTo>
                    <a:pt x="3" y="0"/>
                    <a:pt x="0" y="7"/>
                    <a:pt x="5" y="10"/>
                  </a:cubicBezTo>
                  <a:cubicBezTo>
                    <a:pt x="14" y="15"/>
                    <a:pt x="22" y="21"/>
                    <a:pt x="28" y="30"/>
                  </a:cubicBezTo>
                  <a:cubicBezTo>
                    <a:pt x="30" y="32"/>
                    <a:pt x="32" y="33"/>
                    <a:pt x="34" y="33"/>
                  </a:cubicBezTo>
                  <a:cubicBezTo>
                    <a:pt x="38" y="33"/>
                    <a:pt x="43" y="27"/>
                    <a:pt x="38" y="22"/>
                  </a:cubicBezTo>
                  <a:cubicBezTo>
                    <a:pt x="31" y="13"/>
                    <a:pt x="21" y="6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</a:path>
              </a:pathLst>
            </a:custGeom>
            <a:solidFill>
              <a:srgbClr val="6035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5" name="组合 514"/>
          <p:cNvGrpSpPr/>
          <p:nvPr/>
        </p:nvGrpSpPr>
        <p:grpSpPr>
          <a:xfrm>
            <a:off x="3300372" y="820243"/>
            <a:ext cx="1976923" cy="2538775"/>
            <a:chOff x="3802062" y="309563"/>
            <a:chExt cx="3608388" cy="4633912"/>
          </a:xfrm>
        </p:grpSpPr>
        <p:sp>
          <p:nvSpPr>
            <p:cNvPr id="516" name="Freeform 322"/>
            <p:cNvSpPr/>
            <p:nvPr/>
          </p:nvSpPr>
          <p:spPr bwMode="auto">
            <a:xfrm>
              <a:off x="4049713" y="4635500"/>
              <a:ext cx="1833563" cy="307975"/>
            </a:xfrm>
            <a:custGeom>
              <a:avLst/>
              <a:gdLst>
                <a:gd name="T0" fmla="*/ 414 w 654"/>
                <a:gd name="T1" fmla="*/ 0 h 110"/>
                <a:gd name="T2" fmla="*/ 322 w 654"/>
                <a:gd name="T3" fmla="*/ 7 h 110"/>
                <a:gd name="T4" fmla="*/ 198 w 654"/>
                <a:gd name="T5" fmla="*/ 9 h 110"/>
                <a:gd name="T6" fmla="*/ 197 w 654"/>
                <a:gd name="T7" fmla="*/ 15 h 110"/>
                <a:gd name="T8" fmla="*/ 197 w 654"/>
                <a:gd name="T9" fmla="*/ 15 h 110"/>
                <a:gd name="T10" fmla="*/ 197 w 654"/>
                <a:gd name="T11" fmla="*/ 15 h 110"/>
                <a:gd name="T12" fmla="*/ 196 w 654"/>
                <a:gd name="T13" fmla="*/ 15 h 110"/>
                <a:gd name="T14" fmla="*/ 150 w 654"/>
                <a:gd name="T15" fmla="*/ 24 h 110"/>
                <a:gd name="T16" fmla="*/ 150 w 654"/>
                <a:gd name="T17" fmla="*/ 24 h 110"/>
                <a:gd name="T18" fmla="*/ 150 w 654"/>
                <a:gd name="T19" fmla="*/ 24 h 110"/>
                <a:gd name="T20" fmla="*/ 150 w 654"/>
                <a:gd name="T21" fmla="*/ 24 h 110"/>
                <a:gd name="T22" fmla="*/ 150 w 654"/>
                <a:gd name="T23" fmla="*/ 24 h 110"/>
                <a:gd name="T24" fmla="*/ 88 w 654"/>
                <a:gd name="T25" fmla="*/ 16 h 110"/>
                <a:gd name="T26" fmla="*/ 88 w 654"/>
                <a:gd name="T27" fmla="*/ 16 h 110"/>
                <a:gd name="T28" fmla="*/ 88 w 654"/>
                <a:gd name="T29" fmla="*/ 16 h 110"/>
                <a:gd name="T30" fmla="*/ 88 w 654"/>
                <a:gd name="T31" fmla="*/ 16 h 110"/>
                <a:gd name="T32" fmla="*/ 88 w 654"/>
                <a:gd name="T33" fmla="*/ 16 h 110"/>
                <a:gd name="T34" fmla="*/ 88 w 654"/>
                <a:gd name="T35" fmla="*/ 15 h 110"/>
                <a:gd name="T36" fmla="*/ 3 w 654"/>
                <a:gd name="T37" fmla="*/ 43 h 110"/>
                <a:gd name="T38" fmla="*/ 274 w 654"/>
                <a:gd name="T39" fmla="*/ 110 h 110"/>
                <a:gd name="T40" fmla="*/ 302 w 654"/>
                <a:gd name="T41" fmla="*/ 107 h 110"/>
                <a:gd name="T42" fmla="*/ 349 w 654"/>
                <a:gd name="T43" fmla="*/ 58 h 110"/>
                <a:gd name="T44" fmla="*/ 352 w 654"/>
                <a:gd name="T45" fmla="*/ 58 h 110"/>
                <a:gd name="T46" fmla="*/ 415 w 654"/>
                <a:gd name="T47" fmla="*/ 66 h 110"/>
                <a:gd name="T48" fmla="*/ 505 w 654"/>
                <a:gd name="T49" fmla="*/ 75 h 110"/>
                <a:gd name="T50" fmla="*/ 597 w 654"/>
                <a:gd name="T51" fmla="*/ 58 h 110"/>
                <a:gd name="T52" fmla="*/ 502 w 654"/>
                <a:gd name="T53" fmla="*/ 2 h 110"/>
                <a:gd name="T54" fmla="*/ 431 w 654"/>
                <a:gd name="T55" fmla="*/ 15 h 110"/>
                <a:gd name="T56" fmla="*/ 418 w 654"/>
                <a:gd name="T57" fmla="*/ 15 h 110"/>
                <a:gd name="T58" fmla="*/ 414 w 654"/>
                <a:gd name="T5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4" h="110">
                  <a:moveTo>
                    <a:pt x="414" y="0"/>
                  </a:moveTo>
                  <a:cubicBezTo>
                    <a:pt x="384" y="1"/>
                    <a:pt x="353" y="3"/>
                    <a:pt x="322" y="7"/>
                  </a:cubicBezTo>
                  <a:cubicBezTo>
                    <a:pt x="309" y="8"/>
                    <a:pt x="257" y="8"/>
                    <a:pt x="198" y="9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15"/>
                    <a:pt x="196" y="15"/>
                    <a:pt x="196" y="15"/>
                  </a:cubicBezTo>
                  <a:cubicBezTo>
                    <a:pt x="183" y="22"/>
                    <a:pt x="166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22" y="24"/>
                    <a:pt x="94" y="17"/>
                    <a:pt x="8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38" y="20"/>
                    <a:pt x="0" y="28"/>
                    <a:pt x="3" y="43"/>
                  </a:cubicBezTo>
                  <a:cubicBezTo>
                    <a:pt x="9" y="77"/>
                    <a:pt x="195" y="110"/>
                    <a:pt x="274" y="110"/>
                  </a:cubicBezTo>
                  <a:cubicBezTo>
                    <a:pt x="286" y="110"/>
                    <a:pt x="296" y="109"/>
                    <a:pt x="302" y="107"/>
                  </a:cubicBezTo>
                  <a:cubicBezTo>
                    <a:pt x="345" y="94"/>
                    <a:pt x="313" y="60"/>
                    <a:pt x="349" y="58"/>
                  </a:cubicBezTo>
                  <a:cubicBezTo>
                    <a:pt x="350" y="58"/>
                    <a:pt x="351" y="58"/>
                    <a:pt x="352" y="58"/>
                  </a:cubicBezTo>
                  <a:cubicBezTo>
                    <a:pt x="366" y="58"/>
                    <a:pt x="388" y="62"/>
                    <a:pt x="415" y="66"/>
                  </a:cubicBezTo>
                  <a:cubicBezTo>
                    <a:pt x="442" y="70"/>
                    <a:pt x="473" y="75"/>
                    <a:pt x="505" y="75"/>
                  </a:cubicBezTo>
                  <a:cubicBezTo>
                    <a:pt x="537" y="75"/>
                    <a:pt x="569" y="70"/>
                    <a:pt x="597" y="58"/>
                  </a:cubicBezTo>
                  <a:cubicBezTo>
                    <a:pt x="654" y="33"/>
                    <a:pt x="598" y="10"/>
                    <a:pt x="502" y="2"/>
                  </a:cubicBezTo>
                  <a:cubicBezTo>
                    <a:pt x="482" y="14"/>
                    <a:pt x="449" y="15"/>
                    <a:pt x="431" y="15"/>
                  </a:cubicBezTo>
                  <a:cubicBezTo>
                    <a:pt x="424" y="15"/>
                    <a:pt x="419" y="15"/>
                    <a:pt x="418" y="15"/>
                  </a:cubicBezTo>
                  <a:cubicBezTo>
                    <a:pt x="417" y="11"/>
                    <a:pt x="415" y="6"/>
                    <a:pt x="414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323"/>
            <p:cNvSpPr/>
            <p:nvPr/>
          </p:nvSpPr>
          <p:spPr bwMode="auto">
            <a:xfrm>
              <a:off x="6021388" y="2449513"/>
              <a:ext cx="655638" cy="361950"/>
            </a:xfrm>
            <a:custGeom>
              <a:avLst/>
              <a:gdLst>
                <a:gd name="T0" fmla="*/ 48 w 234"/>
                <a:gd name="T1" fmla="*/ 21 h 129"/>
                <a:gd name="T2" fmla="*/ 63 w 234"/>
                <a:gd name="T3" fmla="*/ 0 h 129"/>
                <a:gd name="T4" fmla="*/ 64 w 234"/>
                <a:gd name="T5" fmla="*/ 0 h 129"/>
                <a:gd name="T6" fmla="*/ 130 w 234"/>
                <a:gd name="T7" fmla="*/ 1 h 129"/>
                <a:gd name="T8" fmla="*/ 131 w 234"/>
                <a:gd name="T9" fmla="*/ 2 h 129"/>
                <a:gd name="T10" fmla="*/ 130 w 234"/>
                <a:gd name="T11" fmla="*/ 10 h 129"/>
                <a:gd name="T12" fmla="*/ 175 w 234"/>
                <a:gd name="T13" fmla="*/ 12 h 129"/>
                <a:gd name="T14" fmla="*/ 175 w 234"/>
                <a:gd name="T15" fmla="*/ 13 h 129"/>
                <a:gd name="T16" fmla="*/ 233 w 234"/>
                <a:gd name="T17" fmla="*/ 95 h 129"/>
                <a:gd name="T18" fmla="*/ 2 w 234"/>
                <a:gd name="T19" fmla="*/ 107 h 129"/>
                <a:gd name="T20" fmla="*/ 48 w 234"/>
                <a:gd name="T21" fmla="*/ 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129">
                  <a:moveTo>
                    <a:pt x="48" y="21"/>
                  </a:moveTo>
                  <a:cubicBezTo>
                    <a:pt x="54" y="13"/>
                    <a:pt x="59" y="6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99" y="9"/>
                    <a:pt x="130" y="1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0" y="4"/>
                    <a:pt x="130" y="7"/>
                    <a:pt x="130" y="10"/>
                  </a:cubicBezTo>
                  <a:cubicBezTo>
                    <a:pt x="133" y="22"/>
                    <a:pt x="158" y="21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234" y="80"/>
                    <a:pt x="233" y="95"/>
                  </a:cubicBezTo>
                  <a:cubicBezTo>
                    <a:pt x="233" y="129"/>
                    <a:pt x="0" y="129"/>
                    <a:pt x="2" y="107"/>
                  </a:cubicBezTo>
                  <a:cubicBezTo>
                    <a:pt x="4" y="86"/>
                    <a:pt x="29" y="49"/>
                    <a:pt x="48" y="21"/>
                  </a:cubicBezTo>
                </a:path>
              </a:pathLst>
            </a:custGeom>
            <a:solidFill>
              <a:srgbClr val="98BF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324"/>
            <p:cNvSpPr/>
            <p:nvPr/>
          </p:nvSpPr>
          <p:spPr bwMode="auto">
            <a:xfrm>
              <a:off x="6369050" y="2292350"/>
              <a:ext cx="200025" cy="157163"/>
            </a:xfrm>
            <a:custGeom>
              <a:avLst/>
              <a:gdLst>
                <a:gd name="T0" fmla="*/ 12 w 71"/>
                <a:gd name="T1" fmla="*/ 51 h 56"/>
                <a:gd name="T2" fmla="*/ 5 w 71"/>
                <a:gd name="T3" fmla="*/ 45 h 56"/>
                <a:gd name="T4" fmla="*/ 8 w 71"/>
                <a:gd name="T5" fmla="*/ 26 h 56"/>
                <a:gd name="T6" fmla="*/ 52 w 71"/>
                <a:gd name="T7" fmla="*/ 4 h 56"/>
                <a:gd name="T8" fmla="*/ 54 w 71"/>
                <a:gd name="T9" fmla="*/ 0 h 56"/>
                <a:gd name="T10" fmla="*/ 65 w 71"/>
                <a:gd name="T11" fmla="*/ 28 h 56"/>
                <a:gd name="T12" fmla="*/ 61 w 71"/>
                <a:gd name="T13" fmla="*/ 36 h 56"/>
                <a:gd name="T14" fmla="*/ 12 w 71"/>
                <a:gd name="T15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6">
                  <a:moveTo>
                    <a:pt x="12" y="51"/>
                  </a:moveTo>
                  <a:cubicBezTo>
                    <a:pt x="9" y="49"/>
                    <a:pt x="6" y="47"/>
                    <a:pt x="5" y="45"/>
                  </a:cubicBezTo>
                  <a:cubicBezTo>
                    <a:pt x="0" y="35"/>
                    <a:pt x="6" y="28"/>
                    <a:pt x="8" y="26"/>
                  </a:cubicBezTo>
                  <a:cubicBezTo>
                    <a:pt x="22" y="27"/>
                    <a:pt x="43" y="17"/>
                    <a:pt x="52" y="4"/>
                  </a:cubicBezTo>
                  <a:cubicBezTo>
                    <a:pt x="52" y="3"/>
                    <a:pt x="53" y="1"/>
                    <a:pt x="54" y="0"/>
                  </a:cubicBezTo>
                  <a:cubicBezTo>
                    <a:pt x="60" y="2"/>
                    <a:pt x="71" y="9"/>
                    <a:pt x="65" y="28"/>
                  </a:cubicBezTo>
                  <a:cubicBezTo>
                    <a:pt x="64" y="31"/>
                    <a:pt x="62" y="34"/>
                    <a:pt x="61" y="36"/>
                  </a:cubicBezTo>
                  <a:cubicBezTo>
                    <a:pt x="49" y="51"/>
                    <a:pt x="25" y="56"/>
                    <a:pt x="12" y="51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325"/>
            <p:cNvSpPr/>
            <p:nvPr/>
          </p:nvSpPr>
          <p:spPr bwMode="auto">
            <a:xfrm>
              <a:off x="6386513" y="2393950"/>
              <a:ext cx="187325" cy="117475"/>
            </a:xfrm>
            <a:custGeom>
              <a:avLst/>
              <a:gdLst>
                <a:gd name="T0" fmla="*/ 56 w 67"/>
                <a:gd name="T1" fmla="*/ 1 h 42"/>
                <a:gd name="T2" fmla="*/ 52 w 67"/>
                <a:gd name="T3" fmla="*/ 27 h 42"/>
                <a:gd name="T4" fmla="*/ 45 w 67"/>
                <a:gd name="T5" fmla="*/ 32 h 42"/>
                <a:gd name="T6" fmla="*/ 0 w 67"/>
                <a:gd name="T7" fmla="*/ 30 h 42"/>
                <a:gd name="T8" fmla="*/ 1 w 67"/>
                <a:gd name="T9" fmla="*/ 22 h 42"/>
                <a:gd name="T10" fmla="*/ 6 w 67"/>
                <a:gd name="T11" fmla="*/ 15 h 42"/>
                <a:gd name="T12" fmla="*/ 55 w 67"/>
                <a:gd name="T13" fmla="*/ 0 h 42"/>
                <a:gd name="T14" fmla="*/ 56 w 67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42">
                  <a:moveTo>
                    <a:pt x="56" y="1"/>
                  </a:moveTo>
                  <a:cubicBezTo>
                    <a:pt x="56" y="1"/>
                    <a:pt x="67" y="13"/>
                    <a:pt x="52" y="27"/>
                  </a:cubicBezTo>
                  <a:cubicBezTo>
                    <a:pt x="50" y="29"/>
                    <a:pt x="48" y="31"/>
                    <a:pt x="45" y="32"/>
                  </a:cubicBezTo>
                  <a:cubicBezTo>
                    <a:pt x="28" y="41"/>
                    <a:pt x="3" y="42"/>
                    <a:pt x="0" y="30"/>
                  </a:cubicBezTo>
                  <a:cubicBezTo>
                    <a:pt x="0" y="27"/>
                    <a:pt x="0" y="24"/>
                    <a:pt x="1" y="22"/>
                  </a:cubicBezTo>
                  <a:cubicBezTo>
                    <a:pt x="2" y="18"/>
                    <a:pt x="5" y="16"/>
                    <a:pt x="6" y="15"/>
                  </a:cubicBezTo>
                  <a:cubicBezTo>
                    <a:pt x="19" y="20"/>
                    <a:pt x="43" y="15"/>
                    <a:pt x="55" y="0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326"/>
            <p:cNvSpPr/>
            <p:nvPr/>
          </p:nvSpPr>
          <p:spPr bwMode="auto">
            <a:xfrm>
              <a:off x="6351588" y="2138363"/>
              <a:ext cx="230188" cy="230188"/>
            </a:xfrm>
            <a:custGeom>
              <a:avLst/>
              <a:gdLst>
                <a:gd name="T0" fmla="*/ 32 w 82"/>
                <a:gd name="T1" fmla="*/ 36 h 82"/>
                <a:gd name="T2" fmla="*/ 31 w 82"/>
                <a:gd name="T3" fmla="*/ 34 h 82"/>
                <a:gd name="T4" fmla="*/ 29 w 82"/>
                <a:gd name="T5" fmla="*/ 1 h 82"/>
                <a:gd name="T6" fmla="*/ 31 w 82"/>
                <a:gd name="T7" fmla="*/ 0 h 82"/>
                <a:gd name="T8" fmla="*/ 60 w 82"/>
                <a:gd name="T9" fmla="*/ 55 h 82"/>
                <a:gd name="T10" fmla="*/ 58 w 82"/>
                <a:gd name="T11" fmla="*/ 59 h 82"/>
                <a:gd name="T12" fmla="*/ 14 w 82"/>
                <a:gd name="T13" fmla="*/ 81 h 82"/>
                <a:gd name="T14" fmla="*/ 1 w 82"/>
                <a:gd name="T15" fmla="*/ 72 h 82"/>
                <a:gd name="T16" fmla="*/ 32 w 82"/>
                <a:gd name="T17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32" y="36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0" y="20"/>
                    <a:pt x="29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82" y="16"/>
                    <a:pt x="60" y="55"/>
                  </a:cubicBezTo>
                  <a:cubicBezTo>
                    <a:pt x="59" y="56"/>
                    <a:pt x="58" y="58"/>
                    <a:pt x="58" y="59"/>
                  </a:cubicBezTo>
                  <a:cubicBezTo>
                    <a:pt x="49" y="72"/>
                    <a:pt x="28" y="82"/>
                    <a:pt x="14" y="81"/>
                  </a:cubicBezTo>
                  <a:cubicBezTo>
                    <a:pt x="7" y="81"/>
                    <a:pt x="2" y="78"/>
                    <a:pt x="1" y="72"/>
                  </a:cubicBezTo>
                  <a:cubicBezTo>
                    <a:pt x="0" y="58"/>
                    <a:pt x="21" y="43"/>
                    <a:pt x="32" y="3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327"/>
            <p:cNvSpPr/>
            <p:nvPr/>
          </p:nvSpPr>
          <p:spPr bwMode="auto">
            <a:xfrm>
              <a:off x="6197600" y="1871663"/>
              <a:ext cx="244475" cy="603250"/>
            </a:xfrm>
            <a:custGeom>
              <a:avLst/>
              <a:gdLst>
                <a:gd name="T0" fmla="*/ 77 w 87"/>
                <a:gd name="T1" fmla="*/ 3 h 215"/>
                <a:gd name="T2" fmla="*/ 84 w 87"/>
                <a:gd name="T3" fmla="*/ 96 h 215"/>
                <a:gd name="T4" fmla="*/ 86 w 87"/>
                <a:gd name="T5" fmla="*/ 129 h 215"/>
                <a:gd name="T6" fmla="*/ 87 w 87"/>
                <a:gd name="T7" fmla="*/ 131 h 215"/>
                <a:gd name="T8" fmla="*/ 56 w 87"/>
                <a:gd name="T9" fmla="*/ 167 h 215"/>
                <a:gd name="T10" fmla="*/ 69 w 87"/>
                <a:gd name="T11" fmla="*/ 176 h 215"/>
                <a:gd name="T12" fmla="*/ 66 w 87"/>
                <a:gd name="T13" fmla="*/ 195 h 215"/>
                <a:gd name="T14" fmla="*/ 73 w 87"/>
                <a:gd name="T15" fmla="*/ 201 h 215"/>
                <a:gd name="T16" fmla="*/ 68 w 87"/>
                <a:gd name="T17" fmla="*/ 208 h 215"/>
                <a:gd name="T18" fmla="*/ 67 w 87"/>
                <a:gd name="T19" fmla="*/ 207 h 215"/>
                <a:gd name="T20" fmla="*/ 1 w 87"/>
                <a:gd name="T21" fmla="*/ 206 h 215"/>
                <a:gd name="T22" fmla="*/ 0 w 87"/>
                <a:gd name="T23" fmla="*/ 206 h 215"/>
                <a:gd name="T24" fmla="*/ 9 w 87"/>
                <a:gd name="T25" fmla="*/ 191 h 215"/>
                <a:gd name="T26" fmla="*/ 11 w 87"/>
                <a:gd name="T27" fmla="*/ 156 h 215"/>
                <a:gd name="T28" fmla="*/ 27 w 87"/>
                <a:gd name="T29" fmla="*/ 166 h 215"/>
                <a:gd name="T30" fmla="*/ 29 w 87"/>
                <a:gd name="T31" fmla="*/ 94 h 215"/>
                <a:gd name="T32" fmla="*/ 10 w 87"/>
                <a:gd name="T33" fmla="*/ 85 h 215"/>
                <a:gd name="T34" fmla="*/ 10 w 87"/>
                <a:gd name="T35" fmla="*/ 83 h 215"/>
                <a:gd name="T36" fmla="*/ 5 w 87"/>
                <a:gd name="T37" fmla="*/ 0 h 215"/>
                <a:gd name="T38" fmla="*/ 43 w 87"/>
                <a:gd name="T39" fmla="*/ 10 h 215"/>
                <a:gd name="T40" fmla="*/ 77 w 87"/>
                <a:gd name="T41" fmla="*/ 2 h 215"/>
                <a:gd name="T42" fmla="*/ 77 w 87"/>
                <a:gd name="T43" fmla="*/ 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215">
                  <a:moveTo>
                    <a:pt x="77" y="3"/>
                  </a:moveTo>
                  <a:cubicBezTo>
                    <a:pt x="80" y="17"/>
                    <a:pt x="83" y="63"/>
                    <a:pt x="84" y="96"/>
                  </a:cubicBezTo>
                  <a:cubicBezTo>
                    <a:pt x="85" y="115"/>
                    <a:pt x="86" y="129"/>
                    <a:pt x="86" y="129"/>
                  </a:cubicBezTo>
                  <a:cubicBezTo>
                    <a:pt x="87" y="131"/>
                    <a:pt x="87" y="131"/>
                    <a:pt x="87" y="131"/>
                  </a:cubicBezTo>
                  <a:cubicBezTo>
                    <a:pt x="76" y="138"/>
                    <a:pt x="55" y="153"/>
                    <a:pt x="56" y="167"/>
                  </a:cubicBezTo>
                  <a:cubicBezTo>
                    <a:pt x="57" y="173"/>
                    <a:pt x="62" y="176"/>
                    <a:pt x="69" y="176"/>
                  </a:cubicBezTo>
                  <a:cubicBezTo>
                    <a:pt x="67" y="178"/>
                    <a:pt x="61" y="185"/>
                    <a:pt x="66" y="195"/>
                  </a:cubicBezTo>
                  <a:cubicBezTo>
                    <a:pt x="67" y="197"/>
                    <a:pt x="70" y="199"/>
                    <a:pt x="73" y="201"/>
                  </a:cubicBezTo>
                  <a:cubicBezTo>
                    <a:pt x="72" y="202"/>
                    <a:pt x="69" y="204"/>
                    <a:pt x="68" y="208"/>
                  </a:cubicBezTo>
                  <a:cubicBezTo>
                    <a:pt x="67" y="207"/>
                    <a:pt x="67" y="207"/>
                    <a:pt x="67" y="207"/>
                  </a:cubicBezTo>
                  <a:cubicBezTo>
                    <a:pt x="36" y="215"/>
                    <a:pt x="1" y="206"/>
                    <a:pt x="1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" y="199"/>
                    <a:pt x="9" y="193"/>
                    <a:pt x="9" y="191"/>
                  </a:cubicBezTo>
                  <a:cubicBezTo>
                    <a:pt x="10" y="188"/>
                    <a:pt x="11" y="161"/>
                    <a:pt x="11" y="156"/>
                  </a:cubicBezTo>
                  <a:cubicBezTo>
                    <a:pt x="15" y="162"/>
                    <a:pt x="20" y="167"/>
                    <a:pt x="27" y="166"/>
                  </a:cubicBezTo>
                  <a:cubicBezTo>
                    <a:pt x="47" y="165"/>
                    <a:pt x="59" y="120"/>
                    <a:pt x="29" y="94"/>
                  </a:cubicBezTo>
                  <a:cubicBezTo>
                    <a:pt x="24" y="88"/>
                    <a:pt x="17" y="86"/>
                    <a:pt x="10" y="85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6" y="16"/>
                    <a:pt x="5" y="0"/>
                  </a:cubicBezTo>
                  <a:cubicBezTo>
                    <a:pt x="8" y="1"/>
                    <a:pt x="24" y="9"/>
                    <a:pt x="43" y="10"/>
                  </a:cubicBezTo>
                  <a:cubicBezTo>
                    <a:pt x="54" y="10"/>
                    <a:pt x="66" y="9"/>
                    <a:pt x="77" y="2"/>
                  </a:cubicBezTo>
                  <a:cubicBezTo>
                    <a:pt x="77" y="2"/>
                    <a:pt x="77" y="3"/>
                    <a:pt x="77" y="3"/>
                  </a:cubicBezTo>
                </a:path>
              </a:pathLst>
            </a:custGeom>
            <a:solidFill>
              <a:srgbClr val="F3F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328"/>
            <p:cNvSpPr/>
            <p:nvPr/>
          </p:nvSpPr>
          <p:spPr bwMode="auto">
            <a:xfrm>
              <a:off x="6211888" y="1844675"/>
              <a:ext cx="106363" cy="55563"/>
            </a:xfrm>
            <a:custGeom>
              <a:avLst/>
              <a:gdLst>
                <a:gd name="T0" fmla="*/ 38 w 38"/>
                <a:gd name="T1" fmla="*/ 19 h 20"/>
                <a:gd name="T2" fmla="*/ 38 w 38"/>
                <a:gd name="T3" fmla="*/ 20 h 20"/>
                <a:gd name="T4" fmla="*/ 0 w 38"/>
                <a:gd name="T5" fmla="*/ 10 h 20"/>
                <a:gd name="T6" fmla="*/ 0 w 38"/>
                <a:gd name="T7" fmla="*/ 7 h 20"/>
                <a:gd name="T8" fmla="*/ 12 w 38"/>
                <a:gd name="T9" fmla="*/ 0 h 20"/>
                <a:gd name="T10" fmla="*/ 38 w 38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38" y="19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19" y="19"/>
                    <a:pt x="3" y="11"/>
                    <a:pt x="0" y="10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4"/>
                    <a:pt x="5" y="2"/>
                    <a:pt x="12" y="0"/>
                  </a:cubicBezTo>
                  <a:cubicBezTo>
                    <a:pt x="22" y="10"/>
                    <a:pt x="32" y="16"/>
                    <a:pt x="38" y="19"/>
                  </a:cubicBezTo>
                </a:path>
              </a:pathLst>
            </a:custGeom>
            <a:solidFill>
              <a:srgbClr val="E1E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329"/>
            <p:cNvSpPr/>
            <p:nvPr/>
          </p:nvSpPr>
          <p:spPr bwMode="auto">
            <a:xfrm>
              <a:off x="6049963" y="2105025"/>
              <a:ext cx="314325" cy="409575"/>
            </a:xfrm>
            <a:custGeom>
              <a:avLst/>
              <a:gdLst>
                <a:gd name="T0" fmla="*/ 64 w 112"/>
                <a:gd name="T1" fmla="*/ 73 h 146"/>
                <a:gd name="T2" fmla="*/ 62 w 112"/>
                <a:gd name="T3" fmla="*/ 108 h 146"/>
                <a:gd name="T4" fmla="*/ 53 w 112"/>
                <a:gd name="T5" fmla="*/ 123 h 146"/>
                <a:gd name="T6" fmla="*/ 38 w 112"/>
                <a:gd name="T7" fmla="*/ 144 h 146"/>
                <a:gd name="T8" fmla="*/ 6 w 112"/>
                <a:gd name="T9" fmla="*/ 136 h 146"/>
                <a:gd name="T10" fmla="*/ 0 w 112"/>
                <a:gd name="T11" fmla="*/ 30 h 146"/>
                <a:gd name="T12" fmla="*/ 63 w 112"/>
                <a:gd name="T13" fmla="*/ 2 h 146"/>
                <a:gd name="T14" fmla="*/ 82 w 112"/>
                <a:gd name="T15" fmla="*/ 11 h 146"/>
                <a:gd name="T16" fmla="*/ 80 w 112"/>
                <a:gd name="T17" fmla="*/ 83 h 146"/>
                <a:gd name="T18" fmla="*/ 64 w 112"/>
                <a:gd name="T19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46">
                  <a:moveTo>
                    <a:pt x="64" y="73"/>
                  </a:moveTo>
                  <a:cubicBezTo>
                    <a:pt x="64" y="78"/>
                    <a:pt x="63" y="105"/>
                    <a:pt x="62" y="108"/>
                  </a:cubicBezTo>
                  <a:cubicBezTo>
                    <a:pt x="62" y="110"/>
                    <a:pt x="58" y="116"/>
                    <a:pt x="53" y="123"/>
                  </a:cubicBezTo>
                  <a:cubicBezTo>
                    <a:pt x="49" y="129"/>
                    <a:pt x="44" y="136"/>
                    <a:pt x="38" y="144"/>
                  </a:cubicBezTo>
                  <a:cubicBezTo>
                    <a:pt x="18" y="146"/>
                    <a:pt x="6" y="136"/>
                    <a:pt x="6" y="136"/>
                  </a:cubicBezTo>
                  <a:cubicBezTo>
                    <a:pt x="25" y="107"/>
                    <a:pt x="0" y="30"/>
                    <a:pt x="0" y="30"/>
                  </a:cubicBezTo>
                  <a:cubicBezTo>
                    <a:pt x="0" y="30"/>
                    <a:pt x="34" y="0"/>
                    <a:pt x="63" y="2"/>
                  </a:cubicBezTo>
                  <a:cubicBezTo>
                    <a:pt x="70" y="3"/>
                    <a:pt x="77" y="5"/>
                    <a:pt x="82" y="11"/>
                  </a:cubicBezTo>
                  <a:cubicBezTo>
                    <a:pt x="112" y="37"/>
                    <a:pt x="100" y="82"/>
                    <a:pt x="80" y="83"/>
                  </a:cubicBezTo>
                  <a:cubicBezTo>
                    <a:pt x="73" y="84"/>
                    <a:pt x="68" y="79"/>
                    <a:pt x="64" y="7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330"/>
            <p:cNvSpPr/>
            <p:nvPr/>
          </p:nvSpPr>
          <p:spPr bwMode="auto">
            <a:xfrm>
              <a:off x="5894388" y="2189163"/>
              <a:ext cx="225425" cy="342900"/>
            </a:xfrm>
            <a:custGeom>
              <a:avLst/>
              <a:gdLst>
                <a:gd name="T0" fmla="*/ 55 w 80"/>
                <a:gd name="T1" fmla="*/ 0 h 122"/>
                <a:gd name="T2" fmla="*/ 61 w 80"/>
                <a:gd name="T3" fmla="*/ 106 h 122"/>
                <a:gd name="T4" fmla="*/ 17 w 80"/>
                <a:gd name="T5" fmla="*/ 122 h 122"/>
                <a:gd name="T6" fmla="*/ 17 w 80"/>
                <a:gd name="T7" fmla="*/ 122 h 122"/>
                <a:gd name="T8" fmla="*/ 0 w 80"/>
                <a:gd name="T9" fmla="*/ 10 h 122"/>
                <a:gd name="T10" fmla="*/ 0 w 80"/>
                <a:gd name="T11" fmla="*/ 9 h 122"/>
                <a:gd name="T12" fmla="*/ 55 w 80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22">
                  <a:moveTo>
                    <a:pt x="55" y="0"/>
                  </a:moveTo>
                  <a:cubicBezTo>
                    <a:pt x="55" y="0"/>
                    <a:pt x="80" y="77"/>
                    <a:pt x="61" y="106"/>
                  </a:cubicBezTo>
                  <a:cubicBezTo>
                    <a:pt x="61" y="106"/>
                    <a:pt x="44" y="113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22" y="76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" y="7"/>
                    <a:pt x="37" y="4"/>
                    <a:pt x="55" y="0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331"/>
            <p:cNvSpPr/>
            <p:nvPr/>
          </p:nvSpPr>
          <p:spPr bwMode="auto">
            <a:xfrm>
              <a:off x="5894388" y="2189163"/>
              <a:ext cx="204788" cy="295275"/>
            </a:xfrm>
            <a:custGeom>
              <a:avLst/>
              <a:gdLst>
                <a:gd name="T0" fmla="*/ 55 w 73"/>
                <a:gd name="T1" fmla="*/ 0 h 105"/>
                <a:gd name="T2" fmla="*/ 0 w 73"/>
                <a:gd name="T3" fmla="*/ 9 h 105"/>
                <a:gd name="T4" fmla="*/ 0 w 73"/>
                <a:gd name="T5" fmla="*/ 10 h 105"/>
                <a:gd name="T6" fmla="*/ 17 w 73"/>
                <a:gd name="T7" fmla="*/ 105 h 105"/>
                <a:gd name="T8" fmla="*/ 66 w 73"/>
                <a:gd name="T9" fmla="*/ 91 h 105"/>
                <a:gd name="T10" fmla="*/ 55 w 73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05">
                  <a:moveTo>
                    <a:pt x="55" y="0"/>
                  </a:moveTo>
                  <a:cubicBezTo>
                    <a:pt x="37" y="4"/>
                    <a:pt x="18" y="7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7" y="62"/>
                    <a:pt x="17" y="105"/>
                  </a:cubicBezTo>
                  <a:cubicBezTo>
                    <a:pt x="36" y="104"/>
                    <a:pt x="51" y="99"/>
                    <a:pt x="66" y="91"/>
                  </a:cubicBezTo>
                  <a:cubicBezTo>
                    <a:pt x="73" y="57"/>
                    <a:pt x="55" y="0"/>
                    <a:pt x="55" y="0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332"/>
            <p:cNvSpPr/>
            <p:nvPr/>
          </p:nvSpPr>
          <p:spPr bwMode="auto">
            <a:xfrm>
              <a:off x="5943600" y="2444750"/>
              <a:ext cx="136525" cy="87313"/>
            </a:xfrm>
            <a:custGeom>
              <a:avLst/>
              <a:gdLst>
                <a:gd name="T0" fmla="*/ 49 w 49"/>
                <a:gd name="T1" fmla="*/ 0 h 31"/>
                <a:gd name="T2" fmla="*/ 0 w 49"/>
                <a:gd name="T3" fmla="*/ 14 h 31"/>
                <a:gd name="T4" fmla="*/ 0 w 49"/>
                <a:gd name="T5" fmla="*/ 15 h 31"/>
                <a:gd name="T6" fmla="*/ 0 w 49"/>
                <a:gd name="T7" fmla="*/ 31 h 31"/>
                <a:gd name="T8" fmla="*/ 0 w 49"/>
                <a:gd name="T9" fmla="*/ 31 h 31"/>
                <a:gd name="T10" fmla="*/ 0 w 49"/>
                <a:gd name="T11" fmla="*/ 31 h 31"/>
                <a:gd name="T12" fmla="*/ 0 w 49"/>
                <a:gd name="T13" fmla="*/ 31 h 31"/>
                <a:gd name="T14" fmla="*/ 44 w 49"/>
                <a:gd name="T15" fmla="*/ 15 h 31"/>
                <a:gd name="T16" fmla="*/ 49 w 49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1">
                  <a:moveTo>
                    <a:pt x="49" y="0"/>
                  </a:moveTo>
                  <a:cubicBezTo>
                    <a:pt x="34" y="7"/>
                    <a:pt x="19" y="13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0" y="26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7" y="22"/>
                    <a:pt x="44" y="15"/>
                    <a:pt x="44" y="15"/>
                  </a:cubicBezTo>
                  <a:cubicBezTo>
                    <a:pt x="46" y="11"/>
                    <a:pt x="48" y="6"/>
                    <a:pt x="49" y="0"/>
                  </a:cubicBezTo>
                </a:path>
              </a:pathLst>
            </a:custGeom>
            <a:solidFill>
              <a:srgbClr val="DED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333"/>
            <p:cNvSpPr/>
            <p:nvPr/>
          </p:nvSpPr>
          <p:spPr bwMode="auto">
            <a:xfrm>
              <a:off x="4887913" y="2079625"/>
              <a:ext cx="1068388" cy="1781175"/>
            </a:xfrm>
            <a:custGeom>
              <a:avLst/>
              <a:gdLst>
                <a:gd name="T0" fmla="*/ 150 w 381"/>
                <a:gd name="T1" fmla="*/ 171 h 635"/>
                <a:gd name="T2" fmla="*/ 206 w 381"/>
                <a:gd name="T3" fmla="*/ 388 h 635"/>
                <a:gd name="T4" fmla="*/ 205 w 381"/>
                <a:gd name="T5" fmla="*/ 388 h 635"/>
                <a:gd name="T6" fmla="*/ 95 w 381"/>
                <a:gd name="T7" fmla="*/ 425 h 635"/>
                <a:gd name="T8" fmla="*/ 203 w 381"/>
                <a:gd name="T9" fmla="*/ 519 h 635"/>
                <a:gd name="T10" fmla="*/ 237 w 381"/>
                <a:gd name="T11" fmla="*/ 496 h 635"/>
                <a:gd name="T12" fmla="*/ 238 w 381"/>
                <a:gd name="T13" fmla="*/ 495 h 635"/>
                <a:gd name="T14" fmla="*/ 238 w 381"/>
                <a:gd name="T15" fmla="*/ 495 h 635"/>
                <a:gd name="T16" fmla="*/ 263 w 381"/>
                <a:gd name="T17" fmla="*/ 579 h 635"/>
                <a:gd name="T18" fmla="*/ 205 w 381"/>
                <a:gd name="T19" fmla="*/ 606 h 635"/>
                <a:gd name="T20" fmla="*/ 65 w 381"/>
                <a:gd name="T21" fmla="*/ 615 h 635"/>
                <a:gd name="T22" fmla="*/ 59 w 381"/>
                <a:gd name="T23" fmla="*/ 608 h 635"/>
                <a:gd name="T24" fmla="*/ 4 w 381"/>
                <a:gd name="T25" fmla="*/ 410 h 635"/>
                <a:gd name="T26" fmla="*/ 0 w 381"/>
                <a:gd name="T27" fmla="*/ 324 h 635"/>
                <a:gd name="T28" fmla="*/ 0 w 381"/>
                <a:gd name="T29" fmla="*/ 315 h 635"/>
                <a:gd name="T30" fmla="*/ 2 w 381"/>
                <a:gd name="T31" fmla="*/ 316 h 635"/>
                <a:gd name="T32" fmla="*/ 146 w 381"/>
                <a:gd name="T33" fmla="*/ 54 h 635"/>
                <a:gd name="T34" fmla="*/ 78 w 381"/>
                <a:gd name="T35" fmla="*/ 1 h 635"/>
                <a:gd name="T36" fmla="*/ 78 w 381"/>
                <a:gd name="T37" fmla="*/ 0 h 635"/>
                <a:gd name="T38" fmla="*/ 148 w 381"/>
                <a:gd name="T39" fmla="*/ 25 h 635"/>
                <a:gd name="T40" fmla="*/ 359 w 381"/>
                <a:gd name="T41" fmla="*/ 48 h 635"/>
                <a:gd name="T42" fmla="*/ 359 w 381"/>
                <a:gd name="T43" fmla="*/ 49 h 635"/>
                <a:gd name="T44" fmla="*/ 376 w 381"/>
                <a:gd name="T45" fmla="*/ 161 h 635"/>
                <a:gd name="T46" fmla="*/ 376 w 381"/>
                <a:gd name="T47" fmla="*/ 161 h 635"/>
                <a:gd name="T48" fmla="*/ 151 w 381"/>
                <a:gd name="T49" fmla="*/ 171 h 635"/>
                <a:gd name="T50" fmla="*/ 150 w 381"/>
                <a:gd name="T51" fmla="*/ 171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1" h="635">
                  <a:moveTo>
                    <a:pt x="150" y="171"/>
                  </a:moveTo>
                  <a:cubicBezTo>
                    <a:pt x="161" y="214"/>
                    <a:pt x="187" y="319"/>
                    <a:pt x="206" y="388"/>
                  </a:cubicBezTo>
                  <a:cubicBezTo>
                    <a:pt x="205" y="388"/>
                    <a:pt x="205" y="388"/>
                    <a:pt x="205" y="388"/>
                  </a:cubicBezTo>
                  <a:cubicBezTo>
                    <a:pt x="167" y="398"/>
                    <a:pt x="95" y="425"/>
                    <a:pt x="95" y="425"/>
                  </a:cubicBezTo>
                  <a:cubicBezTo>
                    <a:pt x="94" y="451"/>
                    <a:pt x="125" y="549"/>
                    <a:pt x="203" y="519"/>
                  </a:cubicBezTo>
                  <a:cubicBezTo>
                    <a:pt x="218" y="513"/>
                    <a:pt x="229" y="505"/>
                    <a:pt x="237" y="496"/>
                  </a:cubicBezTo>
                  <a:cubicBezTo>
                    <a:pt x="238" y="495"/>
                    <a:pt x="238" y="495"/>
                    <a:pt x="238" y="495"/>
                  </a:cubicBezTo>
                  <a:cubicBezTo>
                    <a:pt x="238" y="495"/>
                    <a:pt x="238" y="495"/>
                    <a:pt x="238" y="495"/>
                  </a:cubicBezTo>
                  <a:cubicBezTo>
                    <a:pt x="252" y="541"/>
                    <a:pt x="264" y="574"/>
                    <a:pt x="263" y="579"/>
                  </a:cubicBezTo>
                  <a:cubicBezTo>
                    <a:pt x="263" y="583"/>
                    <a:pt x="238" y="595"/>
                    <a:pt x="205" y="606"/>
                  </a:cubicBezTo>
                  <a:cubicBezTo>
                    <a:pt x="156" y="622"/>
                    <a:pt x="90" y="635"/>
                    <a:pt x="65" y="615"/>
                  </a:cubicBezTo>
                  <a:cubicBezTo>
                    <a:pt x="63" y="613"/>
                    <a:pt x="61" y="611"/>
                    <a:pt x="59" y="608"/>
                  </a:cubicBezTo>
                  <a:cubicBezTo>
                    <a:pt x="27" y="565"/>
                    <a:pt x="4" y="410"/>
                    <a:pt x="4" y="410"/>
                  </a:cubicBezTo>
                  <a:cubicBezTo>
                    <a:pt x="3" y="361"/>
                    <a:pt x="0" y="324"/>
                    <a:pt x="0" y="324"/>
                  </a:cubicBezTo>
                  <a:cubicBezTo>
                    <a:pt x="0" y="324"/>
                    <a:pt x="0" y="321"/>
                    <a:pt x="0" y="315"/>
                  </a:cubicBezTo>
                  <a:cubicBezTo>
                    <a:pt x="2" y="316"/>
                    <a:pt x="2" y="316"/>
                    <a:pt x="2" y="316"/>
                  </a:cubicBezTo>
                  <a:cubicBezTo>
                    <a:pt x="48" y="190"/>
                    <a:pt x="146" y="54"/>
                    <a:pt x="146" y="54"/>
                  </a:cubicBezTo>
                  <a:cubicBezTo>
                    <a:pt x="135" y="28"/>
                    <a:pt x="102" y="1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106" y="13"/>
                    <a:pt x="148" y="25"/>
                  </a:cubicBezTo>
                  <a:cubicBezTo>
                    <a:pt x="199" y="41"/>
                    <a:pt x="275" y="57"/>
                    <a:pt x="359" y="48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81" y="115"/>
                    <a:pt x="376" y="161"/>
                  </a:cubicBezTo>
                  <a:cubicBezTo>
                    <a:pt x="376" y="161"/>
                    <a:pt x="376" y="161"/>
                    <a:pt x="376" y="161"/>
                  </a:cubicBezTo>
                  <a:cubicBezTo>
                    <a:pt x="323" y="178"/>
                    <a:pt x="232" y="197"/>
                    <a:pt x="151" y="171"/>
                  </a:cubicBezTo>
                  <a:cubicBezTo>
                    <a:pt x="150" y="171"/>
                    <a:pt x="150" y="171"/>
                    <a:pt x="150" y="1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334"/>
            <p:cNvSpPr/>
            <p:nvPr/>
          </p:nvSpPr>
          <p:spPr bwMode="auto">
            <a:xfrm>
              <a:off x="5334000" y="822325"/>
              <a:ext cx="331788" cy="617538"/>
            </a:xfrm>
            <a:custGeom>
              <a:avLst/>
              <a:gdLst>
                <a:gd name="T0" fmla="*/ 54 w 118"/>
                <a:gd name="T1" fmla="*/ 183 h 220"/>
                <a:gd name="T2" fmla="*/ 48 w 118"/>
                <a:gd name="T3" fmla="*/ 35 h 220"/>
                <a:gd name="T4" fmla="*/ 7 w 118"/>
                <a:gd name="T5" fmla="*/ 31 h 220"/>
                <a:gd name="T6" fmla="*/ 7 w 118"/>
                <a:gd name="T7" fmla="*/ 31 h 220"/>
                <a:gd name="T8" fmla="*/ 0 w 118"/>
                <a:gd name="T9" fmla="*/ 23 h 220"/>
                <a:gd name="T10" fmla="*/ 49 w 118"/>
                <a:gd name="T11" fmla="*/ 4 h 220"/>
                <a:gd name="T12" fmla="*/ 104 w 118"/>
                <a:gd name="T13" fmla="*/ 108 h 220"/>
                <a:gd name="T14" fmla="*/ 73 w 118"/>
                <a:gd name="T15" fmla="*/ 213 h 220"/>
                <a:gd name="T16" fmla="*/ 77 w 118"/>
                <a:gd name="T17" fmla="*/ 220 h 220"/>
                <a:gd name="T18" fmla="*/ 77 w 118"/>
                <a:gd name="T19" fmla="*/ 220 h 220"/>
                <a:gd name="T20" fmla="*/ 54 w 118"/>
                <a:gd name="T21" fmla="*/ 18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220">
                  <a:moveTo>
                    <a:pt x="54" y="183"/>
                  </a:moveTo>
                  <a:cubicBezTo>
                    <a:pt x="39" y="132"/>
                    <a:pt x="70" y="73"/>
                    <a:pt x="48" y="35"/>
                  </a:cubicBezTo>
                  <a:cubicBezTo>
                    <a:pt x="37" y="14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28"/>
                    <a:pt x="2" y="26"/>
                    <a:pt x="0" y="23"/>
                  </a:cubicBezTo>
                  <a:cubicBezTo>
                    <a:pt x="2" y="21"/>
                    <a:pt x="26" y="0"/>
                    <a:pt x="49" y="4"/>
                  </a:cubicBezTo>
                  <a:cubicBezTo>
                    <a:pt x="73" y="9"/>
                    <a:pt x="118" y="53"/>
                    <a:pt x="104" y="108"/>
                  </a:cubicBezTo>
                  <a:cubicBezTo>
                    <a:pt x="89" y="163"/>
                    <a:pt x="66" y="194"/>
                    <a:pt x="73" y="213"/>
                  </a:cubicBezTo>
                  <a:cubicBezTo>
                    <a:pt x="74" y="215"/>
                    <a:pt x="75" y="218"/>
                    <a:pt x="77" y="220"/>
                  </a:cubicBezTo>
                  <a:cubicBezTo>
                    <a:pt x="77" y="220"/>
                    <a:pt x="77" y="220"/>
                    <a:pt x="77" y="220"/>
                  </a:cubicBezTo>
                  <a:cubicBezTo>
                    <a:pt x="65" y="208"/>
                    <a:pt x="58" y="196"/>
                    <a:pt x="54" y="183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335"/>
            <p:cNvSpPr/>
            <p:nvPr/>
          </p:nvSpPr>
          <p:spPr bwMode="auto">
            <a:xfrm>
              <a:off x="5221288" y="4624388"/>
              <a:ext cx="384175" cy="161925"/>
            </a:xfrm>
            <a:custGeom>
              <a:avLst/>
              <a:gdLst>
                <a:gd name="T0" fmla="*/ 92 w 137"/>
                <a:gd name="T1" fmla="*/ 0 h 58"/>
                <a:gd name="T2" fmla="*/ 131 w 137"/>
                <a:gd name="T3" fmla="*/ 43 h 58"/>
                <a:gd name="T4" fmla="*/ 7 w 137"/>
                <a:gd name="T5" fmla="*/ 41 h 58"/>
                <a:gd name="T6" fmla="*/ 0 w 137"/>
                <a:gd name="T7" fmla="*/ 19 h 58"/>
                <a:gd name="T8" fmla="*/ 92 w 137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8">
                  <a:moveTo>
                    <a:pt x="92" y="0"/>
                  </a:moveTo>
                  <a:cubicBezTo>
                    <a:pt x="92" y="0"/>
                    <a:pt x="137" y="28"/>
                    <a:pt x="131" y="43"/>
                  </a:cubicBezTo>
                  <a:cubicBezTo>
                    <a:pt x="124" y="58"/>
                    <a:pt x="24" y="54"/>
                    <a:pt x="7" y="41"/>
                  </a:cubicBezTo>
                  <a:cubicBezTo>
                    <a:pt x="6" y="40"/>
                    <a:pt x="3" y="32"/>
                    <a:pt x="0" y="19"/>
                  </a:cubicBezTo>
                  <a:cubicBezTo>
                    <a:pt x="3" y="19"/>
                    <a:pt x="70" y="23"/>
                    <a:pt x="92" y="0"/>
                  </a:cubicBezTo>
                  <a:close/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336"/>
            <p:cNvSpPr/>
            <p:nvPr/>
          </p:nvSpPr>
          <p:spPr bwMode="auto">
            <a:xfrm>
              <a:off x="5151438" y="3168650"/>
              <a:ext cx="404813" cy="450850"/>
            </a:xfrm>
            <a:custGeom>
              <a:avLst/>
              <a:gdLst>
                <a:gd name="T0" fmla="*/ 144 w 144"/>
                <a:gd name="T1" fmla="*/ 107 h 161"/>
                <a:gd name="T2" fmla="*/ 143 w 144"/>
                <a:gd name="T3" fmla="*/ 108 h 161"/>
                <a:gd name="T4" fmla="*/ 109 w 144"/>
                <a:gd name="T5" fmla="*/ 131 h 161"/>
                <a:gd name="T6" fmla="*/ 1 w 144"/>
                <a:gd name="T7" fmla="*/ 37 h 161"/>
                <a:gd name="T8" fmla="*/ 111 w 144"/>
                <a:gd name="T9" fmla="*/ 0 h 161"/>
                <a:gd name="T10" fmla="*/ 112 w 144"/>
                <a:gd name="T11" fmla="*/ 0 h 161"/>
                <a:gd name="T12" fmla="*/ 118 w 144"/>
                <a:gd name="T13" fmla="*/ 23 h 161"/>
                <a:gd name="T14" fmla="*/ 144 w 144"/>
                <a:gd name="T15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61">
                  <a:moveTo>
                    <a:pt x="144" y="107"/>
                  </a:moveTo>
                  <a:cubicBezTo>
                    <a:pt x="143" y="108"/>
                    <a:pt x="143" y="108"/>
                    <a:pt x="143" y="108"/>
                  </a:cubicBezTo>
                  <a:cubicBezTo>
                    <a:pt x="135" y="117"/>
                    <a:pt x="124" y="125"/>
                    <a:pt x="109" y="131"/>
                  </a:cubicBezTo>
                  <a:cubicBezTo>
                    <a:pt x="31" y="161"/>
                    <a:pt x="0" y="63"/>
                    <a:pt x="1" y="37"/>
                  </a:cubicBezTo>
                  <a:cubicBezTo>
                    <a:pt x="1" y="37"/>
                    <a:pt x="73" y="10"/>
                    <a:pt x="111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4" y="8"/>
                    <a:pt x="116" y="16"/>
                    <a:pt x="118" y="23"/>
                  </a:cubicBezTo>
                  <a:cubicBezTo>
                    <a:pt x="127" y="53"/>
                    <a:pt x="136" y="82"/>
                    <a:pt x="144" y="107"/>
                  </a:cubicBez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337"/>
            <p:cNvSpPr/>
            <p:nvPr/>
          </p:nvSpPr>
          <p:spPr bwMode="auto">
            <a:xfrm>
              <a:off x="5353050" y="862013"/>
              <a:ext cx="177800" cy="603250"/>
            </a:xfrm>
            <a:custGeom>
              <a:avLst/>
              <a:gdLst>
                <a:gd name="T0" fmla="*/ 41 w 63"/>
                <a:gd name="T1" fmla="*/ 21 h 215"/>
                <a:gd name="T2" fmla="*/ 47 w 63"/>
                <a:gd name="T3" fmla="*/ 169 h 215"/>
                <a:gd name="T4" fmla="*/ 48 w 63"/>
                <a:gd name="T5" fmla="*/ 215 h 215"/>
                <a:gd name="T6" fmla="*/ 48 w 63"/>
                <a:gd name="T7" fmla="*/ 215 h 215"/>
                <a:gd name="T8" fmla="*/ 38 w 63"/>
                <a:gd name="T9" fmla="*/ 196 h 215"/>
                <a:gd name="T10" fmla="*/ 13 w 63"/>
                <a:gd name="T11" fmla="*/ 44 h 215"/>
                <a:gd name="T12" fmla="*/ 0 w 63"/>
                <a:gd name="T13" fmla="*/ 17 h 215"/>
                <a:gd name="T14" fmla="*/ 0 w 63"/>
                <a:gd name="T15" fmla="*/ 17 h 215"/>
                <a:gd name="T16" fmla="*/ 41 w 63"/>
                <a:gd name="T17" fmla="*/ 2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215">
                  <a:moveTo>
                    <a:pt x="41" y="21"/>
                  </a:moveTo>
                  <a:cubicBezTo>
                    <a:pt x="63" y="59"/>
                    <a:pt x="32" y="118"/>
                    <a:pt x="47" y="169"/>
                  </a:cubicBezTo>
                  <a:cubicBezTo>
                    <a:pt x="49" y="183"/>
                    <a:pt x="52" y="207"/>
                    <a:pt x="48" y="215"/>
                  </a:cubicBezTo>
                  <a:cubicBezTo>
                    <a:pt x="48" y="215"/>
                    <a:pt x="48" y="215"/>
                    <a:pt x="48" y="215"/>
                  </a:cubicBezTo>
                  <a:cubicBezTo>
                    <a:pt x="44" y="205"/>
                    <a:pt x="40" y="199"/>
                    <a:pt x="38" y="196"/>
                  </a:cubicBezTo>
                  <a:cubicBezTo>
                    <a:pt x="28" y="181"/>
                    <a:pt x="25" y="82"/>
                    <a:pt x="13" y="44"/>
                  </a:cubicBezTo>
                  <a:cubicBezTo>
                    <a:pt x="11" y="35"/>
                    <a:pt x="7" y="2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30" y="0"/>
                    <a:pt x="41" y="21"/>
                  </a:cubicBezTo>
                </a:path>
              </a:pathLst>
            </a:custGeom>
            <a:solidFill>
              <a:srgbClr val="A96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338"/>
            <p:cNvSpPr/>
            <p:nvPr/>
          </p:nvSpPr>
          <p:spPr bwMode="auto">
            <a:xfrm>
              <a:off x="5016500" y="3779838"/>
              <a:ext cx="463550" cy="908050"/>
            </a:xfrm>
            <a:custGeom>
              <a:avLst/>
              <a:gdLst>
                <a:gd name="T0" fmla="*/ 159 w 165"/>
                <a:gd name="T1" fmla="*/ 0 h 324"/>
                <a:gd name="T2" fmla="*/ 165 w 165"/>
                <a:gd name="T3" fmla="*/ 301 h 324"/>
                <a:gd name="T4" fmla="*/ 73 w 165"/>
                <a:gd name="T5" fmla="*/ 320 h 324"/>
                <a:gd name="T6" fmla="*/ 0 w 165"/>
                <a:gd name="T7" fmla="*/ 5 h 324"/>
                <a:gd name="T8" fmla="*/ 13 w 165"/>
                <a:gd name="T9" fmla="*/ 2 h 324"/>
                <a:gd name="T10" fmla="*/ 19 w 165"/>
                <a:gd name="T11" fmla="*/ 9 h 324"/>
                <a:gd name="T12" fmla="*/ 159 w 165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324">
                  <a:moveTo>
                    <a:pt x="159" y="0"/>
                  </a:moveTo>
                  <a:cubicBezTo>
                    <a:pt x="165" y="301"/>
                    <a:pt x="165" y="301"/>
                    <a:pt x="165" y="301"/>
                  </a:cubicBezTo>
                  <a:cubicBezTo>
                    <a:pt x="143" y="324"/>
                    <a:pt x="76" y="320"/>
                    <a:pt x="73" y="320"/>
                  </a:cubicBezTo>
                  <a:cubicBezTo>
                    <a:pt x="52" y="248"/>
                    <a:pt x="2" y="18"/>
                    <a:pt x="0" y="5"/>
                  </a:cubicBezTo>
                  <a:cubicBezTo>
                    <a:pt x="4" y="5"/>
                    <a:pt x="9" y="3"/>
                    <a:pt x="13" y="2"/>
                  </a:cubicBezTo>
                  <a:cubicBezTo>
                    <a:pt x="15" y="5"/>
                    <a:pt x="17" y="7"/>
                    <a:pt x="19" y="9"/>
                  </a:cubicBezTo>
                  <a:cubicBezTo>
                    <a:pt x="44" y="29"/>
                    <a:pt x="110" y="16"/>
                    <a:pt x="159" y="0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339"/>
            <p:cNvSpPr>
              <a:spLocks noEditPoints="1"/>
            </p:cNvSpPr>
            <p:nvPr/>
          </p:nvSpPr>
          <p:spPr bwMode="auto">
            <a:xfrm>
              <a:off x="5183188" y="3783013"/>
              <a:ext cx="266700" cy="49213"/>
            </a:xfrm>
            <a:custGeom>
              <a:avLst/>
              <a:gdLst>
                <a:gd name="T0" fmla="*/ 0 w 95"/>
                <a:gd name="T1" fmla="*/ 18 h 18"/>
                <a:gd name="T2" fmla="*/ 0 w 95"/>
                <a:gd name="T3" fmla="*/ 18 h 18"/>
                <a:gd name="T4" fmla="*/ 0 w 95"/>
                <a:gd name="T5" fmla="*/ 18 h 18"/>
                <a:gd name="T6" fmla="*/ 0 w 95"/>
                <a:gd name="T7" fmla="*/ 18 h 18"/>
                <a:gd name="T8" fmla="*/ 95 w 95"/>
                <a:gd name="T9" fmla="*/ 0 h 18"/>
                <a:gd name="T10" fmla="*/ 0 w 95"/>
                <a:gd name="T11" fmla="*/ 18 h 18"/>
                <a:gd name="T12" fmla="*/ 95 w 95"/>
                <a:gd name="T13" fmla="*/ 0 h 18"/>
                <a:gd name="T14" fmla="*/ 95 w 9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95" y="0"/>
                  </a:moveTo>
                  <a:cubicBezTo>
                    <a:pt x="65" y="10"/>
                    <a:pt x="29" y="18"/>
                    <a:pt x="0" y="18"/>
                  </a:cubicBezTo>
                  <a:cubicBezTo>
                    <a:pt x="29" y="18"/>
                    <a:pt x="65" y="1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340"/>
            <p:cNvSpPr/>
            <p:nvPr/>
          </p:nvSpPr>
          <p:spPr bwMode="auto">
            <a:xfrm>
              <a:off x="5168900" y="3783013"/>
              <a:ext cx="280988" cy="49213"/>
            </a:xfrm>
            <a:custGeom>
              <a:avLst/>
              <a:gdLst>
                <a:gd name="T0" fmla="*/ 100 w 100"/>
                <a:gd name="T1" fmla="*/ 0 h 18"/>
                <a:gd name="T2" fmla="*/ 5 w 100"/>
                <a:gd name="T3" fmla="*/ 18 h 18"/>
                <a:gd name="T4" fmla="*/ 0 w 100"/>
                <a:gd name="T5" fmla="*/ 18 h 18"/>
                <a:gd name="T6" fmla="*/ 5 w 100"/>
                <a:gd name="T7" fmla="*/ 18 h 18"/>
                <a:gd name="T8" fmla="*/ 5 w 100"/>
                <a:gd name="T9" fmla="*/ 18 h 18"/>
                <a:gd name="T10" fmla="*/ 5 w 100"/>
                <a:gd name="T11" fmla="*/ 18 h 18"/>
                <a:gd name="T12" fmla="*/ 100 w 100"/>
                <a:gd name="T13" fmla="*/ 0 h 18"/>
                <a:gd name="T14" fmla="*/ 100 w 10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8">
                  <a:moveTo>
                    <a:pt x="100" y="0"/>
                  </a:moveTo>
                  <a:cubicBezTo>
                    <a:pt x="70" y="10"/>
                    <a:pt x="34" y="18"/>
                    <a:pt x="5" y="18"/>
                  </a:cubicBezTo>
                  <a:cubicBezTo>
                    <a:pt x="3" y="18"/>
                    <a:pt x="2" y="18"/>
                    <a:pt x="0" y="18"/>
                  </a:cubicBezTo>
                  <a:cubicBezTo>
                    <a:pt x="2" y="18"/>
                    <a:pt x="3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4" y="18"/>
                    <a:pt x="70" y="1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341"/>
            <p:cNvSpPr/>
            <p:nvPr/>
          </p:nvSpPr>
          <p:spPr bwMode="auto">
            <a:xfrm>
              <a:off x="5016500" y="3794125"/>
              <a:ext cx="9525" cy="50800"/>
            </a:xfrm>
            <a:custGeom>
              <a:avLst/>
              <a:gdLst>
                <a:gd name="T0" fmla="*/ 0 w 3"/>
                <a:gd name="T1" fmla="*/ 0 h 18"/>
                <a:gd name="T2" fmla="*/ 3 w 3"/>
                <a:gd name="T3" fmla="*/ 18 h 18"/>
                <a:gd name="T4" fmla="*/ 0 w 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8">
                  <a:moveTo>
                    <a:pt x="0" y="0"/>
                  </a:moveTo>
                  <a:cubicBezTo>
                    <a:pt x="0" y="2"/>
                    <a:pt x="1" y="8"/>
                    <a:pt x="3" y="18"/>
                  </a:cubicBezTo>
                  <a:cubicBezTo>
                    <a:pt x="1" y="8"/>
                    <a:pt x="0" y="2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342"/>
            <p:cNvSpPr/>
            <p:nvPr/>
          </p:nvSpPr>
          <p:spPr bwMode="auto">
            <a:xfrm>
              <a:off x="5016500" y="3783013"/>
              <a:ext cx="433388" cy="85725"/>
            </a:xfrm>
            <a:custGeom>
              <a:avLst/>
              <a:gdLst>
                <a:gd name="T0" fmla="*/ 154 w 154"/>
                <a:gd name="T1" fmla="*/ 0 h 31"/>
                <a:gd name="T2" fmla="*/ 59 w 154"/>
                <a:gd name="T3" fmla="*/ 18 h 31"/>
                <a:gd name="T4" fmla="*/ 59 w 154"/>
                <a:gd name="T5" fmla="*/ 18 h 31"/>
                <a:gd name="T6" fmla="*/ 59 w 154"/>
                <a:gd name="T7" fmla="*/ 18 h 31"/>
                <a:gd name="T8" fmla="*/ 59 w 154"/>
                <a:gd name="T9" fmla="*/ 18 h 31"/>
                <a:gd name="T10" fmla="*/ 54 w 154"/>
                <a:gd name="T11" fmla="*/ 18 h 31"/>
                <a:gd name="T12" fmla="*/ 19 w 154"/>
                <a:gd name="T13" fmla="*/ 8 h 31"/>
                <a:gd name="T14" fmla="*/ 19 w 154"/>
                <a:gd name="T15" fmla="*/ 8 h 31"/>
                <a:gd name="T16" fmla="*/ 13 w 154"/>
                <a:gd name="T17" fmla="*/ 1 h 31"/>
                <a:gd name="T18" fmla="*/ 13 w 154"/>
                <a:gd name="T19" fmla="*/ 1 h 31"/>
                <a:gd name="T20" fmla="*/ 0 w 154"/>
                <a:gd name="T21" fmla="*/ 4 h 31"/>
                <a:gd name="T22" fmla="*/ 0 w 154"/>
                <a:gd name="T23" fmla="*/ 4 h 31"/>
                <a:gd name="T24" fmla="*/ 3 w 154"/>
                <a:gd name="T25" fmla="*/ 22 h 31"/>
                <a:gd name="T26" fmla="*/ 4 w 154"/>
                <a:gd name="T27" fmla="*/ 25 h 31"/>
                <a:gd name="T28" fmla="*/ 53 w 154"/>
                <a:gd name="T29" fmla="*/ 31 h 31"/>
                <a:gd name="T30" fmla="*/ 154 w 154"/>
                <a:gd name="T3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4" h="31">
                  <a:moveTo>
                    <a:pt x="154" y="0"/>
                  </a:moveTo>
                  <a:cubicBezTo>
                    <a:pt x="124" y="10"/>
                    <a:pt x="88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7" y="18"/>
                    <a:pt x="56" y="18"/>
                    <a:pt x="54" y="18"/>
                  </a:cubicBezTo>
                  <a:cubicBezTo>
                    <a:pt x="39" y="17"/>
                    <a:pt x="27" y="14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6"/>
                    <a:pt x="15" y="4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2"/>
                    <a:pt x="4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12"/>
                    <a:pt x="3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20" y="29"/>
                    <a:pt x="37" y="31"/>
                    <a:pt x="53" y="31"/>
                  </a:cubicBezTo>
                  <a:cubicBezTo>
                    <a:pt x="89" y="31"/>
                    <a:pt x="125" y="21"/>
                    <a:pt x="154" y="0"/>
                  </a:cubicBezTo>
                </a:path>
              </a:pathLst>
            </a:custGeom>
            <a:solidFill>
              <a:srgbClr val="6CA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343"/>
            <p:cNvSpPr/>
            <p:nvPr/>
          </p:nvSpPr>
          <p:spPr bwMode="auto">
            <a:xfrm>
              <a:off x="5029200" y="3779838"/>
              <a:ext cx="450850" cy="908050"/>
            </a:xfrm>
            <a:custGeom>
              <a:avLst/>
              <a:gdLst>
                <a:gd name="T0" fmla="*/ 155 w 161"/>
                <a:gd name="T1" fmla="*/ 0 h 324"/>
                <a:gd name="T2" fmla="*/ 150 w 161"/>
                <a:gd name="T3" fmla="*/ 1 h 324"/>
                <a:gd name="T4" fmla="*/ 0 w 161"/>
                <a:gd name="T5" fmla="*/ 26 h 324"/>
                <a:gd name="T6" fmla="*/ 69 w 161"/>
                <a:gd name="T7" fmla="*/ 320 h 324"/>
                <a:gd name="T8" fmla="*/ 161 w 161"/>
                <a:gd name="T9" fmla="*/ 301 h 324"/>
                <a:gd name="T10" fmla="*/ 155 w 161"/>
                <a:gd name="T1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24">
                  <a:moveTo>
                    <a:pt x="155" y="0"/>
                  </a:moveTo>
                  <a:cubicBezTo>
                    <a:pt x="154" y="0"/>
                    <a:pt x="152" y="1"/>
                    <a:pt x="150" y="1"/>
                  </a:cubicBezTo>
                  <a:cubicBezTo>
                    <a:pt x="107" y="32"/>
                    <a:pt x="49" y="40"/>
                    <a:pt x="0" y="26"/>
                  </a:cubicBezTo>
                  <a:cubicBezTo>
                    <a:pt x="13" y="86"/>
                    <a:pt x="52" y="259"/>
                    <a:pt x="69" y="320"/>
                  </a:cubicBezTo>
                  <a:cubicBezTo>
                    <a:pt x="72" y="320"/>
                    <a:pt x="139" y="324"/>
                    <a:pt x="161" y="301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344"/>
            <p:cNvSpPr/>
            <p:nvPr/>
          </p:nvSpPr>
          <p:spPr bwMode="auto">
            <a:xfrm>
              <a:off x="4133850" y="688975"/>
              <a:ext cx="1371600" cy="1387475"/>
            </a:xfrm>
            <a:custGeom>
              <a:avLst/>
              <a:gdLst>
                <a:gd name="T0" fmla="*/ 317 w 489"/>
                <a:gd name="T1" fmla="*/ 486 h 495"/>
                <a:gd name="T2" fmla="*/ 188 w 489"/>
                <a:gd name="T3" fmla="*/ 489 h 495"/>
                <a:gd name="T4" fmla="*/ 171 w 489"/>
                <a:gd name="T5" fmla="*/ 487 h 495"/>
                <a:gd name="T6" fmla="*/ 49 w 489"/>
                <a:gd name="T7" fmla="*/ 421 h 495"/>
                <a:gd name="T8" fmla="*/ 34 w 489"/>
                <a:gd name="T9" fmla="*/ 390 h 495"/>
                <a:gd name="T10" fmla="*/ 9 w 489"/>
                <a:gd name="T11" fmla="*/ 304 h 495"/>
                <a:gd name="T12" fmla="*/ 0 w 489"/>
                <a:gd name="T13" fmla="*/ 246 h 495"/>
                <a:gd name="T14" fmla="*/ 90 w 489"/>
                <a:gd name="T15" fmla="*/ 94 h 495"/>
                <a:gd name="T16" fmla="*/ 114 w 489"/>
                <a:gd name="T17" fmla="*/ 48 h 495"/>
                <a:gd name="T18" fmla="*/ 306 w 489"/>
                <a:gd name="T19" fmla="*/ 16 h 495"/>
                <a:gd name="T20" fmla="*/ 433 w 489"/>
                <a:gd name="T21" fmla="*/ 68 h 495"/>
                <a:gd name="T22" fmla="*/ 433 w 489"/>
                <a:gd name="T23" fmla="*/ 68 h 495"/>
                <a:gd name="T24" fmla="*/ 447 w 489"/>
                <a:gd name="T25" fmla="*/ 84 h 495"/>
                <a:gd name="T26" fmla="*/ 453 w 489"/>
                <a:gd name="T27" fmla="*/ 93 h 495"/>
                <a:gd name="T28" fmla="*/ 463 w 489"/>
                <a:gd name="T29" fmla="*/ 121 h 495"/>
                <a:gd name="T30" fmla="*/ 468 w 489"/>
                <a:gd name="T31" fmla="*/ 275 h 495"/>
                <a:gd name="T32" fmla="*/ 474 w 489"/>
                <a:gd name="T33" fmla="*/ 295 h 495"/>
                <a:gd name="T34" fmla="*/ 398 w 489"/>
                <a:gd name="T35" fmla="*/ 462 h 495"/>
                <a:gd name="T36" fmla="*/ 317 w 489"/>
                <a:gd name="T37" fmla="*/ 48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9" h="495">
                  <a:moveTo>
                    <a:pt x="317" y="486"/>
                  </a:moveTo>
                  <a:cubicBezTo>
                    <a:pt x="275" y="494"/>
                    <a:pt x="229" y="495"/>
                    <a:pt x="188" y="489"/>
                  </a:cubicBezTo>
                  <a:cubicBezTo>
                    <a:pt x="182" y="489"/>
                    <a:pt x="176" y="488"/>
                    <a:pt x="171" y="487"/>
                  </a:cubicBezTo>
                  <a:cubicBezTo>
                    <a:pt x="114" y="477"/>
                    <a:pt x="67" y="455"/>
                    <a:pt x="49" y="421"/>
                  </a:cubicBezTo>
                  <a:cubicBezTo>
                    <a:pt x="43" y="411"/>
                    <a:pt x="38" y="401"/>
                    <a:pt x="34" y="390"/>
                  </a:cubicBezTo>
                  <a:cubicBezTo>
                    <a:pt x="22" y="361"/>
                    <a:pt x="14" y="331"/>
                    <a:pt x="9" y="304"/>
                  </a:cubicBezTo>
                  <a:cubicBezTo>
                    <a:pt x="4" y="280"/>
                    <a:pt x="1" y="259"/>
                    <a:pt x="0" y="246"/>
                  </a:cubicBezTo>
                  <a:cubicBezTo>
                    <a:pt x="28" y="225"/>
                    <a:pt x="50" y="180"/>
                    <a:pt x="90" y="94"/>
                  </a:cubicBezTo>
                  <a:cubicBezTo>
                    <a:pt x="97" y="77"/>
                    <a:pt x="105" y="62"/>
                    <a:pt x="114" y="48"/>
                  </a:cubicBezTo>
                  <a:cubicBezTo>
                    <a:pt x="142" y="33"/>
                    <a:pt x="217" y="0"/>
                    <a:pt x="306" y="16"/>
                  </a:cubicBezTo>
                  <a:cubicBezTo>
                    <a:pt x="370" y="27"/>
                    <a:pt x="409" y="46"/>
                    <a:pt x="433" y="68"/>
                  </a:cubicBezTo>
                  <a:cubicBezTo>
                    <a:pt x="433" y="68"/>
                    <a:pt x="433" y="68"/>
                    <a:pt x="433" y="68"/>
                  </a:cubicBezTo>
                  <a:cubicBezTo>
                    <a:pt x="439" y="73"/>
                    <a:pt x="443" y="78"/>
                    <a:pt x="447" y="84"/>
                  </a:cubicBezTo>
                  <a:cubicBezTo>
                    <a:pt x="450" y="87"/>
                    <a:pt x="452" y="90"/>
                    <a:pt x="453" y="93"/>
                  </a:cubicBezTo>
                  <a:cubicBezTo>
                    <a:pt x="459" y="102"/>
                    <a:pt x="462" y="112"/>
                    <a:pt x="463" y="121"/>
                  </a:cubicBezTo>
                  <a:cubicBezTo>
                    <a:pt x="469" y="160"/>
                    <a:pt x="459" y="259"/>
                    <a:pt x="468" y="275"/>
                  </a:cubicBezTo>
                  <a:cubicBezTo>
                    <a:pt x="469" y="278"/>
                    <a:pt x="472" y="285"/>
                    <a:pt x="474" y="295"/>
                  </a:cubicBezTo>
                  <a:cubicBezTo>
                    <a:pt x="484" y="335"/>
                    <a:pt x="489" y="420"/>
                    <a:pt x="398" y="462"/>
                  </a:cubicBezTo>
                  <a:cubicBezTo>
                    <a:pt x="374" y="473"/>
                    <a:pt x="346" y="481"/>
                    <a:pt x="317" y="486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345"/>
            <p:cNvSpPr>
              <a:spLocks noEditPoints="1"/>
            </p:cNvSpPr>
            <p:nvPr/>
          </p:nvSpPr>
          <p:spPr bwMode="auto">
            <a:xfrm>
              <a:off x="4467225" y="719138"/>
              <a:ext cx="620713" cy="98425"/>
            </a:xfrm>
            <a:custGeom>
              <a:avLst/>
              <a:gdLst>
                <a:gd name="T0" fmla="*/ 187 w 221"/>
                <a:gd name="T1" fmla="*/ 5 h 35"/>
                <a:gd name="T2" fmla="*/ 221 w 221"/>
                <a:gd name="T3" fmla="*/ 12 h 35"/>
                <a:gd name="T4" fmla="*/ 187 w 221"/>
                <a:gd name="T5" fmla="*/ 5 h 35"/>
                <a:gd name="T6" fmla="*/ 186 w 221"/>
                <a:gd name="T7" fmla="*/ 5 h 35"/>
                <a:gd name="T8" fmla="*/ 187 w 221"/>
                <a:gd name="T9" fmla="*/ 5 h 35"/>
                <a:gd name="T10" fmla="*/ 186 w 221"/>
                <a:gd name="T11" fmla="*/ 5 h 35"/>
                <a:gd name="T12" fmla="*/ 139 w 221"/>
                <a:gd name="T13" fmla="*/ 0 h 35"/>
                <a:gd name="T14" fmla="*/ 0 w 221"/>
                <a:gd name="T15" fmla="*/ 35 h 35"/>
                <a:gd name="T16" fmla="*/ 0 w 221"/>
                <a:gd name="T17" fmla="*/ 35 h 35"/>
                <a:gd name="T18" fmla="*/ 139 w 221"/>
                <a:gd name="T19" fmla="*/ 0 h 35"/>
                <a:gd name="T20" fmla="*/ 139 w 221"/>
                <a:gd name="T21" fmla="*/ 0 h 35"/>
                <a:gd name="T22" fmla="*/ 139 w 221"/>
                <a:gd name="T23" fmla="*/ 0 h 35"/>
                <a:gd name="T24" fmla="*/ 139 w 221"/>
                <a:gd name="T25" fmla="*/ 0 h 35"/>
                <a:gd name="T26" fmla="*/ 139 w 221"/>
                <a:gd name="T2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35">
                  <a:moveTo>
                    <a:pt x="187" y="5"/>
                  </a:moveTo>
                  <a:cubicBezTo>
                    <a:pt x="199" y="7"/>
                    <a:pt x="210" y="9"/>
                    <a:pt x="221" y="12"/>
                  </a:cubicBezTo>
                  <a:cubicBezTo>
                    <a:pt x="210" y="9"/>
                    <a:pt x="199" y="7"/>
                    <a:pt x="187" y="5"/>
                  </a:cubicBezTo>
                  <a:moveTo>
                    <a:pt x="186" y="5"/>
                  </a:moveTo>
                  <a:cubicBezTo>
                    <a:pt x="186" y="5"/>
                    <a:pt x="186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moveTo>
                    <a:pt x="139" y="0"/>
                  </a:moveTo>
                  <a:cubicBezTo>
                    <a:pt x="76" y="0"/>
                    <a:pt x="25" y="2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5" y="22"/>
                    <a:pt x="76" y="0"/>
                    <a:pt x="139" y="0"/>
                  </a:cubicBezTo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346"/>
            <p:cNvSpPr/>
            <p:nvPr/>
          </p:nvSpPr>
          <p:spPr bwMode="auto">
            <a:xfrm>
              <a:off x="4456113" y="719138"/>
              <a:ext cx="852488" cy="128588"/>
            </a:xfrm>
            <a:custGeom>
              <a:avLst/>
              <a:gdLst>
                <a:gd name="T0" fmla="*/ 143 w 304"/>
                <a:gd name="T1" fmla="*/ 0 h 46"/>
                <a:gd name="T2" fmla="*/ 143 w 304"/>
                <a:gd name="T3" fmla="*/ 0 h 46"/>
                <a:gd name="T4" fmla="*/ 4 w 304"/>
                <a:gd name="T5" fmla="*/ 35 h 46"/>
                <a:gd name="T6" fmla="*/ 1 w 304"/>
                <a:gd name="T7" fmla="*/ 39 h 46"/>
                <a:gd name="T8" fmla="*/ 0 w 304"/>
                <a:gd name="T9" fmla="*/ 40 h 46"/>
                <a:gd name="T10" fmla="*/ 130 w 304"/>
                <a:gd name="T11" fmla="*/ 21 h 46"/>
                <a:gd name="T12" fmla="*/ 304 w 304"/>
                <a:gd name="T13" fmla="*/ 46 h 46"/>
                <a:gd name="T14" fmla="*/ 225 w 304"/>
                <a:gd name="T15" fmla="*/ 12 h 46"/>
                <a:gd name="T16" fmla="*/ 191 w 304"/>
                <a:gd name="T17" fmla="*/ 5 h 46"/>
                <a:gd name="T18" fmla="*/ 191 w 304"/>
                <a:gd name="T19" fmla="*/ 5 h 46"/>
                <a:gd name="T20" fmla="*/ 191 w 304"/>
                <a:gd name="T21" fmla="*/ 5 h 46"/>
                <a:gd name="T22" fmla="*/ 191 w 304"/>
                <a:gd name="T23" fmla="*/ 5 h 46"/>
                <a:gd name="T24" fmla="*/ 191 w 304"/>
                <a:gd name="T25" fmla="*/ 5 h 46"/>
                <a:gd name="T26" fmla="*/ 190 w 304"/>
                <a:gd name="T27" fmla="*/ 5 h 46"/>
                <a:gd name="T28" fmla="*/ 143 w 304"/>
                <a:gd name="T29" fmla="*/ 0 h 46"/>
                <a:gd name="T30" fmla="*/ 143 w 304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4" h="46"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80" y="0"/>
                    <a:pt x="29" y="22"/>
                    <a:pt x="4" y="35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1" y="27"/>
                    <a:pt x="85" y="21"/>
                    <a:pt x="130" y="21"/>
                  </a:cubicBezTo>
                  <a:cubicBezTo>
                    <a:pt x="188" y="21"/>
                    <a:pt x="248" y="31"/>
                    <a:pt x="304" y="46"/>
                  </a:cubicBezTo>
                  <a:cubicBezTo>
                    <a:pt x="285" y="33"/>
                    <a:pt x="260" y="21"/>
                    <a:pt x="225" y="12"/>
                  </a:cubicBezTo>
                  <a:cubicBezTo>
                    <a:pt x="214" y="9"/>
                    <a:pt x="203" y="7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74" y="2"/>
                    <a:pt x="158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347"/>
            <p:cNvSpPr/>
            <p:nvPr/>
          </p:nvSpPr>
          <p:spPr bwMode="auto">
            <a:xfrm>
              <a:off x="4133850" y="923925"/>
              <a:ext cx="274638" cy="493713"/>
            </a:xfrm>
            <a:custGeom>
              <a:avLst/>
              <a:gdLst>
                <a:gd name="T0" fmla="*/ 98 w 98"/>
                <a:gd name="T1" fmla="*/ 0 h 176"/>
                <a:gd name="T2" fmla="*/ 97 w 98"/>
                <a:gd name="T3" fmla="*/ 2 h 176"/>
                <a:gd name="T4" fmla="*/ 87 w 98"/>
                <a:gd name="T5" fmla="*/ 23 h 176"/>
                <a:gd name="T6" fmla="*/ 77 w 98"/>
                <a:gd name="T7" fmla="*/ 44 h 176"/>
                <a:gd name="T8" fmla="*/ 56 w 98"/>
                <a:gd name="T9" fmla="*/ 87 h 176"/>
                <a:gd name="T10" fmla="*/ 33 w 98"/>
                <a:gd name="T11" fmla="*/ 128 h 176"/>
                <a:gd name="T12" fmla="*/ 1 w 98"/>
                <a:gd name="T13" fmla="*/ 163 h 176"/>
                <a:gd name="T14" fmla="*/ 0 w 98"/>
                <a:gd name="T15" fmla="*/ 164 h 176"/>
                <a:gd name="T16" fmla="*/ 1 w 98"/>
                <a:gd name="T17" fmla="*/ 176 h 176"/>
                <a:gd name="T18" fmla="*/ 98 w 98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76">
                  <a:moveTo>
                    <a:pt x="98" y="0"/>
                  </a:moveTo>
                  <a:cubicBezTo>
                    <a:pt x="98" y="0"/>
                    <a:pt x="97" y="1"/>
                    <a:pt x="97" y="2"/>
                  </a:cubicBezTo>
                  <a:cubicBezTo>
                    <a:pt x="93" y="9"/>
                    <a:pt x="90" y="16"/>
                    <a:pt x="87" y="2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0" y="59"/>
                    <a:pt x="63" y="73"/>
                    <a:pt x="56" y="87"/>
                  </a:cubicBezTo>
                  <a:cubicBezTo>
                    <a:pt x="49" y="101"/>
                    <a:pt x="41" y="115"/>
                    <a:pt x="33" y="128"/>
                  </a:cubicBezTo>
                  <a:cubicBezTo>
                    <a:pt x="24" y="141"/>
                    <a:pt x="14" y="154"/>
                    <a:pt x="1" y="163"/>
                  </a:cubicBezTo>
                  <a:cubicBezTo>
                    <a:pt x="0" y="163"/>
                    <a:pt x="0" y="164"/>
                    <a:pt x="0" y="164"/>
                  </a:cubicBezTo>
                  <a:cubicBezTo>
                    <a:pt x="0" y="167"/>
                    <a:pt x="1" y="171"/>
                    <a:pt x="1" y="176"/>
                  </a:cubicBezTo>
                  <a:cubicBezTo>
                    <a:pt x="53" y="134"/>
                    <a:pt x="78" y="62"/>
                    <a:pt x="98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348"/>
            <p:cNvSpPr/>
            <p:nvPr/>
          </p:nvSpPr>
          <p:spPr bwMode="auto">
            <a:xfrm>
              <a:off x="3805237" y="309563"/>
              <a:ext cx="1554163" cy="1133475"/>
            </a:xfrm>
            <a:custGeom>
              <a:avLst/>
              <a:gdLst>
                <a:gd name="T0" fmla="*/ 231 w 554"/>
                <a:gd name="T1" fmla="*/ 183 h 404"/>
                <a:gd name="T2" fmla="*/ 207 w 554"/>
                <a:gd name="T3" fmla="*/ 229 h 404"/>
                <a:gd name="T4" fmla="*/ 117 w 554"/>
                <a:gd name="T5" fmla="*/ 381 h 404"/>
                <a:gd name="T6" fmla="*/ 94 w 554"/>
                <a:gd name="T7" fmla="*/ 392 h 404"/>
                <a:gd name="T8" fmla="*/ 70 w 554"/>
                <a:gd name="T9" fmla="*/ 360 h 404"/>
                <a:gd name="T10" fmla="*/ 22 w 554"/>
                <a:gd name="T11" fmla="*/ 373 h 404"/>
                <a:gd name="T12" fmla="*/ 50 w 554"/>
                <a:gd name="T13" fmla="*/ 340 h 404"/>
                <a:gd name="T14" fmla="*/ 7 w 554"/>
                <a:gd name="T15" fmla="*/ 338 h 404"/>
                <a:gd name="T16" fmla="*/ 48 w 554"/>
                <a:gd name="T17" fmla="*/ 300 h 404"/>
                <a:gd name="T18" fmla="*/ 226 w 554"/>
                <a:gd name="T19" fmla="*/ 82 h 404"/>
                <a:gd name="T20" fmla="*/ 549 w 554"/>
                <a:gd name="T21" fmla="*/ 194 h 404"/>
                <a:gd name="T22" fmla="*/ 548 w 554"/>
                <a:gd name="T23" fmla="*/ 194 h 404"/>
                <a:gd name="T24" fmla="*/ 419 w 554"/>
                <a:gd name="T25" fmla="*/ 72 h 404"/>
                <a:gd name="T26" fmla="*/ 231 w 554"/>
                <a:gd name="T27" fmla="*/ 18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4" h="404">
                  <a:moveTo>
                    <a:pt x="231" y="183"/>
                  </a:moveTo>
                  <a:cubicBezTo>
                    <a:pt x="222" y="197"/>
                    <a:pt x="214" y="212"/>
                    <a:pt x="207" y="229"/>
                  </a:cubicBezTo>
                  <a:cubicBezTo>
                    <a:pt x="167" y="315"/>
                    <a:pt x="145" y="360"/>
                    <a:pt x="117" y="381"/>
                  </a:cubicBezTo>
                  <a:cubicBezTo>
                    <a:pt x="110" y="386"/>
                    <a:pt x="102" y="389"/>
                    <a:pt x="94" y="392"/>
                  </a:cubicBezTo>
                  <a:cubicBezTo>
                    <a:pt x="53" y="404"/>
                    <a:pt x="50" y="379"/>
                    <a:pt x="70" y="360"/>
                  </a:cubicBezTo>
                  <a:cubicBezTo>
                    <a:pt x="67" y="362"/>
                    <a:pt x="39" y="380"/>
                    <a:pt x="22" y="373"/>
                  </a:cubicBezTo>
                  <a:cubicBezTo>
                    <a:pt x="5" y="365"/>
                    <a:pt x="47" y="350"/>
                    <a:pt x="50" y="340"/>
                  </a:cubicBezTo>
                  <a:cubicBezTo>
                    <a:pt x="50" y="340"/>
                    <a:pt x="13" y="346"/>
                    <a:pt x="7" y="338"/>
                  </a:cubicBezTo>
                  <a:cubicBezTo>
                    <a:pt x="0" y="330"/>
                    <a:pt x="14" y="337"/>
                    <a:pt x="48" y="300"/>
                  </a:cubicBezTo>
                  <a:cubicBezTo>
                    <a:pt x="81" y="263"/>
                    <a:pt x="147" y="134"/>
                    <a:pt x="226" y="82"/>
                  </a:cubicBezTo>
                  <a:cubicBezTo>
                    <a:pt x="354" y="0"/>
                    <a:pt x="554" y="32"/>
                    <a:pt x="549" y="194"/>
                  </a:cubicBezTo>
                  <a:cubicBezTo>
                    <a:pt x="548" y="194"/>
                    <a:pt x="548" y="194"/>
                    <a:pt x="548" y="194"/>
                  </a:cubicBezTo>
                  <a:cubicBezTo>
                    <a:pt x="539" y="166"/>
                    <a:pt x="503" y="75"/>
                    <a:pt x="419" y="72"/>
                  </a:cubicBezTo>
                  <a:cubicBezTo>
                    <a:pt x="334" y="69"/>
                    <a:pt x="276" y="106"/>
                    <a:pt x="231" y="183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349"/>
            <p:cNvSpPr/>
            <p:nvPr/>
          </p:nvSpPr>
          <p:spPr bwMode="auto">
            <a:xfrm>
              <a:off x="4452938" y="503238"/>
              <a:ext cx="895350" cy="376238"/>
            </a:xfrm>
            <a:custGeom>
              <a:avLst/>
              <a:gdLst>
                <a:gd name="T0" fmla="*/ 317 w 319"/>
                <a:gd name="T1" fmla="*/ 125 h 134"/>
                <a:gd name="T2" fmla="*/ 319 w 319"/>
                <a:gd name="T3" fmla="*/ 134 h 134"/>
                <a:gd name="T4" fmla="*/ 192 w 319"/>
                <a:gd name="T5" fmla="*/ 82 h 134"/>
                <a:gd name="T6" fmla="*/ 0 w 319"/>
                <a:gd name="T7" fmla="*/ 114 h 134"/>
                <a:gd name="T8" fmla="*/ 188 w 319"/>
                <a:gd name="T9" fmla="*/ 3 h 134"/>
                <a:gd name="T10" fmla="*/ 317 w 319"/>
                <a:gd name="T1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134">
                  <a:moveTo>
                    <a:pt x="317" y="125"/>
                  </a:moveTo>
                  <a:cubicBezTo>
                    <a:pt x="318" y="130"/>
                    <a:pt x="319" y="133"/>
                    <a:pt x="319" y="134"/>
                  </a:cubicBezTo>
                  <a:cubicBezTo>
                    <a:pt x="295" y="112"/>
                    <a:pt x="256" y="93"/>
                    <a:pt x="192" y="82"/>
                  </a:cubicBezTo>
                  <a:cubicBezTo>
                    <a:pt x="103" y="66"/>
                    <a:pt x="28" y="99"/>
                    <a:pt x="0" y="114"/>
                  </a:cubicBezTo>
                  <a:cubicBezTo>
                    <a:pt x="45" y="37"/>
                    <a:pt x="103" y="0"/>
                    <a:pt x="188" y="3"/>
                  </a:cubicBezTo>
                  <a:cubicBezTo>
                    <a:pt x="272" y="6"/>
                    <a:pt x="308" y="97"/>
                    <a:pt x="317" y="125"/>
                  </a:cubicBezTo>
                  <a:close/>
                </a:path>
              </a:pathLst>
            </a:custGeom>
            <a:solidFill>
              <a:srgbClr val="AE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350"/>
            <p:cNvSpPr/>
            <p:nvPr/>
          </p:nvSpPr>
          <p:spPr bwMode="auto">
            <a:xfrm>
              <a:off x="4887913" y="2057400"/>
              <a:ext cx="409575" cy="908050"/>
            </a:xfrm>
            <a:custGeom>
              <a:avLst/>
              <a:gdLst>
                <a:gd name="T0" fmla="*/ 56 w 146"/>
                <a:gd name="T1" fmla="*/ 40 h 324"/>
                <a:gd name="T2" fmla="*/ 56 w 146"/>
                <a:gd name="T3" fmla="*/ 40 h 324"/>
                <a:gd name="T4" fmla="*/ 48 w 146"/>
                <a:gd name="T5" fmla="*/ 0 h 324"/>
                <a:gd name="T6" fmla="*/ 49 w 146"/>
                <a:gd name="T7" fmla="*/ 0 h 324"/>
                <a:gd name="T8" fmla="*/ 78 w 146"/>
                <a:gd name="T9" fmla="*/ 9 h 324"/>
                <a:gd name="T10" fmla="*/ 146 w 146"/>
                <a:gd name="T11" fmla="*/ 62 h 324"/>
                <a:gd name="T12" fmla="*/ 2 w 146"/>
                <a:gd name="T13" fmla="*/ 324 h 324"/>
                <a:gd name="T14" fmla="*/ 0 w 146"/>
                <a:gd name="T15" fmla="*/ 323 h 324"/>
                <a:gd name="T16" fmla="*/ 3 w 146"/>
                <a:gd name="T17" fmla="*/ 236 h 324"/>
                <a:gd name="T18" fmla="*/ 1 w 146"/>
                <a:gd name="T19" fmla="*/ 222 h 324"/>
                <a:gd name="T20" fmla="*/ 4 w 146"/>
                <a:gd name="T21" fmla="*/ 222 h 324"/>
                <a:gd name="T22" fmla="*/ 56 w 146"/>
                <a:gd name="T23" fmla="*/ 4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324">
                  <a:moveTo>
                    <a:pt x="56" y="40"/>
                  </a:moveTo>
                  <a:cubicBezTo>
                    <a:pt x="56" y="40"/>
                    <a:pt x="56" y="40"/>
                    <a:pt x="56" y="4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62" y="3"/>
                    <a:pt x="78" y="9"/>
                  </a:cubicBezTo>
                  <a:cubicBezTo>
                    <a:pt x="102" y="19"/>
                    <a:pt x="135" y="36"/>
                    <a:pt x="146" y="62"/>
                  </a:cubicBezTo>
                  <a:cubicBezTo>
                    <a:pt x="146" y="62"/>
                    <a:pt x="48" y="198"/>
                    <a:pt x="2" y="324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2" y="304"/>
                    <a:pt x="6" y="257"/>
                    <a:pt x="3" y="236"/>
                  </a:cubicBezTo>
                  <a:cubicBezTo>
                    <a:pt x="3" y="232"/>
                    <a:pt x="2" y="227"/>
                    <a:pt x="1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54" y="114"/>
                    <a:pt x="57" y="56"/>
                    <a:pt x="56" y="40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351"/>
            <p:cNvSpPr/>
            <p:nvPr/>
          </p:nvSpPr>
          <p:spPr bwMode="auto">
            <a:xfrm>
              <a:off x="4924425" y="2259013"/>
              <a:ext cx="350838" cy="673100"/>
            </a:xfrm>
            <a:custGeom>
              <a:avLst/>
              <a:gdLst>
                <a:gd name="T0" fmla="*/ 125 w 125"/>
                <a:gd name="T1" fmla="*/ 0 h 240"/>
                <a:gd name="T2" fmla="*/ 0 w 125"/>
                <a:gd name="T3" fmla="*/ 222 h 240"/>
                <a:gd name="T4" fmla="*/ 0 w 125"/>
                <a:gd name="T5" fmla="*/ 222 h 240"/>
                <a:gd name="T6" fmla="*/ 0 w 125"/>
                <a:gd name="T7" fmla="*/ 240 h 240"/>
                <a:gd name="T8" fmla="*/ 125 w 125"/>
                <a:gd name="T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40">
                  <a:moveTo>
                    <a:pt x="125" y="0"/>
                  </a:moveTo>
                  <a:cubicBezTo>
                    <a:pt x="104" y="31"/>
                    <a:pt x="41" y="126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8"/>
                    <a:pt x="0" y="234"/>
                    <a:pt x="0" y="240"/>
                  </a:cubicBezTo>
                  <a:cubicBezTo>
                    <a:pt x="71" y="86"/>
                    <a:pt x="94" y="72"/>
                    <a:pt x="12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352"/>
            <p:cNvSpPr>
              <a:spLocks noEditPoints="1"/>
            </p:cNvSpPr>
            <p:nvPr/>
          </p:nvSpPr>
          <p:spPr bwMode="auto">
            <a:xfrm>
              <a:off x="5311775" y="2532063"/>
              <a:ext cx="631825" cy="63500"/>
            </a:xfrm>
            <a:custGeom>
              <a:avLst/>
              <a:gdLst>
                <a:gd name="T0" fmla="*/ 87 w 225"/>
                <a:gd name="T1" fmla="*/ 23 h 23"/>
                <a:gd name="T2" fmla="*/ 87 w 225"/>
                <a:gd name="T3" fmla="*/ 23 h 23"/>
                <a:gd name="T4" fmla="*/ 87 w 225"/>
                <a:gd name="T5" fmla="*/ 23 h 23"/>
                <a:gd name="T6" fmla="*/ 87 w 225"/>
                <a:gd name="T7" fmla="*/ 23 h 23"/>
                <a:gd name="T8" fmla="*/ 2 w 225"/>
                <a:gd name="T9" fmla="*/ 11 h 23"/>
                <a:gd name="T10" fmla="*/ 2 w 225"/>
                <a:gd name="T11" fmla="*/ 11 h 23"/>
                <a:gd name="T12" fmla="*/ 2 w 225"/>
                <a:gd name="T13" fmla="*/ 11 h 23"/>
                <a:gd name="T14" fmla="*/ 1 w 225"/>
                <a:gd name="T15" fmla="*/ 10 h 23"/>
                <a:gd name="T16" fmla="*/ 1 w 225"/>
                <a:gd name="T17" fmla="*/ 10 h 23"/>
                <a:gd name="T18" fmla="*/ 1 w 225"/>
                <a:gd name="T19" fmla="*/ 10 h 23"/>
                <a:gd name="T20" fmla="*/ 1 w 225"/>
                <a:gd name="T21" fmla="*/ 10 h 23"/>
                <a:gd name="T22" fmla="*/ 1 w 225"/>
                <a:gd name="T23" fmla="*/ 10 h 23"/>
                <a:gd name="T24" fmla="*/ 1 w 225"/>
                <a:gd name="T25" fmla="*/ 10 h 23"/>
                <a:gd name="T26" fmla="*/ 0 w 225"/>
                <a:gd name="T27" fmla="*/ 10 h 23"/>
                <a:gd name="T28" fmla="*/ 1 w 225"/>
                <a:gd name="T29" fmla="*/ 10 h 23"/>
                <a:gd name="T30" fmla="*/ 0 w 225"/>
                <a:gd name="T31" fmla="*/ 10 h 23"/>
                <a:gd name="T32" fmla="*/ 224 w 225"/>
                <a:gd name="T33" fmla="*/ 0 h 23"/>
                <a:gd name="T34" fmla="*/ 87 w 225"/>
                <a:gd name="T35" fmla="*/ 23 h 23"/>
                <a:gd name="T36" fmla="*/ 224 w 225"/>
                <a:gd name="T37" fmla="*/ 0 h 23"/>
                <a:gd name="T38" fmla="*/ 225 w 225"/>
                <a:gd name="T39" fmla="*/ 0 h 23"/>
                <a:gd name="T40" fmla="*/ 224 w 225"/>
                <a:gd name="T41" fmla="*/ 0 h 23"/>
                <a:gd name="T42" fmla="*/ 225 w 225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5" h="23"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3"/>
                    <a:pt x="87" y="23"/>
                    <a:pt x="87" y="23"/>
                  </a:cubicBezTo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0" y="10"/>
                  </a:move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0" y="10"/>
                    <a:pt x="0" y="10"/>
                  </a:cubicBezTo>
                  <a:moveTo>
                    <a:pt x="224" y="0"/>
                  </a:moveTo>
                  <a:cubicBezTo>
                    <a:pt x="190" y="11"/>
                    <a:pt x="140" y="23"/>
                    <a:pt x="87" y="23"/>
                  </a:cubicBezTo>
                  <a:cubicBezTo>
                    <a:pt x="140" y="23"/>
                    <a:pt x="190" y="11"/>
                    <a:pt x="224" y="0"/>
                  </a:cubicBezTo>
                  <a:moveTo>
                    <a:pt x="225" y="0"/>
                  </a:moveTo>
                  <a:cubicBezTo>
                    <a:pt x="224" y="0"/>
                    <a:pt x="224" y="0"/>
                    <a:pt x="224" y="0"/>
                  </a:cubicBezTo>
                  <a:cubicBezTo>
                    <a:pt x="224" y="0"/>
                    <a:pt x="224" y="0"/>
                    <a:pt x="22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353"/>
            <p:cNvSpPr/>
            <p:nvPr/>
          </p:nvSpPr>
          <p:spPr bwMode="auto">
            <a:xfrm>
              <a:off x="5297488" y="2484438"/>
              <a:ext cx="646113" cy="111125"/>
            </a:xfrm>
            <a:custGeom>
              <a:avLst/>
              <a:gdLst>
                <a:gd name="T0" fmla="*/ 230 w 230"/>
                <a:gd name="T1" fmla="*/ 0 h 40"/>
                <a:gd name="T2" fmla="*/ 87 w 230"/>
                <a:gd name="T3" fmla="*/ 32 h 40"/>
                <a:gd name="T4" fmla="*/ 0 w 230"/>
                <a:gd name="T5" fmla="*/ 14 h 40"/>
                <a:gd name="T6" fmla="*/ 5 w 230"/>
                <a:gd name="T7" fmla="*/ 27 h 40"/>
                <a:gd name="T8" fmla="*/ 5 w 230"/>
                <a:gd name="T9" fmla="*/ 27 h 40"/>
                <a:gd name="T10" fmla="*/ 5 w 230"/>
                <a:gd name="T11" fmla="*/ 27 h 40"/>
                <a:gd name="T12" fmla="*/ 6 w 230"/>
                <a:gd name="T13" fmla="*/ 27 h 40"/>
                <a:gd name="T14" fmla="*/ 6 w 230"/>
                <a:gd name="T15" fmla="*/ 27 h 40"/>
                <a:gd name="T16" fmla="*/ 6 w 230"/>
                <a:gd name="T17" fmla="*/ 27 h 40"/>
                <a:gd name="T18" fmla="*/ 6 w 230"/>
                <a:gd name="T19" fmla="*/ 27 h 40"/>
                <a:gd name="T20" fmla="*/ 6 w 230"/>
                <a:gd name="T21" fmla="*/ 27 h 40"/>
                <a:gd name="T22" fmla="*/ 7 w 230"/>
                <a:gd name="T23" fmla="*/ 28 h 40"/>
                <a:gd name="T24" fmla="*/ 7 w 230"/>
                <a:gd name="T25" fmla="*/ 28 h 40"/>
                <a:gd name="T26" fmla="*/ 92 w 230"/>
                <a:gd name="T27" fmla="*/ 40 h 40"/>
                <a:gd name="T28" fmla="*/ 92 w 230"/>
                <a:gd name="T29" fmla="*/ 40 h 40"/>
                <a:gd name="T30" fmla="*/ 92 w 230"/>
                <a:gd name="T31" fmla="*/ 40 h 40"/>
                <a:gd name="T32" fmla="*/ 229 w 230"/>
                <a:gd name="T33" fmla="*/ 17 h 40"/>
                <a:gd name="T34" fmla="*/ 229 w 230"/>
                <a:gd name="T35" fmla="*/ 17 h 40"/>
                <a:gd name="T36" fmla="*/ 230 w 230"/>
                <a:gd name="T37" fmla="*/ 17 h 40"/>
                <a:gd name="T38" fmla="*/ 230 w 230"/>
                <a:gd name="T39" fmla="*/ 17 h 40"/>
                <a:gd name="T40" fmla="*/ 230 w 230"/>
                <a:gd name="T41" fmla="*/ 17 h 40"/>
                <a:gd name="T42" fmla="*/ 230 w 230"/>
                <a:gd name="T43" fmla="*/ 17 h 40"/>
                <a:gd name="T44" fmla="*/ 230 w 230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0" h="40">
                  <a:moveTo>
                    <a:pt x="230" y="0"/>
                  </a:moveTo>
                  <a:cubicBezTo>
                    <a:pt x="186" y="18"/>
                    <a:pt x="136" y="32"/>
                    <a:pt x="87" y="32"/>
                  </a:cubicBezTo>
                  <a:cubicBezTo>
                    <a:pt x="57" y="32"/>
                    <a:pt x="28" y="26"/>
                    <a:pt x="0" y="14"/>
                  </a:cubicBezTo>
                  <a:cubicBezTo>
                    <a:pt x="4" y="17"/>
                    <a:pt x="5" y="21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7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5" y="36"/>
                    <a:pt x="64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145" y="40"/>
                    <a:pt x="195" y="28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11"/>
                    <a:pt x="230" y="5"/>
                    <a:pt x="23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354"/>
            <p:cNvSpPr/>
            <p:nvPr/>
          </p:nvSpPr>
          <p:spPr bwMode="auto">
            <a:xfrm>
              <a:off x="4887913" y="2881313"/>
              <a:ext cx="36513" cy="368300"/>
            </a:xfrm>
            <a:custGeom>
              <a:avLst/>
              <a:gdLst>
                <a:gd name="T0" fmla="*/ 13 w 13"/>
                <a:gd name="T1" fmla="*/ 0 h 131"/>
                <a:gd name="T2" fmla="*/ 2 w 13"/>
                <a:gd name="T3" fmla="*/ 30 h 131"/>
                <a:gd name="T4" fmla="*/ 0 w 13"/>
                <a:gd name="T5" fmla="*/ 29 h 131"/>
                <a:gd name="T6" fmla="*/ 0 w 13"/>
                <a:gd name="T7" fmla="*/ 38 h 131"/>
                <a:gd name="T8" fmla="*/ 0 w 13"/>
                <a:gd name="T9" fmla="*/ 38 h 131"/>
                <a:gd name="T10" fmla="*/ 4 w 13"/>
                <a:gd name="T11" fmla="*/ 124 h 131"/>
                <a:gd name="T12" fmla="*/ 4 w 13"/>
                <a:gd name="T13" fmla="*/ 124 h 131"/>
                <a:gd name="T14" fmla="*/ 4 w 13"/>
                <a:gd name="T15" fmla="*/ 124 h 131"/>
                <a:gd name="T16" fmla="*/ 4 w 13"/>
                <a:gd name="T17" fmla="*/ 124 h 131"/>
                <a:gd name="T18" fmla="*/ 5 w 13"/>
                <a:gd name="T19" fmla="*/ 131 h 131"/>
                <a:gd name="T20" fmla="*/ 13 w 13"/>
                <a:gd name="T21" fmla="*/ 18 h 131"/>
                <a:gd name="T22" fmla="*/ 13 w 13"/>
                <a:gd name="T23" fmla="*/ 19 h 131"/>
                <a:gd name="T24" fmla="*/ 13 w 13"/>
                <a:gd name="T25" fmla="*/ 0 h 131"/>
                <a:gd name="T26" fmla="*/ 13 w 13"/>
                <a:gd name="T27" fmla="*/ 0 h 131"/>
                <a:gd name="T28" fmla="*/ 13 w 13"/>
                <a:gd name="T29" fmla="*/ 0 h 131"/>
                <a:gd name="T30" fmla="*/ 13 w 13"/>
                <a:gd name="T31" fmla="*/ 0 h 131"/>
                <a:gd name="T32" fmla="*/ 13 w 13"/>
                <a:gd name="T3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31">
                  <a:moveTo>
                    <a:pt x="13" y="0"/>
                  </a:moveTo>
                  <a:cubicBezTo>
                    <a:pt x="9" y="10"/>
                    <a:pt x="5" y="2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5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3" y="75"/>
                    <a:pt x="4" y="124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4" y="124"/>
                    <a:pt x="4" y="126"/>
                    <a:pt x="5" y="131"/>
                  </a:cubicBezTo>
                  <a:cubicBezTo>
                    <a:pt x="6" y="93"/>
                    <a:pt x="11" y="56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2"/>
                    <a:pt x="13" y="6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355"/>
            <p:cNvSpPr/>
            <p:nvPr/>
          </p:nvSpPr>
          <p:spPr bwMode="auto">
            <a:xfrm>
              <a:off x="4887913" y="2663825"/>
              <a:ext cx="39688" cy="301625"/>
            </a:xfrm>
            <a:custGeom>
              <a:avLst/>
              <a:gdLst>
                <a:gd name="T0" fmla="*/ 7 w 14"/>
                <a:gd name="T1" fmla="*/ 0 h 108"/>
                <a:gd name="T2" fmla="*/ 4 w 14"/>
                <a:gd name="T3" fmla="*/ 6 h 108"/>
                <a:gd name="T4" fmla="*/ 4 w 14"/>
                <a:gd name="T5" fmla="*/ 6 h 108"/>
                <a:gd name="T6" fmla="*/ 4 w 14"/>
                <a:gd name="T7" fmla="*/ 6 h 108"/>
                <a:gd name="T8" fmla="*/ 1 w 14"/>
                <a:gd name="T9" fmla="*/ 6 h 108"/>
                <a:gd name="T10" fmla="*/ 3 w 14"/>
                <a:gd name="T11" fmla="*/ 20 h 108"/>
                <a:gd name="T12" fmla="*/ 4 w 14"/>
                <a:gd name="T13" fmla="*/ 40 h 108"/>
                <a:gd name="T14" fmla="*/ 0 w 14"/>
                <a:gd name="T15" fmla="*/ 107 h 108"/>
                <a:gd name="T16" fmla="*/ 2 w 14"/>
                <a:gd name="T17" fmla="*/ 108 h 108"/>
                <a:gd name="T18" fmla="*/ 13 w 14"/>
                <a:gd name="T19" fmla="*/ 78 h 108"/>
                <a:gd name="T20" fmla="*/ 14 w 14"/>
                <a:gd name="T21" fmla="*/ 68 h 108"/>
                <a:gd name="T22" fmla="*/ 7 w 14"/>
                <a:gd name="T2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08">
                  <a:moveTo>
                    <a:pt x="7" y="0"/>
                  </a:moveTo>
                  <a:cubicBezTo>
                    <a:pt x="6" y="2"/>
                    <a:pt x="5" y="4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1"/>
                    <a:pt x="3" y="16"/>
                    <a:pt x="3" y="20"/>
                  </a:cubicBezTo>
                  <a:cubicBezTo>
                    <a:pt x="4" y="25"/>
                    <a:pt x="4" y="33"/>
                    <a:pt x="4" y="40"/>
                  </a:cubicBezTo>
                  <a:cubicBezTo>
                    <a:pt x="4" y="63"/>
                    <a:pt x="2" y="93"/>
                    <a:pt x="0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5" y="98"/>
                    <a:pt x="9" y="88"/>
                    <a:pt x="13" y="78"/>
                  </a:cubicBezTo>
                  <a:cubicBezTo>
                    <a:pt x="14" y="74"/>
                    <a:pt x="14" y="71"/>
                    <a:pt x="14" y="68"/>
                  </a:cubicBezTo>
                  <a:cubicBezTo>
                    <a:pt x="14" y="45"/>
                    <a:pt x="12" y="22"/>
                    <a:pt x="7" y="0"/>
                  </a:cubicBezTo>
                </a:path>
              </a:pathLst>
            </a:custGeom>
            <a:solidFill>
              <a:srgbClr val="DED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356"/>
            <p:cNvSpPr/>
            <p:nvPr/>
          </p:nvSpPr>
          <p:spPr bwMode="auto">
            <a:xfrm>
              <a:off x="4924425" y="2881313"/>
              <a:ext cx="0" cy="53975"/>
            </a:xfrm>
            <a:custGeom>
              <a:avLst/>
              <a:gdLst>
                <a:gd name="T0" fmla="*/ 0 h 19"/>
                <a:gd name="T1" fmla="*/ 19 h 19"/>
                <a:gd name="T2" fmla="*/ 18 h 19"/>
                <a:gd name="T3" fmla="*/ 0 h 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9">
                  <a:moveTo>
                    <a:pt x="0" y="0"/>
                  </a:moveTo>
                  <a:cubicBezTo>
                    <a:pt x="0" y="6"/>
                    <a:pt x="0" y="12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</a:path>
              </a:pathLst>
            </a:custGeom>
            <a:solidFill>
              <a:srgbClr val="E0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357"/>
            <p:cNvSpPr/>
            <p:nvPr/>
          </p:nvSpPr>
          <p:spPr bwMode="auto">
            <a:xfrm>
              <a:off x="4908550" y="2057400"/>
              <a:ext cx="388938" cy="823913"/>
            </a:xfrm>
            <a:custGeom>
              <a:avLst/>
              <a:gdLst>
                <a:gd name="T0" fmla="*/ 71 w 139"/>
                <a:gd name="T1" fmla="*/ 9 h 294"/>
                <a:gd name="T2" fmla="*/ 42 w 139"/>
                <a:gd name="T3" fmla="*/ 0 h 294"/>
                <a:gd name="T4" fmla="*/ 41 w 139"/>
                <a:gd name="T5" fmla="*/ 0 h 294"/>
                <a:gd name="T6" fmla="*/ 49 w 139"/>
                <a:gd name="T7" fmla="*/ 40 h 294"/>
                <a:gd name="T8" fmla="*/ 49 w 139"/>
                <a:gd name="T9" fmla="*/ 40 h 294"/>
                <a:gd name="T10" fmla="*/ 0 w 139"/>
                <a:gd name="T11" fmla="*/ 216 h 294"/>
                <a:gd name="T12" fmla="*/ 6 w 139"/>
                <a:gd name="T13" fmla="*/ 294 h 294"/>
                <a:gd name="T14" fmla="*/ 139 w 139"/>
                <a:gd name="T15" fmla="*/ 62 h 294"/>
                <a:gd name="T16" fmla="*/ 71 w 139"/>
                <a:gd name="T17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94">
                  <a:moveTo>
                    <a:pt x="71" y="9"/>
                  </a:moveTo>
                  <a:cubicBezTo>
                    <a:pt x="55" y="3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55"/>
                    <a:pt x="47" y="112"/>
                    <a:pt x="0" y="216"/>
                  </a:cubicBezTo>
                  <a:cubicBezTo>
                    <a:pt x="6" y="241"/>
                    <a:pt x="7" y="268"/>
                    <a:pt x="6" y="294"/>
                  </a:cubicBezTo>
                  <a:cubicBezTo>
                    <a:pt x="56" y="177"/>
                    <a:pt x="139" y="62"/>
                    <a:pt x="139" y="62"/>
                  </a:cubicBezTo>
                  <a:cubicBezTo>
                    <a:pt x="128" y="36"/>
                    <a:pt x="95" y="19"/>
                    <a:pt x="71" y="9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358"/>
            <p:cNvSpPr/>
            <p:nvPr/>
          </p:nvSpPr>
          <p:spPr bwMode="auto">
            <a:xfrm>
              <a:off x="4678363" y="2163763"/>
              <a:ext cx="369888" cy="515938"/>
            </a:xfrm>
            <a:custGeom>
              <a:avLst/>
              <a:gdLst>
                <a:gd name="T0" fmla="*/ 131 w 132"/>
                <a:gd name="T1" fmla="*/ 2 h 184"/>
                <a:gd name="T2" fmla="*/ 79 w 132"/>
                <a:gd name="T3" fmla="*/ 184 h 184"/>
                <a:gd name="T4" fmla="*/ 76 w 132"/>
                <a:gd name="T5" fmla="*/ 184 h 184"/>
                <a:gd name="T6" fmla="*/ 0 w 132"/>
                <a:gd name="T7" fmla="*/ 0 h 184"/>
                <a:gd name="T8" fmla="*/ 68 w 132"/>
                <a:gd name="T9" fmla="*/ 28 h 184"/>
                <a:gd name="T10" fmla="*/ 131 w 132"/>
                <a:gd name="T11" fmla="*/ 2 h 184"/>
                <a:gd name="T12" fmla="*/ 131 w 132"/>
                <a:gd name="T13" fmla="*/ 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84">
                  <a:moveTo>
                    <a:pt x="131" y="2"/>
                  </a:moveTo>
                  <a:cubicBezTo>
                    <a:pt x="132" y="18"/>
                    <a:pt x="129" y="76"/>
                    <a:pt x="79" y="184"/>
                  </a:cubicBezTo>
                  <a:cubicBezTo>
                    <a:pt x="76" y="184"/>
                    <a:pt x="76" y="184"/>
                    <a:pt x="76" y="184"/>
                  </a:cubicBezTo>
                  <a:cubicBezTo>
                    <a:pt x="61" y="117"/>
                    <a:pt x="5" y="10"/>
                    <a:pt x="0" y="0"/>
                  </a:cubicBezTo>
                  <a:cubicBezTo>
                    <a:pt x="3" y="4"/>
                    <a:pt x="20" y="28"/>
                    <a:pt x="68" y="28"/>
                  </a:cubicBezTo>
                  <a:cubicBezTo>
                    <a:pt x="121" y="28"/>
                    <a:pt x="131" y="2"/>
                    <a:pt x="131" y="2"/>
                  </a:cubicBezTo>
                  <a:cubicBezTo>
                    <a:pt x="131" y="2"/>
                    <a:pt x="131" y="2"/>
                    <a:pt x="131" y="2"/>
                  </a:cubicBezTo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359"/>
            <p:cNvSpPr/>
            <p:nvPr/>
          </p:nvSpPr>
          <p:spPr bwMode="auto">
            <a:xfrm>
              <a:off x="4678363" y="2163763"/>
              <a:ext cx="223838" cy="515938"/>
            </a:xfrm>
            <a:custGeom>
              <a:avLst/>
              <a:gdLst>
                <a:gd name="T0" fmla="*/ 0 w 80"/>
                <a:gd name="T1" fmla="*/ 0 h 184"/>
                <a:gd name="T2" fmla="*/ 76 w 80"/>
                <a:gd name="T3" fmla="*/ 184 h 184"/>
                <a:gd name="T4" fmla="*/ 79 w 80"/>
                <a:gd name="T5" fmla="*/ 184 h 184"/>
                <a:gd name="T6" fmla="*/ 80 w 80"/>
                <a:gd name="T7" fmla="*/ 183 h 184"/>
                <a:gd name="T8" fmla="*/ 5 w 80"/>
                <a:gd name="T9" fmla="*/ 6 h 184"/>
                <a:gd name="T10" fmla="*/ 0 w 80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5" y="10"/>
                    <a:pt x="61" y="117"/>
                    <a:pt x="76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79" y="184"/>
                    <a:pt x="79" y="183"/>
                    <a:pt x="80" y="183"/>
                  </a:cubicBezTo>
                  <a:cubicBezTo>
                    <a:pt x="71" y="119"/>
                    <a:pt x="46" y="56"/>
                    <a:pt x="5" y="6"/>
                  </a:cubicBezTo>
                  <a:cubicBezTo>
                    <a:pt x="2" y="4"/>
                    <a:pt x="1" y="1"/>
                    <a:pt x="0" y="0"/>
                  </a:cubicBezTo>
                </a:path>
              </a:pathLst>
            </a:custGeom>
            <a:solidFill>
              <a:srgbClr val="0024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360"/>
            <p:cNvSpPr/>
            <p:nvPr/>
          </p:nvSpPr>
          <p:spPr bwMode="auto">
            <a:xfrm>
              <a:off x="4691063" y="2170113"/>
              <a:ext cx="357188" cy="506413"/>
            </a:xfrm>
            <a:custGeom>
              <a:avLst/>
              <a:gdLst>
                <a:gd name="T0" fmla="*/ 126 w 127"/>
                <a:gd name="T1" fmla="*/ 0 h 181"/>
                <a:gd name="T2" fmla="*/ 126 w 127"/>
                <a:gd name="T3" fmla="*/ 0 h 181"/>
                <a:gd name="T4" fmla="*/ 63 w 127"/>
                <a:gd name="T5" fmla="*/ 26 h 181"/>
                <a:gd name="T6" fmla="*/ 0 w 127"/>
                <a:gd name="T7" fmla="*/ 4 h 181"/>
                <a:gd name="T8" fmla="*/ 75 w 127"/>
                <a:gd name="T9" fmla="*/ 181 h 181"/>
                <a:gd name="T10" fmla="*/ 126 w 127"/>
                <a:gd name="T1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81">
                  <a:moveTo>
                    <a:pt x="126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16" y="26"/>
                    <a:pt x="63" y="26"/>
                  </a:cubicBezTo>
                  <a:cubicBezTo>
                    <a:pt x="27" y="26"/>
                    <a:pt x="8" y="13"/>
                    <a:pt x="0" y="4"/>
                  </a:cubicBezTo>
                  <a:cubicBezTo>
                    <a:pt x="41" y="54"/>
                    <a:pt x="66" y="117"/>
                    <a:pt x="75" y="181"/>
                  </a:cubicBezTo>
                  <a:cubicBezTo>
                    <a:pt x="124" y="74"/>
                    <a:pt x="127" y="16"/>
                    <a:pt x="126" y="0"/>
                  </a:cubicBezTo>
                  <a:close/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361"/>
            <p:cNvSpPr/>
            <p:nvPr/>
          </p:nvSpPr>
          <p:spPr bwMode="auto">
            <a:xfrm>
              <a:off x="4660900" y="2051050"/>
              <a:ext cx="384175" cy="192088"/>
            </a:xfrm>
            <a:custGeom>
              <a:avLst/>
              <a:gdLst>
                <a:gd name="T0" fmla="*/ 129 w 137"/>
                <a:gd name="T1" fmla="*/ 2 h 68"/>
                <a:gd name="T2" fmla="*/ 137 w 137"/>
                <a:gd name="T3" fmla="*/ 42 h 68"/>
                <a:gd name="T4" fmla="*/ 74 w 137"/>
                <a:gd name="T5" fmla="*/ 68 h 68"/>
                <a:gd name="T6" fmla="*/ 6 w 137"/>
                <a:gd name="T7" fmla="*/ 40 h 68"/>
                <a:gd name="T8" fmla="*/ 6 w 137"/>
                <a:gd name="T9" fmla="*/ 39 h 68"/>
                <a:gd name="T10" fmla="*/ 0 w 137"/>
                <a:gd name="T11" fmla="*/ 4 h 68"/>
                <a:gd name="T12" fmla="*/ 0 w 137"/>
                <a:gd name="T13" fmla="*/ 3 h 68"/>
                <a:gd name="T14" fmla="*/ 129 w 137"/>
                <a:gd name="T15" fmla="*/ 0 h 68"/>
                <a:gd name="T16" fmla="*/ 129 w 137"/>
                <a:gd name="T17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68">
                  <a:moveTo>
                    <a:pt x="129" y="2"/>
                  </a:moveTo>
                  <a:cubicBezTo>
                    <a:pt x="137" y="42"/>
                    <a:pt x="137" y="42"/>
                    <a:pt x="137" y="42"/>
                  </a:cubicBezTo>
                  <a:cubicBezTo>
                    <a:pt x="137" y="42"/>
                    <a:pt x="127" y="68"/>
                    <a:pt x="74" y="68"/>
                  </a:cubicBezTo>
                  <a:cubicBezTo>
                    <a:pt x="26" y="68"/>
                    <a:pt x="9" y="44"/>
                    <a:pt x="6" y="40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1" y="9"/>
                    <a:pt x="87" y="8"/>
                    <a:pt x="129" y="0"/>
                  </a:cubicBezTo>
                  <a:cubicBezTo>
                    <a:pt x="129" y="2"/>
                    <a:pt x="129" y="2"/>
                    <a:pt x="129" y="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62"/>
            <p:cNvSpPr/>
            <p:nvPr/>
          </p:nvSpPr>
          <p:spPr bwMode="auto">
            <a:xfrm>
              <a:off x="5022850" y="2057400"/>
              <a:ext cx="11113" cy="55563"/>
            </a:xfrm>
            <a:custGeom>
              <a:avLst/>
              <a:gdLst>
                <a:gd name="T0" fmla="*/ 0 w 4"/>
                <a:gd name="T1" fmla="*/ 0 h 20"/>
                <a:gd name="T2" fmla="*/ 0 w 4"/>
                <a:gd name="T3" fmla="*/ 0 h 20"/>
                <a:gd name="T4" fmla="*/ 4 w 4"/>
                <a:gd name="T5" fmla="*/ 20 h 20"/>
                <a:gd name="T6" fmla="*/ 4 w 4"/>
                <a:gd name="T7" fmla="*/ 20 h 20"/>
                <a:gd name="T8" fmla="*/ 0 w 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63"/>
            <p:cNvSpPr/>
            <p:nvPr/>
          </p:nvSpPr>
          <p:spPr bwMode="auto">
            <a:xfrm>
              <a:off x="4810125" y="2054225"/>
              <a:ext cx="209550" cy="17463"/>
            </a:xfrm>
            <a:custGeom>
              <a:avLst/>
              <a:gdLst>
                <a:gd name="T0" fmla="*/ 75 w 75"/>
                <a:gd name="T1" fmla="*/ 0 h 6"/>
                <a:gd name="T2" fmla="*/ 0 w 75"/>
                <a:gd name="T3" fmla="*/ 6 h 6"/>
                <a:gd name="T4" fmla="*/ 75 w 7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6">
                  <a:moveTo>
                    <a:pt x="75" y="0"/>
                  </a:moveTo>
                  <a:cubicBezTo>
                    <a:pt x="50" y="4"/>
                    <a:pt x="25" y="6"/>
                    <a:pt x="0" y="6"/>
                  </a:cubicBezTo>
                  <a:cubicBezTo>
                    <a:pt x="25" y="6"/>
                    <a:pt x="50" y="4"/>
                    <a:pt x="75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64"/>
            <p:cNvSpPr/>
            <p:nvPr/>
          </p:nvSpPr>
          <p:spPr bwMode="auto">
            <a:xfrm>
              <a:off x="4660900" y="2051050"/>
              <a:ext cx="373063" cy="71438"/>
            </a:xfrm>
            <a:custGeom>
              <a:avLst/>
              <a:gdLst>
                <a:gd name="T0" fmla="*/ 129 w 133"/>
                <a:gd name="T1" fmla="*/ 0 h 25"/>
                <a:gd name="T2" fmla="*/ 129 w 133"/>
                <a:gd name="T3" fmla="*/ 0 h 25"/>
                <a:gd name="T4" fmla="*/ 129 w 133"/>
                <a:gd name="T5" fmla="*/ 0 h 25"/>
                <a:gd name="T6" fmla="*/ 129 w 133"/>
                <a:gd name="T7" fmla="*/ 0 h 25"/>
                <a:gd name="T8" fmla="*/ 128 w 133"/>
                <a:gd name="T9" fmla="*/ 1 h 25"/>
                <a:gd name="T10" fmla="*/ 128 w 133"/>
                <a:gd name="T11" fmla="*/ 1 h 25"/>
                <a:gd name="T12" fmla="*/ 128 w 133"/>
                <a:gd name="T13" fmla="*/ 1 h 25"/>
                <a:gd name="T14" fmla="*/ 128 w 133"/>
                <a:gd name="T15" fmla="*/ 1 h 25"/>
                <a:gd name="T16" fmla="*/ 53 w 133"/>
                <a:gd name="T17" fmla="*/ 7 h 25"/>
                <a:gd name="T18" fmla="*/ 53 w 133"/>
                <a:gd name="T19" fmla="*/ 7 h 25"/>
                <a:gd name="T20" fmla="*/ 53 w 133"/>
                <a:gd name="T21" fmla="*/ 7 h 25"/>
                <a:gd name="T22" fmla="*/ 53 w 133"/>
                <a:gd name="T23" fmla="*/ 7 h 25"/>
                <a:gd name="T24" fmla="*/ 53 w 133"/>
                <a:gd name="T25" fmla="*/ 7 h 25"/>
                <a:gd name="T26" fmla="*/ 53 w 133"/>
                <a:gd name="T27" fmla="*/ 7 h 25"/>
                <a:gd name="T28" fmla="*/ 53 w 133"/>
                <a:gd name="T29" fmla="*/ 7 h 25"/>
                <a:gd name="T30" fmla="*/ 53 w 133"/>
                <a:gd name="T31" fmla="*/ 7 h 25"/>
                <a:gd name="T32" fmla="*/ 1 w 133"/>
                <a:gd name="T33" fmla="*/ 4 h 25"/>
                <a:gd name="T34" fmla="*/ 1 w 133"/>
                <a:gd name="T35" fmla="*/ 4 h 25"/>
                <a:gd name="T36" fmla="*/ 0 w 133"/>
                <a:gd name="T37" fmla="*/ 3 h 25"/>
                <a:gd name="T38" fmla="*/ 0 w 133"/>
                <a:gd name="T39" fmla="*/ 3 h 25"/>
                <a:gd name="T40" fmla="*/ 0 w 133"/>
                <a:gd name="T41" fmla="*/ 4 h 25"/>
                <a:gd name="T42" fmla="*/ 1 w 133"/>
                <a:gd name="T43" fmla="*/ 11 h 25"/>
                <a:gd name="T44" fmla="*/ 91 w 133"/>
                <a:gd name="T45" fmla="*/ 25 h 25"/>
                <a:gd name="T46" fmla="*/ 133 w 133"/>
                <a:gd name="T47" fmla="*/ 22 h 25"/>
                <a:gd name="T48" fmla="*/ 129 w 133"/>
                <a:gd name="T49" fmla="*/ 2 h 25"/>
                <a:gd name="T50" fmla="*/ 129 w 133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" h="25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8" y="0"/>
                    <a:pt x="128" y="0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03" y="5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35" y="7"/>
                    <a:pt x="18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0" y="20"/>
                    <a:pt x="61" y="25"/>
                    <a:pt x="91" y="25"/>
                  </a:cubicBezTo>
                  <a:cubicBezTo>
                    <a:pt x="105" y="25"/>
                    <a:pt x="119" y="24"/>
                    <a:pt x="133" y="2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65"/>
            <p:cNvSpPr/>
            <p:nvPr/>
          </p:nvSpPr>
          <p:spPr bwMode="auto">
            <a:xfrm>
              <a:off x="4846638" y="3230563"/>
              <a:ext cx="206375" cy="579438"/>
            </a:xfrm>
            <a:custGeom>
              <a:avLst/>
              <a:gdLst>
                <a:gd name="T0" fmla="*/ 61 w 74"/>
                <a:gd name="T1" fmla="*/ 201 h 207"/>
                <a:gd name="T2" fmla="*/ 1 w 74"/>
                <a:gd name="T3" fmla="*/ 205 h 207"/>
                <a:gd name="T4" fmla="*/ 0 w 74"/>
                <a:gd name="T5" fmla="*/ 205 h 207"/>
                <a:gd name="T6" fmla="*/ 19 w 74"/>
                <a:gd name="T7" fmla="*/ 0 h 207"/>
                <a:gd name="T8" fmla="*/ 74 w 74"/>
                <a:gd name="T9" fmla="*/ 198 h 207"/>
                <a:gd name="T10" fmla="*/ 61 w 74"/>
                <a:gd name="T11" fmla="*/ 20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207">
                  <a:moveTo>
                    <a:pt x="61" y="201"/>
                  </a:moveTo>
                  <a:cubicBezTo>
                    <a:pt x="33" y="207"/>
                    <a:pt x="1" y="205"/>
                    <a:pt x="1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9" y="161"/>
                    <a:pt x="21" y="69"/>
                    <a:pt x="19" y="0"/>
                  </a:cubicBezTo>
                  <a:cubicBezTo>
                    <a:pt x="19" y="0"/>
                    <a:pt x="42" y="155"/>
                    <a:pt x="74" y="198"/>
                  </a:cubicBezTo>
                  <a:cubicBezTo>
                    <a:pt x="70" y="199"/>
                    <a:pt x="65" y="201"/>
                    <a:pt x="61" y="201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66"/>
            <p:cNvSpPr/>
            <p:nvPr/>
          </p:nvSpPr>
          <p:spPr bwMode="auto">
            <a:xfrm>
              <a:off x="4846638" y="3432175"/>
              <a:ext cx="165100" cy="377825"/>
            </a:xfrm>
            <a:custGeom>
              <a:avLst/>
              <a:gdLst>
                <a:gd name="T0" fmla="*/ 0 w 59"/>
                <a:gd name="T1" fmla="*/ 133 h 135"/>
                <a:gd name="T2" fmla="*/ 1 w 59"/>
                <a:gd name="T3" fmla="*/ 133 h 135"/>
                <a:gd name="T4" fmla="*/ 59 w 59"/>
                <a:gd name="T5" fmla="*/ 130 h 135"/>
                <a:gd name="T6" fmla="*/ 19 w 59"/>
                <a:gd name="T7" fmla="*/ 0 h 135"/>
                <a:gd name="T8" fmla="*/ 0 w 59"/>
                <a:gd name="T9" fmla="*/ 13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35">
                  <a:moveTo>
                    <a:pt x="0" y="133"/>
                  </a:move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32" y="135"/>
                    <a:pt x="59" y="130"/>
                  </a:cubicBezTo>
                  <a:cubicBezTo>
                    <a:pt x="44" y="88"/>
                    <a:pt x="31" y="44"/>
                    <a:pt x="19" y="0"/>
                  </a:cubicBezTo>
                  <a:cubicBezTo>
                    <a:pt x="18" y="52"/>
                    <a:pt x="13" y="104"/>
                    <a:pt x="0" y="133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67"/>
            <p:cNvSpPr/>
            <p:nvPr/>
          </p:nvSpPr>
          <p:spPr bwMode="auto">
            <a:xfrm>
              <a:off x="5014913" y="3794125"/>
              <a:ext cx="1588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8"/>
            <p:cNvSpPr/>
            <p:nvPr/>
          </p:nvSpPr>
          <p:spPr bwMode="auto">
            <a:xfrm>
              <a:off x="4899025" y="3230563"/>
              <a:ext cx="153988" cy="566738"/>
            </a:xfrm>
            <a:custGeom>
              <a:avLst/>
              <a:gdLst>
                <a:gd name="T0" fmla="*/ 0 w 55"/>
                <a:gd name="T1" fmla="*/ 0 h 202"/>
                <a:gd name="T2" fmla="*/ 0 w 55"/>
                <a:gd name="T3" fmla="*/ 39 h 202"/>
                <a:gd name="T4" fmla="*/ 0 w 55"/>
                <a:gd name="T5" fmla="*/ 72 h 202"/>
                <a:gd name="T6" fmla="*/ 40 w 55"/>
                <a:gd name="T7" fmla="*/ 202 h 202"/>
                <a:gd name="T8" fmla="*/ 41 w 55"/>
                <a:gd name="T9" fmla="*/ 202 h 202"/>
                <a:gd name="T10" fmla="*/ 42 w 55"/>
                <a:gd name="T11" fmla="*/ 201 h 202"/>
                <a:gd name="T12" fmla="*/ 42 w 55"/>
                <a:gd name="T13" fmla="*/ 201 h 202"/>
                <a:gd name="T14" fmla="*/ 55 w 55"/>
                <a:gd name="T15" fmla="*/ 198 h 202"/>
                <a:gd name="T16" fmla="*/ 1 w 55"/>
                <a:gd name="T17" fmla="*/ 7 h 202"/>
                <a:gd name="T18" fmla="*/ 0 w 55"/>
                <a:gd name="T19" fmla="*/ 0 h 202"/>
                <a:gd name="T20" fmla="*/ 0 w 55"/>
                <a:gd name="T2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202">
                  <a:moveTo>
                    <a:pt x="0" y="0"/>
                  </a:moveTo>
                  <a:cubicBezTo>
                    <a:pt x="0" y="12"/>
                    <a:pt x="0" y="25"/>
                    <a:pt x="0" y="39"/>
                  </a:cubicBezTo>
                  <a:cubicBezTo>
                    <a:pt x="0" y="50"/>
                    <a:pt x="0" y="61"/>
                    <a:pt x="0" y="72"/>
                  </a:cubicBezTo>
                  <a:cubicBezTo>
                    <a:pt x="12" y="116"/>
                    <a:pt x="25" y="160"/>
                    <a:pt x="40" y="202"/>
                  </a:cubicBezTo>
                  <a:cubicBezTo>
                    <a:pt x="41" y="202"/>
                    <a:pt x="41" y="202"/>
                    <a:pt x="41" y="202"/>
                  </a:cubicBezTo>
                  <a:cubicBezTo>
                    <a:pt x="41" y="202"/>
                    <a:pt x="42" y="202"/>
                    <a:pt x="42" y="201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46" y="201"/>
                    <a:pt x="51" y="199"/>
                    <a:pt x="55" y="198"/>
                  </a:cubicBezTo>
                  <a:cubicBezTo>
                    <a:pt x="27" y="160"/>
                    <a:pt x="6" y="37"/>
                    <a:pt x="1" y="7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CA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69"/>
            <p:cNvSpPr>
              <a:spLocks noEditPoints="1"/>
            </p:cNvSpPr>
            <p:nvPr/>
          </p:nvSpPr>
          <p:spPr bwMode="auto">
            <a:xfrm>
              <a:off x="3873500" y="2062163"/>
              <a:ext cx="1031875" cy="1868488"/>
            </a:xfrm>
            <a:custGeom>
              <a:avLst/>
              <a:gdLst>
                <a:gd name="T0" fmla="*/ 314 w 368"/>
                <a:gd name="T1" fmla="*/ 652 h 666"/>
                <a:gd name="T2" fmla="*/ 142 w 368"/>
                <a:gd name="T3" fmla="*/ 633 h 666"/>
                <a:gd name="T4" fmla="*/ 89 w 368"/>
                <a:gd name="T5" fmla="*/ 597 h 666"/>
                <a:gd name="T6" fmla="*/ 88 w 368"/>
                <a:gd name="T7" fmla="*/ 582 h 666"/>
                <a:gd name="T8" fmla="*/ 94 w 368"/>
                <a:gd name="T9" fmla="*/ 528 h 666"/>
                <a:gd name="T10" fmla="*/ 98 w 368"/>
                <a:gd name="T11" fmla="*/ 495 h 666"/>
                <a:gd name="T12" fmla="*/ 96 w 368"/>
                <a:gd name="T13" fmla="*/ 494 h 666"/>
                <a:gd name="T14" fmla="*/ 1 w 368"/>
                <a:gd name="T15" fmla="*/ 471 h 666"/>
                <a:gd name="T16" fmla="*/ 0 w 368"/>
                <a:gd name="T17" fmla="*/ 471 h 666"/>
                <a:gd name="T18" fmla="*/ 103 w 368"/>
                <a:gd name="T19" fmla="*/ 83 h 666"/>
                <a:gd name="T20" fmla="*/ 252 w 368"/>
                <a:gd name="T21" fmla="*/ 0 h 666"/>
                <a:gd name="T22" fmla="*/ 189 w 368"/>
                <a:gd name="T23" fmla="*/ 60 h 666"/>
                <a:gd name="T24" fmla="*/ 362 w 368"/>
                <a:gd name="T25" fmla="*/ 330 h 666"/>
                <a:gd name="T26" fmla="*/ 366 w 368"/>
                <a:gd name="T27" fmla="*/ 416 h 666"/>
                <a:gd name="T28" fmla="*/ 347 w 368"/>
                <a:gd name="T29" fmla="*/ 621 h 666"/>
                <a:gd name="T30" fmla="*/ 337 w 368"/>
                <a:gd name="T31" fmla="*/ 638 h 666"/>
                <a:gd name="T32" fmla="*/ 314 w 368"/>
                <a:gd name="T33" fmla="*/ 652 h 666"/>
                <a:gd name="T34" fmla="*/ 221 w 368"/>
                <a:gd name="T35" fmla="*/ 564 h 666"/>
                <a:gd name="T36" fmla="*/ 302 w 368"/>
                <a:gd name="T37" fmla="*/ 454 h 666"/>
                <a:gd name="T38" fmla="*/ 164 w 368"/>
                <a:gd name="T39" fmla="*/ 432 h 666"/>
                <a:gd name="T40" fmla="*/ 221 w 368"/>
                <a:gd name="T41" fmla="*/ 564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8" h="666">
                  <a:moveTo>
                    <a:pt x="314" y="652"/>
                  </a:moveTo>
                  <a:cubicBezTo>
                    <a:pt x="271" y="666"/>
                    <a:pt x="194" y="652"/>
                    <a:pt x="142" y="633"/>
                  </a:cubicBezTo>
                  <a:cubicBezTo>
                    <a:pt x="113" y="621"/>
                    <a:pt x="92" y="608"/>
                    <a:pt x="89" y="597"/>
                  </a:cubicBezTo>
                  <a:cubicBezTo>
                    <a:pt x="88" y="594"/>
                    <a:pt x="88" y="589"/>
                    <a:pt x="88" y="582"/>
                  </a:cubicBezTo>
                  <a:cubicBezTo>
                    <a:pt x="89" y="570"/>
                    <a:pt x="91" y="551"/>
                    <a:pt x="94" y="528"/>
                  </a:cubicBezTo>
                  <a:cubicBezTo>
                    <a:pt x="95" y="518"/>
                    <a:pt x="96" y="507"/>
                    <a:pt x="98" y="495"/>
                  </a:cubicBezTo>
                  <a:cubicBezTo>
                    <a:pt x="96" y="494"/>
                    <a:pt x="96" y="494"/>
                    <a:pt x="96" y="494"/>
                  </a:cubicBezTo>
                  <a:cubicBezTo>
                    <a:pt x="63" y="498"/>
                    <a:pt x="1" y="471"/>
                    <a:pt x="1" y="471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18" y="391"/>
                    <a:pt x="71" y="156"/>
                    <a:pt x="103" y="83"/>
                  </a:cubicBezTo>
                  <a:cubicBezTo>
                    <a:pt x="140" y="1"/>
                    <a:pt x="239" y="0"/>
                    <a:pt x="252" y="0"/>
                  </a:cubicBezTo>
                  <a:cubicBezTo>
                    <a:pt x="235" y="5"/>
                    <a:pt x="205" y="19"/>
                    <a:pt x="189" y="60"/>
                  </a:cubicBezTo>
                  <a:cubicBezTo>
                    <a:pt x="189" y="60"/>
                    <a:pt x="344" y="232"/>
                    <a:pt x="362" y="330"/>
                  </a:cubicBezTo>
                  <a:cubicBezTo>
                    <a:pt x="362" y="330"/>
                    <a:pt x="365" y="367"/>
                    <a:pt x="366" y="416"/>
                  </a:cubicBezTo>
                  <a:cubicBezTo>
                    <a:pt x="368" y="485"/>
                    <a:pt x="366" y="577"/>
                    <a:pt x="347" y="621"/>
                  </a:cubicBezTo>
                  <a:cubicBezTo>
                    <a:pt x="344" y="628"/>
                    <a:pt x="341" y="634"/>
                    <a:pt x="337" y="638"/>
                  </a:cubicBezTo>
                  <a:cubicBezTo>
                    <a:pt x="331" y="644"/>
                    <a:pt x="323" y="649"/>
                    <a:pt x="314" y="652"/>
                  </a:cubicBezTo>
                  <a:moveTo>
                    <a:pt x="221" y="564"/>
                  </a:moveTo>
                  <a:cubicBezTo>
                    <a:pt x="309" y="570"/>
                    <a:pt x="303" y="464"/>
                    <a:pt x="302" y="454"/>
                  </a:cubicBezTo>
                  <a:cubicBezTo>
                    <a:pt x="300" y="443"/>
                    <a:pt x="164" y="432"/>
                    <a:pt x="164" y="432"/>
                  </a:cubicBezTo>
                  <a:cubicBezTo>
                    <a:pt x="152" y="456"/>
                    <a:pt x="138" y="557"/>
                    <a:pt x="221" y="5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70"/>
            <p:cNvSpPr/>
            <p:nvPr/>
          </p:nvSpPr>
          <p:spPr bwMode="auto">
            <a:xfrm>
              <a:off x="4133850" y="34480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71"/>
            <p:cNvSpPr/>
            <p:nvPr/>
          </p:nvSpPr>
          <p:spPr bwMode="auto">
            <a:xfrm>
              <a:off x="4097338" y="2522538"/>
              <a:ext cx="204788" cy="928688"/>
            </a:xfrm>
            <a:custGeom>
              <a:avLst/>
              <a:gdLst>
                <a:gd name="T0" fmla="*/ 73 w 73"/>
                <a:gd name="T1" fmla="*/ 0 h 331"/>
                <a:gd name="T2" fmla="*/ 0 w 73"/>
                <a:gd name="T3" fmla="*/ 330 h 331"/>
                <a:gd name="T4" fmla="*/ 9 w 73"/>
                <a:gd name="T5" fmla="*/ 331 h 331"/>
                <a:gd name="T6" fmla="*/ 11 w 73"/>
                <a:gd name="T7" fmla="*/ 331 h 331"/>
                <a:gd name="T8" fmla="*/ 13 w 73"/>
                <a:gd name="T9" fmla="*/ 331 h 331"/>
                <a:gd name="T10" fmla="*/ 16 w 73"/>
                <a:gd name="T11" fmla="*/ 330 h 331"/>
                <a:gd name="T12" fmla="*/ 16 w 73"/>
                <a:gd name="T13" fmla="*/ 330 h 331"/>
                <a:gd name="T14" fmla="*/ 16 w 73"/>
                <a:gd name="T15" fmla="*/ 330 h 331"/>
                <a:gd name="T16" fmla="*/ 16 w 73"/>
                <a:gd name="T17" fmla="*/ 330 h 331"/>
                <a:gd name="T18" fmla="*/ 73 w 73"/>
                <a:gd name="T1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331">
                  <a:moveTo>
                    <a:pt x="73" y="0"/>
                  </a:moveTo>
                  <a:cubicBezTo>
                    <a:pt x="28" y="105"/>
                    <a:pt x="22" y="220"/>
                    <a:pt x="0" y="330"/>
                  </a:cubicBezTo>
                  <a:cubicBezTo>
                    <a:pt x="3" y="331"/>
                    <a:pt x="7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2" y="331"/>
                    <a:pt x="12" y="331"/>
                    <a:pt x="13" y="331"/>
                  </a:cubicBezTo>
                  <a:cubicBezTo>
                    <a:pt x="14" y="331"/>
                    <a:pt x="15" y="331"/>
                    <a:pt x="16" y="330"/>
                  </a:cubicBezTo>
                  <a:cubicBezTo>
                    <a:pt x="16" y="330"/>
                    <a:pt x="16" y="330"/>
                    <a:pt x="16" y="330"/>
                  </a:cubicBezTo>
                  <a:cubicBezTo>
                    <a:pt x="16" y="330"/>
                    <a:pt x="16" y="330"/>
                    <a:pt x="16" y="330"/>
                  </a:cubicBezTo>
                  <a:cubicBezTo>
                    <a:pt x="16" y="330"/>
                    <a:pt x="16" y="330"/>
                    <a:pt x="16" y="330"/>
                  </a:cubicBezTo>
                  <a:cubicBezTo>
                    <a:pt x="43" y="222"/>
                    <a:pt x="49" y="109"/>
                    <a:pt x="7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372"/>
            <p:cNvSpPr>
              <a:spLocks noEditPoints="1"/>
            </p:cNvSpPr>
            <p:nvPr/>
          </p:nvSpPr>
          <p:spPr bwMode="auto">
            <a:xfrm>
              <a:off x="4425950" y="2255838"/>
              <a:ext cx="461963" cy="733425"/>
            </a:xfrm>
            <a:custGeom>
              <a:avLst/>
              <a:gdLst>
                <a:gd name="T0" fmla="*/ 165 w 165"/>
                <a:gd name="T1" fmla="*/ 260 h 261"/>
                <a:gd name="T2" fmla="*/ 165 w 165"/>
                <a:gd name="T3" fmla="*/ 261 h 261"/>
                <a:gd name="T4" fmla="*/ 165 w 165"/>
                <a:gd name="T5" fmla="*/ 261 h 261"/>
                <a:gd name="T6" fmla="*/ 165 w 165"/>
                <a:gd name="T7" fmla="*/ 261 h 261"/>
                <a:gd name="T8" fmla="*/ 165 w 165"/>
                <a:gd name="T9" fmla="*/ 261 h 261"/>
                <a:gd name="T10" fmla="*/ 165 w 165"/>
                <a:gd name="T11" fmla="*/ 260 h 261"/>
                <a:gd name="T12" fmla="*/ 165 w 165"/>
                <a:gd name="T13" fmla="*/ 260 h 261"/>
                <a:gd name="T14" fmla="*/ 165 w 165"/>
                <a:gd name="T15" fmla="*/ 260 h 261"/>
                <a:gd name="T16" fmla="*/ 165 w 165"/>
                <a:gd name="T17" fmla="*/ 260 h 261"/>
                <a:gd name="T18" fmla="*/ 165 w 165"/>
                <a:gd name="T19" fmla="*/ 260 h 261"/>
                <a:gd name="T20" fmla="*/ 165 w 165"/>
                <a:gd name="T21" fmla="*/ 260 h 261"/>
                <a:gd name="T22" fmla="*/ 165 w 165"/>
                <a:gd name="T23" fmla="*/ 260 h 261"/>
                <a:gd name="T24" fmla="*/ 165 w 165"/>
                <a:gd name="T25" fmla="*/ 260 h 261"/>
                <a:gd name="T26" fmla="*/ 165 w 165"/>
                <a:gd name="T27" fmla="*/ 260 h 261"/>
                <a:gd name="T28" fmla="*/ 165 w 165"/>
                <a:gd name="T29" fmla="*/ 260 h 261"/>
                <a:gd name="T30" fmla="*/ 165 w 165"/>
                <a:gd name="T31" fmla="*/ 260 h 261"/>
                <a:gd name="T32" fmla="*/ 165 w 165"/>
                <a:gd name="T33" fmla="*/ 260 h 261"/>
                <a:gd name="T34" fmla="*/ 165 w 165"/>
                <a:gd name="T35" fmla="*/ 260 h 261"/>
                <a:gd name="T36" fmla="*/ 164 w 165"/>
                <a:gd name="T37" fmla="*/ 260 h 261"/>
                <a:gd name="T38" fmla="*/ 165 w 165"/>
                <a:gd name="T39" fmla="*/ 260 h 261"/>
                <a:gd name="T40" fmla="*/ 164 w 165"/>
                <a:gd name="T41" fmla="*/ 260 h 261"/>
                <a:gd name="T42" fmla="*/ 164 w 165"/>
                <a:gd name="T43" fmla="*/ 260 h 261"/>
                <a:gd name="T44" fmla="*/ 164 w 165"/>
                <a:gd name="T45" fmla="*/ 260 h 261"/>
                <a:gd name="T46" fmla="*/ 164 w 165"/>
                <a:gd name="T47" fmla="*/ 260 h 261"/>
                <a:gd name="T48" fmla="*/ 164 w 165"/>
                <a:gd name="T49" fmla="*/ 260 h 261"/>
                <a:gd name="T50" fmla="*/ 164 w 165"/>
                <a:gd name="T51" fmla="*/ 260 h 261"/>
                <a:gd name="T52" fmla="*/ 164 w 165"/>
                <a:gd name="T53" fmla="*/ 260 h 261"/>
                <a:gd name="T54" fmla="*/ 164 w 165"/>
                <a:gd name="T55" fmla="*/ 259 h 261"/>
                <a:gd name="T56" fmla="*/ 164 w 165"/>
                <a:gd name="T57" fmla="*/ 259 h 261"/>
                <a:gd name="T58" fmla="*/ 164 w 165"/>
                <a:gd name="T59" fmla="*/ 259 h 261"/>
                <a:gd name="T60" fmla="*/ 0 w 165"/>
                <a:gd name="T61" fmla="*/ 0 h 261"/>
                <a:gd name="T62" fmla="*/ 164 w 165"/>
                <a:gd name="T63" fmla="*/ 259 h 261"/>
                <a:gd name="T64" fmla="*/ 0 w 165"/>
                <a:gd name="T6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5" h="261">
                  <a:moveTo>
                    <a:pt x="165" y="260"/>
                  </a:moveTo>
                  <a:cubicBezTo>
                    <a:pt x="165" y="261"/>
                    <a:pt x="165" y="261"/>
                    <a:pt x="165" y="261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1"/>
                    <a:pt x="165" y="261"/>
                    <a:pt x="165" y="260"/>
                  </a:cubicBezTo>
                  <a:moveTo>
                    <a:pt x="165" y="260"/>
                  </a:moveTo>
                  <a:cubicBezTo>
                    <a:pt x="165" y="260"/>
                    <a:pt x="165" y="260"/>
                    <a:pt x="165" y="260"/>
                  </a:cubicBezTo>
                  <a:cubicBezTo>
                    <a:pt x="165" y="260"/>
                    <a:pt x="165" y="260"/>
                    <a:pt x="165" y="260"/>
                  </a:cubicBezTo>
                  <a:moveTo>
                    <a:pt x="165" y="260"/>
                  </a:moveTo>
                  <a:cubicBezTo>
                    <a:pt x="165" y="260"/>
                    <a:pt x="165" y="260"/>
                    <a:pt x="165" y="260"/>
                  </a:cubicBezTo>
                  <a:cubicBezTo>
                    <a:pt x="165" y="260"/>
                    <a:pt x="165" y="260"/>
                    <a:pt x="165" y="260"/>
                  </a:cubicBezTo>
                  <a:moveTo>
                    <a:pt x="165" y="260"/>
                  </a:moveTo>
                  <a:cubicBezTo>
                    <a:pt x="165" y="260"/>
                    <a:pt x="165" y="260"/>
                    <a:pt x="165" y="260"/>
                  </a:cubicBezTo>
                  <a:cubicBezTo>
                    <a:pt x="165" y="260"/>
                    <a:pt x="165" y="260"/>
                    <a:pt x="165" y="260"/>
                  </a:cubicBezTo>
                  <a:moveTo>
                    <a:pt x="165" y="260"/>
                  </a:moveTo>
                  <a:cubicBezTo>
                    <a:pt x="165" y="260"/>
                    <a:pt x="165" y="260"/>
                    <a:pt x="165" y="260"/>
                  </a:cubicBezTo>
                  <a:cubicBezTo>
                    <a:pt x="165" y="260"/>
                    <a:pt x="165" y="260"/>
                    <a:pt x="165" y="260"/>
                  </a:cubicBezTo>
                  <a:moveTo>
                    <a:pt x="164" y="260"/>
                  </a:moveTo>
                  <a:cubicBezTo>
                    <a:pt x="165" y="260"/>
                    <a:pt x="165" y="260"/>
                    <a:pt x="165" y="260"/>
                  </a:cubicBezTo>
                  <a:cubicBezTo>
                    <a:pt x="165" y="260"/>
                    <a:pt x="165" y="260"/>
                    <a:pt x="164" y="260"/>
                  </a:cubicBezTo>
                  <a:moveTo>
                    <a:pt x="164" y="260"/>
                  </a:moveTo>
                  <a:cubicBezTo>
                    <a:pt x="164" y="260"/>
                    <a:pt x="164" y="260"/>
                    <a:pt x="164" y="260"/>
                  </a:cubicBezTo>
                  <a:cubicBezTo>
                    <a:pt x="164" y="260"/>
                    <a:pt x="164" y="260"/>
                    <a:pt x="164" y="260"/>
                  </a:cubicBezTo>
                  <a:moveTo>
                    <a:pt x="164" y="260"/>
                  </a:moveTo>
                  <a:cubicBezTo>
                    <a:pt x="164" y="260"/>
                    <a:pt x="164" y="260"/>
                    <a:pt x="164" y="260"/>
                  </a:cubicBezTo>
                  <a:cubicBezTo>
                    <a:pt x="164" y="260"/>
                    <a:pt x="164" y="260"/>
                    <a:pt x="164" y="260"/>
                  </a:cubicBezTo>
                  <a:moveTo>
                    <a:pt x="164" y="259"/>
                  </a:moveTo>
                  <a:cubicBezTo>
                    <a:pt x="164" y="259"/>
                    <a:pt x="164" y="259"/>
                    <a:pt x="164" y="259"/>
                  </a:cubicBezTo>
                  <a:cubicBezTo>
                    <a:pt x="164" y="259"/>
                    <a:pt x="164" y="259"/>
                    <a:pt x="164" y="259"/>
                  </a:cubicBezTo>
                  <a:moveTo>
                    <a:pt x="0" y="0"/>
                  </a:moveTo>
                  <a:cubicBezTo>
                    <a:pt x="33" y="38"/>
                    <a:pt x="149" y="176"/>
                    <a:pt x="164" y="259"/>
                  </a:cubicBezTo>
                  <a:cubicBezTo>
                    <a:pt x="149" y="176"/>
                    <a:pt x="33" y="38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373"/>
            <p:cNvSpPr/>
            <p:nvPr/>
          </p:nvSpPr>
          <p:spPr bwMode="auto">
            <a:xfrm>
              <a:off x="4391025" y="2236788"/>
              <a:ext cx="504825" cy="896938"/>
            </a:xfrm>
            <a:custGeom>
              <a:avLst/>
              <a:gdLst>
                <a:gd name="T0" fmla="*/ 6 w 180"/>
                <a:gd name="T1" fmla="*/ 0 h 320"/>
                <a:gd name="T2" fmla="*/ 0 w 180"/>
                <a:gd name="T3" fmla="*/ 14 h 320"/>
                <a:gd name="T4" fmla="*/ 180 w 180"/>
                <a:gd name="T5" fmla="*/ 320 h 320"/>
                <a:gd name="T6" fmla="*/ 177 w 180"/>
                <a:gd name="T7" fmla="*/ 268 h 320"/>
                <a:gd name="T8" fmla="*/ 177 w 180"/>
                <a:gd name="T9" fmla="*/ 268 h 320"/>
                <a:gd name="T10" fmla="*/ 177 w 180"/>
                <a:gd name="T11" fmla="*/ 268 h 320"/>
                <a:gd name="T12" fmla="*/ 177 w 180"/>
                <a:gd name="T13" fmla="*/ 268 h 320"/>
                <a:gd name="T14" fmla="*/ 177 w 180"/>
                <a:gd name="T15" fmla="*/ 267 h 320"/>
                <a:gd name="T16" fmla="*/ 177 w 180"/>
                <a:gd name="T17" fmla="*/ 267 h 320"/>
                <a:gd name="T18" fmla="*/ 177 w 180"/>
                <a:gd name="T19" fmla="*/ 267 h 320"/>
                <a:gd name="T20" fmla="*/ 177 w 180"/>
                <a:gd name="T21" fmla="*/ 267 h 320"/>
                <a:gd name="T22" fmla="*/ 177 w 180"/>
                <a:gd name="T23" fmla="*/ 267 h 320"/>
                <a:gd name="T24" fmla="*/ 177 w 180"/>
                <a:gd name="T25" fmla="*/ 267 h 320"/>
                <a:gd name="T26" fmla="*/ 177 w 180"/>
                <a:gd name="T27" fmla="*/ 267 h 320"/>
                <a:gd name="T28" fmla="*/ 177 w 180"/>
                <a:gd name="T29" fmla="*/ 267 h 320"/>
                <a:gd name="T30" fmla="*/ 177 w 180"/>
                <a:gd name="T31" fmla="*/ 267 h 320"/>
                <a:gd name="T32" fmla="*/ 177 w 180"/>
                <a:gd name="T33" fmla="*/ 267 h 320"/>
                <a:gd name="T34" fmla="*/ 176 w 180"/>
                <a:gd name="T35" fmla="*/ 267 h 320"/>
                <a:gd name="T36" fmla="*/ 176 w 180"/>
                <a:gd name="T37" fmla="*/ 267 h 320"/>
                <a:gd name="T38" fmla="*/ 176 w 180"/>
                <a:gd name="T39" fmla="*/ 267 h 320"/>
                <a:gd name="T40" fmla="*/ 176 w 180"/>
                <a:gd name="T41" fmla="*/ 267 h 320"/>
                <a:gd name="T42" fmla="*/ 176 w 180"/>
                <a:gd name="T43" fmla="*/ 267 h 320"/>
                <a:gd name="T44" fmla="*/ 176 w 180"/>
                <a:gd name="T45" fmla="*/ 266 h 320"/>
                <a:gd name="T46" fmla="*/ 176 w 180"/>
                <a:gd name="T47" fmla="*/ 266 h 320"/>
                <a:gd name="T48" fmla="*/ 176 w 180"/>
                <a:gd name="T49" fmla="*/ 266 h 320"/>
                <a:gd name="T50" fmla="*/ 12 w 180"/>
                <a:gd name="T51" fmla="*/ 7 h 320"/>
                <a:gd name="T52" fmla="*/ 6 w 180"/>
                <a:gd name="T5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320">
                  <a:moveTo>
                    <a:pt x="6" y="0"/>
                  </a:moveTo>
                  <a:cubicBezTo>
                    <a:pt x="3" y="3"/>
                    <a:pt x="0" y="12"/>
                    <a:pt x="0" y="14"/>
                  </a:cubicBezTo>
                  <a:cubicBezTo>
                    <a:pt x="63" y="118"/>
                    <a:pt x="149" y="206"/>
                    <a:pt x="180" y="320"/>
                  </a:cubicBezTo>
                  <a:cubicBezTo>
                    <a:pt x="178" y="289"/>
                    <a:pt x="177" y="268"/>
                    <a:pt x="177" y="268"/>
                  </a:cubicBezTo>
                  <a:cubicBezTo>
                    <a:pt x="177" y="268"/>
                    <a:pt x="177" y="268"/>
                    <a:pt x="177" y="268"/>
                  </a:cubicBezTo>
                  <a:cubicBezTo>
                    <a:pt x="177" y="268"/>
                    <a:pt x="177" y="268"/>
                    <a:pt x="177" y="268"/>
                  </a:cubicBezTo>
                  <a:cubicBezTo>
                    <a:pt x="177" y="268"/>
                    <a:pt x="177" y="268"/>
                    <a:pt x="177" y="268"/>
                  </a:cubicBezTo>
                  <a:cubicBezTo>
                    <a:pt x="177" y="268"/>
                    <a:pt x="177" y="268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7" y="267"/>
                  </a:cubicBezTo>
                  <a:cubicBezTo>
                    <a:pt x="177" y="267"/>
                    <a:pt x="177" y="267"/>
                    <a:pt x="176" y="267"/>
                  </a:cubicBezTo>
                  <a:cubicBezTo>
                    <a:pt x="176" y="267"/>
                    <a:pt x="176" y="267"/>
                    <a:pt x="176" y="267"/>
                  </a:cubicBezTo>
                  <a:cubicBezTo>
                    <a:pt x="176" y="267"/>
                    <a:pt x="176" y="267"/>
                    <a:pt x="176" y="267"/>
                  </a:cubicBezTo>
                  <a:cubicBezTo>
                    <a:pt x="176" y="267"/>
                    <a:pt x="176" y="267"/>
                    <a:pt x="176" y="267"/>
                  </a:cubicBezTo>
                  <a:cubicBezTo>
                    <a:pt x="176" y="267"/>
                    <a:pt x="176" y="267"/>
                    <a:pt x="176" y="267"/>
                  </a:cubicBezTo>
                  <a:cubicBezTo>
                    <a:pt x="176" y="266"/>
                    <a:pt x="176" y="266"/>
                    <a:pt x="176" y="266"/>
                  </a:cubicBezTo>
                  <a:cubicBezTo>
                    <a:pt x="176" y="266"/>
                    <a:pt x="176" y="266"/>
                    <a:pt x="176" y="266"/>
                  </a:cubicBezTo>
                  <a:cubicBezTo>
                    <a:pt x="176" y="266"/>
                    <a:pt x="176" y="266"/>
                    <a:pt x="176" y="266"/>
                  </a:cubicBezTo>
                  <a:cubicBezTo>
                    <a:pt x="161" y="183"/>
                    <a:pt x="45" y="45"/>
                    <a:pt x="12" y="7"/>
                  </a:cubicBezTo>
                  <a:cubicBezTo>
                    <a:pt x="10" y="4"/>
                    <a:pt x="8" y="2"/>
                    <a:pt x="6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374"/>
            <p:cNvSpPr/>
            <p:nvPr/>
          </p:nvSpPr>
          <p:spPr bwMode="auto">
            <a:xfrm>
              <a:off x="4402138" y="2054225"/>
              <a:ext cx="503238" cy="935038"/>
            </a:xfrm>
            <a:custGeom>
              <a:avLst/>
              <a:gdLst>
                <a:gd name="T0" fmla="*/ 63 w 179"/>
                <a:gd name="T1" fmla="*/ 3 h 333"/>
                <a:gd name="T2" fmla="*/ 75 w 179"/>
                <a:gd name="T3" fmla="*/ 0 h 333"/>
                <a:gd name="T4" fmla="*/ 75 w 179"/>
                <a:gd name="T5" fmla="*/ 0 h 333"/>
                <a:gd name="T6" fmla="*/ 92 w 179"/>
                <a:gd name="T7" fmla="*/ 2 h 333"/>
                <a:gd name="T8" fmla="*/ 92 w 179"/>
                <a:gd name="T9" fmla="*/ 3 h 333"/>
                <a:gd name="T10" fmla="*/ 98 w 179"/>
                <a:gd name="T11" fmla="*/ 38 h 333"/>
                <a:gd name="T12" fmla="*/ 98 w 179"/>
                <a:gd name="T13" fmla="*/ 39 h 333"/>
                <a:gd name="T14" fmla="*/ 174 w 179"/>
                <a:gd name="T15" fmla="*/ 223 h 333"/>
                <a:gd name="T16" fmla="*/ 176 w 179"/>
                <a:gd name="T17" fmla="*/ 237 h 333"/>
                <a:gd name="T18" fmla="*/ 173 w 179"/>
                <a:gd name="T19" fmla="*/ 324 h 333"/>
                <a:gd name="T20" fmla="*/ 173 w 179"/>
                <a:gd name="T21" fmla="*/ 333 h 333"/>
                <a:gd name="T22" fmla="*/ 0 w 179"/>
                <a:gd name="T23" fmla="*/ 63 h 333"/>
                <a:gd name="T24" fmla="*/ 63 w 179"/>
                <a:gd name="T25" fmla="*/ 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33">
                  <a:moveTo>
                    <a:pt x="63" y="3"/>
                  </a:moveTo>
                  <a:cubicBezTo>
                    <a:pt x="70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1"/>
                    <a:pt x="86" y="2"/>
                    <a:pt x="92" y="2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8"/>
                    <a:pt x="98" y="39"/>
                    <a:pt x="98" y="39"/>
                  </a:cubicBezTo>
                  <a:cubicBezTo>
                    <a:pt x="103" y="49"/>
                    <a:pt x="159" y="156"/>
                    <a:pt x="174" y="223"/>
                  </a:cubicBezTo>
                  <a:cubicBezTo>
                    <a:pt x="175" y="228"/>
                    <a:pt x="176" y="233"/>
                    <a:pt x="176" y="237"/>
                  </a:cubicBezTo>
                  <a:cubicBezTo>
                    <a:pt x="179" y="258"/>
                    <a:pt x="175" y="305"/>
                    <a:pt x="173" y="324"/>
                  </a:cubicBezTo>
                  <a:cubicBezTo>
                    <a:pt x="173" y="330"/>
                    <a:pt x="173" y="333"/>
                    <a:pt x="173" y="333"/>
                  </a:cubicBezTo>
                  <a:cubicBezTo>
                    <a:pt x="155" y="235"/>
                    <a:pt x="0" y="63"/>
                    <a:pt x="0" y="63"/>
                  </a:cubicBezTo>
                  <a:cubicBezTo>
                    <a:pt x="16" y="22"/>
                    <a:pt x="46" y="8"/>
                    <a:pt x="63" y="3"/>
                  </a:cubicBez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375"/>
            <p:cNvSpPr/>
            <p:nvPr/>
          </p:nvSpPr>
          <p:spPr bwMode="auto">
            <a:xfrm>
              <a:off x="4270375" y="3838575"/>
              <a:ext cx="482600" cy="892175"/>
            </a:xfrm>
            <a:custGeom>
              <a:avLst/>
              <a:gdLst>
                <a:gd name="T0" fmla="*/ 172 w 172"/>
                <a:gd name="T1" fmla="*/ 19 h 318"/>
                <a:gd name="T2" fmla="*/ 118 w 172"/>
                <a:gd name="T3" fmla="*/ 299 h 318"/>
                <a:gd name="T4" fmla="*/ 9 w 172"/>
                <a:gd name="T5" fmla="*/ 300 h 318"/>
                <a:gd name="T6" fmla="*/ 0 w 172"/>
                <a:gd name="T7" fmla="*/ 0 h 318"/>
                <a:gd name="T8" fmla="*/ 172 w 172"/>
                <a:gd name="T9" fmla="*/ 1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318">
                  <a:moveTo>
                    <a:pt x="172" y="19"/>
                  </a:moveTo>
                  <a:cubicBezTo>
                    <a:pt x="118" y="299"/>
                    <a:pt x="118" y="299"/>
                    <a:pt x="118" y="299"/>
                  </a:cubicBezTo>
                  <a:cubicBezTo>
                    <a:pt x="81" y="318"/>
                    <a:pt x="18" y="302"/>
                    <a:pt x="9" y="300"/>
                  </a:cubicBezTo>
                  <a:cubicBezTo>
                    <a:pt x="2" y="218"/>
                    <a:pt x="0" y="19"/>
                    <a:pt x="0" y="0"/>
                  </a:cubicBezTo>
                  <a:cubicBezTo>
                    <a:pt x="52" y="19"/>
                    <a:pt x="129" y="33"/>
                    <a:pt x="172" y="19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376"/>
            <p:cNvSpPr/>
            <p:nvPr/>
          </p:nvSpPr>
          <p:spPr bwMode="auto">
            <a:xfrm>
              <a:off x="4270375" y="3838575"/>
              <a:ext cx="471488" cy="892175"/>
            </a:xfrm>
            <a:custGeom>
              <a:avLst/>
              <a:gdLst>
                <a:gd name="T0" fmla="*/ 1 w 168"/>
                <a:gd name="T1" fmla="*/ 0 h 318"/>
                <a:gd name="T2" fmla="*/ 0 w 168"/>
                <a:gd name="T3" fmla="*/ 0 h 318"/>
                <a:gd name="T4" fmla="*/ 9 w 168"/>
                <a:gd name="T5" fmla="*/ 300 h 318"/>
                <a:gd name="T6" fmla="*/ 118 w 168"/>
                <a:gd name="T7" fmla="*/ 299 h 318"/>
                <a:gd name="T8" fmla="*/ 168 w 168"/>
                <a:gd name="T9" fmla="*/ 37 h 318"/>
                <a:gd name="T10" fmla="*/ 1 w 168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1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2" y="218"/>
                    <a:pt x="9" y="300"/>
                  </a:cubicBezTo>
                  <a:cubicBezTo>
                    <a:pt x="18" y="302"/>
                    <a:pt x="81" y="318"/>
                    <a:pt x="118" y="299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14" y="52"/>
                    <a:pt x="45" y="32"/>
                    <a:pt x="1" y="0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377"/>
            <p:cNvSpPr>
              <a:spLocks noEditPoints="1"/>
            </p:cNvSpPr>
            <p:nvPr/>
          </p:nvSpPr>
          <p:spPr bwMode="auto">
            <a:xfrm>
              <a:off x="4273550" y="3838575"/>
              <a:ext cx="479425" cy="103188"/>
            </a:xfrm>
            <a:custGeom>
              <a:avLst/>
              <a:gdLst>
                <a:gd name="T0" fmla="*/ 126 w 171"/>
                <a:gd name="T1" fmla="*/ 25 h 37"/>
                <a:gd name="T2" fmla="*/ 126 w 171"/>
                <a:gd name="T3" fmla="*/ 25 h 37"/>
                <a:gd name="T4" fmla="*/ 126 w 171"/>
                <a:gd name="T5" fmla="*/ 25 h 37"/>
                <a:gd name="T6" fmla="*/ 126 w 171"/>
                <a:gd name="T7" fmla="*/ 25 h 37"/>
                <a:gd name="T8" fmla="*/ 171 w 171"/>
                <a:gd name="T9" fmla="*/ 19 h 37"/>
                <a:gd name="T10" fmla="*/ 127 w 171"/>
                <a:gd name="T11" fmla="*/ 25 h 37"/>
                <a:gd name="T12" fmla="*/ 171 w 171"/>
                <a:gd name="T13" fmla="*/ 19 h 37"/>
                <a:gd name="T14" fmla="*/ 171 w 171"/>
                <a:gd name="T15" fmla="*/ 19 h 37"/>
                <a:gd name="T16" fmla="*/ 167 w 171"/>
                <a:gd name="T17" fmla="*/ 37 h 37"/>
                <a:gd name="T18" fmla="*/ 167 w 171"/>
                <a:gd name="T19" fmla="*/ 37 h 37"/>
                <a:gd name="T20" fmla="*/ 171 w 171"/>
                <a:gd name="T21" fmla="*/ 19 h 37"/>
                <a:gd name="T22" fmla="*/ 171 w 171"/>
                <a:gd name="T23" fmla="*/ 19 h 37"/>
                <a:gd name="T24" fmla="*/ 171 w 171"/>
                <a:gd name="T25" fmla="*/ 19 h 37"/>
                <a:gd name="T26" fmla="*/ 171 w 171"/>
                <a:gd name="T27" fmla="*/ 19 h 37"/>
                <a:gd name="T28" fmla="*/ 171 w 171"/>
                <a:gd name="T29" fmla="*/ 19 h 37"/>
                <a:gd name="T30" fmla="*/ 1 w 171"/>
                <a:gd name="T31" fmla="*/ 0 h 37"/>
                <a:gd name="T32" fmla="*/ 1 w 171"/>
                <a:gd name="T33" fmla="*/ 0 h 37"/>
                <a:gd name="T34" fmla="*/ 1 w 171"/>
                <a:gd name="T35" fmla="*/ 0 h 37"/>
                <a:gd name="T36" fmla="*/ 0 w 171"/>
                <a:gd name="T37" fmla="*/ 0 h 37"/>
                <a:gd name="T38" fmla="*/ 0 w 171"/>
                <a:gd name="T39" fmla="*/ 0 h 37"/>
                <a:gd name="T40" fmla="*/ 0 w 171"/>
                <a:gd name="T41" fmla="*/ 0 h 37"/>
                <a:gd name="T42" fmla="*/ 0 w 171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37">
                  <a:moveTo>
                    <a:pt x="126" y="25"/>
                  </a:move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moveTo>
                    <a:pt x="171" y="19"/>
                  </a:moveTo>
                  <a:cubicBezTo>
                    <a:pt x="158" y="23"/>
                    <a:pt x="143" y="25"/>
                    <a:pt x="127" y="25"/>
                  </a:cubicBezTo>
                  <a:cubicBezTo>
                    <a:pt x="143" y="25"/>
                    <a:pt x="158" y="23"/>
                    <a:pt x="171" y="19"/>
                  </a:cubicBezTo>
                  <a:moveTo>
                    <a:pt x="171" y="19"/>
                  </a:move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71" y="19"/>
                    <a:pt x="171" y="19"/>
                    <a:pt x="171" y="19"/>
                  </a:cubicBezTo>
                  <a:moveTo>
                    <a:pt x="171" y="19"/>
                  </a:move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378"/>
            <p:cNvSpPr/>
            <p:nvPr/>
          </p:nvSpPr>
          <p:spPr bwMode="auto">
            <a:xfrm>
              <a:off x="4273550" y="3838575"/>
              <a:ext cx="479425" cy="69850"/>
            </a:xfrm>
            <a:custGeom>
              <a:avLst/>
              <a:gdLst>
                <a:gd name="T0" fmla="*/ 0 w 171"/>
                <a:gd name="T1" fmla="*/ 0 h 25"/>
                <a:gd name="T2" fmla="*/ 0 w 171"/>
                <a:gd name="T3" fmla="*/ 0 h 25"/>
                <a:gd name="T4" fmla="*/ 0 w 171"/>
                <a:gd name="T5" fmla="*/ 0 h 25"/>
                <a:gd name="T6" fmla="*/ 1 w 171"/>
                <a:gd name="T7" fmla="*/ 0 h 25"/>
                <a:gd name="T8" fmla="*/ 1 w 171"/>
                <a:gd name="T9" fmla="*/ 0 h 25"/>
                <a:gd name="T10" fmla="*/ 126 w 171"/>
                <a:gd name="T11" fmla="*/ 25 h 25"/>
                <a:gd name="T12" fmla="*/ 126 w 171"/>
                <a:gd name="T13" fmla="*/ 25 h 25"/>
                <a:gd name="T14" fmla="*/ 127 w 171"/>
                <a:gd name="T15" fmla="*/ 25 h 25"/>
                <a:gd name="T16" fmla="*/ 171 w 171"/>
                <a:gd name="T17" fmla="*/ 19 h 25"/>
                <a:gd name="T18" fmla="*/ 171 w 171"/>
                <a:gd name="T19" fmla="*/ 19 h 25"/>
                <a:gd name="T20" fmla="*/ 171 w 171"/>
                <a:gd name="T21" fmla="*/ 19 h 25"/>
                <a:gd name="T22" fmla="*/ 171 w 171"/>
                <a:gd name="T23" fmla="*/ 19 h 25"/>
                <a:gd name="T24" fmla="*/ 127 w 171"/>
                <a:gd name="T25" fmla="*/ 25 h 25"/>
                <a:gd name="T26" fmla="*/ 0 w 171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7" y="14"/>
                    <a:pt x="8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7" y="25"/>
                  </a:cubicBezTo>
                  <a:cubicBezTo>
                    <a:pt x="143" y="25"/>
                    <a:pt x="158" y="23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58" y="23"/>
                    <a:pt x="143" y="25"/>
                    <a:pt x="127" y="25"/>
                  </a:cubicBezTo>
                  <a:cubicBezTo>
                    <a:pt x="86" y="25"/>
                    <a:pt x="36" y="14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379"/>
            <p:cNvSpPr/>
            <p:nvPr/>
          </p:nvSpPr>
          <p:spPr bwMode="auto">
            <a:xfrm>
              <a:off x="4273550" y="3838575"/>
              <a:ext cx="479425" cy="117475"/>
            </a:xfrm>
            <a:custGeom>
              <a:avLst/>
              <a:gdLst>
                <a:gd name="T0" fmla="*/ 0 w 171"/>
                <a:gd name="T1" fmla="*/ 0 h 42"/>
                <a:gd name="T2" fmla="*/ 128 w 171"/>
                <a:gd name="T3" fmla="*/ 42 h 42"/>
                <a:gd name="T4" fmla="*/ 128 w 171"/>
                <a:gd name="T5" fmla="*/ 42 h 42"/>
                <a:gd name="T6" fmla="*/ 128 w 171"/>
                <a:gd name="T7" fmla="*/ 42 h 42"/>
                <a:gd name="T8" fmla="*/ 167 w 171"/>
                <a:gd name="T9" fmla="*/ 38 h 42"/>
                <a:gd name="T10" fmla="*/ 167 w 171"/>
                <a:gd name="T11" fmla="*/ 38 h 42"/>
                <a:gd name="T12" fmla="*/ 167 w 171"/>
                <a:gd name="T13" fmla="*/ 38 h 42"/>
                <a:gd name="T14" fmla="*/ 167 w 171"/>
                <a:gd name="T15" fmla="*/ 37 h 42"/>
                <a:gd name="T16" fmla="*/ 171 w 171"/>
                <a:gd name="T17" fmla="*/ 19 h 42"/>
                <a:gd name="T18" fmla="*/ 171 w 171"/>
                <a:gd name="T19" fmla="*/ 19 h 42"/>
                <a:gd name="T20" fmla="*/ 171 w 171"/>
                <a:gd name="T21" fmla="*/ 19 h 42"/>
                <a:gd name="T22" fmla="*/ 127 w 171"/>
                <a:gd name="T23" fmla="*/ 25 h 42"/>
                <a:gd name="T24" fmla="*/ 126 w 171"/>
                <a:gd name="T25" fmla="*/ 25 h 42"/>
                <a:gd name="T26" fmla="*/ 126 w 171"/>
                <a:gd name="T27" fmla="*/ 25 h 42"/>
                <a:gd name="T28" fmla="*/ 126 w 171"/>
                <a:gd name="T29" fmla="*/ 25 h 42"/>
                <a:gd name="T30" fmla="*/ 1 w 171"/>
                <a:gd name="T31" fmla="*/ 0 h 42"/>
                <a:gd name="T32" fmla="*/ 1 w 171"/>
                <a:gd name="T33" fmla="*/ 0 h 42"/>
                <a:gd name="T34" fmla="*/ 0 w 171"/>
                <a:gd name="T35" fmla="*/ 0 h 42"/>
                <a:gd name="T36" fmla="*/ 0 w 171"/>
                <a:gd name="T3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42">
                  <a:moveTo>
                    <a:pt x="0" y="0"/>
                  </a:moveTo>
                  <a:cubicBezTo>
                    <a:pt x="34" y="25"/>
                    <a:pt x="83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42" y="42"/>
                    <a:pt x="154" y="41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7"/>
                    <a:pt x="167" y="37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58" y="23"/>
                    <a:pt x="143" y="25"/>
                    <a:pt x="127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86" y="25"/>
                    <a:pt x="37" y="1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CA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380"/>
            <p:cNvSpPr>
              <a:spLocks noEditPoints="1"/>
            </p:cNvSpPr>
            <p:nvPr/>
          </p:nvSpPr>
          <p:spPr bwMode="auto">
            <a:xfrm>
              <a:off x="4632325" y="3944938"/>
              <a:ext cx="109538" cy="11113"/>
            </a:xfrm>
            <a:custGeom>
              <a:avLst/>
              <a:gdLst>
                <a:gd name="T0" fmla="*/ 0 w 39"/>
                <a:gd name="T1" fmla="*/ 4 h 4"/>
                <a:gd name="T2" fmla="*/ 0 w 39"/>
                <a:gd name="T3" fmla="*/ 4 h 4"/>
                <a:gd name="T4" fmla="*/ 0 w 39"/>
                <a:gd name="T5" fmla="*/ 4 h 4"/>
                <a:gd name="T6" fmla="*/ 0 w 39"/>
                <a:gd name="T7" fmla="*/ 4 h 4"/>
                <a:gd name="T8" fmla="*/ 39 w 39"/>
                <a:gd name="T9" fmla="*/ 0 h 4"/>
                <a:gd name="T10" fmla="*/ 0 w 39"/>
                <a:gd name="T11" fmla="*/ 4 h 4"/>
                <a:gd name="T12" fmla="*/ 39 w 39"/>
                <a:gd name="T13" fmla="*/ 0 h 4"/>
                <a:gd name="T14" fmla="*/ 39 w 39"/>
                <a:gd name="T15" fmla="*/ 0 h 4"/>
                <a:gd name="T16" fmla="*/ 39 w 39"/>
                <a:gd name="T17" fmla="*/ 0 h 4"/>
                <a:gd name="T18" fmla="*/ 39 w 39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39" y="0"/>
                  </a:moveTo>
                  <a:cubicBezTo>
                    <a:pt x="26" y="3"/>
                    <a:pt x="14" y="4"/>
                    <a:pt x="0" y="4"/>
                  </a:cubicBezTo>
                  <a:cubicBezTo>
                    <a:pt x="14" y="4"/>
                    <a:pt x="26" y="3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6CA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81"/>
            <p:cNvSpPr/>
            <p:nvPr/>
          </p:nvSpPr>
          <p:spPr bwMode="auto">
            <a:xfrm>
              <a:off x="4259263" y="3275013"/>
              <a:ext cx="481013" cy="387350"/>
            </a:xfrm>
            <a:custGeom>
              <a:avLst/>
              <a:gdLst>
                <a:gd name="T0" fmla="*/ 164 w 171"/>
                <a:gd name="T1" fmla="*/ 22 h 138"/>
                <a:gd name="T2" fmla="*/ 83 w 171"/>
                <a:gd name="T3" fmla="*/ 132 h 138"/>
                <a:gd name="T4" fmla="*/ 26 w 171"/>
                <a:gd name="T5" fmla="*/ 0 h 138"/>
                <a:gd name="T6" fmla="*/ 164 w 171"/>
                <a:gd name="T7" fmla="*/ 2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38">
                  <a:moveTo>
                    <a:pt x="164" y="22"/>
                  </a:moveTo>
                  <a:cubicBezTo>
                    <a:pt x="165" y="32"/>
                    <a:pt x="171" y="138"/>
                    <a:pt x="83" y="132"/>
                  </a:cubicBezTo>
                  <a:cubicBezTo>
                    <a:pt x="0" y="125"/>
                    <a:pt x="14" y="24"/>
                    <a:pt x="26" y="0"/>
                  </a:cubicBezTo>
                  <a:cubicBezTo>
                    <a:pt x="26" y="0"/>
                    <a:pt x="162" y="11"/>
                    <a:pt x="164" y="22"/>
                  </a:cubicBez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82"/>
            <p:cNvSpPr/>
            <p:nvPr/>
          </p:nvSpPr>
          <p:spPr bwMode="auto">
            <a:xfrm>
              <a:off x="4295775" y="4676775"/>
              <a:ext cx="404813" cy="160338"/>
            </a:xfrm>
            <a:custGeom>
              <a:avLst/>
              <a:gdLst>
                <a:gd name="T0" fmla="*/ 109 w 144"/>
                <a:gd name="T1" fmla="*/ 0 h 57"/>
                <a:gd name="T2" fmla="*/ 137 w 144"/>
                <a:gd name="T3" fmla="*/ 41 h 57"/>
                <a:gd name="T4" fmla="*/ 5 w 144"/>
                <a:gd name="T5" fmla="*/ 36 h 57"/>
                <a:gd name="T6" fmla="*/ 0 w 144"/>
                <a:gd name="T7" fmla="*/ 1 h 57"/>
                <a:gd name="T8" fmla="*/ 109 w 14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57">
                  <a:moveTo>
                    <a:pt x="109" y="0"/>
                  </a:moveTo>
                  <a:cubicBezTo>
                    <a:pt x="109" y="0"/>
                    <a:pt x="144" y="26"/>
                    <a:pt x="137" y="41"/>
                  </a:cubicBezTo>
                  <a:cubicBezTo>
                    <a:pt x="129" y="57"/>
                    <a:pt x="17" y="47"/>
                    <a:pt x="5" y="36"/>
                  </a:cubicBezTo>
                  <a:cubicBezTo>
                    <a:pt x="3" y="34"/>
                    <a:pt x="1" y="21"/>
                    <a:pt x="0" y="1"/>
                  </a:cubicBezTo>
                  <a:cubicBezTo>
                    <a:pt x="9" y="3"/>
                    <a:pt x="72" y="19"/>
                    <a:pt x="109" y="0"/>
                  </a:cubicBezTo>
                  <a:close/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83"/>
            <p:cNvSpPr/>
            <p:nvPr/>
          </p:nvSpPr>
          <p:spPr bwMode="auto">
            <a:xfrm>
              <a:off x="3929063" y="1512888"/>
              <a:ext cx="300038" cy="350838"/>
            </a:xfrm>
            <a:custGeom>
              <a:avLst/>
              <a:gdLst>
                <a:gd name="T0" fmla="*/ 82 w 107"/>
                <a:gd name="T1" fmla="*/ 10 h 125"/>
                <a:gd name="T2" fmla="*/ 107 w 107"/>
                <a:gd name="T3" fmla="*/ 96 h 125"/>
                <a:gd name="T4" fmla="*/ 46 w 107"/>
                <a:gd name="T5" fmla="*/ 106 h 125"/>
                <a:gd name="T6" fmla="*/ 35 w 107"/>
                <a:gd name="T7" fmla="*/ 7 h 125"/>
                <a:gd name="T8" fmla="*/ 58 w 107"/>
                <a:gd name="T9" fmla="*/ 0 h 125"/>
                <a:gd name="T10" fmla="*/ 79 w 107"/>
                <a:gd name="T11" fmla="*/ 11 h 125"/>
                <a:gd name="T12" fmla="*/ 82 w 107"/>
                <a:gd name="T1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25">
                  <a:moveTo>
                    <a:pt x="82" y="10"/>
                  </a:moveTo>
                  <a:cubicBezTo>
                    <a:pt x="87" y="37"/>
                    <a:pt x="95" y="67"/>
                    <a:pt x="107" y="96"/>
                  </a:cubicBezTo>
                  <a:cubicBezTo>
                    <a:pt x="104" y="99"/>
                    <a:pt x="82" y="125"/>
                    <a:pt x="46" y="106"/>
                  </a:cubicBezTo>
                  <a:cubicBezTo>
                    <a:pt x="0" y="81"/>
                    <a:pt x="10" y="24"/>
                    <a:pt x="35" y="7"/>
                  </a:cubicBezTo>
                  <a:cubicBezTo>
                    <a:pt x="44" y="1"/>
                    <a:pt x="51" y="0"/>
                    <a:pt x="58" y="0"/>
                  </a:cubicBezTo>
                  <a:cubicBezTo>
                    <a:pt x="71" y="2"/>
                    <a:pt x="79" y="11"/>
                    <a:pt x="79" y="11"/>
                  </a:cubicBezTo>
                  <a:lnTo>
                    <a:pt x="82" y="10"/>
                  </a:ln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384"/>
            <p:cNvSpPr/>
            <p:nvPr/>
          </p:nvSpPr>
          <p:spPr bwMode="auto">
            <a:xfrm>
              <a:off x="4068763" y="1377950"/>
              <a:ext cx="90488" cy="166688"/>
            </a:xfrm>
            <a:custGeom>
              <a:avLst/>
              <a:gdLst>
                <a:gd name="T0" fmla="*/ 32 w 32"/>
                <a:gd name="T1" fmla="*/ 58 h 59"/>
                <a:gd name="T2" fmla="*/ 29 w 32"/>
                <a:gd name="T3" fmla="*/ 59 h 59"/>
                <a:gd name="T4" fmla="*/ 8 w 32"/>
                <a:gd name="T5" fmla="*/ 48 h 59"/>
                <a:gd name="T6" fmla="*/ 8 w 32"/>
                <a:gd name="T7" fmla="*/ 47 h 59"/>
                <a:gd name="T8" fmla="*/ 0 w 32"/>
                <a:gd name="T9" fmla="*/ 11 h 59"/>
                <a:gd name="T10" fmla="*/ 23 w 32"/>
                <a:gd name="T11" fmla="*/ 0 h 59"/>
                <a:gd name="T12" fmla="*/ 32 w 32"/>
                <a:gd name="T1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9">
                  <a:moveTo>
                    <a:pt x="32" y="58"/>
                  </a:move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1" y="50"/>
                    <a:pt x="8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8" y="8"/>
                    <a:pt x="16" y="5"/>
                    <a:pt x="23" y="0"/>
                  </a:cubicBezTo>
                  <a:cubicBezTo>
                    <a:pt x="24" y="13"/>
                    <a:pt x="27" y="34"/>
                    <a:pt x="32" y="58"/>
                  </a:cubicBezTo>
                  <a:close/>
                </a:path>
              </a:pathLst>
            </a:custGeom>
            <a:solidFill>
              <a:srgbClr val="A96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385"/>
            <p:cNvSpPr/>
            <p:nvPr/>
          </p:nvSpPr>
          <p:spPr bwMode="auto">
            <a:xfrm>
              <a:off x="3859213" y="3384550"/>
              <a:ext cx="288925" cy="176213"/>
            </a:xfrm>
            <a:custGeom>
              <a:avLst/>
              <a:gdLst>
                <a:gd name="T0" fmla="*/ 101 w 103"/>
                <a:gd name="T1" fmla="*/ 23 h 63"/>
                <a:gd name="T2" fmla="*/ 103 w 103"/>
                <a:gd name="T3" fmla="*/ 24 h 63"/>
                <a:gd name="T4" fmla="*/ 99 w 103"/>
                <a:gd name="T5" fmla="*/ 57 h 63"/>
                <a:gd name="T6" fmla="*/ 95 w 103"/>
                <a:gd name="T7" fmla="*/ 60 h 63"/>
                <a:gd name="T8" fmla="*/ 0 w 103"/>
                <a:gd name="T9" fmla="*/ 27 h 63"/>
                <a:gd name="T10" fmla="*/ 5 w 103"/>
                <a:gd name="T11" fmla="*/ 0 h 63"/>
                <a:gd name="T12" fmla="*/ 6 w 103"/>
                <a:gd name="T13" fmla="*/ 0 h 63"/>
                <a:gd name="T14" fmla="*/ 101 w 103"/>
                <a:gd name="T15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3">
                  <a:moveTo>
                    <a:pt x="101" y="23"/>
                  </a:moveTo>
                  <a:cubicBezTo>
                    <a:pt x="103" y="24"/>
                    <a:pt x="103" y="24"/>
                    <a:pt x="103" y="24"/>
                  </a:cubicBezTo>
                  <a:cubicBezTo>
                    <a:pt x="101" y="36"/>
                    <a:pt x="100" y="47"/>
                    <a:pt x="99" y="57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47" y="63"/>
                    <a:pt x="0" y="27"/>
                    <a:pt x="0" y="27"/>
                  </a:cubicBezTo>
                  <a:cubicBezTo>
                    <a:pt x="0" y="27"/>
                    <a:pt x="2" y="17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8" y="27"/>
                    <a:pt x="101" y="23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386"/>
            <p:cNvSpPr/>
            <p:nvPr/>
          </p:nvSpPr>
          <p:spPr bwMode="auto">
            <a:xfrm>
              <a:off x="3802062" y="3459163"/>
              <a:ext cx="334963" cy="261938"/>
            </a:xfrm>
            <a:custGeom>
              <a:avLst/>
              <a:gdLst>
                <a:gd name="T0" fmla="*/ 115 w 119"/>
                <a:gd name="T1" fmla="*/ 33 h 93"/>
                <a:gd name="T2" fmla="*/ 119 w 119"/>
                <a:gd name="T3" fmla="*/ 30 h 93"/>
                <a:gd name="T4" fmla="*/ 113 w 119"/>
                <a:gd name="T5" fmla="*/ 84 h 93"/>
                <a:gd name="T6" fmla="*/ 112 w 119"/>
                <a:gd name="T7" fmla="*/ 84 h 93"/>
                <a:gd name="T8" fmla="*/ 82 w 119"/>
                <a:gd name="T9" fmla="*/ 74 h 93"/>
                <a:gd name="T10" fmla="*/ 52 w 119"/>
                <a:gd name="T11" fmla="*/ 82 h 93"/>
                <a:gd name="T12" fmla="*/ 36 w 119"/>
                <a:gd name="T13" fmla="*/ 59 h 93"/>
                <a:gd name="T14" fmla="*/ 11 w 119"/>
                <a:gd name="T15" fmla="*/ 60 h 93"/>
                <a:gd name="T16" fmla="*/ 20 w 119"/>
                <a:gd name="T17" fmla="*/ 0 h 93"/>
                <a:gd name="T18" fmla="*/ 115 w 119"/>
                <a:gd name="T1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93">
                  <a:moveTo>
                    <a:pt x="115" y="33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6" y="53"/>
                    <a:pt x="114" y="72"/>
                    <a:pt x="113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89" y="93"/>
                    <a:pt x="82" y="74"/>
                    <a:pt x="82" y="74"/>
                  </a:cubicBezTo>
                  <a:cubicBezTo>
                    <a:pt x="82" y="74"/>
                    <a:pt x="69" y="85"/>
                    <a:pt x="52" y="82"/>
                  </a:cubicBezTo>
                  <a:cubicBezTo>
                    <a:pt x="36" y="79"/>
                    <a:pt x="36" y="59"/>
                    <a:pt x="36" y="59"/>
                  </a:cubicBezTo>
                  <a:cubicBezTo>
                    <a:pt x="36" y="59"/>
                    <a:pt x="23" y="72"/>
                    <a:pt x="11" y="60"/>
                  </a:cubicBezTo>
                  <a:cubicBezTo>
                    <a:pt x="0" y="48"/>
                    <a:pt x="20" y="0"/>
                    <a:pt x="20" y="0"/>
                  </a:cubicBezTo>
                  <a:cubicBezTo>
                    <a:pt x="20" y="0"/>
                    <a:pt x="67" y="36"/>
                    <a:pt x="115" y="3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87"/>
            <p:cNvSpPr>
              <a:spLocks noEditPoints="1"/>
            </p:cNvSpPr>
            <p:nvPr/>
          </p:nvSpPr>
          <p:spPr bwMode="auto">
            <a:xfrm>
              <a:off x="4105275" y="3448050"/>
              <a:ext cx="28575" cy="3175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6 w 10"/>
                <a:gd name="T5" fmla="*/ 1 h 1"/>
                <a:gd name="T6" fmla="*/ 10 w 10"/>
                <a:gd name="T7" fmla="*/ 1 h 1"/>
                <a:gd name="T8" fmla="*/ 0 w 10"/>
                <a:gd name="T9" fmla="*/ 0 h 1"/>
                <a:gd name="T10" fmla="*/ 0 w 10"/>
                <a:gd name="T11" fmla="*/ 0 h 1"/>
                <a:gd name="T12" fmla="*/ 6 w 10"/>
                <a:gd name="T13" fmla="*/ 1 h 1"/>
                <a:gd name="T14" fmla="*/ 6 w 10"/>
                <a:gd name="T15" fmla="*/ 1 h 1"/>
                <a:gd name="T16" fmla="*/ 0 w 10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1"/>
                    <a:pt x="6" y="1"/>
                  </a:cubicBezTo>
                  <a:cubicBezTo>
                    <a:pt x="8" y="1"/>
                    <a:pt x="9" y="1"/>
                    <a:pt x="1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88"/>
            <p:cNvSpPr/>
            <p:nvPr/>
          </p:nvSpPr>
          <p:spPr bwMode="auto">
            <a:xfrm>
              <a:off x="4105275" y="3448050"/>
              <a:ext cx="28575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6 w 10"/>
                <a:gd name="T5" fmla="*/ 1 h 1"/>
                <a:gd name="T6" fmla="*/ 6 w 10"/>
                <a:gd name="T7" fmla="*/ 1 h 1"/>
                <a:gd name="T8" fmla="*/ 10 w 10"/>
                <a:gd name="T9" fmla="*/ 1 h 1"/>
                <a:gd name="T10" fmla="*/ 8 w 10"/>
                <a:gd name="T11" fmla="*/ 1 h 1"/>
                <a:gd name="T12" fmla="*/ 6 w 10"/>
                <a:gd name="T13" fmla="*/ 1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9" y="1"/>
                    <a:pt x="10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Oval 389"/>
            <p:cNvSpPr>
              <a:spLocks noChangeArrowheads="1"/>
            </p:cNvSpPr>
            <p:nvPr/>
          </p:nvSpPr>
          <p:spPr bwMode="auto">
            <a:xfrm>
              <a:off x="4133850" y="3451225"/>
              <a:ext cx="1588" cy="1588"/>
            </a:xfrm>
            <a:prstGeom prst="ellipse">
              <a:avLst/>
            </a:prstGeom>
            <a:solidFill>
              <a:srgbClr val="E1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90"/>
            <p:cNvSpPr/>
            <p:nvPr/>
          </p:nvSpPr>
          <p:spPr bwMode="auto">
            <a:xfrm>
              <a:off x="4127500" y="3451225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0D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91"/>
            <p:cNvSpPr/>
            <p:nvPr/>
          </p:nvSpPr>
          <p:spPr bwMode="auto">
            <a:xfrm>
              <a:off x="4086225" y="3448050"/>
              <a:ext cx="61913" cy="107950"/>
            </a:xfrm>
            <a:custGeom>
              <a:avLst/>
              <a:gdLst>
                <a:gd name="T0" fmla="*/ 20 w 22"/>
                <a:gd name="T1" fmla="*/ 0 h 38"/>
                <a:gd name="T2" fmla="*/ 20 w 22"/>
                <a:gd name="T3" fmla="*/ 0 h 38"/>
                <a:gd name="T4" fmla="*/ 17 w 22"/>
                <a:gd name="T5" fmla="*/ 1 h 38"/>
                <a:gd name="T6" fmla="*/ 17 w 22"/>
                <a:gd name="T7" fmla="*/ 1 h 38"/>
                <a:gd name="T8" fmla="*/ 13 w 22"/>
                <a:gd name="T9" fmla="*/ 1 h 38"/>
                <a:gd name="T10" fmla="*/ 13 w 22"/>
                <a:gd name="T11" fmla="*/ 1 h 38"/>
                <a:gd name="T12" fmla="*/ 13 w 22"/>
                <a:gd name="T13" fmla="*/ 1 h 38"/>
                <a:gd name="T14" fmla="*/ 7 w 22"/>
                <a:gd name="T15" fmla="*/ 0 h 38"/>
                <a:gd name="T16" fmla="*/ 0 w 22"/>
                <a:gd name="T17" fmla="*/ 37 h 38"/>
                <a:gd name="T18" fmla="*/ 0 w 22"/>
                <a:gd name="T19" fmla="*/ 37 h 38"/>
                <a:gd name="T20" fmla="*/ 9 w 22"/>
                <a:gd name="T21" fmla="*/ 38 h 38"/>
                <a:gd name="T22" fmla="*/ 9 w 22"/>
                <a:gd name="T23" fmla="*/ 38 h 38"/>
                <a:gd name="T24" fmla="*/ 9 w 22"/>
                <a:gd name="T25" fmla="*/ 38 h 38"/>
                <a:gd name="T26" fmla="*/ 14 w 22"/>
                <a:gd name="T27" fmla="*/ 37 h 38"/>
                <a:gd name="T28" fmla="*/ 14 w 22"/>
                <a:gd name="T29" fmla="*/ 37 h 38"/>
                <a:gd name="T30" fmla="*/ 14 w 22"/>
                <a:gd name="T31" fmla="*/ 37 h 38"/>
                <a:gd name="T32" fmla="*/ 18 w 22"/>
                <a:gd name="T33" fmla="*/ 34 h 38"/>
                <a:gd name="T34" fmla="*/ 18 w 22"/>
                <a:gd name="T35" fmla="*/ 34 h 38"/>
                <a:gd name="T36" fmla="*/ 18 w 22"/>
                <a:gd name="T37" fmla="*/ 34 h 38"/>
                <a:gd name="T38" fmla="*/ 22 w 22"/>
                <a:gd name="T39" fmla="*/ 1 h 38"/>
                <a:gd name="T40" fmla="*/ 20 w 22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38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4" y="13"/>
                    <a:pt x="2" y="25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" y="37"/>
                    <a:pt x="6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38"/>
                    <a:pt x="12" y="38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24"/>
                    <a:pt x="20" y="13"/>
                    <a:pt x="22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ED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92"/>
            <p:cNvSpPr>
              <a:spLocks noEditPoints="1"/>
            </p:cNvSpPr>
            <p:nvPr/>
          </p:nvSpPr>
          <p:spPr bwMode="auto">
            <a:xfrm>
              <a:off x="4111625" y="3552825"/>
              <a:ext cx="14288" cy="3175"/>
            </a:xfrm>
            <a:custGeom>
              <a:avLst/>
              <a:gdLst>
                <a:gd name="T0" fmla="*/ 0 w 5"/>
                <a:gd name="T1" fmla="*/ 1 h 1"/>
                <a:gd name="T2" fmla="*/ 0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5 w 5"/>
                <a:gd name="T9" fmla="*/ 0 h 1"/>
                <a:gd name="T10" fmla="*/ 0 w 5"/>
                <a:gd name="T11" fmla="*/ 1 h 1"/>
                <a:gd name="T12" fmla="*/ 5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5" y="0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" y="1"/>
                    <a:pt x="3" y="1"/>
                    <a:pt x="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93"/>
            <p:cNvSpPr/>
            <p:nvPr/>
          </p:nvSpPr>
          <p:spPr bwMode="auto">
            <a:xfrm>
              <a:off x="4086225" y="3543300"/>
              <a:ext cx="50800" cy="12700"/>
            </a:xfrm>
            <a:custGeom>
              <a:avLst/>
              <a:gdLst>
                <a:gd name="T0" fmla="*/ 18 w 18"/>
                <a:gd name="T1" fmla="*/ 0 h 4"/>
                <a:gd name="T2" fmla="*/ 14 w 18"/>
                <a:gd name="T3" fmla="*/ 3 h 4"/>
                <a:gd name="T4" fmla="*/ 14 w 18"/>
                <a:gd name="T5" fmla="*/ 3 h 4"/>
                <a:gd name="T6" fmla="*/ 14 w 18"/>
                <a:gd name="T7" fmla="*/ 3 h 4"/>
                <a:gd name="T8" fmla="*/ 9 w 18"/>
                <a:gd name="T9" fmla="*/ 4 h 4"/>
                <a:gd name="T10" fmla="*/ 9 w 18"/>
                <a:gd name="T11" fmla="*/ 4 h 4"/>
                <a:gd name="T12" fmla="*/ 9 w 18"/>
                <a:gd name="T13" fmla="*/ 4 h 4"/>
                <a:gd name="T14" fmla="*/ 9 w 18"/>
                <a:gd name="T15" fmla="*/ 4 h 4"/>
                <a:gd name="T16" fmla="*/ 9 w 18"/>
                <a:gd name="T17" fmla="*/ 4 h 4"/>
                <a:gd name="T18" fmla="*/ 0 w 18"/>
                <a:gd name="T19" fmla="*/ 3 h 4"/>
                <a:gd name="T20" fmla="*/ 0 w 18"/>
                <a:gd name="T21" fmla="*/ 3 h 4"/>
                <a:gd name="T22" fmla="*/ 0 w 18"/>
                <a:gd name="T23" fmla="*/ 3 h 4"/>
                <a:gd name="T24" fmla="*/ 0 w 18"/>
                <a:gd name="T25" fmla="*/ 3 h 4"/>
                <a:gd name="T26" fmla="*/ 0 w 18"/>
                <a:gd name="T27" fmla="*/ 3 h 4"/>
                <a:gd name="T28" fmla="*/ 9 w 18"/>
                <a:gd name="T29" fmla="*/ 4 h 4"/>
                <a:gd name="T30" fmla="*/ 9 w 18"/>
                <a:gd name="T31" fmla="*/ 4 h 4"/>
                <a:gd name="T32" fmla="*/ 9 w 18"/>
                <a:gd name="T33" fmla="*/ 4 h 4"/>
                <a:gd name="T34" fmla="*/ 14 w 18"/>
                <a:gd name="T35" fmla="*/ 3 h 4"/>
                <a:gd name="T36" fmla="*/ 14 w 18"/>
                <a:gd name="T37" fmla="*/ 3 h 4"/>
                <a:gd name="T38" fmla="*/ 18 w 18"/>
                <a:gd name="T39" fmla="*/ 0 h 4"/>
                <a:gd name="T40" fmla="*/ 18 w 18"/>
                <a:gd name="T4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4">
                  <a:moveTo>
                    <a:pt x="18" y="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11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4"/>
                    <a:pt x="3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6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2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ED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94"/>
            <p:cNvSpPr/>
            <p:nvPr/>
          </p:nvSpPr>
          <p:spPr bwMode="auto">
            <a:xfrm>
              <a:off x="4071938" y="3543300"/>
              <a:ext cx="65088" cy="160338"/>
            </a:xfrm>
            <a:custGeom>
              <a:avLst/>
              <a:gdLst>
                <a:gd name="T0" fmla="*/ 23 w 23"/>
                <a:gd name="T1" fmla="*/ 0 h 57"/>
                <a:gd name="T2" fmla="*/ 19 w 23"/>
                <a:gd name="T3" fmla="*/ 3 h 57"/>
                <a:gd name="T4" fmla="*/ 19 w 23"/>
                <a:gd name="T5" fmla="*/ 3 h 57"/>
                <a:gd name="T6" fmla="*/ 14 w 23"/>
                <a:gd name="T7" fmla="*/ 4 h 57"/>
                <a:gd name="T8" fmla="*/ 14 w 23"/>
                <a:gd name="T9" fmla="*/ 4 h 57"/>
                <a:gd name="T10" fmla="*/ 14 w 23"/>
                <a:gd name="T11" fmla="*/ 4 h 57"/>
                <a:gd name="T12" fmla="*/ 14 w 23"/>
                <a:gd name="T13" fmla="*/ 4 h 57"/>
                <a:gd name="T14" fmla="*/ 5 w 23"/>
                <a:gd name="T15" fmla="*/ 3 h 57"/>
                <a:gd name="T16" fmla="*/ 0 w 23"/>
                <a:gd name="T17" fmla="*/ 56 h 57"/>
                <a:gd name="T18" fmla="*/ 5 w 23"/>
                <a:gd name="T19" fmla="*/ 57 h 57"/>
                <a:gd name="T20" fmla="*/ 16 w 23"/>
                <a:gd name="T21" fmla="*/ 54 h 57"/>
                <a:gd name="T22" fmla="*/ 17 w 23"/>
                <a:gd name="T23" fmla="*/ 54 h 57"/>
                <a:gd name="T24" fmla="*/ 23 w 23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57">
                  <a:moveTo>
                    <a:pt x="23" y="0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4"/>
                    <a:pt x="16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4"/>
                    <a:pt x="8" y="3"/>
                    <a:pt x="5" y="3"/>
                  </a:cubicBezTo>
                  <a:cubicBezTo>
                    <a:pt x="3" y="21"/>
                    <a:pt x="1" y="38"/>
                    <a:pt x="0" y="56"/>
                  </a:cubicBezTo>
                  <a:cubicBezTo>
                    <a:pt x="2" y="56"/>
                    <a:pt x="3" y="57"/>
                    <a:pt x="5" y="57"/>
                  </a:cubicBezTo>
                  <a:cubicBezTo>
                    <a:pt x="8" y="57"/>
                    <a:pt x="12" y="56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42"/>
                    <a:pt x="20" y="23"/>
                    <a:pt x="23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95"/>
            <p:cNvSpPr>
              <a:spLocks noEditPoints="1"/>
            </p:cNvSpPr>
            <p:nvPr/>
          </p:nvSpPr>
          <p:spPr bwMode="auto">
            <a:xfrm>
              <a:off x="4086225" y="3543300"/>
              <a:ext cx="50800" cy="12700"/>
            </a:xfrm>
            <a:custGeom>
              <a:avLst/>
              <a:gdLst>
                <a:gd name="T0" fmla="*/ 9 w 18"/>
                <a:gd name="T1" fmla="*/ 4 h 4"/>
                <a:gd name="T2" fmla="*/ 9 w 18"/>
                <a:gd name="T3" fmla="*/ 4 h 4"/>
                <a:gd name="T4" fmla="*/ 9 w 18"/>
                <a:gd name="T5" fmla="*/ 4 h 4"/>
                <a:gd name="T6" fmla="*/ 9 w 18"/>
                <a:gd name="T7" fmla="*/ 4 h 4"/>
                <a:gd name="T8" fmla="*/ 14 w 18"/>
                <a:gd name="T9" fmla="*/ 3 h 4"/>
                <a:gd name="T10" fmla="*/ 9 w 18"/>
                <a:gd name="T11" fmla="*/ 4 h 4"/>
                <a:gd name="T12" fmla="*/ 14 w 18"/>
                <a:gd name="T13" fmla="*/ 3 h 4"/>
                <a:gd name="T14" fmla="*/ 0 w 18"/>
                <a:gd name="T15" fmla="*/ 3 h 4"/>
                <a:gd name="T16" fmla="*/ 0 w 18"/>
                <a:gd name="T17" fmla="*/ 3 h 4"/>
                <a:gd name="T18" fmla="*/ 0 w 18"/>
                <a:gd name="T19" fmla="*/ 3 h 4"/>
                <a:gd name="T20" fmla="*/ 0 w 18"/>
                <a:gd name="T21" fmla="*/ 3 h 4"/>
                <a:gd name="T22" fmla="*/ 18 w 18"/>
                <a:gd name="T23" fmla="*/ 0 h 4"/>
                <a:gd name="T24" fmla="*/ 14 w 18"/>
                <a:gd name="T25" fmla="*/ 3 h 4"/>
                <a:gd name="T26" fmla="*/ 14 w 18"/>
                <a:gd name="T27" fmla="*/ 3 h 4"/>
                <a:gd name="T28" fmla="*/ 14 w 18"/>
                <a:gd name="T29" fmla="*/ 3 h 4"/>
                <a:gd name="T30" fmla="*/ 18 w 18"/>
                <a:gd name="T31" fmla="*/ 0 h 4"/>
                <a:gd name="T32" fmla="*/ 18 w 18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4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moveTo>
                    <a:pt x="14" y="3"/>
                  </a:moveTo>
                  <a:cubicBezTo>
                    <a:pt x="12" y="4"/>
                    <a:pt x="11" y="4"/>
                    <a:pt x="9" y="4"/>
                  </a:cubicBezTo>
                  <a:cubicBezTo>
                    <a:pt x="11" y="4"/>
                    <a:pt x="12" y="4"/>
                    <a:pt x="14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8" y="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0C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396"/>
            <p:cNvSpPr/>
            <p:nvPr/>
          </p:nvSpPr>
          <p:spPr bwMode="auto">
            <a:xfrm>
              <a:off x="3965575" y="503238"/>
              <a:ext cx="1385888" cy="917575"/>
            </a:xfrm>
            <a:custGeom>
              <a:avLst/>
              <a:gdLst>
                <a:gd name="T0" fmla="*/ 492 w 494"/>
                <a:gd name="T1" fmla="*/ 134 h 327"/>
                <a:gd name="T2" fmla="*/ 492 w 494"/>
                <a:gd name="T3" fmla="*/ 134 h 327"/>
                <a:gd name="T4" fmla="*/ 450 w 494"/>
                <a:gd name="T5" fmla="*/ 52 h 327"/>
                <a:gd name="T6" fmla="*/ 372 w 494"/>
                <a:gd name="T7" fmla="*/ 6 h 327"/>
                <a:gd name="T8" fmla="*/ 363 w 494"/>
                <a:gd name="T9" fmla="*/ 6 h 327"/>
                <a:gd name="T10" fmla="*/ 360 w 494"/>
                <a:gd name="T11" fmla="*/ 5 h 327"/>
                <a:gd name="T12" fmla="*/ 337 w 494"/>
                <a:gd name="T13" fmla="*/ 6 h 327"/>
                <a:gd name="T14" fmla="*/ 325 w 494"/>
                <a:gd name="T15" fmla="*/ 7 h 327"/>
                <a:gd name="T16" fmla="*/ 240 w 494"/>
                <a:gd name="T17" fmla="*/ 41 h 327"/>
                <a:gd name="T18" fmla="*/ 222 w 494"/>
                <a:gd name="T19" fmla="*/ 56 h 327"/>
                <a:gd name="T20" fmla="*/ 179 w 494"/>
                <a:gd name="T21" fmla="*/ 111 h 327"/>
                <a:gd name="T22" fmla="*/ 173 w 494"/>
                <a:gd name="T23" fmla="*/ 121 h 327"/>
                <a:gd name="T24" fmla="*/ 157 w 494"/>
                <a:gd name="T25" fmla="*/ 152 h 327"/>
                <a:gd name="T26" fmla="*/ 137 w 494"/>
                <a:gd name="T27" fmla="*/ 194 h 327"/>
                <a:gd name="T28" fmla="*/ 93 w 494"/>
                <a:gd name="T29" fmla="*/ 278 h 327"/>
                <a:gd name="T30" fmla="*/ 39 w 494"/>
                <a:gd name="T31" fmla="*/ 324 h 327"/>
                <a:gd name="T32" fmla="*/ 28 w 494"/>
                <a:gd name="T33" fmla="*/ 326 h 327"/>
                <a:gd name="T34" fmla="*/ 15 w 494"/>
                <a:gd name="T35" fmla="*/ 327 h 327"/>
                <a:gd name="T36" fmla="*/ 0 w 494"/>
                <a:gd name="T37" fmla="*/ 311 h 327"/>
                <a:gd name="T38" fmla="*/ 13 w 494"/>
                <a:gd name="T39" fmla="*/ 290 h 327"/>
                <a:gd name="T40" fmla="*/ 13 w 494"/>
                <a:gd name="T41" fmla="*/ 290 h 327"/>
                <a:gd name="T42" fmla="*/ 13 w 494"/>
                <a:gd name="T43" fmla="*/ 290 h 327"/>
                <a:gd name="T44" fmla="*/ 13 w 494"/>
                <a:gd name="T45" fmla="*/ 290 h 327"/>
                <a:gd name="T46" fmla="*/ 14 w 494"/>
                <a:gd name="T47" fmla="*/ 291 h 327"/>
                <a:gd name="T48" fmla="*/ 14 w 494"/>
                <a:gd name="T49" fmla="*/ 291 h 327"/>
                <a:gd name="T50" fmla="*/ 14 w 494"/>
                <a:gd name="T51" fmla="*/ 291 h 327"/>
                <a:gd name="T52" fmla="*/ 14 w 494"/>
                <a:gd name="T53" fmla="*/ 291 h 327"/>
                <a:gd name="T54" fmla="*/ 2 w 494"/>
                <a:gd name="T55" fmla="*/ 311 h 327"/>
                <a:gd name="T56" fmla="*/ 16 w 494"/>
                <a:gd name="T57" fmla="*/ 324 h 327"/>
                <a:gd name="T58" fmla="*/ 59 w 494"/>
                <a:gd name="T59" fmla="*/ 310 h 327"/>
                <a:gd name="T60" fmla="*/ 112 w 494"/>
                <a:gd name="T61" fmla="*/ 235 h 327"/>
                <a:gd name="T62" fmla="*/ 142 w 494"/>
                <a:gd name="T63" fmla="*/ 171 h 327"/>
                <a:gd name="T64" fmla="*/ 163 w 494"/>
                <a:gd name="T65" fmla="*/ 128 h 327"/>
                <a:gd name="T66" fmla="*/ 171 w 494"/>
                <a:gd name="T67" fmla="*/ 113 h 327"/>
                <a:gd name="T68" fmla="*/ 202 w 494"/>
                <a:gd name="T69" fmla="*/ 69 h 327"/>
                <a:gd name="T70" fmla="*/ 218 w 494"/>
                <a:gd name="T71" fmla="*/ 52 h 327"/>
                <a:gd name="T72" fmla="*/ 237 w 494"/>
                <a:gd name="T73" fmla="*/ 36 h 327"/>
                <a:gd name="T74" fmla="*/ 325 w 494"/>
                <a:gd name="T75" fmla="*/ 2 h 327"/>
                <a:gd name="T76" fmla="*/ 337 w 494"/>
                <a:gd name="T77" fmla="*/ 1 h 327"/>
                <a:gd name="T78" fmla="*/ 360 w 494"/>
                <a:gd name="T79" fmla="*/ 0 h 327"/>
                <a:gd name="T80" fmla="*/ 363 w 494"/>
                <a:gd name="T81" fmla="*/ 0 h 327"/>
                <a:gd name="T82" fmla="*/ 372 w 494"/>
                <a:gd name="T83" fmla="*/ 1 h 327"/>
                <a:gd name="T84" fmla="*/ 453 w 494"/>
                <a:gd name="T85" fmla="*/ 49 h 327"/>
                <a:gd name="T86" fmla="*/ 494 w 494"/>
                <a:gd name="T87" fmla="*/ 134 h 327"/>
                <a:gd name="T88" fmla="*/ 494 w 494"/>
                <a:gd name="T89" fmla="*/ 134 h 327"/>
                <a:gd name="T90" fmla="*/ 492 w 494"/>
                <a:gd name="T91" fmla="*/ 13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4" h="327">
                  <a:moveTo>
                    <a:pt x="492" y="134"/>
                  </a:moveTo>
                  <a:cubicBezTo>
                    <a:pt x="492" y="134"/>
                    <a:pt x="492" y="134"/>
                    <a:pt x="492" y="134"/>
                  </a:cubicBezTo>
                  <a:cubicBezTo>
                    <a:pt x="492" y="134"/>
                    <a:pt x="492" y="134"/>
                    <a:pt x="492" y="134"/>
                  </a:cubicBezTo>
                  <a:cubicBezTo>
                    <a:pt x="492" y="134"/>
                    <a:pt x="492" y="134"/>
                    <a:pt x="492" y="134"/>
                  </a:cubicBezTo>
                  <a:cubicBezTo>
                    <a:pt x="488" y="119"/>
                    <a:pt x="482" y="105"/>
                    <a:pt x="475" y="91"/>
                  </a:cubicBezTo>
                  <a:cubicBezTo>
                    <a:pt x="468" y="77"/>
                    <a:pt x="460" y="63"/>
                    <a:pt x="450" y="52"/>
                  </a:cubicBezTo>
                  <a:cubicBezTo>
                    <a:pt x="440" y="40"/>
                    <a:pt x="428" y="29"/>
                    <a:pt x="415" y="21"/>
                  </a:cubicBezTo>
                  <a:cubicBezTo>
                    <a:pt x="402" y="13"/>
                    <a:pt x="387" y="8"/>
                    <a:pt x="372" y="6"/>
                  </a:cubicBezTo>
                  <a:cubicBezTo>
                    <a:pt x="370" y="6"/>
                    <a:pt x="368" y="6"/>
                    <a:pt x="366" y="6"/>
                  </a:cubicBezTo>
                  <a:cubicBezTo>
                    <a:pt x="363" y="6"/>
                    <a:pt x="363" y="6"/>
                    <a:pt x="363" y="6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49" y="6"/>
                    <a:pt x="349" y="6"/>
                    <a:pt x="349" y="6"/>
                  </a:cubicBezTo>
                  <a:cubicBezTo>
                    <a:pt x="345" y="5"/>
                    <a:pt x="341" y="6"/>
                    <a:pt x="337" y="6"/>
                  </a:cubicBezTo>
                  <a:cubicBezTo>
                    <a:pt x="335" y="6"/>
                    <a:pt x="333" y="6"/>
                    <a:pt x="331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10" y="9"/>
                    <a:pt x="295" y="13"/>
                    <a:pt x="280" y="18"/>
                  </a:cubicBezTo>
                  <a:cubicBezTo>
                    <a:pt x="266" y="24"/>
                    <a:pt x="253" y="32"/>
                    <a:pt x="240" y="41"/>
                  </a:cubicBezTo>
                  <a:cubicBezTo>
                    <a:pt x="237" y="43"/>
                    <a:pt x="234" y="46"/>
                    <a:pt x="231" y="48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17" y="61"/>
                    <a:pt x="212" y="67"/>
                    <a:pt x="207" y="73"/>
                  </a:cubicBezTo>
                  <a:cubicBezTo>
                    <a:pt x="197" y="85"/>
                    <a:pt x="187" y="97"/>
                    <a:pt x="179" y="111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4" y="138"/>
                    <a:pt x="160" y="145"/>
                    <a:pt x="157" y="152"/>
                  </a:cubicBezTo>
                  <a:cubicBezTo>
                    <a:pt x="153" y="159"/>
                    <a:pt x="150" y="166"/>
                    <a:pt x="147" y="173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30" y="209"/>
                    <a:pt x="123" y="223"/>
                    <a:pt x="116" y="237"/>
                  </a:cubicBezTo>
                  <a:cubicBezTo>
                    <a:pt x="109" y="251"/>
                    <a:pt x="101" y="265"/>
                    <a:pt x="93" y="278"/>
                  </a:cubicBezTo>
                  <a:cubicBezTo>
                    <a:pt x="84" y="291"/>
                    <a:pt x="74" y="304"/>
                    <a:pt x="61" y="313"/>
                  </a:cubicBezTo>
                  <a:cubicBezTo>
                    <a:pt x="54" y="318"/>
                    <a:pt x="47" y="321"/>
                    <a:pt x="39" y="324"/>
                  </a:cubicBezTo>
                  <a:cubicBezTo>
                    <a:pt x="37" y="324"/>
                    <a:pt x="35" y="325"/>
                    <a:pt x="33" y="325"/>
                  </a:cubicBezTo>
                  <a:cubicBezTo>
                    <a:pt x="31" y="326"/>
                    <a:pt x="30" y="326"/>
                    <a:pt x="28" y="326"/>
                  </a:cubicBezTo>
                  <a:cubicBezTo>
                    <a:pt x="26" y="327"/>
                    <a:pt x="24" y="327"/>
                    <a:pt x="22" y="327"/>
                  </a:cubicBezTo>
                  <a:cubicBezTo>
                    <a:pt x="19" y="327"/>
                    <a:pt x="17" y="327"/>
                    <a:pt x="15" y="327"/>
                  </a:cubicBezTo>
                  <a:cubicBezTo>
                    <a:pt x="11" y="327"/>
                    <a:pt x="7" y="325"/>
                    <a:pt x="4" y="322"/>
                  </a:cubicBezTo>
                  <a:cubicBezTo>
                    <a:pt x="1" y="319"/>
                    <a:pt x="0" y="315"/>
                    <a:pt x="0" y="311"/>
                  </a:cubicBezTo>
                  <a:cubicBezTo>
                    <a:pt x="1" y="307"/>
                    <a:pt x="3" y="303"/>
                    <a:pt x="5" y="299"/>
                  </a:cubicBezTo>
                  <a:cubicBezTo>
                    <a:pt x="7" y="296"/>
                    <a:pt x="10" y="293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4" y="290"/>
                    <a:pt x="1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1" y="294"/>
                    <a:pt x="8" y="297"/>
                    <a:pt x="6" y="300"/>
                  </a:cubicBezTo>
                  <a:cubicBezTo>
                    <a:pt x="4" y="304"/>
                    <a:pt x="3" y="307"/>
                    <a:pt x="2" y="311"/>
                  </a:cubicBezTo>
                  <a:cubicBezTo>
                    <a:pt x="2" y="315"/>
                    <a:pt x="3" y="318"/>
                    <a:pt x="6" y="321"/>
                  </a:cubicBezTo>
                  <a:cubicBezTo>
                    <a:pt x="8" y="323"/>
                    <a:pt x="12" y="324"/>
                    <a:pt x="16" y="324"/>
                  </a:cubicBezTo>
                  <a:cubicBezTo>
                    <a:pt x="23" y="325"/>
                    <a:pt x="31" y="323"/>
                    <a:pt x="38" y="321"/>
                  </a:cubicBezTo>
                  <a:cubicBezTo>
                    <a:pt x="46" y="318"/>
                    <a:pt x="52" y="315"/>
                    <a:pt x="59" y="310"/>
                  </a:cubicBezTo>
                  <a:cubicBezTo>
                    <a:pt x="71" y="301"/>
                    <a:pt x="81" y="289"/>
                    <a:pt x="89" y="276"/>
                  </a:cubicBezTo>
                  <a:cubicBezTo>
                    <a:pt x="97" y="262"/>
                    <a:pt x="105" y="249"/>
                    <a:pt x="112" y="235"/>
                  </a:cubicBezTo>
                  <a:cubicBezTo>
                    <a:pt x="119" y="221"/>
                    <a:pt x="126" y="206"/>
                    <a:pt x="132" y="192"/>
                  </a:cubicBezTo>
                  <a:cubicBezTo>
                    <a:pt x="142" y="171"/>
                    <a:pt x="142" y="171"/>
                    <a:pt x="142" y="171"/>
                  </a:cubicBezTo>
                  <a:cubicBezTo>
                    <a:pt x="145" y="164"/>
                    <a:pt x="148" y="157"/>
                    <a:pt x="152" y="149"/>
                  </a:cubicBezTo>
                  <a:cubicBezTo>
                    <a:pt x="155" y="142"/>
                    <a:pt x="159" y="135"/>
                    <a:pt x="163" y="128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74" y="108"/>
                    <a:pt x="174" y="108"/>
                    <a:pt x="174" y="108"/>
                  </a:cubicBezTo>
                  <a:cubicBezTo>
                    <a:pt x="182" y="94"/>
                    <a:pt x="192" y="81"/>
                    <a:pt x="202" y="69"/>
                  </a:cubicBezTo>
                  <a:cubicBezTo>
                    <a:pt x="205" y="66"/>
                    <a:pt x="207" y="63"/>
                    <a:pt x="210" y="60"/>
                  </a:cubicBezTo>
                  <a:cubicBezTo>
                    <a:pt x="218" y="52"/>
                    <a:pt x="218" y="52"/>
                    <a:pt x="218" y="5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30" y="41"/>
                    <a:pt x="234" y="39"/>
                    <a:pt x="237" y="36"/>
                  </a:cubicBezTo>
                  <a:cubicBezTo>
                    <a:pt x="249" y="27"/>
                    <a:pt x="264" y="19"/>
                    <a:pt x="278" y="13"/>
                  </a:cubicBezTo>
                  <a:cubicBezTo>
                    <a:pt x="293" y="7"/>
                    <a:pt x="309" y="4"/>
                    <a:pt x="325" y="2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33" y="1"/>
                    <a:pt x="335" y="1"/>
                    <a:pt x="337" y="1"/>
                  </a:cubicBezTo>
                  <a:cubicBezTo>
                    <a:pt x="341" y="0"/>
                    <a:pt x="345" y="0"/>
                    <a:pt x="349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8" y="1"/>
                    <a:pt x="370" y="1"/>
                    <a:pt x="372" y="1"/>
                  </a:cubicBezTo>
                  <a:cubicBezTo>
                    <a:pt x="388" y="3"/>
                    <a:pt x="404" y="9"/>
                    <a:pt x="417" y="17"/>
                  </a:cubicBezTo>
                  <a:cubicBezTo>
                    <a:pt x="431" y="26"/>
                    <a:pt x="443" y="37"/>
                    <a:pt x="453" y="49"/>
                  </a:cubicBezTo>
                  <a:cubicBezTo>
                    <a:pt x="463" y="61"/>
                    <a:pt x="471" y="75"/>
                    <a:pt x="478" y="89"/>
                  </a:cubicBezTo>
                  <a:cubicBezTo>
                    <a:pt x="485" y="104"/>
                    <a:pt x="490" y="118"/>
                    <a:pt x="494" y="134"/>
                  </a:cubicBezTo>
                  <a:cubicBezTo>
                    <a:pt x="494" y="134"/>
                    <a:pt x="494" y="134"/>
                    <a:pt x="494" y="134"/>
                  </a:cubicBezTo>
                  <a:cubicBezTo>
                    <a:pt x="494" y="134"/>
                    <a:pt x="494" y="134"/>
                    <a:pt x="494" y="134"/>
                  </a:cubicBezTo>
                  <a:cubicBezTo>
                    <a:pt x="494" y="134"/>
                    <a:pt x="494" y="135"/>
                    <a:pt x="494" y="135"/>
                  </a:cubicBezTo>
                  <a:cubicBezTo>
                    <a:pt x="493" y="135"/>
                    <a:pt x="493" y="135"/>
                    <a:pt x="492" y="135"/>
                  </a:cubicBezTo>
                  <a:cubicBezTo>
                    <a:pt x="492" y="134"/>
                    <a:pt x="492" y="134"/>
                    <a:pt x="492" y="134"/>
                  </a:cubicBezTo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397"/>
            <p:cNvSpPr/>
            <p:nvPr/>
          </p:nvSpPr>
          <p:spPr bwMode="auto">
            <a:xfrm>
              <a:off x="5370513" y="884238"/>
              <a:ext cx="176213" cy="561975"/>
            </a:xfrm>
            <a:custGeom>
              <a:avLst/>
              <a:gdLst>
                <a:gd name="T0" fmla="*/ 0 w 63"/>
                <a:gd name="T1" fmla="*/ 5 h 200"/>
                <a:gd name="T2" fmla="*/ 3 w 63"/>
                <a:gd name="T3" fmla="*/ 4 h 200"/>
                <a:gd name="T4" fmla="*/ 10 w 63"/>
                <a:gd name="T5" fmla="*/ 1 h 200"/>
                <a:gd name="T6" fmla="*/ 22 w 63"/>
                <a:gd name="T7" fmla="*/ 1 h 200"/>
                <a:gd name="T8" fmla="*/ 36 w 63"/>
                <a:gd name="T9" fmla="*/ 9 h 200"/>
                <a:gd name="T10" fmla="*/ 38 w 63"/>
                <a:gd name="T11" fmla="*/ 13 h 200"/>
                <a:gd name="T12" fmla="*/ 40 w 63"/>
                <a:gd name="T13" fmla="*/ 17 h 200"/>
                <a:gd name="T14" fmla="*/ 43 w 63"/>
                <a:gd name="T15" fmla="*/ 26 h 200"/>
                <a:gd name="T16" fmla="*/ 46 w 63"/>
                <a:gd name="T17" fmla="*/ 46 h 200"/>
                <a:gd name="T18" fmla="*/ 45 w 63"/>
                <a:gd name="T19" fmla="*/ 68 h 200"/>
                <a:gd name="T20" fmla="*/ 43 w 63"/>
                <a:gd name="T21" fmla="*/ 90 h 200"/>
                <a:gd name="T22" fmla="*/ 39 w 63"/>
                <a:gd name="T23" fmla="*/ 132 h 200"/>
                <a:gd name="T24" fmla="*/ 40 w 63"/>
                <a:gd name="T25" fmla="*/ 151 h 200"/>
                <a:gd name="T26" fmla="*/ 45 w 63"/>
                <a:gd name="T27" fmla="*/ 168 h 200"/>
                <a:gd name="T28" fmla="*/ 51 w 63"/>
                <a:gd name="T29" fmla="*/ 182 h 200"/>
                <a:gd name="T30" fmla="*/ 57 w 63"/>
                <a:gd name="T31" fmla="*/ 191 h 200"/>
                <a:gd name="T32" fmla="*/ 62 w 63"/>
                <a:gd name="T33" fmla="*/ 197 h 200"/>
                <a:gd name="T34" fmla="*/ 63 w 63"/>
                <a:gd name="T35" fmla="*/ 199 h 200"/>
                <a:gd name="T36" fmla="*/ 63 w 63"/>
                <a:gd name="T37" fmla="*/ 199 h 200"/>
                <a:gd name="T38" fmla="*/ 63 w 63"/>
                <a:gd name="T39" fmla="*/ 200 h 200"/>
                <a:gd name="T40" fmla="*/ 62 w 63"/>
                <a:gd name="T41" fmla="*/ 200 h 200"/>
                <a:gd name="T42" fmla="*/ 60 w 63"/>
                <a:gd name="T43" fmla="*/ 198 h 200"/>
                <a:gd name="T44" fmla="*/ 55 w 63"/>
                <a:gd name="T45" fmla="*/ 193 h 200"/>
                <a:gd name="T46" fmla="*/ 48 w 63"/>
                <a:gd name="T47" fmla="*/ 183 h 200"/>
                <a:gd name="T48" fmla="*/ 41 w 63"/>
                <a:gd name="T49" fmla="*/ 170 h 200"/>
                <a:gd name="T50" fmla="*/ 34 w 63"/>
                <a:gd name="T51" fmla="*/ 132 h 200"/>
                <a:gd name="T52" fmla="*/ 37 w 63"/>
                <a:gd name="T53" fmla="*/ 89 h 200"/>
                <a:gd name="T54" fmla="*/ 39 w 63"/>
                <a:gd name="T55" fmla="*/ 67 h 200"/>
                <a:gd name="T56" fmla="*/ 41 w 63"/>
                <a:gd name="T57" fmla="*/ 47 h 200"/>
                <a:gd name="T58" fmla="*/ 38 w 63"/>
                <a:gd name="T59" fmla="*/ 28 h 200"/>
                <a:gd name="T60" fmla="*/ 36 w 63"/>
                <a:gd name="T61" fmla="*/ 19 h 200"/>
                <a:gd name="T62" fmla="*/ 34 w 63"/>
                <a:gd name="T63" fmla="*/ 15 h 200"/>
                <a:gd name="T64" fmla="*/ 32 w 63"/>
                <a:gd name="T65" fmla="*/ 12 h 200"/>
                <a:gd name="T66" fmla="*/ 21 w 63"/>
                <a:gd name="T67" fmla="*/ 4 h 200"/>
                <a:gd name="T68" fmla="*/ 10 w 63"/>
                <a:gd name="T69" fmla="*/ 4 h 200"/>
                <a:gd name="T70" fmla="*/ 3 w 63"/>
                <a:gd name="T71" fmla="*/ 6 h 200"/>
                <a:gd name="T72" fmla="*/ 1 w 63"/>
                <a:gd name="T73" fmla="*/ 7 h 200"/>
                <a:gd name="T74" fmla="*/ 0 w 63"/>
                <a:gd name="T75" fmla="*/ 7 h 200"/>
                <a:gd name="T76" fmla="*/ 0 w 63"/>
                <a:gd name="T77" fmla="*/ 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200">
                  <a:moveTo>
                    <a:pt x="0" y="5"/>
                  </a:moveTo>
                  <a:cubicBezTo>
                    <a:pt x="0" y="5"/>
                    <a:pt x="1" y="5"/>
                    <a:pt x="3" y="4"/>
                  </a:cubicBezTo>
                  <a:cubicBezTo>
                    <a:pt x="4" y="3"/>
                    <a:pt x="7" y="2"/>
                    <a:pt x="10" y="1"/>
                  </a:cubicBezTo>
                  <a:cubicBezTo>
                    <a:pt x="13" y="1"/>
                    <a:pt x="17" y="0"/>
                    <a:pt x="22" y="1"/>
                  </a:cubicBezTo>
                  <a:cubicBezTo>
                    <a:pt x="27" y="2"/>
                    <a:pt x="32" y="5"/>
                    <a:pt x="36" y="9"/>
                  </a:cubicBezTo>
                  <a:cubicBezTo>
                    <a:pt x="36" y="11"/>
                    <a:pt x="37" y="12"/>
                    <a:pt x="38" y="13"/>
                  </a:cubicBezTo>
                  <a:cubicBezTo>
                    <a:pt x="39" y="15"/>
                    <a:pt x="39" y="16"/>
                    <a:pt x="40" y="17"/>
                  </a:cubicBezTo>
                  <a:cubicBezTo>
                    <a:pt x="41" y="20"/>
                    <a:pt x="43" y="23"/>
                    <a:pt x="43" y="26"/>
                  </a:cubicBezTo>
                  <a:cubicBezTo>
                    <a:pt x="45" y="33"/>
                    <a:pt x="46" y="39"/>
                    <a:pt x="46" y="46"/>
                  </a:cubicBezTo>
                  <a:cubicBezTo>
                    <a:pt x="46" y="53"/>
                    <a:pt x="46" y="61"/>
                    <a:pt x="45" y="68"/>
                  </a:cubicBezTo>
                  <a:cubicBezTo>
                    <a:pt x="45" y="75"/>
                    <a:pt x="44" y="82"/>
                    <a:pt x="43" y="90"/>
                  </a:cubicBezTo>
                  <a:cubicBezTo>
                    <a:pt x="41" y="104"/>
                    <a:pt x="39" y="119"/>
                    <a:pt x="39" y="132"/>
                  </a:cubicBezTo>
                  <a:cubicBezTo>
                    <a:pt x="39" y="139"/>
                    <a:pt x="39" y="145"/>
                    <a:pt x="40" y="151"/>
                  </a:cubicBezTo>
                  <a:cubicBezTo>
                    <a:pt x="41" y="158"/>
                    <a:pt x="43" y="163"/>
                    <a:pt x="45" y="168"/>
                  </a:cubicBezTo>
                  <a:cubicBezTo>
                    <a:pt x="46" y="173"/>
                    <a:pt x="49" y="178"/>
                    <a:pt x="51" y="182"/>
                  </a:cubicBezTo>
                  <a:cubicBezTo>
                    <a:pt x="53" y="185"/>
                    <a:pt x="55" y="189"/>
                    <a:pt x="57" y="191"/>
                  </a:cubicBezTo>
                  <a:cubicBezTo>
                    <a:pt x="59" y="194"/>
                    <a:pt x="61" y="195"/>
                    <a:pt x="62" y="197"/>
                  </a:cubicBezTo>
                  <a:cubicBezTo>
                    <a:pt x="63" y="198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0"/>
                    <a:pt x="62" y="199"/>
                    <a:pt x="60" y="198"/>
                  </a:cubicBezTo>
                  <a:cubicBezTo>
                    <a:pt x="59" y="197"/>
                    <a:pt x="57" y="195"/>
                    <a:pt x="55" y="193"/>
                  </a:cubicBezTo>
                  <a:cubicBezTo>
                    <a:pt x="53" y="190"/>
                    <a:pt x="51" y="187"/>
                    <a:pt x="48" y="183"/>
                  </a:cubicBezTo>
                  <a:cubicBezTo>
                    <a:pt x="46" y="179"/>
                    <a:pt x="43" y="175"/>
                    <a:pt x="41" y="170"/>
                  </a:cubicBezTo>
                  <a:cubicBezTo>
                    <a:pt x="37" y="159"/>
                    <a:pt x="34" y="146"/>
                    <a:pt x="34" y="132"/>
                  </a:cubicBezTo>
                  <a:cubicBezTo>
                    <a:pt x="33" y="118"/>
                    <a:pt x="35" y="103"/>
                    <a:pt x="37" y="89"/>
                  </a:cubicBezTo>
                  <a:cubicBezTo>
                    <a:pt x="38" y="82"/>
                    <a:pt x="39" y="74"/>
                    <a:pt x="39" y="67"/>
                  </a:cubicBezTo>
                  <a:cubicBezTo>
                    <a:pt x="40" y="60"/>
                    <a:pt x="41" y="53"/>
                    <a:pt x="41" y="47"/>
                  </a:cubicBezTo>
                  <a:cubicBezTo>
                    <a:pt x="40" y="40"/>
                    <a:pt x="40" y="33"/>
                    <a:pt x="38" y="28"/>
                  </a:cubicBezTo>
                  <a:cubicBezTo>
                    <a:pt x="38" y="25"/>
                    <a:pt x="37" y="22"/>
                    <a:pt x="36" y="19"/>
                  </a:cubicBezTo>
                  <a:cubicBezTo>
                    <a:pt x="35" y="18"/>
                    <a:pt x="34" y="17"/>
                    <a:pt x="34" y="15"/>
                  </a:cubicBezTo>
                  <a:cubicBezTo>
                    <a:pt x="33" y="14"/>
                    <a:pt x="33" y="13"/>
                    <a:pt x="32" y="12"/>
                  </a:cubicBezTo>
                  <a:cubicBezTo>
                    <a:pt x="29" y="8"/>
                    <a:pt x="25" y="5"/>
                    <a:pt x="21" y="4"/>
                  </a:cubicBezTo>
                  <a:cubicBezTo>
                    <a:pt x="17" y="3"/>
                    <a:pt x="13" y="4"/>
                    <a:pt x="10" y="4"/>
                  </a:cubicBezTo>
                  <a:cubicBezTo>
                    <a:pt x="7" y="5"/>
                    <a:pt x="5" y="5"/>
                    <a:pt x="3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398"/>
            <p:cNvSpPr/>
            <p:nvPr/>
          </p:nvSpPr>
          <p:spPr bwMode="auto">
            <a:xfrm>
              <a:off x="4891088" y="2054225"/>
              <a:ext cx="409575" cy="911225"/>
            </a:xfrm>
            <a:custGeom>
              <a:avLst/>
              <a:gdLst>
                <a:gd name="T0" fmla="*/ 48 w 146"/>
                <a:gd name="T1" fmla="*/ 0 h 325"/>
                <a:gd name="T2" fmla="*/ 55 w 146"/>
                <a:gd name="T3" fmla="*/ 2 h 325"/>
                <a:gd name="T4" fmla="*/ 62 w 146"/>
                <a:gd name="T5" fmla="*/ 4 h 325"/>
                <a:gd name="T6" fmla="*/ 76 w 146"/>
                <a:gd name="T7" fmla="*/ 9 h 325"/>
                <a:gd name="T8" fmla="*/ 83 w 146"/>
                <a:gd name="T9" fmla="*/ 11 h 325"/>
                <a:gd name="T10" fmla="*/ 90 w 146"/>
                <a:gd name="T11" fmla="*/ 14 h 325"/>
                <a:gd name="T12" fmla="*/ 104 w 146"/>
                <a:gd name="T13" fmla="*/ 21 h 325"/>
                <a:gd name="T14" fmla="*/ 116 w 146"/>
                <a:gd name="T15" fmla="*/ 29 h 325"/>
                <a:gd name="T16" fmla="*/ 128 w 146"/>
                <a:gd name="T17" fmla="*/ 38 h 325"/>
                <a:gd name="T18" fmla="*/ 134 w 146"/>
                <a:gd name="T19" fmla="*/ 43 h 325"/>
                <a:gd name="T20" fmla="*/ 138 w 146"/>
                <a:gd name="T21" fmla="*/ 49 h 325"/>
                <a:gd name="T22" fmla="*/ 143 w 146"/>
                <a:gd name="T23" fmla="*/ 55 h 325"/>
                <a:gd name="T24" fmla="*/ 146 w 146"/>
                <a:gd name="T25" fmla="*/ 62 h 325"/>
                <a:gd name="T26" fmla="*/ 146 w 146"/>
                <a:gd name="T27" fmla="*/ 64 h 325"/>
                <a:gd name="T28" fmla="*/ 146 w 146"/>
                <a:gd name="T29" fmla="*/ 64 h 325"/>
                <a:gd name="T30" fmla="*/ 105 w 146"/>
                <a:gd name="T31" fmla="*/ 126 h 325"/>
                <a:gd name="T32" fmla="*/ 95 w 146"/>
                <a:gd name="T33" fmla="*/ 142 h 325"/>
                <a:gd name="T34" fmla="*/ 85 w 146"/>
                <a:gd name="T35" fmla="*/ 158 h 325"/>
                <a:gd name="T36" fmla="*/ 76 w 146"/>
                <a:gd name="T37" fmla="*/ 174 h 325"/>
                <a:gd name="T38" fmla="*/ 66 w 146"/>
                <a:gd name="T39" fmla="*/ 190 h 325"/>
                <a:gd name="T40" fmla="*/ 57 w 146"/>
                <a:gd name="T41" fmla="*/ 207 h 325"/>
                <a:gd name="T42" fmla="*/ 48 w 146"/>
                <a:gd name="T43" fmla="*/ 223 h 325"/>
                <a:gd name="T44" fmla="*/ 40 w 146"/>
                <a:gd name="T45" fmla="*/ 240 h 325"/>
                <a:gd name="T46" fmla="*/ 31 w 146"/>
                <a:gd name="T47" fmla="*/ 256 h 325"/>
                <a:gd name="T48" fmla="*/ 23 w 146"/>
                <a:gd name="T49" fmla="*/ 273 h 325"/>
                <a:gd name="T50" fmla="*/ 16 w 146"/>
                <a:gd name="T51" fmla="*/ 290 h 325"/>
                <a:gd name="T52" fmla="*/ 8 w 146"/>
                <a:gd name="T53" fmla="*/ 307 h 325"/>
                <a:gd name="T54" fmla="*/ 1 w 146"/>
                <a:gd name="T55" fmla="*/ 325 h 325"/>
                <a:gd name="T56" fmla="*/ 1 w 146"/>
                <a:gd name="T57" fmla="*/ 325 h 325"/>
                <a:gd name="T58" fmla="*/ 0 w 146"/>
                <a:gd name="T59" fmla="*/ 325 h 325"/>
                <a:gd name="T60" fmla="*/ 0 w 146"/>
                <a:gd name="T61" fmla="*/ 324 h 325"/>
                <a:gd name="T62" fmla="*/ 7 w 146"/>
                <a:gd name="T63" fmla="*/ 307 h 325"/>
                <a:gd name="T64" fmla="*/ 14 w 146"/>
                <a:gd name="T65" fmla="*/ 289 h 325"/>
                <a:gd name="T66" fmla="*/ 21 w 146"/>
                <a:gd name="T67" fmla="*/ 272 h 325"/>
                <a:gd name="T68" fmla="*/ 29 w 146"/>
                <a:gd name="T69" fmla="*/ 255 h 325"/>
                <a:gd name="T70" fmla="*/ 37 w 146"/>
                <a:gd name="T71" fmla="*/ 238 h 325"/>
                <a:gd name="T72" fmla="*/ 45 w 146"/>
                <a:gd name="T73" fmla="*/ 222 h 325"/>
                <a:gd name="T74" fmla="*/ 54 w 146"/>
                <a:gd name="T75" fmla="*/ 205 h 325"/>
                <a:gd name="T76" fmla="*/ 63 w 146"/>
                <a:gd name="T77" fmla="*/ 189 h 325"/>
                <a:gd name="T78" fmla="*/ 72 w 146"/>
                <a:gd name="T79" fmla="*/ 172 h 325"/>
                <a:gd name="T80" fmla="*/ 82 w 146"/>
                <a:gd name="T81" fmla="*/ 156 h 325"/>
                <a:gd name="T82" fmla="*/ 101 w 146"/>
                <a:gd name="T83" fmla="*/ 124 h 325"/>
                <a:gd name="T84" fmla="*/ 143 w 146"/>
                <a:gd name="T85" fmla="*/ 62 h 325"/>
                <a:gd name="T86" fmla="*/ 143 w 146"/>
                <a:gd name="T87" fmla="*/ 63 h 325"/>
                <a:gd name="T88" fmla="*/ 140 w 146"/>
                <a:gd name="T89" fmla="*/ 57 h 325"/>
                <a:gd name="T90" fmla="*/ 136 w 146"/>
                <a:gd name="T91" fmla="*/ 51 h 325"/>
                <a:gd name="T92" fmla="*/ 131 w 146"/>
                <a:gd name="T93" fmla="*/ 46 h 325"/>
                <a:gd name="T94" fmla="*/ 126 w 146"/>
                <a:gd name="T95" fmla="*/ 40 h 325"/>
                <a:gd name="T96" fmla="*/ 115 w 146"/>
                <a:gd name="T97" fmla="*/ 31 h 325"/>
                <a:gd name="T98" fmla="*/ 102 w 146"/>
                <a:gd name="T99" fmla="*/ 23 h 325"/>
                <a:gd name="T100" fmla="*/ 76 w 146"/>
                <a:gd name="T101" fmla="*/ 11 h 325"/>
                <a:gd name="T102" fmla="*/ 62 w 146"/>
                <a:gd name="T103" fmla="*/ 6 h 325"/>
                <a:gd name="T104" fmla="*/ 55 w 146"/>
                <a:gd name="T105" fmla="*/ 3 h 325"/>
                <a:gd name="T106" fmla="*/ 48 w 146"/>
                <a:gd name="T107" fmla="*/ 1 h 325"/>
                <a:gd name="T108" fmla="*/ 47 w 146"/>
                <a:gd name="T109" fmla="*/ 0 h 325"/>
                <a:gd name="T110" fmla="*/ 48 w 146"/>
                <a:gd name="T11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325">
                  <a:moveTo>
                    <a:pt x="48" y="0"/>
                  </a:moveTo>
                  <a:cubicBezTo>
                    <a:pt x="55" y="2"/>
                    <a:pt x="55" y="2"/>
                    <a:pt x="55" y="2"/>
                  </a:cubicBezTo>
                  <a:cubicBezTo>
                    <a:pt x="58" y="2"/>
                    <a:pt x="60" y="3"/>
                    <a:pt x="62" y="4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0"/>
                    <a:pt x="81" y="11"/>
                    <a:pt x="83" y="11"/>
                  </a:cubicBezTo>
                  <a:cubicBezTo>
                    <a:pt x="86" y="12"/>
                    <a:pt x="88" y="13"/>
                    <a:pt x="90" y="14"/>
                  </a:cubicBezTo>
                  <a:cubicBezTo>
                    <a:pt x="95" y="16"/>
                    <a:pt x="99" y="19"/>
                    <a:pt x="104" y="21"/>
                  </a:cubicBezTo>
                  <a:cubicBezTo>
                    <a:pt x="108" y="23"/>
                    <a:pt x="112" y="26"/>
                    <a:pt x="116" y="29"/>
                  </a:cubicBezTo>
                  <a:cubicBezTo>
                    <a:pt x="120" y="32"/>
                    <a:pt x="124" y="35"/>
                    <a:pt x="128" y="38"/>
                  </a:cubicBezTo>
                  <a:cubicBezTo>
                    <a:pt x="130" y="40"/>
                    <a:pt x="132" y="41"/>
                    <a:pt x="134" y="43"/>
                  </a:cubicBezTo>
                  <a:cubicBezTo>
                    <a:pt x="135" y="45"/>
                    <a:pt x="137" y="47"/>
                    <a:pt x="138" y="49"/>
                  </a:cubicBezTo>
                  <a:cubicBezTo>
                    <a:pt x="140" y="51"/>
                    <a:pt x="141" y="53"/>
                    <a:pt x="143" y="55"/>
                  </a:cubicBezTo>
                  <a:cubicBezTo>
                    <a:pt x="144" y="57"/>
                    <a:pt x="145" y="60"/>
                    <a:pt x="146" y="62"/>
                  </a:cubicBezTo>
                  <a:cubicBezTo>
                    <a:pt x="146" y="63"/>
                    <a:pt x="146" y="63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32" y="84"/>
                    <a:pt x="118" y="105"/>
                    <a:pt x="105" y="126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2" y="147"/>
                    <a:pt x="88" y="153"/>
                    <a:pt x="85" y="158"/>
                  </a:cubicBezTo>
                  <a:cubicBezTo>
                    <a:pt x="82" y="163"/>
                    <a:pt x="79" y="169"/>
                    <a:pt x="76" y="174"/>
                  </a:cubicBezTo>
                  <a:cubicBezTo>
                    <a:pt x="73" y="180"/>
                    <a:pt x="69" y="185"/>
                    <a:pt x="66" y="190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48" y="223"/>
                    <a:pt x="48" y="223"/>
                    <a:pt x="48" y="223"/>
                  </a:cubicBezTo>
                  <a:cubicBezTo>
                    <a:pt x="45" y="229"/>
                    <a:pt x="43" y="234"/>
                    <a:pt x="40" y="240"/>
                  </a:cubicBezTo>
                  <a:cubicBezTo>
                    <a:pt x="37" y="245"/>
                    <a:pt x="34" y="251"/>
                    <a:pt x="31" y="256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1" y="279"/>
                    <a:pt x="18" y="285"/>
                    <a:pt x="16" y="290"/>
                  </a:cubicBezTo>
                  <a:cubicBezTo>
                    <a:pt x="13" y="296"/>
                    <a:pt x="10" y="302"/>
                    <a:pt x="8" y="307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7" y="307"/>
                    <a:pt x="7" y="307"/>
                    <a:pt x="7" y="307"/>
                  </a:cubicBezTo>
                  <a:cubicBezTo>
                    <a:pt x="9" y="301"/>
                    <a:pt x="11" y="295"/>
                    <a:pt x="14" y="289"/>
                  </a:cubicBezTo>
                  <a:cubicBezTo>
                    <a:pt x="16" y="284"/>
                    <a:pt x="18" y="278"/>
                    <a:pt x="21" y="272"/>
                  </a:cubicBezTo>
                  <a:cubicBezTo>
                    <a:pt x="29" y="255"/>
                    <a:pt x="29" y="255"/>
                    <a:pt x="29" y="255"/>
                  </a:cubicBezTo>
                  <a:cubicBezTo>
                    <a:pt x="31" y="249"/>
                    <a:pt x="34" y="244"/>
                    <a:pt x="37" y="238"/>
                  </a:cubicBezTo>
                  <a:cubicBezTo>
                    <a:pt x="40" y="233"/>
                    <a:pt x="43" y="227"/>
                    <a:pt x="45" y="222"/>
                  </a:cubicBezTo>
                  <a:cubicBezTo>
                    <a:pt x="48" y="216"/>
                    <a:pt x="51" y="210"/>
                    <a:pt x="54" y="205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6" y="183"/>
                    <a:pt x="69" y="178"/>
                    <a:pt x="72" y="172"/>
                  </a:cubicBezTo>
                  <a:cubicBezTo>
                    <a:pt x="76" y="167"/>
                    <a:pt x="79" y="161"/>
                    <a:pt x="82" y="156"/>
                  </a:cubicBezTo>
                  <a:cubicBezTo>
                    <a:pt x="88" y="145"/>
                    <a:pt x="95" y="135"/>
                    <a:pt x="101" y="124"/>
                  </a:cubicBezTo>
                  <a:cubicBezTo>
                    <a:pt x="115" y="103"/>
                    <a:pt x="129" y="82"/>
                    <a:pt x="143" y="62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2" y="61"/>
                    <a:pt x="141" y="59"/>
                    <a:pt x="140" y="57"/>
                  </a:cubicBezTo>
                  <a:cubicBezTo>
                    <a:pt x="138" y="55"/>
                    <a:pt x="137" y="53"/>
                    <a:pt x="136" y="51"/>
                  </a:cubicBezTo>
                  <a:cubicBezTo>
                    <a:pt x="134" y="49"/>
                    <a:pt x="133" y="47"/>
                    <a:pt x="131" y="46"/>
                  </a:cubicBezTo>
                  <a:cubicBezTo>
                    <a:pt x="129" y="44"/>
                    <a:pt x="128" y="42"/>
                    <a:pt x="126" y="40"/>
                  </a:cubicBezTo>
                  <a:cubicBezTo>
                    <a:pt x="122" y="37"/>
                    <a:pt x="119" y="34"/>
                    <a:pt x="115" y="31"/>
                  </a:cubicBezTo>
                  <a:cubicBezTo>
                    <a:pt x="111" y="29"/>
                    <a:pt x="106" y="26"/>
                    <a:pt x="102" y="23"/>
                  </a:cubicBezTo>
                  <a:cubicBezTo>
                    <a:pt x="94" y="19"/>
                    <a:pt x="85" y="14"/>
                    <a:pt x="76" y="11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59" y="5"/>
                    <a:pt x="57" y="4"/>
                    <a:pt x="55" y="3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399"/>
            <p:cNvSpPr/>
            <p:nvPr/>
          </p:nvSpPr>
          <p:spPr bwMode="auto">
            <a:xfrm>
              <a:off x="4397375" y="2051050"/>
              <a:ext cx="490538" cy="938213"/>
            </a:xfrm>
            <a:custGeom>
              <a:avLst/>
              <a:gdLst>
                <a:gd name="T0" fmla="*/ 77 w 175"/>
                <a:gd name="T1" fmla="*/ 2 h 334"/>
                <a:gd name="T2" fmla="*/ 74 w 175"/>
                <a:gd name="T3" fmla="*/ 2 h 334"/>
                <a:gd name="T4" fmla="*/ 70 w 175"/>
                <a:gd name="T5" fmla="*/ 3 h 334"/>
                <a:gd name="T6" fmla="*/ 64 w 175"/>
                <a:gd name="T7" fmla="*/ 5 h 334"/>
                <a:gd name="T8" fmla="*/ 53 w 175"/>
                <a:gd name="T9" fmla="*/ 9 h 334"/>
                <a:gd name="T10" fmla="*/ 42 w 175"/>
                <a:gd name="T11" fmla="*/ 16 h 334"/>
                <a:gd name="T12" fmla="*/ 32 w 175"/>
                <a:gd name="T13" fmla="*/ 23 h 334"/>
                <a:gd name="T14" fmla="*/ 23 w 175"/>
                <a:gd name="T15" fmla="*/ 32 h 334"/>
                <a:gd name="T16" fmla="*/ 19 w 175"/>
                <a:gd name="T17" fmla="*/ 37 h 334"/>
                <a:gd name="T18" fmla="*/ 15 w 175"/>
                <a:gd name="T19" fmla="*/ 42 h 334"/>
                <a:gd name="T20" fmla="*/ 12 w 175"/>
                <a:gd name="T21" fmla="*/ 47 h 334"/>
                <a:gd name="T22" fmla="*/ 9 w 175"/>
                <a:gd name="T23" fmla="*/ 53 h 334"/>
                <a:gd name="T24" fmla="*/ 6 w 175"/>
                <a:gd name="T25" fmla="*/ 58 h 334"/>
                <a:gd name="T26" fmla="*/ 3 w 175"/>
                <a:gd name="T27" fmla="*/ 64 h 334"/>
                <a:gd name="T28" fmla="*/ 3 w 175"/>
                <a:gd name="T29" fmla="*/ 62 h 334"/>
                <a:gd name="T30" fmla="*/ 55 w 175"/>
                <a:gd name="T31" fmla="*/ 124 h 334"/>
                <a:gd name="T32" fmla="*/ 103 w 175"/>
                <a:gd name="T33" fmla="*/ 189 h 334"/>
                <a:gd name="T34" fmla="*/ 146 w 175"/>
                <a:gd name="T35" fmla="*/ 258 h 334"/>
                <a:gd name="T36" fmla="*/ 155 w 175"/>
                <a:gd name="T37" fmla="*/ 276 h 334"/>
                <a:gd name="T38" fmla="*/ 164 w 175"/>
                <a:gd name="T39" fmla="*/ 295 h 334"/>
                <a:gd name="T40" fmla="*/ 167 w 175"/>
                <a:gd name="T41" fmla="*/ 304 h 334"/>
                <a:gd name="T42" fmla="*/ 170 w 175"/>
                <a:gd name="T43" fmla="*/ 314 h 334"/>
                <a:gd name="T44" fmla="*/ 173 w 175"/>
                <a:gd name="T45" fmla="*/ 324 h 334"/>
                <a:gd name="T46" fmla="*/ 175 w 175"/>
                <a:gd name="T47" fmla="*/ 334 h 334"/>
                <a:gd name="T48" fmla="*/ 175 w 175"/>
                <a:gd name="T49" fmla="*/ 334 h 334"/>
                <a:gd name="T50" fmla="*/ 174 w 175"/>
                <a:gd name="T51" fmla="*/ 334 h 334"/>
                <a:gd name="T52" fmla="*/ 174 w 175"/>
                <a:gd name="T53" fmla="*/ 334 h 334"/>
                <a:gd name="T54" fmla="*/ 172 w 175"/>
                <a:gd name="T55" fmla="*/ 324 h 334"/>
                <a:gd name="T56" fmla="*/ 169 w 175"/>
                <a:gd name="T57" fmla="*/ 314 h 334"/>
                <a:gd name="T58" fmla="*/ 166 w 175"/>
                <a:gd name="T59" fmla="*/ 305 h 334"/>
                <a:gd name="T60" fmla="*/ 162 w 175"/>
                <a:gd name="T61" fmla="*/ 295 h 334"/>
                <a:gd name="T62" fmla="*/ 153 w 175"/>
                <a:gd name="T63" fmla="*/ 277 h 334"/>
                <a:gd name="T64" fmla="*/ 144 w 175"/>
                <a:gd name="T65" fmla="*/ 259 h 334"/>
                <a:gd name="T66" fmla="*/ 134 w 175"/>
                <a:gd name="T67" fmla="*/ 242 h 334"/>
                <a:gd name="T68" fmla="*/ 123 w 175"/>
                <a:gd name="T69" fmla="*/ 225 h 334"/>
                <a:gd name="T70" fmla="*/ 112 w 175"/>
                <a:gd name="T71" fmla="*/ 208 h 334"/>
                <a:gd name="T72" fmla="*/ 100 w 175"/>
                <a:gd name="T73" fmla="*/ 191 h 334"/>
                <a:gd name="T74" fmla="*/ 52 w 175"/>
                <a:gd name="T75" fmla="*/ 127 h 334"/>
                <a:gd name="T76" fmla="*/ 0 w 175"/>
                <a:gd name="T77" fmla="*/ 65 h 334"/>
                <a:gd name="T78" fmla="*/ 0 w 175"/>
                <a:gd name="T79" fmla="*/ 65 h 334"/>
                <a:gd name="T80" fmla="*/ 0 w 175"/>
                <a:gd name="T81" fmla="*/ 63 h 334"/>
                <a:gd name="T82" fmla="*/ 3 w 175"/>
                <a:gd name="T83" fmla="*/ 57 h 334"/>
                <a:gd name="T84" fmla="*/ 6 w 175"/>
                <a:gd name="T85" fmla="*/ 51 h 334"/>
                <a:gd name="T86" fmla="*/ 9 w 175"/>
                <a:gd name="T87" fmla="*/ 46 h 334"/>
                <a:gd name="T88" fmla="*/ 13 w 175"/>
                <a:gd name="T89" fmla="*/ 40 h 334"/>
                <a:gd name="T90" fmla="*/ 16 w 175"/>
                <a:gd name="T91" fmla="*/ 35 h 334"/>
                <a:gd name="T92" fmla="*/ 21 w 175"/>
                <a:gd name="T93" fmla="*/ 30 h 334"/>
                <a:gd name="T94" fmla="*/ 30 w 175"/>
                <a:gd name="T95" fmla="*/ 21 h 334"/>
                <a:gd name="T96" fmla="*/ 41 w 175"/>
                <a:gd name="T97" fmla="*/ 14 h 334"/>
                <a:gd name="T98" fmla="*/ 52 w 175"/>
                <a:gd name="T99" fmla="*/ 8 h 334"/>
                <a:gd name="T100" fmla="*/ 64 w 175"/>
                <a:gd name="T101" fmla="*/ 3 h 334"/>
                <a:gd name="T102" fmla="*/ 70 w 175"/>
                <a:gd name="T103" fmla="*/ 2 h 334"/>
                <a:gd name="T104" fmla="*/ 73 w 175"/>
                <a:gd name="T105" fmla="*/ 1 h 334"/>
                <a:gd name="T106" fmla="*/ 76 w 175"/>
                <a:gd name="T107" fmla="*/ 0 h 334"/>
                <a:gd name="T108" fmla="*/ 77 w 175"/>
                <a:gd name="T109" fmla="*/ 1 h 334"/>
                <a:gd name="T110" fmla="*/ 77 w 175"/>
                <a:gd name="T111" fmla="*/ 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5" h="334">
                  <a:moveTo>
                    <a:pt x="77" y="2"/>
                  </a:moveTo>
                  <a:cubicBezTo>
                    <a:pt x="74" y="2"/>
                    <a:pt x="74" y="2"/>
                    <a:pt x="74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8" y="4"/>
                    <a:pt x="66" y="4"/>
                    <a:pt x="64" y="5"/>
                  </a:cubicBezTo>
                  <a:cubicBezTo>
                    <a:pt x="60" y="6"/>
                    <a:pt x="57" y="8"/>
                    <a:pt x="53" y="9"/>
                  </a:cubicBezTo>
                  <a:cubicBezTo>
                    <a:pt x="49" y="11"/>
                    <a:pt x="45" y="13"/>
                    <a:pt x="42" y="16"/>
                  </a:cubicBezTo>
                  <a:cubicBezTo>
                    <a:pt x="38" y="18"/>
                    <a:pt x="35" y="21"/>
                    <a:pt x="32" y="23"/>
                  </a:cubicBezTo>
                  <a:cubicBezTo>
                    <a:pt x="29" y="26"/>
                    <a:pt x="26" y="29"/>
                    <a:pt x="23" y="32"/>
                  </a:cubicBezTo>
                  <a:cubicBezTo>
                    <a:pt x="21" y="34"/>
                    <a:pt x="20" y="35"/>
                    <a:pt x="19" y="37"/>
                  </a:cubicBezTo>
                  <a:cubicBezTo>
                    <a:pt x="17" y="39"/>
                    <a:pt x="16" y="40"/>
                    <a:pt x="15" y="42"/>
                  </a:cubicBezTo>
                  <a:cubicBezTo>
                    <a:pt x="14" y="44"/>
                    <a:pt x="13" y="45"/>
                    <a:pt x="12" y="47"/>
                  </a:cubicBezTo>
                  <a:cubicBezTo>
                    <a:pt x="11" y="49"/>
                    <a:pt x="9" y="51"/>
                    <a:pt x="9" y="53"/>
                  </a:cubicBezTo>
                  <a:cubicBezTo>
                    <a:pt x="8" y="55"/>
                    <a:pt x="7" y="56"/>
                    <a:pt x="6" y="58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1" y="82"/>
                    <a:pt x="38" y="103"/>
                    <a:pt x="55" y="124"/>
                  </a:cubicBezTo>
                  <a:cubicBezTo>
                    <a:pt x="72" y="145"/>
                    <a:pt x="88" y="167"/>
                    <a:pt x="103" y="189"/>
                  </a:cubicBezTo>
                  <a:cubicBezTo>
                    <a:pt x="119" y="211"/>
                    <a:pt x="133" y="234"/>
                    <a:pt x="146" y="258"/>
                  </a:cubicBezTo>
                  <a:cubicBezTo>
                    <a:pt x="149" y="264"/>
                    <a:pt x="153" y="270"/>
                    <a:pt x="155" y="276"/>
                  </a:cubicBezTo>
                  <a:cubicBezTo>
                    <a:pt x="158" y="282"/>
                    <a:pt x="161" y="288"/>
                    <a:pt x="164" y="295"/>
                  </a:cubicBezTo>
                  <a:cubicBezTo>
                    <a:pt x="167" y="304"/>
                    <a:pt x="167" y="304"/>
                    <a:pt x="167" y="304"/>
                  </a:cubicBezTo>
                  <a:cubicBezTo>
                    <a:pt x="170" y="314"/>
                    <a:pt x="170" y="314"/>
                    <a:pt x="170" y="314"/>
                  </a:cubicBezTo>
                  <a:cubicBezTo>
                    <a:pt x="173" y="324"/>
                    <a:pt x="173" y="324"/>
                    <a:pt x="173" y="324"/>
                  </a:cubicBezTo>
                  <a:cubicBezTo>
                    <a:pt x="174" y="327"/>
                    <a:pt x="174" y="330"/>
                    <a:pt x="175" y="334"/>
                  </a:cubicBezTo>
                  <a:cubicBezTo>
                    <a:pt x="175" y="334"/>
                    <a:pt x="175" y="334"/>
                    <a:pt x="175" y="334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72" y="324"/>
                    <a:pt x="172" y="324"/>
                    <a:pt x="172" y="324"/>
                  </a:cubicBezTo>
                  <a:cubicBezTo>
                    <a:pt x="169" y="314"/>
                    <a:pt x="169" y="314"/>
                    <a:pt x="169" y="314"/>
                  </a:cubicBezTo>
                  <a:cubicBezTo>
                    <a:pt x="166" y="305"/>
                    <a:pt x="166" y="305"/>
                    <a:pt x="166" y="305"/>
                  </a:cubicBezTo>
                  <a:cubicBezTo>
                    <a:pt x="162" y="295"/>
                    <a:pt x="162" y="295"/>
                    <a:pt x="162" y="295"/>
                  </a:cubicBezTo>
                  <a:cubicBezTo>
                    <a:pt x="159" y="289"/>
                    <a:pt x="156" y="283"/>
                    <a:pt x="153" y="277"/>
                  </a:cubicBezTo>
                  <a:cubicBezTo>
                    <a:pt x="150" y="271"/>
                    <a:pt x="147" y="265"/>
                    <a:pt x="144" y="259"/>
                  </a:cubicBezTo>
                  <a:cubicBezTo>
                    <a:pt x="140" y="254"/>
                    <a:pt x="137" y="248"/>
                    <a:pt x="134" y="242"/>
                  </a:cubicBezTo>
                  <a:cubicBezTo>
                    <a:pt x="130" y="236"/>
                    <a:pt x="127" y="231"/>
                    <a:pt x="123" y="225"/>
                  </a:cubicBezTo>
                  <a:cubicBezTo>
                    <a:pt x="119" y="219"/>
                    <a:pt x="116" y="214"/>
                    <a:pt x="112" y="208"/>
                  </a:cubicBezTo>
                  <a:cubicBezTo>
                    <a:pt x="108" y="202"/>
                    <a:pt x="104" y="197"/>
                    <a:pt x="100" y="191"/>
                  </a:cubicBezTo>
                  <a:cubicBezTo>
                    <a:pt x="85" y="169"/>
                    <a:pt x="69" y="148"/>
                    <a:pt x="52" y="127"/>
                  </a:cubicBezTo>
                  <a:cubicBezTo>
                    <a:pt x="35" y="106"/>
                    <a:pt x="18" y="8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4"/>
                    <a:pt x="0" y="63"/>
                    <a:pt x="0" y="6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5"/>
                    <a:pt x="5" y="53"/>
                    <a:pt x="6" y="51"/>
                  </a:cubicBezTo>
                  <a:cubicBezTo>
                    <a:pt x="7" y="49"/>
                    <a:pt x="8" y="47"/>
                    <a:pt x="9" y="46"/>
                  </a:cubicBezTo>
                  <a:cubicBezTo>
                    <a:pt x="10" y="44"/>
                    <a:pt x="11" y="42"/>
                    <a:pt x="13" y="40"/>
                  </a:cubicBezTo>
                  <a:cubicBezTo>
                    <a:pt x="14" y="39"/>
                    <a:pt x="15" y="37"/>
                    <a:pt x="16" y="35"/>
                  </a:cubicBezTo>
                  <a:cubicBezTo>
                    <a:pt x="18" y="33"/>
                    <a:pt x="19" y="32"/>
                    <a:pt x="21" y="30"/>
                  </a:cubicBezTo>
                  <a:cubicBezTo>
                    <a:pt x="24" y="27"/>
                    <a:pt x="27" y="24"/>
                    <a:pt x="30" y="21"/>
                  </a:cubicBezTo>
                  <a:cubicBezTo>
                    <a:pt x="33" y="19"/>
                    <a:pt x="37" y="16"/>
                    <a:pt x="41" y="14"/>
                  </a:cubicBezTo>
                  <a:cubicBezTo>
                    <a:pt x="44" y="12"/>
                    <a:pt x="48" y="9"/>
                    <a:pt x="52" y="8"/>
                  </a:cubicBezTo>
                  <a:cubicBezTo>
                    <a:pt x="56" y="6"/>
                    <a:pt x="60" y="4"/>
                    <a:pt x="64" y="3"/>
                  </a:cubicBezTo>
                  <a:cubicBezTo>
                    <a:pt x="66" y="2"/>
                    <a:pt x="68" y="2"/>
                    <a:pt x="70" y="2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0"/>
                    <a:pt x="77" y="1"/>
                    <a:pt x="77" y="1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400"/>
            <p:cNvSpPr/>
            <p:nvPr/>
          </p:nvSpPr>
          <p:spPr bwMode="auto">
            <a:xfrm>
              <a:off x="4116388" y="2503488"/>
              <a:ext cx="190500" cy="1195388"/>
            </a:xfrm>
            <a:custGeom>
              <a:avLst/>
              <a:gdLst>
                <a:gd name="T0" fmla="*/ 0 w 68"/>
                <a:gd name="T1" fmla="*/ 425 h 426"/>
                <a:gd name="T2" fmla="*/ 1 w 68"/>
                <a:gd name="T3" fmla="*/ 407 h 426"/>
                <a:gd name="T4" fmla="*/ 3 w 68"/>
                <a:gd name="T5" fmla="*/ 386 h 426"/>
                <a:gd name="T6" fmla="*/ 7 w 68"/>
                <a:gd name="T7" fmla="*/ 358 h 426"/>
                <a:gd name="T8" fmla="*/ 11 w 68"/>
                <a:gd name="T9" fmla="*/ 326 h 426"/>
                <a:gd name="T10" fmla="*/ 16 w 68"/>
                <a:gd name="T11" fmla="*/ 290 h 426"/>
                <a:gd name="T12" fmla="*/ 22 w 68"/>
                <a:gd name="T13" fmla="*/ 252 h 426"/>
                <a:gd name="T14" fmla="*/ 28 w 68"/>
                <a:gd name="T15" fmla="*/ 213 h 426"/>
                <a:gd name="T16" fmla="*/ 42 w 68"/>
                <a:gd name="T17" fmla="*/ 135 h 426"/>
                <a:gd name="T18" fmla="*/ 54 w 68"/>
                <a:gd name="T19" fmla="*/ 67 h 426"/>
                <a:gd name="T20" fmla="*/ 63 w 68"/>
                <a:gd name="T21" fmla="*/ 19 h 426"/>
                <a:gd name="T22" fmla="*/ 66 w 68"/>
                <a:gd name="T23" fmla="*/ 1 h 426"/>
                <a:gd name="T24" fmla="*/ 67 w 68"/>
                <a:gd name="T25" fmla="*/ 1 h 426"/>
                <a:gd name="T26" fmla="*/ 68 w 68"/>
                <a:gd name="T27" fmla="*/ 2 h 426"/>
                <a:gd name="T28" fmla="*/ 57 w 68"/>
                <a:gd name="T29" fmla="*/ 68 h 426"/>
                <a:gd name="T30" fmla="*/ 45 w 68"/>
                <a:gd name="T31" fmla="*/ 135 h 426"/>
                <a:gd name="T32" fmla="*/ 32 w 68"/>
                <a:gd name="T33" fmla="*/ 213 h 426"/>
                <a:gd name="T34" fmla="*/ 26 w 68"/>
                <a:gd name="T35" fmla="*/ 253 h 426"/>
                <a:gd name="T36" fmla="*/ 20 w 68"/>
                <a:gd name="T37" fmla="*/ 291 h 426"/>
                <a:gd name="T38" fmla="*/ 14 w 68"/>
                <a:gd name="T39" fmla="*/ 327 h 426"/>
                <a:gd name="T40" fmla="*/ 10 w 68"/>
                <a:gd name="T41" fmla="*/ 359 h 426"/>
                <a:gd name="T42" fmla="*/ 6 w 68"/>
                <a:gd name="T43" fmla="*/ 386 h 426"/>
                <a:gd name="T44" fmla="*/ 4 w 68"/>
                <a:gd name="T45" fmla="*/ 407 h 426"/>
                <a:gd name="T46" fmla="*/ 2 w 68"/>
                <a:gd name="T47" fmla="*/ 425 h 426"/>
                <a:gd name="T48" fmla="*/ 1 w 68"/>
                <a:gd name="T49" fmla="*/ 426 h 426"/>
                <a:gd name="T50" fmla="*/ 0 w 68"/>
                <a:gd name="T51" fmla="*/ 42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426">
                  <a:moveTo>
                    <a:pt x="0" y="425"/>
                  </a:moveTo>
                  <a:cubicBezTo>
                    <a:pt x="0" y="425"/>
                    <a:pt x="1" y="419"/>
                    <a:pt x="1" y="407"/>
                  </a:cubicBezTo>
                  <a:cubicBezTo>
                    <a:pt x="2" y="401"/>
                    <a:pt x="3" y="394"/>
                    <a:pt x="3" y="386"/>
                  </a:cubicBezTo>
                  <a:cubicBezTo>
                    <a:pt x="4" y="378"/>
                    <a:pt x="5" y="368"/>
                    <a:pt x="7" y="358"/>
                  </a:cubicBezTo>
                  <a:cubicBezTo>
                    <a:pt x="8" y="348"/>
                    <a:pt x="9" y="338"/>
                    <a:pt x="11" y="326"/>
                  </a:cubicBezTo>
                  <a:cubicBezTo>
                    <a:pt x="13" y="315"/>
                    <a:pt x="15" y="303"/>
                    <a:pt x="16" y="290"/>
                  </a:cubicBezTo>
                  <a:cubicBezTo>
                    <a:pt x="18" y="278"/>
                    <a:pt x="20" y="265"/>
                    <a:pt x="22" y="252"/>
                  </a:cubicBezTo>
                  <a:cubicBezTo>
                    <a:pt x="24" y="239"/>
                    <a:pt x="26" y="226"/>
                    <a:pt x="28" y="213"/>
                  </a:cubicBezTo>
                  <a:cubicBezTo>
                    <a:pt x="33" y="186"/>
                    <a:pt x="37" y="160"/>
                    <a:pt x="42" y="135"/>
                  </a:cubicBezTo>
                  <a:cubicBezTo>
                    <a:pt x="46" y="110"/>
                    <a:pt x="50" y="87"/>
                    <a:pt x="54" y="67"/>
                  </a:cubicBezTo>
                  <a:cubicBezTo>
                    <a:pt x="57" y="47"/>
                    <a:pt x="60" y="31"/>
                    <a:pt x="63" y="19"/>
                  </a:cubicBezTo>
                  <a:cubicBezTo>
                    <a:pt x="65" y="8"/>
                    <a:pt x="66" y="1"/>
                    <a:pt x="66" y="1"/>
                  </a:cubicBezTo>
                  <a:cubicBezTo>
                    <a:pt x="66" y="1"/>
                    <a:pt x="67" y="0"/>
                    <a:pt x="67" y="1"/>
                  </a:cubicBezTo>
                  <a:cubicBezTo>
                    <a:pt x="68" y="1"/>
                    <a:pt x="68" y="1"/>
                    <a:pt x="68" y="2"/>
                  </a:cubicBezTo>
                  <a:cubicBezTo>
                    <a:pt x="68" y="2"/>
                    <a:pt x="64" y="28"/>
                    <a:pt x="57" y="68"/>
                  </a:cubicBezTo>
                  <a:cubicBezTo>
                    <a:pt x="53" y="88"/>
                    <a:pt x="49" y="111"/>
                    <a:pt x="45" y="135"/>
                  </a:cubicBezTo>
                  <a:cubicBezTo>
                    <a:pt x="41" y="160"/>
                    <a:pt x="37" y="187"/>
                    <a:pt x="32" y="213"/>
                  </a:cubicBezTo>
                  <a:cubicBezTo>
                    <a:pt x="30" y="226"/>
                    <a:pt x="28" y="240"/>
                    <a:pt x="26" y="253"/>
                  </a:cubicBezTo>
                  <a:cubicBezTo>
                    <a:pt x="24" y="266"/>
                    <a:pt x="22" y="279"/>
                    <a:pt x="20" y="291"/>
                  </a:cubicBezTo>
                  <a:cubicBezTo>
                    <a:pt x="18" y="303"/>
                    <a:pt x="16" y="315"/>
                    <a:pt x="14" y="327"/>
                  </a:cubicBezTo>
                  <a:cubicBezTo>
                    <a:pt x="12" y="338"/>
                    <a:pt x="11" y="349"/>
                    <a:pt x="10" y="359"/>
                  </a:cubicBezTo>
                  <a:cubicBezTo>
                    <a:pt x="8" y="369"/>
                    <a:pt x="7" y="378"/>
                    <a:pt x="6" y="386"/>
                  </a:cubicBezTo>
                  <a:cubicBezTo>
                    <a:pt x="5" y="394"/>
                    <a:pt x="4" y="401"/>
                    <a:pt x="4" y="407"/>
                  </a:cubicBezTo>
                  <a:cubicBezTo>
                    <a:pt x="3" y="419"/>
                    <a:pt x="2" y="425"/>
                    <a:pt x="2" y="425"/>
                  </a:cubicBezTo>
                  <a:cubicBezTo>
                    <a:pt x="2" y="426"/>
                    <a:pt x="2" y="426"/>
                    <a:pt x="1" y="426"/>
                  </a:cubicBezTo>
                  <a:cubicBezTo>
                    <a:pt x="1" y="426"/>
                    <a:pt x="0" y="426"/>
                    <a:pt x="0" y="425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401"/>
            <p:cNvSpPr/>
            <p:nvPr/>
          </p:nvSpPr>
          <p:spPr bwMode="auto">
            <a:xfrm>
              <a:off x="4883150" y="2676525"/>
              <a:ext cx="22225" cy="623888"/>
            </a:xfrm>
            <a:custGeom>
              <a:avLst/>
              <a:gdLst>
                <a:gd name="T0" fmla="*/ 4 w 8"/>
                <a:gd name="T1" fmla="*/ 1 h 222"/>
                <a:gd name="T2" fmla="*/ 5 w 8"/>
                <a:gd name="T3" fmla="*/ 8 h 222"/>
                <a:gd name="T4" fmla="*/ 6 w 8"/>
                <a:gd name="T5" fmla="*/ 15 h 222"/>
                <a:gd name="T6" fmla="*/ 7 w 8"/>
                <a:gd name="T7" fmla="*/ 22 h 222"/>
                <a:gd name="T8" fmla="*/ 8 w 8"/>
                <a:gd name="T9" fmla="*/ 29 h 222"/>
                <a:gd name="T10" fmla="*/ 7 w 8"/>
                <a:gd name="T11" fmla="*/ 56 h 222"/>
                <a:gd name="T12" fmla="*/ 4 w 8"/>
                <a:gd name="T13" fmla="*/ 111 h 222"/>
                <a:gd name="T14" fmla="*/ 4 w 8"/>
                <a:gd name="T15" fmla="*/ 110 h 222"/>
                <a:gd name="T16" fmla="*/ 5 w 8"/>
                <a:gd name="T17" fmla="*/ 138 h 222"/>
                <a:gd name="T18" fmla="*/ 6 w 8"/>
                <a:gd name="T19" fmla="*/ 166 h 222"/>
                <a:gd name="T20" fmla="*/ 7 w 8"/>
                <a:gd name="T21" fmla="*/ 194 h 222"/>
                <a:gd name="T22" fmla="*/ 6 w 8"/>
                <a:gd name="T23" fmla="*/ 222 h 222"/>
                <a:gd name="T24" fmla="*/ 5 w 8"/>
                <a:gd name="T25" fmla="*/ 208 h 222"/>
                <a:gd name="T26" fmla="*/ 5 w 8"/>
                <a:gd name="T27" fmla="*/ 194 h 222"/>
                <a:gd name="T28" fmla="*/ 3 w 8"/>
                <a:gd name="T29" fmla="*/ 166 h 222"/>
                <a:gd name="T30" fmla="*/ 2 w 8"/>
                <a:gd name="T31" fmla="*/ 138 h 222"/>
                <a:gd name="T32" fmla="*/ 0 w 8"/>
                <a:gd name="T33" fmla="*/ 111 h 222"/>
                <a:gd name="T34" fmla="*/ 0 w 8"/>
                <a:gd name="T35" fmla="*/ 110 h 222"/>
                <a:gd name="T36" fmla="*/ 4 w 8"/>
                <a:gd name="T37" fmla="*/ 56 h 222"/>
                <a:gd name="T38" fmla="*/ 5 w 8"/>
                <a:gd name="T39" fmla="*/ 29 h 222"/>
                <a:gd name="T40" fmla="*/ 4 w 8"/>
                <a:gd name="T41" fmla="*/ 22 h 222"/>
                <a:gd name="T42" fmla="*/ 4 w 8"/>
                <a:gd name="T43" fmla="*/ 15 h 222"/>
                <a:gd name="T44" fmla="*/ 3 w 8"/>
                <a:gd name="T45" fmla="*/ 8 h 222"/>
                <a:gd name="T46" fmla="*/ 2 w 8"/>
                <a:gd name="T47" fmla="*/ 2 h 222"/>
                <a:gd name="T48" fmla="*/ 3 w 8"/>
                <a:gd name="T49" fmla="*/ 0 h 222"/>
                <a:gd name="T50" fmla="*/ 4 w 8"/>
                <a:gd name="T51" fmla="*/ 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" h="222">
                  <a:moveTo>
                    <a:pt x="4" y="1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7"/>
                    <a:pt x="7" y="19"/>
                    <a:pt x="7" y="22"/>
                  </a:cubicBezTo>
                  <a:cubicBezTo>
                    <a:pt x="7" y="24"/>
                    <a:pt x="8" y="26"/>
                    <a:pt x="8" y="29"/>
                  </a:cubicBezTo>
                  <a:cubicBezTo>
                    <a:pt x="8" y="38"/>
                    <a:pt x="8" y="47"/>
                    <a:pt x="7" y="56"/>
                  </a:cubicBezTo>
                  <a:cubicBezTo>
                    <a:pt x="7" y="74"/>
                    <a:pt x="6" y="93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20"/>
                    <a:pt x="5" y="129"/>
                    <a:pt x="5" y="138"/>
                  </a:cubicBezTo>
                  <a:cubicBezTo>
                    <a:pt x="6" y="148"/>
                    <a:pt x="6" y="157"/>
                    <a:pt x="6" y="166"/>
                  </a:cubicBezTo>
                  <a:cubicBezTo>
                    <a:pt x="7" y="194"/>
                    <a:pt x="7" y="194"/>
                    <a:pt x="7" y="194"/>
                  </a:cubicBezTo>
                  <a:cubicBezTo>
                    <a:pt x="7" y="203"/>
                    <a:pt x="7" y="212"/>
                    <a:pt x="6" y="222"/>
                  </a:cubicBezTo>
                  <a:cubicBezTo>
                    <a:pt x="6" y="217"/>
                    <a:pt x="5" y="212"/>
                    <a:pt x="5" y="208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57"/>
                    <a:pt x="2" y="148"/>
                    <a:pt x="2" y="138"/>
                  </a:cubicBezTo>
                  <a:cubicBezTo>
                    <a:pt x="1" y="129"/>
                    <a:pt x="0" y="120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92"/>
                    <a:pt x="3" y="74"/>
                    <a:pt x="4" y="56"/>
                  </a:cubicBezTo>
                  <a:cubicBezTo>
                    <a:pt x="4" y="47"/>
                    <a:pt x="5" y="38"/>
                    <a:pt x="5" y="29"/>
                  </a:cubicBezTo>
                  <a:cubicBezTo>
                    <a:pt x="5" y="26"/>
                    <a:pt x="5" y="24"/>
                    <a:pt x="4" y="22"/>
                  </a:cubicBezTo>
                  <a:cubicBezTo>
                    <a:pt x="4" y="20"/>
                    <a:pt x="4" y="17"/>
                    <a:pt x="4" y="1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402"/>
            <p:cNvSpPr/>
            <p:nvPr/>
          </p:nvSpPr>
          <p:spPr bwMode="auto">
            <a:xfrm>
              <a:off x="5294313" y="2503488"/>
              <a:ext cx="334963" cy="1206500"/>
            </a:xfrm>
            <a:custGeom>
              <a:avLst/>
              <a:gdLst>
                <a:gd name="T0" fmla="*/ 1 w 119"/>
                <a:gd name="T1" fmla="*/ 0 h 430"/>
                <a:gd name="T2" fmla="*/ 24 w 119"/>
                <a:gd name="T3" fmla="*/ 86 h 430"/>
                <a:gd name="T4" fmla="*/ 46 w 119"/>
                <a:gd name="T5" fmla="*/ 172 h 430"/>
                <a:gd name="T6" fmla="*/ 58 w 119"/>
                <a:gd name="T7" fmla="*/ 216 h 430"/>
                <a:gd name="T8" fmla="*/ 63 w 119"/>
                <a:gd name="T9" fmla="*/ 237 h 430"/>
                <a:gd name="T10" fmla="*/ 69 w 119"/>
                <a:gd name="T11" fmla="*/ 258 h 430"/>
                <a:gd name="T12" fmla="*/ 94 w 119"/>
                <a:gd name="T13" fmla="*/ 344 h 430"/>
                <a:gd name="T14" fmla="*/ 93 w 119"/>
                <a:gd name="T15" fmla="*/ 343 h 430"/>
                <a:gd name="T16" fmla="*/ 93 w 119"/>
                <a:gd name="T17" fmla="*/ 343 h 430"/>
                <a:gd name="T18" fmla="*/ 94 w 119"/>
                <a:gd name="T19" fmla="*/ 344 h 430"/>
                <a:gd name="T20" fmla="*/ 107 w 119"/>
                <a:gd name="T21" fmla="*/ 386 h 430"/>
                <a:gd name="T22" fmla="*/ 114 w 119"/>
                <a:gd name="T23" fmla="*/ 408 h 430"/>
                <a:gd name="T24" fmla="*/ 117 w 119"/>
                <a:gd name="T25" fmla="*/ 419 h 430"/>
                <a:gd name="T26" fmla="*/ 118 w 119"/>
                <a:gd name="T27" fmla="*/ 424 h 430"/>
                <a:gd name="T28" fmla="*/ 118 w 119"/>
                <a:gd name="T29" fmla="*/ 427 h 430"/>
                <a:gd name="T30" fmla="*/ 119 w 119"/>
                <a:gd name="T31" fmla="*/ 428 h 430"/>
                <a:gd name="T32" fmla="*/ 119 w 119"/>
                <a:gd name="T33" fmla="*/ 428 h 430"/>
                <a:gd name="T34" fmla="*/ 118 w 119"/>
                <a:gd name="T35" fmla="*/ 429 h 430"/>
                <a:gd name="T36" fmla="*/ 118 w 119"/>
                <a:gd name="T37" fmla="*/ 430 h 430"/>
                <a:gd name="T38" fmla="*/ 117 w 119"/>
                <a:gd name="T39" fmla="*/ 430 h 430"/>
                <a:gd name="T40" fmla="*/ 117 w 119"/>
                <a:gd name="T41" fmla="*/ 429 h 430"/>
                <a:gd name="T42" fmla="*/ 117 w 119"/>
                <a:gd name="T43" fmla="*/ 429 h 430"/>
                <a:gd name="T44" fmla="*/ 117 w 119"/>
                <a:gd name="T45" fmla="*/ 428 h 430"/>
                <a:gd name="T46" fmla="*/ 118 w 119"/>
                <a:gd name="T47" fmla="*/ 428 h 430"/>
                <a:gd name="T48" fmla="*/ 117 w 119"/>
                <a:gd name="T49" fmla="*/ 428 h 430"/>
                <a:gd name="T50" fmla="*/ 117 w 119"/>
                <a:gd name="T51" fmla="*/ 427 h 430"/>
                <a:gd name="T52" fmla="*/ 117 w 119"/>
                <a:gd name="T53" fmla="*/ 424 h 430"/>
                <a:gd name="T54" fmla="*/ 116 w 119"/>
                <a:gd name="T55" fmla="*/ 419 h 430"/>
                <a:gd name="T56" fmla="*/ 112 w 119"/>
                <a:gd name="T57" fmla="*/ 408 h 430"/>
                <a:gd name="T58" fmla="*/ 105 w 119"/>
                <a:gd name="T59" fmla="*/ 387 h 430"/>
                <a:gd name="T60" fmla="*/ 91 w 119"/>
                <a:gd name="T61" fmla="*/ 345 h 430"/>
                <a:gd name="T62" fmla="*/ 93 w 119"/>
                <a:gd name="T63" fmla="*/ 346 h 430"/>
                <a:gd name="T64" fmla="*/ 93 w 119"/>
                <a:gd name="T65" fmla="*/ 346 h 430"/>
                <a:gd name="T66" fmla="*/ 91 w 119"/>
                <a:gd name="T67" fmla="*/ 345 h 430"/>
                <a:gd name="T68" fmla="*/ 91 w 119"/>
                <a:gd name="T69" fmla="*/ 345 h 430"/>
                <a:gd name="T70" fmla="*/ 78 w 119"/>
                <a:gd name="T71" fmla="*/ 302 h 430"/>
                <a:gd name="T72" fmla="*/ 65 w 119"/>
                <a:gd name="T73" fmla="*/ 259 h 430"/>
                <a:gd name="T74" fmla="*/ 59 w 119"/>
                <a:gd name="T75" fmla="*/ 238 h 430"/>
                <a:gd name="T76" fmla="*/ 54 w 119"/>
                <a:gd name="T77" fmla="*/ 217 h 430"/>
                <a:gd name="T78" fmla="*/ 43 w 119"/>
                <a:gd name="T79" fmla="*/ 173 h 430"/>
                <a:gd name="T80" fmla="*/ 21 w 119"/>
                <a:gd name="T81" fmla="*/ 87 h 430"/>
                <a:gd name="T82" fmla="*/ 0 w 119"/>
                <a:gd name="T83" fmla="*/ 1 h 430"/>
                <a:gd name="T84" fmla="*/ 0 w 119"/>
                <a:gd name="T85" fmla="*/ 0 h 430"/>
                <a:gd name="T86" fmla="*/ 1 w 119"/>
                <a:gd name="T87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9" h="430">
                  <a:moveTo>
                    <a:pt x="1" y="0"/>
                  </a:moveTo>
                  <a:cubicBezTo>
                    <a:pt x="24" y="86"/>
                    <a:pt x="24" y="86"/>
                    <a:pt x="24" y="86"/>
                  </a:cubicBezTo>
                  <a:cubicBezTo>
                    <a:pt x="32" y="115"/>
                    <a:pt x="39" y="144"/>
                    <a:pt x="46" y="172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63" y="237"/>
                    <a:pt x="63" y="237"/>
                    <a:pt x="63" y="237"/>
                  </a:cubicBezTo>
                  <a:cubicBezTo>
                    <a:pt x="69" y="258"/>
                    <a:pt x="69" y="258"/>
                    <a:pt x="69" y="258"/>
                  </a:cubicBezTo>
                  <a:cubicBezTo>
                    <a:pt x="94" y="344"/>
                    <a:pt x="94" y="344"/>
                    <a:pt x="94" y="344"/>
                  </a:cubicBezTo>
                  <a:cubicBezTo>
                    <a:pt x="93" y="343"/>
                    <a:pt x="93" y="343"/>
                    <a:pt x="93" y="343"/>
                  </a:cubicBezTo>
                  <a:cubicBezTo>
                    <a:pt x="93" y="343"/>
                    <a:pt x="93" y="343"/>
                    <a:pt x="93" y="343"/>
                  </a:cubicBezTo>
                  <a:cubicBezTo>
                    <a:pt x="93" y="343"/>
                    <a:pt x="94" y="343"/>
                    <a:pt x="94" y="344"/>
                  </a:cubicBezTo>
                  <a:cubicBezTo>
                    <a:pt x="107" y="386"/>
                    <a:pt x="107" y="386"/>
                    <a:pt x="107" y="386"/>
                  </a:cubicBezTo>
                  <a:cubicBezTo>
                    <a:pt x="110" y="394"/>
                    <a:pt x="112" y="401"/>
                    <a:pt x="114" y="408"/>
                  </a:cubicBezTo>
                  <a:cubicBezTo>
                    <a:pt x="115" y="411"/>
                    <a:pt x="116" y="415"/>
                    <a:pt x="117" y="419"/>
                  </a:cubicBezTo>
                  <a:cubicBezTo>
                    <a:pt x="118" y="424"/>
                    <a:pt x="118" y="424"/>
                    <a:pt x="118" y="424"/>
                  </a:cubicBezTo>
                  <a:cubicBezTo>
                    <a:pt x="118" y="425"/>
                    <a:pt x="118" y="426"/>
                    <a:pt x="118" y="427"/>
                  </a:cubicBezTo>
                  <a:cubicBezTo>
                    <a:pt x="119" y="428"/>
                    <a:pt x="119" y="428"/>
                    <a:pt x="119" y="428"/>
                  </a:cubicBezTo>
                  <a:cubicBezTo>
                    <a:pt x="119" y="428"/>
                    <a:pt x="119" y="428"/>
                    <a:pt x="119" y="428"/>
                  </a:cubicBezTo>
                  <a:cubicBezTo>
                    <a:pt x="118" y="429"/>
                    <a:pt x="118" y="429"/>
                    <a:pt x="118" y="429"/>
                  </a:cubicBezTo>
                  <a:cubicBezTo>
                    <a:pt x="118" y="429"/>
                    <a:pt x="118" y="430"/>
                    <a:pt x="118" y="430"/>
                  </a:cubicBezTo>
                  <a:cubicBezTo>
                    <a:pt x="117" y="430"/>
                    <a:pt x="117" y="430"/>
                    <a:pt x="117" y="430"/>
                  </a:cubicBezTo>
                  <a:cubicBezTo>
                    <a:pt x="117" y="429"/>
                    <a:pt x="117" y="429"/>
                    <a:pt x="117" y="429"/>
                  </a:cubicBezTo>
                  <a:cubicBezTo>
                    <a:pt x="117" y="429"/>
                    <a:pt x="117" y="429"/>
                    <a:pt x="117" y="429"/>
                  </a:cubicBezTo>
                  <a:cubicBezTo>
                    <a:pt x="117" y="429"/>
                    <a:pt x="117" y="429"/>
                    <a:pt x="117" y="428"/>
                  </a:cubicBezTo>
                  <a:cubicBezTo>
                    <a:pt x="118" y="428"/>
                    <a:pt x="118" y="428"/>
                    <a:pt x="118" y="428"/>
                  </a:cubicBezTo>
                  <a:cubicBezTo>
                    <a:pt x="117" y="428"/>
                    <a:pt x="117" y="428"/>
                    <a:pt x="117" y="428"/>
                  </a:cubicBezTo>
                  <a:cubicBezTo>
                    <a:pt x="117" y="427"/>
                    <a:pt x="117" y="427"/>
                    <a:pt x="117" y="427"/>
                  </a:cubicBezTo>
                  <a:cubicBezTo>
                    <a:pt x="117" y="426"/>
                    <a:pt x="117" y="425"/>
                    <a:pt x="117" y="424"/>
                  </a:cubicBezTo>
                  <a:cubicBezTo>
                    <a:pt x="116" y="419"/>
                    <a:pt x="116" y="419"/>
                    <a:pt x="116" y="419"/>
                  </a:cubicBezTo>
                  <a:cubicBezTo>
                    <a:pt x="115" y="415"/>
                    <a:pt x="114" y="412"/>
                    <a:pt x="112" y="408"/>
                  </a:cubicBezTo>
                  <a:cubicBezTo>
                    <a:pt x="110" y="401"/>
                    <a:pt x="108" y="394"/>
                    <a:pt x="105" y="387"/>
                  </a:cubicBezTo>
                  <a:cubicBezTo>
                    <a:pt x="91" y="345"/>
                    <a:pt x="91" y="345"/>
                    <a:pt x="91" y="345"/>
                  </a:cubicBezTo>
                  <a:cubicBezTo>
                    <a:pt x="93" y="346"/>
                    <a:pt x="93" y="346"/>
                    <a:pt x="93" y="346"/>
                  </a:cubicBezTo>
                  <a:cubicBezTo>
                    <a:pt x="93" y="346"/>
                    <a:pt x="93" y="346"/>
                    <a:pt x="93" y="346"/>
                  </a:cubicBezTo>
                  <a:cubicBezTo>
                    <a:pt x="92" y="346"/>
                    <a:pt x="92" y="345"/>
                    <a:pt x="91" y="345"/>
                  </a:cubicBezTo>
                  <a:cubicBezTo>
                    <a:pt x="91" y="345"/>
                    <a:pt x="91" y="345"/>
                    <a:pt x="91" y="345"/>
                  </a:cubicBezTo>
                  <a:cubicBezTo>
                    <a:pt x="78" y="302"/>
                    <a:pt x="78" y="302"/>
                    <a:pt x="78" y="302"/>
                  </a:cubicBezTo>
                  <a:cubicBezTo>
                    <a:pt x="65" y="259"/>
                    <a:pt x="65" y="259"/>
                    <a:pt x="65" y="259"/>
                  </a:cubicBezTo>
                  <a:cubicBezTo>
                    <a:pt x="59" y="238"/>
                    <a:pt x="59" y="238"/>
                    <a:pt x="59" y="238"/>
                  </a:cubicBezTo>
                  <a:cubicBezTo>
                    <a:pt x="54" y="217"/>
                    <a:pt x="54" y="217"/>
                    <a:pt x="54" y="217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35" y="145"/>
                    <a:pt x="28" y="116"/>
                    <a:pt x="21" y="87"/>
                  </a:cubicBezTo>
                  <a:cubicBezTo>
                    <a:pt x="14" y="58"/>
                    <a:pt x="7" y="3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403"/>
            <p:cNvSpPr/>
            <p:nvPr/>
          </p:nvSpPr>
          <p:spPr bwMode="auto">
            <a:xfrm>
              <a:off x="6207125" y="1833563"/>
              <a:ext cx="238125" cy="409575"/>
            </a:xfrm>
            <a:custGeom>
              <a:avLst/>
              <a:gdLst>
                <a:gd name="T0" fmla="*/ 9 w 85"/>
                <a:gd name="T1" fmla="*/ 97 h 146"/>
                <a:gd name="T2" fmla="*/ 8 w 85"/>
                <a:gd name="T3" fmla="*/ 86 h 146"/>
                <a:gd name="T4" fmla="*/ 4 w 85"/>
                <a:gd name="T5" fmla="*/ 14 h 146"/>
                <a:gd name="T6" fmla="*/ 2 w 85"/>
                <a:gd name="T7" fmla="*/ 14 h 146"/>
                <a:gd name="T8" fmla="*/ 4 w 85"/>
                <a:gd name="T9" fmla="*/ 14 h 146"/>
                <a:gd name="T10" fmla="*/ 4 w 85"/>
                <a:gd name="T11" fmla="*/ 12 h 146"/>
                <a:gd name="T12" fmla="*/ 4 w 85"/>
                <a:gd name="T13" fmla="*/ 11 h 146"/>
                <a:gd name="T14" fmla="*/ 4 w 85"/>
                <a:gd name="T15" fmla="*/ 11 h 146"/>
                <a:gd name="T16" fmla="*/ 4 w 85"/>
                <a:gd name="T17" fmla="*/ 11 h 146"/>
                <a:gd name="T18" fmla="*/ 4 w 85"/>
                <a:gd name="T19" fmla="*/ 11 h 146"/>
                <a:gd name="T20" fmla="*/ 4 w 85"/>
                <a:gd name="T21" fmla="*/ 11 h 146"/>
                <a:gd name="T22" fmla="*/ 4 w 85"/>
                <a:gd name="T23" fmla="*/ 11 h 146"/>
                <a:gd name="T24" fmla="*/ 4 w 85"/>
                <a:gd name="T25" fmla="*/ 11 h 146"/>
                <a:gd name="T26" fmla="*/ 4 w 85"/>
                <a:gd name="T27" fmla="*/ 11 h 146"/>
                <a:gd name="T28" fmla="*/ 4 w 85"/>
                <a:gd name="T29" fmla="*/ 11 h 146"/>
                <a:gd name="T30" fmla="*/ 5 w 85"/>
                <a:gd name="T31" fmla="*/ 10 h 146"/>
                <a:gd name="T32" fmla="*/ 14 w 85"/>
                <a:gd name="T33" fmla="*/ 6 h 146"/>
                <a:gd name="T34" fmla="*/ 14 w 85"/>
                <a:gd name="T35" fmla="*/ 6 h 146"/>
                <a:gd name="T36" fmla="*/ 35 w 85"/>
                <a:gd name="T37" fmla="*/ 4 h 146"/>
                <a:gd name="T38" fmla="*/ 59 w 85"/>
                <a:gd name="T39" fmla="*/ 7 h 146"/>
                <a:gd name="T40" fmla="*/ 68 w 85"/>
                <a:gd name="T41" fmla="*/ 11 h 146"/>
                <a:gd name="T42" fmla="*/ 72 w 85"/>
                <a:gd name="T43" fmla="*/ 16 h 146"/>
                <a:gd name="T44" fmla="*/ 74 w 85"/>
                <a:gd name="T45" fmla="*/ 16 h 146"/>
                <a:gd name="T46" fmla="*/ 72 w 85"/>
                <a:gd name="T47" fmla="*/ 16 h 146"/>
                <a:gd name="T48" fmla="*/ 72 w 85"/>
                <a:gd name="T49" fmla="*/ 18 h 146"/>
                <a:gd name="T50" fmla="*/ 74 w 85"/>
                <a:gd name="T51" fmla="*/ 17 h 146"/>
                <a:gd name="T52" fmla="*/ 72 w 85"/>
                <a:gd name="T53" fmla="*/ 18 h 146"/>
                <a:gd name="T54" fmla="*/ 76 w 85"/>
                <a:gd name="T55" fmla="*/ 56 h 146"/>
                <a:gd name="T56" fmla="*/ 79 w 85"/>
                <a:gd name="T57" fmla="*/ 110 h 146"/>
                <a:gd name="T58" fmla="*/ 81 w 85"/>
                <a:gd name="T59" fmla="*/ 134 h 146"/>
                <a:gd name="T60" fmla="*/ 81 w 85"/>
                <a:gd name="T61" fmla="*/ 144 h 146"/>
                <a:gd name="T62" fmla="*/ 83 w 85"/>
                <a:gd name="T63" fmla="*/ 145 h 146"/>
                <a:gd name="T64" fmla="*/ 85 w 85"/>
                <a:gd name="T65" fmla="*/ 143 h 146"/>
                <a:gd name="T66" fmla="*/ 83 w 85"/>
                <a:gd name="T67" fmla="*/ 109 h 146"/>
                <a:gd name="T68" fmla="*/ 80 w 85"/>
                <a:gd name="T69" fmla="*/ 56 h 146"/>
                <a:gd name="T70" fmla="*/ 76 w 85"/>
                <a:gd name="T71" fmla="*/ 17 h 146"/>
                <a:gd name="T72" fmla="*/ 76 w 85"/>
                <a:gd name="T73" fmla="*/ 17 h 146"/>
                <a:gd name="T74" fmla="*/ 76 w 85"/>
                <a:gd name="T75" fmla="*/ 15 h 146"/>
                <a:gd name="T76" fmla="*/ 76 w 85"/>
                <a:gd name="T77" fmla="*/ 15 h 146"/>
                <a:gd name="T78" fmla="*/ 70 w 85"/>
                <a:gd name="T79" fmla="*/ 8 h 146"/>
                <a:gd name="T80" fmla="*/ 55 w 85"/>
                <a:gd name="T81" fmla="*/ 2 h 146"/>
                <a:gd name="T82" fmla="*/ 35 w 85"/>
                <a:gd name="T83" fmla="*/ 0 h 146"/>
                <a:gd name="T84" fmla="*/ 13 w 85"/>
                <a:gd name="T85" fmla="*/ 2 h 146"/>
                <a:gd name="T86" fmla="*/ 13 w 85"/>
                <a:gd name="T87" fmla="*/ 2 h 146"/>
                <a:gd name="T88" fmla="*/ 5 w 85"/>
                <a:gd name="T89" fmla="*/ 5 h 146"/>
                <a:gd name="T90" fmla="*/ 2 w 85"/>
                <a:gd name="T91" fmla="*/ 7 h 146"/>
                <a:gd name="T92" fmla="*/ 0 w 85"/>
                <a:gd name="T93" fmla="*/ 10 h 146"/>
                <a:gd name="T94" fmla="*/ 2 w 85"/>
                <a:gd name="T95" fmla="*/ 11 h 146"/>
                <a:gd name="T96" fmla="*/ 0 w 85"/>
                <a:gd name="T97" fmla="*/ 10 h 146"/>
                <a:gd name="T98" fmla="*/ 0 w 85"/>
                <a:gd name="T99" fmla="*/ 12 h 146"/>
                <a:gd name="T100" fmla="*/ 0 w 85"/>
                <a:gd name="T101" fmla="*/ 14 h 146"/>
                <a:gd name="T102" fmla="*/ 0 w 85"/>
                <a:gd name="T103" fmla="*/ 14 h 146"/>
                <a:gd name="T104" fmla="*/ 5 w 85"/>
                <a:gd name="T105" fmla="*/ 97 h 146"/>
                <a:gd name="T106" fmla="*/ 7 w 85"/>
                <a:gd name="T107" fmla="*/ 99 h 146"/>
                <a:gd name="T108" fmla="*/ 9 w 85"/>
                <a:gd name="T109" fmla="*/ 9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46">
                  <a:moveTo>
                    <a:pt x="9" y="97"/>
                  </a:moveTo>
                  <a:cubicBezTo>
                    <a:pt x="9" y="97"/>
                    <a:pt x="9" y="93"/>
                    <a:pt x="8" y="86"/>
                  </a:cubicBezTo>
                  <a:cubicBezTo>
                    <a:pt x="7" y="67"/>
                    <a:pt x="4" y="26"/>
                    <a:pt x="4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0"/>
                    <a:pt x="5" y="10"/>
                  </a:cubicBezTo>
                  <a:cubicBezTo>
                    <a:pt x="6" y="9"/>
                    <a:pt x="10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5"/>
                    <a:pt x="27" y="4"/>
                    <a:pt x="35" y="4"/>
                  </a:cubicBezTo>
                  <a:cubicBezTo>
                    <a:pt x="43" y="4"/>
                    <a:pt x="52" y="5"/>
                    <a:pt x="59" y="7"/>
                  </a:cubicBezTo>
                  <a:cubicBezTo>
                    <a:pt x="63" y="8"/>
                    <a:pt x="66" y="10"/>
                    <a:pt x="68" y="11"/>
                  </a:cubicBezTo>
                  <a:cubicBezTo>
                    <a:pt x="70" y="13"/>
                    <a:pt x="71" y="14"/>
                    <a:pt x="7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7"/>
                    <a:pt x="72" y="17"/>
                    <a:pt x="72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4" y="24"/>
                    <a:pt x="75" y="39"/>
                    <a:pt x="76" y="56"/>
                  </a:cubicBezTo>
                  <a:cubicBezTo>
                    <a:pt x="77" y="74"/>
                    <a:pt x="79" y="93"/>
                    <a:pt x="79" y="110"/>
                  </a:cubicBezTo>
                  <a:cubicBezTo>
                    <a:pt x="80" y="119"/>
                    <a:pt x="80" y="128"/>
                    <a:pt x="81" y="134"/>
                  </a:cubicBezTo>
                  <a:cubicBezTo>
                    <a:pt x="81" y="140"/>
                    <a:pt x="81" y="144"/>
                    <a:pt x="81" y="144"/>
                  </a:cubicBezTo>
                  <a:cubicBezTo>
                    <a:pt x="81" y="145"/>
                    <a:pt x="82" y="146"/>
                    <a:pt x="83" y="145"/>
                  </a:cubicBezTo>
                  <a:cubicBezTo>
                    <a:pt x="84" y="145"/>
                    <a:pt x="85" y="145"/>
                    <a:pt x="85" y="143"/>
                  </a:cubicBezTo>
                  <a:cubicBezTo>
                    <a:pt x="85" y="143"/>
                    <a:pt x="84" y="129"/>
                    <a:pt x="83" y="109"/>
                  </a:cubicBezTo>
                  <a:cubicBezTo>
                    <a:pt x="83" y="93"/>
                    <a:pt x="81" y="74"/>
                    <a:pt x="80" y="56"/>
                  </a:cubicBezTo>
                  <a:cubicBezTo>
                    <a:pt x="79" y="39"/>
                    <a:pt x="78" y="24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2"/>
                    <a:pt x="73" y="10"/>
                    <a:pt x="70" y="8"/>
                  </a:cubicBezTo>
                  <a:cubicBezTo>
                    <a:pt x="66" y="5"/>
                    <a:pt x="61" y="3"/>
                    <a:pt x="55" y="2"/>
                  </a:cubicBezTo>
                  <a:cubicBezTo>
                    <a:pt x="48" y="1"/>
                    <a:pt x="41" y="0"/>
                    <a:pt x="35" y="0"/>
                  </a:cubicBezTo>
                  <a:cubicBezTo>
                    <a:pt x="27" y="0"/>
                    <a:pt x="19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3"/>
                    <a:pt x="7" y="4"/>
                    <a:pt x="5" y="5"/>
                  </a:cubicBezTo>
                  <a:cubicBezTo>
                    <a:pt x="4" y="6"/>
                    <a:pt x="3" y="6"/>
                    <a:pt x="2" y="7"/>
                  </a:cubicBezTo>
                  <a:cubicBezTo>
                    <a:pt x="1" y="8"/>
                    <a:pt x="1" y="9"/>
                    <a:pt x="0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30"/>
                    <a:pt x="5" y="97"/>
                    <a:pt x="5" y="97"/>
                  </a:cubicBezTo>
                  <a:cubicBezTo>
                    <a:pt x="5" y="98"/>
                    <a:pt x="6" y="99"/>
                    <a:pt x="7" y="99"/>
                  </a:cubicBezTo>
                  <a:cubicBezTo>
                    <a:pt x="8" y="99"/>
                    <a:pt x="9" y="98"/>
                    <a:pt x="9" y="97"/>
                  </a:cubicBezTo>
                </a:path>
              </a:pathLst>
            </a:custGeom>
            <a:solidFill>
              <a:srgbClr val="D3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404"/>
            <p:cNvSpPr/>
            <p:nvPr/>
          </p:nvSpPr>
          <p:spPr bwMode="auto">
            <a:xfrm>
              <a:off x="6021388" y="2301875"/>
              <a:ext cx="658813" cy="495300"/>
            </a:xfrm>
            <a:custGeom>
              <a:avLst/>
              <a:gdLst>
                <a:gd name="T0" fmla="*/ 176 w 235"/>
                <a:gd name="T1" fmla="*/ 70 h 177"/>
                <a:gd name="T2" fmla="*/ 225 w 235"/>
                <a:gd name="T3" fmla="*/ 133 h 177"/>
                <a:gd name="T4" fmla="*/ 231 w 235"/>
                <a:gd name="T5" fmla="*/ 148 h 177"/>
                <a:gd name="T6" fmla="*/ 233 w 235"/>
                <a:gd name="T7" fmla="*/ 148 h 177"/>
                <a:gd name="T8" fmla="*/ 229 w 235"/>
                <a:gd name="T9" fmla="*/ 154 h 177"/>
                <a:gd name="T10" fmla="*/ 98 w 235"/>
                <a:gd name="T11" fmla="*/ 173 h 177"/>
                <a:gd name="T12" fmla="*/ 11 w 235"/>
                <a:gd name="T13" fmla="*/ 165 h 177"/>
                <a:gd name="T14" fmla="*/ 4 w 235"/>
                <a:gd name="T15" fmla="*/ 161 h 177"/>
                <a:gd name="T16" fmla="*/ 4 w 235"/>
                <a:gd name="T17" fmla="*/ 161 h 177"/>
                <a:gd name="T18" fmla="*/ 20 w 235"/>
                <a:gd name="T19" fmla="*/ 121 h 177"/>
                <a:gd name="T20" fmla="*/ 50 w 235"/>
                <a:gd name="T21" fmla="*/ 75 h 177"/>
                <a:gd name="T22" fmla="*/ 65 w 235"/>
                <a:gd name="T23" fmla="*/ 54 h 177"/>
                <a:gd name="T24" fmla="*/ 73 w 235"/>
                <a:gd name="T25" fmla="*/ 41 h 177"/>
                <a:gd name="T26" fmla="*/ 74 w 235"/>
                <a:gd name="T27" fmla="*/ 39 h 177"/>
                <a:gd name="T28" fmla="*/ 76 w 235"/>
                <a:gd name="T29" fmla="*/ 3 h 177"/>
                <a:gd name="T30" fmla="*/ 76 w 235"/>
                <a:gd name="T31" fmla="*/ 3 h 177"/>
                <a:gd name="T32" fmla="*/ 76 w 235"/>
                <a:gd name="T33" fmla="*/ 3 h 177"/>
                <a:gd name="T34" fmla="*/ 74 w 235"/>
                <a:gd name="T35" fmla="*/ 0 h 177"/>
                <a:gd name="T36" fmla="*/ 72 w 235"/>
                <a:gd name="T37" fmla="*/ 2 h 177"/>
                <a:gd name="T38" fmla="*/ 72 w 235"/>
                <a:gd name="T39" fmla="*/ 3 h 177"/>
                <a:gd name="T40" fmla="*/ 74 w 235"/>
                <a:gd name="T41" fmla="*/ 3 h 177"/>
                <a:gd name="T42" fmla="*/ 71 w 235"/>
                <a:gd name="T43" fmla="*/ 21 h 177"/>
                <a:gd name="T44" fmla="*/ 70 w 235"/>
                <a:gd name="T45" fmla="*/ 36 h 177"/>
                <a:gd name="T46" fmla="*/ 70 w 235"/>
                <a:gd name="T47" fmla="*/ 38 h 177"/>
                <a:gd name="T48" fmla="*/ 61 w 235"/>
                <a:gd name="T49" fmla="*/ 52 h 177"/>
                <a:gd name="T50" fmla="*/ 47 w 235"/>
                <a:gd name="T51" fmla="*/ 73 h 177"/>
                <a:gd name="T52" fmla="*/ 17 w 235"/>
                <a:gd name="T53" fmla="*/ 119 h 177"/>
                <a:gd name="T54" fmla="*/ 0 w 235"/>
                <a:gd name="T55" fmla="*/ 160 h 177"/>
                <a:gd name="T56" fmla="*/ 1 w 235"/>
                <a:gd name="T57" fmla="*/ 163 h 177"/>
                <a:gd name="T58" fmla="*/ 20 w 235"/>
                <a:gd name="T59" fmla="*/ 172 h 177"/>
                <a:gd name="T60" fmla="*/ 190 w 235"/>
                <a:gd name="T61" fmla="*/ 171 h 177"/>
                <a:gd name="T62" fmla="*/ 231 w 235"/>
                <a:gd name="T63" fmla="*/ 156 h 177"/>
                <a:gd name="T64" fmla="*/ 235 w 235"/>
                <a:gd name="T65" fmla="*/ 148 h 177"/>
                <a:gd name="T66" fmla="*/ 233 w 235"/>
                <a:gd name="T67" fmla="*/ 140 h 177"/>
                <a:gd name="T68" fmla="*/ 177 w 235"/>
                <a:gd name="T69" fmla="*/ 65 h 177"/>
                <a:gd name="T70" fmla="*/ 174 w 235"/>
                <a:gd name="T71" fmla="*/ 6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177">
                  <a:moveTo>
                    <a:pt x="174" y="67"/>
                  </a:moveTo>
                  <a:cubicBezTo>
                    <a:pt x="174" y="67"/>
                    <a:pt x="175" y="68"/>
                    <a:pt x="176" y="70"/>
                  </a:cubicBezTo>
                  <a:cubicBezTo>
                    <a:pt x="182" y="77"/>
                    <a:pt x="196" y="93"/>
                    <a:pt x="208" y="110"/>
                  </a:cubicBezTo>
                  <a:cubicBezTo>
                    <a:pt x="214" y="118"/>
                    <a:pt x="220" y="126"/>
                    <a:pt x="225" y="133"/>
                  </a:cubicBezTo>
                  <a:cubicBezTo>
                    <a:pt x="227" y="137"/>
                    <a:pt x="228" y="140"/>
                    <a:pt x="230" y="142"/>
                  </a:cubicBezTo>
                  <a:cubicBezTo>
                    <a:pt x="231" y="145"/>
                    <a:pt x="231" y="147"/>
                    <a:pt x="231" y="148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3" y="148"/>
                    <a:pt x="233" y="148"/>
                    <a:pt x="233" y="148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1" y="150"/>
                    <a:pt x="231" y="152"/>
                    <a:pt x="229" y="154"/>
                  </a:cubicBezTo>
                  <a:cubicBezTo>
                    <a:pt x="226" y="157"/>
                    <a:pt x="219" y="160"/>
                    <a:pt x="211" y="162"/>
                  </a:cubicBezTo>
                  <a:cubicBezTo>
                    <a:pt x="185" y="170"/>
                    <a:pt x="140" y="173"/>
                    <a:pt x="98" y="173"/>
                  </a:cubicBezTo>
                  <a:cubicBezTo>
                    <a:pt x="73" y="173"/>
                    <a:pt x="49" y="172"/>
                    <a:pt x="31" y="170"/>
                  </a:cubicBezTo>
                  <a:cubicBezTo>
                    <a:pt x="23" y="168"/>
                    <a:pt x="15" y="167"/>
                    <a:pt x="11" y="165"/>
                  </a:cubicBezTo>
                  <a:cubicBezTo>
                    <a:pt x="8" y="164"/>
                    <a:pt x="6" y="163"/>
                    <a:pt x="5" y="162"/>
                  </a:cubicBezTo>
                  <a:cubicBezTo>
                    <a:pt x="5" y="162"/>
                    <a:pt x="4" y="162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5" y="151"/>
                    <a:pt x="11" y="136"/>
                    <a:pt x="20" y="121"/>
                  </a:cubicBezTo>
                  <a:cubicBezTo>
                    <a:pt x="29" y="105"/>
                    <a:pt x="40" y="89"/>
                    <a:pt x="50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6" y="67"/>
                    <a:pt x="61" y="60"/>
                    <a:pt x="65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7" y="50"/>
                    <a:pt x="69" y="47"/>
                    <a:pt x="71" y="45"/>
                  </a:cubicBezTo>
                  <a:cubicBezTo>
                    <a:pt x="72" y="43"/>
                    <a:pt x="73" y="42"/>
                    <a:pt x="73" y="41"/>
                  </a:cubicBezTo>
                  <a:cubicBezTo>
                    <a:pt x="74" y="40"/>
                    <a:pt x="74" y="40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7"/>
                    <a:pt x="74" y="36"/>
                  </a:cubicBezTo>
                  <a:cubicBezTo>
                    <a:pt x="75" y="29"/>
                    <a:pt x="76" y="8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2"/>
                    <a:pt x="76" y="2"/>
                  </a:cubicBezTo>
                  <a:cubicBezTo>
                    <a:pt x="76" y="1"/>
                    <a:pt x="75" y="0"/>
                    <a:pt x="74" y="0"/>
                  </a:cubicBezTo>
                  <a:cubicBezTo>
                    <a:pt x="73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6"/>
                    <a:pt x="72" y="14"/>
                    <a:pt x="71" y="21"/>
                  </a:cubicBezTo>
                  <a:cubicBezTo>
                    <a:pt x="71" y="25"/>
                    <a:pt x="71" y="29"/>
                    <a:pt x="71" y="32"/>
                  </a:cubicBezTo>
                  <a:cubicBezTo>
                    <a:pt x="71" y="34"/>
                    <a:pt x="70" y="35"/>
                    <a:pt x="70" y="36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38"/>
                    <a:pt x="70" y="39"/>
                    <a:pt x="69" y="39"/>
                  </a:cubicBezTo>
                  <a:cubicBezTo>
                    <a:pt x="68" y="42"/>
                    <a:pt x="65" y="46"/>
                    <a:pt x="61" y="52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7" y="58"/>
                    <a:pt x="52" y="65"/>
                    <a:pt x="47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37" y="87"/>
                    <a:pt x="26" y="103"/>
                    <a:pt x="17" y="119"/>
                  </a:cubicBezTo>
                  <a:cubicBezTo>
                    <a:pt x="8" y="134"/>
                    <a:pt x="1" y="149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3"/>
                    <a:pt x="1" y="163"/>
                  </a:cubicBezTo>
                  <a:cubicBezTo>
                    <a:pt x="2" y="165"/>
                    <a:pt x="3" y="166"/>
                    <a:pt x="5" y="167"/>
                  </a:cubicBezTo>
                  <a:cubicBezTo>
                    <a:pt x="9" y="169"/>
                    <a:pt x="13" y="170"/>
                    <a:pt x="20" y="172"/>
                  </a:cubicBezTo>
                  <a:cubicBezTo>
                    <a:pt x="38" y="175"/>
                    <a:pt x="67" y="177"/>
                    <a:pt x="98" y="177"/>
                  </a:cubicBezTo>
                  <a:cubicBezTo>
                    <a:pt x="130" y="177"/>
                    <a:pt x="164" y="175"/>
                    <a:pt x="190" y="171"/>
                  </a:cubicBezTo>
                  <a:cubicBezTo>
                    <a:pt x="203" y="169"/>
                    <a:pt x="214" y="166"/>
                    <a:pt x="222" y="162"/>
                  </a:cubicBezTo>
                  <a:cubicBezTo>
                    <a:pt x="226" y="161"/>
                    <a:pt x="229" y="159"/>
                    <a:pt x="231" y="156"/>
                  </a:cubicBezTo>
                  <a:cubicBezTo>
                    <a:pt x="234" y="154"/>
                    <a:pt x="235" y="151"/>
                    <a:pt x="235" y="148"/>
                  </a:cubicBezTo>
                  <a:cubicBezTo>
                    <a:pt x="235" y="148"/>
                    <a:pt x="235" y="148"/>
                    <a:pt x="235" y="148"/>
                  </a:cubicBezTo>
                  <a:cubicBezTo>
                    <a:pt x="235" y="148"/>
                    <a:pt x="235" y="148"/>
                    <a:pt x="235" y="148"/>
                  </a:cubicBezTo>
                  <a:cubicBezTo>
                    <a:pt x="235" y="146"/>
                    <a:pt x="234" y="143"/>
                    <a:pt x="233" y="140"/>
                  </a:cubicBezTo>
                  <a:cubicBezTo>
                    <a:pt x="227" y="128"/>
                    <a:pt x="213" y="109"/>
                    <a:pt x="200" y="93"/>
                  </a:cubicBezTo>
                  <a:cubicBezTo>
                    <a:pt x="188" y="78"/>
                    <a:pt x="177" y="65"/>
                    <a:pt x="177" y="65"/>
                  </a:cubicBezTo>
                  <a:cubicBezTo>
                    <a:pt x="176" y="64"/>
                    <a:pt x="175" y="64"/>
                    <a:pt x="174" y="65"/>
                  </a:cubicBezTo>
                  <a:cubicBezTo>
                    <a:pt x="173" y="65"/>
                    <a:pt x="173" y="67"/>
                    <a:pt x="174" y="67"/>
                  </a:cubicBezTo>
                </a:path>
              </a:pathLst>
            </a:custGeom>
            <a:solidFill>
              <a:srgbClr val="D3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405"/>
            <p:cNvSpPr/>
            <p:nvPr/>
          </p:nvSpPr>
          <p:spPr bwMode="auto">
            <a:xfrm>
              <a:off x="4010025" y="1604963"/>
              <a:ext cx="142875" cy="90488"/>
            </a:xfrm>
            <a:custGeom>
              <a:avLst/>
              <a:gdLst>
                <a:gd name="T0" fmla="*/ 0 w 51"/>
                <a:gd name="T1" fmla="*/ 11 h 32"/>
                <a:gd name="T2" fmla="*/ 1 w 51"/>
                <a:gd name="T3" fmla="*/ 11 h 32"/>
                <a:gd name="T4" fmla="*/ 2 w 51"/>
                <a:gd name="T5" fmla="*/ 9 h 32"/>
                <a:gd name="T6" fmla="*/ 8 w 51"/>
                <a:gd name="T7" fmla="*/ 4 h 32"/>
                <a:gd name="T8" fmla="*/ 13 w 51"/>
                <a:gd name="T9" fmla="*/ 2 h 32"/>
                <a:gd name="T10" fmla="*/ 19 w 51"/>
                <a:gd name="T11" fmla="*/ 0 h 32"/>
                <a:gd name="T12" fmla="*/ 22 w 51"/>
                <a:gd name="T13" fmla="*/ 0 h 32"/>
                <a:gd name="T14" fmla="*/ 25 w 51"/>
                <a:gd name="T15" fmla="*/ 0 h 32"/>
                <a:gd name="T16" fmla="*/ 28 w 51"/>
                <a:gd name="T17" fmla="*/ 1 h 32"/>
                <a:gd name="T18" fmla="*/ 32 w 51"/>
                <a:gd name="T19" fmla="*/ 2 h 32"/>
                <a:gd name="T20" fmla="*/ 37 w 51"/>
                <a:gd name="T21" fmla="*/ 6 h 32"/>
                <a:gd name="T22" fmla="*/ 41 w 51"/>
                <a:gd name="T23" fmla="*/ 11 h 32"/>
                <a:gd name="T24" fmla="*/ 45 w 51"/>
                <a:gd name="T25" fmla="*/ 15 h 32"/>
                <a:gd name="T26" fmla="*/ 47 w 51"/>
                <a:gd name="T27" fmla="*/ 20 h 32"/>
                <a:gd name="T28" fmla="*/ 48 w 51"/>
                <a:gd name="T29" fmla="*/ 24 h 32"/>
                <a:gd name="T30" fmla="*/ 49 w 51"/>
                <a:gd name="T31" fmla="*/ 27 h 32"/>
                <a:gd name="T32" fmla="*/ 50 w 51"/>
                <a:gd name="T33" fmla="*/ 30 h 32"/>
                <a:gd name="T34" fmla="*/ 49 w 51"/>
                <a:gd name="T35" fmla="*/ 32 h 32"/>
                <a:gd name="T36" fmla="*/ 47 w 51"/>
                <a:gd name="T37" fmla="*/ 31 h 32"/>
                <a:gd name="T38" fmla="*/ 47 w 51"/>
                <a:gd name="T39" fmla="*/ 31 h 32"/>
                <a:gd name="T40" fmla="*/ 46 w 51"/>
                <a:gd name="T41" fmla="*/ 28 h 32"/>
                <a:gd name="T42" fmla="*/ 45 w 51"/>
                <a:gd name="T43" fmla="*/ 26 h 32"/>
                <a:gd name="T44" fmla="*/ 43 w 51"/>
                <a:gd name="T45" fmla="*/ 22 h 32"/>
                <a:gd name="T46" fmla="*/ 40 w 51"/>
                <a:gd name="T47" fmla="*/ 18 h 32"/>
                <a:gd name="T48" fmla="*/ 37 w 51"/>
                <a:gd name="T49" fmla="*/ 14 h 32"/>
                <a:gd name="T50" fmla="*/ 35 w 51"/>
                <a:gd name="T51" fmla="*/ 12 h 32"/>
                <a:gd name="T52" fmla="*/ 33 w 51"/>
                <a:gd name="T53" fmla="*/ 10 h 32"/>
                <a:gd name="T54" fmla="*/ 29 w 51"/>
                <a:gd name="T55" fmla="*/ 8 h 32"/>
                <a:gd name="T56" fmla="*/ 27 w 51"/>
                <a:gd name="T57" fmla="*/ 7 h 32"/>
                <a:gd name="T58" fmla="*/ 24 w 51"/>
                <a:gd name="T59" fmla="*/ 6 h 32"/>
                <a:gd name="T60" fmla="*/ 22 w 51"/>
                <a:gd name="T61" fmla="*/ 6 h 32"/>
                <a:gd name="T62" fmla="*/ 19 w 51"/>
                <a:gd name="T63" fmla="*/ 6 h 32"/>
                <a:gd name="T64" fmla="*/ 17 w 51"/>
                <a:gd name="T65" fmla="*/ 6 h 32"/>
                <a:gd name="T66" fmla="*/ 15 w 51"/>
                <a:gd name="T67" fmla="*/ 7 h 32"/>
                <a:gd name="T68" fmla="*/ 11 w 51"/>
                <a:gd name="T69" fmla="*/ 9 h 32"/>
                <a:gd name="T70" fmla="*/ 5 w 51"/>
                <a:gd name="T71" fmla="*/ 12 h 32"/>
                <a:gd name="T72" fmla="*/ 3 w 51"/>
                <a:gd name="T73" fmla="*/ 13 h 32"/>
                <a:gd name="T74" fmla="*/ 3 w 51"/>
                <a:gd name="T75" fmla="*/ 14 h 32"/>
                <a:gd name="T76" fmla="*/ 2 w 51"/>
                <a:gd name="T77" fmla="*/ 14 h 32"/>
                <a:gd name="T78" fmla="*/ 0 w 51"/>
                <a:gd name="T79" fmla="*/ 13 h 32"/>
                <a:gd name="T80" fmla="*/ 0 w 51"/>
                <a:gd name="T81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2">
                  <a:moveTo>
                    <a:pt x="0" y="11"/>
                  </a:move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0"/>
                    <a:pt x="2" y="9"/>
                  </a:cubicBezTo>
                  <a:cubicBezTo>
                    <a:pt x="4" y="8"/>
                    <a:pt x="5" y="6"/>
                    <a:pt x="8" y="4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1"/>
                    <a:pt x="16" y="1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6" y="0"/>
                    <a:pt x="27" y="1"/>
                    <a:pt x="28" y="1"/>
                  </a:cubicBezTo>
                  <a:cubicBezTo>
                    <a:pt x="30" y="1"/>
                    <a:pt x="31" y="2"/>
                    <a:pt x="32" y="2"/>
                  </a:cubicBezTo>
                  <a:cubicBezTo>
                    <a:pt x="34" y="3"/>
                    <a:pt x="36" y="4"/>
                    <a:pt x="37" y="6"/>
                  </a:cubicBezTo>
                  <a:cubicBezTo>
                    <a:pt x="39" y="7"/>
                    <a:pt x="40" y="9"/>
                    <a:pt x="41" y="11"/>
                  </a:cubicBezTo>
                  <a:cubicBezTo>
                    <a:pt x="43" y="12"/>
                    <a:pt x="44" y="14"/>
                    <a:pt x="45" y="15"/>
                  </a:cubicBezTo>
                  <a:cubicBezTo>
                    <a:pt x="45" y="17"/>
                    <a:pt x="46" y="18"/>
                    <a:pt x="47" y="20"/>
                  </a:cubicBezTo>
                  <a:cubicBezTo>
                    <a:pt x="48" y="21"/>
                    <a:pt x="48" y="23"/>
                    <a:pt x="48" y="24"/>
                  </a:cubicBezTo>
                  <a:cubicBezTo>
                    <a:pt x="49" y="25"/>
                    <a:pt x="49" y="26"/>
                    <a:pt x="49" y="27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1" y="30"/>
                    <a:pt x="50" y="31"/>
                    <a:pt x="49" y="32"/>
                  </a:cubicBezTo>
                  <a:cubicBezTo>
                    <a:pt x="49" y="32"/>
                    <a:pt x="48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0"/>
                    <a:pt x="46" y="28"/>
                  </a:cubicBezTo>
                  <a:cubicBezTo>
                    <a:pt x="46" y="27"/>
                    <a:pt x="45" y="27"/>
                    <a:pt x="45" y="26"/>
                  </a:cubicBezTo>
                  <a:cubicBezTo>
                    <a:pt x="44" y="24"/>
                    <a:pt x="44" y="23"/>
                    <a:pt x="43" y="22"/>
                  </a:cubicBezTo>
                  <a:cubicBezTo>
                    <a:pt x="42" y="21"/>
                    <a:pt x="41" y="19"/>
                    <a:pt x="40" y="18"/>
                  </a:cubicBezTo>
                  <a:cubicBezTo>
                    <a:pt x="39" y="17"/>
                    <a:pt x="38" y="16"/>
                    <a:pt x="37" y="14"/>
                  </a:cubicBezTo>
                  <a:cubicBezTo>
                    <a:pt x="37" y="13"/>
                    <a:pt x="36" y="13"/>
                    <a:pt x="35" y="12"/>
                  </a:cubicBezTo>
                  <a:cubicBezTo>
                    <a:pt x="35" y="12"/>
                    <a:pt x="34" y="11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6"/>
                    <a:pt x="20" y="6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8" y="10"/>
                    <a:pt x="6" y="11"/>
                    <a:pt x="5" y="12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3"/>
                    <a:pt x="0" y="12"/>
                    <a:pt x="0" y="1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406"/>
            <p:cNvSpPr/>
            <p:nvPr/>
          </p:nvSpPr>
          <p:spPr bwMode="auto">
            <a:xfrm>
              <a:off x="5294313" y="531813"/>
              <a:ext cx="87313" cy="355600"/>
            </a:xfrm>
            <a:custGeom>
              <a:avLst/>
              <a:gdLst>
                <a:gd name="T0" fmla="*/ 20 w 31"/>
                <a:gd name="T1" fmla="*/ 125 h 127"/>
                <a:gd name="T2" fmla="*/ 22 w 31"/>
                <a:gd name="T3" fmla="*/ 120 h 127"/>
                <a:gd name="T4" fmla="*/ 25 w 31"/>
                <a:gd name="T5" fmla="*/ 106 h 127"/>
                <a:gd name="T6" fmla="*/ 26 w 31"/>
                <a:gd name="T7" fmla="*/ 97 h 127"/>
                <a:gd name="T8" fmla="*/ 25 w 31"/>
                <a:gd name="T9" fmla="*/ 86 h 127"/>
                <a:gd name="T10" fmla="*/ 22 w 31"/>
                <a:gd name="T11" fmla="*/ 75 h 127"/>
                <a:gd name="T12" fmla="*/ 17 w 31"/>
                <a:gd name="T13" fmla="*/ 64 h 127"/>
                <a:gd name="T14" fmla="*/ 7 w 31"/>
                <a:gd name="T15" fmla="*/ 42 h 127"/>
                <a:gd name="T16" fmla="*/ 3 w 31"/>
                <a:gd name="T17" fmla="*/ 32 h 127"/>
                <a:gd name="T18" fmla="*/ 1 w 31"/>
                <a:gd name="T19" fmla="*/ 22 h 127"/>
                <a:gd name="T20" fmla="*/ 0 w 31"/>
                <a:gd name="T21" fmla="*/ 13 h 127"/>
                <a:gd name="T22" fmla="*/ 0 w 31"/>
                <a:gd name="T23" fmla="*/ 6 h 127"/>
                <a:gd name="T24" fmla="*/ 1 w 31"/>
                <a:gd name="T25" fmla="*/ 1 h 127"/>
                <a:gd name="T26" fmla="*/ 2 w 31"/>
                <a:gd name="T27" fmla="*/ 0 h 127"/>
                <a:gd name="T28" fmla="*/ 3 w 31"/>
                <a:gd name="T29" fmla="*/ 1 h 127"/>
                <a:gd name="T30" fmla="*/ 3 w 31"/>
                <a:gd name="T31" fmla="*/ 1 h 127"/>
                <a:gd name="T32" fmla="*/ 2 w 31"/>
                <a:gd name="T33" fmla="*/ 7 h 127"/>
                <a:gd name="T34" fmla="*/ 3 w 31"/>
                <a:gd name="T35" fmla="*/ 13 h 127"/>
                <a:gd name="T36" fmla="*/ 4 w 31"/>
                <a:gd name="T37" fmla="*/ 21 h 127"/>
                <a:gd name="T38" fmla="*/ 7 w 31"/>
                <a:gd name="T39" fmla="*/ 30 h 127"/>
                <a:gd name="T40" fmla="*/ 12 w 31"/>
                <a:gd name="T41" fmla="*/ 40 h 127"/>
                <a:gd name="T42" fmla="*/ 23 w 31"/>
                <a:gd name="T43" fmla="*/ 61 h 127"/>
                <a:gd name="T44" fmla="*/ 27 w 31"/>
                <a:gd name="T45" fmla="*/ 73 h 127"/>
                <a:gd name="T46" fmla="*/ 30 w 31"/>
                <a:gd name="T47" fmla="*/ 85 h 127"/>
                <a:gd name="T48" fmla="*/ 31 w 31"/>
                <a:gd name="T49" fmla="*/ 97 h 127"/>
                <a:gd name="T50" fmla="*/ 30 w 31"/>
                <a:gd name="T51" fmla="*/ 107 h 127"/>
                <a:gd name="T52" fmla="*/ 25 w 31"/>
                <a:gd name="T53" fmla="*/ 121 h 127"/>
                <a:gd name="T54" fmla="*/ 22 w 31"/>
                <a:gd name="T55" fmla="*/ 126 h 127"/>
                <a:gd name="T56" fmla="*/ 21 w 31"/>
                <a:gd name="T57" fmla="*/ 127 h 127"/>
                <a:gd name="T58" fmla="*/ 20 w 31"/>
                <a:gd name="T5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27">
                  <a:moveTo>
                    <a:pt x="20" y="125"/>
                  </a:moveTo>
                  <a:cubicBezTo>
                    <a:pt x="20" y="125"/>
                    <a:pt x="21" y="124"/>
                    <a:pt x="22" y="120"/>
                  </a:cubicBezTo>
                  <a:cubicBezTo>
                    <a:pt x="24" y="117"/>
                    <a:pt x="25" y="112"/>
                    <a:pt x="25" y="106"/>
                  </a:cubicBezTo>
                  <a:cubicBezTo>
                    <a:pt x="26" y="103"/>
                    <a:pt x="26" y="100"/>
                    <a:pt x="26" y="97"/>
                  </a:cubicBezTo>
                  <a:cubicBezTo>
                    <a:pt x="26" y="93"/>
                    <a:pt x="25" y="90"/>
                    <a:pt x="25" y="86"/>
                  </a:cubicBezTo>
                  <a:cubicBezTo>
                    <a:pt x="24" y="82"/>
                    <a:pt x="23" y="79"/>
                    <a:pt x="22" y="75"/>
                  </a:cubicBezTo>
                  <a:cubicBezTo>
                    <a:pt x="21" y="71"/>
                    <a:pt x="19" y="68"/>
                    <a:pt x="17" y="64"/>
                  </a:cubicBezTo>
                  <a:cubicBezTo>
                    <a:pt x="14" y="57"/>
                    <a:pt x="10" y="49"/>
                    <a:pt x="7" y="42"/>
                  </a:cubicBezTo>
                  <a:cubicBezTo>
                    <a:pt x="5" y="39"/>
                    <a:pt x="4" y="35"/>
                    <a:pt x="3" y="32"/>
                  </a:cubicBezTo>
                  <a:cubicBezTo>
                    <a:pt x="2" y="28"/>
                    <a:pt x="1" y="25"/>
                    <a:pt x="1" y="22"/>
                  </a:cubicBezTo>
                  <a:cubicBezTo>
                    <a:pt x="0" y="19"/>
                    <a:pt x="0" y="16"/>
                    <a:pt x="0" y="13"/>
                  </a:cubicBezTo>
                  <a:cubicBezTo>
                    <a:pt x="0" y="11"/>
                    <a:pt x="0" y="8"/>
                    <a:pt x="0" y="6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3"/>
                    <a:pt x="2" y="7"/>
                  </a:cubicBezTo>
                  <a:cubicBezTo>
                    <a:pt x="3" y="8"/>
                    <a:pt x="3" y="10"/>
                    <a:pt x="3" y="13"/>
                  </a:cubicBezTo>
                  <a:cubicBezTo>
                    <a:pt x="3" y="15"/>
                    <a:pt x="4" y="18"/>
                    <a:pt x="4" y="21"/>
                  </a:cubicBezTo>
                  <a:cubicBezTo>
                    <a:pt x="5" y="24"/>
                    <a:pt x="6" y="27"/>
                    <a:pt x="7" y="30"/>
                  </a:cubicBezTo>
                  <a:cubicBezTo>
                    <a:pt x="9" y="33"/>
                    <a:pt x="10" y="37"/>
                    <a:pt x="12" y="40"/>
                  </a:cubicBezTo>
                  <a:cubicBezTo>
                    <a:pt x="15" y="47"/>
                    <a:pt x="19" y="54"/>
                    <a:pt x="23" y="61"/>
                  </a:cubicBezTo>
                  <a:cubicBezTo>
                    <a:pt x="25" y="65"/>
                    <a:pt x="26" y="69"/>
                    <a:pt x="27" y="73"/>
                  </a:cubicBezTo>
                  <a:cubicBezTo>
                    <a:pt x="29" y="77"/>
                    <a:pt x="30" y="81"/>
                    <a:pt x="30" y="85"/>
                  </a:cubicBezTo>
                  <a:cubicBezTo>
                    <a:pt x="31" y="89"/>
                    <a:pt x="31" y="93"/>
                    <a:pt x="31" y="97"/>
                  </a:cubicBezTo>
                  <a:cubicBezTo>
                    <a:pt x="31" y="100"/>
                    <a:pt x="30" y="104"/>
                    <a:pt x="30" y="107"/>
                  </a:cubicBezTo>
                  <a:cubicBezTo>
                    <a:pt x="29" y="113"/>
                    <a:pt x="27" y="118"/>
                    <a:pt x="25" y="121"/>
                  </a:cubicBezTo>
                  <a:cubicBezTo>
                    <a:pt x="23" y="125"/>
                    <a:pt x="22" y="126"/>
                    <a:pt x="22" y="126"/>
                  </a:cubicBezTo>
                  <a:cubicBezTo>
                    <a:pt x="22" y="127"/>
                    <a:pt x="21" y="127"/>
                    <a:pt x="21" y="127"/>
                  </a:cubicBezTo>
                  <a:cubicBezTo>
                    <a:pt x="20" y="126"/>
                    <a:pt x="20" y="126"/>
                    <a:pt x="20" y="125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407"/>
            <p:cNvSpPr/>
            <p:nvPr/>
          </p:nvSpPr>
          <p:spPr bwMode="auto">
            <a:xfrm>
              <a:off x="5356225" y="811213"/>
              <a:ext cx="369888" cy="182563"/>
            </a:xfrm>
            <a:custGeom>
              <a:avLst/>
              <a:gdLst>
                <a:gd name="T0" fmla="*/ 0 w 132"/>
                <a:gd name="T1" fmla="*/ 26 h 65"/>
                <a:gd name="T2" fmla="*/ 5 w 132"/>
                <a:gd name="T3" fmla="*/ 21 h 65"/>
                <a:gd name="T4" fmla="*/ 20 w 132"/>
                <a:gd name="T5" fmla="*/ 10 h 65"/>
                <a:gd name="T6" fmla="*/ 45 w 132"/>
                <a:gd name="T7" fmla="*/ 1 h 65"/>
                <a:gd name="T8" fmla="*/ 60 w 132"/>
                <a:gd name="T9" fmla="*/ 1 h 65"/>
                <a:gd name="T10" fmla="*/ 75 w 132"/>
                <a:gd name="T11" fmla="*/ 8 h 65"/>
                <a:gd name="T12" fmla="*/ 96 w 132"/>
                <a:gd name="T13" fmla="*/ 30 h 65"/>
                <a:gd name="T14" fmla="*/ 104 w 132"/>
                <a:gd name="T15" fmla="*/ 40 h 65"/>
                <a:gd name="T16" fmla="*/ 112 w 132"/>
                <a:gd name="T17" fmla="*/ 49 h 65"/>
                <a:gd name="T18" fmla="*/ 125 w 132"/>
                <a:gd name="T19" fmla="*/ 60 h 65"/>
                <a:gd name="T20" fmla="*/ 130 w 132"/>
                <a:gd name="T21" fmla="*/ 63 h 65"/>
                <a:gd name="T22" fmla="*/ 131 w 132"/>
                <a:gd name="T23" fmla="*/ 63 h 65"/>
                <a:gd name="T24" fmla="*/ 131 w 132"/>
                <a:gd name="T25" fmla="*/ 63 h 65"/>
                <a:gd name="T26" fmla="*/ 132 w 132"/>
                <a:gd name="T27" fmla="*/ 64 h 65"/>
                <a:gd name="T28" fmla="*/ 131 w 132"/>
                <a:gd name="T29" fmla="*/ 65 h 65"/>
                <a:gd name="T30" fmla="*/ 129 w 132"/>
                <a:gd name="T31" fmla="*/ 64 h 65"/>
                <a:gd name="T32" fmla="*/ 124 w 132"/>
                <a:gd name="T33" fmla="*/ 63 h 65"/>
                <a:gd name="T34" fmla="*/ 109 w 132"/>
                <a:gd name="T35" fmla="*/ 52 h 65"/>
                <a:gd name="T36" fmla="*/ 92 w 132"/>
                <a:gd name="T37" fmla="*/ 33 h 65"/>
                <a:gd name="T38" fmla="*/ 71 w 132"/>
                <a:gd name="T39" fmla="*/ 13 h 65"/>
                <a:gd name="T40" fmla="*/ 59 w 132"/>
                <a:gd name="T41" fmla="*/ 7 h 65"/>
                <a:gd name="T42" fmla="*/ 46 w 132"/>
                <a:gd name="T43" fmla="*/ 7 h 65"/>
                <a:gd name="T44" fmla="*/ 22 w 132"/>
                <a:gd name="T45" fmla="*/ 14 h 65"/>
                <a:gd name="T46" fmla="*/ 7 w 132"/>
                <a:gd name="T47" fmla="*/ 23 h 65"/>
                <a:gd name="T48" fmla="*/ 2 w 132"/>
                <a:gd name="T49" fmla="*/ 27 h 65"/>
                <a:gd name="T50" fmla="*/ 0 w 132"/>
                <a:gd name="T51" fmla="*/ 27 h 65"/>
                <a:gd name="T52" fmla="*/ 0 w 132"/>
                <a:gd name="T53" fmla="*/ 2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2" h="65">
                  <a:moveTo>
                    <a:pt x="0" y="26"/>
                  </a:moveTo>
                  <a:cubicBezTo>
                    <a:pt x="0" y="26"/>
                    <a:pt x="2" y="24"/>
                    <a:pt x="5" y="21"/>
                  </a:cubicBezTo>
                  <a:cubicBezTo>
                    <a:pt x="9" y="18"/>
                    <a:pt x="14" y="14"/>
                    <a:pt x="20" y="10"/>
                  </a:cubicBezTo>
                  <a:cubicBezTo>
                    <a:pt x="27" y="6"/>
                    <a:pt x="35" y="2"/>
                    <a:pt x="45" y="1"/>
                  </a:cubicBezTo>
                  <a:cubicBezTo>
                    <a:pt x="50" y="0"/>
                    <a:pt x="55" y="0"/>
                    <a:pt x="60" y="1"/>
                  </a:cubicBezTo>
                  <a:cubicBezTo>
                    <a:pt x="66" y="3"/>
                    <a:pt x="70" y="5"/>
                    <a:pt x="75" y="8"/>
                  </a:cubicBezTo>
                  <a:cubicBezTo>
                    <a:pt x="83" y="15"/>
                    <a:pt x="90" y="22"/>
                    <a:pt x="96" y="30"/>
                  </a:cubicBezTo>
                  <a:cubicBezTo>
                    <a:pt x="99" y="33"/>
                    <a:pt x="101" y="37"/>
                    <a:pt x="104" y="40"/>
                  </a:cubicBezTo>
                  <a:cubicBezTo>
                    <a:pt x="107" y="43"/>
                    <a:pt x="109" y="46"/>
                    <a:pt x="112" y="49"/>
                  </a:cubicBezTo>
                  <a:cubicBezTo>
                    <a:pt x="117" y="54"/>
                    <a:pt x="122" y="58"/>
                    <a:pt x="125" y="60"/>
                  </a:cubicBezTo>
                  <a:cubicBezTo>
                    <a:pt x="127" y="62"/>
                    <a:pt x="129" y="62"/>
                    <a:pt x="130" y="63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5"/>
                    <a:pt x="131" y="65"/>
                    <a:pt x="131" y="65"/>
                  </a:cubicBezTo>
                  <a:cubicBezTo>
                    <a:pt x="131" y="65"/>
                    <a:pt x="130" y="65"/>
                    <a:pt x="129" y="64"/>
                  </a:cubicBezTo>
                  <a:cubicBezTo>
                    <a:pt x="128" y="64"/>
                    <a:pt x="126" y="64"/>
                    <a:pt x="124" y="63"/>
                  </a:cubicBezTo>
                  <a:cubicBezTo>
                    <a:pt x="120" y="61"/>
                    <a:pt x="115" y="57"/>
                    <a:pt x="109" y="52"/>
                  </a:cubicBezTo>
                  <a:cubicBezTo>
                    <a:pt x="104" y="47"/>
                    <a:pt x="98" y="40"/>
                    <a:pt x="92" y="33"/>
                  </a:cubicBezTo>
                  <a:cubicBezTo>
                    <a:pt x="85" y="26"/>
                    <a:pt x="79" y="19"/>
                    <a:pt x="71" y="13"/>
                  </a:cubicBezTo>
                  <a:cubicBezTo>
                    <a:pt x="67" y="10"/>
                    <a:pt x="63" y="8"/>
                    <a:pt x="59" y="7"/>
                  </a:cubicBezTo>
                  <a:cubicBezTo>
                    <a:pt x="55" y="6"/>
                    <a:pt x="50" y="6"/>
                    <a:pt x="46" y="7"/>
                  </a:cubicBezTo>
                  <a:cubicBezTo>
                    <a:pt x="37" y="8"/>
                    <a:pt x="29" y="11"/>
                    <a:pt x="22" y="14"/>
                  </a:cubicBezTo>
                  <a:cubicBezTo>
                    <a:pt x="16" y="17"/>
                    <a:pt x="11" y="21"/>
                    <a:pt x="7" y="23"/>
                  </a:cubicBezTo>
                  <a:cubicBezTo>
                    <a:pt x="4" y="26"/>
                    <a:pt x="2" y="27"/>
                    <a:pt x="2" y="27"/>
                  </a:cubicBezTo>
                  <a:cubicBezTo>
                    <a:pt x="1" y="28"/>
                    <a:pt x="1" y="28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408"/>
            <p:cNvSpPr/>
            <p:nvPr/>
          </p:nvSpPr>
          <p:spPr bwMode="auto">
            <a:xfrm>
              <a:off x="4060825" y="484188"/>
              <a:ext cx="844550" cy="784225"/>
            </a:xfrm>
            <a:custGeom>
              <a:avLst/>
              <a:gdLst>
                <a:gd name="T0" fmla="*/ 295 w 301"/>
                <a:gd name="T1" fmla="*/ 2 h 280"/>
                <a:gd name="T2" fmla="*/ 272 w 301"/>
                <a:gd name="T3" fmla="*/ 3 h 280"/>
                <a:gd name="T4" fmla="*/ 247 w 301"/>
                <a:gd name="T5" fmla="*/ 7 h 280"/>
                <a:gd name="T6" fmla="*/ 218 w 301"/>
                <a:gd name="T7" fmla="*/ 16 h 280"/>
                <a:gd name="T8" fmla="*/ 187 w 301"/>
                <a:gd name="T9" fmla="*/ 31 h 280"/>
                <a:gd name="T10" fmla="*/ 175 w 301"/>
                <a:gd name="T11" fmla="*/ 38 h 280"/>
                <a:gd name="T12" fmla="*/ 164 w 301"/>
                <a:gd name="T13" fmla="*/ 47 h 280"/>
                <a:gd name="T14" fmla="*/ 149 w 301"/>
                <a:gd name="T15" fmla="*/ 59 h 280"/>
                <a:gd name="T16" fmla="*/ 115 w 301"/>
                <a:gd name="T17" fmla="*/ 97 h 280"/>
                <a:gd name="T18" fmla="*/ 95 w 301"/>
                <a:gd name="T19" fmla="*/ 131 h 280"/>
                <a:gd name="T20" fmla="*/ 61 w 301"/>
                <a:gd name="T21" fmla="*/ 200 h 280"/>
                <a:gd name="T22" fmla="*/ 38 w 301"/>
                <a:gd name="T23" fmla="*/ 242 h 280"/>
                <a:gd name="T24" fmla="*/ 34 w 301"/>
                <a:gd name="T25" fmla="*/ 247 h 280"/>
                <a:gd name="T26" fmla="*/ 26 w 301"/>
                <a:gd name="T27" fmla="*/ 257 h 280"/>
                <a:gd name="T28" fmla="*/ 15 w 301"/>
                <a:gd name="T29" fmla="*/ 268 h 280"/>
                <a:gd name="T30" fmla="*/ 1 w 301"/>
                <a:gd name="T31" fmla="*/ 280 h 280"/>
                <a:gd name="T32" fmla="*/ 0 w 301"/>
                <a:gd name="T33" fmla="*/ 280 h 280"/>
                <a:gd name="T34" fmla="*/ 4 w 301"/>
                <a:gd name="T35" fmla="*/ 276 h 280"/>
                <a:gd name="T36" fmla="*/ 21 w 301"/>
                <a:gd name="T37" fmla="*/ 260 h 280"/>
                <a:gd name="T38" fmla="*/ 28 w 301"/>
                <a:gd name="T39" fmla="*/ 251 h 280"/>
                <a:gd name="T40" fmla="*/ 34 w 301"/>
                <a:gd name="T41" fmla="*/ 243 h 280"/>
                <a:gd name="T42" fmla="*/ 43 w 301"/>
                <a:gd name="T43" fmla="*/ 228 h 280"/>
                <a:gd name="T44" fmla="*/ 74 w 301"/>
                <a:gd name="T45" fmla="*/ 165 h 280"/>
                <a:gd name="T46" fmla="*/ 101 w 301"/>
                <a:gd name="T47" fmla="*/ 112 h 280"/>
                <a:gd name="T48" fmla="*/ 139 w 301"/>
                <a:gd name="T49" fmla="*/ 64 h 280"/>
                <a:gd name="T50" fmla="*/ 154 w 301"/>
                <a:gd name="T51" fmla="*/ 50 h 280"/>
                <a:gd name="T52" fmla="*/ 169 w 301"/>
                <a:gd name="T53" fmla="*/ 38 h 280"/>
                <a:gd name="T54" fmla="*/ 177 w 301"/>
                <a:gd name="T55" fmla="*/ 33 h 280"/>
                <a:gd name="T56" fmla="*/ 201 w 301"/>
                <a:gd name="T57" fmla="*/ 19 h 280"/>
                <a:gd name="T58" fmla="*/ 233 w 301"/>
                <a:gd name="T59" fmla="*/ 8 h 280"/>
                <a:gd name="T60" fmla="*/ 260 w 301"/>
                <a:gd name="T61" fmla="*/ 2 h 280"/>
                <a:gd name="T62" fmla="*/ 282 w 301"/>
                <a:gd name="T63" fmla="*/ 0 h 280"/>
                <a:gd name="T64" fmla="*/ 300 w 301"/>
                <a:gd name="T65" fmla="*/ 1 h 280"/>
                <a:gd name="T66" fmla="*/ 300 w 301"/>
                <a:gd name="T67" fmla="*/ 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1" h="280">
                  <a:moveTo>
                    <a:pt x="300" y="2"/>
                  </a:moveTo>
                  <a:cubicBezTo>
                    <a:pt x="300" y="2"/>
                    <a:pt x="299" y="2"/>
                    <a:pt x="295" y="2"/>
                  </a:cubicBezTo>
                  <a:cubicBezTo>
                    <a:pt x="292" y="2"/>
                    <a:pt x="288" y="2"/>
                    <a:pt x="282" y="2"/>
                  </a:cubicBezTo>
                  <a:cubicBezTo>
                    <a:pt x="279" y="2"/>
                    <a:pt x="275" y="2"/>
                    <a:pt x="272" y="3"/>
                  </a:cubicBezTo>
                  <a:cubicBezTo>
                    <a:pt x="268" y="3"/>
                    <a:pt x="264" y="3"/>
                    <a:pt x="260" y="4"/>
                  </a:cubicBezTo>
                  <a:cubicBezTo>
                    <a:pt x="256" y="5"/>
                    <a:pt x="252" y="6"/>
                    <a:pt x="247" y="7"/>
                  </a:cubicBezTo>
                  <a:cubicBezTo>
                    <a:pt x="243" y="8"/>
                    <a:pt x="238" y="9"/>
                    <a:pt x="233" y="10"/>
                  </a:cubicBezTo>
                  <a:cubicBezTo>
                    <a:pt x="229" y="12"/>
                    <a:pt x="224" y="14"/>
                    <a:pt x="218" y="16"/>
                  </a:cubicBezTo>
                  <a:cubicBezTo>
                    <a:pt x="213" y="18"/>
                    <a:pt x="208" y="20"/>
                    <a:pt x="203" y="22"/>
                  </a:cubicBezTo>
                  <a:cubicBezTo>
                    <a:pt x="198" y="25"/>
                    <a:pt x="192" y="28"/>
                    <a:pt x="187" y="31"/>
                  </a:cubicBezTo>
                  <a:cubicBezTo>
                    <a:pt x="185" y="33"/>
                    <a:pt x="182" y="34"/>
                    <a:pt x="179" y="36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69" y="43"/>
                    <a:pt x="166" y="45"/>
                    <a:pt x="164" y="47"/>
                  </a:cubicBezTo>
                  <a:cubicBezTo>
                    <a:pt x="161" y="49"/>
                    <a:pt x="159" y="51"/>
                    <a:pt x="156" y="53"/>
                  </a:cubicBezTo>
                  <a:cubicBezTo>
                    <a:pt x="154" y="55"/>
                    <a:pt x="151" y="57"/>
                    <a:pt x="149" y="59"/>
                  </a:cubicBezTo>
                  <a:cubicBezTo>
                    <a:pt x="146" y="62"/>
                    <a:pt x="144" y="64"/>
                    <a:pt x="142" y="66"/>
                  </a:cubicBezTo>
                  <a:cubicBezTo>
                    <a:pt x="132" y="76"/>
                    <a:pt x="123" y="86"/>
                    <a:pt x="115" y="97"/>
                  </a:cubicBezTo>
                  <a:cubicBezTo>
                    <a:pt x="111" y="102"/>
                    <a:pt x="108" y="108"/>
                    <a:pt x="104" y="114"/>
                  </a:cubicBezTo>
                  <a:cubicBezTo>
                    <a:pt x="101" y="120"/>
                    <a:pt x="98" y="126"/>
                    <a:pt x="95" y="131"/>
                  </a:cubicBezTo>
                  <a:cubicBezTo>
                    <a:pt x="89" y="144"/>
                    <a:pt x="83" y="155"/>
                    <a:pt x="77" y="167"/>
                  </a:cubicBezTo>
                  <a:cubicBezTo>
                    <a:pt x="72" y="178"/>
                    <a:pt x="66" y="189"/>
                    <a:pt x="61" y="200"/>
                  </a:cubicBezTo>
                  <a:cubicBezTo>
                    <a:pt x="56" y="211"/>
                    <a:pt x="50" y="220"/>
                    <a:pt x="45" y="229"/>
                  </a:cubicBezTo>
                  <a:cubicBezTo>
                    <a:pt x="43" y="234"/>
                    <a:pt x="40" y="238"/>
                    <a:pt x="38" y="242"/>
                  </a:cubicBezTo>
                  <a:cubicBezTo>
                    <a:pt x="37" y="243"/>
                    <a:pt x="36" y="244"/>
                    <a:pt x="36" y="245"/>
                  </a:cubicBezTo>
                  <a:cubicBezTo>
                    <a:pt x="35" y="246"/>
                    <a:pt x="34" y="247"/>
                    <a:pt x="34" y="247"/>
                  </a:cubicBezTo>
                  <a:cubicBezTo>
                    <a:pt x="32" y="249"/>
                    <a:pt x="31" y="251"/>
                    <a:pt x="30" y="253"/>
                  </a:cubicBezTo>
                  <a:cubicBezTo>
                    <a:pt x="28" y="254"/>
                    <a:pt x="27" y="256"/>
                    <a:pt x="26" y="257"/>
                  </a:cubicBezTo>
                  <a:cubicBezTo>
                    <a:pt x="25" y="259"/>
                    <a:pt x="23" y="260"/>
                    <a:pt x="22" y="261"/>
                  </a:cubicBezTo>
                  <a:cubicBezTo>
                    <a:pt x="20" y="264"/>
                    <a:pt x="17" y="266"/>
                    <a:pt x="15" y="268"/>
                  </a:cubicBezTo>
                  <a:cubicBezTo>
                    <a:pt x="11" y="272"/>
                    <a:pt x="7" y="275"/>
                    <a:pt x="4" y="277"/>
                  </a:cubicBezTo>
                  <a:cubicBezTo>
                    <a:pt x="2" y="279"/>
                    <a:pt x="1" y="280"/>
                    <a:pt x="1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1" y="278"/>
                    <a:pt x="4" y="276"/>
                  </a:cubicBezTo>
                  <a:cubicBezTo>
                    <a:pt x="6" y="274"/>
                    <a:pt x="10" y="271"/>
                    <a:pt x="14" y="267"/>
                  </a:cubicBezTo>
                  <a:cubicBezTo>
                    <a:pt x="16" y="265"/>
                    <a:pt x="18" y="263"/>
                    <a:pt x="21" y="260"/>
                  </a:cubicBezTo>
                  <a:cubicBezTo>
                    <a:pt x="22" y="259"/>
                    <a:pt x="23" y="258"/>
                    <a:pt x="25" y="256"/>
                  </a:cubicBezTo>
                  <a:cubicBezTo>
                    <a:pt x="26" y="255"/>
                    <a:pt x="27" y="253"/>
                    <a:pt x="28" y="251"/>
                  </a:cubicBezTo>
                  <a:cubicBezTo>
                    <a:pt x="29" y="250"/>
                    <a:pt x="31" y="248"/>
                    <a:pt x="32" y="246"/>
                  </a:cubicBezTo>
                  <a:cubicBezTo>
                    <a:pt x="33" y="245"/>
                    <a:pt x="33" y="244"/>
                    <a:pt x="34" y="243"/>
                  </a:cubicBezTo>
                  <a:cubicBezTo>
                    <a:pt x="34" y="242"/>
                    <a:pt x="35" y="242"/>
                    <a:pt x="36" y="241"/>
                  </a:cubicBezTo>
                  <a:cubicBezTo>
                    <a:pt x="38" y="237"/>
                    <a:pt x="41" y="232"/>
                    <a:pt x="43" y="228"/>
                  </a:cubicBezTo>
                  <a:cubicBezTo>
                    <a:pt x="48" y="219"/>
                    <a:pt x="53" y="209"/>
                    <a:pt x="58" y="199"/>
                  </a:cubicBezTo>
                  <a:cubicBezTo>
                    <a:pt x="63" y="188"/>
                    <a:pt x="68" y="177"/>
                    <a:pt x="74" y="165"/>
                  </a:cubicBezTo>
                  <a:cubicBezTo>
                    <a:pt x="80" y="154"/>
                    <a:pt x="85" y="142"/>
                    <a:pt x="91" y="130"/>
                  </a:cubicBezTo>
                  <a:cubicBezTo>
                    <a:pt x="94" y="124"/>
                    <a:pt x="98" y="118"/>
                    <a:pt x="101" y="112"/>
                  </a:cubicBezTo>
                  <a:cubicBezTo>
                    <a:pt x="105" y="106"/>
                    <a:pt x="108" y="100"/>
                    <a:pt x="112" y="95"/>
                  </a:cubicBezTo>
                  <a:cubicBezTo>
                    <a:pt x="120" y="84"/>
                    <a:pt x="129" y="73"/>
                    <a:pt x="139" y="64"/>
                  </a:cubicBezTo>
                  <a:cubicBezTo>
                    <a:pt x="141" y="61"/>
                    <a:pt x="144" y="59"/>
                    <a:pt x="146" y="56"/>
                  </a:cubicBezTo>
                  <a:cubicBezTo>
                    <a:pt x="149" y="54"/>
                    <a:pt x="151" y="52"/>
                    <a:pt x="154" y="50"/>
                  </a:cubicBezTo>
                  <a:cubicBezTo>
                    <a:pt x="156" y="48"/>
                    <a:pt x="159" y="46"/>
                    <a:pt x="161" y="44"/>
                  </a:cubicBezTo>
                  <a:cubicBezTo>
                    <a:pt x="164" y="42"/>
                    <a:pt x="167" y="40"/>
                    <a:pt x="169" y="38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80" y="31"/>
                    <a:pt x="183" y="29"/>
                    <a:pt x="185" y="28"/>
                  </a:cubicBezTo>
                  <a:cubicBezTo>
                    <a:pt x="191" y="25"/>
                    <a:pt x="196" y="22"/>
                    <a:pt x="201" y="19"/>
                  </a:cubicBezTo>
                  <a:cubicBezTo>
                    <a:pt x="207" y="17"/>
                    <a:pt x="212" y="15"/>
                    <a:pt x="217" y="13"/>
                  </a:cubicBezTo>
                  <a:cubicBezTo>
                    <a:pt x="223" y="11"/>
                    <a:pt x="228" y="9"/>
                    <a:pt x="233" y="8"/>
                  </a:cubicBezTo>
                  <a:cubicBezTo>
                    <a:pt x="238" y="6"/>
                    <a:pt x="242" y="5"/>
                    <a:pt x="247" y="4"/>
                  </a:cubicBezTo>
                  <a:cubicBezTo>
                    <a:pt x="251" y="3"/>
                    <a:pt x="256" y="2"/>
                    <a:pt x="260" y="2"/>
                  </a:cubicBezTo>
                  <a:cubicBezTo>
                    <a:pt x="264" y="1"/>
                    <a:pt x="268" y="1"/>
                    <a:pt x="272" y="1"/>
                  </a:cubicBezTo>
                  <a:cubicBezTo>
                    <a:pt x="275" y="0"/>
                    <a:pt x="279" y="0"/>
                    <a:pt x="282" y="0"/>
                  </a:cubicBezTo>
                  <a:cubicBezTo>
                    <a:pt x="288" y="0"/>
                    <a:pt x="292" y="0"/>
                    <a:pt x="295" y="1"/>
                  </a:cubicBezTo>
                  <a:cubicBezTo>
                    <a:pt x="299" y="1"/>
                    <a:pt x="300" y="1"/>
                    <a:pt x="300" y="1"/>
                  </a:cubicBezTo>
                  <a:cubicBezTo>
                    <a:pt x="301" y="1"/>
                    <a:pt x="301" y="1"/>
                    <a:pt x="301" y="2"/>
                  </a:cubicBezTo>
                  <a:cubicBezTo>
                    <a:pt x="301" y="2"/>
                    <a:pt x="301" y="2"/>
                    <a:pt x="300" y="2"/>
                  </a:cubicBezTo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409"/>
            <p:cNvSpPr/>
            <p:nvPr/>
          </p:nvSpPr>
          <p:spPr bwMode="auto">
            <a:xfrm>
              <a:off x="3962400" y="528638"/>
              <a:ext cx="665163" cy="709613"/>
            </a:xfrm>
            <a:custGeom>
              <a:avLst/>
              <a:gdLst>
                <a:gd name="T0" fmla="*/ 4 w 237"/>
                <a:gd name="T1" fmla="*/ 249 h 253"/>
                <a:gd name="T2" fmla="*/ 24 w 237"/>
                <a:gd name="T3" fmla="*/ 229 h 253"/>
                <a:gd name="T4" fmla="*/ 38 w 237"/>
                <a:gd name="T5" fmla="*/ 211 h 253"/>
                <a:gd name="T6" fmla="*/ 49 w 237"/>
                <a:gd name="T7" fmla="*/ 195 h 253"/>
                <a:gd name="T8" fmla="*/ 60 w 237"/>
                <a:gd name="T9" fmla="*/ 176 h 253"/>
                <a:gd name="T10" fmla="*/ 73 w 237"/>
                <a:gd name="T11" fmla="*/ 148 h 253"/>
                <a:gd name="T12" fmla="*/ 88 w 237"/>
                <a:gd name="T13" fmla="*/ 118 h 253"/>
                <a:gd name="T14" fmla="*/ 97 w 237"/>
                <a:gd name="T15" fmla="*/ 104 h 253"/>
                <a:gd name="T16" fmla="*/ 106 w 237"/>
                <a:gd name="T17" fmla="*/ 90 h 253"/>
                <a:gd name="T18" fmla="*/ 138 w 237"/>
                <a:gd name="T19" fmla="*/ 53 h 253"/>
                <a:gd name="T20" fmla="*/ 161 w 237"/>
                <a:gd name="T21" fmla="*/ 33 h 253"/>
                <a:gd name="T22" fmla="*/ 184 w 237"/>
                <a:gd name="T23" fmla="*/ 18 h 253"/>
                <a:gd name="T24" fmla="*/ 200 w 237"/>
                <a:gd name="T25" fmla="*/ 10 h 253"/>
                <a:gd name="T26" fmla="*/ 222 w 237"/>
                <a:gd name="T27" fmla="*/ 3 h 253"/>
                <a:gd name="T28" fmla="*/ 233 w 237"/>
                <a:gd name="T29" fmla="*/ 1 h 253"/>
                <a:gd name="T30" fmla="*/ 237 w 237"/>
                <a:gd name="T31" fmla="*/ 0 h 253"/>
                <a:gd name="T32" fmla="*/ 237 w 237"/>
                <a:gd name="T33" fmla="*/ 1 h 253"/>
                <a:gd name="T34" fmla="*/ 228 w 237"/>
                <a:gd name="T35" fmla="*/ 3 h 253"/>
                <a:gd name="T36" fmla="*/ 206 w 237"/>
                <a:gd name="T37" fmla="*/ 10 h 253"/>
                <a:gd name="T38" fmla="*/ 196 w 237"/>
                <a:gd name="T39" fmla="*/ 15 h 253"/>
                <a:gd name="T40" fmla="*/ 174 w 237"/>
                <a:gd name="T41" fmla="*/ 27 h 253"/>
                <a:gd name="T42" fmla="*/ 152 w 237"/>
                <a:gd name="T43" fmla="*/ 45 h 253"/>
                <a:gd name="T44" fmla="*/ 120 w 237"/>
                <a:gd name="T45" fmla="*/ 79 h 253"/>
                <a:gd name="T46" fmla="*/ 105 w 237"/>
                <a:gd name="T47" fmla="*/ 99 h 253"/>
                <a:gd name="T48" fmla="*/ 96 w 237"/>
                <a:gd name="T49" fmla="*/ 113 h 253"/>
                <a:gd name="T50" fmla="*/ 84 w 237"/>
                <a:gd name="T51" fmla="*/ 135 h 253"/>
                <a:gd name="T52" fmla="*/ 70 w 237"/>
                <a:gd name="T53" fmla="*/ 164 h 253"/>
                <a:gd name="T54" fmla="*/ 56 w 237"/>
                <a:gd name="T55" fmla="*/ 190 h 253"/>
                <a:gd name="T56" fmla="*/ 48 w 237"/>
                <a:gd name="T57" fmla="*/ 202 h 253"/>
                <a:gd name="T58" fmla="*/ 33 w 237"/>
                <a:gd name="T59" fmla="*/ 222 h 253"/>
                <a:gd name="T60" fmla="*/ 13 w 237"/>
                <a:gd name="T61" fmla="*/ 243 h 253"/>
                <a:gd name="T62" fmla="*/ 1 w 237"/>
                <a:gd name="T63" fmla="*/ 253 h 253"/>
                <a:gd name="T64" fmla="*/ 0 w 237"/>
                <a:gd name="T65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7" h="253">
                  <a:moveTo>
                    <a:pt x="1" y="252"/>
                  </a:moveTo>
                  <a:cubicBezTo>
                    <a:pt x="1" y="252"/>
                    <a:pt x="2" y="251"/>
                    <a:pt x="4" y="249"/>
                  </a:cubicBezTo>
                  <a:cubicBezTo>
                    <a:pt x="6" y="247"/>
                    <a:pt x="9" y="245"/>
                    <a:pt x="12" y="241"/>
                  </a:cubicBezTo>
                  <a:cubicBezTo>
                    <a:pt x="16" y="238"/>
                    <a:pt x="19" y="234"/>
                    <a:pt x="24" y="229"/>
                  </a:cubicBezTo>
                  <a:cubicBezTo>
                    <a:pt x="26" y="226"/>
                    <a:pt x="28" y="223"/>
                    <a:pt x="31" y="220"/>
                  </a:cubicBezTo>
                  <a:cubicBezTo>
                    <a:pt x="33" y="217"/>
                    <a:pt x="36" y="215"/>
                    <a:pt x="38" y="211"/>
                  </a:cubicBezTo>
                  <a:cubicBezTo>
                    <a:pt x="41" y="208"/>
                    <a:pt x="43" y="204"/>
                    <a:pt x="46" y="200"/>
                  </a:cubicBezTo>
                  <a:cubicBezTo>
                    <a:pt x="47" y="199"/>
                    <a:pt x="48" y="197"/>
                    <a:pt x="49" y="195"/>
                  </a:cubicBezTo>
                  <a:cubicBezTo>
                    <a:pt x="51" y="193"/>
                    <a:pt x="52" y="191"/>
                    <a:pt x="53" y="189"/>
                  </a:cubicBezTo>
                  <a:cubicBezTo>
                    <a:pt x="55" y="185"/>
                    <a:pt x="58" y="180"/>
                    <a:pt x="60" y="176"/>
                  </a:cubicBezTo>
                  <a:cubicBezTo>
                    <a:pt x="62" y="171"/>
                    <a:pt x="64" y="167"/>
                    <a:pt x="67" y="162"/>
                  </a:cubicBezTo>
                  <a:cubicBezTo>
                    <a:pt x="69" y="157"/>
                    <a:pt x="71" y="153"/>
                    <a:pt x="73" y="148"/>
                  </a:cubicBezTo>
                  <a:cubicBezTo>
                    <a:pt x="76" y="143"/>
                    <a:pt x="78" y="138"/>
                    <a:pt x="80" y="133"/>
                  </a:cubicBezTo>
                  <a:cubicBezTo>
                    <a:pt x="83" y="128"/>
                    <a:pt x="85" y="123"/>
                    <a:pt x="88" y="118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8" y="101"/>
                    <a:pt x="100" y="99"/>
                    <a:pt x="102" y="97"/>
                  </a:cubicBezTo>
                  <a:cubicBezTo>
                    <a:pt x="106" y="90"/>
                    <a:pt x="106" y="90"/>
                    <a:pt x="106" y="90"/>
                  </a:cubicBezTo>
                  <a:cubicBezTo>
                    <a:pt x="110" y="85"/>
                    <a:pt x="113" y="81"/>
                    <a:pt x="117" y="77"/>
                  </a:cubicBezTo>
                  <a:cubicBezTo>
                    <a:pt x="124" y="68"/>
                    <a:pt x="131" y="60"/>
                    <a:pt x="138" y="53"/>
                  </a:cubicBezTo>
                  <a:cubicBezTo>
                    <a:pt x="142" y="49"/>
                    <a:pt x="146" y="46"/>
                    <a:pt x="150" y="42"/>
                  </a:cubicBezTo>
                  <a:cubicBezTo>
                    <a:pt x="154" y="39"/>
                    <a:pt x="158" y="36"/>
                    <a:pt x="161" y="33"/>
                  </a:cubicBezTo>
                  <a:cubicBezTo>
                    <a:pt x="165" y="30"/>
                    <a:pt x="169" y="28"/>
                    <a:pt x="173" y="25"/>
                  </a:cubicBezTo>
                  <a:cubicBezTo>
                    <a:pt x="177" y="22"/>
                    <a:pt x="181" y="20"/>
                    <a:pt x="184" y="18"/>
                  </a:cubicBezTo>
                  <a:cubicBezTo>
                    <a:pt x="188" y="16"/>
                    <a:pt x="191" y="14"/>
                    <a:pt x="195" y="13"/>
                  </a:cubicBezTo>
                  <a:cubicBezTo>
                    <a:pt x="197" y="12"/>
                    <a:pt x="198" y="11"/>
                    <a:pt x="200" y="10"/>
                  </a:cubicBezTo>
                  <a:cubicBezTo>
                    <a:pt x="202" y="10"/>
                    <a:pt x="203" y="9"/>
                    <a:pt x="205" y="8"/>
                  </a:cubicBezTo>
                  <a:cubicBezTo>
                    <a:pt x="211" y="6"/>
                    <a:pt x="217" y="4"/>
                    <a:pt x="222" y="3"/>
                  </a:cubicBezTo>
                  <a:cubicBezTo>
                    <a:pt x="224" y="2"/>
                    <a:pt x="226" y="2"/>
                    <a:pt x="228" y="2"/>
                  </a:cubicBezTo>
                  <a:cubicBezTo>
                    <a:pt x="230" y="1"/>
                    <a:pt x="232" y="1"/>
                    <a:pt x="233" y="1"/>
                  </a:cubicBezTo>
                  <a:cubicBezTo>
                    <a:pt x="235" y="0"/>
                    <a:pt x="237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7" y="1"/>
                    <a:pt x="237" y="1"/>
                    <a:pt x="237" y="1"/>
                  </a:cubicBezTo>
                  <a:cubicBezTo>
                    <a:pt x="237" y="1"/>
                    <a:pt x="237" y="1"/>
                    <a:pt x="237" y="1"/>
                  </a:cubicBezTo>
                  <a:cubicBezTo>
                    <a:pt x="237" y="1"/>
                    <a:pt x="236" y="1"/>
                    <a:pt x="233" y="2"/>
                  </a:cubicBezTo>
                  <a:cubicBezTo>
                    <a:pt x="232" y="2"/>
                    <a:pt x="230" y="2"/>
                    <a:pt x="228" y="3"/>
                  </a:cubicBezTo>
                  <a:cubicBezTo>
                    <a:pt x="227" y="3"/>
                    <a:pt x="224" y="4"/>
                    <a:pt x="222" y="4"/>
                  </a:cubicBezTo>
                  <a:cubicBezTo>
                    <a:pt x="217" y="6"/>
                    <a:pt x="212" y="7"/>
                    <a:pt x="206" y="10"/>
                  </a:cubicBezTo>
                  <a:cubicBezTo>
                    <a:pt x="204" y="11"/>
                    <a:pt x="202" y="12"/>
                    <a:pt x="201" y="12"/>
                  </a:cubicBezTo>
                  <a:cubicBezTo>
                    <a:pt x="199" y="13"/>
                    <a:pt x="198" y="14"/>
                    <a:pt x="196" y="15"/>
                  </a:cubicBezTo>
                  <a:cubicBezTo>
                    <a:pt x="193" y="17"/>
                    <a:pt x="189" y="18"/>
                    <a:pt x="185" y="20"/>
                  </a:cubicBezTo>
                  <a:cubicBezTo>
                    <a:pt x="182" y="23"/>
                    <a:pt x="178" y="25"/>
                    <a:pt x="174" y="27"/>
                  </a:cubicBezTo>
                  <a:cubicBezTo>
                    <a:pt x="171" y="30"/>
                    <a:pt x="167" y="33"/>
                    <a:pt x="163" y="36"/>
                  </a:cubicBezTo>
                  <a:cubicBezTo>
                    <a:pt x="160" y="39"/>
                    <a:pt x="156" y="42"/>
                    <a:pt x="152" y="45"/>
                  </a:cubicBezTo>
                  <a:cubicBezTo>
                    <a:pt x="148" y="48"/>
                    <a:pt x="145" y="52"/>
                    <a:pt x="141" y="55"/>
                  </a:cubicBezTo>
                  <a:cubicBezTo>
                    <a:pt x="134" y="63"/>
                    <a:pt x="126" y="71"/>
                    <a:pt x="120" y="79"/>
                  </a:cubicBezTo>
                  <a:cubicBezTo>
                    <a:pt x="116" y="83"/>
                    <a:pt x="113" y="88"/>
                    <a:pt x="110" y="92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3" y="101"/>
                    <a:pt x="102" y="104"/>
                    <a:pt x="100" y="106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89" y="125"/>
                    <a:pt x="86" y="130"/>
                    <a:pt x="84" y="135"/>
                  </a:cubicBezTo>
                  <a:cubicBezTo>
                    <a:pt x="81" y="139"/>
                    <a:pt x="79" y="144"/>
                    <a:pt x="77" y="149"/>
                  </a:cubicBezTo>
                  <a:cubicBezTo>
                    <a:pt x="75" y="154"/>
                    <a:pt x="72" y="159"/>
                    <a:pt x="70" y="164"/>
                  </a:cubicBezTo>
                  <a:cubicBezTo>
                    <a:pt x="68" y="168"/>
                    <a:pt x="66" y="173"/>
                    <a:pt x="63" y="178"/>
                  </a:cubicBezTo>
                  <a:cubicBezTo>
                    <a:pt x="61" y="182"/>
                    <a:pt x="58" y="186"/>
                    <a:pt x="56" y="190"/>
                  </a:cubicBezTo>
                  <a:cubicBezTo>
                    <a:pt x="55" y="192"/>
                    <a:pt x="53" y="194"/>
                    <a:pt x="52" y="196"/>
                  </a:cubicBezTo>
                  <a:cubicBezTo>
                    <a:pt x="51" y="199"/>
                    <a:pt x="49" y="200"/>
                    <a:pt x="48" y="202"/>
                  </a:cubicBezTo>
                  <a:cubicBezTo>
                    <a:pt x="46" y="206"/>
                    <a:pt x="43" y="209"/>
                    <a:pt x="41" y="213"/>
                  </a:cubicBezTo>
                  <a:cubicBezTo>
                    <a:pt x="38" y="216"/>
                    <a:pt x="35" y="219"/>
                    <a:pt x="33" y="222"/>
                  </a:cubicBezTo>
                  <a:cubicBezTo>
                    <a:pt x="30" y="225"/>
                    <a:pt x="28" y="228"/>
                    <a:pt x="26" y="230"/>
                  </a:cubicBezTo>
                  <a:cubicBezTo>
                    <a:pt x="21" y="235"/>
                    <a:pt x="17" y="240"/>
                    <a:pt x="13" y="243"/>
                  </a:cubicBezTo>
                  <a:cubicBezTo>
                    <a:pt x="10" y="246"/>
                    <a:pt x="7" y="249"/>
                    <a:pt x="5" y="250"/>
                  </a:cubicBezTo>
                  <a:cubicBezTo>
                    <a:pt x="3" y="252"/>
                    <a:pt x="1" y="253"/>
                    <a:pt x="1" y="253"/>
                  </a:cubicBezTo>
                  <a:cubicBezTo>
                    <a:pt x="1" y="253"/>
                    <a:pt x="1" y="253"/>
                    <a:pt x="1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" y="252"/>
                    <a:pt x="1" y="252"/>
                    <a:pt x="1" y="252"/>
                  </a:cubicBezTo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410"/>
            <p:cNvSpPr/>
            <p:nvPr/>
          </p:nvSpPr>
          <p:spPr bwMode="auto">
            <a:xfrm>
              <a:off x="4445000" y="1047750"/>
              <a:ext cx="246063" cy="173038"/>
            </a:xfrm>
            <a:custGeom>
              <a:avLst/>
              <a:gdLst>
                <a:gd name="T0" fmla="*/ 7 w 88"/>
                <a:gd name="T1" fmla="*/ 54 h 62"/>
                <a:gd name="T2" fmla="*/ 41 w 88"/>
                <a:gd name="T3" fmla="*/ 16 h 62"/>
                <a:gd name="T4" fmla="*/ 88 w 88"/>
                <a:gd name="T5" fmla="*/ 14 h 62"/>
                <a:gd name="T6" fmla="*/ 51 w 88"/>
                <a:gd name="T7" fmla="*/ 40 h 62"/>
                <a:gd name="T8" fmla="*/ 7 w 88"/>
                <a:gd name="T9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2">
                  <a:moveTo>
                    <a:pt x="7" y="54"/>
                  </a:moveTo>
                  <a:cubicBezTo>
                    <a:pt x="0" y="48"/>
                    <a:pt x="18" y="28"/>
                    <a:pt x="41" y="16"/>
                  </a:cubicBezTo>
                  <a:cubicBezTo>
                    <a:pt x="63" y="3"/>
                    <a:pt x="87" y="0"/>
                    <a:pt x="88" y="14"/>
                  </a:cubicBezTo>
                  <a:cubicBezTo>
                    <a:pt x="88" y="32"/>
                    <a:pt x="69" y="32"/>
                    <a:pt x="51" y="40"/>
                  </a:cubicBezTo>
                  <a:cubicBezTo>
                    <a:pt x="37" y="47"/>
                    <a:pt x="17" y="62"/>
                    <a:pt x="7" y="54"/>
                  </a:cubicBezTo>
                  <a:close/>
                </a:path>
              </a:pathLst>
            </a:custGeom>
            <a:solidFill>
              <a:srgbClr val="955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411"/>
            <p:cNvSpPr/>
            <p:nvPr/>
          </p:nvSpPr>
          <p:spPr bwMode="auto">
            <a:xfrm>
              <a:off x="5118100" y="1063625"/>
              <a:ext cx="244475" cy="152400"/>
            </a:xfrm>
            <a:custGeom>
              <a:avLst/>
              <a:gdLst>
                <a:gd name="T0" fmla="*/ 81 w 87"/>
                <a:gd name="T1" fmla="*/ 44 h 54"/>
                <a:gd name="T2" fmla="*/ 45 w 87"/>
                <a:gd name="T3" fmla="*/ 10 h 54"/>
                <a:gd name="T4" fmla="*/ 2 w 87"/>
                <a:gd name="T5" fmla="*/ 14 h 54"/>
                <a:gd name="T6" fmla="*/ 39 w 87"/>
                <a:gd name="T7" fmla="*/ 36 h 54"/>
                <a:gd name="T8" fmla="*/ 81 w 87"/>
                <a:gd name="T9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4">
                  <a:moveTo>
                    <a:pt x="81" y="44"/>
                  </a:moveTo>
                  <a:cubicBezTo>
                    <a:pt x="87" y="37"/>
                    <a:pt x="68" y="20"/>
                    <a:pt x="45" y="10"/>
                  </a:cubicBezTo>
                  <a:cubicBezTo>
                    <a:pt x="23" y="1"/>
                    <a:pt x="0" y="0"/>
                    <a:pt x="2" y="14"/>
                  </a:cubicBezTo>
                  <a:cubicBezTo>
                    <a:pt x="4" y="32"/>
                    <a:pt x="21" y="30"/>
                    <a:pt x="39" y="36"/>
                  </a:cubicBezTo>
                  <a:cubicBezTo>
                    <a:pt x="53" y="41"/>
                    <a:pt x="73" y="54"/>
                    <a:pt x="81" y="44"/>
                  </a:cubicBezTo>
                  <a:close/>
                </a:path>
              </a:pathLst>
            </a:custGeom>
            <a:solidFill>
              <a:srgbClr val="955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412"/>
            <p:cNvSpPr/>
            <p:nvPr/>
          </p:nvSpPr>
          <p:spPr bwMode="auto">
            <a:xfrm>
              <a:off x="6234113" y="2006600"/>
              <a:ext cx="95250" cy="14288"/>
            </a:xfrm>
            <a:custGeom>
              <a:avLst/>
              <a:gdLst>
                <a:gd name="T0" fmla="*/ 1 w 34"/>
                <a:gd name="T1" fmla="*/ 2 h 5"/>
                <a:gd name="T2" fmla="*/ 6 w 34"/>
                <a:gd name="T3" fmla="*/ 1 h 5"/>
                <a:gd name="T4" fmla="*/ 17 w 34"/>
                <a:gd name="T5" fmla="*/ 0 h 5"/>
                <a:gd name="T6" fmla="*/ 23 w 34"/>
                <a:gd name="T7" fmla="*/ 0 h 5"/>
                <a:gd name="T8" fmla="*/ 28 w 34"/>
                <a:gd name="T9" fmla="*/ 0 h 5"/>
                <a:gd name="T10" fmla="*/ 33 w 34"/>
                <a:gd name="T11" fmla="*/ 0 h 5"/>
                <a:gd name="T12" fmla="*/ 34 w 34"/>
                <a:gd name="T13" fmla="*/ 1 h 5"/>
                <a:gd name="T14" fmla="*/ 33 w 34"/>
                <a:gd name="T15" fmla="*/ 2 h 5"/>
                <a:gd name="T16" fmla="*/ 28 w 34"/>
                <a:gd name="T17" fmla="*/ 3 h 5"/>
                <a:gd name="T18" fmla="*/ 23 w 34"/>
                <a:gd name="T19" fmla="*/ 4 h 5"/>
                <a:gd name="T20" fmla="*/ 17 w 34"/>
                <a:gd name="T21" fmla="*/ 4 h 5"/>
                <a:gd name="T22" fmla="*/ 6 w 34"/>
                <a:gd name="T23" fmla="*/ 5 h 5"/>
                <a:gd name="T24" fmla="*/ 1 w 34"/>
                <a:gd name="T25" fmla="*/ 4 h 5"/>
                <a:gd name="T26" fmla="*/ 0 w 34"/>
                <a:gd name="T27" fmla="*/ 3 h 5"/>
                <a:gd name="T28" fmla="*/ 1 w 34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5">
                  <a:moveTo>
                    <a:pt x="1" y="2"/>
                  </a:moveTo>
                  <a:cubicBezTo>
                    <a:pt x="1" y="2"/>
                    <a:pt x="3" y="2"/>
                    <a:pt x="6" y="1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0"/>
                    <a:pt x="27" y="0"/>
                    <a:pt x="28" y="0"/>
                  </a:cubicBezTo>
                  <a:cubicBezTo>
                    <a:pt x="31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1" y="2"/>
                    <a:pt x="28" y="3"/>
                  </a:cubicBezTo>
                  <a:cubicBezTo>
                    <a:pt x="27" y="3"/>
                    <a:pt x="25" y="3"/>
                    <a:pt x="23" y="4"/>
                  </a:cubicBezTo>
                  <a:cubicBezTo>
                    <a:pt x="21" y="4"/>
                    <a:pt x="19" y="4"/>
                    <a:pt x="17" y="4"/>
                  </a:cubicBezTo>
                  <a:cubicBezTo>
                    <a:pt x="13" y="4"/>
                    <a:pt x="9" y="5"/>
                    <a:pt x="6" y="5"/>
                  </a:cubicBezTo>
                  <a:cubicBezTo>
                    <a:pt x="3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413"/>
            <p:cNvSpPr/>
            <p:nvPr/>
          </p:nvSpPr>
          <p:spPr bwMode="auto">
            <a:xfrm>
              <a:off x="6237288" y="2068513"/>
              <a:ext cx="98425" cy="14288"/>
            </a:xfrm>
            <a:custGeom>
              <a:avLst/>
              <a:gdLst>
                <a:gd name="T0" fmla="*/ 1 w 35"/>
                <a:gd name="T1" fmla="*/ 3 h 5"/>
                <a:gd name="T2" fmla="*/ 6 w 35"/>
                <a:gd name="T3" fmla="*/ 2 h 5"/>
                <a:gd name="T4" fmla="*/ 17 w 35"/>
                <a:gd name="T5" fmla="*/ 1 h 5"/>
                <a:gd name="T6" fmla="*/ 23 w 35"/>
                <a:gd name="T7" fmla="*/ 0 h 5"/>
                <a:gd name="T8" fmla="*/ 29 w 35"/>
                <a:gd name="T9" fmla="*/ 0 h 5"/>
                <a:gd name="T10" fmla="*/ 34 w 35"/>
                <a:gd name="T11" fmla="*/ 0 h 5"/>
                <a:gd name="T12" fmla="*/ 35 w 35"/>
                <a:gd name="T13" fmla="*/ 1 h 5"/>
                <a:gd name="T14" fmla="*/ 34 w 35"/>
                <a:gd name="T15" fmla="*/ 2 h 5"/>
                <a:gd name="T16" fmla="*/ 29 w 35"/>
                <a:gd name="T17" fmla="*/ 3 h 5"/>
                <a:gd name="T18" fmla="*/ 24 w 35"/>
                <a:gd name="T19" fmla="*/ 4 h 5"/>
                <a:gd name="T20" fmla="*/ 18 w 35"/>
                <a:gd name="T21" fmla="*/ 5 h 5"/>
                <a:gd name="T22" fmla="*/ 6 w 35"/>
                <a:gd name="T23" fmla="*/ 5 h 5"/>
                <a:gd name="T24" fmla="*/ 1 w 35"/>
                <a:gd name="T25" fmla="*/ 5 h 5"/>
                <a:gd name="T26" fmla="*/ 0 w 35"/>
                <a:gd name="T27" fmla="*/ 4 h 5"/>
                <a:gd name="T28" fmla="*/ 1 w 35"/>
                <a:gd name="T2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5">
                  <a:moveTo>
                    <a:pt x="1" y="3"/>
                  </a:moveTo>
                  <a:cubicBezTo>
                    <a:pt x="1" y="3"/>
                    <a:pt x="3" y="3"/>
                    <a:pt x="6" y="2"/>
                  </a:cubicBezTo>
                  <a:cubicBezTo>
                    <a:pt x="9" y="2"/>
                    <a:pt x="13" y="1"/>
                    <a:pt x="17" y="1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0"/>
                    <a:pt x="27" y="0"/>
                    <a:pt x="29" y="0"/>
                  </a:cubicBezTo>
                  <a:cubicBezTo>
                    <a:pt x="32" y="0"/>
                    <a:pt x="34" y="0"/>
                    <a:pt x="34" y="0"/>
                  </a:cubicBezTo>
                  <a:cubicBezTo>
                    <a:pt x="35" y="0"/>
                    <a:pt x="35" y="0"/>
                    <a:pt x="35" y="1"/>
                  </a:cubicBezTo>
                  <a:cubicBezTo>
                    <a:pt x="35" y="1"/>
                    <a:pt x="35" y="2"/>
                    <a:pt x="34" y="2"/>
                  </a:cubicBezTo>
                  <a:cubicBezTo>
                    <a:pt x="34" y="2"/>
                    <a:pt x="32" y="2"/>
                    <a:pt x="29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0" y="4"/>
                    <a:pt x="18" y="5"/>
                  </a:cubicBezTo>
                  <a:cubicBezTo>
                    <a:pt x="14" y="5"/>
                    <a:pt x="9" y="5"/>
                    <a:pt x="6" y="5"/>
                  </a:cubicBezTo>
                  <a:cubicBezTo>
                    <a:pt x="3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414"/>
            <p:cNvSpPr/>
            <p:nvPr/>
          </p:nvSpPr>
          <p:spPr bwMode="auto">
            <a:xfrm>
              <a:off x="4691063" y="1614488"/>
              <a:ext cx="96838" cy="84138"/>
            </a:xfrm>
            <a:custGeom>
              <a:avLst/>
              <a:gdLst>
                <a:gd name="T0" fmla="*/ 5 w 34"/>
                <a:gd name="T1" fmla="*/ 3 h 30"/>
                <a:gd name="T2" fmla="*/ 14 w 34"/>
                <a:gd name="T3" fmla="*/ 28 h 30"/>
                <a:gd name="T4" fmla="*/ 33 w 34"/>
                <a:gd name="T5" fmla="*/ 9 h 30"/>
                <a:gd name="T6" fmla="*/ 33 w 34"/>
                <a:gd name="T7" fmla="*/ 9 h 30"/>
                <a:gd name="T8" fmla="*/ 33 w 34"/>
                <a:gd name="T9" fmla="*/ 9 h 30"/>
                <a:gd name="T10" fmla="*/ 34 w 34"/>
                <a:gd name="T11" fmla="*/ 6 h 30"/>
                <a:gd name="T12" fmla="*/ 34 w 34"/>
                <a:gd name="T13" fmla="*/ 5 h 30"/>
                <a:gd name="T14" fmla="*/ 34 w 34"/>
                <a:gd name="T15" fmla="*/ 5 h 30"/>
                <a:gd name="T16" fmla="*/ 5 w 34"/>
                <a:gd name="T17" fmla="*/ 3 h 30"/>
                <a:gd name="T18" fmla="*/ 5 w 34"/>
                <a:gd name="T19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0">
                  <a:moveTo>
                    <a:pt x="5" y="3"/>
                  </a:moveTo>
                  <a:cubicBezTo>
                    <a:pt x="5" y="3"/>
                    <a:pt x="0" y="26"/>
                    <a:pt x="14" y="28"/>
                  </a:cubicBezTo>
                  <a:cubicBezTo>
                    <a:pt x="27" y="30"/>
                    <a:pt x="32" y="16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7"/>
                    <a:pt x="34" y="6"/>
                    <a:pt x="34" y="6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2" y="2"/>
                    <a:pt x="12" y="0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415"/>
            <p:cNvSpPr/>
            <p:nvPr/>
          </p:nvSpPr>
          <p:spPr bwMode="auto">
            <a:xfrm>
              <a:off x="4873625" y="1652588"/>
              <a:ext cx="120650" cy="93663"/>
            </a:xfrm>
            <a:custGeom>
              <a:avLst/>
              <a:gdLst>
                <a:gd name="T0" fmla="*/ 6 w 43"/>
                <a:gd name="T1" fmla="*/ 0 h 33"/>
                <a:gd name="T2" fmla="*/ 22 w 43"/>
                <a:gd name="T3" fmla="*/ 31 h 33"/>
                <a:gd name="T4" fmla="*/ 41 w 43"/>
                <a:gd name="T5" fmla="*/ 1 h 33"/>
                <a:gd name="T6" fmla="*/ 6 w 43"/>
                <a:gd name="T7" fmla="*/ 0 h 33"/>
                <a:gd name="T8" fmla="*/ 6 w 43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3">
                  <a:moveTo>
                    <a:pt x="6" y="0"/>
                  </a:moveTo>
                  <a:cubicBezTo>
                    <a:pt x="6" y="0"/>
                    <a:pt x="0" y="29"/>
                    <a:pt x="22" y="31"/>
                  </a:cubicBezTo>
                  <a:cubicBezTo>
                    <a:pt x="43" y="33"/>
                    <a:pt x="41" y="4"/>
                    <a:pt x="41" y="1"/>
                  </a:cubicBezTo>
                  <a:cubicBezTo>
                    <a:pt x="29" y="3"/>
                    <a:pt x="17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416"/>
            <p:cNvSpPr/>
            <p:nvPr/>
          </p:nvSpPr>
          <p:spPr bwMode="auto">
            <a:xfrm>
              <a:off x="4989513" y="1636713"/>
              <a:ext cx="123825" cy="109538"/>
            </a:xfrm>
            <a:custGeom>
              <a:avLst/>
              <a:gdLst>
                <a:gd name="T0" fmla="*/ 1 w 44"/>
                <a:gd name="T1" fmla="*/ 7 h 39"/>
                <a:gd name="T2" fmla="*/ 0 w 44"/>
                <a:gd name="T3" fmla="*/ 7 h 39"/>
                <a:gd name="T4" fmla="*/ 25 w 44"/>
                <a:gd name="T5" fmla="*/ 35 h 39"/>
                <a:gd name="T6" fmla="*/ 35 w 44"/>
                <a:gd name="T7" fmla="*/ 1 h 39"/>
                <a:gd name="T8" fmla="*/ 35 w 44"/>
                <a:gd name="T9" fmla="*/ 1 h 39"/>
                <a:gd name="T10" fmla="*/ 35 w 44"/>
                <a:gd name="T11" fmla="*/ 0 h 39"/>
                <a:gd name="T12" fmla="*/ 35 w 44"/>
                <a:gd name="T13" fmla="*/ 0 h 39"/>
                <a:gd name="T14" fmla="*/ 35 w 44"/>
                <a:gd name="T15" fmla="*/ 0 h 39"/>
                <a:gd name="T16" fmla="*/ 35 w 44"/>
                <a:gd name="T17" fmla="*/ 0 h 39"/>
                <a:gd name="T18" fmla="*/ 35 w 44"/>
                <a:gd name="T19" fmla="*/ 0 h 39"/>
                <a:gd name="T20" fmla="*/ 1 w 44"/>
                <a:gd name="T21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9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10"/>
                    <a:pt x="7" y="39"/>
                    <a:pt x="25" y="35"/>
                  </a:cubicBezTo>
                  <a:cubicBezTo>
                    <a:pt x="44" y="31"/>
                    <a:pt x="37" y="5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3"/>
                    <a:pt x="15" y="6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417"/>
            <p:cNvSpPr/>
            <p:nvPr/>
          </p:nvSpPr>
          <p:spPr bwMode="auto">
            <a:xfrm>
              <a:off x="5087938" y="1604963"/>
              <a:ext cx="106363" cy="104775"/>
            </a:xfrm>
            <a:custGeom>
              <a:avLst/>
              <a:gdLst>
                <a:gd name="T0" fmla="*/ 0 w 38"/>
                <a:gd name="T1" fmla="*/ 11 h 37"/>
                <a:gd name="T2" fmla="*/ 0 w 38"/>
                <a:gd name="T3" fmla="*/ 11 h 37"/>
                <a:gd name="T4" fmla="*/ 0 w 38"/>
                <a:gd name="T5" fmla="*/ 11 h 37"/>
                <a:gd name="T6" fmla="*/ 0 w 38"/>
                <a:gd name="T7" fmla="*/ 11 h 37"/>
                <a:gd name="T8" fmla="*/ 0 w 38"/>
                <a:gd name="T9" fmla="*/ 12 h 37"/>
                <a:gd name="T10" fmla="*/ 0 w 38"/>
                <a:gd name="T11" fmla="*/ 12 h 37"/>
                <a:gd name="T12" fmla="*/ 25 w 38"/>
                <a:gd name="T13" fmla="*/ 30 h 37"/>
                <a:gd name="T14" fmla="*/ 27 w 38"/>
                <a:gd name="T15" fmla="*/ 0 h 37"/>
                <a:gd name="T16" fmla="*/ 27 w 38"/>
                <a:gd name="T17" fmla="*/ 0 h 37"/>
                <a:gd name="T18" fmla="*/ 0 w 38"/>
                <a:gd name="T19" fmla="*/ 11 h 37"/>
                <a:gd name="T20" fmla="*/ 0 w 38"/>
                <a:gd name="T21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7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6"/>
                    <a:pt x="10" y="37"/>
                    <a:pt x="25" y="30"/>
                  </a:cubicBezTo>
                  <a:cubicBezTo>
                    <a:pt x="38" y="24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0" y="3"/>
                    <a:pt x="11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418"/>
            <p:cNvSpPr/>
            <p:nvPr/>
          </p:nvSpPr>
          <p:spPr bwMode="auto">
            <a:xfrm>
              <a:off x="4795838" y="1724025"/>
              <a:ext cx="300038" cy="117475"/>
            </a:xfrm>
            <a:custGeom>
              <a:avLst/>
              <a:gdLst>
                <a:gd name="T0" fmla="*/ 0 w 107"/>
                <a:gd name="T1" fmla="*/ 28 h 42"/>
                <a:gd name="T2" fmla="*/ 0 w 107"/>
                <a:gd name="T3" fmla="*/ 29 h 42"/>
                <a:gd name="T4" fmla="*/ 63 w 107"/>
                <a:gd name="T5" fmla="*/ 41 h 42"/>
                <a:gd name="T6" fmla="*/ 107 w 107"/>
                <a:gd name="T7" fmla="*/ 32 h 42"/>
                <a:gd name="T8" fmla="*/ 0 w 107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37"/>
                    <a:pt x="37" y="42"/>
                    <a:pt x="63" y="41"/>
                  </a:cubicBezTo>
                  <a:cubicBezTo>
                    <a:pt x="80" y="41"/>
                    <a:pt x="95" y="37"/>
                    <a:pt x="107" y="32"/>
                  </a:cubicBezTo>
                  <a:cubicBezTo>
                    <a:pt x="101" y="29"/>
                    <a:pt x="46" y="0"/>
                    <a:pt x="0" y="28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419"/>
            <p:cNvSpPr/>
            <p:nvPr/>
          </p:nvSpPr>
          <p:spPr bwMode="auto">
            <a:xfrm>
              <a:off x="4664075" y="1600200"/>
              <a:ext cx="588963" cy="212725"/>
            </a:xfrm>
            <a:custGeom>
              <a:avLst/>
              <a:gdLst>
                <a:gd name="T0" fmla="*/ 9 w 210"/>
                <a:gd name="T1" fmla="*/ 13 h 76"/>
                <a:gd name="T2" fmla="*/ 15 w 210"/>
                <a:gd name="T3" fmla="*/ 8 h 76"/>
                <a:gd name="T4" fmla="*/ 15 w 210"/>
                <a:gd name="T5" fmla="*/ 8 h 76"/>
                <a:gd name="T6" fmla="*/ 24 w 210"/>
                <a:gd name="T7" fmla="*/ 33 h 76"/>
                <a:gd name="T8" fmla="*/ 43 w 210"/>
                <a:gd name="T9" fmla="*/ 14 h 76"/>
                <a:gd name="T10" fmla="*/ 43 w 210"/>
                <a:gd name="T11" fmla="*/ 14 h 76"/>
                <a:gd name="T12" fmla="*/ 43 w 210"/>
                <a:gd name="T13" fmla="*/ 14 h 76"/>
                <a:gd name="T14" fmla="*/ 44 w 210"/>
                <a:gd name="T15" fmla="*/ 11 h 76"/>
                <a:gd name="T16" fmla="*/ 44 w 210"/>
                <a:gd name="T17" fmla="*/ 10 h 76"/>
                <a:gd name="T18" fmla="*/ 44 w 210"/>
                <a:gd name="T19" fmla="*/ 10 h 76"/>
                <a:gd name="T20" fmla="*/ 81 w 210"/>
                <a:gd name="T21" fmla="*/ 19 h 76"/>
                <a:gd name="T22" fmla="*/ 81 w 210"/>
                <a:gd name="T23" fmla="*/ 19 h 76"/>
                <a:gd name="T24" fmla="*/ 97 w 210"/>
                <a:gd name="T25" fmla="*/ 50 h 76"/>
                <a:gd name="T26" fmla="*/ 116 w 210"/>
                <a:gd name="T27" fmla="*/ 20 h 76"/>
                <a:gd name="T28" fmla="*/ 116 w 210"/>
                <a:gd name="T29" fmla="*/ 20 h 76"/>
                <a:gd name="T30" fmla="*/ 141 w 210"/>
                <a:gd name="T31" fmla="*/ 48 h 76"/>
                <a:gd name="T32" fmla="*/ 151 w 210"/>
                <a:gd name="T33" fmla="*/ 14 h 76"/>
                <a:gd name="T34" fmla="*/ 176 w 210"/>
                <a:gd name="T35" fmla="*/ 32 h 76"/>
                <a:gd name="T36" fmla="*/ 178 w 210"/>
                <a:gd name="T37" fmla="*/ 2 h 76"/>
                <a:gd name="T38" fmla="*/ 178 w 210"/>
                <a:gd name="T39" fmla="*/ 2 h 76"/>
                <a:gd name="T40" fmla="*/ 195 w 210"/>
                <a:gd name="T41" fmla="*/ 4 h 76"/>
                <a:gd name="T42" fmla="*/ 154 w 210"/>
                <a:gd name="T43" fmla="*/ 76 h 76"/>
                <a:gd name="T44" fmla="*/ 47 w 210"/>
                <a:gd name="T45" fmla="*/ 72 h 76"/>
                <a:gd name="T46" fmla="*/ 47 w 210"/>
                <a:gd name="T47" fmla="*/ 73 h 76"/>
                <a:gd name="T48" fmla="*/ 9 w 210"/>
                <a:gd name="T4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" h="76">
                  <a:moveTo>
                    <a:pt x="9" y="13"/>
                  </a:moveTo>
                  <a:cubicBezTo>
                    <a:pt x="10" y="10"/>
                    <a:pt x="13" y="9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0" y="31"/>
                    <a:pt x="24" y="33"/>
                  </a:cubicBezTo>
                  <a:cubicBezTo>
                    <a:pt x="37" y="35"/>
                    <a:pt x="42" y="21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2"/>
                    <a:pt x="44" y="11"/>
                    <a:pt x="44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55" y="12"/>
                    <a:pt x="68" y="16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75" y="48"/>
                    <a:pt x="97" y="50"/>
                  </a:cubicBezTo>
                  <a:cubicBezTo>
                    <a:pt x="118" y="52"/>
                    <a:pt x="116" y="23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7" y="23"/>
                    <a:pt x="123" y="52"/>
                    <a:pt x="141" y="48"/>
                  </a:cubicBezTo>
                  <a:cubicBezTo>
                    <a:pt x="160" y="44"/>
                    <a:pt x="153" y="18"/>
                    <a:pt x="151" y="14"/>
                  </a:cubicBezTo>
                  <a:cubicBezTo>
                    <a:pt x="153" y="18"/>
                    <a:pt x="161" y="39"/>
                    <a:pt x="176" y="32"/>
                  </a:cubicBezTo>
                  <a:cubicBezTo>
                    <a:pt x="189" y="26"/>
                    <a:pt x="178" y="2"/>
                    <a:pt x="178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84" y="0"/>
                    <a:pt x="190" y="0"/>
                    <a:pt x="195" y="4"/>
                  </a:cubicBezTo>
                  <a:cubicBezTo>
                    <a:pt x="210" y="15"/>
                    <a:pt x="198" y="57"/>
                    <a:pt x="154" y="76"/>
                  </a:cubicBezTo>
                  <a:cubicBezTo>
                    <a:pt x="148" y="73"/>
                    <a:pt x="93" y="44"/>
                    <a:pt x="47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13" y="56"/>
                    <a:pt x="0" y="26"/>
                    <a:pt x="9" y="13"/>
                  </a:cubicBezTo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420"/>
            <p:cNvSpPr>
              <a:spLocks noEditPoints="1"/>
            </p:cNvSpPr>
            <p:nvPr/>
          </p:nvSpPr>
          <p:spPr bwMode="auto">
            <a:xfrm>
              <a:off x="4705350" y="1616075"/>
              <a:ext cx="82550" cy="12700"/>
            </a:xfrm>
            <a:custGeom>
              <a:avLst/>
              <a:gdLst>
                <a:gd name="T0" fmla="*/ 29 w 29"/>
                <a:gd name="T1" fmla="*/ 4 h 4"/>
                <a:gd name="T2" fmla="*/ 29 w 29"/>
                <a:gd name="T3" fmla="*/ 4 h 4"/>
                <a:gd name="T4" fmla="*/ 29 w 29"/>
                <a:gd name="T5" fmla="*/ 4 h 4"/>
                <a:gd name="T6" fmla="*/ 29 w 29"/>
                <a:gd name="T7" fmla="*/ 4 h 4"/>
                <a:gd name="T8" fmla="*/ 28 w 29"/>
                <a:gd name="T9" fmla="*/ 4 h 4"/>
                <a:gd name="T10" fmla="*/ 29 w 29"/>
                <a:gd name="T11" fmla="*/ 4 h 4"/>
                <a:gd name="T12" fmla="*/ 28 w 29"/>
                <a:gd name="T13" fmla="*/ 4 h 4"/>
                <a:gd name="T14" fmla="*/ 27 w 29"/>
                <a:gd name="T15" fmla="*/ 3 h 4"/>
                <a:gd name="T16" fmla="*/ 28 w 29"/>
                <a:gd name="T17" fmla="*/ 4 h 4"/>
                <a:gd name="T18" fmla="*/ 27 w 29"/>
                <a:gd name="T19" fmla="*/ 3 h 4"/>
                <a:gd name="T20" fmla="*/ 0 w 29"/>
                <a:gd name="T21" fmla="*/ 2 h 4"/>
                <a:gd name="T22" fmla="*/ 0 w 29"/>
                <a:gd name="T23" fmla="*/ 2 h 4"/>
                <a:gd name="T24" fmla="*/ 0 w 29"/>
                <a:gd name="T25" fmla="*/ 2 h 4"/>
                <a:gd name="T26" fmla="*/ 0 w 29"/>
                <a:gd name="T27" fmla="*/ 2 h 4"/>
                <a:gd name="T28" fmla="*/ 0 w 29"/>
                <a:gd name="T29" fmla="*/ 2 h 4"/>
                <a:gd name="T30" fmla="*/ 0 w 29"/>
                <a:gd name="T31" fmla="*/ 2 h 4"/>
                <a:gd name="T32" fmla="*/ 0 w 29"/>
                <a:gd name="T33" fmla="*/ 2 h 4"/>
                <a:gd name="T34" fmla="*/ 0 w 29"/>
                <a:gd name="T35" fmla="*/ 2 h 4"/>
                <a:gd name="T36" fmla="*/ 0 w 29"/>
                <a:gd name="T37" fmla="*/ 2 h 4"/>
                <a:gd name="T38" fmla="*/ 0 w 29"/>
                <a:gd name="T39" fmla="*/ 2 h 4"/>
                <a:gd name="T40" fmla="*/ 8 w 29"/>
                <a:gd name="T41" fmla="*/ 0 h 4"/>
                <a:gd name="T42" fmla="*/ 27 w 29"/>
                <a:gd name="T43" fmla="*/ 3 h 4"/>
                <a:gd name="T44" fmla="*/ 8 w 29"/>
                <a:gd name="T45" fmla="*/ 0 h 4"/>
                <a:gd name="T46" fmla="*/ 8 w 29"/>
                <a:gd name="T47" fmla="*/ 0 h 4"/>
                <a:gd name="T48" fmla="*/ 8 w 29"/>
                <a:gd name="T49" fmla="*/ 0 h 4"/>
                <a:gd name="T50" fmla="*/ 8 w 29"/>
                <a:gd name="T51" fmla="*/ 0 h 4"/>
                <a:gd name="T52" fmla="*/ 8 w 29"/>
                <a:gd name="T5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8" y="4"/>
                  </a:cubicBezTo>
                  <a:moveTo>
                    <a:pt x="27" y="3"/>
                  </a:moveTo>
                  <a:cubicBezTo>
                    <a:pt x="28" y="3"/>
                    <a:pt x="28" y="3"/>
                    <a:pt x="28" y="4"/>
                  </a:cubicBezTo>
                  <a:cubicBezTo>
                    <a:pt x="28" y="3"/>
                    <a:pt x="28" y="3"/>
                    <a:pt x="27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8" y="0"/>
                  </a:moveTo>
                  <a:cubicBezTo>
                    <a:pt x="14" y="0"/>
                    <a:pt x="20" y="2"/>
                    <a:pt x="27" y="3"/>
                  </a:cubicBezTo>
                  <a:cubicBezTo>
                    <a:pt x="20" y="2"/>
                    <a:pt x="14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421"/>
            <p:cNvSpPr/>
            <p:nvPr/>
          </p:nvSpPr>
          <p:spPr bwMode="auto">
            <a:xfrm>
              <a:off x="4705350" y="1616075"/>
              <a:ext cx="82550" cy="25400"/>
            </a:xfrm>
            <a:custGeom>
              <a:avLst/>
              <a:gdLst>
                <a:gd name="T0" fmla="*/ 8 w 29"/>
                <a:gd name="T1" fmla="*/ 0 h 9"/>
                <a:gd name="T2" fmla="*/ 8 w 29"/>
                <a:gd name="T3" fmla="*/ 0 h 9"/>
                <a:gd name="T4" fmla="*/ 0 w 29"/>
                <a:gd name="T5" fmla="*/ 2 h 9"/>
                <a:gd name="T6" fmla="*/ 0 w 29"/>
                <a:gd name="T7" fmla="*/ 2 h 9"/>
                <a:gd name="T8" fmla="*/ 0 w 29"/>
                <a:gd name="T9" fmla="*/ 2 h 9"/>
                <a:gd name="T10" fmla="*/ 0 w 29"/>
                <a:gd name="T11" fmla="*/ 2 h 9"/>
                <a:gd name="T12" fmla="*/ 0 w 29"/>
                <a:gd name="T13" fmla="*/ 2 h 9"/>
                <a:gd name="T14" fmla="*/ 0 w 29"/>
                <a:gd name="T15" fmla="*/ 2 h 9"/>
                <a:gd name="T16" fmla="*/ 0 w 29"/>
                <a:gd name="T17" fmla="*/ 2 h 9"/>
                <a:gd name="T18" fmla="*/ 0 w 29"/>
                <a:gd name="T19" fmla="*/ 2 h 9"/>
                <a:gd name="T20" fmla="*/ 0 w 29"/>
                <a:gd name="T21" fmla="*/ 2 h 9"/>
                <a:gd name="T22" fmla="*/ 0 w 29"/>
                <a:gd name="T23" fmla="*/ 2 h 9"/>
                <a:gd name="T24" fmla="*/ 0 w 29"/>
                <a:gd name="T25" fmla="*/ 2 h 9"/>
                <a:gd name="T26" fmla="*/ 0 w 29"/>
                <a:gd name="T27" fmla="*/ 3 h 9"/>
                <a:gd name="T28" fmla="*/ 0 w 29"/>
                <a:gd name="T29" fmla="*/ 3 h 9"/>
                <a:gd name="T30" fmla="*/ 28 w 29"/>
                <a:gd name="T31" fmla="*/ 9 h 9"/>
                <a:gd name="T32" fmla="*/ 28 w 29"/>
                <a:gd name="T33" fmla="*/ 8 h 9"/>
                <a:gd name="T34" fmla="*/ 28 w 29"/>
                <a:gd name="T35" fmla="*/ 8 h 9"/>
                <a:gd name="T36" fmla="*/ 28 w 29"/>
                <a:gd name="T37" fmla="*/ 8 h 9"/>
                <a:gd name="T38" fmla="*/ 29 w 29"/>
                <a:gd name="T39" fmla="*/ 5 h 9"/>
                <a:gd name="T40" fmla="*/ 29 w 29"/>
                <a:gd name="T41" fmla="*/ 4 h 9"/>
                <a:gd name="T42" fmla="*/ 29 w 29"/>
                <a:gd name="T43" fmla="*/ 4 h 9"/>
                <a:gd name="T44" fmla="*/ 29 w 29"/>
                <a:gd name="T45" fmla="*/ 4 h 9"/>
                <a:gd name="T46" fmla="*/ 29 w 29"/>
                <a:gd name="T47" fmla="*/ 4 h 9"/>
                <a:gd name="T48" fmla="*/ 28 w 29"/>
                <a:gd name="T49" fmla="*/ 4 h 9"/>
                <a:gd name="T50" fmla="*/ 28 w 29"/>
                <a:gd name="T51" fmla="*/ 4 h 9"/>
                <a:gd name="T52" fmla="*/ 27 w 29"/>
                <a:gd name="T53" fmla="*/ 3 h 9"/>
                <a:gd name="T54" fmla="*/ 27 w 29"/>
                <a:gd name="T55" fmla="*/ 3 h 9"/>
                <a:gd name="T56" fmla="*/ 8 w 29"/>
                <a:gd name="T57" fmla="*/ 0 h 9"/>
                <a:gd name="T58" fmla="*/ 8 w 29"/>
                <a:gd name="T5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9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" y="4"/>
                    <a:pt x="19" y="6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6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1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422"/>
            <p:cNvSpPr>
              <a:spLocks noEditPoints="1"/>
            </p:cNvSpPr>
            <p:nvPr/>
          </p:nvSpPr>
          <p:spPr bwMode="auto">
            <a:xfrm>
              <a:off x="4705350" y="1622425"/>
              <a:ext cx="79375" cy="17463"/>
            </a:xfrm>
            <a:custGeom>
              <a:avLst/>
              <a:gdLst>
                <a:gd name="T0" fmla="*/ 28 w 28"/>
                <a:gd name="T1" fmla="*/ 6 h 6"/>
                <a:gd name="T2" fmla="*/ 28 w 28"/>
                <a:gd name="T3" fmla="*/ 6 h 6"/>
                <a:gd name="T4" fmla="*/ 28 w 28"/>
                <a:gd name="T5" fmla="*/ 6 h 6"/>
                <a:gd name="T6" fmla="*/ 28 w 28"/>
                <a:gd name="T7" fmla="*/ 6 h 6"/>
                <a:gd name="T8" fmla="*/ 0 w 28"/>
                <a:gd name="T9" fmla="*/ 0 h 6"/>
                <a:gd name="T10" fmla="*/ 0 w 28"/>
                <a:gd name="T11" fmla="*/ 1 h 6"/>
                <a:gd name="T12" fmla="*/ 0 w 28"/>
                <a:gd name="T13" fmla="*/ 0 h 6"/>
                <a:gd name="T14" fmla="*/ 0 w 28"/>
                <a:gd name="T15" fmla="*/ 0 h 6"/>
                <a:gd name="T16" fmla="*/ 0 w 28"/>
                <a:gd name="T17" fmla="*/ 0 h 6"/>
                <a:gd name="T18" fmla="*/ 0 w 28"/>
                <a:gd name="T19" fmla="*/ 0 h 6"/>
                <a:gd name="T20" fmla="*/ 0 w 2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6">
                  <a:moveTo>
                    <a:pt x="28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423"/>
            <p:cNvSpPr>
              <a:spLocks noEditPoints="1"/>
            </p:cNvSpPr>
            <p:nvPr/>
          </p:nvSpPr>
          <p:spPr bwMode="auto">
            <a:xfrm>
              <a:off x="4891088" y="1652588"/>
              <a:ext cx="98425" cy="6350"/>
            </a:xfrm>
            <a:custGeom>
              <a:avLst/>
              <a:gdLst>
                <a:gd name="T0" fmla="*/ 25 w 35"/>
                <a:gd name="T1" fmla="*/ 2 h 2"/>
                <a:gd name="T2" fmla="*/ 25 w 35"/>
                <a:gd name="T3" fmla="*/ 2 h 2"/>
                <a:gd name="T4" fmla="*/ 25 w 35"/>
                <a:gd name="T5" fmla="*/ 2 h 2"/>
                <a:gd name="T6" fmla="*/ 25 w 35"/>
                <a:gd name="T7" fmla="*/ 2 h 2"/>
                <a:gd name="T8" fmla="*/ 35 w 35"/>
                <a:gd name="T9" fmla="*/ 1 h 2"/>
                <a:gd name="T10" fmla="*/ 34 w 35"/>
                <a:gd name="T11" fmla="*/ 1 h 2"/>
                <a:gd name="T12" fmla="*/ 35 w 35"/>
                <a:gd name="T13" fmla="*/ 1 h 2"/>
                <a:gd name="T14" fmla="*/ 1 w 35"/>
                <a:gd name="T15" fmla="*/ 0 h 2"/>
                <a:gd name="T16" fmla="*/ 25 w 35"/>
                <a:gd name="T17" fmla="*/ 2 h 2"/>
                <a:gd name="T18" fmla="*/ 1 w 35"/>
                <a:gd name="T19" fmla="*/ 0 h 2"/>
                <a:gd name="T20" fmla="*/ 1 w 35"/>
                <a:gd name="T21" fmla="*/ 0 h 2"/>
                <a:gd name="T22" fmla="*/ 1 w 35"/>
                <a:gd name="T23" fmla="*/ 0 h 2"/>
                <a:gd name="T24" fmla="*/ 1 w 35"/>
                <a:gd name="T25" fmla="*/ 0 h 2"/>
                <a:gd name="T26" fmla="*/ 0 w 35"/>
                <a:gd name="T27" fmla="*/ 0 h 2"/>
                <a:gd name="T28" fmla="*/ 0 w 35"/>
                <a:gd name="T29" fmla="*/ 0 h 2"/>
                <a:gd name="T30" fmla="*/ 0 w 35"/>
                <a:gd name="T31" fmla="*/ 0 h 2"/>
                <a:gd name="T32" fmla="*/ 0 w 35"/>
                <a:gd name="T33" fmla="*/ 0 h 2"/>
                <a:gd name="T34" fmla="*/ 0 w 35"/>
                <a:gd name="T35" fmla="*/ 0 h 2"/>
                <a:gd name="T36" fmla="*/ 0 w 35"/>
                <a:gd name="T37" fmla="*/ 0 h 2"/>
                <a:gd name="T38" fmla="*/ 0 w 35"/>
                <a:gd name="T39" fmla="*/ 0 h 2"/>
                <a:gd name="T40" fmla="*/ 0 w 35"/>
                <a:gd name="T41" fmla="*/ 0 h 2"/>
                <a:gd name="T42" fmla="*/ 1 w 35"/>
                <a:gd name="T43" fmla="*/ 0 h 2"/>
                <a:gd name="T44" fmla="*/ 0 w 35"/>
                <a:gd name="T4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2">
                  <a:moveTo>
                    <a:pt x="25" y="2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moveTo>
                    <a:pt x="35" y="1"/>
                  </a:moveTo>
                  <a:cubicBezTo>
                    <a:pt x="35" y="1"/>
                    <a:pt x="35" y="1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1" y="0"/>
                  </a:moveTo>
                  <a:cubicBezTo>
                    <a:pt x="9" y="1"/>
                    <a:pt x="17" y="2"/>
                    <a:pt x="25" y="2"/>
                  </a:cubicBezTo>
                  <a:cubicBezTo>
                    <a:pt x="17" y="2"/>
                    <a:pt x="9" y="1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424"/>
            <p:cNvSpPr/>
            <p:nvPr/>
          </p:nvSpPr>
          <p:spPr bwMode="auto">
            <a:xfrm>
              <a:off x="4887913" y="1652588"/>
              <a:ext cx="101600" cy="25400"/>
            </a:xfrm>
            <a:custGeom>
              <a:avLst/>
              <a:gdLst>
                <a:gd name="T0" fmla="*/ 1 w 36"/>
                <a:gd name="T1" fmla="*/ 0 h 9"/>
                <a:gd name="T2" fmla="*/ 1 w 36"/>
                <a:gd name="T3" fmla="*/ 0 h 9"/>
                <a:gd name="T4" fmla="*/ 1 w 36"/>
                <a:gd name="T5" fmla="*/ 0 h 9"/>
                <a:gd name="T6" fmla="*/ 0 w 36"/>
                <a:gd name="T7" fmla="*/ 8 h 9"/>
                <a:gd name="T8" fmla="*/ 14 w 36"/>
                <a:gd name="T9" fmla="*/ 9 h 9"/>
                <a:gd name="T10" fmla="*/ 36 w 36"/>
                <a:gd name="T11" fmla="*/ 7 h 9"/>
                <a:gd name="T12" fmla="*/ 36 w 36"/>
                <a:gd name="T13" fmla="*/ 2 h 9"/>
                <a:gd name="T14" fmla="*/ 36 w 36"/>
                <a:gd name="T15" fmla="*/ 1 h 9"/>
                <a:gd name="T16" fmla="*/ 36 w 36"/>
                <a:gd name="T17" fmla="*/ 1 h 9"/>
                <a:gd name="T18" fmla="*/ 36 w 36"/>
                <a:gd name="T19" fmla="*/ 1 h 9"/>
                <a:gd name="T20" fmla="*/ 35 w 36"/>
                <a:gd name="T21" fmla="*/ 1 h 9"/>
                <a:gd name="T22" fmla="*/ 26 w 36"/>
                <a:gd name="T23" fmla="*/ 2 h 9"/>
                <a:gd name="T24" fmla="*/ 26 w 36"/>
                <a:gd name="T25" fmla="*/ 2 h 9"/>
                <a:gd name="T26" fmla="*/ 26 w 36"/>
                <a:gd name="T27" fmla="*/ 2 h 9"/>
                <a:gd name="T28" fmla="*/ 26 w 36"/>
                <a:gd name="T29" fmla="*/ 2 h 9"/>
                <a:gd name="T30" fmla="*/ 26 w 36"/>
                <a:gd name="T31" fmla="*/ 2 h 9"/>
                <a:gd name="T32" fmla="*/ 2 w 36"/>
                <a:gd name="T33" fmla="*/ 0 h 9"/>
                <a:gd name="T34" fmla="*/ 2 w 36"/>
                <a:gd name="T35" fmla="*/ 0 h 9"/>
                <a:gd name="T36" fmla="*/ 2 w 36"/>
                <a:gd name="T37" fmla="*/ 0 h 9"/>
                <a:gd name="T38" fmla="*/ 2 w 36"/>
                <a:gd name="T39" fmla="*/ 0 h 9"/>
                <a:gd name="T40" fmla="*/ 1 w 36"/>
                <a:gd name="T4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3"/>
                    <a:pt x="0" y="8"/>
                  </a:cubicBezTo>
                  <a:cubicBezTo>
                    <a:pt x="5" y="9"/>
                    <a:pt x="9" y="9"/>
                    <a:pt x="14" y="9"/>
                  </a:cubicBezTo>
                  <a:cubicBezTo>
                    <a:pt x="21" y="9"/>
                    <a:pt x="29" y="8"/>
                    <a:pt x="36" y="7"/>
                  </a:cubicBezTo>
                  <a:cubicBezTo>
                    <a:pt x="36" y="5"/>
                    <a:pt x="36" y="3"/>
                    <a:pt x="36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ubicBezTo>
                    <a:pt x="32" y="2"/>
                    <a:pt x="29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8" y="2"/>
                    <a:pt x="10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425"/>
            <p:cNvSpPr>
              <a:spLocks noEditPoints="1"/>
            </p:cNvSpPr>
            <p:nvPr/>
          </p:nvSpPr>
          <p:spPr bwMode="auto">
            <a:xfrm>
              <a:off x="4891088" y="1652588"/>
              <a:ext cx="98425" cy="6350"/>
            </a:xfrm>
            <a:custGeom>
              <a:avLst/>
              <a:gdLst>
                <a:gd name="T0" fmla="*/ 35 w 35"/>
                <a:gd name="T1" fmla="*/ 1 h 2"/>
                <a:gd name="T2" fmla="*/ 35 w 35"/>
                <a:gd name="T3" fmla="*/ 1 h 2"/>
                <a:gd name="T4" fmla="*/ 35 w 35"/>
                <a:gd name="T5" fmla="*/ 2 h 2"/>
                <a:gd name="T6" fmla="*/ 35 w 35"/>
                <a:gd name="T7" fmla="*/ 1 h 2"/>
                <a:gd name="T8" fmla="*/ 0 w 35"/>
                <a:gd name="T9" fmla="*/ 0 h 2"/>
                <a:gd name="T10" fmla="*/ 0 w 35"/>
                <a:gd name="T11" fmla="*/ 0 h 2"/>
                <a:gd name="T12" fmla="*/ 0 w 35"/>
                <a:gd name="T13" fmla="*/ 0 h 2"/>
                <a:gd name="T14" fmla="*/ 0 w 35"/>
                <a:gd name="T15" fmla="*/ 0 h 2"/>
                <a:gd name="T16" fmla="*/ 0 w 35"/>
                <a:gd name="T17" fmla="*/ 0 h 2"/>
                <a:gd name="T18" fmla="*/ 0 w 35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426"/>
            <p:cNvSpPr/>
            <p:nvPr/>
          </p:nvSpPr>
          <p:spPr bwMode="auto">
            <a:xfrm>
              <a:off x="4989513" y="1636713"/>
              <a:ext cx="100013" cy="36513"/>
            </a:xfrm>
            <a:custGeom>
              <a:avLst/>
              <a:gdLst>
                <a:gd name="T0" fmla="*/ 35 w 36"/>
                <a:gd name="T1" fmla="*/ 0 h 13"/>
                <a:gd name="T2" fmla="*/ 1 w 36"/>
                <a:gd name="T3" fmla="*/ 7 h 13"/>
                <a:gd name="T4" fmla="*/ 0 w 36"/>
                <a:gd name="T5" fmla="*/ 7 h 13"/>
                <a:gd name="T6" fmla="*/ 1 w 36"/>
                <a:gd name="T7" fmla="*/ 13 h 13"/>
                <a:gd name="T8" fmla="*/ 36 w 36"/>
                <a:gd name="T9" fmla="*/ 5 h 13"/>
                <a:gd name="T10" fmla="*/ 35 w 36"/>
                <a:gd name="T11" fmla="*/ 1 h 13"/>
                <a:gd name="T12" fmla="*/ 35 w 36"/>
                <a:gd name="T13" fmla="*/ 1 h 13"/>
                <a:gd name="T14" fmla="*/ 35 w 36"/>
                <a:gd name="T15" fmla="*/ 1 h 13"/>
                <a:gd name="T16" fmla="*/ 35 w 36"/>
                <a:gd name="T17" fmla="*/ 0 h 13"/>
                <a:gd name="T18" fmla="*/ 35 w 36"/>
                <a:gd name="T19" fmla="*/ 0 h 13"/>
                <a:gd name="T20" fmla="*/ 35 w 36"/>
                <a:gd name="T21" fmla="*/ 0 h 13"/>
                <a:gd name="T22" fmla="*/ 35 w 36"/>
                <a:gd name="T23" fmla="*/ 0 h 13"/>
                <a:gd name="T24" fmla="*/ 35 w 36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3">
                  <a:moveTo>
                    <a:pt x="35" y="0"/>
                  </a:moveTo>
                  <a:cubicBezTo>
                    <a:pt x="26" y="3"/>
                    <a:pt x="15" y="6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10"/>
                    <a:pt x="1" y="13"/>
                  </a:cubicBezTo>
                  <a:cubicBezTo>
                    <a:pt x="13" y="11"/>
                    <a:pt x="25" y="8"/>
                    <a:pt x="36" y="5"/>
                  </a:cubicBezTo>
                  <a:cubicBezTo>
                    <a:pt x="36" y="3"/>
                    <a:pt x="35" y="2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427"/>
            <p:cNvSpPr/>
            <p:nvPr/>
          </p:nvSpPr>
          <p:spPr bwMode="auto">
            <a:xfrm>
              <a:off x="5087938" y="1604963"/>
              <a:ext cx="84138" cy="46038"/>
            </a:xfrm>
            <a:custGeom>
              <a:avLst/>
              <a:gdLst>
                <a:gd name="T0" fmla="*/ 27 w 30"/>
                <a:gd name="T1" fmla="*/ 0 h 16"/>
                <a:gd name="T2" fmla="*/ 0 w 30"/>
                <a:gd name="T3" fmla="*/ 11 h 16"/>
                <a:gd name="T4" fmla="*/ 0 w 30"/>
                <a:gd name="T5" fmla="*/ 11 h 16"/>
                <a:gd name="T6" fmla="*/ 0 w 30"/>
                <a:gd name="T7" fmla="*/ 11 h 16"/>
                <a:gd name="T8" fmla="*/ 0 w 30"/>
                <a:gd name="T9" fmla="*/ 11 h 16"/>
                <a:gd name="T10" fmla="*/ 0 w 30"/>
                <a:gd name="T11" fmla="*/ 11 h 16"/>
                <a:gd name="T12" fmla="*/ 0 w 30"/>
                <a:gd name="T13" fmla="*/ 12 h 16"/>
                <a:gd name="T14" fmla="*/ 0 w 30"/>
                <a:gd name="T15" fmla="*/ 12 h 16"/>
                <a:gd name="T16" fmla="*/ 0 w 30"/>
                <a:gd name="T17" fmla="*/ 12 h 16"/>
                <a:gd name="T18" fmla="*/ 1 w 30"/>
                <a:gd name="T19" fmla="*/ 15 h 16"/>
                <a:gd name="T20" fmla="*/ 2 w 30"/>
                <a:gd name="T21" fmla="*/ 16 h 16"/>
                <a:gd name="T22" fmla="*/ 30 w 30"/>
                <a:gd name="T23" fmla="*/ 10 h 16"/>
                <a:gd name="T24" fmla="*/ 27 w 30"/>
                <a:gd name="T25" fmla="*/ 0 h 16"/>
                <a:gd name="T26" fmla="*/ 27 w 30"/>
                <a:gd name="T27" fmla="*/ 0 h 16"/>
                <a:gd name="T28" fmla="*/ 27 w 30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27" y="0"/>
                  </a:moveTo>
                  <a:cubicBezTo>
                    <a:pt x="20" y="3"/>
                    <a:pt x="11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11" y="13"/>
                    <a:pt x="21" y="11"/>
                    <a:pt x="30" y="10"/>
                  </a:cubicBezTo>
                  <a:cubicBezTo>
                    <a:pt x="29" y="5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428"/>
            <p:cNvSpPr>
              <a:spLocks noEditPoints="1"/>
            </p:cNvSpPr>
            <p:nvPr/>
          </p:nvSpPr>
          <p:spPr bwMode="auto">
            <a:xfrm>
              <a:off x="5087938" y="1604963"/>
              <a:ext cx="74613" cy="42863"/>
            </a:xfrm>
            <a:custGeom>
              <a:avLst/>
              <a:gdLst>
                <a:gd name="T0" fmla="*/ 0 w 27"/>
                <a:gd name="T1" fmla="*/ 12 h 15"/>
                <a:gd name="T2" fmla="*/ 1 w 27"/>
                <a:gd name="T3" fmla="*/ 15 h 15"/>
                <a:gd name="T4" fmla="*/ 0 w 27"/>
                <a:gd name="T5" fmla="*/ 12 h 15"/>
                <a:gd name="T6" fmla="*/ 27 w 27"/>
                <a:gd name="T7" fmla="*/ 0 h 15"/>
                <a:gd name="T8" fmla="*/ 27 w 27"/>
                <a:gd name="T9" fmla="*/ 0 h 15"/>
                <a:gd name="T10" fmla="*/ 27 w 27"/>
                <a:gd name="T11" fmla="*/ 0 h 15"/>
                <a:gd name="T12" fmla="*/ 27 w 27"/>
                <a:gd name="T13" fmla="*/ 0 h 15"/>
                <a:gd name="T14" fmla="*/ 27 w 27"/>
                <a:gd name="T15" fmla="*/ 0 h 15"/>
                <a:gd name="T16" fmla="*/ 27 w 27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">
                  <a:moveTo>
                    <a:pt x="0" y="12"/>
                  </a:moveTo>
                  <a:cubicBezTo>
                    <a:pt x="0" y="13"/>
                    <a:pt x="1" y="14"/>
                    <a:pt x="1" y="15"/>
                  </a:cubicBezTo>
                  <a:cubicBezTo>
                    <a:pt x="1" y="14"/>
                    <a:pt x="0" y="13"/>
                    <a:pt x="0" y="12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429"/>
            <p:cNvSpPr>
              <a:spLocks noEditPoints="1"/>
            </p:cNvSpPr>
            <p:nvPr/>
          </p:nvSpPr>
          <p:spPr bwMode="auto">
            <a:xfrm>
              <a:off x="4795838" y="1804988"/>
              <a:ext cx="176213" cy="33338"/>
            </a:xfrm>
            <a:custGeom>
              <a:avLst/>
              <a:gdLst>
                <a:gd name="T0" fmla="*/ 58 w 63"/>
                <a:gd name="T1" fmla="*/ 12 h 12"/>
                <a:gd name="T2" fmla="*/ 58 w 63"/>
                <a:gd name="T3" fmla="*/ 12 h 12"/>
                <a:gd name="T4" fmla="*/ 58 w 63"/>
                <a:gd name="T5" fmla="*/ 12 h 12"/>
                <a:gd name="T6" fmla="*/ 58 w 63"/>
                <a:gd name="T7" fmla="*/ 12 h 12"/>
                <a:gd name="T8" fmla="*/ 63 w 63"/>
                <a:gd name="T9" fmla="*/ 12 h 12"/>
                <a:gd name="T10" fmla="*/ 63 w 63"/>
                <a:gd name="T11" fmla="*/ 12 h 12"/>
                <a:gd name="T12" fmla="*/ 63 w 63"/>
                <a:gd name="T13" fmla="*/ 12 h 12"/>
                <a:gd name="T14" fmla="*/ 0 w 63"/>
                <a:gd name="T15" fmla="*/ 0 h 12"/>
                <a:gd name="T16" fmla="*/ 58 w 63"/>
                <a:gd name="T17" fmla="*/ 12 h 12"/>
                <a:gd name="T18" fmla="*/ 0 w 63"/>
                <a:gd name="T19" fmla="*/ 0 h 12"/>
                <a:gd name="T20" fmla="*/ 0 w 63"/>
                <a:gd name="T21" fmla="*/ 0 h 12"/>
                <a:gd name="T22" fmla="*/ 0 w 63"/>
                <a:gd name="T23" fmla="*/ 0 h 12"/>
                <a:gd name="T24" fmla="*/ 0 w 63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2">
                  <a:moveTo>
                    <a:pt x="58" y="12"/>
                  </a:move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moveTo>
                    <a:pt x="0" y="0"/>
                  </a:moveTo>
                  <a:cubicBezTo>
                    <a:pt x="15" y="7"/>
                    <a:pt x="35" y="12"/>
                    <a:pt x="58" y="12"/>
                  </a:cubicBezTo>
                  <a:cubicBezTo>
                    <a:pt x="35" y="12"/>
                    <a:pt x="15" y="7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430"/>
            <p:cNvSpPr/>
            <p:nvPr/>
          </p:nvSpPr>
          <p:spPr bwMode="auto">
            <a:xfrm>
              <a:off x="4795838" y="1801813"/>
              <a:ext cx="300038" cy="36513"/>
            </a:xfrm>
            <a:custGeom>
              <a:avLst/>
              <a:gdLst>
                <a:gd name="T0" fmla="*/ 1 w 107"/>
                <a:gd name="T1" fmla="*/ 0 h 13"/>
                <a:gd name="T2" fmla="*/ 0 w 107"/>
                <a:gd name="T3" fmla="*/ 0 h 13"/>
                <a:gd name="T4" fmla="*/ 0 w 107"/>
                <a:gd name="T5" fmla="*/ 0 h 13"/>
                <a:gd name="T6" fmla="*/ 0 w 107"/>
                <a:gd name="T7" fmla="*/ 1 h 13"/>
                <a:gd name="T8" fmla="*/ 0 w 107"/>
                <a:gd name="T9" fmla="*/ 1 h 13"/>
                <a:gd name="T10" fmla="*/ 0 w 107"/>
                <a:gd name="T11" fmla="*/ 1 h 13"/>
                <a:gd name="T12" fmla="*/ 0 w 107"/>
                <a:gd name="T13" fmla="*/ 1 h 13"/>
                <a:gd name="T14" fmla="*/ 58 w 107"/>
                <a:gd name="T15" fmla="*/ 13 h 13"/>
                <a:gd name="T16" fmla="*/ 58 w 107"/>
                <a:gd name="T17" fmla="*/ 13 h 13"/>
                <a:gd name="T18" fmla="*/ 58 w 107"/>
                <a:gd name="T19" fmla="*/ 13 h 13"/>
                <a:gd name="T20" fmla="*/ 63 w 107"/>
                <a:gd name="T21" fmla="*/ 13 h 13"/>
                <a:gd name="T22" fmla="*/ 63 w 107"/>
                <a:gd name="T23" fmla="*/ 13 h 13"/>
                <a:gd name="T24" fmla="*/ 63 w 107"/>
                <a:gd name="T25" fmla="*/ 13 h 13"/>
                <a:gd name="T26" fmla="*/ 107 w 107"/>
                <a:gd name="T27" fmla="*/ 4 h 13"/>
                <a:gd name="T28" fmla="*/ 107 w 107"/>
                <a:gd name="T29" fmla="*/ 4 h 13"/>
                <a:gd name="T30" fmla="*/ 100 w 107"/>
                <a:gd name="T31" fmla="*/ 0 h 13"/>
                <a:gd name="T32" fmla="*/ 49 w 107"/>
                <a:gd name="T33" fmla="*/ 6 h 13"/>
                <a:gd name="T34" fmla="*/ 1 w 107"/>
                <a:gd name="T3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8"/>
                    <a:pt x="35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13"/>
                    <a:pt x="61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80" y="13"/>
                    <a:pt x="95" y="9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6" y="3"/>
                    <a:pt x="104" y="2"/>
                    <a:pt x="100" y="0"/>
                  </a:cubicBezTo>
                  <a:cubicBezTo>
                    <a:pt x="83" y="4"/>
                    <a:pt x="66" y="6"/>
                    <a:pt x="49" y="6"/>
                  </a:cubicBezTo>
                  <a:cubicBezTo>
                    <a:pt x="32" y="6"/>
                    <a:pt x="16" y="4"/>
                    <a:pt x="1" y="0"/>
                  </a:cubicBezTo>
                </a:path>
              </a:pathLst>
            </a:custGeom>
            <a:solidFill>
              <a:srgbClr val="C8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431"/>
            <p:cNvSpPr/>
            <p:nvPr/>
          </p:nvSpPr>
          <p:spPr bwMode="auto">
            <a:xfrm>
              <a:off x="4989513" y="1655763"/>
              <a:ext cx="3175" cy="17463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1 w 1"/>
                <a:gd name="T5" fmla="*/ 6 h 6"/>
                <a:gd name="T6" fmla="*/ 0 w 1"/>
                <a:gd name="T7" fmla="*/ 6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3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432"/>
            <p:cNvSpPr/>
            <p:nvPr/>
          </p:nvSpPr>
          <p:spPr bwMode="auto">
            <a:xfrm>
              <a:off x="5087938" y="1639888"/>
              <a:ext cx="4763" cy="11113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4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1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433"/>
            <p:cNvSpPr/>
            <p:nvPr/>
          </p:nvSpPr>
          <p:spPr bwMode="auto">
            <a:xfrm>
              <a:off x="4697413" y="162242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434"/>
            <p:cNvSpPr/>
            <p:nvPr/>
          </p:nvSpPr>
          <p:spPr bwMode="auto">
            <a:xfrm>
              <a:off x="4784725" y="1628775"/>
              <a:ext cx="106363" cy="47625"/>
            </a:xfrm>
            <a:custGeom>
              <a:avLst/>
              <a:gdLst>
                <a:gd name="T0" fmla="*/ 0 w 38"/>
                <a:gd name="T1" fmla="*/ 5 h 17"/>
                <a:gd name="T2" fmla="*/ 0 w 38"/>
                <a:gd name="T3" fmla="*/ 4 h 17"/>
                <a:gd name="T4" fmla="*/ 0 w 38"/>
                <a:gd name="T5" fmla="*/ 4 h 17"/>
                <a:gd name="T6" fmla="*/ 0 w 38"/>
                <a:gd name="T7" fmla="*/ 4 h 17"/>
                <a:gd name="T8" fmla="*/ 1 w 38"/>
                <a:gd name="T9" fmla="*/ 1 h 17"/>
                <a:gd name="T10" fmla="*/ 1 w 38"/>
                <a:gd name="T11" fmla="*/ 0 h 17"/>
                <a:gd name="T12" fmla="*/ 1 w 38"/>
                <a:gd name="T13" fmla="*/ 0 h 17"/>
                <a:gd name="T14" fmla="*/ 38 w 38"/>
                <a:gd name="T15" fmla="*/ 9 h 17"/>
                <a:gd name="T16" fmla="*/ 38 w 38"/>
                <a:gd name="T17" fmla="*/ 9 h 17"/>
                <a:gd name="T18" fmla="*/ 37 w 38"/>
                <a:gd name="T19" fmla="*/ 17 h 17"/>
                <a:gd name="T20" fmla="*/ 27 w 38"/>
                <a:gd name="T21" fmla="*/ 15 h 17"/>
                <a:gd name="T22" fmla="*/ 0 w 38"/>
                <a:gd name="T2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7">
                  <a:moveTo>
                    <a:pt x="0" y="5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2"/>
                    <a:pt x="25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12"/>
                    <a:pt x="37" y="17"/>
                  </a:cubicBezTo>
                  <a:cubicBezTo>
                    <a:pt x="34" y="17"/>
                    <a:pt x="31" y="16"/>
                    <a:pt x="27" y="15"/>
                  </a:cubicBezTo>
                  <a:cubicBezTo>
                    <a:pt x="19" y="12"/>
                    <a:pt x="10" y="8"/>
                    <a:pt x="0" y="5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435"/>
            <p:cNvSpPr/>
            <p:nvPr/>
          </p:nvSpPr>
          <p:spPr bwMode="auto">
            <a:xfrm>
              <a:off x="5162550" y="1600200"/>
              <a:ext cx="61913" cy="33338"/>
            </a:xfrm>
            <a:custGeom>
              <a:avLst/>
              <a:gdLst>
                <a:gd name="T0" fmla="*/ 3 w 22"/>
                <a:gd name="T1" fmla="*/ 12 h 12"/>
                <a:gd name="T2" fmla="*/ 0 w 22"/>
                <a:gd name="T3" fmla="*/ 2 h 12"/>
                <a:gd name="T4" fmla="*/ 0 w 22"/>
                <a:gd name="T5" fmla="*/ 2 h 12"/>
                <a:gd name="T6" fmla="*/ 17 w 22"/>
                <a:gd name="T7" fmla="*/ 4 h 12"/>
                <a:gd name="T8" fmla="*/ 22 w 22"/>
                <a:gd name="T9" fmla="*/ 11 h 12"/>
                <a:gd name="T10" fmla="*/ 3 w 22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2">
                  <a:moveTo>
                    <a:pt x="3" y="12"/>
                  </a:moveTo>
                  <a:cubicBezTo>
                    <a:pt x="2" y="7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12" y="0"/>
                    <a:pt x="17" y="4"/>
                  </a:cubicBezTo>
                  <a:cubicBezTo>
                    <a:pt x="19" y="6"/>
                    <a:pt x="21" y="8"/>
                    <a:pt x="22" y="11"/>
                  </a:cubicBezTo>
                  <a:cubicBezTo>
                    <a:pt x="16" y="10"/>
                    <a:pt x="9" y="11"/>
                    <a:pt x="3" y="12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30" name="Picture 4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738" y="1403350"/>
              <a:ext cx="177800" cy="16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1" name="Freeform 437"/>
            <p:cNvSpPr/>
            <p:nvPr/>
          </p:nvSpPr>
          <p:spPr bwMode="auto">
            <a:xfrm>
              <a:off x="4979988" y="1420813"/>
              <a:ext cx="73025" cy="136525"/>
            </a:xfrm>
            <a:custGeom>
              <a:avLst/>
              <a:gdLst>
                <a:gd name="T0" fmla="*/ 2 w 26"/>
                <a:gd name="T1" fmla="*/ 0 h 49"/>
                <a:gd name="T2" fmla="*/ 5 w 26"/>
                <a:gd name="T3" fmla="*/ 1 h 49"/>
                <a:gd name="T4" fmla="*/ 12 w 26"/>
                <a:gd name="T5" fmla="*/ 5 h 49"/>
                <a:gd name="T6" fmla="*/ 16 w 26"/>
                <a:gd name="T7" fmla="*/ 9 h 49"/>
                <a:gd name="T8" fmla="*/ 20 w 26"/>
                <a:gd name="T9" fmla="*/ 13 h 49"/>
                <a:gd name="T10" fmla="*/ 22 w 26"/>
                <a:gd name="T11" fmla="*/ 15 h 49"/>
                <a:gd name="T12" fmla="*/ 24 w 26"/>
                <a:gd name="T13" fmla="*/ 18 h 49"/>
                <a:gd name="T14" fmla="*/ 25 w 26"/>
                <a:gd name="T15" fmla="*/ 22 h 49"/>
                <a:gd name="T16" fmla="*/ 26 w 26"/>
                <a:gd name="T17" fmla="*/ 25 h 49"/>
                <a:gd name="T18" fmla="*/ 26 w 26"/>
                <a:gd name="T19" fmla="*/ 29 h 49"/>
                <a:gd name="T20" fmla="*/ 26 w 26"/>
                <a:gd name="T21" fmla="*/ 30 h 49"/>
                <a:gd name="T22" fmla="*/ 26 w 26"/>
                <a:gd name="T23" fmla="*/ 30 h 49"/>
                <a:gd name="T24" fmla="*/ 26 w 26"/>
                <a:gd name="T25" fmla="*/ 30 h 49"/>
                <a:gd name="T26" fmla="*/ 26 w 26"/>
                <a:gd name="T27" fmla="*/ 30 h 49"/>
                <a:gd name="T28" fmla="*/ 26 w 26"/>
                <a:gd name="T29" fmla="*/ 31 h 49"/>
                <a:gd name="T30" fmla="*/ 25 w 26"/>
                <a:gd name="T31" fmla="*/ 32 h 49"/>
                <a:gd name="T32" fmla="*/ 24 w 26"/>
                <a:gd name="T33" fmla="*/ 36 h 49"/>
                <a:gd name="T34" fmla="*/ 23 w 26"/>
                <a:gd name="T35" fmla="*/ 39 h 49"/>
                <a:gd name="T36" fmla="*/ 18 w 26"/>
                <a:gd name="T37" fmla="*/ 43 h 49"/>
                <a:gd name="T38" fmla="*/ 14 w 26"/>
                <a:gd name="T39" fmla="*/ 46 h 49"/>
                <a:gd name="T40" fmla="*/ 6 w 26"/>
                <a:gd name="T41" fmla="*/ 49 h 49"/>
                <a:gd name="T42" fmla="*/ 4 w 26"/>
                <a:gd name="T43" fmla="*/ 49 h 49"/>
                <a:gd name="T44" fmla="*/ 3 w 26"/>
                <a:gd name="T45" fmla="*/ 49 h 49"/>
                <a:gd name="T46" fmla="*/ 1 w 26"/>
                <a:gd name="T47" fmla="*/ 47 h 49"/>
                <a:gd name="T48" fmla="*/ 3 w 26"/>
                <a:gd name="T49" fmla="*/ 46 h 49"/>
                <a:gd name="T50" fmla="*/ 5 w 26"/>
                <a:gd name="T51" fmla="*/ 45 h 49"/>
                <a:gd name="T52" fmla="*/ 11 w 26"/>
                <a:gd name="T53" fmla="*/ 42 h 49"/>
                <a:gd name="T54" fmla="*/ 15 w 26"/>
                <a:gd name="T55" fmla="*/ 39 h 49"/>
                <a:gd name="T56" fmla="*/ 18 w 26"/>
                <a:gd name="T57" fmla="*/ 36 h 49"/>
                <a:gd name="T58" fmla="*/ 19 w 26"/>
                <a:gd name="T59" fmla="*/ 33 h 49"/>
                <a:gd name="T60" fmla="*/ 20 w 26"/>
                <a:gd name="T61" fmla="*/ 31 h 49"/>
                <a:gd name="T62" fmla="*/ 20 w 26"/>
                <a:gd name="T63" fmla="*/ 30 h 49"/>
                <a:gd name="T64" fmla="*/ 20 w 26"/>
                <a:gd name="T65" fmla="*/ 29 h 49"/>
                <a:gd name="T66" fmla="*/ 20 w 26"/>
                <a:gd name="T67" fmla="*/ 29 h 49"/>
                <a:gd name="T68" fmla="*/ 20 w 26"/>
                <a:gd name="T69" fmla="*/ 29 h 49"/>
                <a:gd name="T70" fmla="*/ 20 w 26"/>
                <a:gd name="T71" fmla="*/ 29 h 49"/>
                <a:gd name="T72" fmla="*/ 20 w 26"/>
                <a:gd name="T73" fmla="*/ 28 h 49"/>
                <a:gd name="T74" fmla="*/ 20 w 26"/>
                <a:gd name="T75" fmla="*/ 26 h 49"/>
                <a:gd name="T76" fmla="*/ 19 w 26"/>
                <a:gd name="T77" fmla="*/ 23 h 49"/>
                <a:gd name="T78" fmla="*/ 18 w 26"/>
                <a:gd name="T79" fmla="*/ 21 h 49"/>
                <a:gd name="T80" fmla="*/ 17 w 26"/>
                <a:gd name="T81" fmla="*/ 19 h 49"/>
                <a:gd name="T82" fmla="*/ 16 w 26"/>
                <a:gd name="T83" fmla="*/ 16 h 49"/>
                <a:gd name="T84" fmla="*/ 14 w 26"/>
                <a:gd name="T85" fmla="*/ 14 h 49"/>
                <a:gd name="T86" fmla="*/ 12 w 26"/>
                <a:gd name="T87" fmla="*/ 12 h 49"/>
                <a:gd name="T88" fmla="*/ 9 w 26"/>
                <a:gd name="T89" fmla="*/ 9 h 49"/>
                <a:gd name="T90" fmla="*/ 3 w 26"/>
                <a:gd name="T91" fmla="*/ 5 h 49"/>
                <a:gd name="T92" fmla="*/ 1 w 26"/>
                <a:gd name="T93" fmla="*/ 3 h 49"/>
                <a:gd name="T94" fmla="*/ 1 w 26"/>
                <a:gd name="T95" fmla="*/ 3 h 49"/>
                <a:gd name="T96" fmla="*/ 1 w 26"/>
                <a:gd name="T97" fmla="*/ 1 h 49"/>
                <a:gd name="T98" fmla="*/ 2 w 26"/>
                <a:gd name="T9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" h="49">
                  <a:moveTo>
                    <a:pt x="2" y="0"/>
                  </a:moveTo>
                  <a:cubicBezTo>
                    <a:pt x="2" y="0"/>
                    <a:pt x="3" y="1"/>
                    <a:pt x="5" y="1"/>
                  </a:cubicBezTo>
                  <a:cubicBezTo>
                    <a:pt x="7" y="2"/>
                    <a:pt x="9" y="3"/>
                    <a:pt x="12" y="5"/>
                  </a:cubicBezTo>
                  <a:cubicBezTo>
                    <a:pt x="13" y="6"/>
                    <a:pt x="15" y="7"/>
                    <a:pt x="16" y="9"/>
                  </a:cubicBezTo>
                  <a:cubicBezTo>
                    <a:pt x="17" y="10"/>
                    <a:pt x="19" y="11"/>
                    <a:pt x="20" y="13"/>
                  </a:cubicBezTo>
                  <a:cubicBezTo>
                    <a:pt x="21" y="14"/>
                    <a:pt x="22" y="14"/>
                    <a:pt x="22" y="15"/>
                  </a:cubicBezTo>
                  <a:cubicBezTo>
                    <a:pt x="23" y="16"/>
                    <a:pt x="23" y="17"/>
                    <a:pt x="24" y="18"/>
                  </a:cubicBezTo>
                  <a:cubicBezTo>
                    <a:pt x="24" y="19"/>
                    <a:pt x="25" y="20"/>
                    <a:pt x="25" y="22"/>
                  </a:cubicBezTo>
                  <a:cubicBezTo>
                    <a:pt x="26" y="23"/>
                    <a:pt x="26" y="24"/>
                    <a:pt x="26" y="25"/>
                  </a:cubicBezTo>
                  <a:cubicBezTo>
                    <a:pt x="26" y="26"/>
                    <a:pt x="26" y="28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4"/>
                    <a:pt x="24" y="36"/>
                  </a:cubicBezTo>
                  <a:cubicBezTo>
                    <a:pt x="24" y="37"/>
                    <a:pt x="23" y="38"/>
                    <a:pt x="23" y="39"/>
                  </a:cubicBezTo>
                  <a:cubicBezTo>
                    <a:pt x="21" y="41"/>
                    <a:pt x="20" y="42"/>
                    <a:pt x="18" y="43"/>
                  </a:cubicBezTo>
                  <a:cubicBezTo>
                    <a:pt x="17" y="45"/>
                    <a:pt x="15" y="46"/>
                    <a:pt x="14" y="46"/>
                  </a:cubicBezTo>
                  <a:cubicBezTo>
                    <a:pt x="10" y="48"/>
                    <a:pt x="8" y="48"/>
                    <a:pt x="6" y="49"/>
                  </a:cubicBezTo>
                  <a:cubicBezTo>
                    <a:pt x="5" y="49"/>
                    <a:pt x="4" y="49"/>
                    <a:pt x="4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1" y="48"/>
                    <a:pt x="1" y="47"/>
                  </a:cubicBezTo>
                  <a:cubicBezTo>
                    <a:pt x="1" y="46"/>
                    <a:pt x="2" y="46"/>
                    <a:pt x="3" y="46"/>
                  </a:cubicBezTo>
                  <a:cubicBezTo>
                    <a:pt x="2" y="46"/>
                    <a:pt x="3" y="45"/>
                    <a:pt x="5" y="45"/>
                  </a:cubicBezTo>
                  <a:cubicBezTo>
                    <a:pt x="7" y="44"/>
                    <a:pt x="9" y="44"/>
                    <a:pt x="11" y="42"/>
                  </a:cubicBezTo>
                  <a:cubicBezTo>
                    <a:pt x="13" y="41"/>
                    <a:pt x="14" y="41"/>
                    <a:pt x="15" y="39"/>
                  </a:cubicBezTo>
                  <a:cubicBezTo>
                    <a:pt x="16" y="38"/>
                    <a:pt x="17" y="37"/>
                    <a:pt x="18" y="36"/>
                  </a:cubicBezTo>
                  <a:cubicBezTo>
                    <a:pt x="18" y="35"/>
                    <a:pt x="19" y="34"/>
                    <a:pt x="19" y="33"/>
                  </a:cubicBezTo>
                  <a:cubicBezTo>
                    <a:pt x="19" y="33"/>
                    <a:pt x="19" y="32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0" y="24"/>
                    <a:pt x="19" y="23"/>
                  </a:cubicBezTo>
                  <a:cubicBezTo>
                    <a:pt x="19" y="22"/>
                    <a:pt x="19" y="22"/>
                    <a:pt x="18" y="21"/>
                  </a:cubicBezTo>
                  <a:cubicBezTo>
                    <a:pt x="18" y="20"/>
                    <a:pt x="18" y="19"/>
                    <a:pt x="17" y="19"/>
                  </a:cubicBezTo>
                  <a:cubicBezTo>
                    <a:pt x="17" y="18"/>
                    <a:pt x="16" y="17"/>
                    <a:pt x="16" y="16"/>
                  </a:cubicBezTo>
                  <a:cubicBezTo>
                    <a:pt x="15" y="16"/>
                    <a:pt x="15" y="15"/>
                    <a:pt x="14" y="14"/>
                  </a:cubicBezTo>
                  <a:cubicBezTo>
                    <a:pt x="14" y="14"/>
                    <a:pt x="13" y="13"/>
                    <a:pt x="12" y="12"/>
                  </a:cubicBezTo>
                  <a:cubicBezTo>
                    <a:pt x="11" y="11"/>
                    <a:pt x="10" y="10"/>
                    <a:pt x="9" y="9"/>
                  </a:cubicBezTo>
                  <a:cubicBezTo>
                    <a:pt x="7" y="7"/>
                    <a:pt x="5" y="6"/>
                    <a:pt x="3" y="5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438"/>
            <p:cNvSpPr/>
            <p:nvPr/>
          </p:nvSpPr>
          <p:spPr bwMode="auto">
            <a:xfrm>
              <a:off x="4605338" y="1435100"/>
              <a:ext cx="84138" cy="85725"/>
            </a:xfrm>
            <a:custGeom>
              <a:avLst/>
              <a:gdLst>
                <a:gd name="T0" fmla="*/ 30 w 30"/>
                <a:gd name="T1" fmla="*/ 15 h 31"/>
                <a:gd name="T2" fmla="*/ 14 w 30"/>
                <a:gd name="T3" fmla="*/ 1 h 31"/>
                <a:gd name="T4" fmla="*/ 0 w 30"/>
                <a:gd name="T5" fmla="*/ 16 h 31"/>
                <a:gd name="T6" fmla="*/ 15 w 30"/>
                <a:gd name="T7" fmla="*/ 31 h 31"/>
                <a:gd name="T8" fmla="*/ 30 w 30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30" y="15"/>
                  </a:moveTo>
                  <a:cubicBezTo>
                    <a:pt x="30" y="7"/>
                    <a:pt x="23" y="0"/>
                    <a:pt x="14" y="1"/>
                  </a:cubicBezTo>
                  <a:cubicBezTo>
                    <a:pt x="6" y="1"/>
                    <a:pt x="0" y="8"/>
                    <a:pt x="0" y="16"/>
                  </a:cubicBezTo>
                  <a:cubicBezTo>
                    <a:pt x="0" y="25"/>
                    <a:pt x="7" y="31"/>
                    <a:pt x="15" y="31"/>
                  </a:cubicBezTo>
                  <a:cubicBezTo>
                    <a:pt x="24" y="30"/>
                    <a:pt x="30" y="23"/>
                    <a:pt x="30" y="15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439"/>
            <p:cNvSpPr/>
            <p:nvPr/>
          </p:nvSpPr>
          <p:spPr bwMode="auto">
            <a:xfrm>
              <a:off x="5197475" y="1406525"/>
              <a:ext cx="85725" cy="84138"/>
            </a:xfrm>
            <a:custGeom>
              <a:avLst/>
              <a:gdLst>
                <a:gd name="T0" fmla="*/ 30 w 31"/>
                <a:gd name="T1" fmla="*/ 14 h 30"/>
                <a:gd name="T2" fmla="*/ 15 w 31"/>
                <a:gd name="T3" fmla="*/ 0 h 30"/>
                <a:gd name="T4" fmla="*/ 0 w 31"/>
                <a:gd name="T5" fmla="*/ 15 h 30"/>
                <a:gd name="T6" fmla="*/ 16 w 31"/>
                <a:gd name="T7" fmla="*/ 30 h 30"/>
                <a:gd name="T8" fmla="*/ 30 w 31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0">
                  <a:moveTo>
                    <a:pt x="30" y="14"/>
                  </a:moveTo>
                  <a:cubicBezTo>
                    <a:pt x="30" y="6"/>
                    <a:pt x="23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1" y="24"/>
                    <a:pt x="8" y="30"/>
                    <a:pt x="16" y="30"/>
                  </a:cubicBezTo>
                  <a:cubicBezTo>
                    <a:pt x="24" y="29"/>
                    <a:pt x="31" y="23"/>
                    <a:pt x="30" y="14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440"/>
            <p:cNvSpPr/>
            <p:nvPr/>
          </p:nvSpPr>
          <p:spPr bwMode="auto">
            <a:xfrm>
              <a:off x="4367213" y="806450"/>
              <a:ext cx="66675" cy="80963"/>
            </a:xfrm>
            <a:custGeom>
              <a:avLst/>
              <a:gdLst>
                <a:gd name="T0" fmla="*/ 16 w 24"/>
                <a:gd name="T1" fmla="*/ 0 h 29"/>
                <a:gd name="T2" fmla="*/ 12 w 24"/>
                <a:gd name="T3" fmla="*/ 2 h 29"/>
                <a:gd name="T4" fmla="*/ 0 w 24"/>
                <a:gd name="T5" fmla="*/ 25 h 29"/>
                <a:gd name="T6" fmla="*/ 3 w 24"/>
                <a:gd name="T7" fmla="*/ 29 h 29"/>
                <a:gd name="T8" fmla="*/ 5 w 24"/>
                <a:gd name="T9" fmla="*/ 28 h 29"/>
                <a:gd name="T10" fmla="*/ 22 w 24"/>
                <a:gd name="T11" fmla="*/ 9 h 29"/>
                <a:gd name="T12" fmla="*/ 16 w 24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16" y="0"/>
                  </a:moveTo>
                  <a:cubicBezTo>
                    <a:pt x="14" y="0"/>
                    <a:pt x="13" y="0"/>
                    <a:pt x="12" y="2"/>
                  </a:cubicBezTo>
                  <a:cubicBezTo>
                    <a:pt x="6" y="8"/>
                    <a:pt x="3" y="17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4" y="29"/>
                    <a:pt x="4" y="28"/>
                    <a:pt x="5" y="28"/>
                  </a:cubicBezTo>
                  <a:cubicBezTo>
                    <a:pt x="12" y="24"/>
                    <a:pt x="18" y="17"/>
                    <a:pt x="22" y="9"/>
                  </a:cubicBezTo>
                  <a:cubicBezTo>
                    <a:pt x="24" y="5"/>
                    <a:pt x="20" y="0"/>
                    <a:pt x="1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441"/>
            <p:cNvSpPr/>
            <p:nvPr/>
          </p:nvSpPr>
          <p:spPr bwMode="auto">
            <a:xfrm>
              <a:off x="4332288" y="792163"/>
              <a:ext cx="58738" cy="73025"/>
            </a:xfrm>
            <a:custGeom>
              <a:avLst/>
              <a:gdLst>
                <a:gd name="T0" fmla="*/ 14 w 21"/>
                <a:gd name="T1" fmla="*/ 0 h 26"/>
                <a:gd name="T2" fmla="*/ 11 w 21"/>
                <a:gd name="T3" fmla="*/ 2 h 26"/>
                <a:gd name="T4" fmla="*/ 5 w 21"/>
                <a:gd name="T5" fmla="*/ 9 h 26"/>
                <a:gd name="T6" fmla="*/ 1 w 21"/>
                <a:gd name="T7" fmla="*/ 19 h 26"/>
                <a:gd name="T8" fmla="*/ 6 w 21"/>
                <a:gd name="T9" fmla="*/ 26 h 26"/>
                <a:gd name="T10" fmla="*/ 10 w 21"/>
                <a:gd name="T11" fmla="*/ 24 h 26"/>
                <a:gd name="T12" fmla="*/ 20 w 21"/>
                <a:gd name="T13" fmla="*/ 9 h 26"/>
                <a:gd name="T14" fmla="*/ 19 w 21"/>
                <a:gd name="T15" fmla="*/ 2 h 26"/>
                <a:gd name="T16" fmla="*/ 14 w 21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6">
                  <a:moveTo>
                    <a:pt x="14" y="0"/>
                  </a:moveTo>
                  <a:cubicBezTo>
                    <a:pt x="13" y="0"/>
                    <a:pt x="12" y="0"/>
                    <a:pt x="11" y="2"/>
                  </a:cubicBezTo>
                  <a:cubicBezTo>
                    <a:pt x="9" y="4"/>
                    <a:pt x="7" y="6"/>
                    <a:pt x="5" y="9"/>
                  </a:cubicBezTo>
                  <a:cubicBezTo>
                    <a:pt x="4" y="13"/>
                    <a:pt x="3" y="16"/>
                    <a:pt x="1" y="19"/>
                  </a:cubicBezTo>
                  <a:cubicBezTo>
                    <a:pt x="0" y="23"/>
                    <a:pt x="2" y="26"/>
                    <a:pt x="6" y="26"/>
                  </a:cubicBezTo>
                  <a:cubicBezTo>
                    <a:pt x="7" y="26"/>
                    <a:pt x="9" y="25"/>
                    <a:pt x="10" y="24"/>
                  </a:cubicBezTo>
                  <a:cubicBezTo>
                    <a:pt x="14" y="19"/>
                    <a:pt x="17" y="14"/>
                    <a:pt x="20" y="9"/>
                  </a:cubicBezTo>
                  <a:cubicBezTo>
                    <a:pt x="21" y="6"/>
                    <a:pt x="21" y="4"/>
                    <a:pt x="19" y="2"/>
                  </a:cubicBezTo>
                  <a:cubicBezTo>
                    <a:pt x="18" y="0"/>
                    <a:pt x="16" y="0"/>
                    <a:pt x="14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442"/>
            <p:cNvSpPr/>
            <p:nvPr/>
          </p:nvSpPr>
          <p:spPr bwMode="auto">
            <a:xfrm>
              <a:off x="4232275" y="806450"/>
              <a:ext cx="63500" cy="80963"/>
            </a:xfrm>
            <a:custGeom>
              <a:avLst/>
              <a:gdLst>
                <a:gd name="T0" fmla="*/ 16 w 23"/>
                <a:gd name="T1" fmla="*/ 0 h 29"/>
                <a:gd name="T2" fmla="*/ 11 w 23"/>
                <a:gd name="T3" fmla="*/ 2 h 29"/>
                <a:gd name="T4" fmla="*/ 5 w 23"/>
                <a:gd name="T5" fmla="*/ 15 h 29"/>
                <a:gd name="T6" fmla="*/ 1 w 23"/>
                <a:gd name="T7" fmla="*/ 26 h 29"/>
                <a:gd name="T8" fmla="*/ 4 w 23"/>
                <a:gd name="T9" fmla="*/ 29 h 29"/>
                <a:gd name="T10" fmla="*/ 5 w 23"/>
                <a:gd name="T11" fmla="*/ 29 h 29"/>
                <a:gd name="T12" fmla="*/ 14 w 23"/>
                <a:gd name="T13" fmla="*/ 21 h 29"/>
                <a:gd name="T14" fmla="*/ 22 w 23"/>
                <a:gd name="T15" fmla="*/ 7 h 29"/>
                <a:gd name="T16" fmla="*/ 16 w 2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16" y="0"/>
                  </a:moveTo>
                  <a:cubicBezTo>
                    <a:pt x="14" y="0"/>
                    <a:pt x="12" y="0"/>
                    <a:pt x="11" y="2"/>
                  </a:cubicBezTo>
                  <a:cubicBezTo>
                    <a:pt x="8" y="6"/>
                    <a:pt x="7" y="11"/>
                    <a:pt x="5" y="15"/>
                  </a:cubicBezTo>
                  <a:cubicBezTo>
                    <a:pt x="4" y="18"/>
                    <a:pt x="0" y="23"/>
                    <a:pt x="1" y="26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9" y="29"/>
                    <a:pt x="12" y="24"/>
                    <a:pt x="14" y="21"/>
                  </a:cubicBezTo>
                  <a:cubicBezTo>
                    <a:pt x="17" y="17"/>
                    <a:pt x="20" y="12"/>
                    <a:pt x="22" y="7"/>
                  </a:cubicBezTo>
                  <a:cubicBezTo>
                    <a:pt x="23" y="2"/>
                    <a:pt x="20" y="0"/>
                    <a:pt x="1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443"/>
            <p:cNvSpPr/>
            <p:nvPr/>
          </p:nvSpPr>
          <p:spPr bwMode="auto">
            <a:xfrm>
              <a:off x="4181475" y="784225"/>
              <a:ext cx="66675" cy="74613"/>
            </a:xfrm>
            <a:custGeom>
              <a:avLst/>
              <a:gdLst>
                <a:gd name="T0" fmla="*/ 18 w 24"/>
                <a:gd name="T1" fmla="*/ 0 h 27"/>
                <a:gd name="T2" fmla="*/ 15 w 24"/>
                <a:gd name="T3" fmla="*/ 1 h 27"/>
                <a:gd name="T4" fmla="*/ 5 w 24"/>
                <a:gd name="T5" fmla="*/ 12 h 27"/>
                <a:gd name="T6" fmla="*/ 0 w 24"/>
                <a:gd name="T7" fmla="*/ 23 h 27"/>
                <a:gd name="T8" fmla="*/ 4 w 24"/>
                <a:gd name="T9" fmla="*/ 27 h 27"/>
                <a:gd name="T10" fmla="*/ 6 w 24"/>
                <a:gd name="T11" fmla="*/ 26 h 27"/>
                <a:gd name="T12" fmla="*/ 14 w 24"/>
                <a:gd name="T13" fmla="*/ 19 h 27"/>
                <a:gd name="T14" fmla="*/ 17 w 24"/>
                <a:gd name="T15" fmla="*/ 16 h 27"/>
                <a:gd name="T16" fmla="*/ 19 w 24"/>
                <a:gd name="T17" fmla="*/ 13 h 27"/>
                <a:gd name="T18" fmla="*/ 24 w 24"/>
                <a:gd name="T19" fmla="*/ 6 h 27"/>
                <a:gd name="T20" fmla="*/ 24 w 24"/>
                <a:gd name="T21" fmla="*/ 5 h 27"/>
                <a:gd name="T22" fmla="*/ 18 w 24"/>
                <a:gd name="T2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27"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1" y="5"/>
                    <a:pt x="8" y="8"/>
                    <a:pt x="5" y="12"/>
                  </a:cubicBezTo>
                  <a:cubicBezTo>
                    <a:pt x="3" y="15"/>
                    <a:pt x="0" y="19"/>
                    <a:pt x="0" y="23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5" y="27"/>
                    <a:pt x="5" y="27"/>
                    <a:pt x="6" y="26"/>
                  </a:cubicBezTo>
                  <a:cubicBezTo>
                    <a:pt x="9" y="24"/>
                    <a:pt x="12" y="21"/>
                    <a:pt x="14" y="19"/>
                  </a:cubicBezTo>
                  <a:cubicBezTo>
                    <a:pt x="15" y="18"/>
                    <a:pt x="16" y="17"/>
                    <a:pt x="17" y="16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0"/>
                    <a:pt x="22" y="8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2"/>
                    <a:pt x="21" y="0"/>
                    <a:pt x="1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444"/>
            <p:cNvSpPr/>
            <p:nvPr/>
          </p:nvSpPr>
          <p:spPr bwMode="auto">
            <a:xfrm>
              <a:off x="4229100" y="798513"/>
              <a:ext cx="19050" cy="30163"/>
            </a:xfrm>
            <a:custGeom>
              <a:avLst/>
              <a:gdLst>
                <a:gd name="T0" fmla="*/ 7 w 7"/>
                <a:gd name="T1" fmla="*/ 0 h 11"/>
                <a:gd name="T2" fmla="*/ 7 w 7"/>
                <a:gd name="T3" fmla="*/ 1 h 11"/>
                <a:gd name="T4" fmla="*/ 2 w 7"/>
                <a:gd name="T5" fmla="*/ 8 h 11"/>
                <a:gd name="T6" fmla="*/ 0 w 7"/>
                <a:gd name="T7" fmla="*/ 11 h 11"/>
                <a:gd name="T8" fmla="*/ 6 w 7"/>
                <a:gd name="T9" fmla="*/ 3 h 11"/>
                <a:gd name="T10" fmla="*/ 7 w 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3"/>
                    <a:pt x="3" y="5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9"/>
                    <a:pt x="4" y="6"/>
                    <a:pt x="6" y="3"/>
                  </a:cubicBezTo>
                  <a:cubicBezTo>
                    <a:pt x="7" y="2"/>
                    <a:pt x="7" y="1"/>
                    <a:pt x="7" y="0"/>
                  </a:cubicBezTo>
                </a:path>
              </a:pathLst>
            </a:custGeom>
            <a:solidFill>
              <a:srgbClr val="C1A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445"/>
            <p:cNvSpPr/>
            <p:nvPr/>
          </p:nvSpPr>
          <p:spPr bwMode="auto">
            <a:xfrm>
              <a:off x="5505450" y="968375"/>
              <a:ext cx="50800" cy="130175"/>
            </a:xfrm>
            <a:custGeom>
              <a:avLst/>
              <a:gdLst>
                <a:gd name="T0" fmla="*/ 7 w 18"/>
                <a:gd name="T1" fmla="*/ 0 h 46"/>
                <a:gd name="T2" fmla="*/ 1 w 18"/>
                <a:gd name="T3" fmla="*/ 7 h 46"/>
                <a:gd name="T4" fmla="*/ 3 w 18"/>
                <a:gd name="T5" fmla="*/ 39 h 46"/>
                <a:gd name="T6" fmla="*/ 10 w 18"/>
                <a:gd name="T7" fmla="*/ 46 h 46"/>
                <a:gd name="T8" fmla="*/ 17 w 18"/>
                <a:gd name="T9" fmla="*/ 39 h 46"/>
                <a:gd name="T10" fmla="*/ 12 w 18"/>
                <a:gd name="T11" fmla="*/ 4 h 46"/>
                <a:gd name="T12" fmla="*/ 7 w 1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6">
                  <a:moveTo>
                    <a:pt x="7" y="0"/>
                  </a:moveTo>
                  <a:cubicBezTo>
                    <a:pt x="4" y="0"/>
                    <a:pt x="0" y="2"/>
                    <a:pt x="1" y="7"/>
                  </a:cubicBezTo>
                  <a:cubicBezTo>
                    <a:pt x="4" y="17"/>
                    <a:pt x="5" y="28"/>
                    <a:pt x="3" y="39"/>
                  </a:cubicBezTo>
                  <a:cubicBezTo>
                    <a:pt x="3" y="43"/>
                    <a:pt x="6" y="46"/>
                    <a:pt x="10" y="46"/>
                  </a:cubicBezTo>
                  <a:cubicBezTo>
                    <a:pt x="13" y="46"/>
                    <a:pt x="17" y="43"/>
                    <a:pt x="17" y="39"/>
                  </a:cubicBezTo>
                  <a:cubicBezTo>
                    <a:pt x="18" y="27"/>
                    <a:pt x="16" y="15"/>
                    <a:pt x="12" y="4"/>
                  </a:cubicBezTo>
                  <a:cubicBezTo>
                    <a:pt x="11" y="1"/>
                    <a:pt x="9" y="0"/>
                    <a:pt x="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446"/>
            <p:cNvSpPr/>
            <p:nvPr/>
          </p:nvSpPr>
          <p:spPr bwMode="auto">
            <a:xfrm>
              <a:off x="5564188" y="990600"/>
              <a:ext cx="41275" cy="93663"/>
            </a:xfrm>
            <a:custGeom>
              <a:avLst/>
              <a:gdLst>
                <a:gd name="T0" fmla="*/ 5 w 15"/>
                <a:gd name="T1" fmla="*/ 0 h 33"/>
                <a:gd name="T2" fmla="*/ 0 w 15"/>
                <a:gd name="T3" fmla="*/ 5 h 33"/>
                <a:gd name="T4" fmla="*/ 1 w 15"/>
                <a:gd name="T5" fmla="*/ 26 h 33"/>
                <a:gd name="T6" fmla="*/ 8 w 15"/>
                <a:gd name="T7" fmla="*/ 33 h 33"/>
                <a:gd name="T8" fmla="*/ 15 w 15"/>
                <a:gd name="T9" fmla="*/ 26 h 33"/>
                <a:gd name="T10" fmla="*/ 9 w 15"/>
                <a:gd name="T11" fmla="*/ 2 h 33"/>
                <a:gd name="T12" fmla="*/ 5 w 15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1" y="19"/>
                    <a:pt x="1" y="26"/>
                  </a:cubicBezTo>
                  <a:cubicBezTo>
                    <a:pt x="1" y="31"/>
                    <a:pt x="5" y="33"/>
                    <a:pt x="8" y="33"/>
                  </a:cubicBezTo>
                  <a:cubicBezTo>
                    <a:pt x="12" y="33"/>
                    <a:pt x="15" y="31"/>
                    <a:pt x="15" y="26"/>
                  </a:cubicBezTo>
                  <a:cubicBezTo>
                    <a:pt x="15" y="18"/>
                    <a:pt x="14" y="9"/>
                    <a:pt x="9" y="2"/>
                  </a:cubicBezTo>
                  <a:cubicBezTo>
                    <a:pt x="8" y="1"/>
                    <a:pt x="6" y="0"/>
                    <a:pt x="5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447"/>
            <p:cNvSpPr/>
            <p:nvPr/>
          </p:nvSpPr>
          <p:spPr bwMode="auto">
            <a:xfrm>
              <a:off x="4448175" y="1644650"/>
              <a:ext cx="69850" cy="61913"/>
            </a:xfrm>
            <a:custGeom>
              <a:avLst/>
              <a:gdLst>
                <a:gd name="T0" fmla="*/ 24 w 25"/>
                <a:gd name="T1" fmla="*/ 6 h 22"/>
                <a:gd name="T2" fmla="*/ 14 w 25"/>
                <a:gd name="T3" fmla="*/ 2 h 22"/>
                <a:gd name="T4" fmla="*/ 2 w 25"/>
                <a:gd name="T5" fmla="*/ 15 h 22"/>
                <a:gd name="T6" fmla="*/ 7 w 25"/>
                <a:gd name="T7" fmla="*/ 20 h 22"/>
                <a:gd name="T8" fmla="*/ 19 w 25"/>
                <a:gd name="T9" fmla="*/ 14 h 22"/>
                <a:gd name="T10" fmla="*/ 24 w 25"/>
                <a:gd name="T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2">
                  <a:moveTo>
                    <a:pt x="24" y="6"/>
                  </a:moveTo>
                  <a:cubicBezTo>
                    <a:pt x="23" y="2"/>
                    <a:pt x="17" y="0"/>
                    <a:pt x="14" y="2"/>
                  </a:cubicBezTo>
                  <a:cubicBezTo>
                    <a:pt x="9" y="6"/>
                    <a:pt x="5" y="10"/>
                    <a:pt x="2" y="15"/>
                  </a:cubicBezTo>
                  <a:cubicBezTo>
                    <a:pt x="0" y="18"/>
                    <a:pt x="4" y="22"/>
                    <a:pt x="7" y="20"/>
                  </a:cubicBezTo>
                  <a:cubicBezTo>
                    <a:pt x="11" y="18"/>
                    <a:pt x="15" y="16"/>
                    <a:pt x="19" y="14"/>
                  </a:cubicBezTo>
                  <a:cubicBezTo>
                    <a:pt x="22" y="13"/>
                    <a:pt x="25" y="10"/>
                    <a:pt x="24" y="6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448"/>
            <p:cNvSpPr/>
            <p:nvPr/>
          </p:nvSpPr>
          <p:spPr bwMode="auto">
            <a:xfrm>
              <a:off x="4492625" y="1647825"/>
              <a:ext cx="92075" cy="92075"/>
            </a:xfrm>
            <a:custGeom>
              <a:avLst/>
              <a:gdLst>
                <a:gd name="T0" fmla="*/ 18 w 33"/>
                <a:gd name="T1" fmla="*/ 6 h 33"/>
                <a:gd name="T2" fmla="*/ 5 w 33"/>
                <a:gd name="T3" fmla="*/ 19 h 33"/>
                <a:gd name="T4" fmla="*/ 13 w 33"/>
                <a:gd name="T5" fmla="*/ 28 h 33"/>
                <a:gd name="T6" fmla="*/ 27 w 33"/>
                <a:gd name="T7" fmla="*/ 15 h 33"/>
                <a:gd name="T8" fmla="*/ 18 w 33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8" y="6"/>
                  </a:moveTo>
                  <a:cubicBezTo>
                    <a:pt x="14" y="10"/>
                    <a:pt x="9" y="15"/>
                    <a:pt x="5" y="19"/>
                  </a:cubicBezTo>
                  <a:cubicBezTo>
                    <a:pt x="0" y="25"/>
                    <a:pt x="8" y="33"/>
                    <a:pt x="13" y="28"/>
                  </a:cubicBezTo>
                  <a:cubicBezTo>
                    <a:pt x="18" y="23"/>
                    <a:pt x="22" y="19"/>
                    <a:pt x="27" y="15"/>
                  </a:cubicBezTo>
                  <a:cubicBezTo>
                    <a:pt x="33" y="9"/>
                    <a:pt x="24" y="0"/>
                    <a:pt x="18" y="6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449"/>
            <p:cNvSpPr/>
            <p:nvPr/>
          </p:nvSpPr>
          <p:spPr bwMode="auto">
            <a:xfrm>
              <a:off x="4572000" y="1666875"/>
              <a:ext cx="55563" cy="69850"/>
            </a:xfrm>
            <a:custGeom>
              <a:avLst/>
              <a:gdLst>
                <a:gd name="T0" fmla="*/ 17 w 20"/>
                <a:gd name="T1" fmla="*/ 2 h 25"/>
                <a:gd name="T2" fmla="*/ 8 w 20"/>
                <a:gd name="T3" fmla="*/ 6 h 25"/>
                <a:gd name="T4" fmla="*/ 4 w 20"/>
                <a:gd name="T5" fmla="*/ 13 h 25"/>
                <a:gd name="T6" fmla="*/ 12 w 20"/>
                <a:gd name="T7" fmla="*/ 20 h 25"/>
                <a:gd name="T8" fmla="*/ 19 w 20"/>
                <a:gd name="T9" fmla="*/ 11 h 25"/>
                <a:gd name="T10" fmla="*/ 17 w 20"/>
                <a:gd name="T11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5">
                  <a:moveTo>
                    <a:pt x="17" y="2"/>
                  </a:moveTo>
                  <a:cubicBezTo>
                    <a:pt x="13" y="0"/>
                    <a:pt x="9" y="2"/>
                    <a:pt x="8" y="6"/>
                  </a:cubicBezTo>
                  <a:cubicBezTo>
                    <a:pt x="7" y="9"/>
                    <a:pt x="6" y="11"/>
                    <a:pt x="4" y="13"/>
                  </a:cubicBezTo>
                  <a:cubicBezTo>
                    <a:pt x="0" y="18"/>
                    <a:pt x="7" y="25"/>
                    <a:pt x="12" y="20"/>
                  </a:cubicBezTo>
                  <a:cubicBezTo>
                    <a:pt x="15" y="18"/>
                    <a:pt x="17" y="14"/>
                    <a:pt x="19" y="11"/>
                  </a:cubicBezTo>
                  <a:cubicBezTo>
                    <a:pt x="20" y="8"/>
                    <a:pt x="20" y="4"/>
                    <a:pt x="17" y="2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450"/>
            <p:cNvSpPr/>
            <p:nvPr/>
          </p:nvSpPr>
          <p:spPr bwMode="auto">
            <a:xfrm>
              <a:off x="5245100" y="1597025"/>
              <a:ext cx="74613" cy="79375"/>
            </a:xfrm>
            <a:custGeom>
              <a:avLst/>
              <a:gdLst>
                <a:gd name="T0" fmla="*/ 24 w 27"/>
                <a:gd name="T1" fmla="*/ 3 h 28"/>
                <a:gd name="T2" fmla="*/ 13 w 27"/>
                <a:gd name="T3" fmla="*/ 5 h 28"/>
                <a:gd name="T4" fmla="*/ 10 w 27"/>
                <a:gd name="T5" fmla="*/ 11 h 28"/>
                <a:gd name="T6" fmla="*/ 4 w 27"/>
                <a:gd name="T7" fmla="*/ 17 h 28"/>
                <a:gd name="T8" fmla="*/ 11 w 27"/>
                <a:gd name="T9" fmla="*/ 25 h 28"/>
                <a:gd name="T10" fmla="*/ 24 w 27"/>
                <a:gd name="T11" fmla="*/ 13 h 28"/>
                <a:gd name="T12" fmla="*/ 24 w 27"/>
                <a:gd name="T1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8">
                  <a:moveTo>
                    <a:pt x="24" y="3"/>
                  </a:moveTo>
                  <a:cubicBezTo>
                    <a:pt x="21" y="0"/>
                    <a:pt x="15" y="1"/>
                    <a:pt x="13" y="5"/>
                  </a:cubicBezTo>
                  <a:cubicBezTo>
                    <a:pt x="12" y="7"/>
                    <a:pt x="11" y="9"/>
                    <a:pt x="10" y="11"/>
                  </a:cubicBezTo>
                  <a:cubicBezTo>
                    <a:pt x="8" y="13"/>
                    <a:pt x="6" y="15"/>
                    <a:pt x="4" y="17"/>
                  </a:cubicBezTo>
                  <a:cubicBezTo>
                    <a:pt x="0" y="20"/>
                    <a:pt x="6" y="28"/>
                    <a:pt x="11" y="25"/>
                  </a:cubicBezTo>
                  <a:cubicBezTo>
                    <a:pt x="16" y="22"/>
                    <a:pt x="20" y="17"/>
                    <a:pt x="24" y="13"/>
                  </a:cubicBezTo>
                  <a:cubicBezTo>
                    <a:pt x="27" y="10"/>
                    <a:pt x="27" y="6"/>
                    <a:pt x="24" y="3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451"/>
            <p:cNvSpPr/>
            <p:nvPr/>
          </p:nvSpPr>
          <p:spPr bwMode="auto">
            <a:xfrm>
              <a:off x="5297488" y="1604963"/>
              <a:ext cx="79375" cy="87313"/>
            </a:xfrm>
            <a:custGeom>
              <a:avLst/>
              <a:gdLst>
                <a:gd name="T0" fmla="*/ 17 w 28"/>
                <a:gd name="T1" fmla="*/ 2 h 31"/>
                <a:gd name="T2" fmla="*/ 10 w 28"/>
                <a:gd name="T3" fmla="*/ 10 h 31"/>
                <a:gd name="T4" fmla="*/ 5 w 28"/>
                <a:gd name="T5" fmla="*/ 17 h 31"/>
                <a:gd name="T6" fmla="*/ 15 w 28"/>
                <a:gd name="T7" fmla="*/ 25 h 31"/>
                <a:gd name="T8" fmla="*/ 21 w 28"/>
                <a:gd name="T9" fmla="*/ 19 h 31"/>
                <a:gd name="T10" fmla="*/ 27 w 28"/>
                <a:gd name="T11" fmla="*/ 10 h 31"/>
                <a:gd name="T12" fmla="*/ 17 w 28"/>
                <a:gd name="T13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17" y="2"/>
                  </a:moveTo>
                  <a:cubicBezTo>
                    <a:pt x="14" y="4"/>
                    <a:pt x="12" y="7"/>
                    <a:pt x="10" y="10"/>
                  </a:cubicBezTo>
                  <a:cubicBezTo>
                    <a:pt x="8" y="13"/>
                    <a:pt x="6" y="15"/>
                    <a:pt x="5" y="17"/>
                  </a:cubicBezTo>
                  <a:cubicBezTo>
                    <a:pt x="0" y="24"/>
                    <a:pt x="10" y="31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4" y="16"/>
                    <a:pt x="26" y="14"/>
                    <a:pt x="27" y="10"/>
                  </a:cubicBezTo>
                  <a:cubicBezTo>
                    <a:pt x="28" y="4"/>
                    <a:pt x="23" y="0"/>
                    <a:pt x="17" y="2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452"/>
            <p:cNvSpPr/>
            <p:nvPr/>
          </p:nvSpPr>
          <p:spPr bwMode="auto">
            <a:xfrm>
              <a:off x="5376863" y="1619250"/>
              <a:ext cx="55563" cy="65088"/>
            </a:xfrm>
            <a:custGeom>
              <a:avLst/>
              <a:gdLst>
                <a:gd name="T0" fmla="*/ 16 w 20"/>
                <a:gd name="T1" fmla="*/ 2 h 23"/>
                <a:gd name="T2" fmla="*/ 8 w 20"/>
                <a:gd name="T3" fmla="*/ 3 h 23"/>
                <a:gd name="T4" fmla="*/ 5 w 20"/>
                <a:gd name="T5" fmla="*/ 6 h 23"/>
                <a:gd name="T6" fmla="*/ 4 w 20"/>
                <a:gd name="T7" fmla="*/ 8 h 23"/>
                <a:gd name="T8" fmla="*/ 3 w 20"/>
                <a:gd name="T9" fmla="*/ 9 h 23"/>
                <a:gd name="T10" fmla="*/ 3 w 20"/>
                <a:gd name="T11" fmla="*/ 20 h 23"/>
                <a:gd name="T12" fmla="*/ 14 w 20"/>
                <a:gd name="T13" fmla="*/ 20 h 23"/>
                <a:gd name="T14" fmla="*/ 20 w 20"/>
                <a:gd name="T15" fmla="*/ 8 h 23"/>
                <a:gd name="T16" fmla="*/ 16 w 20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6" y="2"/>
                  </a:moveTo>
                  <a:cubicBezTo>
                    <a:pt x="13" y="0"/>
                    <a:pt x="10" y="1"/>
                    <a:pt x="8" y="3"/>
                  </a:cubicBezTo>
                  <a:cubicBezTo>
                    <a:pt x="6" y="4"/>
                    <a:pt x="5" y="5"/>
                    <a:pt x="5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3" y="9"/>
                    <a:pt x="3" y="9"/>
                  </a:cubicBezTo>
                  <a:cubicBezTo>
                    <a:pt x="0" y="12"/>
                    <a:pt x="0" y="17"/>
                    <a:pt x="3" y="20"/>
                  </a:cubicBezTo>
                  <a:cubicBezTo>
                    <a:pt x="5" y="23"/>
                    <a:pt x="11" y="23"/>
                    <a:pt x="14" y="20"/>
                  </a:cubicBezTo>
                  <a:cubicBezTo>
                    <a:pt x="17" y="17"/>
                    <a:pt x="20" y="13"/>
                    <a:pt x="20" y="8"/>
                  </a:cubicBezTo>
                  <a:cubicBezTo>
                    <a:pt x="20" y="5"/>
                    <a:pt x="18" y="3"/>
                    <a:pt x="16" y="2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453"/>
            <p:cNvSpPr/>
            <p:nvPr/>
          </p:nvSpPr>
          <p:spPr bwMode="auto">
            <a:xfrm>
              <a:off x="5329238" y="4186238"/>
              <a:ext cx="73025" cy="79375"/>
            </a:xfrm>
            <a:custGeom>
              <a:avLst/>
              <a:gdLst>
                <a:gd name="T0" fmla="*/ 13 w 26"/>
                <a:gd name="T1" fmla="*/ 6 h 28"/>
                <a:gd name="T2" fmla="*/ 3 w 26"/>
                <a:gd name="T3" fmla="*/ 20 h 28"/>
                <a:gd name="T4" fmla="*/ 8 w 26"/>
                <a:gd name="T5" fmla="*/ 25 h 28"/>
                <a:gd name="T6" fmla="*/ 22 w 26"/>
                <a:gd name="T7" fmla="*/ 11 h 28"/>
                <a:gd name="T8" fmla="*/ 13 w 26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13" y="6"/>
                  </a:moveTo>
                  <a:cubicBezTo>
                    <a:pt x="10" y="11"/>
                    <a:pt x="6" y="16"/>
                    <a:pt x="3" y="20"/>
                  </a:cubicBezTo>
                  <a:cubicBezTo>
                    <a:pt x="0" y="23"/>
                    <a:pt x="5" y="28"/>
                    <a:pt x="8" y="25"/>
                  </a:cubicBezTo>
                  <a:cubicBezTo>
                    <a:pt x="13" y="22"/>
                    <a:pt x="18" y="17"/>
                    <a:pt x="22" y="11"/>
                  </a:cubicBezTo>
                  <a:cubicBezTo>
                    <a:pt x="26" y="6"/>
                    <a:pt x="17" y="0"/>
                    <a:pt x="13" y="6"/>
                  </a:cubicBezTo>
                  <a:close/>
                </a:path>
              </a:pathLst>
            </a:custGeom>
            <a:solidFill>
              <a:srgbClr val="48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454"/>
            <p:cNvSpPr/>
            <p:nvPr/>
          </p:nvSpPr>
          <p:spPr bwMode="auto">
            <a:xfrm>
              <a:off x="5356225" y="4251325"/>
              <a:ext cx="69850" cy="73025"/>
            </a:xfrm>
            <a:custGeom>
              <a:avLst/>
              <a:gdLst>
                <a:gd name="T0" fmla="*/ 12 w 25"/>
                <a:gd name="T1" fmla="*/ 6 h 26"/>
                <a:gd name="T2" fmla="*/ 3 w 25"/>
                <a:gd name="T3" fmla="*/ 17 h 26"/>
                <a:gd name="T4" fmla="*/ 8 w 25"/>
                <a:gd name="T5" fmla="*/ 23 h 26"/>
                <a:gd name="T6" fmla="*/ 21 w 25"/>
                <a:gd name="T7" fmla="*/ 11 h 26"/>
                <a:gd name="T8" fmla="*/ 12 w 25"/>
                <a:gd name="T9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2" y="6"/>
                  </a:moveTo>
                  <a:cubicBezTo>
                    <a:pt x="10" y="10"/>
                    <a:pt x="7" y="14"/>
                    <a:pt x="3" y="17"/>
                  </a:cubicBezTo>
                  <a:cubicBezTo>
                    <a:pt x="0" y="20"/>
                    <a:pt x="4" y="26"/>
                    <a:pt x="8" y="23"/>
                  </a:cubicBezTo>
                  <a:cubicBezTo>
                    <a:pt x="13" y="20"/>
                    <a:pt x="17" y="16"/>
                    <a:pt x="21" y="11"/>
                  </a:cubicBezTo>
                  <a:cubicBezTo>
                    <a:pt x="25" y="6"/>
                    <a:pt x="16" y="0"/>
                    <a:pt x="12" y="6"/>
                  </a:cubicBezTo>
                  <a:close/>
                </a:path>
              </a:pathLst>
            </a:custGeom>
            <a:solidFill>
              <a:srgbClr val="48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455"/>
            <p:cNvSpPr/>
            <p:nvPr/>
          </p:nvSpPr>
          <p:spPr bwMode="auto">
            <a:xfrm>
              <a:off x="4500563" y="4248150"/>
              <a:ext cx="84138" cy="47625"/>
            </a:xfrm>
            <a:custGeom>
              <a:avLst/>
              <a:gdLst>
                <a:gd name="T0" fmla="*/ 21 w 30"/>
                <a:gd name="T1" fmla="*/ 4 h 17"/>
                <a:gd name="T2" fmla="*/ 1 w 30"/>
                <a:gd name="T3" fmla="*/ 14 h 17"/>
                <a:gd name="T4" fmla="*/ 1 w 30"/>
                <a:gd name="T5" fmla="*/ 16 h 17"/>
                <a:gd name="T6" fmla="*/ 25 w 30"/>
                <a:gd name="T7" fmla="*/ 9 h 17"/>
                <a:gd name="T8" fmla="*/ 21 w 30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7">
                  <a:moveTo>
                    <a:pt x="21" y="4"/>
                  </a:moveTo>
                  <a:cubicBezTo>
                    <a:pt x="15" y="9"/>
                    <a:pt x="9" y="13"/>
                    <a:pt x="1" y="14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0" y="17"/>
                    <a:pt x="18" y="13"/>
                    <a:pt x="25" y="9"/>
                  </a:cubicBezTo>
                  <a:cubicBezTo>
                    <a:pt x="30" y="7"/>
                    <a:pt x="25" y="0"/>
                    <a:pt x="21" y="4"/>
                  </a:cubicBezTo>
                  <a:close/>
                </a:path>
              </a:pathLst>
            </a:custGeom>
            <a:solidFill>
              <a:srgbClr val="48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456"/>
            <p:cNvSpPr/>
            <p:nvPr/>
          </p:nvSpPr>
          <p:spPr bwMode="auto">
            <a:xfrm>
              <a:off x="4510088" y="4295775"/>
              <a:ext cx="74613" cy="50800"/>
            </a:xfrm>
            <a:custGeom>
              <a:avLst/>
              <a:gdLst>
                <a:gd name="T0" fmla="*/ 17 w 27"/>
                <a:gd name="T1" fmla="*/ 3 h 18"/>
                <a:gd name="T2" fmla="*/ 5 w 27"/>
                <a:gd name="T3" fmla="*/ 9 h 18"/>
                <a:gd name="T4" fmla="*/ 7 w 27"/>
                <a:gd name="T5" fmla="*/ 17 h 18"/>
                <a:gd name="T6" fmla="*/ 21 w 27"/>
                <a:gd name="T7" fmla="*/ 11 h 18"/>
                <a:gd name="T8" fmla="*/ 17 w 27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8">
                  <a:moveTo>
                    <a:pt x="17" y="3"/>
                  </a:moveTo>
                  <a:cubicBezTo>
                    <a:pt x="13" y="6"/>
                    <a:pt x="9" y="8"/>
                    <a:pt x="5" y="9"/>
                  </a:cubicBezTo>
                  <a:cubicBezTo>
                    <a:pt x="0" y="11"/>
                    <a:pt x="2" y="18"/>
                    <a:pt x="7" y="17"/>
                  </a:cubicBezTo>
                  <a:cubicBezTo>
                    <a:pt x="12" y="15"/>
                    <a:pt x="17" y="14"/>
                    <a:pt x="21" y="11"/>
                  </a:cubicBezTo>
                  <a:cubicBezTo>
                    <a:pt x="27" y="8"/>
                    <a:pt x="22" y="0"/>
                    <a:pt x="17" y="3"/>
                  </a:cubicBezTo>
                  <a:close/>
                </a:path>
              </a:pathLst>
            </a:custGeom>
            <a:solidFill>
              <a:srgbClr val="489E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457"/>
            <p:cNvSpPr/>
            <p:nvPr/>
          </p:nvSpPr>
          <p:spPr bwMode="auto">
            <a:xfrm>
              <a:off x="4206875" y="2374900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458"/>
            <p:cNvSpPr/>
            <p:nvPr/>
          </p:nvSpPr>
          <p:spPr bwMode="auto">
            <a:xfrm>
              <a:off x="4164013" y="2349500"/>
              <a:ext cx="42863" cy="52388"/>
            </a:xfrm>
            <a:custGeom>
              <a:avLst/>
              <a:gdLst>
                <a:gd name="T0" fmla="*/ 13 w 15"/>
                <a:gd name="T1" fmla="*/ 3 h 19"/>
                <a:gd name="T2" fmla="*/ 6 w 15"/>
                <a:gd name="T3" fmla="*/ 1 h 19"/>
                <a:gd name="T4" fmla="*/ 2 w 15"/>
                <a:gd name="T5" fmla="*/ 6 h 19"/>
                <a:gd name="T6" fmla="*/ 1 w 15"/>
                <a:gd name="T7" fmla="*/ 6 h 19"/>
                <a:gd name="T8" fmla="*/ 2 w 15"/>
                <a:gd name="T9" fmla="*/ 6 h 19"/>
                <a:gd name="T10" fmla="*/ 1 w 15"/>
                <a:gd name="T11" fmla="*/ 8 h 19"/>
                <a:gd name="T12" fmla="*/ 0 w 15"/>
                <a:gd name="T13" fmla="*/ 12 h 19"/>
                <a:gd name="T14" fmla="*/ 0 w 15"/>
                <a:gd name="T15" fmla="*/ 14 h 19"/>
                <a:gd name="T16" fmla="*/ 0 w 15"/>
                <a:gd name="T17" fmla="*/ 14 h 19"/>
                <a:gd name="T18" fmla="*/ 1 w 15"/>
                <a:gd name="T19" fmla="*/ 12 h 19"/>
                <a:gd name="T20" fmla="*/ 1 w 15"/>
                <a:gd name="T21" fmla="*/ 12 h 19"/>
                <a:gd name="T22" fmla="*/ 3 w 15"/>
                <a:gd name="T23" fmla="*/ 18 h 19"/>
                <a:gd name="T24" fmla="*/ 11 w 15"/>
                <a:gd name="T25" fmla="*/ 17 h 19"/>
                <a:gd name="T26" fmla="*/ 13 w 15"/>
                <a:gd name="T27" fmla="*/ 13 h 19"/>
                <a:gd name="T28" fmla="*/ 14 w 15"/>
                <a:gd name="T29" fmla="*/ 11 h 19"/>
                <a:gd name="T30" fmla="*/ 15 w 15"/>
                <a:gd name="T31" fmla="*/ 10 h 19"/>
                <a:gd name="T32" fmla="*/ 14 w 15"/>
                <a:gd name="T33" fmla="*/ 10 h 19"/>
                <a:gd name="T34" fmla="*/ 15 w 15"/>
                <a:gd name="T35" fmla="*/ 10 h 19"/>
                <a:gd name="T36" fmla="*/ 15 w 15"/>
                <a:gd name="T37" fmla="*/ 10 h 19"/>
                <a:gd name="T38" fmla="*/ 15 w 15"/>
                <a:gd name="T39" fmla="*/ 9 h 19"/>
                <a:gd name="T40" fmla="*/ 13 w 15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9">
                  <a:moveTo>
                    <a:pt x="13" y="3"/>
                  </a:moveTo>
                  <a:cubicBezTo>
                    <a:pt x="12" y="1"/>
                    <a:pt x="9" y="0"/>
                    <a:pt x="6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12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6" y="19"/>
                    <a:pt x="8" y="18"/>
                    <a:pt x="11" y="17"/>
                  </a:cubicBezTo>
                  <a:cubicBezTo>
                    <a:pt x="12" y="16"/>
                    <a:pt x="12" y="14"/>
                    <a:pt x="13" y="13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5" y="4"/>
                    <a:pt x="13" y="3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Line 459"/>
            <p:cNvSpPr>
              <a:spLocks noChangeShapeType="1"/>
            </p:cNvSpPr>
            <p:nvPr/>
          </p:nvSpPr>
          <p:spPr bwMode="auto">
            <a:xfrm>
              <a:off x="4164013" y="23876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Line 460"/>
            <p:cNvSpPr>
              <a:spLocks noChangeShapeType="1"/>
            </p:cNvSpPr>
            <p:nvPr/>
          </p:nvSpPr>
          <p:spPr bwMode="auto">
            <a:xfrm>
              <a:off x="4164013" y="23876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461"/>
            <p:cNvSpPr/>
            <p:nvPr/>
          </p:nvSpPr>
          <p:spPr bwMode="auto">
            <a:xfrm>
              <a:off x="4170363" y="2365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462"/>
            <p:cNvSpPr/>
            <p:nvPr/>
          </p:nvSpPr>
          <p:spPr bwMode="auto">
            <a:xfrm>
              <a:off x="4195763" y="2393950"/>
              <a:ext cx="38100" cy="41275"/>
            </a:xfrm>
            <a:custGeom>
              <a:avLst/>
              <a:gdLst>
                <a:gd name="T0" fmla="*/ 12 w 14"/>
                <a:gd name="T1" fmla="*/ 3 h 15"/>
                <a:gd name="T2" fmla="*/ 5 w 14"/>
                <a:gd name="T3" fmla="*/ 3 h 15"/>
                <a:gd name="T4" fmla="*/ 2 w 14"/>
                <a:gd name="T5" fmla="*/ 8 h 15"/>
                <a:gd name="T6" fmla="*/ 6 w 14"/>
                <a:gd name="T7" fmla="*/ 13 h 15"/>
                <a:gd name="T8" fmla="*/ 11 w 14"/>
                <a:gd name="T9" fmla="*/ 9 h 15"/>
                <a:gd name="T10" fmla="*/ 12 w 14"/>
                <a:gd name="T11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12" y="3"/>
                  </a:moveTo>
                  <a:cubicBezTo>
                    <a:pt x="10" y="0"/>
                    <a:pt x="7" y="1"/>
                    <a:pt x="5" y="3"/>
                  </a:cubicBezTo>
                  <a:cubicBezTo>
                    <a:pt x="4" y="5"/>
                    <a:pt x="3" y="7"/>
                    <a:pt x="2" y="8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8" y="12"/>
                    <a:pt x="9" y="11"/>
                    <a:pt x="11" y="9"/>
                  </a:cubicBezTo>
                  <a:cubicBezTo>
                    <a:pt x="13" y="8"/>
                    <a:pt x="14" y="5"/>
                    <a:pt x="12" y="3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463"/>
            <p:cNvSpPr/>
            <p:nvPr/>
          </p:nvSpPr>
          <p:spPr bwMode="auto">
            <a:xfrm>
              <a:off x="4137025" y="2433638"/>
              <a:ext cx="41275" cy="38100"/>
            </a:xfrm>
            <a:custGeom>
              <a:avLst/>
              <a:gdLst>
                <a:gd name="T0" fmla="*/ 13 w 15"/>
                <a:gd name="T1" fmla="*/ 1 h 14"/>
                <a:gd name="T2" fmla="*/ 7 w 15"/>
                <a:gd name="T3" fmla="*/ 4 h 14"/>
                <a:gd name="T4" fmla="*/ 4 w 15"/>
                <a:gd name="T5" fmla="*/ 8 h 14"/>
                <a:gd name="T6" fmla="*/ 5 w 15"/>
                <a:gd name="T7" fmla="*/ 14 h 14"/>
                <a:gd name="T8" fmla="*/ 14 w 15"/>
                <a:gd name="T9" fmla="*/ 7 h 14"/>
                <a:gd name="T10" fmla="*/ 13 w 15"/>
                <a:gd name="T1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10" y="0"/>
                    <a:pt x="7" y="1"/>
                    <a:pt x="7" y="4"/>
                  </a:cubicBezTo>
                  <a:cubicBezTo>
                    <a:pt x="6" y="5"/>
                    <a:pt x="5" y="8"/>
                    <a:pt x="4" y="8"/>
                  </a:cubicBezTo>
                  <a:cubicBezTo>
                    <a:pt x="0" y="9"/>
                    <a:pt x="1" y="14"/>
                    <a:pt x="5" y="14"/>
                  </a:cubicBezTo>
                  <a:cubicBezTo>
                    <a:pt x="9" y="14"/>
                    <a:pt x="12" y="11"/>
                    <a:pt x="14" y="7"/>
                  </a:cubicBezTo>
                  <a:cubicBezTo>
                    <a:pt x="15" y="5"/>
                    <a:pt x="15" y="3"/>
                    <a:pt x="13" y="1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464"/>
            <p:cNvSpPr/>
            <p:nvPr/>
          </p:nvSpPr>
          <p:spPr bwMode="auto">
            <a:xfrm>
              <a:off x="5113338" y="3662363"/>
              <a:ext cx="44450" cy="69850"/>
            </a:xfrm>
            <a:custGeom>
              <a:avLst/>
              <a:gdLst>
                <a:gd name="T0" fmla="*/ 13 w 16"/>
                <a:gd name="T1" fmla="*/ 14 h 25"/>
                <a:gd name="T2" fmla="*/ 9 w 16"/>
                <a:gd name="T3" fmla="*/ 5 h 25"/>
                <a:gd name="T4" fmla="*/ 1 w 16"/>
                <a:gd name="T5" fmla="*/ 5 h 25"/>
                <a:gd name="T6" fmla="*/ 1 w 16"/>
                <a:gd name="T7" fmla="*/ 19 h 25"/>
                <a:gd name="T8" fmla="*/ 9 w 16"/>
                <a:gd name="T9" fmla="*/ 24 h 25"/>
                <a:gd name="T10" fmla="*/ 13 w 16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5">
                  <a:moveTo>
                    <a:pt x="13" y="14"/>
                  </a:moveTo>
                  <a:cubicBezTo>
                    <a:pt x="11" y="12"/>
                    <a:pt x="10" y="9"/>
                    <a:pt x="9" y="5"/>
                  </a:cubicBezTo>
                  <a:cubicBezTo>
                    <a:pt x="9" y="0"/>
                    <a:pt x="2" y="0"/>
                    <a:pt x="1" y="5"/>
                  </a:cubicBezTo>
                  <a:cubicBezTo>
                    <a:pt x="1" y="10"/>
                    <a:pt x="0" y="15"/>
                    <a:pt x="1" y="19"/>
                  </a:cubicBezTo>
                  <a:cubicBezTo>
                    <a:pt x="3" y="23"/>
                    <a:pt x="6" y="25"/>
                    <a:pt x="9" y="24"/>
                  </a:cubicBezTo>
                  <a:cubicBezTo>
                    <a:pt x="13" y="23"/>
                    <a:pt x="16" y="18"/>
                    <a:pt x="13" y="14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465"/>
            <p:cNvSpPr/>
            <p:nvPr/>
          </p:nvSpPr>
          <p:spPr bwMode="auto">
            <a:xfrm>
              <a:off x="5176838" y="3721100"/>
              <a:ext cx="39688" cy="44450"/>
            </a:xfrm>
            <a:custGeom>
              <a:avLst/>
              <a:gdLst>
                <a:gd name="T0" fmla="*/ 9 w 14"/>
                <a:gd name="T1" fmla="*/ 4 h 16"/>
                <a:gd name="T2" fmla="*/ 9 w 14"/>
                <a:gd name="T3" fmla="*/ 4 h 16"/>
                <a:gd name="T4" fmla="*/ 7 w 14"/>
                <a:gd name="T5" fmla="*/ 3 h 16"/>
                <a:gd name="T6" fmla="*/ 4 w 14"/>
                <a:gd name="T7" fmla="*/ 0 h 16"/>
                <a:gd name="T8" fmla="*/ 0 w 14"/>
                <a:gd name="T9" fmla="*/ 4 h 16"/>
                <a:gd name="T10" fmla="*/ 1 w 14"/>
                <a:gd name="T11" fmla="*/ 7 h 16"/>
                <a:gd name="T12" fmla="*/ 1 w 14"/>
                <a:gd name="T13" fmla="*/ 8 h 16"/>
                <a:gd name="T14" fmla="*/ 2 w 14"/>
                <a:gd name="T15" fmla="*/ 9 h 16"/>
                <a:gd name="T16" fmla="*/ 10 w 14"/>
                <a:gd name="T17" fmla="*/ 14 h 16"/>
                <a:gd name="T18" fmla="*/ 9 w 14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2" y="10"/>
                    <a:pt x="2" y="9"/>
                  </a:cubicBezTo>
                  <a:cubicBezTo>
                    <a:pt x="2" y="13"/>
                    <a:pt x="6" y="16"/>
                    <a:pt x="10" y="14"/>
                  </a:cubicBezTo>
                  <a:cubicBezTo>
                    <a:pt x="14" y="12"/>
                    <a:pt x="13" y="5"/>
                    <a:pt x="9" y="4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466"/>
            <p:cNvSpPr/>
            <p:nvPr/>
          </p:nvSpPr>
          <p:spPr bwMode="auto">
            <a:xfrm>
              <a:off x="5168900" y="3648075"/>
              <a:ext cx="47625" cy="52388"/>
            </a:xfrm>
            <a:custGeom>
              <a:avLst/>
              <a:gdLst>
                <a:gd name="T0" fmla="*/ 15 w 17"/>
                <a:gd name="T1" fmla="*/ 10 h 19"/>
                <a:gd name="T2" fmla="*/ 10 w 17"/>
                <a:gd name="T3" fmla="*/ 2 h 19"/>
                <a:gd name="T4" fmla="*/ 3 w 17"/>
                <a:gd name="T5" fmla="*/ 2 h 19"/>
                <a:gd name="T6" fmla="*/ 3 w 17"/>
                <a:gd name="T7" fmla="*/ 9 h 19"/>
                <a:gd name="T8" fmla="*/ 6 w 17"/>
                <a:gd name="T9" fmla="*/ 16 h 19"/>
                <a:gd name="T10" fmla="*/ 13 w 17"/>
                <a:gd name="T11" fmla="*/ 18 h 19"/>
                <a:gd name="T12" fmla="*/ 15 w 17"/>
                <a:gd name="T1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9">
                  <a:moveTo>
                    <a:pt x="15" y="10"/>
                  </a:moveTo>
                  <a:cubicBezTo>
                    <a:pt x="14" y="7"/>
                    <a:pt x="12" y="4"/>
                    <a:pt x="10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1" y="7"/>
                    <a:pt x="3" y="9"/>
                  </a:cubicBezTo>
                  <a:cubicBezTo>
                    <a:pt x="4" y="11"/>
                    <a:pt x="5" y="14"/>
                    <a:pt x="6" y="16"/>
                  </a:cubicBezTo>
                  <a:cubicBezTo>
                    <a:pt x="7" y="19"/>
                    <a:pt x="11" y="19"/>
                    <a:pt x="13" y="18"/>
                  </a:cubicBezTo>
                  <a:cubicBezTo>
                    <a:pt x="16" y="16"/>
                    <a:pt x="17" y="13"/>
                    <a:pt x="15" y="10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467"/>
            <p:cNvSpPr/>
            <p:nvPr/>
          </p:nvSpPr>
          <p:spPr bwMode="auto">
            <a:xfrm>
              <a:off x="6046788" y="2101850"/>
              <a:ext cx="293688" cy="241300"/>
            </a:xfrm>
            <a:custGeom>
              <a:avLst/>
              <a:gdLst>
                <a:gd name="T0" fmla="*/ 1 w 105"/>
                <a:gd name="T1" fmla="*/ 30 h 86"/>
                <a:gd name="T2" fmla="*/ 8 w 105"/>
                <a:gd name="T3" fmla="*/ 24 h 86"/>
                <a:gd name="T4" fmla="*/ 30 w 105"/>
                <a:gd name="T5" fmla="*/ 9 h 86"/>
                <a:gd name="T6" fmla="*/ 47 w 105"/>
                <a:gd name="T7" fmla="*/ 3 h 86"/>
                <a:gd name="T8" fmla="*/ 67 w 105"/>
                <a:gd name="T9" fmla="*/ 1 h 86"/>
                <a:gd name="T10" fmla="*/ 87 w 105"/>
                <a:gd name="T11" fmla="*/ 11 h 86"/>
                <a:gd name="T12" fmla="*/ 99 w 105"/>
                <a:gd name="T13" fmla="*/ 30 h 86"/>
                <a:gd name="T14" fmla="*/ 99 w 105"/>
                <a:gd name="T15" fmla="*/ 73 h 86"/>
                <a:gd name="T16" fmla="*/ 93 w 105"/>
                <a:gd name="T17" fmla="*/ 81 h 86"/>
                <a:gd name="T18" fmla="*/ 83 w 105"/>
                <a:gd name="T19" fmla="*/ 86 h 86"/>
                <a:gd name="T20" fmla="*/ 78 w 105"/>
                <a:gd name="T21" fmla="*/ 85 h 86"/>
                <a:gd name="T22" fmla="*/ 74 w 105"/>
                <a:gd name="T23" fmla="*/ 83 h 86"/>
                <a:gd name="T24" fmla="*/ 67 w 105"/>
                <a:gd name="T25" fmla="*/ 77 h 86"/>
                <a:gd name="T26" fmla="*/ 60 w 105"/>
                <a:gd name="T27" fmla="*/ 65 h 86"/>
                <a:gd name="T28" fmla="*/ 56 w 105"/>
                <a:gd name="T29" fmla="*/ 54 h 86"/>
                <a:gd name="T30" fmla="*/ 53 w 105"/>
                <a:gd name="T31" fmla="*/ 47 h 86"/>
                <a:gd name="T32" fmla="*/ 52 w 105"/>
                <a:gd name="T33" fmla="*/ 45 h 86"/>
                <a:gd name="T34" fmla="*/ 53 w 105"/>
                <a:gd name="T35" fmla="*/ 44 h 86"/>
                <a:gd name="T36" fmla="*/ 54 w 105"/>
                <a:gd name="T37" fmla="*/ 44 h 86"/>
                <a:gd name="T38" fmla="*/ 54 w 105"/>
                <a:gd name="T39" fmla="*/ 44 h 86"/>
                <a:gd name="T40" fmla="*/ 55 w 105"/>
                <a:gd name="T41" fmla="*/ 46 h 86"/>
                <a:gd name="T42" fmla="*/ 57 w 105"/>
                <a:gd name="T43" fmla="*/ 53 h 86"/>
                <a:gd name="T44" fmla="*/ 62 w 105"/>
                <a:gd name="T45" fmla="*/ 64 h 86"/>
                <a:gd name="T46" fmla="*/ 69 w 105"/>
                <a:gd name="T47" fmla="*/ 76 h 86"/>
                <a:gd name="T48" fmla="*/ 83 w 105"/>
                <a:gd name="T49" fmla="*/ 82 h 86"/>
                <a:gd name="T50" fmla="*/ 95 w 105"/>
                <a:gd name="T51" fmla="*/ 71 h 86"/>
                <a:gd name="T52" fmla="*/ 98 w 105"/>
                <a:gd name="T53" fmla="*/ 52 h 86"/>
                <a:gd name="T54" fmla="*/ 94 w 105"/>
                <a:gd name="T55" fmla="*/ 32 h 86"/>
                <a:gd name="T56" fmla="*/ 83 w 105"/>
                <a:gd name="T57" fmla="*/ 15 h 86"/>
                <a:gd name="T58" fmla="*/ 66 w 105"/>
                <a:gd name="T59" fmla="*/ 6 h 86"/>
                <a:gd name="T60" fmla="*/ 48 w 105"/>
                <a:gd name="T61" fmla="*/ 8 h 86"/>
                <a:gd name="T62" fmla="*/ 32 w 105"/>
                <a:gd name="T63" fmla="*/ 13 h 86"/>
                <a:gd name="T64" fmla="*/ 19 w 105"/>
                <a:gd name="T65" fmla="*/ 20 h 86"/>
                <a:gd name="T66" fmla="*/ 10 w 105"/>
                <a:gd name="T67" fmla="*/ 26 h 86"/>
                <a:gd name="T68" fmla="*/ 2 w 105"/>
                <a:gd name="T69" fmla="*/ 32 h 86"/>
                <a:gd name="T70" fmla="*/ 1 w 105"/>
                <a:gd name="T71" fmla="*/ 31 h 86"/>
                <a:gd name="T72" fmla="*/ 1 w 105"/>
                <a:gd name="T7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86">
                  <a:moveTo>
                    <a:pt x="1" y="30"/>
                  </a:moveTo>
                  <a:cubicBezTo>
                    <a:pt x="1" y="30"/>
                    <a:pt x="3" y="28"/>
                    <a:pt x="8" y="24"/>
                  </a:cubicBezTo>
                  <a:cubicBezTo>
                    <a:pt x="13" y="20"/>
                    <a:pt x="20" y="14"/>
                    <a:pt x="30" y="9"/>
                  </a:cubicBezTo>
                  <a:cubicBezTo>
                    <a:pt x="35" y="7"/>
                    <a:pt x="41" y="4"/>
                    <a:pt x="47" y="3"/>
                  </a:cubicBezTo>
                  <a:cubicBezTo>
                    <a:pt x="53" y="1"/>
                    <a:pt x="60" y="0"/>
                    <a:pt x="67" y="1"/>
                  </a:cubicBezTo>
                  <a:cubicBezTo>
                    <a:pt x="74" y="2"/>
                    <a:pt x="82" y="5"/>
                    <a:pt x="87" y="11"/>
                  </a:cubicBezTo>
                  <a:cubicBezTo>
                    <a:pt x="92" y="16"/>
                    <a:pt x="97" y="23"/>
                    <a:pt x="99" y="30"/>
                  </a:cubicBezTo>
                  <a:cubicBezTo>
                    <a:pt x="105" y="44"/>
                    <a:pt x="105" y="60"/>
                    <a:pt x="99" y="73"/>
                  </a:cubicBezTo>
                  <a:cubicBezTo>
                    <a:pt x="98" y="76"/>
                    <a:pt x="96" y="79"/>
                    <a:pt x="93" y="81"/>
                  </a:cubicBezTo>
                  <a:cubicBezTo>
                    <a:pt x="90" y="84"/>
                    <a:pt x="87" y="86"/>
                    <a:pt x="83" y="86"/>
                  </a:cubicBezTo>
                  <a:cubicBezTo>
                    <a:pt x="82" y="86"/>
                    <a:pt x="80" y="86"/>
                    <a:pt x="78" y="85"/>
                  </a:cubicBezTo>
                  <a:cubicBezTo>
                    <a:pt x="77" y="85"/>
                    <a:pt x="75" y="84"/>
                    <a:pt x="74" y="83"/>
                  </a:cubicBezTo>
                  <a:cubicBezTo>
                    <a:pt x="71" y="82"/>
                    <a:pt x="69" y="80"/>
                    <a:pt x="67" y="77"/>
                  </a:cubicBezTo>
                  <a:cubicBezTo>
                    <a:pt x="64" y="73"/>
                    <a:pt x="61" y="69"/>
                    <a:pt x="60" y="65"/>
                  </a:cubicBezTo>
                  <a:cubicBezTo>
                    <a:pt x="58" y="60"/>
                    <a:pt x="57" y="57"/>
                    <a:pt x="56" y="54"/>
                  </a:cubicBezTo>
                  <a:cubicBezTo>
                    <a:pt x="55" y="51"/>
                    <a:pt x="54" y="48"/>
                    <a:pt x="53" y="47"/>
                  </a:cubicBezTo>
                  <a:cubicBezTo>
                    <a:pt x="53" y="45"/>
                    <a:pt x="52" y="45"/>
                    <a:pt x="52" y="45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5"/>
                    <a:pt x="55" y="46"/>
                  </a:cubicBezTo>
                  <a:cubicBezTo>
                    <a:pt x="55" y="48"/>
                    <a:pt x="56" y="50"/>
                    <a:pt x="57" y="53"/>
                  </a:cubicBezTo>
                  <a:cubicBezTo>
                    <a:pt x="59" y="56"/>
                    <a:pt x="60" y="60"/>
                    <a:pt x="62" y="64"/>
                  </a:cubicBezTo>
                  <a:cubicBezTo>
                    <a:pt x="64" y="67"/>
                    <a:pt x="66" y="72"/>
                    <a:pt x="69" y="76"/>
                  </a:cubicBezTo>
                  <a:cubicBezTo>
                    <a:pt x="73" y="79"/>
                    <a:pt x="78" y="83"/>
                    <a:pt x="83" y="82"/>
                  </a:cubicBezTo>
                  <a:cubicBezTo>
                    <a:pt x="88" y="82"/>
                    <a:pt x="93" y="77"/>
                    <a:pt x="95" y="71"/>
                  </a:cubicBezTo>
                  <a:cubicBezTo>
                    <a:pt x="97" y="65"/>
                    <a:pt x="98" y="58"/>
                    <a:pt x="98" y="52"/>
                  </a:cubicBezTo>
                  <a:cubicBezTo>
                    <a:pt x="98" y="45"/>
                    <a:pt x="97" y="38"/>
                    <a:pt x="94" y="32"/>
                  </a:cubicBezTo>
                  <a:cubicBezTo>
                    <a:pt x="92" y="25"/>
                    <a:pt x="88" y="20"/>
                    <a:pt x="83" y="15"/>
                  </a:cubicBezTo>
                  <a:cubicBezTo>
                    <a:pt x="78" y="10"/>
                    <a:pt x="72" y="7"/>
                    <a:pt x="66" y="6"/>
                  </a:cubicBezTo>
                  <a:cubicBezTo>
                    <a:pt x="60" y="5"/>
                    <a:pt x="54" y="6"/>
                    <a:pt x="48" y="8"/>
                  </a:cubicBezTo>
                  <a:cubicBezTo>
                    <a:pt x="42" y="9"/>
                    <a:pt x="37" y="11"/>
                    <a:pt x="32" y="13"/>
                  </a:cubicBezTo>
                  <a:cubicBezTo>
                    <a:pt x="27" y="16"/>
                    <a:pt x="23" y="18"/>
                    <a:pt x="19" y="20"/>
                  </a:cubicBezTo>
                  <a:cubicBezTo>
                    <a:pt x="16" y="22"/>
                    <a:pt x="13" y="24"/>
                    <a:pt x="10" y="26"/>
                  </a:cubicBezTo>
                  <a:cubicBezTo>
                    <a:pt x="5" y="29"/>
                    <a:pt x="2" y="32"/>
                    <a:pt x="2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0" y="31"/>
                    <a:pt x="0" y="30"/>
                    <a:pt x="1" y="3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468"/>
            <p:cNvSpPr/>
            <p:nvPr/>
          </p:nvSpPr>
          <p:spPr bwMode="auto">
            <a:xfrm>
              <a:off x="6350000" y="2135188"/>
              <a:ext cx="195263" cy="239713"/>
            </a:xfrm>
            <a:custGeom>
              <a:avLst/>
              <a:gdLst>
                <a:gd name="T0" fmla="*/ 41 w 70"/>
                <a:gd name="T1" fmla="*/ 3 h 85"/>
                <a:gd name="T2" fmla="*/ 61 w 70"/>
                <a:gd name="T3" fmla="*/ 17 h 85"/>
                <a:gd name="T4" fmla="*/ 67 w 70"/>
                <a:gd name="T5" fmla="*/ 49 h 85"/>
                <a:gd name="T6" fmla="*/ 62 w 70"/>
                <a:gd name="T7" fmla="*/ 60 h 85"/>
                <a:gd name="T8" fmla="*/ 61 w 70"/>
                <a:gd name="T9" fmla="*/ 61 h 85"/>
                <a:gd name="T10" fmla="*/ 61 w 70"/>
                <a:gd name="T11" fmla="*/ 62 h 85"/>
                <a:gd name="T12" fmla="*/ 57 w 70"/>
                <a:gd name="T13" fmla="*/ 66 h 85"/>
                <a:gd name="T14" fmla="*/ 50 w 70"/>
                <a:gd name="T15" fmla="*/ 73 h 85"/>
                <a:gd name="T16" fmla="*/ 41 w 70"/>
                <a:gd name="T17" fmla="*/ 78 h 85"/>
                <a:gd name="T18" fmla="*/ 18 w 70"/>
                <a:gd name="T19" fmla="*/ 85 h 85"/>
                <a:gd name="T20" fmla="*/ 15 w 70"/>
                <a:gd name="T21" fmla="*/ 85 h 85"/>
                <a:gd name="T22" fmla="*/ 13 w 70"/>
                <a:gd name="T23" fmla="*/ 85 h 85"/>
                <a:gd name="T24" fmla="*/ 1 w 70"/>
                <a:gd name="T25" fmla="*/ 78 h 85"/>
                <a:gd name="T26" fmla="*/ 0 w 70"/>
                <a:gd name="T27" fmla="*/ 73 h 85"/>
                <a:gd name="T28" fmla="*/ 3 w 70"/>
                <a:gd name="T29" fmla="*/ 62 h 85"/>
                <a:gd name="T30" fmla="*/ 24 w 70"/>
                <a:gd name="T31" fmla="*/ 41 h 85"/>
                <a:gd name="T32" fmla="*/ 40 w 70"/>
                <a:gd name="T33" fmla="*/ 32 h 85"/>
                <a:gd name="T34" fmla="*/ 41 w 70"/>
                <a:gd name="T35" fmla="*/ 33 h 85"/>
                <a:gd name="T36" fmla="*/ 16 w 70"/>
                <a:gd name="T37" fmla="*/ 52 h 85"/>
                <a:gd name="T38" fmla="*/ 5 w 70"/>
                <a:gd name="T39" fmla="*/ 71 h 85"/>
                <a:gd name="T40" fmla="*/ 5 w 70"/>
                <a:gd name="T41" fmla="*/ 74 h 85"/>
                <a:gd name="T42" fmla="*/ 7 w 70"/>
                <a:gd name="T43" fmla="*/ 77 h 85"/>
                <a:gd name="T44" fmla="*/ 14 w 70"/>
                <a:gd name="T45" fmla="*/ 80 h 85"/>
                <a:gd name="T46" fmla="*/ 15 w 70"/>
                <a:gd name="T47" fmla="*/ 80 h 85"/>
                <a:gd name="T48" fmla="*/ 22 w 70"/>
                <a:gd name="T49" fmla="*/ 79 h 85"/>
                <a:gd name="T50" fmla="*/ 53 w 70"/>
                <a:gd name="T51" fmla="*/ 62 h 85"/>
                <a:gd name="T52" fmla="*/ 56 w 70"/>
                <a:gd name="T53" fmla="*/ 58 h 85"/>
                <a:gd name="T54" fmla="*/ 56 w 70"/>
                <a:gd name="T55" fmla="*/ 59 h 85"/>
                <a:gd name="T56" fmla="*/ 56 w 70"/>
                <a:gd name="T57" fmla="*/ 58 h 85"/>
                <a:gd name="T58" fmla="*/ 58 w 70"/>
                <a:gd name="T59" fmla="*/ 55 h 85"/>
                <a:gd name="T60" fmla="*/ 63 w 70"/>
                <a:gd name="T61" fmla="*/ 32 h 85"/>
                <a:gd name="T62" fmla="*/ 48 w 70"/>
                <a:gd name="T63" fmla="*/ 11 h 85"/>
                <a:gd name="T64" fmla="*/ 32 w 70"/>
                <a:gd name="T65" fmla="*/ 2 h 85"/>
                <a:gd name="T66" fmla="*/ 33 w 70"/>
                <a:gd name="T67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85">
                  <a:moveTo>
                    <a:pt x="33" y="1"/>
                  </a:moveTo>
                  <a:cubicBezTo>
                    <a:pt x="33" y="1"/>
                    <a:pt x="36" y="1"/>
                    <a:pt x="41" y="3"/>
                  </a:cubicBezTo>
                  <a:cubicBezTo>
                    <a:pt x="44" y="5"/>
                    <a:pt x="47" y="6"/>
                    <a:pt x="50" y="8"/>
                  </a:cubicBezTo>
                  <a:cubicBezTo>
                    <a:pt x="54" y="10"/>
                    <a:pt x="57" y="13"/>
                    <a:pt x="61" y="17"/>
                  </a:cubicBezTo>
                  <a:cubicBezTo>
                    <a:pt x="64" y="20"/>
                    <a:pt x="67" y="25"/>
                    <a:pt x="68" y="31"/>
                  </a:cubicBezTo>
                  <a:cubicBezTo>
                    <a:pt x="70" y="37"/>
                    <a:pt x="69" y="43"/>
                    <a:pt x="67" y="49"/>
                  </a:cubicBezTo>
                  <a:cubicBezTo>
                    <a:pt x="66" y="52"/>
                    <a:pt x="65" y="55"/>
                    <a:pt x="63" y="5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6" y="67"/>
                    <a:pt x="55" y="68"/>
                    <a:pt x="54" y="70"/>
                  </a:cubicBezTo>
                  <a:cubicBezTo>
                    <a:pt x="53" y="71"/>
                    <a:pt x="51" y="72"/>
                    <a:pt x="50" y="73"/>
                  </a:cubicBezTo>
                  <a:cubicBezTo>
                    <a:pt x="48" y="74"/>
                    <a:pt x="47" y="75"/>
                    <a:pt x="46" y="76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81"/>
                    <a:pt x="29" y="83"/>
                    <a:pt x="23" y="84"/>
                  </a:cubicBezTo>
                  <a:cubicBezTo>
                    <a:pt x="21" y="85"/>
                    <a:pt x="19" y="85"/>
                    <a:pt x="18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9" y="85"/>
                    <a:pt x="6" y="84"/>
                    <a:pt x="3" y="81"/>
                  </a:cubicBezTo>
                  <a:cubicBezTo>
                    <a:pt x="2" y="80"/>
                    <a:pt x="2" y="79"/>
                    <a:pt x="1" y="78"/>
                  </a:cubicBezTo>
                  <a:cubicBezTo>
                    <a:pt x="1" y="77"/>
                    <a:pt x="0" y="77"/>
                    <a:pt x="0" y="76"/>
                  </a:cubicBezTo>
                  <a:cubicBezTo>
                    <a:pt x="0" y="75"/>
                    <a:pt x="0" y="74"/>
                    <a:pt x="0" y="7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67"/>
                    <a:pt x="2" y="64"/>
                    <a:pt x="3" y="62"/>
                  </a:cubicBezTo>
                  <a:cubicBezTo>
                    <a:pt x="6" y="57"/>
                    <a:pt x="10" y="53"/>
                    <a:pt x="13" y="49"/>
                  </a:cubicBezTo>
                  <a:cubicBezTo>
                    <a:pt x="17" y="46"/>
                    <a:pt x="20" y="44"/>
                    <a:pt x="24" y="41"/>
                  </a:cubicBezTo>
                  <a:cubicBezTo>
                    <a:pt x="27" y="39"/>
                    <a:pt x="30" y="37"/>
                    <a:pt x="32" y="36"/>
                  </a:cubicBezTo>
                  <a:cubicBezTo>
                    <a:pt x="37" y="33"/>
                    <a:pt x="40" y="32"/>
                    <a:pt x="40" y="32"/>
                  </a:cubicBezTo>
                  <a:cubicBezTo>
                    <a:pt x="40" y="31"/>
                    <a:pt x="41" y="32"/>
                    <a:pt x="41" y="3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38" y="35"/>
                    <a:pt x="33" y="38"/>
                  </a:cubicBezTo>
                  <a:cubicBezTo>
                    <a:pt x="29" y="41"/>
                    <a:pt x="23" y="46"/>
                    <a:pt x="16" y="52"/>
                  </a:cubicBezTo>
                  <a:cubicBezTo>
                    <a:pt x="13" y="56"/>
                    <a:pt x="9" y="59"/>
                    <a:pt x="7" y="64"/>
                  </a:cubicBezTo>
                  <a:cubicBezTo>
                    <a:pt x="6" y="66"/>
                    <a:pt x="5" y="69"/>
                    <a:pt x="5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5"/>
                    <a:pt x="6" y="75"/>
                    <a:pt x="6" y="76"/>
                  </a:cubicBezTo>
                  <a:cubicBezTo>
                    <a:pt x="6" y="76"/>
                    <a:pt x="6" y="77"/>
                    <a:pt x="7" y="77"/>
                  </a:cubicBezTo>
                  <a:cubicBezTo>
                    <a:pt x="8" y="79"/>
                    <a:pt x="11" y="79"/>
                    <a:pt x="13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9" y="79"/>
                    <a:pt x="20" y="79"/>
                    <a:pt x="22" y="79"/>
                  </a:cubicBezTo>
                  <a:cubicBezTo>
                    <a:pt x="28" y="78"/>
                    <a:pt x="33" y="76"/>
                    <a:pt x="39" y="73"/>
                  </a:cubicBezTo>
                  <a:cubicBezTo>
                    <a:pt x="44" y="70"/>
                    <a:pt x="49" y="66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7" y="58"/>
                    <a:pt x="56" y="59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0" y="53"/>
                    <a:pt x="61" y="50"/>
                    <a:pt x="62" y="48"/>
                  </a:cubicBezTo>
                  <a:cubicBezTo>
                    <a:pt x="64" y="42"/>
                    <a:pt x="64" y="37"/>
                    <a:pt x="63" y="32"/>
                  </a:cubicBezTo>
                  <a:cubicBezTo>
                    <a:pt x="63" y="27"/>
                    <a:pt x="60" y="23"/>
                    <a:pt x="57" y="19"/>
                  </a:cubicBezTo>
                  <a:cubicBezTo>
                    <a:pt x="54" y="16"/>
                    <a:pt x="51" y="13"/>
                    <a:pt x="48" y="11"/>
                  </a:cubicBezTo>
                  <a:cubicBezTo>
                    <a:pt x="45" y="9"/>
                    <a:pt x="42" y="7"/>
                    <a:pt x="40" y="6"/>
                  </a:cubicBezTo>
                  <a:cubicBezTo>
                    <a:pt x="35" y="3"/>
                    <a:pt x="32" y="2"/>
                    <a:pt x="32" y="2"/>
                  </a:cubicBezTo>
                  <a:cubicBezTo>
                    <a:pt x="32" y="2"/>
                    <a:pt x="31" y="2"/>
                    <a:pt x="31" y="1"/>
                  </a:cubicBezTo>
                  <a:cubicBezTo>
                    <a:pt x="32" y="1"/>
                    <a:pt x="32" y="0"/>
                    <a:pt x="33" y="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469"/>
            <p:cNvSpPr/>
            <p:nvPr/>
          </p:nvSpPr>
          <p:spPr bwMode="auto">
            <a:xfrm>
              <a:off x="6372225" y="2290763"/>
              <a:ext cx="190500" cy="158750"/>
            </a:xfrm>
            <a:custGeom>
              <a:avLst/>
              <a:gdLst>
                <a:gd name="T0" fmla="*/ 53 w 68"/>
                <a:gd name="T1" fmla="*/ 0 h 57"/>
                <a:gd name="T2" fmla="*/ 55 w 68"/>
                <a:gd name="T3" fmla="*/ 1 h 57"/>
                <a:gd name="T4" fmla="*/ 59 w 68"/>
                <a:gd name="T5" fmla="*/ 2 h 57"/>
                <a:gd name="T6" fmla="*/ 64 w 68"/>
                <a:gd name="T7" fmla="*/ 7 h 57"/>
                <a:gd name="T8" fmla="*/ 68 w 68"/>
                <a:gd name="T9" fmla="*/ 15 h 57"/>
                <a:gd name="T10" fmla="*/ 68 w 68"/>
                <a:gd name="T11" fmla="*/ 25 h 57"/>
                <a:gd name="T12" fmla="*/ 67 w 68"/>
                <a:gd name="T13" fmla="*/ 28 h 57"/>
                <a:gd name="T14" fmla="*/ 67 w 68"/>
                <a:gd name="T15" fmla="*/ 29 h 57"/>
                <a:gd name="T16" fmla="*/ 66 w 68"/>
                <a:gd name="T17" fmla="*/ 31 h 57"/>
                <a:gd name="T18" fmla="*/ 64 w 68"/>
                <a:gd name="T19" fmla="*/ 36 h 57"/>
                <a:gd name="T20" fmla="*/ 62 w 68"/>
                <a:gd name="T21" fmla="*/ 39 h 57"/>
                <a:gd name="T22" fmla="*/ 60 w 68"/>
                <a:gd name="T23" fmla="*/ 41 h 57"/>
                <a:gd name="T24" fmla="*/ 55 w 68"/>
                <a:gd name="T25" fmla="*/ 45 h 57"/>
                <a:gd name="T26" fmla="*/ 45 w 68"/>
                <a:gd name="T27" fmla="*/ 52 h 57"/>
                <a:gd name="T28" fmla="*/ 21 w 68"/>
                <a:gd name="T29" fmla="*/ 56 h 57"/>
                <a:gd name="T30" fmla="*/ 9 w 68"/>
                <a:gd name="T31" fmla="*/ 54 h 57"/>
                <a:gd name="T32" fmla="*/ 5 w 68"/>
                <a:gd name="T33" fmla="*/ 50 h 57"/>
                <a:gd name="T34" fmla="*/ 2 w 68"/>
                <a:gd name="T35" fmla="*/ 46 h 57"/>
                <a:gd name="T36" fmla="*/ 0 w 68"/>
                <a:gd name="T37" fmla="*/ 37 h 57"/>
                <a:gd name="T38" fmla="*/ 3 w 68"/>
                <a:gd name="T39" fmla="*/ 31 h 57"/>
                <a:gd name="T40" fmla="*/ 6 w 68"/>
                <a:gd name="T41" fmla="*/ 27 h 57"/>
                <a:gd name="T42" fmla="*/ 7 w 68"/>
                <a:gd name="T43" fmla="*/ 26 h 57"/>
                <a:gd name="T44" fmla="*/ 7 w 68"/>
                <a:gd name="T45" fmla="*/ 26 h 57"/>
                <a:gd name="T46" fmla="*/ 8 w 68"/>
                <a:gd name="T47" fmla="*/ 26 h 57"/>
                <a:gd name="T48" fmla="*/ 8 w 68"/>
                <a:gd name="T49" fmla="*/ 27 h 57"/>
                <a:gd name="T50" fmla="*/ 5 w 68"/>
                <a:gd name="T51" fmla="*/ 32 h 57"/>
                <a:gd name="T52" fmla="*/ 4 w 68"/>
                <a:gd name="T53" fmla="*/ 37 h 57"/>
                <a:gd name="T54" fmla="*/ 4 w 68"/>
                <a:gd name="T55" fmla="*/ 39 h 57"/>
                <a:gd name="T56" fmla="*/ 4 w 68"/>
                <a:gd name="T57" fmla="*/ 41 h 57"/>
                <a:gd name="T58" fmla="*/ 5 w 68"/>
                <a:gd name="T59" fmla="*/ 44 h 57"/>
                <a:gd name="T60" fmla="*/ 8 w 68"/>
                <a:gd name="T61" fmla="*/ 47 h 57"/>
                <a:gd name="T62" fmla="*/ 11 w 68"/>
                <a:gd name="T63" fmla="*/ 49 h 57"/>
                <a:gd name="T64" fmla="*/ 21 w 68"/>
                <a:gd name="T65" fmla="*/ 51 h 57"/>
                <a:gd name="T66" fmla="*/ 42 w 68"/>
                <a:gd name="T67" fmla="*/ 47 h 57"/>
                <a:gd name="T68" fmla="*/ 52 w 68"/>
                <a:gd name="T69" fmla="*/ 41 h 57"/>
                <a:gd name="T70" fmla="*/ 56 w 68"/>
                <a:gd name="T71" fmla="*/ 37 h 57"/>
                <a:gd name="T72" fmla="*/ 57 w 68"/>
                <a:gd name="T73" fmla="*/ 35 h 57"/>
                <a:gd name="T74" fmla="*/ 59 w 68"/>
                <a:gd name="T75" fmla="*/ 33 h 57"/>
                <a:gd name="T76" fmla="*/ 61 w 68"/>
                <a:gd name="T77" fmla="*/ 29 h 57"/>
                <a:gd name="T78" fmla="*/ 63 w 68"/>
                <a:gd name="T79" fmla="*/ 24 h 57"/>
                <a:gd name="T80" fmla="*/ 63 w 68"/>
                <a:gd name="T81" fmla="*/ 16 h 57"/>
                <a:gd name="T82" fmla="*/ 57 w 68"/>
                <a:gd name="T83" fmla="*/ 5 h 57"/>
                <a:gd name="T84" fmla="*/ 54 w 68"/>
                <a:gd name="T85" fmla="*/ 3 h 57"/>
                <a:gd name="T86" fmla="*/ 53 w 68"/>
                <a:gd name="T87" fmla="*/ 2 h 57"/>
                <a:gd name="T88" fmla="*/ 52 w 68"/>
                <a:gd name="T89" fmla="*/ 1 h 57"/>
                <a:gd name="T90" fmla="*/ 53 w 68"/>
                <a:gd name="T9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" h="57">
                  <a:moveTo>
                    <a:pt x="53" y="0"/>
                  </a:moveTo>
                  <a:cubicBezTo>
                    <a:pt x="53" y="0"/>
                    <a:pt x="54" y="0"/>
                    <a:pt x="55" y="1"/>
                  </a:cubicBezTo>
                  <a:cubicBezTo>
                    <a:pt x="56" y="1"/>
                    <a:pt x="57" y="1"/>
                    <a:pt x="59" y="2"/>
                  </a:cubicBezTo>
                  <a:cubicBezTo>
                    <a:pt x="60" y="3"/>
                    <a:pt x="62" y="5"/>
                    <a:pt x="64" y="7"/>
                  </a:cubicBezTo>
                  <a:cubicBezTo>
                    <a:pt x="66" y="9"/>
                    <a:pt x="67" y="12"/>
                    <a:pt x="68" y="15"/>
                  </a:cubicBezTo>
                  <a:cubicBezTo>
                    <a:pt x="68" y="18"/>
                    <a:pt x="68" y="22"/>
                    <a:pt x="68" y="25"/>
                  </a:cubicBezTo>
                  <a:cubicBezTo>
                    <a:pt x="67" y="26"/>
                    <a:pt x="67" y="27"/>
                    <a:pt x="67" y="28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6" y="30"/>
                    <a:pt x="66" y="30"/>
                    <a:pt x="66" y="31"/>
                  </a:cubicBezTo>
                  <a:cubicBezTo>
                    <a:pt x="65" y="33"/>
                    <a:pt x="65" y="34"/>
                    <a:pt x="64" y="36"/>
                  </a:cubicBezTo>
                  <a:cubicBezTo>
                    <a:pt x="63" y="37"/>
                    <a:pt x="62" y="38"/>
                    <a:pt x="62" y="39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3"/>
                    <a:pt x="57" y="44"/>
                    <a:pt x="55" y="45"/>
                  </a:cubicBezTo>
                  <a:cubicBezTo>
                    <a:pt x="52" y="48"/>
                    <a:pt x="48" y="50"/>
                    <a:pt x="45" y="52"/>
                  </a:cubicBezTo>
                  <a:cubicBezTo>
                    <a:pt x="37" y="55"/>
                    <a:pt x="28" y="57"/>
                    <a:pt x="21" y="56"/>
                  </a:cubicBezTo>
                  <a:cubicBezTo>
                    <a:pt x="17" y="56"/>
                    <a:pt x="13" y="55"/>
                    <a:pt x="9" y="54"/>
                  </a:cubicBezTo>
                  <a:cubicBezTo>
                    <a:pt x="8" y="53"/>
                    <a:pt x="6" y="52"/>
                    <a:pt x="5" y="50"/>
                  </a:cubicBezTo>
                  <a:cubicBezTo>
                    <a:pt x="3" y="49"/>
                    <a:pt x="2" y="48"/>
                    <a:pt x="2" y="46"/>
                  </a:cubicBezTo>
                  <a:cubicBezTo>
                    <a:pt x="1" y="43"/>
                    <a:pt x="0" y="40"/>
                    <a:pt x="0" y="37"/>
                  </a:cubicBezTo>
                  <a:cubicBezTo>
                    <a:pt x="1" y="34"/>
                    <a:pt x="2" y="32"/>
                    <a:pt x="3" y="31"/>
                  </a:cubicBezTo>
                  <a:cubicBezTo>
                    <a:pt x="4" y="29"/>
                    <a:pt x="5" y="28"/>
                    <a:pt x="6" y="27"/>
                  </a:cubicBezTo>
                  <a:cubicBezTo>
                    <a:pt x="6" y="27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6" y="29"/>
                    <a:pt x="5" y="32"/>
                  </a:cubicBezTo>
                  <a:cubicBezTo>
                    <a:pt x="4" y="33"/>
                    <a:pt x="4" y="35"/>
                    <a:pt x="4" y="37"/>
                  </a:cubicBezTo>
                  <a:cubicBezTo>
                    <a:pt x="4" y="38"/>
                    <a:pt x="4" y="38"/>
                    <a:pt x="4" y="39"/>
                  </a:cubicBezTo>
                  <a:cubicBezTo>
                    <a:pt x="4" y="40"/>
                    <a:pt x="4" y="40"/>
                    <a:pt x="4" y="41"/>
                  </a:cubicBezTo>
                  <a:cubicBezTo>
                    <a:pt x="4" y="42"/>
                    <a:pt x="5" y="43"/>
                    <a:pt x="5" y="44"/>
                  </a:cubicBezTo>
                  <a:cubicBezTo>
                    <a:pt x="6" y="45"/>
                    <a:pt x="7" y="46"/>
                    <a:pt x="8" y="47"/>
                  </a:cubicBezTo>
                  <a:cubicBezTo>
                    <a:pt x="9" y="48"/>
                    <a:pt x="10" y="49"/>
                    <a:pt x="11" y="49"/>
                  </a:cubicBezTo>
                  <a:cubicBezTo>
                    <a:pt x="14" y="50"/>
                    <a:pt x="17" y="51"/>
                    <a:pt x="21" y="51"/>
                  </a:cubicBezTo>
                  <a:cubicBezTo>
                    <a:pt x="28" y="51"/>
                    <a:pt x="35" y="50"/>
                    <a:pt x="42" y="47"/>
                  </a:cubicBezTo>
                  <a:cubicBezTo>
                    <a:pt x="46" y="45"/>
                    <a:pt x="49" y="43"/>
                    <a:pt x="52" y="41"/>
                  </a:cubicBezTo>
                  <a:cubicBezTo>
                    <a:pt x="53" y="40"/>
                    <a:pt x="54" y="39"/>
                    <a:pt x="56" y="37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0" y="32"/>
                    <a:pt x="60" y="30"/>
                    <a:pt x="61" y="29"/>
                  </a:cubicBezTo>
                  <a:cubicBezTo>
                    <a:pt x="62" y="27"/>
                    <a:pt x="62" y="26"/>
                    <a:pt x="63" y="24"/>
                  </a:cubicBezTo>
                  <a:cubicBezTo>
                    <a:pt x="63" y="21"/>
                    <a:pt x="64" y="18"/>
                    <a:pt x="63" y="16"/>
                  </a:cubicBezTo>
                  <a:cubicBezTo>
                    <a:pt x="63" y="10"/>
                    <a:pt x="60" y="7"/>
                    <a:pt x="57" y="5"/>
                  </a:cubicBezTo>
                  <a:cubicBezTo>
                    <a:pt x="56" y="4"/>
                    <a:pt x="55" y="3"/>
                    <a:pt x="54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1"/>
                    <a:pt x="52" y="1"/>
                  </a:cubicBezTo>
                  <a:cubicBezTo>
                    <a:pt x="52" y="0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470"/>
            <p:cNvSpPr/>
            <p:nvPr/>
          </p:nvSpPr>
          <p:spPr bwMode="auto">
            <a:xfrm>
              <a:off x="6380163" y="2393950"/>
              <a:ext cx="179388" cy="120650"/>
            </a:xfrm>
            <a:custGeom>
              <a:avLst/>
              <a:gdLst>
                <a:gd name="T0" fmla="*/ 59 w 64"/>
                <a:gd name="T1" fmla="*/ 0 h 43"/>
                <a:gd name="T2" fmla="*/ 59 w 64"/>
                <a:gd name="T3" fmla="*/ 1 h 43"/>
                <a:gd name="T4" fmla="*/ 62 w 64"/>
                <a:gd name="T5" fmla="*/ 4 h 43"/>
                <a:gd name="T6" fmla="*/ 64 w 64"/>
                <a:gd name="T7" fmla="*/ 9 h 43"/>
                <a:gd name="T8" fmla="*/ 64 w 64"/>
                <a:gd name="T9" fmla="*/ 17 h 43"/>
                <a:gd name="T10" fmla="*/ 60 w 64"/>
                <a:gd name="T11" fmla="*/ 25 h 43"/>
                <a:gd name="T12" fmla="*/ 56 w 64"/>
                <a:gd name="T13" fmla="*/ 29 h 43"/>
                <a:gd name="T14" fmla="*/ 53 w 64"/>
                <a:gd name="T15" fmla="*/ 32 h 43"/>
                <a:gd name="T16" fmla="*/ 48 w 64"/>
                <a:gd name="T17" fmla="*/ 35 h 43"/>
                <a:gd name="T18" fmla="*/ 44 w 64"/>
                <a:gd name="T19" fmla="*/ 37 h 43"/>
                <a:gd name="T20" fmla="*/ 34 w 64"/>
                <a:gd name="T21" fmla="*/ 40 h 43"/>
                <a:gd name="T22" fmla="*/ 14 w 64"/>
                <a:gd name="T23" fmla="*/ 41 h 43"/>
                <a:gd name="T24" fmla="*/ 4 w 64"/>
                <a:gd name="T25" fmla="*/ 37 h 43"/>
                <a:gd name="T26" fmla="*/ 2 w 64"/>
                <a:gd name="T27" fmla="*/ 36 h 43"/>
                <a:gd name="T28" fmla="*/ 1 w 64"/>
                <a:gd name="T29" fmla="*/ 33 h 43"/>
                <a:gd name="T30" fmla="*/ 0 w 64"/>
                <a:gd name="T31" fmla="*/ 31 h 43"/>
                <a:gd name="T32" fmla="*/ 0 w 64"/>
                <a:gd name="T33" fmla="*/ 29 h 43"/>
                <a:gd name="T34" fmla="*/ 1 w 64"/>
                <a:gd name="T35" fmla="*/ 21 h 43"/>
                <a:gd name="T36" fmla="*/ 3 w 64"/>
                <a:gd name="T37" fmla="*/ 19 h 43"/>
                <a:gd name="T38" fmla="*/ 5 w 64"/>
                <a:gd name="T39" fmla="*/ 17 h 43"/>
                <a:gd name="T40" fmla="*/ 7 w 64"/>
                <a:gd name="T41" fmla="*/ 14 h 43"/>
                <a:gd name="T42" fmla="*/ 8 w 64"/>
                <a:gd name="T43" fmla="*/ 14 h 43"/>
                <a:gd name="T44" fmla="*/ 8 w 64"/>
                <a:gd name="T45" fmla="*/ 14 h 43"/>
                <a:gd name="T46" fmla="*/ 9 w 64"/>
                <a:gd name="T47" fmla="*/ 14 h 43"/>
                <a:gd name="T48" fmla="*/ 9 w 64"/>
                <a:gd name="T49" fmla="*/ 15 h 43"/>
                <a:gd name="T50" fmla="*/ 8 w 64"/>
                <a:gd name="T51" fmla="*/ 16 h 43"/>
                <a:gd name="T52" fmla="*/ 6 w 64"/>
                <a:gd name="T53" fmla="*/ 18 h 43"/>
                <a:gd name="T54" fmla="*/ 5 w 64"/>
                <a:gd name="T55" fmla="*/ 20 h 43"/>
                <a:gd name="T56" fmla="*/ 4 w 64"/>
                <a:gd name="T57" fmla="*/ 23 h 43"/>
                <a:gd name="T58" fmla="*/ 4 w 64"/>
                <a:gd name="T59" fmla="*/ 25 h 43"/>
                <a:gd name="T60" fmla="*/ 4 w 64"/>
                <a:gd name="T61" fmla="*/ 28 h 43"/>
                <a:gd name="T62" fmla="*/ 7 w 64"/>
                <a:gd name="T63" fmla="*/ 34 h 43"/>
                <a:gd name="T64" fmla="*/ 14 w 64"/>
                <a:gd name="T65" fmla="*/ 36 h 43"/>
                <a:gd name="T66" fmla="*/ 23 w 64"/>
                <a:gd name="T67" fmla="*/ 36 h 43"/>
                <a:gd name="T68" fmla="*/ 33 w 64"/>
                <a:gd name="T69" fmla="*/ 34 h 43"/>
                <a:gd name="T70" fmla="*/ 41 w 64"/>
                <a:gd name="T71" fmla="*/ 31 h 43"/>
                <a:gd name="T72" fmla="*/ 46 w 64"/>
                <a:gd name="T73" fmla="*/ 30 h 43"/>
                <a:gd name="T74" fmla="*/ 49 w 64"/>
                <a:gd name="T75" fmla="*/ 27 h 43"/>
                <a:gd name="T76" fmla="*/ 53 w 64"/>
                <a:gd name="T77" fmla="*/ 25 h 43"/>
                <a:gd name="T78" fmla="*/ 56 w 64"/>
                <a:gd name="T79" fmla="*/ 22 h 43"/>
                <a:gd name="T80" fmla="*/ 59 w 64"/>
                <a:gd name="T81" fmla="*/ 16 h 43"/>
                <a:gd name="T82" fmla="*/ 60 w 64"/>
                <a:gd name="T83" fmla="*/ 10 h 43"/>
                <a:gd name="T84" fmla="*/ 59 w 64"/>
                <a:gd name="T85" fmla="*/ 5 h 43"/>
                <a:gd name="T86" fmla="*/ 57 w 64"/>
                <a:gd name="T87" fmla="*/ 2 h 43"/>
                <a:gd name="T88" fmla="*/ 57 w 64"/>
                <a:gd name="T89" fmla="*/ 0 h 43"/>
                <a:gd name="T90" fmla="*/ 59 w 64"/>
                <a:gd name="T9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" h="43">
                  <a:moveTo>
                    <a:pt x="59" y="0"/>
                  </a:moveTo>
                  <a:cubicBezTo>
                    <a:pt x="59" y="0"/>
                    <a:pt x="59" y="1"/>
                    <a:pt x="59" y="1"/>
                  </a:cubicBezTo>
                  <a:cubicBezTo>
                    <a:pt x="60" y="2"/>
                    <a:pt x="61" y="3"/>
                    <a:pt x="62" y="4"/>
                  </a:cubicBezTo>
                  <a:cubicBezTo>
                    <a:pt x="62" y="5"/>
                    <a:pt x="63" y="7"/>
                    <a:pt x="64" y="9"/>
                  </a:cubicBezTo>
                  <a:cubicBezTo>
                    <a:pt x="64" y="12"/>
                    <a:pt x="64" y="14"/>
                    <a:pt x="64" y="17"/>
                  </a:cubicBezTo>
                  <a:cubicBezTo>
                    <a:pt x="63" y="20"/>
                    <a:pt x="62" y="23"/>
                    <a:pt x="60" y="25"/>
                  </a:cubicBezTo>
                  <a:cubicBezTo>
                    <a:pt x="59" y="26"/>
                    <a:pt x="57" y="27"/>
                    <a:pt x="56" y="29"/>
                  </a:cubicBezTo>
                  <a:cubicBezTo>
                    <a:pt x="55" y="30"/>
                    <a:pt x="54" y="31"/>
                    <a:pt x="53" y="32"/>
                  </a:cubicBezTo>
                  <a:cubicBezTo>
                    <a:pt x="51" y="33"/>
                    <a:pt x="50" y="34"/>
                    <a:pt x="48" y="35"/>
                  </a:cubicBezTo>
                  <a:cubicBezTo>
                    <a:pt x="47" y="36"/>
                    <a:pt x="46" y="36"/>
                    <a:pt x="44" y="37"/>
                  </a:cubicBezTo>
                  <a:cubicBezTo>
                    <a:pt x="41" y="38"/>
                    <a:pt x="37" y="39"/>
                    <a:pt x="34" y="40"/>
                  </a:cubicBezTo>
                  <a:cubicBezTo>
                    <a:pt x="27" y="42"/>
                    <a:pt x="20" y="43"/>
                    <a:pt x="14" y="41"/>
                  </a:cubicBezTo>
                  <a:cubicBezTo>
                    <a:pt x="10" y="41"/>
                    <a:pt x="7" y="40"/>
                    <a:pt x="4" y="37"/>
                  </a:cubicBezTo>
                  <a:cubicBezTo>
                    <a:pt x="4" y="37"/>
                    <a:pt x="3" y="36"/>
                    <a:pt x="2" y="36"/>
                  </a:cubicBezTo>
                  <a:cubicBezTo>
                    <a:pt x="2" y="35"/>
                    <a:pt x="1" y="34"/>
                    <a:pt x="1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30"/>
                    <a:pt x="0" y="30"/>
                    <a:pt x="0" y="29"/>
                  </a:cubicBezTo>
                  <a:cubicBezTo>
                    <a:pt x="0" y="26"/>
                    <a:pt x="1" y="23"/>
                    <a:pt x="1" y="21"/>
                  </a:cubicBezTo>
                  <a:cubicBezTo>
                    <a:pt x="2" y="20"/>
                    <a:pt x="2" y="20"/>
                    <a:pt x="3" y="19"/>
                  </a:cubicBezTo>
                  <a:cubicBezTo>
                    <a:pt x="3" y="18"/>
                    <a:pt x="4" y="17"/>
                    <a:pt x="5" y="17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8" y="16"/>
                  </a:cubicBezTo>
                  <a:cubicBezTo>
                    <a:pt x="8" y="16"/>
                    <a:pt x="7" y="17"/>
                    <a:pt x="6" y="18"/>
                  </a:cubicBezTo>
                  <a:cubicBezTo>
                    <a:pt x="6" y="19"/>
                    <a:pt x="6" y="19"/>
                    <a:pt x="5" y="20"/>
                  </a:cubicBezTo>
                  <a:cubicBezTo>
                    <a:pt x="5" y="21"/>
                    <a:pt x="5" y="22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4" y="26"/>
                    <a:pt x="4" y="27"/>
                    <a:pt x="4" y="28"/>
                  </a:cubicBezTo>
                  <a:cubicBezTo>
                    <a:pt x="4" y="31"/>
                    <a:pt x="5" y="32"/>
                    <a:pt x="7" y="34"/>
                  </a:cubicBezTo>
                  <a:cubicBezTo>
                    <a:pt x="9" y="35"/>
                    <a:pt x="12" y="36"/>
                    <a:pt x="14" y="36"/>
                  </a:cubicBezTo>
                  <a:cubicBezTo>
                    <a:pt x="17" y="36"/>
                    <a:pt x="20" y="36"/>
                    <a:pt x="23" y="36"/>
                  </a:cubicBezTo>
                  <a:cubicBezTo>
                    <a:pt x="26" y="36"/>
                    <a:pt x="29" y="35"/>
                    <a:pt x="33" y="34"/>
                  </a:cubicBezTo>
                  <a:cubicBezTo>
                    <a:pt x="36" y="34"/>
                    <a:pt x="39" y="33"/>
                    <a:pt x="41" y="31"/>
                  </a:cubicBezTo>
                  <a:cubicBezTo>
                    <a:pt x="43" y="31"/>
                    <a:pt x="44" y="30"/>
                    <a:pt x="46" y="30"/>
                  </a:cubicBezTo>
                  <a:cubicBezTo>
                    <a:pt x="47" y="29"/>
                    <a:pt x="48" y="28"/>
                    <a:pt x="49" y="27"/>
                  </a:cubicBezTo>
                  <a:cubicBezTo>
                    <a:pt x="50" y="26"/>
                    <a:pt x="52" y="25"/>
                    <a:pt x="53" y="25"/>
                  </a:cubicBezTo>
                  <a:cubicBezTo>
                    <a:pt x="54" y="24"/>
                    <a:pt x="55" y="23"/>
                    <a:pt x="56" y="22"/>
                  </a:cubicBezTo>
                  <a:cubicBezTo>
                    <a:pt x="57" y="20"/>
                    <a:pt x="58" y="18"/>
                    <a:pt x="59" y="16"/>
                  </a:cubicBezTo>
                  <a:cubicBezTo>
                    <a:pt x="60" y="14"/>
                    <a:pt x="60" y="12"/>
                    <a:pt x="60" y="10"/>
                  </a:cubicBezTo>
                  <a:cubicBezTo>
                    <a:pt x="60" y="8"/>
                    <a:pt x="60" y="7"/>
                    <a:pt x="59" y="5"/>
                  </a:cubicBezTo>
                  <a:cubicBezTo>
                    <a:pt x="58" y="3"/>
                    <a:pt x="57" y="2"/>
                    <a:pt x="57" y="2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58" y="0"/>
                    <a:pt x="58" y="0"/>
                    <a:pt x="59" y="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471"/>
            <p:cNvSpPr>
              <a:spLocks noEditPoints="1"/>
            </p:cNvSpPr>
            <p:nvPr/>
          </p:nvSpPr>
          <p:spPr bwMode="auto">
            <a:xfrm>
              <a:off x="6083300" y="1106488"/>
              <a:ext cx="1327150" cy="793750"/>
            </a:xfrm>
            <a:custGeom>
              <a:avLst/>
              <a:gdLst>
                <a:gd name="T0" fmla="*/ 79 w 473"/>
                <a:gd name="T1" fmla="*/ 263 h 283"/>
                <a:gd name="T2" fmla="*/ 79 w 473"/>
                <a:gd name="T3" fmla="*/ 263 h 283"/>
                <a:gd name="T4" fmla="*/ 79 w 473"/>
                <a:gd name="T5" fmla="*/ 263 h 283"/>
                <a:gd name="T6" fmla="*/ 60 w 473"/>
                <a:gd name="T7" fmla="*/ 265 h 283"/>
                <a:gd name="T8" fmla="*/ 84 w 473"/>
                <a:gd name="T9" fmla="*/ 282 h 283"/>
                <a:gd name="T10" fmla="*/ 84 w 473"/>
                <a:gd name="T11" fmla="*/ 282 h 283"/>
                <a:gd name="T12" fmla="*/ 84 w 473"/>
                <a:gd name="T13" fmla="*/ 282 h 283"/>
                <a:gd name="T14" fmla="*/ 84 w 473"/>
                <a:gd name="T15" fmla="*/ 283 h 283"/>
                <a:gd name="T16" fmla="*/ 88 w 473"/>
                <a:gd name="T17" fmla="*/ 283 h 283"/>
                <a:gd name="T18" fmla="*/ 116 w 473"/>
                <a:gd name="T19" fmla="*/ 276 h 283"/>
                <a:gd name="T20" fmla="*/ 116 w 473"/>
                <a:gd name="T21" fmla="*/ 275 h 283"/>
                <a:gd name="T22" fmla="*/ 112 w 473"/>
                <a:gd name="T23" fmla="*/ 270 h 283"/>
                <a:gd name="T24" fmla="*/ 103 w 473"/>
                <a:gd name="T25" fmla="*/ 266 h 283"/>
                <a:gd name="T26" fmla="*/ 79 w 473"/>
                <a:gd name="T27" fmla="*/ 263 h 283"/>
                <a:gd name="T28" fmla="*/ 314 w 473"/>
                <a:gd name="T29" fmla="*/ 0 h 283"/>
                <a:gd name="T30" fmla="*/ 264 w 473"/>
                <a:gd name="T31" fmla="*/ 12 h 283"/>
                <a:gd name="T32" fmla="*/ 209 w 473"/>
                <a:gd name="T33" fmla="*/ 82 h 283"/>
                <a:gd name="T34" fmla="*/ 194 w 473"/>
                <a:gd name="T35" fmla="*/ 80 h 283"/>
                <a:gd name="T36" fmla="*/ 141 w 473"/>
                <a:gd name="T37" fmla="*/ 95 h 283"/>
                <a:gd name="T38" fmla="*/ 96 w 473"/>
                <a:gd name="T39" fmla="*/ 152 h 283"/>
                <a:gd name="T40" fmla="*/ 70 w 473"/>
                <a:gd name="T41" fmla="*/ 145 h 283"/>
                <a:gd name="T42" fmla="*/ 33 w 473"/>
                <a:gd name="T43" fmla="*/ 162 h 283"/>
                <a:gd name="T44" fmla="*/ 56 w 473"/>
                <a:gd name="T45" fmla="*/ 262 h 283"/>
                <a:gd name="T46" fmla="*/ 57 w 473"/>
                <a:gd name="T47" fmla="*/ 261 h 283"/>
                <a:gd name="T48" fmla="*/ 57 w 473"/>
                <a:gd name="T49" fmla="*/ 261 h 283"/>
                <a:gd name="T50" fmla="*/ 79 w 473"/>
                <a:gd name="T51" fmla="*/ 259 h 283"/>
                <a:gd name="T52" fmla="*/ 99 w 473"/>
                <a:gd name="T53" fmla="*/ 261 h 283"/>
                <a:gd name="T54" fmla="*/ 114 w 473"/>
                <a:gd name="T55" fmla="*/ 267 h 283"/>
                <a:gd name="T56" fmla="*/ 120 w 473"/>
                <a:gd name="T57" fmla="*/ 274 h 283"/>
                <a:gd name="T58" fmla="*/ 120 w 473"/>
                <a:gd name="T59" fmla="*/ 274 h 283"/>
                <a:gd name="T60" fmla="*/ 120 w 473"/>
                <a:gd name="T61" fmla="*/ 275 h 283"/>
                <a:gd name="T62" fmla="*/ 138 w 473"/>
                <a:gd name="T63" fmla="*/ 236 h 283"/>
                <a:gd name="T64" fmla="*/ 168 w 473"/>
                <a:gd name="T65" fmla="*/ 252 h 283"/>
                <a:gd name="T66" fmla="*/ 193 w 473"/>
                <a:gd name="T67" fmla="*/ 246 h 283"/>
                <a:gd name="T68" fmla="*/ 218 w 473"/>
                <a:gd name="T69" fmla="*/ 266 h 283"/>
                <a:gd name="T70" fmla="*/ 223 w 473"/>
                <a:gd name="T71" fmla="*/ 266 h 283"/>
                <a:gd name="T72" fmla="*/ 246 w 473"/>
                <a:gd name="T73" fmla="*/ 245 h 283"/>
                <a:gd name="T74" fmla="*/ 283 w 473"/>
                <a:gd name="T75" fmla="*/ 263 h 283"/>
                <a:gd name="T76" fmla="*/ 297 w 473"/>
                <a:gd name="T77" fmla="*/ 262 h 283"/>
                <a:gd name="T78" fmla="*/ 325 w 473"/>
                <a:gd name="T79" fmla="*/ 222 h 283"/>
                <a:gd name="T80" fmla="*/ 338 w 473"/>
                <a:gd name="T81" fmla="*/ 223 h 283"/>
                <a:gd name="T82" fmla="*/ 370 w 473"/>
                <a:gd name="T83" fmla="*/ 214 h 283"/>
                <a:gd name="T84" fmla="*/ 391 w 473"/>
                <a:gd name="T85" fmla="*/ 167 h 283"/>
                <a:gd name="T86" fmla="*/ 401 w 473"/>
                <a:gd name="T87" fmla="*/ 168 h 283"/>
                <a:gd name="T88" fmla="*/ 441 w 473"/>
                <a:gd name="T89" fmla="*/ 145 h 283"/>
                <a:gd name="T90" fmla="*/ 314 w 473"/>
                <a:gd name="T9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3" h="283">
                  <a:moveTo>
                    <a:pt x="79" y="263"/>
                  </a:moveTo>
                  <a:cubicBezTo>
                    <a:pt x="79" y="263"/>
                    <a:pt x="79" y="263"/>
                    <a:pt x="79" y="263"/>
                  </a:cubicBezTo>
                  <a:cubicBezTo>
                    <a:pt x="79" y="263"/>
                    <a:pt x="79" y="263"/>
                    <a:pt x="79" y="263"/>
                  </a:cubicBezTo>
                  <a:cubicBezTo>
                    <a:pt x="72" y="263"/>
                    <a:pt x="65" y="264"/>
                    <a:pt x="60" y="265"/>
                  </a:cubicBezTo>
                  <a:cubicBezTo>
                    <a:pt x="69" y="273"/>
                    <a:pt x="78" y="279"/>
                    <a:pt x="84" y="282"/>
                  </a:cubicBezTo>
                  <a:cubicBezTo>
                    <a:pt x="84" y="282"/>
                    <a:pt x="84" y="282"/>
                    <a:pt x="84" y="282"/>
                  </a:cubicBezTo>
                  <a:cubicBezTo>
                    <a:pt x="84" y="282"/>
                    <a:pt x="84" y="282"/>
                    <a:pt x="84" y="282"/>
                  </a:cubicBezTo>
                  <a:cubicBezTo>
                    <a:pt x="84" y="283"/>
                    <a:pt x="84" y="283"/>
                    <a:pt x="84" y="283"/>
                  </a:cubicBezTo>
                  <a:cubicBezTo>
                    <a:pt x="85" y="283"/>
                    <a:pt x="86" y="283"/>
                    <a:pt x="88" y="283"/>
                  </a:cubicBezTo>
                  <a:cubicBezTo>
                    <a:pt x="97" y="283"/>
                    <a:pt x="107" y="281"/>
                    <a:pt x="116" y="276"/>
                  </a:cubicBezTo>
                  <a:cubicBezTo>
                    <a:pt x="116" y="276"/>
                    <a:pt x="116" y="275"/>
                    <a:pt x="116" y="275"/>
                  </a:cubicBezTo>
                  <a:cubicBezTo>
                    <a:pt x="115" y="273"/>
                    <a:pt x="114" y="272"/>
                    <a:pt x="112" y="270"/>
                  </a:cubicBezTo>
                  <a:cubicBezTo>
                    <a:pt x="110" y="269"/>
                    <a:pt x="107" y="267"/>
                    <a:pt x="103" y="266"/>
                  </a:cubicBezTo>
                  <a:cubicBezTo>
                    <a:pt x="96" y="264"/>
                    <a:pt x="87" y="263"/>
                    <a:pt x="79" y="263"/>
                  </a:cubicBezTo>
                  <a:moveTo>
                    <a:pt x="314" y="0"/>
                  </a:moveTo>
                  <a:cubicBezTo>
                    <a:pt x="298" y="0"/>
                    <a:pt x="281" y="4"/>
                    <a:pt x="264" y="12"/>
                  </a:cubicBezTo>
                  <a:cubicBezTo>
                    <a:pt x="217" y="35"/>
                    <a:pt x="206" y="61"/>
                    <a:pt x="209" y="82"/>
                  </a:cubicBezTo>
                  <a:cubicBezTo>
                    <a:pt x="204" y="81"/>
                    <a:pt x="199" y="80"/>
                    <a:pt x="194" y="80"/>
                  </a:cubicBezTo>
                  <a:cubicBezTo>
                    <a:pt x="179" y="80"/>
                    <a:pt x="161" y="84"/>
                    <a:pt x="141" y="95"/>
                  </a:cubicBezTo>
                  <a:cubicBezTo>
                    <a:pt x="109" y="112"/>
                    <a:pt x="97" y="134"/>
                    <a:pt x="96" y="152"/>
                  </a:cubicBezTo>
                  <a:cubicBezTo>
                    <a:pt x="88" y="148"/>
                    <a:pt x="79" y="145"/>
                    <a:pt x="70" y="145"/>
                  </a:cubicBezTo>
                  <a:cubicBezTo>
                    <a:pt x="58" y="145"/>
                    <a:pt x="45" y="150"/>
                    <a:pt x="33" y="162"/>
                  </a:cubicBezTo>
                  <a:cubicBezTo>
                    <a:pt x="0" y="195"/>
                    <a:pt x="29" y="236"/>
                    <a:pt x="56" y="262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60"/>
                    <a:pt x="71" y="259"/>
                    <a:pt x="79" y="259"/>
                  </a:cubicBezTo>
                  <a:cubicBezTo>
                    <a:pt x="85" y="259"/>
                    <a:pt x="92" y="260"/>
                    <a:pt x="99" y="261"/>
                  </a:cubicBezTo>
                  <a:cubicBezTo>
                    <a:pt x="105" y="262"/>
                    <a:pt x="110" y="264"/>
                    <a:pt x="114" y="267"/>
                  </a:cubicBezTo>
                  <a:cubicBezTo>
                    <a:pt x="117" y="269"/>
                    <a:pt x="119" y="271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5"/>
                    <a:pt x="120" y="275"/>
                  </a:cubicBezTo>
                  <a:cubicBezTo>
                    <a:pt x="143" y="262"/>
                    <a:pt x="138" y="236"/>
                    <a:pt x="138" y="236"/>
                  </a:cubicBezTo>
                  <a:cubicBezTo>
                    <a:pt x="147" y="249"/>
                    <a:pt x="158" y="252"/>
                    <a:pt x="168" y="252"/>
                  </a:cubicBezTo>
                  <a:cubicBezTo>
                    <a:pt x="182" y="252"/>
                    <a:pt x="193" y="246"/>
                    <a:pt x="193" y="246"/>
                  </a:cubicBezTo>
                  <a:cubicBezTo>
                    <a:pt x="193" y="246"/>
                    <a:pt x="200" y="266"/>
                    <a:pt x="218" y="266"/>
                  </a:cubicBezTo>
                  <a:cubicBezTo>
                    <a:pt x="219" y="266"/>
                    <a:pt x="221" y="266"/>
                    <a:pt x="223" y="266"/>
                  </a:cubicBezTo>
                  <a:cubicBezTo>
                    <a:pt x="245" y="260"/>
                    <a:pt x="246" y="245"/>
                    <a:pt x="246" y="245"/>
                  </a:cubicBezTo>
                  <a:cubicBezTo>
                    <a:pt x="246" y="245"/>
                    <a:pt x="257" y="263"/>
                    <a:pt x="283" y="263"/>
                  </a:cubicBezTo>
                  <a:cubicBezTo>
                    <a:pt x="287" y="263"/>
                    <a:pt x="292" y="263"/>
                    <a:pt x="297" y="262"/>
                  </a:cubicBezTo>
                  <a:cubicBezTo>
                    <a:pt x="315" y="258"/>
                    <a:pt x="323" y="239"/>
                    <a:pt x="325" y="222"/>
                  </a:cubicBezTo>
                  <a:cubicBezTo>
                    <a:pt x="329" y="223"/>
                    <a:pt x="334" y="223"/>
                    <a:pt x="338" y="223"/>
                  </a:cubicBezTo>
                  <a:cubicBezTo>
                    <a:pt x="348" y="223"/>
                    <a:pt x="359" y="221"/>
                    <a:pt x="370" y="214"/>
                  </a:cubicBezTo>
                  <a:cubicBezTo>
                    <a:pt x="386" y="205"/>
                    <a:pt x="392" y="186"/>
                    <a:pt x="391" y="167"/>
                  </a:cubicBezTo>
                  <a:cubicBezTo>
                    <a:pt x="394" y="168"/>
                    <a:pt x="398" y="168"/>
                    <a:pt x="401" y="168"/>
                  </a:cubicBezTo>
                  <a:cubicBezTo>
                    <a:pt x="415" y="168"/>
                    <a:pt x="430" y="162"/>
                    <a:pt x="441" y="145"/>
                  </a:cubicBezTo>
                  <a:cubicBezTo>
                    <a:pt x="473" y="100"/>
                    <a:pt x="400" y="0"/>
                    <a:pt x="314" y="0"/>
                  </a:cubicBezTo>
                </a:path>
              </a:pathLst>
            </a:custGeom>
            <a:solidFill>
              <a:srgbClr val="7DD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472"/>
            <p:cNvSpPr/>
            <p:nvPr/>
          </p:nvSpPr>
          <p:spPr bwMode="auto">
            <a:xfrm>
              <a:off x="6240463" y="1833563"/>
              <a:ext cx="179388" cy="47625"/>
            </a:xfrm>
            <a:custGeom>
              <a:avLst/>
              <a:gdLst>
                <a:gd name="T0" fmla="*/ 23 w 64"/>
                <a:gd name="T1" fmla="*/ 0 h 17"/>
                <a:gd name="T2" fmla="*/ 1 w 64"/>
                <a:gd name="T3" fmla="*/ 2 h 17"/>
                <a:gd name="T4" fmla="*/ 1 w 64"/>
                <a:gd name="T5" fmla="*/ 2 h 17"/>
                <a:gd name="T6" fmla="*/ 0 w 64"/>
                <a:gd name="T7" fmla="*/ 3 h 17"/>
                <a:gd name="T8" fmla="*/ 2 w 64"/>
                <a:gd name="T9" fmla="*/ 4 h 17"/>
                <a:gd name="T10" fmla="*/ 4 w 64"/>
                <a:gd name="T11" fmla="*/ 6 h 17"/>
                <a:gd name="T12" fmla="*/ 23 w 64"/>
                <a:gd name="T13" fmla="*/ 4 h 17"/>
                <a:gd name="T14" fmla="*/ 23 w 64"/>
                <a:gd name="T15" fmla="*/ 4 h 17"/>
                <a:gd name="T16" fmla="*/ 23 w 64"/>
                <a:gd name="T17" fmla="*/ 4 h 17"/>
                <a:gd name="T18" fmla="*/ 47 w 64"/>
                <a:gd name="T19" fmla="*/ 7 h 17"/>
                <a:gd name="T20" fmla="*/ 56 w 64"/>
                <a:gd name="T21" fmla="*/ 11 h 17"/>
                <a:gd name="T22" fmla="*/ 60 w 64"/>
                <a:gd name="T23" fmla="*/ 16 h 17"/>
                <a:gd name="T24" fmla="*/ 60 w 64"/>
                <a:gd name="T25" fmla="*/ 17 h 17"/>
                <a:gd name="T26" fmla="*/ 62 w 64"/>
                <a:gd name="T27" fmla="*/ 16 h 17"/>
                <a:gd name="T28" fmla="*/ 62 w 64"/>
                <a:gd name="T29" fmla="*/ 17 h 17"/>
                <a:gd name="T30" fmla="*/ 64 w 64"/>
                <a:gd name="T31" fmla="*/ 16 h 17"/>
                <a:gd name="T32" fmla="*/ 64 w 64"/>
                <a:gd name="T33" fmla="*/ 15 h 17"/>
                <a:gd name="T34" fmla="*/ 64 w 64"/>
                <a:gd name="T35" fmla="*/ 15 h 17"/>
                <a:gd name="T36" fmla="*/ 58 w 64"/>
                <a:gd name="T37" fmla="*/ 8 h 17"/>
                <a:gd name="T38" fmla="*/ 43 w 64"/>
                <a:gd name="T39" fmla="*/ 2 h 17"/>
                <a:gd name="T40" fmla="*/ 23 w 64"/>
                <a:gd name="T4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7">
                  <a:moveTo>
                    <a:pt x="23" y="0"/>
                  </a:moveTo>
                  <a:cubicBezTo>
                    <a:pt x="15" y="0"/>
                    <a:pt x="7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5"/>
                    <a:pt x="3" y="5"/>
                    <a:pt x="4" y="6"/>
                  </a:cubicBezTo>
                  <a:cubicBezTo>
                    <a:pt x="9" y="5"/>
                    <a:pt x="16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31" y="4"/>
                    <a:pt x="40" y="5"/>
                    <a:pt x="47" y="7"/>
                  </a:cubicBezTo>
                  <a:cubicBezTo>
                    <a:pt x="51" y="8"/>
                    <a:pt x="54" y="10"/>
                    <a:pt x="56" y="11"/>
                  </a:cubicBezTo>
                  <a:cubicBezTo>
                    <a:pt x="58" y="13"/>
                    <a:pt x="59" y="14"/>
                    <a:pt x="60" y="16"/>
                  </a:cubicBezTo>
                  <a:cubicBezTo>
                    <a:pt x="60" y="16"/>
                    <a:pt x="60" y="17"/>
                    <a:pt x="60" y="17"/>
                  </a:cubicBezTo>
                  <a:cubicBezTo>
                    <a:pt x="61" y="16"/>
                    <a:pt x="61" y="16"/>
                    <a:pt x="62" y="16"/>
                  </a:cubicBezTo>
                  <a:cubicBezTo>
                    <a:pt x="62" y="16"/>
                    <a:pt x="62" y="17"/>
                    <a:pt x="62" y="17"/>
                  </a:cubicBezTo>
                  <a:cubicBezTo>
                    <a:pt x="63" y="17"/>
                    <a:pt x="63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3" y="12"/>
                    <a:pt x="61" y="10"/>
                    <a:pt x="58" y="8"/>
                  </a:cubicBezTo>
                  <a:cubicBezTo>
                    <a:pt x="54" y="5"/>
                    <a:pt x="49" y="3"/>
                    <a:pt x="43" y="2"/>
                  </a:cubicBezTo>
                  <a:cubicBezTo>
                    <a:pt x="36" y="1"/>
                    <a:pt x="29" y="0"/>
                    <a:pt x="23" y="0"/>
                  </a:cubicBezTo>
                </a:path>
              </a:pathLst>
            </a:custGeom>
            <a:solidFill>
              <a:srgbClr val="CE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473"/>
            <p:cNvSpPr/>
            <p:nvPr/>
          </p:nvSpPr>
          <p:spPr bwMode="auto">
            <a:xfrm>
              <a:off x="6394450" y="1724025"/>
              <a:ext cx="603250" cy="168275"/>
            </a:xfrm>
            <a:custGeom>
              <a:avLst/>
              <a:gdLst>
                <a:gd name="T0" fmla="*/ 207 w 215"/>
                <a:gd name="T1" fmla="*/ 28 h 60"/>
                <a:gd name="T2" fmla="*/ 197 w 215"/>
                <a:gd name="T3" fmla="*/ 38 h 60"/>
                <a:gd name="T4" fmla="*/ 177 w 215"/>
                <a:gd name="T5" fmla="*/ 45 h 60"/>
                <a:gd name="T6" fmla="*/ 163 w 215"/>
                <a:gd name="T7" fmla="*/ 44 h 60"/>
                <a:gd name="T8" fmla="*/ 143 w 215"/>
                <a:gd name="T9" fmla="*/ 36 h 60"/>
                <a:gd name="T10" fmla="*/ 137 w 215"/>
                <a:gd name="T11" fmla="*/ 25 h 60"/>
                <a:gd name="T12" fmla="*/ 130 w 215"/>
                <a:gd name="T13" fmla="*/ 38 h 60"/>
                <a:gd name="T14" fmla="*/ 120 w 215"/>
                <a:gd name="T15" fmla="*/ 45 h 60"/>
                <a:gd name="T16" fmla="*/ 109 w 215"/>
                <a:gd name="T17" fmla="*/ 48 h 60"/>
                <a:gd name="T18" fmla="*/ 95 w 215"/>
                <a:gd name="T19" fmla="*/ 45 h 60"/>
                <a:gd name="T20" fmla="*/ 84 w 215"/>
                <a:gd name="T21" fmla="*/ 35 h 60"/>
                <a:gd name="T22" fmla="*/ 76 w 215"/>
                <a:gd name="T23" fmla="*/ 31 h 60"/>
                <a:gd name="T24" fmla="*/ 60 w 215"/>
                <a:gd name="T25" fmla="*/ 34 h 60"/>
                <a:gd name="T26" fmla="*/ 48 w 215"/>
                <a:gd name="T27" fmla="*/ 33 h 60"/>
                <a:gd name="T28" fmla="*/ 37 w 215"/>
                <a:gd name="T29" fmla="*/ 28 h 60"/>
                <a:gd name="T30" fmla="*/ 29 w 215"/>
                <a:gd name="T31" fmla="*/ 20 h 60"/>
                <a:gd name="T32" fmla="*/ 29 w 215"/>
                <a:gd name="T33" fmla="*/ 23 h 60"/>
                <a:gd name="T34" fmla="*/ 25 w 215"/>
                <a:gd name="T35" fmla="*/ 40 h 60"/>
                <a:gd name="T36" fmla="*/ 19 w 215"/>
                <a:gd name="T37" fmla="*/ 49 h 60"/>
                <a:gd name="T38" fmla="*/ 11 w 215"/>
                <a:gd name="T39" fmla="*/ 55 h 60"/>
                <a:gd name="T40" fmla="*/ 2 w 215"/>
                <a:gd name="T41" fmla="*/ 60 h 60"/>
                <a:gd name="T42" fmla="*/ 4 w 215"/>
                <a:gd name="T43" fmla="*/ 56 h 60"/>
                <a:gd name="T44" fmla="*/ 12 w 215"/>
                <a:gd name="T45" fmla="*/ 51 h 60"/>
                <a:gd name="T46" fmla="*/ 19 w 215"/>
                <a:gd name="T47" fmla="*/ 44 h 60"/>
                <a:gd name="T48" fmla="*/ 24 w 215"/>
                <a:gd name="T49" fmla="*/ 36 h 60"/>
                <a:gd name="T50" fmla="*/ 26 w 215"/>
                <a:gd name="T51" fmla="*/ 17 h 60"/>
                <a:gd name="T52" fmla="*/ 29 w 215"/>
                <a:gd name="T53" fmla="*/ 15 h 60"/>
                <a:gd name="T54" fmla="*/ 36 w 215"/>
                <a:gd name="T55" fmla="*/ 23 h 60"/>
                <a:gd name="T56" fmla="*/ 46 w 215"/>
                <a:gd name="T57" fmla="*/ 29 h 60"/>
                <a:gd name="T58" fmla="*/ 56 w 215"/>
                <a:gd name="T59" fmla="*/ 31 h 60"/>
                <a:gd name="T60" fmla="*/ 67 w 215"/>
                <a:gd name="T61" fmla="*/ 29 h 60"/>
                <a:gd name="T62" fmla="*/ 83 w 215"/>
                <a:gd name="T63" fmla="*/ 25 h 60"/>
                <a:gd name="T64" fmla="*/ 88 w 215"/>
                <a:gd name="T65" fmla="*/ 33 h 60"/>
                <a:gd name="T66" fmla="*/ 97 w 215"/>
                <a:gd name="T67" fmla="*/ 42 h 60"/>
                <a:gd name="T68" fmla="*/ 108 w 215"/>
                <a:gd name="T69" fmla="*/ 44 h 60"/>
                <a:gd name="T70" fmla="*/ 119 w 215"/>
                <a:gd name="T71" fmla="*/ 41 h 60"/>
                <a:gd name="T72" fmla="*/ 127 w 215"/>
                <a:gd name="T73" fmla="*/ 36 h 60"/>
                <a:gd name="T74" fmla="*/ 133 w 215"/>
                <a:gd name="T75" fmla="*/ 25 h 60"/>
                <a:gd name="T76" fmla="*/ 136 w 215"/>
                <a:gd name="T77" fmla="*/ 24 h 60"/>
                <a:gd name="T78" fmla="*/ 151 w 215"/>
                <a:gd name="T79" fmla="*/ 37 h 60"/>
                <a:gd name="T80" fmla="*/ 170 w 215"/>
                <a:gd name="T81" fmla="*/ 42 h 60"/>
                <a:gd name="T82" fmla="*/ 183 w 215"/>
                <a:gd name="T83" fmla="*/ 41 h 60"/>
                <a:gd name="T84" fmla="*/ 198 w 215"/>
                <a:gd name="T85" fmla="*/ 34 h 60"/>
                <a:gd name="T86" fmla="*/ 210 w 215"/>
                <a:gd name="T87" fmla="*/ 15 h 60"/>
                <a:gd name="T88" fmla="*/ 215 w 215"/>
                <a:gd name="T89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5" h="60">
                  <a:moveTo>
                    <a:pt x="215" y="2"/>
                  </a:moveTo>
                  <a:cubicBezTo>
                    <a:pt x="215" y="6"/>
                    <a:pt x="214" y="11"/>
                    <a:pt x="213" y="15"/>
                  </a:cubicBezTo>
                  <a:cubicBezTo>
                    <a:pt x="211" y="20"/>
                    <a:pt x="209" y="24"/>
                    <a:pt x="207" y="28"/>
                  </a:cubicBezTo>
                  <a:cubicBezTo>
                    <a:pt x="205" y="30"/>
                    <a:pt x="204" y="32"/>
                    <a:pt x="202" y="34"/>
                  </a:cubicBezTo>
                  <a:cubicBezTo>
                    <a:pt x="202" y="35"/>
                    <a:pt x="201" y="36"/>
                    <a:pt x="200" y="36"/>
                  </a:cubicBezTo>
                  <a:cubicBezTo>
                    <a:pt x="199" y="37"/>
                    <a:pt x="198" y="38"/>
                    <a:pt x="197" y="38"/>
                  </a:cubicBezTo>
                  <a:cubicBezTo>
                    <a:pt x="195" y="40"/>
                    <a:pt x="193" y="41"/>
                    <a:pt x="191" y="42"/>
                  </a:cubicBezTo>
                  <a:cubicBezTo>
                    <a:pt x="189" y="43"/>
                    <a:pt x="186" y="43"/>
                    <a:pt x="184" y="44"/>
                  </a:cubicBezTo>
                  <a:cubicBezTo>
                    <a:pt x="182" y="44"/>
                    <a:pt x="179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8" y="45"/>
                    <a:pt x="165" y="45"/>
                    <a:pt x="163" y="44"/>
                  </a:cubicBezTo>
                  <a:cubicBezTo>
                    <a:pt x="161" y="44"/>
                    <a:pt x="158" y="44"/>
                    <a:pt x="156" y="43"/>
                  </a:cubicBezTo>
                  <a:cubicBezTo>
                    <a:pt x="154" y="42"/>
                    <a:pt x="151" y="41"/>
                    <a:pt x="149" y="40"/>
                  </a:cubicBezTo>
                  <a:cubicBezTo>
                    <a:pt x="147" y="39"/>
                    <a:pt x="145" y="38"/>
                    <a:pt x="143" y="36"/>
                  </a:cubicBezTo>
                  <a:cubicBezTo>
                    <a:pt x="141" y="35"/>
                    <a:pt x="139" y="33"/>
                    <a:pt x="138" y="32"/>
                  </a:cubicBezTo>
                  <a:cubicBezTo>
                    <a:pt x="136" y="30"/>
                    <a:pt x="135" y="28"/>
                    <a:pt x="133" y="26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6" y="27"/>
                    <a:pt x="136" y="29"/>
                    <a:pt x="135" y="30"/>
                  </a:cubicBezTo>
                  <a:cubicBezTo>
                    <a:pt x="135" y="32"/>
                    <a:pt x="134" y="33"/>
                    <a:pt x="133" y="35"/>
                  </a:cubicBezTo>
                  <a:cubicBezTo>
                    <a:pt x="132" y="36"/>
                    <a:pt x="131" y="37"/>
                    <a:pt x="130" y="38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4" y="43"/>
                    <a:pt x="122" y="44"/>
                  </a:cubicBezTo>
                  <a:cubicBezTo>
                    <a:pt x="122" y="44"/>
                    <a:pt x="121" y="45"/>
                    <a:pt x="120" y="45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2" y="48"/>
                    <a:pt x="110" y="48"/>
                    <a:pt x="109" y="48"/>
                  </a:cubicBezTo>
                  <a:cubicBezTo>
                    <a:pt x="107" y="48"/>
                    <a:pt x="105" y="48"/>
                    <a:pt x="104" y="48"/>
                  </a:cubicBezTo>
                  <a:cubicBezTo>
                    <a:pt x="102" y="48"/>
                    <a:pt x="101" y="48"/>
                    <a:pt x="99" y="47"/>
                  </a:cubicBezTo>
                  <a:cubicBezTo>
                    <a:pt x="97" y="47"/>
                    <a:pt x="96" y="46"/>
                    <a:pt x="95" y="45"/>
                  </a:cubicBezTo>
                  <a:cubicBezTo>
                    <a:pt x="93" y="44"/>
                    <a:pt x="92" y="43"/>
                    <a:pt x="91" y="42"/>
                  </a:cubicBezTo>
                  <a:cubicBezTo>
                    <a:pt x="89" y="41"/>
                    <a:pt x="88" y="40"/>
                    <a:pt x="87" y="39"/>
                  </a:cubicBezTo>
                  <a:cubicBezTo>
                    <a:pt x="86" y="37"/>
                    <a:pt x="85" y="36"/>
                    <a:pt x="84" y="35"/>
                  </a:cubicBezTo>
                  <a:cubicBezTo>
                    <a:pt x="83" y="32"/>
                    <a:pt x="81" y="30"/>
                    <a:pt x="80" y="2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0" y="29"/>
                    <a:pt x="78" y="30"/>
                    <a:pt x="76" y="31"/>
                  </a:cubicBezTo>
                  <a:cubicBezTo>
                    <a:pt x="73" y="32"/>
                    <a:pt x="71" y="32"/>
                    <a:pt x="68" y="33"/>
                  </a:cubicBezTo>
                  <a:cubicBezTo>
                    <a:pt x="67" y="33"/>
                    <a:pt x="65" y="33"/>
                    <a:pt x="64" y="34"/>
                  </a:cubicBezTo>
                  <a:cubicBezTo>
                    <a:pt x="63" y="34"/>
                    <a:pt x="61" y="34"/>
                    <a:pt x="60" y="34"/>
                  </a:cubicBezTo>
                  <a:cubicBezTo>
                    <a:pt x="59" y="34"/>
                    <a:pt x="58" y="34"/>
                    <a:pt x="56" y="34"/>
                  </a:cubicBezTo>
                  <a:cubicBezTo>
                    <a:pt x="55" y="34"/>
                    <a:pt x="54" y="34"/>
                    <a:pt x="52" y="34"/>
                  </a:cubicBezTo>
                  <a:cubicBezTo>
                    <a:pt x="51" y="33"/>
                    <a:pt x="50" y="33"/>
                    <a:pt x="48" y="3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1"/>
                    <a:pt x="42" y="31"/>
                    <a:pt x="41" y="30"/>
                  </a:cubicBezTo>
                  <a:cubicBezTo>
                    <a:pt x="40" y="30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2"/>
                    <a:pt x="29" y="21"/>
                    <a:pt x="29" y="2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9"/>
                    <a:pt x="29" y="21"/>
                    <a:pt x="29" y="23"/>
                  </a:cubicBezTo>
                  <a:cubicBezTo>
                    <a:pt x="29" y="25"/>
                    <a:pt x="29" y="28"/>
                    <a:pt x="29" y="30"/>
                  </a:cubicBezTo>
                  <a:cubicBezTo>
                    <a:pt x="28" y="32"/>
                    <a:pt x="27" y="35"/>
                    <a:pt x="27" y="37"/>
                  </a:cubicBezTo>
                  <a:cubicBezTo>
                    <a:pt x="26" y="38"/>
                    <a:pt x="26" y="39"/>
                    <a:pt x="25" y="40"/>
                  </a:cubicBezTo>
                  <a:cubicBezTo>
                    <a:pt x="25" y="41"/>
                    <a:pt x="24" y="42"/>
                    <a:pt x="23" y="43"/>
                  </a:cubicBezTo>
                  <a:cubicBezTo>
                    <a:pt x="23" y="44"/>
                    <a:pt x="22" y="45"/>
                    <a:pt x="21" y="46"/>
                  </a:cubicBezTo>
                  <a:cubicBezTo>
                    <a:pt x="21" y="47"/>
                    <a:pt x="20" y="48"/>
                    <a:pt x="19" y="4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2"/>
                    <a:pt x="15" y="53"/>
                    <a:pt x="14" y="53"/>
                  </a:cubicBezTo>
                  <a:cubicBezTo>
                    <a:pt x="13" y="54"/>
                    <a:pt x="12" y="55"/>
                    <a:pt x="11" y="55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8"/>
                    <a:pt x="6" y="58"/>
                    <a:pt x="5" y="58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1" y="60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5" y="56"/>
                    <a:pt x="6" y="55"/>
                    <a:pt x="7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2" y="52"/>
                    <a:pt x="12" y="51"/>
                  </a:cubicBezTo>
                  <a:cubicBezTo>
                    <a:pt x="13" y="51"/>
                    <a:pt x="14" y="50"/>
                    <a:pt x="15" y="4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6"/>
                    <a:pt x="19" y="45"/>
                    <a:pt x="19" y="44"/>
                  </a:cubicBezTo>
                  <a:cubicBezTo>
                    <a:pt x="20" y="44"/>
                    <a:pt x="20" y="43"/>
                    <a:pt x="21" y="42"/>
                  </a:cubicBezTo>
                  <a:cubicBezTo>
                    <a:pt x="22" y="41"/>
                    <a:pt x="22" y="40"/>
                    <a:pt x="23" y="39"/>
                  </a:cubicBezTo>
                  <a:cubicBezTo>
                    <a:pt x="23" y="38"/>
                    <a:pt x="24" y="37"/>
                    <a:pt x="24" y="36"/>
                  </a:cubicBezTo>
                  <a:cubicBezTo>
                    <a:pt x="25" y="34"/>
                    <a:pt x="25" y="32"/>
                    <a:pt x="26" y="30"/>
                  </a:cubicBezTo>
                  <a:cubicBezTo>
                    <a:pt x="26" y="27"/>
                    <a:pt x="26" y="25"/>
                    <a:pt x="26" y="23"/>
                  </a:cubicBezTo>
                  <a:cubicBezTo>
                    <a:pt x="26" y="21"/>
                    <a:pt x="26" y="19"/>
                    <a:pt x="26" y="17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9"/>
                    <a:pt x="33" y="20"/>
                    <a:pt x="33" y="21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4"/>
                    <a:pt x="38" y="25"/>
                    <a:pt x="39" y="25"/>
                  </a:cubicBezTo>
                  <a:cubicBezTo>
                    <a:pt x="40" y="26"/>
                    <a:pt x="41" y="27"/>
                    <a:pt x="42" y="27"/>
                  </a:cubicBezTo>
                  <a:cubicBezTo>
                    <a:pt x="43" y="28"/>
                    <a:pt x="44" y="28"/>
                    <a:pt x="46" y="2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1" y="30"/>
                    <a:pt x="53" y="30"/>
                  </a:cubicBezTo>
                  <a:cubicBezTo>
                    <a:pt x="54" y="31"/>
                    <a:pt x="55" y="30"/>
                    <a:pt x="56" y="31"/>
                  </a:cubicBezTo>
                  <a:cubicBezTo>
                    <a:pt x="57" y="31"/>
                    <a:pt x="59" y="31"/>
                    <a:pt x="60" y="30"/>
                  </a:cubicBezTo>
                  <a:cubicBezTo>
                    <a:pt x="61" y="30"/>
                    <a:pt x="62" y="30"/>
                    <a:pt x="64" y="30"/>
                  </a:cubicBezTo>
                  <a:cubicBezTo>
                    <a:pt x="65" y="30"/>
                    <a:pt x="66" y="30"/>
                    <a:pt x="67" y="29"/>
                  </a:cubicBezTo>
                  <a:cubicBezTo>
                    <a:pt x="70" y="29"/>
                    <a:pt x="72" y="28"/>
                    <a:pt x="74" y="27"/>
                  </a:cubicBezTo>
                  <a:cubicBezTo>
                    <a:pt x="77" y="26"/>
                    <a:pt x="79" y="25"/>
                    <a:pt x="81" y="24"/>
                  </a:cubicBezTo>
                  <a:cubicBezTo>
                    <a:pt x="82" y="24"/>
                    <a:pt x="83" y="24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5" y="28"/>
                    <a:pt x="86" y="30"/>
                    <a:pt x="88" y="33"/>
                  </a:cubicBezTo>
                  <a:cubicBezTo>
                    <a:pt x="88" y="34"/>
                    <a:pt x="89" y="35"/>
                    <a:pt x="90" y="36"/>
                  </a:cubicBezTo>
                  <a:cubicBezTo>
                    <a:pt x="91" y="37"/>
                    <a:pt x="92" y="38"/>
                    <a:pt x="93" y="39"/>
                  </a:cubicBezTo>
                  <a:cubicBezTo>
                    <a:pt x="94" y="40"/>
                    <a:pt x="95" y="41"/>
                    <a:pt x="97" y="42"/>
                  </a:cubicBezTo>
                  <a:cubicBezTo>
                    <a:pt x="98" y="42"/>
                    <a:pt x="99" y="43"/>
                    <a:pt x="100" y="43"/>
                  </a:cubicBezTo>
                  <a:cubicBezTo>
                    <a:pt x="102" y="44"/>
                    <a:pt x="103" y="44"/>
                    <a:pt x="104" y="44"/>
                  </a:cubicBezTo>
                  <a:cubicBezTo>
                    <a:pt x="106" y="44"/>
                    <a:pt x="107" y="44"/>
                    <a:pt x="108" y="44"/>
                  </a:cubicBezTo>
                  <a:cubicBezTo>
                    <a:pt x="110" y="44"/>
                    <a:pt x="111" y="44"/>
                    <a:pt x="112" y="43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41"/>
                    <a:pt x="120" y="41"/>
                    <a:pt x="120" y="40"/>
                  </a:cubicBezTo>
                  <a:cubicBezTo>
                    <a:pt x="122" y="40"/>
                    <a:pt x="123" y="39"/>
                    <a:pt x="124" y="38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5"/>
                    <a:pt x="129" y="34"/>
                    <a:pt x="130" y="32"/>
                  </a:cubicBezTo>
                  <a:cubicBezTo>
                    <a:pt x="131" y="31"/>
                    <a:pt x="131" y="30"/>
                    <a:pt x="132" y="29"/>
                  </a:cubicBezTo>
                  <a:cubicBezTo>
                    <a:pt x="132" y="28"/>
                    <a:pt x="133" y="26"/>
                    <a:pt x="133" y="25"/>
                  </a:cubicBezTo>
                  <a:cubicBezTo>
                    <a:pt x="133" y="25"/>
                    <a:pt x="133" y="25"/>
                    <a:pt x="133" y="25"/>
                  </a:cubicBezTo>
                  <a:cubicBezTo>
                    <a:pt x="133" y="24"/>
                    <a:pt x="134" y="23"/>
                    <a:pt x="135" y="23"/>
                  </a:cubicBezTo>
                  <a:cubicBezTo>
                    <a:pt x="136" y="23"/>
                    <a:pt x="136" y="24"/>
                    <a:pt x="136" y="24"/>
                  </a:cubicBezTo>
                  <a:cubicBezTo>
                    <a:pt x="137" y="26"/>
                    <a:pt x="139" y="28"/>
                    <a:pt x="140" y="29"/>
                  </a:cubicBezTo>
                  <a:cubicBezTo>
                    <a:pt x="142" y="31"/>
                    <a:pt x="144" y="32"/>
                    <a:pt x="145" y="33"/>
                  </a:cubicBezTo>
                  <a:cubicBezTo>
                    <a:pt x="147" y="35"/>
                    <a:pt x="149" y="36"/>
                    <a:pt x="151" y="37"/>
                  </a:cubicBezTo>
                  <a:cubicBezTo>
                    <a:pt x="153" y="38"/>
                    <a:pt x="155" y="39"/>
                    <a:pt x="157" y="39"/>
                  </a:cubicBezTo>
                  <a:cubicBezTo>
                    <a:pt x="159" y="40"/>
                    <a:pt x="161" y="41"/>
                    <a:pt x="163" y="41"/>
                  </a:cubicBezTo>
                  <a:cubicBezTo>
                    <a:pt x="166" y="41"/>
                    <a:pt x="168" y="42"/>
                    <a:pt x="170" y="42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9" y="41"/>
                    <a:pt x="181" y="41"/>
                    <a:pt x="183" y="41"/>
                  </a:cubicBezTo>
                  <a:cubicBezTo>
                    <a:pt x="186" y="40"/>
                    <a:pt x="188" y="40"/>
                    <a:pt x="190" y="39"/>
                  </a:cubicBezTo>
                  <a:cubicBezTo>
                    <a:pt x="192" y="38"/>
                    <a:pt x="194" y="37"/>
                    <a:pt x="195" y="36"/>
                  </a:cubicBezTo>
                  <a:cubicBezTo>
                    <a:pt x="196" y="35"/>
                    <a:pt x="197" y="35"/>
                    <a:pt x="198" y="34"/>
                  </a:cubicBezTo>
                  <a:cubicBezTo>
                    <a:pt x="199" y="33"/>
                    <a:pt x="200" y="33"/>
                    <a:pt x="200" y="32"/>
                  </a:cubicBezTo>
                  <a:cubicBezTo>
                    <a:pt x="202" y="30"/>
                    <a:pt x="203" y="28"/>
                    <a:pt x="204" y="27"/>
                  </a:cubicBezTo>
                  <a:cubicBezTo>
                    <a:pt x="207" y="23"/>
                    <a:pt x="209" y="19"/>
                    <a:pt x="210" y="15"/>
                  </a:cubicBezTo>
                  <a:cubicBezTo>
                    <a:pt x="212" y="10"/>
                    <a:pt x="213" y="6"/>
                    <a:pt x="213" y="1"/>
                  </a:cubicBezTo>
                  <a:cubicBezTo>
                    <a:pt x="213" y="1"/>
                    <a:pt x="214" y="0"/>
                    <a:pt x="214" y="1"/>
                  </a:cubicBezTo>
                  <a:cubicBezTo>
                    <a:pt x="215" y="1"/>
                    <a:pt x="215" y="1"/>
                    <a:pt x="215" y="2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474"/>
            <p:cNvSpPr>
              <a:spLocks noEditPoints="1"/>
            </p:cNvSpPr>
            <p:nvPr/>
          </p:nvSpPr>
          <p:spPr bwMode="auto">
            <a:xfrm>
              <a:off x="6932613" y="1641475"/>
              <a:ext cx="68263" cy="90488"/>
            </a:xfrm>
            <a:custGeom>
              <a:avLst/>
              <a:gdLst>
                <a:gd name="T0" fmla="*/ 22 w 24"/>
                <a:gd name="T1" fmla="*/ 32 h 32"/>
                <a:gd name="T2" fmla="*/ 19 w 24"/>
                <a:gd name="T3" fmla="*/ 31 h 32"/>
                <a:gd name="T4" fmla="*/ 15 w 24"/>
                <a:gd name="T5" fmla="*/ 30 h 32"/>
                <a:gd name="T6" fmla="*/ 10 w 24"/>
                <a:gd name="T7" fmla="*/ 28 h 32"/>
                <a:gd name="T8" fmla="*/ 5 w 24"/>
                <a:gd name="T9" fmla="*/ 24 h 32"/>
                <a:gd name="T10" fmla="*/ 1 w 24"/>
                <a:gd name="T11" fmla="*/ 18 h 32"/>
                <a:gd name="T12" fmla="*/ 1 w 24"/>
                <a:gd name="T13" fmla="*/ 10 h 32"/>
                <a:gd name="T14" fmla="*/ 6 w 24"/>
                <a:gd name="T15" fmla="*/ 3 h 32"/>
                <a:gd name="T16" fmla="*/ 10 w 24"/>
                <a:gd name="T17" fmla="*/ 1 h 32"/>
                <a:gd name="T18" fmla="*/ 14 w 24"/>
                <a:gd name="T19" fmla="*/ 1 h 32"/>
                <a:gd name="T20" fmla="*/ 21 w 24"/>
                <a:gd name="T21" fmla="*/ 6 h 32"/>
                <a:gd name="T22" fmla="*/ 23 w 24"/>
                <a:gd name="T23" fmla="*/ 12 h 32"/>
                <a:gd name="T24" fmla="*/ 24 w 24"/>
                <a:gd name="T25" fmla="*/ 18 h 32"/>
                <a:gd name="T26" fmla="*/ 24 w 24"/>
                <a:gd name="T27" fmla="*/ 27 h 32"/>
                <a:gd name="T28" fmla="*/ 23 w 24"/>
                <a:gd name="T29" fmla="*/ 31 h 32"/>
                <a:gd name="T30" fmla="*/ 22 w 24"/>
                <a:gd name="T31" fmla="*/ 32 h 32"/>
                <a:gd name="T32" fmla="*/ 22 w 24"/>
                <a:gd name="T33" fmla="*/ 32 h 32"/>
                <a:gd name="T34" fmla="*/ 21 w 24"/>
                <a:gd name="T35" fmla="*/ 29 h 32"/>
                <a:gd name="T36" fmla="*/ 21 w 24"/>
                <a:gd name="T37" fmla="*/ 27 h 32"/>
                <a:gd name="T38" fmla="*/ 21 w 24"/>
                <a:gd name="T39" fmla="*/ 19 h 32"/>
                <a:gd name="T40" fmla="*/ 18 w 24"/>
                <a:gd name="T41" fmla="*/ 8 h 32"/>
                <a:gd name="T42" fmla="*/ 14 w 24"/>
                <a:gd name="T43" fmla="*/ 5 h 32"/>
                <a:gd name="T44" fmla="*/ 11 w 24"/>
                <a:gd name="T45" fmla="*/ 5 h 32"/>
                <a:gd name="T46" fmla="*/ 9 w 24"/>
                <a:gd name="T47" fmla="*/ 7 h 32"/>
                <a:gd name="T48" fmla="*/ 5 w 24"/>
                <a:gd name="T49" fmla="*/ 11 h 32"/>
                <a:gd name="T50" fmla="*/ 4 w 24"/>
                <a:gd name="T51" fmla="*/ 17 h 32"/>
                <a:gd name="T52" fmla="*/ 8 w 24"/>
                <a:gd name="T53" fmla="*/ 21 h 32"/>
                <a:gd name="T54" fmla="*/ 12 w 24"/>
                <a:gd name="T55" fmla="*/ 25 h 32"/>
                <a:gd name="T56" fmla="*/ 16 w 24"/>
                <a:gd name="T57" fmla="*/ 27 h 32"/>
                <a:gd name="T58" fmla="*/ 19 w 24"/>
                <a:gd name="T59" fmla="*/ 29 h 32"/>
                <a:gd name="T60" fmla="*/ 21 w 24"/>
                <a:gd name="T61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32">
                  <a:moveTo>
                    <a:pt x="22" y="32"/>
                  </a:moveTo>
                  <a:cubicBezTo>
                    <a:pt x="22" y="32"/>
                    <a:pt x="21" y="31"/>
                    <a:pt x="19" y="31"/>
                  </a:cubicBezTo>
                  <a:cubicBezTo>
                    <a:pt x="18" y="31"/>
                    <a:pt x="16" y="30"/>
                    <a:pt x="15" y="30"/>
                  </a:cubicBezTo>
                  <a:cubicBezTo>
                    <a:pt x="14" y="29"/>
                    <a:pt x="12" y="28"/>
                    <a:pt x="10" y="28"/>
                  </a:cubicBezTo>
                  <a:cubicBezTo>
                    <a:pt x="9" y="27"/>
                    <a:pt x="7" y="25"/>
                    <a:pt x="5" y="24"/>
                  </a:cubicBezTo>
                  <a:cubicBezTo>
                    <a:pt x="3" y="22"/>
                    <a:pt x="2" y="21"/>
                    <a:pt x="1" y="18"/>
                  </a:cubicBezTo>
                  <a:cubicBezTo>
                    <a:pt x="0" y="16"/>
                    <a:pt x="0" y="12"/>
                    <a:pt x="1" y="10"/>
                  </a:cubicBezTo>
                  <a:cubicBezTo>
                    <a:pt x="2" y="7"/>
                    <a:pt x="4" y="5"/>
                    <a:pt x="6" y="3"/>
                  </a:cubicBezTo>
                  <a:cubicBezTo>
                    <a:pt x="8" y="2"/>
                    <a:pt x="8" y="2"/>
                    <a:pt x="10" y="1"/>
                  </a:cubicBezTo>
                  <a:cubicBezTo>
                    <a:pt x="11" y="1"/>
                    <a:pt x="13" y="0"/>
                    <a:pt x="14" y="1"/>
                  </a:cubicBezTo>
                  <a:cubicBezTo>
                    <a:pt x="17" y="1"/>
                    <a:pt x="20" y="3"/>
                    <a:pt x="21" y="6"/>
                  </a:cubicBezTo>
                  <a:cubicBezTo>
                    <a:pt x="22" y="8"/>
                    <a:pt x="23" y="10"/>
                    <a:pt x="23" y="12"/>
                  </a:cubicBezTo>
                  <a:cubicBezTo>
                    <a:pt x="24" y="14"/>
                    <a:pt x="24" y="16"/>
                    <a:pt x="24" y="18"/>
                  </a:cubicBezTo>
                  <a:cubicBezTo>
                    <a:pt x="24" y="22"/>
                    <a:pt x="24" y="25"/>
                    <a:pt x="24" y="27"/>
                  </a:cubicBezTo>
                  <a:cubicBezTo>
                    <a:pt x="24" y="29"/>
                    <a:pt x="23" y="31"/>
                    <a:pt x="23" y="31"/>
                  </a:cubicBezTo>
                  <a:cubicBezTo>
                    <a:pt x="23" y="31"/>
                    <a:pt x="23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29"/>
                  </a:moveTo>
                  <a:cubicBezTo>
                    <a:pt x="21" y="29"/>
                    <a:pt x="21" y="28"/>
                    <a:pt x="21" y="27"/>
                  </a:cubicBezTo>
                  <a:cubicBezTo>
                    <a:pt x="21" y="25"/>
                    <a:pt x="21" y="22"/>
                    <a:pt x="21" y="19"/>
                  </a:cubicBezTo>
                  <a:cubicBezTo>
                    <a:pt x="21" y="15"/>
                    <a:pt x="20" y="11"/>
                    <a:pt x="18" y="8"/>
                  </a:cubicBezTo>
                  <a:cubicBezTo>
                    <a:pt x="17" y="6"/>
                    <a:pt x="15" y="5"/>
                    <a:pt x="14" y="5"/>
                  </a:cubicBezTo>
                  <a:cubicBezTo>
                    <a:pt x="13" y="4"/>
                    <a:pt x="12" y="5"/>
                    <a:pt x="11" y="5"/>
                  </a:cubicBezTo>
                  <a:cubicBezTo>
                    <a:pt x="11" y="5"/>
                    <a:pt x="9" y="6"/>
                    <a:pt x="9" y="7"/>
                  </a:cubicBezTo>
                  <a:cubicBezTo>
                    <a:pt x="7" y="8"/>
                    <a:pt x="5" y="10"/>
                    <a:pt x="5" y="11"/>
                  </a:cubicBezTo>
                  <a:cubicBezTo>
                    <a:pt x="4" y="13"/>
                    <a:pt x="4" y="15"/>
                    <a:pt x="4" y="17"/>
                  </a:cubicBezTo>
                  <a:cubicBezTo>
                    <a:pt x="5" y="18"/>
                    <a:pt x="6" y="20"/>
                    <a:pt x="8" y="21"/>
                  </a:cubicBezTo>
                  <a:cubicBezTo>
                    <a:pt x="9" y="23"/>
                    <a:pt x="10" y="24"/>
                    <a:pt x="12" y="25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7" y="28"/>
                    <a:pt x="19" y="28"/>
                    <a:pt x="19" y="29"/>
                  </a:cubicBezTo>
                  <a:cubicBezTo>
                    <a:pt x="20" y="29"/>
                    <a:pt x="21" y="29"/>
                    <a:pt x="21" y="29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475"/>
            <p:cNvSpPr/>
            <p:nvPr/>
          </p:nvSpPr>
          <p:spPr bwMode="auto">
            <a:xfrm>
              <a:off x="6991350" y="1571625"/>
              <a:ext cx="193675" cy="165100"/>
            </a:xfrm>
            <a:custGeom>
              <a:avLst/>
              <a:gdLst>
                <a:gd name="T0" fmla="*/ 68 w 69"/>
                <a:gd name="T1" fmla="*/ 2 h 59"/>
                <a:gd name="T2" fmla="*/ 69 w 69"/>
                <a:gd name="T3" fmla="*/ 6 h 59"/>
                <a:gd name="T4" fmla="*/ 69 w 69"/>
                <a:gd name="T5" fmla="*/ 11 h 59"/>
                <a:gd name="T6" fmla="*/ 68 w 69"/>
                <a:gd name="T7" fmla="*/ 17 h 59"/>
                <a:gd name="T8" fmla="*/ 66 w 69"/>
                <a:gd name="T9" fmla="*/ 25 h 59"/>
                <a:gd name="T10" fmla="*/ 65 w 69"/>
                <a:gd name="T11" fmla="*/ 29 h 59"/>
                <a:gd name="T12" fmla="*/ 63 w 69"/>
                <a:gd name="T13" fmla="*/ 33 h 59"/>
                <a:gd name="T14" fmla="*/ 62 w 69"/>
                <a:gd name="T15" fmla="*/ 35 h 59"/>
                <a:gd name="T16" fmla="*/ 60 w 69"/>
                <a:gd name="T17" fmla="*/ 37 h 59"/>
                <a:gd name="T18" fmla="*/ 58 w 69"/>
                <a:gd name="T19" fmla="*/ 41 h 59"/>
                <a:gd name="T20" fmla="*/ 50 w 69"/>
                <a:gd name="T21" fmla="*/ 48 h 59"/>
                <a:gd name="T22" fmla="*/ 46 w 69"/>
                <a:gd name="T23" fmla="*/ 50 h 59"/>
                <a:gd name="T24" fmla="*/ 42 w 69"/>
                <a:gd name="T25" fmla="*/ 53 h 59"/>
                <a:gd name="T26" fmla="*/ 38 w 69"/>
                <a:gd name="T27" fmla="*/ 54 h 59"/>
                <a:gd name="T28" fmla="*/ 33 w 69"/>
                <a:gd name="T29" fmla="*/ 56 h 59"/>
                <a:gd name="T30" fmla="*/ 29 w 69"/>
                <a:gd name="T31" fmla="*/ 57 h 59"/>
                <a:gd name="T32" fmla="*/ 25 w 69"/>
                <a:gd name="T33" fmla="*/ 58 h 59"/>
                <a:gd name="T34" fmla="*/ 17 w 69"/>
                <a:gd name="T35" fmla="*/ 59 h 59"/>
                <a:gd name="T36" fmla="*/ 10 w 69"/>
                <a:gd name="T37" fmla="*/ 58 h 59"/>
                <a:gd name="T38" fmla="*/ 5 w 69"/>
                <a:gd name="T39" fmla="*/ 58 h 59"/>
                <a:gd name="T40" fmla="*/ 1 w 69"/>
                <a:gd name="T41" fmla="*/ 57 h 59"/>
                <a:gd name="T42" fmla="*/ 0 w 69"/>
                <a:gd name="T43" fmla="*/ 55 h 59"/>
                <a:gd name="T44" fmla="*/ 1 w 69"/>
                <a:gd name="T45" fmla="*/ 55 h 59"/>
                <a:gd name="T46" fmla="*/ 2 w 69"/>
                <a:gd name="T47" fmla="*/ 55 h 59"/>
                <a:gd name="T48" fmla="*/ 6 w 69"/>
                <a:gd name="T49" fmla="*/ 55 h 59"/>
                <a:gd name="T50" fmla="*/ 11 w 69"/>
                <a:gd name="T51" fmla="*/ 56 h 59"/>
                <a:gd name="T52" fmla="*/ 17 w 69"/>
                <a:gd name="T53" fmla="*/ 55 h 59"/>
                <a:gd name="T54" fmla="*/ 24 w 69"/>
                <a:gd name="T55" fmla="*/ 54 h 59"/>
                <a:gd name="T56" fmla="*/ 28 w 69"/>
                <a:gd name="T57" fmla="*/ 54 h 59"/>
                <a:gd name="T58" fmla="*/ 32 w 69"/>
                <a:gd name="T59" fmla="*/ 52 h 59"/>
                <a:gd name="T60" fmla="*/ 36 w 69"/>
                <a:gd name="T61" fmla="*/ 51 h 59"/>
                <a:gd name="T62" fmla="*/ 40 w 69"/>
                <a:gd name="T63" fmla="*/ 49 h 59"/>
                <a:gd name="T64" fmla="*/ 44 w 69"/>
                <a:gd name="T65" fmla="*/ 47 h 59"/>
                <a:gd name="T66" fmla="*/ 48 w 69"/>
                <a:gd name="T67" fmla="*/ 45 h 59"/>
                <a:gd name="T68" fmla="*/ 55 w 69"/>
                <a:gd name="T69" fmla="*/ 39 h 59"/>
                <a:gd name="T70" fmla="*/ 57 w 69"/>
                <a:gd name="T71" fmla="*/ 35 h 59"/>
                <a:gd name="T72" fmla="*/ 58 w 69"/>
                <a:gd name="T73" fmla="*/ 33 h 59"/>
                <a:gd name="T74" fmla="*/ 59 w 69"/>
                <a:gd name="T75" fmla="*/ 31 h 59"/>
                <a:gd name="T76" fmla="*/ 61 w 69"/>
                <a:gd name="T77" fmla="*/ 28 h 59"/>
                <a:gd name="T78" fmla="*/ 63 w 69"/>
                <a:gd name="T79" fmla="*/ 24 h 59"/>
                <a:gd name="T80" fmla="*/ 65 w 69"/>
                <a:gd name="T81" fmla="*/ 17 h 59"/>
                <a:gd name="T82" fmla="*/ 66 w 69"/>
                <a:gd name="T83" fmla="*/ 11 h 59"/>
                <a:gd name="T84" fmla="*/ 66 w 69"/>
                <a:gd name="T85" fmla="*/ 6 h 59"/>
                <a:gd name="T86" fmla="*/ 66 w 69"/>
                <a:gd name="T87" fmla="*/ 1 h 59"/>
                <a:gd name="T88" fmla="*/ 67 w 69"/>
                <a:gd name="T89" fmla="*/ 0 h 59"/>
                <a:gd name="T90" fmla="*/ 68 w 69"/>
                <a:gd name="T91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" h="59">
                  <a:moveTo>
                    <a:pt x="68" y="2"/>
                  </a:moveTo>
                  <a:cubicBezTo>
                    <a:pt x="68" y="2"/>
                    <a:pt x="68" y="3"/>
                    <a:pt x="69" y="6"/>
                  </a:cubicBezTo>
                  <a:cubicBezTo>
                    <a:pt x="69" y="7"/>
                    <a:pt x="69" y="9"/>
                    <a:pt x="69" y="11"/>
                  </a:cubicBezTo>
                  <a:cubicBezTo>
                    <a:pt x="68" y="13"/>
                    <a:pt x="68" y="15"/>
                    <a:pt x="68" y="17"/>
                  </a:cubicBezTo>
                  <a:cubicBezTo>
                    <a:pt x="67" y="20"/>
                    <a:pt x="67" y="22"/>
                    <a:pt x="66" y="25"/>
                  </a:cubicBezTo>
                  <a:cubicBezTo>
                    <a:pt x="66" y="26"/>
                    <a:pt x="65" y="28"/>
                    <a:pt x="65" y="29"/>
                  </a:cubicBezTo>
                  <a:cubicBezTo>
                    <a:pt x="64" y="30"/>
                    <a:pt x="63" y="32"/>
                    <a:pt x="63" y="33"/>
                  </a:cubicBezTo>
                  <a:cubicBezTo>
                    <a:pt x="62" y="34"/>
                    <a:pt x="62" y="35"/>
                    <a:pt x="62" y="35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8"/>
                    <a:pt x="59" y="40"/>
                    <a:pt x="58" y="41"/>
                  </a:cubicBezTo>
                  <a:cubicBezTo>
                    <a:pt x="55" y="43"/>
                    <a:pt x="53" y="46"/>
                    <a:pt x="50" y="48"/>
                  </a:cubicBezTo>
                  <a:cubicBezTo>
                    <a:pt x="49" y="49"/>
                    <a:pt x="48" y="50"/>
                    <a:pt x="46" y="50"/>
                  </a:cubicBezTo>
                  <a:cubicBezTo>
                    <a:pt x="45" y="51"/>
                    <a:pt x="43" y="52"/>
                    <a:pt x="42" y="53"/>
                  </a:cubicBezTo>
                  <a:cubicBezTo>
                    <a:pt x="41" y="53"/>
                    <a:pt x="39" y="54"/>
                    <a:pt x="38" y="54"/>
                  </a:cubicBezTo>
                  <a:cubicBezTo>
                    <a:pt x="36" y="55"/>
                    <a:pt x="35" y="56"/>
                    <a:pt x="33" y="56"/>
                  </a:cubicBezTo>
                  <a:cubicBezTo>
                    <a:pt x="32" y="56"/>
                    <a:pt x="30" y="57"/>
                    <a:pt x="29" y="57"/>
                  </a:cubicBezTo>
                  <a:cubicBezTo>
                    <a:pt x="28" y="57"/>
                    <a:pt x="26" y="58"/>
                    <a:pt x="25" y="58"/>
                  </a:cubicBezTo>
                  <a:cubicBezTo>
                    <a:pt x="22" y="58"/>
                    <a:pt x="19" y="58"/>
                    <a:pt x="17" y="59"/>
                  </a:cubicBezTo>
                  <a:cubicBezTo>
                    <a:pt x="15" y="59"/>
                    <a:pt x="12" y="59"/>
                    <a:pt x="10" y="58"/>
                  </a:cubicBezTo>
                  <a:cubicBezTo>
                    <a:pt x="8" y="58"/>
                    <a:pt x="7" y="58"/>
                    <a:pt x="5" y="58"/>
                  </a:cubicBezTo>
                  <a:cubicBezTo>
                    <a:pt x="3" y="57"/>
                    <a:pt x="1" y="57"/>
                    <a:pt x="1" y="57"/>
                  </a:cubicBezTo>
                  <a:cubicBezTo>
                    <a:pt x="1" y="56"/>
                    <a:pt x="0" y="56"/>
                    <a:pt x="0" y="55"/>
                  </a:cubicBezTo>
                  <a:cubicBezTo>
                    <a:pt x="0" y="55"/>
                    <a:pt x="1" y="54"/>
                    <a:pt x="1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3" y="55"/>
                    <a:pt x="6" y="55"/>
                  </a:cubicBezTo>
                  <a:cubicBezTo>
                    <a:pt x="7" y="55"/>
                    <a:pt x="9" y="55"/>
                    <a:pt x="11" y="56"/>
                  </a:cubicBezTo>
                  <a:cubicBezTo>
                    <a:pt x="12" y="56"/>
                    <a:pt x="15" y="55"/>
                    <a:pt x="17" y="55"/>
                  </a:cubicBezTo>
                  <a:cubicBezTo>
                    <a:pt x="19" y="55"/>
                    <a:pt x="22" y="55"/>
                    <a:pt x="24" y="54"/>
                  </a:cubicBezTo>
                  <a:cubicBezTo>
                    <a:pt x="25" y="54"/>
                    <a:pt x="27" y="54"/>
                    <a:pt x="28" y="54"/>
                  </a:cubicBezTo>
                  <a:cubicBezTo>
                    <a:pt x="29" y="53"/>
                    <a:pt x="31" y="53"/>
                    <a:pt x="32" y="52"/>
                  </a:cubicBezTo>
                  <a:cubicBezTo>
                    <a:pt x="34" y="52"/>
                    <a:pt x="35" y="51"/>
                    <a:pt x="36" y="51"/>
                  </a:cubicBezTo>
                  <a:cubicBezTo>
                    <a:pt x="38" y="50"/>
                    <a:pt x="39" y="50"/>
                    <a:pt x="40" y="49"/>
                  </a:cubicBezTo>
                  <a:cubicBezTo>
                    <a:pt x="42" y="48"/>
                    <a:pt x="43" y="48"/>
                    <a:pt x="44" y="47"/>
                  </a:cubicBezTo>
                  <a:cubicBezTo>
                    <a:pt x="46" y="46"/>
                    <a:pt x="47" y="45"/>
                    <a:pt x="48" y="45"/>
                  </a:cubicBezTo>
                  <a:cubicBezTo>
                    <a:pt x="51" y="43"/>
                    <a:pt x="53" y="41"/>
                    <a:pt x="55" y="39"/>
                  </a:cubicBezTo>
                  <a:cubicBezTo>
                    <a:pt x="56" y="37"/>
                    <a:pt x="56" y="36"/>
                    <a:pt x="57" y="35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60" y="30"/>
                    <a:pt x="61" y="29"/>
                    <a:pt x="61" y="28"/>
                  </a:cubicBezTo>
                  <a:cubicBezTo>
                    <a:pt x="62" y="26"/>
                    <a:pt x="62" y="25"/>
                    <a:pt x="63" y="24"/>
                  </a:cubicBezTo>
                  <a:cubicBezTo>
                    <a:pt x="64" y="22"/>
                    <a:pt x="64" y="19"/>
                    <a:pt x="65" y="17"/>
                  </a:cubicBezTo>
                  <a:cubicBezTo>
                    <a:pt x="65" y="15"/>
                    <a:pt x="65" y="13"/>
                    <a:pt x="66" y="11"/>
                  </a:cubicBezTo>
                  <a:cubicBezTo>
                    <a:pt x="66" y="9"/>
                    <a:pt x="66" y="7"/>
                    <a:pt x="66" y="6"/>
                  </a:cubicBezTo>
                  <a:cubicBezTo>
                    <a:pt x="66" y="3"/>
                    <a:pt x="66" y="1"/>
                    <a:pt x="66" y="1"/>
                  </a:cubicBezTo>
                  <a:cubicBezTo>
                    <a:pt x="66" y="1"/>
                    <a:pt x="67" y="0"/>
                    <a:pt x="67" y="0"/>
                  </a:cubicBezTo>
                  <a:cubicBezTo>
                    <a:pt x="68" y="1"/>
                    <a:pt x="68" y="1"/>
                    <a:pt x="68" y="2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476"/>
            <p:cNvSpPr>
              <a:spLocks noEditPoints="1"/>
            </p:cNvSpPr>
            <p:nvPr/>
          </p:nvSpPr>
          <p:spPr bwMode="auto">
            <a:xfrm>
              <a:off x="7078663" y="1460500"/>
              <a:ext cx="103188" cy="120650"/>
            </a:xfrm>
            <a:custGeom>
              <a:avLst/>
              <a:gdLst>
                <a:gd name="T0" fmla="*/ 36 w 37"/>
                <a:gd name="T1" fmla="*/ 43 h 43"/>
                <a:gd name="T2" fmla="*/ 31 w 37"/>
                <a:gd name="T3" fmla="*/ 42 h 43"/>
                <a:gd name="T4" fmla="*/ 26 w 37"/>
                <a:gd name="T5" fmla="*/ 40 h 43"/>
                <a:gd name="T6" fmla="*/ 22 w 37"/>
                <a:gd name="T7" fmla="*/ 38 h 43"/>
                <a:gd name="T8" fmla="*/ 19 w 37"/>
                <a:gd name="T9" fmla="*/ 37 h 43"/>
                <a:gd name="T10" fmla="*/ 11 w 37"/>
                <a:gd name="T11" fmla="*/ 32 h 43"/>
                <a:gd name="T12" fmla="*/ 8 w 37"/>
                <a:gd name="T13" fmla="*/ 28 h 43"/>
                <a:gd name="T14" fmla="*/ 4 w 37"/>
                <a:gd name="T15" fmla="*/ 24 h 43"/>
                <a:gd name="T16" fmla="*/ 0 w 37"/>
                <a:gd name="T17" fmla="*/ 14 h 43"/>
                <a:gd name="T18" fmla="*/ 0 w 37"/>
                <a:gd name="T19" fmla="*/ 11 h 43"/>
                <a:gd name="T20" fmla="*/ 1 w 37"/>
                <a:gd name="T21" fmla="*/ 7 h 43"/>
                <a:gd name="T22" fmla="*/ 3 w 37"/>
                <a:gd name="T23" fmla="*/ 5 h 43"/>
                <a:gd name="T24" fmla="*/ 5 w 37"/>
                <a:gd name="T25" fmla="*/ 3 h 43"/>
                <a:gd name="T26" fmla="*/ 6 w 37"/>
                <a:gd name="T27" fmla="*/ 2 h 43"/>
                <a:gd name="T28" fmla="*/ 8 w 37"/>
                <a:gd name="T29" fmla="*/ 1 h 43"/>
                <a:gd name="T30" fmla="*/ 10 w 37"/>
                <a:gd name="T31" fmla="*/ 0 h 43"/>
                <a:gd name="T32" fmla="*/ 17 w 37"/>
                <a:gd name="T33" fmla="*/ 0 h 43"/>
                <a:gd name="T34" fmla="*/ 26 w 37"/>
                <a:gd name="T35" fmla="*/ 6 h 43"/>
                <a:gd name="T36" fmla="*/ 35 w 37"/>
                <a:gd name="T37" fmla="*/ 23 h 43"/>
                <a:gd name="T38" fmla="*/ 37 w 37"/>
                <a:gd name="T39" fmla="*/ 31 h 43"/>
                <a:gd name="T40" fmla="*/ 37 w 37"/>
                <a:gd name="T41" fmla="*/ 36 h 43"/>
                <a:gd name="T42" fmla="*/ 37 w 37"/>
                <a:gd name="T43" fmla="*/ 41 h 43"/>
                <a:gd name="T44" fmla="*/ 36 w 37"/>
                <a:gd name="T45" fmla="*/ 43 h 43"/>
                <a:gd name="T46" fmla="*/ 35 w 37"/>
                <a:gd name="T47" fmla="*/ 40 h 43"/>
                <a:gd name="T48" fmla="*/ 35 w 37"/>
                <a:gd name="T49" fmla="*/ 37 h 43"/>
                <a:gd name="T50" fmla="*/ 34 w 37"/>
                <a:gd name="T51" fmla="*/ 31 h 43"/>
                <a:gd name="T52" fmla="*/ 32 w 37"/>
                <a:gd name="T53" fmla="*/ 24 h 43"/>
                <a:gd name="T54" fmla="*/ 29 w 37"/>
                <a:gd name="T55" fmla="*/ 16 h 43"/>
                <a:gd name="T56" fmla="*/ 24 w 37"/>
                <a:gd name="T57" fmla="*/ 9 h 43"/>
                <a:gd name="T58" fmla="*/ 16 w 37"/>
                <a:gd name="T59" fmla="*/ 4 h 43"/>
                <a:gd name="T60" fmla="*/ 12 w 37"/>
                <a:gd name="T61" fmla="*/ 4 h 43"/>
                <a:gd name="T62" fmla="*/ 9 w 37"/>
                <a:gd name="T63" fmla="*/ 5 h 43"/>
                <a:gd name="T64" fmla="*/ 8 w 37"/>
                <a:gd name="T65" fmla="*/ 5 h 43"/>
                <a:gd name="T66" fmla="*/ 7 w 37"/>
                <a:gd name="T67" fmla="*/ 6 h 43"/>
                <a:gd name="T68" fmla="*/ 4 w 37"/>
                <a:gd name="T69" fmla="*/ 13 h 43"/>
                <a:gd name="T70" fmla="*/ 7 w 37"/>
                <a:gd name="T71" fmla="*/ 22 h 43"/>
                <a:gd name="T72" fmla="*/ 14 w 37"/>
                <a:gd name="T73" fmla="*/ 29 h 43"/>
                <a:gd name="T74" fmla="*/ 20 w 37"/>
                <a:gd name="T75" fmla="*/ 34 h 43"/>
                <a:gd name="T76" fmla="*/ 27 w 37"/>
                <a:gd name="T77" fmla="*/ 37 h 43"/>
                <a:gd name="T78" fmla="*/ 32 w 37"/>
                <a:gd name="T79" fmla="*/ 39 h 43"/>
                <a:gd name="T80" fmla="*/ 35 w 37"/>
                <a:gd name="T8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" h="43">
                  <a:moveTo>
                    <a:pt x="36" y="43"/>
                  </a:moveTo>
                  <a:cubicBezTo>
                    <a:pt x="36" y="43"/>
                    <a:pt x="34" y="42"/>
                    <a:pt x="31" y="42"/>
                  </a:cubicBezTo>
                  <a:cubicBezTo>
                    <a:pt x="30" y="41"/>
                    <a:pt x="28" y="41"/>
                    <a:pt x="26" y="40"/>
                  </a:cubicBezTo>
                  <a:cubicBezTo>
                    <a:pt x="25" y="39"/>
                    <a:pt x="23" y="39"/>
                    <a:pt x="22" y="38"/>
                  </a:cubicBezTo>
                  <a:cubicBezTo>
                    <a:pt x="21" y="38"/>
                    <a:pt x="20" y="37"/>
                    <a:pt x="19" y="37"/>
                  </a:cubicBezTo>
                  <a:cubicBezTo>
                    <a:pt x="16" y="35"/>
                    <a:pt x="14" y="34"/>
                    <a:pt x="11" y="32"/>
                  </a:cubicBezTo>
                  <a:cubicBezTo>
                    <a:pt x="10" y="31"/>
                    <a:pt x="9" y="29"/>
                    <a:pt x="8" y="28"/>
                  </a:cubicBezTo>
                  <a:cubicBezTo>
                    <a:pt x="6" y="27"/>
                    <a:pt x="5" y="26"/>
                    <a:pt x="4" y="24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0" y="9"/>
                    <a:pt x="1" y="8"/>
                    <a:pt x="1" y="7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21" y="1"/>
                    <a:pt x="24" y="3"/>
                    <a:pt x="26" y="6"/>
                  </a:cubicBezTo>
                  <a:cubicBezTo>
                    <a:pt x="31" y="12"/>
                    <a:pt x="33" y="18"/>
                    <a:pt x="35" y="23"/>
                  </a:cubicBezTo>
                  <a:cubicBezTo>
                    <a:pt x="36" y="26"/>
                    <a:pt x="36" y="28"/>
                    <a:pt x="37" y="31"/>
                  </a:cubicBezTo>
                  <a:cubicBezTo>
                    <a:pt x="37" y="33"/>
                    <a:pt x="37" y="35"/>
                    <a:pt x="37" y="36"/>
                  </a:cubicBezTo>
                  <a:cubicBezTo>
                    <a:pt x="37" y="40"/>
                    <a:pt x="37" y="41"/>
                    <a:pt x="37" y="41"/>
                  </a:cubicBezTo>
                  <a:cubicBezTo>
                    <a:pt x="37" y="42"/>
                    <a:pt x="37" y="43"/>
                    <a:pt x="36" y="43"/>
                  </a:cubicBezTo>
                  <a:close/>
                  <a:moveTo>
                    <a:pt x="35" y="40"/>
                  </a:moveTo>
                  <a:cubicBezTo>
                    <a:pt x="35" y="39"/>
                    <a:pt x="35" y="38"/>
                    <a:pt x="35" y="37"/>
                  </a:cubicBezTo>
                  <a:cubicBezTo>
                    <a:pt x="35" y="35"/>
                    <a:pt x="34" y="33"/>
                    <a:pt x="34" y="31"/>
                  </a:cubicBezTo>
                  <a:cubicBezTo>
                    <a:pt x="33" y="29"/>
                    <a:pt x="33" y="27"/>
                    <a:pt x="32" y="24"/>
                  </a:cubicBezTo>
                  <a:cubicBezTo>
                    <a:pt x="31" y="22"/>
                    <a:pt x="30" y="19"/>
                    <a:pt x="29" y="16"/>
                  </a:cubicBezTo>
                  <a:cubicBezTo>
                    <a:pt x="27" y="14"/>
                    <a:pt x="26" y="11"/>
                    <a:pt x="24" y="9"/>
                  </a:cubicBezTo>
                  <a:cubicBezTo>
                    <a:pt x="22" y="6"/>
                    <a:pt x="19" y="4"/>
                    <a:pt x="16" y="4"/>
                  </a:cubicBezTo>
                  <a:cubicBezTo>
                    <a:pt x="15" y="3"/>
                    <a:pt x="13" y="4"/>
                    <a:pt x="12" y="4"/>
                  </a:cubicBezTo>
                  <a:cubicBezTo>
                    <a:pt x="11" y="4"/>
                    <a:pt x="10" y="4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8"/>
                    <a:pt x="3" y="10"/>
                    <a:pt x="4" y="13"/>
                  </a:cubicBezTo>
                  <a:cubicBezTo>
                    <a:pt x="4" y="16"/>
                    <a:pt x="5" y="19"/>
                    <a:pt x="7" y="22"/>
                  </a:cubicBezTo>
                  <a:cubicBezTo>
                    <a:pt x="9" y="25"/>
                    <a:pt x="11" y="27"/>
                    <a:pt x="14" y="29"/>
                  </a:cubicBezTo>
                  <a:cubicBezTo>
                    <a:pt x="16" y="31"/>
                    <a:pt x="18" y="32"/>
                    <a:pt x="20" y="34"/>
                  </a:cubicBezTo>
                  <a:cubicBezTo>
                    <a:pt x="23" y="35"/>
                    <a:pt x="25" y="36"/>
                    <a:pt x="27" y="37"/>
                  </a:cubicBezTo>
                  <a:cubicBezTo>
                    <a:pt x="29" y="38"/>
                    <a:pt x="30" y="39"/>
                    <a:pt x="32" y="39"/>
                  </a:cubicBezTo>
                  <a:cubicBezTo>
                    <a:pt x="33" y="40"/>
                    <a:pt x="34" y="40"/>
                    <a:pt x="35" y="40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477"/>
            <p:cNvSpPr/>
            <p:nvPr/>
          </p:nvSpPr>
          <p:spPr bwMode="auto">
            <a:xfrm>
              <a:off x="6664325" y="1100138"/>
              <a:ext cx="681038" cy="482600"/>
            </a:xfrm>
            <a:custGeom>
              <a:avLst/>
              <a:gdLst>
                <a:gd name="T0" fmla="*/ 1 w 243"/>
                <a:gd name="T1" fmla="*/ 84 h 172"/>
                <a:gd name="T2" fmla="*/ 1 w 243"/>
                <a:gd name="T3" fmla="*/ 83 h 172"/>
                <a:gd name="T4" fmla="*/ 0 w 243"/>
                <a:gd name="T5" fmla="*/ 79 h 172"/>
                <a:gd name="T6" fmla="*/ 2 w 243"/>
                <a:gd name="T7" fmla="*/ 65 h 172"/>
                <a:gd name="T8" fmla="*/ 12 w 243"/>
                <a:gd name="T9" fmla="*/ 46 h 172"/>
                <a:gd name="T10" fmla="*/ 32 w 243"/>
                <a:gd name="T11" fmla="*/ 27 h 172"/>
                <a:gd name="T12" fmla="*/ 60 w 243"/>
                <a:gd name="T13" fmla="*/ 11 h 172"/>
                <a:gd name="T14" fmla="*/ 95 w 243"/>
                <a:gd name="T15" fmla="*/ 1 h 172"/>
                <a:gd name="T16" fmla="*/ 134 w 243"/>
                <a:gd name="T17" fmla="*/ 3 h 172"/>
                <a:gd name="T18" fmla="*/ 172 w 243"/>
                <a:gd name="T19" fmla="*/ 18 h 172"/>
                <a:gd name="T20" fmla="*/ 228 w 243"/>
                <a:gd name="T21" fmla="*/ 73 h 172"/>
                <a:gd name="T22" fmla="*/ 242 w 243"/>
                <a:gd name="T23" fmla="*/ 107 h 172"/>
                <a:gd name="T24" fmla="*/ 243 w 243"/>
                <a:gd name="T25" fmla="*/ 124 h 172"/>
                <a:gd name="T26" fmla="*/ 242 w 243"/>
                <a:gd name="T27" fmla="*/ 132 h 172"/>
                <a:gd name="T28" fmla="*/ 241 w 243"/>
                <a:gd name="T29" fmla="*/ 136 h 172"/>
                <a:gd name="T30" fmla="*/ 240 w 243"/>
                <a:gd name="T31" fmla="*/ 140 h 172"/>
                <a:gd name="T32" fmla="*/ 232 w 243"/>
                <a:gd name="T33" fmla="*/ 152 h 172"/>
                <a:gd name="T34" fmla="*/ 230 w 243"/>
                <a:gd name="T35" fmla="*/ 155 h 172"/>
                <a:gd name="T36" fmla="*/ 227 w 243"/>
                <a:gd name="T37" fmla="*/ 157 h 172"/>
                <a:gd name="T38" fmla="*/ 222 w 243"/>
                <a:gd name="T39" fmla="*/ 162 h 172"/>
                <a:gd name="T40" fmla="*/ 203 w 243"/>
                <a:gd name="T41" fmla="*/ 171 h 172"/>
                <a:gd name="T42" fmla="*/ 189 w 243"/>
                <a:gd name="T43" fmla="*/ 171 h 172"/>
                <a:gd name="T44" fmla="*/ 184 w 243"/>
                <a:gd name="T45" fmla="*/ 171 h 172"/>
                <a:gd name="T46" fmla="*/ 183 w 243"/>
                <a:gd name="T47" fmla="*/ 169 h 172"/>
                <a:gd name="T48" fmla="*/ 184 w 243"/>
                <a:gd name="T49" fmla="*/ 168 h 172"/>
                <a:gd name="T50" fmla="*/ 185 w 243"/>
                <a:gd name="T51" fmla="*/ 168 h 172"/>
                <a:gd name="T52" fmla="*/ 189 w 243"/>
                <a:gd name="T53" fmla="*/ 169 h 172"/>
                <a:gd name="T54" fmla="*/ 202 w 243"/>
                <a:gd name="T55" fmla="*/ 168 h 172"/>
                <a:gd name="T56" fmla="*/ 221 w 243"/>
                <a:gd name="T57" fmla="*/ 160 h 172"/>
                <a:gd name="T58" fmla="*/ 225 w 243"/>
                <a:gd name="T59" fmla="*/ 156 h 172"/>
                <a:gd name="T60" fmla="*/ 228 w 243"/>
                <a:gd name="T61" fmla="*/ 153 h 172"/>
                <a:gd name="T62" fmla="*/ 230 w 243"/>
                <a:gd name="T63" fmla="*/ 151 h 172"/>
                <a:gd name="T64" fmla="*/ 232 w 243"/>
                <a:gd name="T65" fmla="*/ 148 h 172"/>
                <a:gd name="T66" fmla="*/ 233 w 243"/>
                <a:gd name="T67" fmla="*/ 146 h 172"/>
                <a:gd name="T68" fmla="*/ 233 w 243"/>
                <a:gd name="T69" fmla="*/ 146 h 172"/>
                <a:gd name="T70" fmla="*/ 233 w 243"/>
                <a:gd name="T71" fmla="*/ 146 h 172"/>
                <a:gd name="T72" fmla="*/ 234 w 243"/>
                <a:gd name="T73" fmla="*/ 145 h 172"/>
                <a:gd name="T74" fmla="*/ 237 w 243"/>
                <a:gd name="T75" fmla="*/ 139 h 172"/>
                <a:gd name="T76" fmla="*/ 238 w 243"/>
                <a:gd name="T77" fmla="*/ 135 h 172"/>
                <a:gd name="T78" fmla="*/ 239 w 243"/>
                <a:gd name="T79" fmla="*/ 132 h 172"/>
                <a:gd name="T80" fmla="*/ 240 w 243"/>
                <a:gd name="T81" fmla="*/ 124 h 172"/>
                <a:gd name="T82" fmla="*/ 239 w 243"/>
                <a:gd name="T83" fmla="*/ 108 h 172"/>
                <a:gd name="T84" fmla="*/ 225 w 243"/>
                <a:gd name="T85" fmla="*/ 75 h 172"/>
                <a:gd name="T86" fmla="*/ 170 w 243"/>
                <a:gd name="T87" fmla="*/ 22 h 172"/>
                <a:gd name="T88" fmla="*/ 134 w 243"/>
                <a:gd name="T89" fmla="*/ 7 h 172"/>
                <a:gd name="T90" fmla="*/ 96 w 243"/>
                <a:gd name="T91" fmla="*/ 4 h 172"/>
                <a:gd name="T92" fmla="*/ 87 w 243"/>
                <a:gd name="T93" fmla="*/ 6 h 172"/>
                <a:gd name="T94" fmla="*/ 78 w 243"/>
                <a:gd name="T95" fmla="*/ 8 h 172"/>
                <a:gd name="T96" fmla="*/ 62 w 243"/>
                <a:gd name="T97" fmla="*/ 14 h 172"/>
                <a:gd name="T98" fmla="*/ 34 w 243"/>
                <a:gd name="T99" fmla="*/ 30 h 172"/>
                <a:gd name="T100" fmla="*/ 14 w 243"/>
                <a:gd name="T101" fmla="*/ 48 h 172"/>
                <a:gd name="T102" fmla="*/ 4 w 243"/>
                <a:gd name="T103" fmla="*/ 66 h 172"/>
                <a:gd name="T104" fmla="*/ 3 w 243"/>
                <a:gd name="T105" fmla="*/ 79 h 172"/>
                <a:gd name="T106" fmla="*/ 3 w 243"/>
                <a:gd name="T107" fmla="*/ 82 h 172"/>
                <a:gd name="T108" fmla="*/ 3 w 243"/>
                <a:gd name="T109" fmla="*/ 84 h 172"/>
                <a:gd name="T110" fmla="*/ 2 w 243"/>
                <a:gd name="T111" fmla="*/ 85 h 172"/>
                <a:gd name="T112" fmla="*/ 1 w 243"/>
                <a:gd name="T113" fmla="*/ 8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" h="172">
                  <a:moveTo>
                    <a:pt x="1" y="84"/>
                  </a:moveTo>
                  <a:cubicBezTo>
                    <a:pt x="1" y="84"/>
                    <a:pt x="1" y="83"/>
                    <a:pt x="1" y="83"/>
                  </a:cubicBezTo>
                  <a:cubicBezTo>
                    <a:pt x="1" y="82"/>
                    <a:pt x="0" y="81"/>
                    <a:pt x="0" y="79"/>
                  </a:cubicBezTo>
                  <a:cubicBezTo>
                    <a:pt x="0" y="76"/>
                    <a:pt x="0" y="71"/>
                    <a:pt x="2" y="65"/>
                  </a:cubicBezTo>
                  <a:cubicBezTo>
                    <a:pt x="4" y="59"/>
                    <a:pt x="7" y="53"/>
                    <a:pt x="12" y="46"/>
                  </a:cubicBezTo>
                  <a:cubicBezTo>
                    <a:pt x="17" y="40"/>
                    <a:pt x="24" y="33"/>
                    <a:pt x="32" y="27"/>
                  </a:cubicBezTo>
                  <a:cubicBezTo>
                    <a:pt x="40" y="21"/>
                    <a:pt x="50" y="16"/>
                    <a:pt x="60" y="11"/>
                  </a:cubicBezTo>
                  <a:cubicBezTo>
                    <a:pt x="71" y="6"/>
                    <a:pt x="83" y="2"/>
                    <a:pt x="95" y="1"/>
                  </a:cubicBezTo>
                  <a:cubicBezTo>
                    <a:pt x="108" y="0"/>
                    <a:pt x="121" y="0"/>
                    <a:pt x="134" y="3"/>
                  </a:cubicBezTo>
                  <a:cubicBezTo>
                    <a:pt x="147" y="6"/>
                    <a:pt x="160" y="12"/>
                    <a:pt x="172" y="18"/>
                  </a:cubicBezTo>
                  <a:cubicBezTo>
                    <a:pt x="195" y="32"/>
                    <a:pt x="215" y="52"/>
                    <a:pt x="228" y="73"/>
                  </a:cubicBezTo>
                  <a:cubicBezTo>
                    <a:pt x="235" y="84"/>
                    <a:pt x="239" y="96"/>
                    <a:pt x="242" y="107"/>
                  </a:cubicBezTo>
                  <a:cubicBezTo>
                    <a:pt x="243" y="113"/>
                    <a:pt x="243" y="119"/>
                    <a:pt x="243" y="124"/>
                  </a:cubicBezTo>
                  <a:cubicBezTo>
                    <a:pt x="243" y="127"/>
                    <a:pt x="243" y="130"/>
                    <a:pt x="242" y="132"/>
                  </a:cubicBezTo>
                  <a:cubicBezTo>
                    <a:pt x="242" y="134"/>
                    <a:pt x="241" y="135"/>
                    <a:pt x="241" y="136"/>
                  </a:cubicBezTo>
                  <a:cubicBezTo>
                    <a:pt x="241" y="138"/>
                    <a:pt x="240" y="139"/>
                    <a:pt x="240" y="140"/>
                  </a:cubicBezTo>
                  <a:cubicBezTo>
                    <a:pt x="238" y="145"/>
                    <a:pt x="235" y="149"/>
                    <a:pt x="232" y="152"/>
                  </a:cubicBezTo>
                  <a:cubicBezTo>
                    <a:pt x="231" y="153"/>
                    <a:pt x="231" y="154"/>
                    <a:pt x="230" y="155"/>
                  </a:cubicBezTo>
                  <a:cubicBezTo>
                    <a:pt x="229" y="156"/>
                    <a:pt x="228" y="157"/>
                    <a:pt x="227" y="157"/>
                  </a:cubicBezTo>
                  <a:cubicBezTo>
                    <a:pt x="226" y="159"/>
                    <a:pt x="224" y="161"/>
                    <a:pt x="222" y="162"/>
                  </a:cubicBezTo>
                  <a:cubicBezTo>
                    <a:pt x="216" y="167"/>
                    <a:pt x="209" y="169"/>
                    <a:pt x="203" y="171"/>
                  </a:cubicBezTo>
                  <a:cubicBezTo>
                    <a:pt x="197" y="172"/>
                    <a:pt x="192" y="172"/>
                    <a:pt x="189" y="171"/>
                  </a:cubicBezTo>
                  <a:cubicBezTo>
                    <a:pt x="186" y="171"/>
                    <a:pt x="184" y="171"/>
                    <a:pt x="184" y="171"/>
                  </a:cubicBezTo>
                  <a:cubicBezTo>
                    <a:pt x="184" y="170"/>
                    <a:pt x="183" y="170"/>
                    <a:pt x="183" y="169"/>
                  </a:cubicBezTo>
                  <a:cubicBezTo>
                    <a:pt x="183" y="169"/>
                    <a:pt x="184" y="168"/>
                    <a:pt x="184" y="168"/>
                  </a:cubicBezTo>
                  <a:cubicBezTo>
                    <a:pt x="185" y="168"/>
                    <a:pt x="185" y="168"/>
                    <a:pt x="185" y="168"/>
                  </a:cubicBezTo>
                  <a:cubicBezTo>
                    <a:pt x="185" y="168"/>
                    <a:pt x="186" y="169"/>
                    <a:pt x="189" y="169"/>
                  </a:cubicBezTo>
                  <a:cubicBezTo>
                    <a:pt x="192" y="169"/>
                    <a:pt x="197" y="169"/>
                    <a:pt x="202" y="168"/>
                  </a:cubicBezTo>
                  <a:cubicBezTo>
                    <a:pt x="208" y="167"/>
                    <a:pt x="215" y="165"/>
                    <a:pt x="221" y="160"/>
                  </a:cubicBezTo>
                  <a:cubicBezTo>
                    <a:pt x="222" y="159"/>
                    <a:pt x="224" y="157"/>
                    <a:pt x="225" y="156"/>
                  </a:cubicBezTo>
                  <a:cubicBezTo>
                    <a:pt x="226" y="155"/>
                    <a:pt x="227" y="154"/>
                    <a:pt x="228" y="153"/>
                  </a:cubicBezTo>
                  <a:cubicBezTo>
                    <a:pt x="228" y="152"/>
                    <a:pt x="229" y="152"/>
                    <a:pt x="230" y="151"/>
                  </a:cubicBezTo>
                  <a:cubicBezTo>
                    <a:pt x="230" y="150"/>
                    <a:pt x="231" y="149"/>
                    <a:pt x="232" y="148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4" y="145"/>
                    <a:pt x="234" y="145"/>
                    <a:pt x="234" y="145"/>
                  </a:cubicBezTo>
                  <a:cubicBezTo>
                    <a:pt x="235" y="143"/>
                    <a:pt x="236" y="141"/>
                    <a:pt x="237" y="139"/>
                  </a:cubicBezTo>
                  <a:cubicBezTo>
                    <a:pt x="237" y="138"/>
                    <a:pt x="238" y="137"/>
                    <a:pt x="238" y="135"/>
                  </a:cubicBezTo>
                  <a:cubicBezTo>
                    <a:pt x="238" y="134"/>
                    <a:pt x="239" y="133"/>
                    <a:pt x="239" y="132"/>
                  </a:cubicBezTo>
                  <a:cubicBezTo>
                    <a:pt x="240" y="129"/>
                    <a:pt x="240" y="127"/>
                    <a:pt x="240" y="124"/>
                  </a:cubicBezTo>
                  <a:cubicBezTo>
                    <a:pt x="240" y="119"/>
                    <a:pt x="240" y="113"/>
                    <a:pt x="239" y="108"/>
                  </a:cubicBezTo>
                  <a:cubicBezTo>
                    <a:pt x="236" y="97"/>
                    <a:pt x="232" y="86"/>
                    <a:pt x="225" y="75"/>
                  </a:cubicBezTo>
                  <a:cubicBezTo>
                    <a:pt x="212" y="54"/>
                    <a:pt x="193" y="35"/>
                    <a:pt x="170" y="22"/>
                  </a:cubicBezTo>
                  <a:cubicBezTo>
                    <a:pt x="158" y="15"/>
                    <a:pt x="146" y="10"/>
                    <a:pt x="134" y="7"/>
                  </a:cubicBezTo>
                  <a:cubicBezTo>
                    <a:pt x="121" y="4"/>
                    <a:pt x="108" y="3"/>
                    <a:pt x="96" y="4"/>
                  </a:cubicBezTo>
                  <a:cubicBezTo>
                    <a:pt x="93" y="5"/>
                    <a:pt x="90" y="5"/>
                    <a:pt x="87" y="6"/>
                  </a:cubicBezTo>
                  <a:cubicBezTo>
                    <a:pt x="84" y="6"/>
                    <a:pt x="81" y="7"/>
                    <a:pt x="78" y="8"/>
                  </a:cubicBezTo>
                  <a:cubicBezTo>
                    <a:pt x="72" y="10"/>
                    <a:pt x="67" y="11"/>
                    <a:pt x="62" y="14"/>
                  </a:cubicBezTo>
                  <a:cubicBezTo>
                    <a:pt x="51" y="18"/>
                    <a:pt x="42" y="24"/>
                    <a:pt x="34" y="30"/>
                  </a:cubicBezTo>
                  <a:cubicBezTo>
                    <a:pt x="26" y="35"/>
                    <a:pt x="19" y="42"/>
                    <a:pt x="14" y="48"/>
                  </a:cubicBezTo>
                  <a:cubicBezTo>
                    <a:pt x="9" y="54"/>
                    <a:pt x="6" y="60"/>
                    <a:pt x="4" y="66"/>
                  </a:cubicBezTo>
                  <a:cubicBezTo>
                    <a:pt x="3" y="71"/>
                    <a:pt x="3" y="76"/>
                    <a:pt x="3" y="79"/>
                  </a:cubicBezTo>
                  <a:cubicBezTo>
                    <a:pt x="3" y="80"/>
                    <a:pt x="3" y="82"/>
                    <a:pt x="3" y="82"/>
                  </a:cubicBezTo>
                  <a:cubicBezTo>
                    <a:pt x="3" y="83"/>
                    <a:pt x="3" y="84"/>
                    <a:pt x="3" y="84"/>
                  </a:cubicBezTo>
                  <a:cubicBezTo>
                    <a:pt x="3" y="84"/>
                    <a:pt x="3" y="85"/>
                    <a:pt x="2" y="85"/>
                  </a:cubicBezTo>
                  <a:cubicBezTo>
                    <a:pt x="1" y="85"/>
                    <a:pt x="1" y="84"/>
                    <a:pt x="1" y="84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478"/>
            <p:cNvSpPr>
              <a:spLocks noEditPoints="1"/>
            </p:cNvSpPr>
            <p:nvPr/>
          </p:nvSpPr>
          <p:spPr bwMode="auto">
            <a:xfrm>
              <a:off x="6665913" y="1333500"/>
              <a:ext cx="112713" cy="109538"/>
            </a:xfrm>
            <a:custGeom>
              <a:avLst/>
              <a:gdLst>
                <a:gd name="T0" fmla="*/ 1 w 40"/>
                <a:gd name="T1" fmla="*/ 0 h 39"/>
                <a:gd name="T2" fmla="*/ 6 w 40"/>
                <a:gd name="T3" fmla="*/ 1 h 39"/>
                <a:gd name="T4" fmla="*/ 11 w 40"/>
                <a:gd name="T5" fmla="*/ 2 h 39"/>
                <a:gd name="T6" fmla="*/ 18 w 40"/>
                <a:gd name="T7" fmla="*/ 5 h 39"/>
                <a:gd name="T8" fmla="*/ 21 w 40"/>
                <a:gd name="T9" fmla="*/ 7 h 39"/>
                <a:gd name="T10" fmla="*/ 25 w 40"/>
                <a:gd name="T11" fmla="*/ 9 h 39"/>
                <a:gd name="T12" fmla="*/ 32 w 40"/>
                <a:gd name="T13" fmla="*/ 16 h 39"/>
                <a:gd name="T14" fmla="*/ 38 w 40"/>
                <a:gd name="T15" fmla="*/ 25 h 39"/>
                <a:gd name="T16" fmla="*/ 37 w 40"/>
                <a:gd name="T17" fmla="*/ 37 h 39"/>
                <a:gd name="T18" fmla="*/ 36 w 40"/>
                <a:gd name="T19" fmla="*/ 37 h 39"/>
                <a:gd name="T20" fmla="*/ 36 w 40"/>
                <a:gd name="T21" fmla="*/ 38 h 39"/>
                <a:gd name="T22" fmla="*/ 34 w 40"/>
                <a:gd name="T23" fmla="*/ 39 h 39"/>
                <a:gd name="T24" fmla="*/ 31 w 40"/>
                <a:gd name="T25" fmla="*/ 39 h 39"/>
                <a:gd name="T26" fmla="*/ 25 w 40"/>
                <a:gd name="T27" fmla="*/ 38 h 39"/>
                <a:gd name="T28" fmla="*/ 16 w 40"/>
                <a:gd name="T29" fmla="*/ 32 h 39"/>
                <a:gd name="T30" fmla="*/ 5 w 40"/>
                <a:gd name="T31" fmla="*/ 18 h 39"/>
                <a:gd name="T32" fmla="*/ 1 w 40"/>
                <a:gd name="T33" fmla="*/ 6 h 39"/>
                <a:gd name="T34" fmla="*/ 0 w 40"/>
                <a:gd name="T35" fmla="*/ 1 h 39"/>
                <a:gd name="T36" fmla="*/ 0 w 40"/>
                <a:gd name="T37" fmla="*/ 1 h 39"/>
                <a:gd name="T38" fmla="*/ 1 w 40"/>
                <a:gd name="T39" fmla="*/ 0 h 39"/>
                <a:gd name="T40" fmla="*/ 2 w 40"/>
                <a:gd name="T41" fmla="*/ 2 h 39"/>
                <a:gd name="T42" fmla="*/ 3 w 40"/>
                <a:gd name="T43" fmla="*/ 5 h 39"/>
                <a:gd name="T44" fmla="*/ 8 w 40"/>
                <a:gd name="T45" fmla="*/ 16 h 39"/>
                <a:gd name="T46" fmla="*/ 19 w 40"/>
                <a:gd name="T47" fmla="*/ 29 h 39"/>
                <a:gd name="T48" fmla="*/ 27 w 40"/>
                <a:gd name="T49" fmla="*/ 34 h 39"/>
                <a:gd name="T50" fmla="*/ 34 w 40"/>
                <a:gd name="T51" fmla="*/ 34 h 39"/>
                <a:gd name="T52" fmla="*/ 34 w 40"/>
                <a:gd name="T53" fmla="*/ 26 h 39"/>
                <a:gd name="T54" fmla="*/ 30 w 40"/>
                <a:gd name="T55" fmla="*/ 18 h 39"/>
                <a:gd name="T56" fmla="*/ 23 w 40"/>
                <a:gd name="T57" fmla="*/ 12 h 39"/>
                <a:gd name="T58" fmla="*/ 20 w 40"/>
                <a:gd name="T59" fmla="*/ 10 h 39"/>
                <a:gd name="T60" fmla="*/ 16 w 40"/>
                <a:gd name="T61" fmla="*/ 8 h 39"/>
                <a:gd name="T62" fmla="*/ 10 w 40"/>
                <a:gd name="T63" fmla="*/ 5 h 39"/>
                <a:gd name="T64" fmla="*/ 5 w 40"/>
                <a:gd name="T65" fmla="*/ 3 h 39"/>
                <a:gd name="T66" fmla="*/ 2 w 40"/>
                <a:gd name="T6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39">
                  <a:moveTo>
                    <a:pt x="1" y="0"/>
                  </a:moveTo>
                  <a:cubicBezTo>
                    <a:pt x="1" y="0"/>
                    <a:pt x="3" y="0"/>
                    <a:pt x="6" y="1"/>
                  </a:cubicBezTo>
                  <a:cubicBezTo>
                    <a:pt x="7" y="1"/>
                    <a:pt x="9" y="2"/>
                    <a:pt x="11" y="2"/>
                  </a:cubicBezTo>
                  <a:cubicBezTo>
                    <a:pt x="13" y="3"/>
                    <a:pt x="15" y="4"/>
                    <a:pt x="18" y="5"/>
                  </a:cubicBezTo>
                  <a:cubicBezTo>
                    <a:pt x="19" y="6"/>
                    <a:pt x="20" y="6"/>
                    <a:pt x="21" y="7"/>
                  </a:cubicBezTo>
                  <a:cubicBezTo>
                    <a:pt x="23" y="8"/>
                    <a:pt x="24" y="9"/>
                    <a:pt x="25" y="9"/>
                  </a:cubicBezTo>
                  <a:cubicBezTo>
                    <a:pt x="28" y="11"/>
                    <a:pt x="30" y="13"/>
                    <a:pt x="32" y="16"/>
                  </a:cubicBezTo>
                  <a:cubicBezTo>
                    <a:pt x="35" y="19"/>
                    <a:pt x="37" y="22"/>
                    <a:pt x="38" y="25"/>
                  </a:cubicBezTo>
                  <a:cubicBezTo>
                    <a:pt x="39" y="28"/>
                    <a:pt x="40" y="33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9"/>
                    <a:pt x="34" y="39"/>
                  </a:cubicBezTo>
                  <a:cubicBezTo>
                    <a:pt x="33" y="39"/>
                    <a:pt x="32" y="39"/>
                    <a:pt x="31" y="39"/>
                  </a:cubicBezTo>
                  <a:cubicBezTo>
                    <a:pt x="29" y="39"/>
                    <a:pt x="27" y="38"/>
                    <a:pt x="25" y="38"/>
                  </a:cubicBezTo>
                  <a:cubicBezTo>
                    <a:pt x="22" y="36"/>
                    <a:pt x="19" y="34"/>
                    <a:pt x="16" y="32"/>
                  </a:cubicBezTo>
                  <a:cubicBezTo>
                    <a:pt x="11" y="28"/>
                    <a:pt x="8" y="22"/>
                    <a:pt x="5" y="18"/>
                  </a:cubicBezTo>
                  <a:cubicBezTo>
                    <a:pt x="3" y="13"/>
                    <a:pt x="1" y="9"/>
                    <a:pt x="1" y="6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  <a:moveTo>
                    <a:pt x="2" y="2"/>
                  </a:moveTo>
                  <a:cubicBezTo>
                    <a:pt x="3" y="3"/>
                    <a:pt x="3" y="4"/>
                    <a:pt x="3" y="5"/>
                  </a:cubicBezTo>
                  <a:cubicBezTo>
                    <a:pt x="4" y="8"/>
                    <a:pt x="5" y="12"/>
                    <a:pt x="8" y="16"/>
                  </a:cubicBezTo>
                  <a:cubicBezTo>
                    <a:pt x="10" y="21"/>
                    <a:pt x="14" y="25"/>
                    <a:pt x="19" y="29"/>
                  </a:cubicBezTo>
                  <a:cubicBezTo>
                    <a:pt x="21" y="31"/>
                    <a:pt x="24" y="33"/>
                    <a:pt x="27" y="34"/>
                  </a:cubicBezTo>
                  <a:cubicBezTo>
                    <a:pt x="29" y="35"/>
                    <a:pt x="33" y="36"/>
                    <a:pt x="34" y="34"/>
                  </a:cubicBezTo>
                  <a:cubicBezTo>
                    <a:pt x="35" y="32"/>
                    <a:pt x="35" y="29"/>
                    <a:pt x="34" y="26"/>
                  </a:cubicBezTo>
                  <a:cubicBezTo>
                    <a:pt x="33" y="23"/>
                    <a:pt x="32" y="21"/>
                    <a:pt x="30" y="18"/>
                  </a:cubicBezTo>
                  <a:cubicBezTo>
                    <a:pt x="28" y="16"/>
                    <a:pt x="25" y="14"/>
                    <a:pt x="23" y="12"/>
                  </a:cubicBezTo>
                  <a:cubicBezTo>
                    <a:pt x="22" y="11"/>
                    <a:pt x="21" y="11"/>
                    <a:pt x="20" y="10"/>
                  </a:cubicBezTo>
                  <a:cubicBezTo>
                    <a:pt x="19" y="9"/>
                    <a:pt x="17" y="8"/>
                    <a:pt x="16" y="8"/>
                  </a:cubicBezTo>
                  <a:cubicBezTo>
                    <a:pt x="14" y="7"/>
                    <a:pt x="12" y="6"/>
                    <a:pt x="10" y="5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4" y="3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479"/>
            <p:cNvSpPr/>
            <p:nvPr/>
          </p:nvSpPr>
          <p:spPr bwMode="auto">
            <a:xfrm>
              <a:off x="6346825" y="1327150"/>
              <a:ext cx="325438" cy="207963"/>
            </a:xfrm>
            <a:custGeom>
              <a:avLst/>
              <a:gdLst>
                <a:gd name="T0" fmla="*/ 1 w 116"/>
                <a:gd name="T1" fmla="*/ 73 h 74"/>
                <a:gd name="T2" fmla="*/ 1 w 116"/>
                <a:gd name="T3" fmla="*/ 67 h 74"/>
                <a:gd name="T4" fmla="*/ 3 w 116"/>
                <a:gd name="T5" fmla="*/ 59 h 74"/>
                <a:gd name="T6" fmla="*/ 7 w 116"/>
                <a:gd name="T7" fmla="*/ 50 h 74"/>
                <a:gd name="T8" fmla="*/ 10 w 116"/>
                <a:gd name="T9" fmla="*/ 46 h 74"/>
                <a:gd name="T10" fmla="*/ 13 w 116"/>
                <a:gd name="T11" fmla="*/ 41 h 74"/>
                <a:gd name="T12" fmla="*/ 17 w 116"/>
                <a:gd name="T13" fmla="*/ 36 h 74"/>
                <a:gd name="T14" fmla="*/ 21 w 116"/>
                <a:gd name="T15" fmla="*/ 32 h 74"/>
                <a:gd name="T16" fmla="*/ 26 w 116"/>
                <a:gd name="T17" fmla="*/ 27 h 74"/>
                <a:gd name="T18" fmla="*/ 32 w 116"/>
                <a:gd name="T19" fmla="*/ 23 h 74"/>
                <a:gd name="T20" fmla="*/ 44 w 116"/>
                <a:gd name="T21" fmla="*/ 16 h 74"/>
                <a:gd name="T22" fmla="*/ 47 w 116"/>
                <a:gd name="T23" fmla="*/ 14 h 74"/>
                <a:gd name="T24" fmla="*/ 50 w 116"/>
                <a:gd name="T25" fmla="*/ 12 h 74"/>
                <a:gd name="T26" fmla="*/ 56 w 116"/>
                <a:gd name="T27" fmla="*/ 9 h 74"/>
                <a:gd name="T28" fmla="*/ 69 w 116"/>
                <a:gd name="T29" fmla="*/ 5 h 74"/>
                <a:gd name="T30" fmla="*/ 81 w 116"/>
                <a:gd name="T31" fmla="*/ 2 h 74"/>
                <a:gd name="T32" fmla="*/ 92 w 116"/>
                <a:gd name="T33" fmla="*/ 0 h 74"/>
                <a:gd name="T34" fmla="*/ 101 w 116"/>
                <a:gd name="T35" fmla="*/ 0 h 74"/>
                <a:gd name="T36" fmla="*/ 109 w 116"/>
                <a:gd name="T37" fmla="*/ 1 h 74"/>
                <a:gd name="T38" fmla="*/ 115 w 116"/>
                <a:gd name="T39" fmla="*/ 2 h 74"/>
                <a:gd name="T40" fmla="*/ 116 w 116"/>
                <a:gd name="T41" fmla="*/ 3 h 74"/>
                <a:gd name="T42" fmla="*/ 115 w 116"/>
                <a:gd name="T43" fmla="*/ 4 h 74"/>
                <a:gd name="T44" fmla="*/ 115 w 116"/>
                <a:gd name="T45" fmla="*/ 4 h 74"/>
                <a:gd name="T46" fmla="*/ 109 w 116"/>
                <a:gd name="T47" fmla="*/ 3 h 74"/>
                <a:gd name="T48" fmla="*/ 101 w 116"/>
                <a:gd name="T49" fmla="*/ 3 h 74"/>
                <a:gd name="T50" fmla="*/ 92 w 116"/>
                <a:gd name="T51" fmla="*/ 3 h 74"/>
                <a:gd name="T52" fmla="*/ 81 w 116"/>
                <a:gd name="T53" fmla="*/ 5 h 74"/>
                <a:gd name="T54" fmla="*/ 76 w 116"/>
                <a:gd name="T55" fmla="*/ 6 h 74"/>
                <a:gd name="T56" fmla="*/ 70 w 116"/>
                <a:gd name="T57" fmla="*/ 8 h 74"/>
                <a:gd name="T58" fmla="*/ 58 w 116"/>
                <a:gd name="T59" fmla="*/ 13 h 74"/>
                <a:gd name="T60" fmla="*/ 51 w 116"/>
                <a:gd name="T61" fmla="*/ 16 h 74"/>
                <a:gd name="T62" fmla="*/ 48 w 116"/>
                <a:gd name="T63" fmla="*/ 17 h 74"/>
                <a:gd name="T64" fmla="*/ 45 w 116"/>
                <a:gd name="T65" fmla="*/ 19 h 74"/>
                <a:gd name="T66" fmla="*/ 34 w 116"/>
                <a:gd name="T67" fmla="*/ 26 h 74"/>
                <a:gd name="T68" fmla="*/ 29 w 116"/>
                <a:gd name="T69" fmla="*/ 30 h 74"/>
                <a:gd name="T70" fmla="*/ 24 w 116"/>
                <a:gd name="T71" fmla="*/ 34 h 74"/>
                <a:gd name="T72" fmla="*/ 20 w 116"/>
                <a:gd name="T73" fmla="*/ 39 h 74"/>
                <a:gd name="T74" fmla="*/ 16 w 116"/>
                <a:gd name="T75" fmla="*/ 43 h 74"/>
                <a:gd name="T76" fmla="*/ 12 w 116"/>
                <a:gd name="T77" fmla="*/ 48 h 74"/>
                <a:gd name="T78" fmla="*/ 9 w 116"/>
                <a:gd name="T79" fmla="*/ 52 h 74"/>
                <a:gd name="T80" fmla="*/ 6 w 116"/>
                <a:gd name="T81" fmla="*/ 60 h 74"/>
                <a:gd name="T82" fmla="*/ 4 w 116"/>
                <a:gd name="T83" fmla="*/ 67 h 74"/>
                <a:gd name="T84" fmla="*/ 3 w 116"/>
                <a:gd name="T85" fmla="*/ 73 h 74"/>
                <a:gd name="T86" fmla="*/ 1 w 116"/>
                <a:gd name="T87" fmla="*/ 74 h 74"/>
                <a:gd name="T88" fmla="*/ 1 w 116"/>
                <a:gd name="T89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74">
                  <a:moveTo>
                    <a:pt x="1" y="73"/>
                  </a:moveTo>
                  <a:cubicBezTo>
                    <a:pt x="1" y="73"/>
                    <a:pt x="1" y="71"/>
                    <a:pt x="1" y="67"/>
                  </a:cubicBezTo>
                  <a:cubicBezTo>
                    <a:pt x="2" y="65"/>
                    <a:pt x="2" y="62"/>
                    <a:pt x="3" y="59"/>
                  </a:cubicBezTo>
                  <a:cubicBezTo>
                    <a:pt x="4" y="57"/>
                    <a:pt x="5" y="54"/>
                    <a:pt x="7" y="50"/>
                  </a:cubicBezTo>
                  <a:cubicBezTo>
                    <a:pt x="8" y="49"/>
                    <a:pt x="9" y="47"/>
                    <a:pt x="10" y="46"/>
                  </a:cubicBezTo>
                  <a:cubicBezTo>
                    <a:pt x="11" y="44"/>
                    <a:pt x="12" y="42"/>
                    <a:pt x="13" y="41"/>
                  </a:cubicBezTo>
                  <a:cubicBezTo>
                    <a:pt x="14" y="39"/>
                    <a:pt x="15" y="38"/>
                    <a:pt x="17" y="36"/>
                  </a:cubicBezTo>
                  <a:cubicBezTo>
                    <a:pt x="18" y="34"/>
                    <a:pt x="20" y="33"/>
                    <a:pt x="21" y="32"/>
                  </a:cubicBezTo>
                  <a:cubicBezTo>
                    <a:pt x="23" y="30"/>
                    <a:pt x="25" y="28"/>
                    <a:pt x="26" y="27"/>
                  </a:cubicBezTo>
                  <a:cubicBezTo>
                    <a:pt x="28" y="26"/>
                    <a:pt x="30" y="24"/>
                    <a:pt x="32" y="23"/>
                  </a:cubicBezTo>
                  <a:cubicBezTo>
                    <a:pt x="35" y="20"/>
                    <a:pt x="40" y="18"/>
                    <a:pt x="44" y="16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2" y="11"/>
                    <a:pt x="54" y="10"/>
                    <a:pt x="56" y="9"/>
                  </a:cubicBezTo>
                  <a:cubicBezTo>
                    <a:pt x="60" y="8"/>
                    <a:pt x="64" y="6"/>
                    <a:pt x="69" y="5"/>
                  </a:cubicBezTo>
                  <a:cubicBezTo>
                    <a:pt x="73" y="3"/>
                    <a:pt x="77" y="2"/>
                    <a:pt x="81" y="2"/>
                  </a:cubicBezTo>
                  <a:cubicBezTo>
                    <a:pt x="85" y="1"/>
                    <a:pt x="88" y="1"/>
                    <a:pt x="92" y="0"/>
                  </a:cubicBezTo>
                  <a:cubicBezTo>
                    <a:pt x="95" y="0"/>
                    <a:pt x="99" y="0"/>
                    <a:pt x="101" y="0"/>
                  </a:cubicBezTo>
                  <a:cubicBezTo>
                    <a:pt x="104" y="0"/>
                    <a:pt x="107" y="0"/>
                    <a:pt x="109" y="1"/>
                  </a:cubicBezTo>
                  <a:cubicBezTo>
                    <a:pt x="113" y="1"/>
                    <a:pt x="115" y="2"/>
                    <a:pt x="115" y="2"/>
                  </a:cubicBezTo>
                  <a:cubicBezTo>
                    <a:pt x="116" y="2"/>
                    <a:pt x="116" y="2"/>
                    <a:pt x="116" y="3"/>
                  </a:cubicBezTo>
                  <a:cubicBezTo>
                    <a:pt x="116" y="4"/>
                    <a:pt x="115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5" y="4"/>
                    <a:pt x="112" y="4"/>
                    <a:pt x="109" y="3"/>
                  </a:cubicBezTo>
                  <a:cubicBezTo>
                    <a:pt x="107" y="3"/>
                    <a:pt x="104" y="3"/>
                    <a:pt x="101" y="3"/>
                  </a:cubicBezTo>
                  <a:cubicBezTo>
                    <a:pt x="99" y="3"/>
                    <a:pt x="96" y="3"/>
                    <a:pt x="92" y="3"/>
                  </a:cubicBezTo>
                  <a:cubicBezTo>
                    <a:pt x="89" y="4"/>
                    <a:pt x="85" y="4"/>
                    <a:pt x="81" y="5"/>
                  </a:cubicBezTo>
                  <a:cubicBezTo>
                    <a:pt x="80" y="6"/>
                    <a:pt x="78" y="6"/>
                    <a:pt x="76" y="6"/>
                  </a:cubicBezTo>
                  <a:cubicBezTo>
                    <a:pt x="74" y="7"/>
                    <a:pt x="72" y="8"/>
                    <a:pt x="70" y="8"/>
                  </a:cubicBezTo>
                  <a:cubicBezTo>
                    <a:pt x="66" y="10"/>
                    <a:pt x="62" y="11"/>
                    <a:pt x="58" y="13"/>
                  </a:cubicBezTo>
                  <a:cubicBezTo>
                    <a:pt x="56" y="14"/>
                    <a:pt x="54" y="15"/>
                    <a:pt x="51" y="16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1"/>
                    <a:pt x="38" y="23"/>
                    <a:pt x="34" y="26"/>
                  </a:cubicBezTo>
                  <a:cubicBezTo>
                    <a:pt x="32" y="27"/>
                    <a:pt x="31" y="29"/>
                    <a:pt x="29" y="30"/>
                  </a:cubicBezTo>
                  <a:cubicBezTo>
                    <a:pt x="27" y="31"/>
                    <a:pt x="26" y="33"/>
                    <a:pt x="24" y="34"/>
                  </a:cubicBezTo>
                  <a:cubicBezTo>
                    <a:pt x="22" y="36"/>
                    <a:pt x="21" y="37"/>
                    <a:pt x="20" y="39"/>
                  </a:cubicBezTo>
                  <a:cubicBezTo>
                    <a:pt x="18" y="40"/>
                    <a:pt x="17" y="42"/>
                    <a:pt x="16" y="43"/>
                  </a:cubicBezTo>
                  <a:cubicBezTo>
                    <a:pt x="14" y="44"/>
                    <a:pt x="13" y="46"/>
                    <a:pt x="12" y="48"/>
                  </a:cubicBezTo>
                  <a:cubicBezTo>
                    <a:pt x="11" y="49"/>
                    <a:pt x="10" y="51"/>
                    <a:pt x="9" y="52"/>
                  </a:cubicBezTo>
                  <a:cubicBezTo>
                    <a:pt x="8" y="55"/>
                    <a:pt x="7" y="58"/>
                    <a:pt x="6" y="60"/>
                  </a:cubicBezTo>
                  <a:cubicBezTo>
                    <a:pt x="5" y="63"/>
                    <a:pt x="4" y="65"/>
                    <a:pt x="4" y="67"/>
                  </a:cubicBezTo>
                  <a:cubicBezTo>
                    <a:pt x="3" y="71"/>
                    <a:pt x="3" y="73"/>
                    <a:pt x="3" y="73"/>
                  </a:cubicBezTo>
                  <a:cubicBezTo>
                    <a:pt x="2" y="74"/>
                    <a:pt x="2" y="74"/>
                    <a:pt x="1" y="74"/>
                  </a:cubicBezTo>
                  <a:cubicBezTo>
                    <a:pt x="1" y="74"/>
                    <a:pt x="0" y="73"/>
                    <a:pt x="1" y="73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480"/>
            <p:cNvSpPr>
              <a:spLocks noEditPoints="1"/>
            </p:cNvSpPr>
            <p:nvPr/>
          </p:nvSpPr>
          <p:spPr bwMode="auto">
            <a:xfrm>
              <a:off x="6346825" y="1530350"/>
              <a:ext cx="87313" cy="109538"/>
            </a:xfrm>
            <a:custGeom>
              <a:avLst/>
              <a:gdLst>
                <a:gd name="T0" fmla="*/ 2 w 31"/>
                <a:gd name="T1" fmla="*/ 0 h 39"/>
                <a:gd name="T2" fmla="*/ 6 w 31"/>
                <a:gd name="T3" fmla="*/ 2 h 39"/>
                <a:gd name="T4" fmla="*/ 15 w 31"/>
                <a:gd name="T5" fmla="*/ 8 h 39"/>
                <a:gd name="T6" fmla="*/ 21 w 31"/>
                <a:gd name="T7" fmla="*/ 13 h 39"/>
                <a:gd name="T8" fmla="*/ 26 w 31"/>
                <a:gd name="T9" fmla="*/ 20 h 39"/>
                <a:gd name="T10" fmla="*/ 30 w 31"/>
                <a:gd name="T11" fmla="*/ 28 h 39"/>
                <a:gd name="T12" fmla="*/ 30 w 31"/>
                <a:gd name="T13" fmla="*/ 34 h 39"/>
                <a:gd name="T14" fmla="*/ 26 w 31"/>
                <a:gd name="T15" fmla="*/ 38 h 39"/>
                <a:gd name="T16" fmla="*/ 15 w 31"/>
                <a:gd name="T17" fmla="*/ 37 h 39"/>
                <a:gd name="T18" fmla="*/ 8 w 31"/>
                <a:gd name="T19" fmla="*/ 31 h 39"/>
                <a:gd name="T20" fmla="*/ 4 w 31"/>
                <a:gd name="T21" fmla="*/ 24 h 39"/>
                <a:gd name="T22" fmla="*/ 2 w 31"/>
                <a:gd name="T23" fmla="*/ 20 h 39"/>
                <a:gd name="T24" fmla="*/ 1 w 31"/>
                <a:gd name="T25" fmla="*/ 16 h 39"/>
                <a:gd name="T26" fmla="*/ 0 w 31"/>
                <a:gd name="T27" fmla="*/ 10 h 39"/>
                <a:gd name="T28" fmla="*/ 0 w 31"/>
                <a:gd name="T29" fmla="*/ 5 h 39"/>
                <a:gd name="T30" fmla="*/ 1 w 31"/>
                <a:gd name="T31" fmla="*/ 1 h 39"/>
                <a:gd name="T32" fmla="*/ 2 w 31"/>
                <a:gd name="T33" fmla="*/ 0 h 39"/>
                <a:gd name="T34" fmla="*/ 2 w 31"/>
                <a:gd name="T35" fmla="*/ 0 h 39"/>
                <a:gd name="T36" fmla="*/ 3 w 31"/>
                <a:gd name="T37" fmla="*/ 3 h 39"/>
                <a:gd name="T38" fmla="*/ 3 w 31"/>
                <a:gd name="T39" fmla="*/ 5 h 39"/>
                <a:gd name="T40" fmla="*/ 3 w 31"/>
                <a:gd name="T41" fmla="*/ 10 h 39"/>
                <a:gd name="T42" fmla="*/ 4 w 31"/>
                <a:gd name="T43" fmla="*/ 16 h 39"/>
                <a:gd name="T44" fmla="*/ 5 w 31"/>
                <a:gd name="T45" fmla="*/ 19 h 39"/>
                <a:gd name="T46" fmla="*/ 7 w 31"/>
                <a:gd name="T47" fmla="*/ 22 h 39"/>
                <a:gd name="T48" fmla="*/ 11 w 31"/>
                <a:gd name="T49" fmla="*/ 29 h 39"/>
                <a:gd name="T50" fmla="*/ 17 w 31"/>
                <a:gd name="T51" fmla="*/ 34 h 39"/>
                <a:gd name="T52" fmla="*/ 24 w 31"/>
                <a:gd name="T53" fmla="*/ 34 h 39"/>
                <a:gd name="T54" fmla="*/ 25 w 31"/>
                <a:gd name="T55" fmla="*/ 34 h 39"/>
                <a:gd name="T56" fmla="*/ 25 w 31"/>
                <a:gd name="T57" fmla="*/ 34 h 39"/>
                <a:gd name="T58" fmla="*/ 26 w 31"/>
                <a:gd name="T59" fmla="*/ 33 h 39"/>
                <a:gd name="T60" fmla="*/ 26 w 31"/>
                <a:gd name="T61" fmla="*/ 31 h 39"/>
                <a:gd name="T62" fmla="*/ 26 w 31"/>
                <a:gd name="T63" fmla="*/ 29 h 39"/>
                <a:gd name="T64" fmla="*/ 23 w 31"/>
                <a:gd name="T65" fmla="*/ 22 h 39"/>
                <a:gd name="T66" fmla="*/ 18 w 31"/>
                <a:gd name="T67" fmla="*/ 16 h 39"/>
                <a:gd name="T68" fmla="*/ 13 w 31"/>
                <a:gd name="T69" fmla="*/ 11 h 39"/>
                <a:gd name="T70" fmla="*/ 5 w 31"/>
                <a:gd name="T71" fmla="*/ 4 h 39"/>
                <a:gd name="T72" fmla="*/ 3 w 31"/>
                <a:gd name="T7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9">
                  <a:moveTo>
                    <a:pt x="2" y="0"/>
                  </a:moveTo>
                  <a:cubicBezTo>
                    <a:pt x="2" y="0"/>
                    <a:pt x="3" y="1"/>
                    <a:pt x="6" y="2"/>
                  </a:cubicBezTo>
                  <a:cubicBezTo>
                    <a:pt x="8" y="3"/>
                    <a:pt x="12" y="5"/>
                    <a:pt x="15" y="8"/>
                  </a:cubicBezTo>
                  <a:cubicBezTo>
                    <a:pt x="17" y="10"/>
                    <a:pt x="19" y="11"/>
                    <a:pt x="21" y="13"/>
                  </a:cubicBezTo>
                  <a:cubicBezTo>
                    <a:pt x="23" y="15"/>
                    <a:pt x="24" y="17"/>
                    <a:pt x="26" y="20"/>
                  </a:cubicBezTo>
                  <a:cubicBezTo>
                    <a:pt x="28" y="22"/>
                    <a:pt x="29" y="25"/>
                    <a:pt x="30" y="28"/>
                  </a:cubicBezTo>
                  <a:cubicBezTo>
                    <a:pt x="30" y="30"/>
                    <a:pt x="31" y="32"/>
                    <a:pt x="30" y="34"/>
                  </a:cubicBezTo>
                  <a:cubicBezTo>
                    <a:pt x="29" y="36"/>
                    <a:pt x="28" y="38"/>
                    <a:pt x="26" y="38"/>
                  </a:cubicBezTo>
                  <a:cubicBezTo>
                    <a:pt x="22" y="39"/>
                    <a:pt x="18" y="39"/>
                    <a:pt x="15" y="37"/>
                  </a:cubicBezTo>
                  <a:cubicBezTo>
                    <a:pt x="12" y="36"/>
                    <a:pt x="10" y="33"/>
                    <a:pt x="8" y="31"/>
                  </a:cubicBezTo>
                  <a:cubicBezTo>
                    <a:pt x="6" y="29"/>
                    <a:pt x="5" y="26"/>
                    <a:pt x="4" y="24"/>
                  </a:cubicBezTo>
                  <a:cubicBezTo>
                    <a:pt x="3" y="22"/>
                    <a:pt x="3" y="21"/>
                    <a:pt x="2" y="20"/>
                  </a:cubicBezTo>
                  <a:cubicBezTo>
                    <a:pt x="2" y="19"/>
                    <a:pt x="2" y="18"/>
                    <a:pt x="1" y="16"/>
                  </a:cubicBezTo>
                  <a:cubicBezTo>
                    <a:pt x="1" y="14"/>
                    <a:pt x="0" y="12"/>
                    <a:pt x="0" y="10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  <a:moveTo>
                    <a:pt x="3" y="3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7"/>
                    <a:pt x="3" y="8"/>
                    <a:pt x="3" y="10"/>
                  </a:cubicBezTo>
                  <a:cubicBezTo>
                    <a:pt x="3" y="12"/>
                    <a:pt x="4" y="14"/>
                    <a:pt x="4" y="16"/>
                  </a:cubicBezTo>
                  <a:cubicBezTo>
                    <a:pt x="5" y="17"/>
                    <a:pt x="5" y="18"/>
                    <a:pt x="5" y="19"/>
                  </a:cubicBezTo>
                  <a:cubicBezTo>
                    <a:pt x="6" y="20"/>
                    <a:pt x="6" y="21"/>
                    <a:pt x="7" y="22"/>
                  </a:cubicBezTo>
                  <a:cubicBezTo>
                    <a:pt x="8" y="24"/>
                    <a:pt x="9" y="27"/>
                    <a:pt x="11" y="29"/>
                  </a:cubicBezTo>
                  <a:cubicBezTo>
                    <a:pt x="13" y="31"/>
                    <a:pt x="15" y="33"/>
                    <a:pt x="17" y="34"/>
                  </a:cubicBezTo>
                  <a:cubicBezTo>
                    <a:pt x="19" y="35"/>
                    <a:pt x="22" y="35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6" y="31"/>
                  </a:cubicBezTo>
                  <a:cubicBezTo>
                    <a:pt x="26" y="30"/>
                    <a:pt x="26" y="30"/>
                    <a:pt x="26" y="29"/>
                  </a:cubicBezTo>
                  <a:cubicBezTo>
                    <a:pt x="26" y="27"/>
                    <a:pt x="24" y="24"/>
                    <a:pt x="23" y="22"/>
                  </a:cubicBezTo>
                  <a:cubicBezTo>
                    <a:pt x="21" y="20"/>
                    <a:pt x="20" y="18"/>
                    <a:pt x="18" y="16"/>
                  </a:cubicBezTo>
                  <a:cubicBezTo>
                    <a:pt x="16" y="14"/>
                    <a:pt x="15" y="12"/>
                    <a:pt x="13" y="11"/>
                  </a:cubicBezTo>
                  <a:cubicBezTo>
                    <a:pt x="10" y="8"/>
                    <a:pt x="7" y="6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481"/>
            <p:cNvSpPr/>
            <p:nvPr/>
          </p:nvSpPr>
          <p:spPr bwMode="auto">
            <a:xfrm>
              <a:off x="6346825" y="1531938"/>
              <a:ext cx="11113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0 w 4"/>
                <a:gd name="T4" fmla="*/ 3 w 4"/>
                <a:gd name="T5" fmla="*/ 4 w 4"/>
                <a:gd name="T6" fmla="*/ 3 w 4"/>
                <a:gd name="T7" fmla="*/ 3 w 4"/>
                <a:gd name="T8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482"/>
            <p:cNvSpPr/>
            <p:nvPr/>
          </p:nvSpPr>
          <p:spPr bwMode="auto">
            <a:xfrm>
              <a:off x="6127750" y="1509713"/>
              <a:ext cx="227013" cy="390525"/>
            </a:xfrm>
            <a:custGeom>
              <a:avLst/>
              <a:gdLst>
                <a:gd name="T0" fmla="*/ 67 w 81"/>
                <a:gd name="T1" fmla="*/ 139 h 139"/>
                <a:gd name="T2" fmla="*/ 65 w 81"/>
                <a:gd name="T3" fmla="*/ 138 h 139"/>
                <a:gd name="T4" fmla="*/ 59 w 81"/>
                <a:gd name="T5" fmla="*/ 134 h 139"/>
                <a:gd name="T6" fmla="*/ 50 w 81"/>
                <a:gd name="T7" fmla="*/ 128 h 139"/>
                <a:gd name="T8" fmla="*/ 39 w 81"/>
                <a:gd name="T9" fmla="*/ 119 h 139"/>
                <a:gd name="T10" fmla="*/ 27 w 81"/>
                <a:gd name="T11" fmla="*/ 107 h 139"/>
                <a:gd name="T12" fmla="*/ 16 w 81"/>
                <a:gd name="T13" fmla="*/ 93 h 139"/>
                <a:gd name="T14" fmla="*/ 6 w 81"/>
                <a:gd name="T15" fmla="*/ 75 h 139"/>
                <a:gd name="T16" fmla="*/ 3 w 81"/>
                <a:gd name="T17" fmla="*/ 65 h 139"/>
                <a:gd name="T18" fmla="*/ 1 w 81"/>
                <a:gd name="T19" fmla="*/ 55 h 139"/>
                <a:gd name="T20" fmla="*/ 1 w 81"/>
                <a:gd name="T21" fmla="*/ 44 h 139"/>
                <a:gd name="T22" fmla="*/ 2 w 81"/>
                <a:gd name="T23" fmla="*/ 39 h 139"/>
                <a:gd name="T24" fmla="*/ 3 w 81"/>
                <a:gd name="T25" fmla="*/ 37 h 139"/>
                <a:gd name="T26" fmla="*/ 4 w 81"/>
                <a:gd name="T27" fmla="*/ 34 h 139"/>
                <a:gd name="T28" fmla="*/ 6 w 81"/>
                <a:gd name="T29" fmla="*/ 29 h 139"/>
                <a:gd name="T30" fmla="*/ 9 w 81"/>
                <a:gd name="T31" fmla="*/ 25 h 139"/>
                <a:gd name="T32" fmla="*/ 10 w 81"/>
                <a:gd name="T33" fmla="*/ 23 h 139"/>
                <a:gd name="T34" fmla="*/ 12 w 81"/>
                <a:gd name="T35" fmla="*/ 21 h 139"/>
                <a:gd name="T36" fmla="*/ 15 w 81"/>
                <a:gd name="T37" fmla="*/ 17 h 139"/>
                <a:gd name="T38" fmla="*/ 30 w 81"/>
                <a:gd name="T39" fmla="*/ 6 h 139"/>
                <a:gd name="T40" fmla="*/ 46 w 81"/>
                <a:gd name="T41" fmla="*/ 0 h 139"/>
                <a:gd name="T42" fmla="*/ 61 w 81"/>
                <a:gd name="T43" fmla="*/ 1 h 139"/>
                <a:gd name="T44" fmla="*/ 71 w 81"/>
                <a:gd name="T45" fmla="*/ 3 h 139"/>
                <a:gd name="T46" fmla="*/ 78 w 81"/>
                <a:gd name="T47" fmla="*/ 6 h 139"/>
                <a:gd name="T48" fmla="*/ 80 w 81"/>
                <a:gd name="T49" fmla="*/ 7 h 139"/>
                <a:gd name="T50" fmla="*/ 81 w 81"/>
                <a:gd name="T51" fmla="*/ 9 h 139"/>
                <a:gd name="T52" fmla="*/ 79 w 81"/>
                <a:gd name="T53" fmla="*/ 9 h 139"/>
                <a:gd name="T54" fmla="*/ 79 w 81"/>
                <a:gd name="T55" fmla="*/ 9 h 139"/>
                <a:gd name="T56" fmla="*/ 77 w 81"/>
                <a:gd name="T57" fmla="*/ 8 h 139"/>
                <a:gd name="T58" fmla="*/ 71 w 81"/>
                <a:gd name="T59" fmla="*/ 6 h 139"/>
                <a:gd name="T60" fmla="*/ 60 w 81"/>
                <a:gd name="T61" fmla="*/ 3 h 139"/>
                <a:gd name="T62" fmla="*/ 47 w 81"/>
                <a:gd name="T63" fmla="*/ 4 h 139"/>
                <a:gd name="T64" fmla="*/ 32 w 81"/>
                <a:gd name="T65" fmla="*/ 9 h 139"/>
                <a:gd name="T66" fmla="*/ 18 w 81"/>
                <a:gd name="T67" fmla="*/ 20 h 139"/>
                <a:gd name="T68" fmla="*/ 15 w 81"/>
                <a:gd name="T69" fmla="*/ 23 h 139"/>
                <a:gd name="T70" fmla="*/ 13 w 81"/>
                <a:gd name="T71" fmla="*/ 25 h 139"/>
                <a:gd name="T72" fmla="*/ 12 w 81"/>
                <a:gd name="T73" fmla="*/ 27 h 139"/>
                <a:gd name="T74" fmla="*/ 10 w 81"/>
                <a:gd name="T75" fmla="*/ 31 h 139"/>
                <a:gd name="T76" fmla="*/ 8 w 81"/>
                <a:gd name="T77" fmla="*/ 36 h 139"/>
                <a:gd name="T78" fmla="*/ 7 w 81"/>
                <a:gd name="T79" fmla="*/ 38 h 139"/>
                <a:gd name="T80" fmla="*/ 6 w 81"/>
                <a:gd name="T81" fmla="*/ 40 h 139"/>
                <a:gd name="T82" fmla="*/ 5 w 81"/>
                <a:gd name="T83" fmla="*/ 45 h 139"/>
                <a:gd name="T84" fmla="*/ 5 w 81"/>
                <a:gd name="T85" fmla="*/ 55 h 139"/>
                <a:gd name="T86" fmla="*/ 6 w 81"/>
                <a:gd name="T87" fmla="*/ 64 h 139"/>
                <a:gd name="T88" fmla="*/ 10 w 81"/>
                <a:gd name="T89" fmla="*/ 74 h 139"/>
                <a:gd name="T90" fmla="*/ 19 w 81"/>
                <a:gd name="T91" fmla="*/ 91 h 139"/>
                <a:gd name="T92" fmla="*/ 30 w 81"/>
                <a:gd name="T93" fmla="*/ 105 h 139"/>
                <a:gd name="T94" fmla="*/ 41 w 81"/>
                <a:gd name="T95" fmla="*/ 117 h 139"/>
                <a:gd name="T96" fmla="*/ 52 w 81"/>
                <a:gd name="T97" fmla="*/ 126 h 139"/>
                <a:gd name="T98" fmla="*/ 60 w 81"/>
                <a:gd name="T99" fmla="*/ 132 h 139"/>
                <a:gd name="T100" fmla="*/ 66 w 81"/>
                <a:gd name="T101" fmla="*/ 136 h 139"/>
                <a:gd name="T102" fmla="*/ 68 w 81"/>
                <a:gd name="T103" fmla="*/ 137 h 139"/>
                <a:gd name="T104" fmla="*/ 69 w 81"/>
                <a:gd name="T105" fmla="*/ 139 h 139"/>
                <a:gd name="T106" fmla="*/ 67 w 81"/>
                <a:gd name="T10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139">
                  <a:moveTo>
                    <a:pt x="67" y="139"/>
                  </a:moveTo>
                  <a:cubicBezTo>
                    <a:pt x="67" y="139"/>
                    <a:pt x="66" y="139"/>
                    <a:pt x="65" y="138"/>
                  </a:cubicBezTo>
                  <a:cubicBezTo>
                    <a:pt x="64" y="137"/>
                    <a:pt x="61" y="136"/>
                    <a:pt x="59" y="134"/>
                  </a:cubicBezTo>
                  <a:cubicBezTo>
                    <a:pt x="56" y="133"/>
                    <a:pt x="53" y="130"/>
                    <a:pt x="50" y="128"/>
                  </a:cubicBezTo>
                  <a:cubicBezTo>
                    <a:pt x="47" y="125"/>
                    <a:pt x="43" y="122"/>
                    <a:pt x="39" y="119"/>
                  </a:cubicBezTo>
                  <a:cubicBezTo>
                    <a:pt x="36" y="115"/>
                    <a:pt x="31" y="112"/>
                    <a:pt x="27" y="107"/>
                  </a:cubicBezTo>
                  <a:cubicBezTo>
                    <a:pt x="23" y="103"/>
                    <a:pt x="20" y="98"/>
                    <a:pt x="16" y="93"/>
                  </a:cubicBezTo>
                  <a:cubicBezTo>
                    <a:pt x="12" y="87"/>
                    <a:pt x="9" y="82"/>
                    <a:pt x="6" y="75"/>
                  </a:cubicBezTo>
                  <a:cubicBezTo>
                    <a:pt x="4" y="72"/>
                    <a:pt x="4" y="69"/>
                    <a:pt x="3" y="65"/>
                  </a:cubicBezTo>
                  <a:cubicBezTo>
                    <a:pt x="2" y="62"/>
                    <a:pt x="1" y="59"/>
                    <a:pt x="1" y="55"/>
                  </a:cubicBezTo>
                  <a:cubicBezTo>
                    <a:pt x="0" y="51"/>
                    <a:pt x="1" y="48"/>
                    <a:pt x="1" y="44"/>
                  </a:cubicBezTo>
                  <a:cubicBezTo>
                    <a:pt x="1" y="43"/>
                    <a:pt x="2" y="41"/>
                    <a:pt x="2" y="39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1"/>
                    <a:pt x="6" y="29"/>
                  </a:cubicBezTo>
                  <a:cubicBezTo>
                    <a:pt x="7" y="28"/>
                    <a:pt x="8" y="27"/>
                    <a:pt x="9" y="25"/>
                  </a:cubicBezTo>
                  <a:cubicBezTo>
                    <a:pt x="9" y="24"/>
                    <a:pt x="10" y="24"/>
                    <a:pt x="10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4" y="19"/>
                    <a:pt x="15" y="17"/>
                  </a:cubicBezTo>
                  <a:cubicBezTo>
                    <a:pt x="20" y="13"/>
                    <a:pt x="25" y="9"/>
                    <a:pt x="30" y="6"/>
                  </a:cubicBezTo>
                  <a:cubicBezTo>
                    <a:pt x="36" y="3"/>
                    <a:pt x="41" y="1"/>
                    <a:pt x="46" y="0"/>
                  </a:cubicBezTo>
                  <a:cubicBezTo>
                    <a:pt x="52" y="0"/>
                    <a:pt x="56" y="0"/>
                    <a:pt x="61" y="1"/>
                  </a:cubicBezTo>
                  <a:cubicBezTo>
                    <a:pt x="65" y="1"/>
                    <a:pt x="68" y="2"/>
                    <a:pt x="71" y="3"/>
                  </a:cubicBezTo>
                  <a:cubicBezTo>
                    <a:pt x="74" y="4"/>
                    <a:pt x="76" y="5"/>
                    <a:pt x="78" y="6"/>
                  </a:cubicBezTo>
                  <a:cubicBezTo>
                    <a:pt x="79" y="7"/>
                    <a:pt x="80" y="7"/>
                    <a:pt x="80" y="7"/>
                  </a:cubicBezTo>
                  <a:cubicBezTo>
                    <a:pt x="81" y="7"/>
                    <a:pt x="81" y="8"/>
                    <a:pt x="81" y="9"/>
                  </a:cubicBezTo>
                  <a:cubicBezTo>
                    <a:pt x="80" y="9"/>
                    <a:pt x="80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9"/>
                    <a:pt x="77" y="8"/>
                  </a:cubicBezTo>
                  <a:cubicBezTo>
                    <a:pt x="75" y="7"/>
                    <a:pt x="73" y="6"/>
                    <a:pt x="71" y="6"/>
                  </a:cubicBezTo>
                  <a:cubicBezTo>
                    <a:pt x="68" y="5"/>
                    <a:pt x="64" y="4"/>
                    <a:pt x="60" y="3"/>
                  </a:cubicBezTo>
                  <a:cubicBezTo>
                    <a:pt x="56" y="3"/>
                    <a:pt x="52" y="3"/>
                    <a:pt x="47" y="4"/>
                  </a:cubicBezTo>
                  <a:cubicBezTo>
                    <a:pt x="42" y="4"/>
                    <a:pt x="37" y="6"/>
                    <a:pt x="32" y="9"/>
                  </a:cubicBezTo>
                  <a:cubicBezTo>
                    <a:pt x="27" y="12"/>
                    <a:pt x="22" y="15"/>
                    <a:pt x="18" y="20"/>
                  </a:cubicBezTo>
                  <a:cubicBezTo>
                    <a:pt x="17" y="21"/>
                    <a:pt x="16" y="22"/>
                    <a:pt x="15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2" y="27"/>
                    <a:pt x="12" y="27"/>
                  </a:cubicBezTo>
                  <a:cubicBezTo>
                    <a:pt x="11" y="29"/>
                    <a:pt x="10" y="30"/>
                    <a:pt x="10" y="31"/>
                  </a:cubicBezTo>
                  <a:cubicBezTo>
                    <a:pt x="9" y="33"/>
                    <a:pt x="8" y="34"/>
                    <a:pt x="8" y="36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9"/>
                    <a:pt x="6" y="39"/>
                    <a:pt x="6" y="40"/>
                  </a:cubicBezTo>
                  <a:cubicBezTo>
                    <a:pt x="6" y="42"/>
                    <a:pt x="5" y="43"/>
                    <a:pt x="5" y="45"/>
                  </a:cubicBezTo>
                  <a:cubicBezTo>
                    <a:pt x="5" y="48"/>
                    <a:pt x="4" y="51"/>
                    <a:pt x="5" y="55"/>
                  </a:cubicBezTo>
                  <a:cubicBezTo>
                    <a:pt x="5" y="58"/>
                    <a:pt x="6" y="61"/>
                    <a:pt x="6" y="64"/>
                  </a:cubicBezTo>
                  <a:cubicBezTo>
                    <a:pt x="7" y="67"/>
                    <a:pt x="8" y="71"/>
                    <a:pt x="10" y="74"/>
                  </a:cubicBezTo>
                  <a:cubicBezTo>
                    <a:pt x="12" y="80"/>
                    <a:pt x="16" y="85"/>
                    <a:pt x="19" y="91"/>
                  </a:cubicBezTo>
                  <a:cubicBezTo>
                    <a:pt x="23" y="96"/>
                    <a:pt x="26" y="100"/>
                    <a:pt x="30" y="105"/>
                  </a:cubicBezTo>
                  <a:cubicBezTo>
                    <a:pt x="34" y="109"/>
                    <a:pt x="38" y="113"/>
                    <a:pt x="41" y="117"/>
                  </a:cubicBezTo>
                  <a:cubicBezTo>
                    <a:pt x="45" y="120"/>
                    <a:pt x="49" y="123"/>
                    <a:pt x="52" y="126"/>
                  </a:cubicBezTo>
                  <a:cubicBezTo>
                    <a:pt x="55" y="128"/>
                    <a:pt x="58" y="131"/>
                    <a:pt x="60" y="132"/>
                  </a:cubicBezTo>
                  <a:cubicBezTo>
                    <a:pt x="63" y="134"/>
                    <a:pt x="65" y="135"/>
                    <a:pt x="66" y="136"/>
                  </a:cubicBezTo>
                  <a:cubicBezTo>
                    <a:pt x="67" y="137"/>
                    <a:pt x="68" y="137"/>
                    <a:pt x="68" y="137"/>
                  </a:cubicBezTo>
                  <a:cubicBezTo>
                    <a:pt x="69" y="137"/>
                    <a:pt x="69" y="138"/>
                    <a:pt x="69" y="139"/>
                  </a:cubicBezTo>
                  <a:cubicBezTo>
                    <a:pt x="68" y="139"/>
                    <a:pt x="68" y="139"/>
                    <a:pt x="67" y="139"/>
                  </a:cubicBezTo>
                  <a:close/>
                </a:path>
              </a:pathLst>
            </a:custGeom>
            <a:solidFill>
              <a:srgbClr val="FFF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483"/>
            <p:cNvSpPr/>
            <p:nvPr/>
          </p:nvSpPr>
          <p:spPr bwMode="auto">
            <a:xfrm>
              <a:off x="6207125" y="1866900"/>
              <a:ext cx="212725" cy="41275"/>
            </a:xfrm>
            <a:custGeom>
              <a:avLst/>
              <a:gdLst>
                <a:gd name="T0" fmla="*/ 1 w 76"/>
                <a:gd name="T1" fmla="*/ 3 h 15"/>
                <a:gd name="T2" fmla="*/ 43 w 76"/>
                <a:gd name="T3" fmla="*/ 15 h 15"/>
                <a:gd name="T4" fmla="*/ 45 w 76"/>
                <a:gd name="T5" fmla="*/ 15 h 15"/>
                <a:gd name="T6" fmla="*/ 71 w 76"/>
                <a:gd name="T7" fmla="*/ 10 h 15"/>
                <a:gd name="T8" fmla="*/ 75 w 76"/>
                <a:gd name="T9" fmla="*/ 6 h 15"/>
                <a:gd name="T10" fmla="*/ 76 w 76"/>
                <a:gd name="T11" fmla="*/ 4 h 15"/>
                <a:gd name="T12" fmla="*/ 74 w 76"/>
                <a:gd name="T13" fmla="*/ 2 h 15"/>
                <a:gd name="T14" fmla="*/ 72 w 76"/>
                <a:gd name="T15" fmla="*/ 4 h 15"/>
                <a:gd name="T16" fmla="*/ 73 w 76"/>
                <a:gd name="T17" fmla="*/ 4 h 15"/>
                <a:gd name="T18" fmla="*/ 72 w 76"/>
                <a:gd name="T19" fmla="*/ 4 h 15"/>
                <a:gd name="T20" fmla="*/ 72 w 76"/>
                <a:gd name="T21" fmla="*/ 4 h 15"/>
                <a:gd name="T22" fmla="*/ 73 w 76"/>
                <a:gd name="T23" fmla="*/ 4 h 15"/>
                <a:gd name="T24" fmla="*/ 72 w 76"/>
                <a:gd name="T25" fmla="*/ 4 h 15"/>
                <a:gd name="T26" fmla="*/ 72 w 76"/>
                <a:gd name="T27" fmla="*/ 4 h 15"/>
                <a:gd name="T28" fmla="*/ 67 w 76"/>
                <a:gd name="T29" fmla="*/ 8 h 15"/>
                <a:gd name="T30" fmla="*/ 45 w 76"/>
                <a:gd name="T31" fmla="*/ 11 h 15"/>
                <a:gd name="T32" fmla="*/ 43 w 76"/>
                <a:gd name="T33" fmla="*/ 11 h 15"/>
                <a:gd name="T34" fmla="*/ 13 w 76"/>
                <a:gd name="T35" fmla="*/ 6 h 15"/>
                <a:gd name="T36" fmla="*/ 6 w 76"/>
                <a:gd name="T37" fmla="*/ 2 h 15"/>
                <a:gd name="T38" fmla="*/ 4 w 76"/>
                <a:gd name="T39" fmla="*/ 1 h 15"/>
                <a:gd name="T40" fmla="*/ 4 w 76"/>
                <a:gd name="T41" fmla="*/ 0 h 15"/>
                <a:gd name="T42" fmla="*/ 4 w 76"/>
                <a:gd name="T43" fmla="*/ 0 h 15"/>
                <a:gd name="T44" fmla="*/ 4 w 76"/>
                <a:gd name="T45" fmla="*/ 0 h 15"/>
                <a:gd name="T46" fmla="*/ 1 w 76"/>
                <a:gd name="T47" fmla="*/ 1 h 15"/>
                <a:gd name="T48" fmla="*/ 1 w 76"/>
                <a:gd name="T4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15">
                  <a:moveTo>
                    <a:pt x="1" y="3"/>
                  </a:moveTo>
                  <a:cubicBezTo>
                    <a:pt x="1" y="4"/>
                    <a:pt x="14" y="15"/>
                    <a:pt x="43" y="15"/>
                  </a:cubicBezTo>
                  <a:cubicBezTo>
                    <a:pt x="44" y="15"/>
                    <a:pt x="44" y="15"/>
                    <a:pt x="45" y="15"/>
                  </a:cubicBezTo>
                  <a:cubicBezTo>
                    <a:pt x="59" y="15"/>
                    <a:pt x="67" y="12"/>
                    <a:pt x="71" y="10"/>
                  </a:cubicBezTo>
                  <a:cubicBezTo>
                    <a:pt x="73" y="9"/>
                    <a:pt x="75" y="7"/>
                    <a:pt x="75" y="6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76" y="3"/>
                    <a:pt x="75" y="2"/>
                    <a:pt x="74" y="2"/>
                  </a:cubicBezTo>
                  <a:cubicBezTo>
                    <a:pt x="73" y="2"/>
                    <a:pt x="72" y="3"/>
                    <a:pt x="72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1" y="6"/>
                    <a:pt x="67" y="8"/>
                  </a:cubicBezTo>
                  <a:cubicBezTo>
                    <a:pt x="63" y="9"/>
                    <a:pt x="56" y="11"/>
                    <a:pt x="45" y="11"/>
                  </a:cubicBezTo>
                  <a:cubicBezTo>
                    <a:pt x="44" y="11"/>
                    <a:pt x="44" y="11"/>
                    <a:pt x="43" y="11"/>
                  </a:cubicBezTo>
                  <a:cubicBezTo>
                    <a:pt x="29" y="11"/>
                    <a:pt x="19" y="8"/>
                    <a:pt x="13" y="6"/>
                  </a:cubicBezTo>
                  <a:cubicBezTo>
                    <a:pt x="10" y="4"/>
                    <a:pt x="7" y="3"/>
                    <a:pt x="6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D3E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484"/>
            <p:cNvSpPr/>
            <p:nvPr/>
          </p:nvSpPr>
          <p:spPr bwMode="auto">
            <a:xfrm>
              <a:off x="6243638" y="24860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485"/>
            <p:cNvSpPr/>
            <p:nvPr/>
          </p:nvSpPr>
          <p:spPr bwMode="auto">
            <a:xfrm>
              <a:off x="6243638" y="24860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486"/>
            <p:cNvSpPr>
              <a:spLocks noEditPoints="1"/>
            </p:cNvSpPr>
            <p:nvPr/>
          </p:nvSpPr>
          <p:spPr bwMode="auto">
            <a:xfrm>
              <a:off x="6091238" y="2455863"/>
              <a:ext cx="207963" cy="263525"/>
            </a:xfrm>
            <a:custGeom>
              <a:avLst/>
              <a:gdLst>
                <a:gd name="T0" fmla="*/ 54 w 74"/>
                <a:gd name="T1" fmla="*/ 12 h 94"/>
                <a:gd name="T2" fmla="*/ 54 w 74"/>
                <a:gd name="T3" fmla="*/ 11 h 94"/>
                <a:gd name="T4" fmla="*/ 54 w 74"/>
                <a:gd name="T5" fmla="*/ 12 h 94"/>
                <a:gd name="T6" fmla="*/ 50 w 74"/>
                <a:gd name="T7" fmla="*/ 0 h 94"/>
                <a:gd name="T8" fmla="*/ 2 w 74"/>
                <a:gd name="T9" fmla="*/ 78 h 94"/>
                <a:gd name="T10" fmla="*/ 15 w 74"/>
                <a:gd name="T11" fmla="*/ 94 h 94"/>
                <a:gd name="T12" fmla="*/ 22 w 74"/>
                <a:gd name="T13" fmla="*/ 90 h 94"/>
                <a:gd name="T14" fmla="*/ 74 w 74"/>
                <a:gd name="T15" fmla="*/ 9 h 94"/>
                <a:gd name="T16" fmla="*/ 73 w 74"/>
                <a:gd name="T17" fmla="*/ 3 h 94"/>
                <a:gd name="T18" fmla="*/ 50 w 74"/>
                <a:gd name="T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4">
                  <a:moveTo>
                    <a:pt x="54" y="12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12"/>
                    <a:pt x="54" y="12"/>
                    <a:pt x="54" y="12"/>
                  </a:cubicBezTo>
                  <a:moveTo>
                    <a:pt x="50" y="0"/>
                  </a:moveTo>
                  <a:cubicBezTo>
                    <a:pt x="30" y="22"/>
                    <a:pt x="6" y="49"/>
                    <a:pt x="2" y="78"/>
                  </a:cubicBezTo>
                  <a:cubicBezTo>
                    <a:pt x="0" y="86"/>
                    <a:pt x="8" y="94"/>
                    <a:pt x="15" y="94"/>
                  </a:cubicBezTo>
                  <a:cubicBezTo>
                    <a:pt x="18" y="94"/>
                    <a:pt x="20" y="93"/>
                    <a:pt x="22" y="90"/>
                  </a:cubicBezTo>
                  <a:cubicBezTo>
                    <a:pt x="47" y="75"/>
                    <a:pt x="70" y="38"/>
                    <a:pt x="74" y="9"/>
                  </a:cubicBezTo>
                  <a:cubicBezTo>
                    <a:pt x="74" y="7"/>
                    <a:pt x="74" y="5"/>
                    <a:pt x="73" y="3"/>
                  </a:cubicBezTo>
                  <a:cubicBezTo>
                    <a:pt x="64" y="2"/>
                    <a:pt x="56" y="1"/>
                    <a:pt x="50" y="0"/>
                  </a:cubicBezTo>
                </a:path>
              </a:pathLst>
            </a:custGeom>
            <a:solidFill>
              <a:srgbClr val="D6E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487"/>
            <p:cNvSpPr/>
            <p:nvPr/>
          </p:nvSpPr>
          <p:spPr bwMode="auto">
            <a:xfrm>
              <a:off x="6230938" y="2435225"/>
              <a:ext cx="65088" cy="28575"/>
            </a:xfrm>
            <a:custGeom>
              <a:avLst/>
              <a:gdLst>
                <a:gd name="T0" fmla="*/ 11 w 23"/>
                <a:gd name="T1" fmla="*/ 0 h 10"/>
                <a:gd name="T2" fmla="*/ 3 w 23"/>
                <a:gd name="T3" fmla="*/ 4 h 10"/>
                <a:gd name="T4" fmla="*/ 0 w 23"/>
                <a:gd name="T5" fmla="*/ 7 h 10"/>
                <a:gd name="T6" fmla="*/ 23 w 23"/>
                <a:gd name="T7" fmla="*/ 10 h 10"/>
                <a:gd name="T8" fmla="*/ 11 w 2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11" y="0"/>
                  </a:moveTo>
                  <a:cubicBezTo>
                    <a:pt x="8" y="0"/>
                    <a:pt x="5" y="1"/>
                    <a:pt x="3" y="4"/>
                  </a:cubicBezTo>
                  <a:cubicBezTo>
                    <a:pt x="2" y="5"/>
                    <a:pt x="1" y="6"/>
                    <a:pt x="0" y="7"/>
                  </a:cubicBezTo>
                  <a:cubicBezTo>
                    <a:pt x="6" y="8"/>
                    <a:pt x="14" y="9"/>
                    <a:pt x="23" y="10"/>
                  </a:cubicBez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FAFC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488"/>
            <p:cNvSpPr/>
            <p:nvPr/>
          </p:nvSpPr>
          <p:spPr bwMode="auto">
            <a:xfrm>
              <a:off x="6243638" y="24860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489"/>
            <p:cNvSpPr/>
            <p:nvPr/>
          </p:nvSpPr>
          <p:spPr bwMode="auto">
            <a:xfrm>
              <a:off x="6243638" y="2486025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490"/>
            <p:cNvSpPr/>
            <p:nvPr/>
          </p:nvSpPr>
          <p:spPr bwMode="auto">
            <a:xfrm>
              <a:off x="6207125" y="2643188"/>
              <a:ext cx="422275" cy="123825"/>
            </a:xfrm>
            <a:custGeom>
              <a:avLst/>
              <a:gdLst>
                <a:gd name="T0" fmla="*/ 130 w 151"/>
                <a:gd name="T1" fmla="*/ 0 h 44"/>
                <a:gd name="T2" fmla="*/ 122 w 151"/>
                <a:gd name="T3" fmla="*/ 2 h 44"/>
                <a:gd name="T4" fmla="*/ 67 w 151"/>
                <a:gd name="T5" fmla="*/ 15 h 44"/>
                <a:gd name="T6" fmla="*/ 16 w 151"/>
                <a:gd name="T7" fmla="*/ 23 h 44"/>
                <a:gd name="T8" fmla="*/ 6 w 151"/>
                <a:gd name="T9" fmla="*/ 23 h 44"/>
                <a:gd name="T10" fmla="*/ 5 w 151"/>
                <a:gd name="T11" fmla="*/ 23 h 44"/>
                <a:gd name="T12" fmla="*/ 4 w 151"/>
                <a:gd name="T13" fmla="*/ 31 h 44"/>
                <a:gd name="T14" fmla="*/ 53 w 151"/>
                <a:gd name="T15" fmla="*/ 42 h 44"/>
                <a:gd name="T16" fmla="*/ 71 w 151"/>
                <a:gd name="T17" fmla="*/ 41 h 44"/>
                <a:gd name="T18" fmla="*/ 141 w 151"/>
                <a:gd name="T19" fmla="*/ 26 h 44"/>
                <a:gd name="T20" fmla="*/ 130 w 151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44">
                  <a:moveTo>
                    <a:pt x="130" y="0"/>
                  </a:moveTo>
                  <a:cubicBezTo>
                    <a:pt x="127" y="0"/>
                    <a:pt x="125" y="0"/>
                    <a:pt x="122" y="2"/>
                  </a:cubicBezTo>
                  <a:cubicBezTo>
                    <a:pt x="105" y="11"/>
                    <a:pt x="86" y="11"/>
                    <a:pt x="67" y="15"/>
                  </a:cubicBezTo>
                  <a:cubicBezTo>
                    <a:pt x="51" y="19"/>
                    <a:pt x="33" y="23"/>
                    <a:pt x="16" y="23"/>
                  </a:cubicBezTo>
                  <a:cubicBezTo>
                    <a:pt x="13" y="23"/>
                    <a:pt x="9" y="23"/>
                    <a:pt x="6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1" y="23"/>
                    <a:pt x="0" y="29"/>
                    <a:pt x="4" y="31"/>
                  </a:cubicBezTo>
                  <a:cubicBezTo>
                    <a:pt x="19" y="40"/>
                    <a:pt x="36" y="42"/>
                    <a:pt x="53" y="42"/>
                  </a:cubicBezTo>
                  <a:cubicBezTo>
                    <a:pt x="59" y="42"/>
                    <a:pt x="65" y="41"/>
                    <a:pt x="71" y="41"/>
                  </a:cubicBezTo>
                  <a:cubicBezTo>
                    <a:pt x="95" y="40"/>
                    <a:pt x="122" y="44"/>
                    <a:pt x="141" y="26"/>
                  </a:cubicBezTo>
                  <a:cubicBezTo>
                    <a:pt x="151" y="15"/>
                    <a:pt x="142" y="0"/>
                    <a:pt x="130" y="0"/>
                  </a:cubicBezTo>
                </a:path>
              </a:pathLst>
            </a:custGeom>
            <a:solidFill>
              <a:srgbClr val="8FAD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491"/>
            <p:cNvSpPr/>
            <p:nvPr/>
          </p:nvSpPr>
          <p:spPr bwMode="auto">
            <a:xfrm>
              <a:off x="5435600" y="1336675"/>
              <a:ext cx="4763" cy="106363"/>
            </a:xfrm>
            <a:custGeom>
              <a:avLst/>
              <a:gdLst>
                <a:gd name="T0" fmla="*/ 0 w 2"/>
                <a:gd name="T1" fmla="*/ 0 h 38"/>
                <a:gd name="T2" fmla="*/ 2 w 2"/>
                <a:gd name="T3" fmla="*/ 38 h 38"/>
                <a:gd name="T4" fmla="*/ 0 w 2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8">
                  <a:moveTo>
                    <a:pt x="0" y="0"/>
                  </a:moveTo>
                  <a:cubicBezTo>
                    <a:pt x="0" y="16"/>
                    <a:pt x="0" y="29"/>
                    <a:pt x="2" y="38"/>
                  </a:cubicBezTo>
                  <a:cubicBezTo>
                    <a:pt x="2" y="27"/>
                    <a:pt x="2" y="13"/>
                    <a:pt x="0" y="0"/>
                  </a:cubicBezTo>
                </a:path>
              </a:pathLst>
            </a:custGeom>
            <a:solidFill>
              <a:srgbClr val="D9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492"/>
            <p:cNvSpPr>
              <a:spLocks noEditPoints="1"/>
            </p:cNvSpPr>
            <p:nvPr/>
          </p:nvSpPr>
          <p:spPr bwMode="auto">
            <a:xfrm>
              <a:off x="4360863" y="1220788"/>
              <a:ext cx="1079500" cy="347663"/>
            </a:xfrm>
            <a:custGeom>
              <a:avLst/>
              <a:gdLst>
                <a:gd name="T0" fmla="*/ 87 w 385"/>
                <a:gd name="T1" fmla="*/ 92 h 124"/>
                <a:gd name="T2" fmla="*/ 102 w 385"/>
                <a:gd name="T3" fmla="*/ 77 h 124"/>
                <a:gd name="T4" fmla="*/ 102 w 385"/>
                <a:gd name="T5" fmla="*/ 107 h 124"/>
                <a:gd name="T6" fmla="*/ 313 w 385"/>
                <a:gd name="T7" fmla="*/ 96 h 124"/>
                <a:gd name="T8" fmla="*/ 313 w 385"/>
                <a:gd name="T9" fmla="*/ 66 h 124"/>
                <a:gd name="T10" fmla="*/ 328 w 385"/>
                <a:gd name="T11" fmla="*/ 80 h 124"/>
                <a:gd name="T12" fmla="*/ 313 w 385"/>
                <a:gd name="T13" fmla="*/ 96 h 124"/>
                <a:gd name="T14" fmla="*/ 49 w 385"/>
                <a:gd name="T15" fmla="*/ 62 h 124"/>
                <a:gd name="T16" fmla="*/ 67 w 385"/>
                <a:gd name="T17" fmla="*/ 42 h 124"/>
                <a:gd name="T18" fmla="*/ 75 w 385"/>
                <a:gd name="T19" fmla="*/ 37 h 124"/>
                <a:gd name="T20" fmla="*/ 51 w 385"/>
                <a:gd name="T21" fmla="*/ 65 h 124"/>
                <a:gd name="T22" fmla="*/ 29 w 385"/>
                <a:gd name="T23" fmla="*/ 61 h 124"/>
                <a:gd name="T24" fmla="*/ 42 w 385"/>
                <a:gd name="T25" fmla="*/ 40 h 124"/>
                <a:gd name="T26" fmla="*/ 58 w 385"/>
                <a:gd name="T27" fmla="*/ 31 h 124"/>
                <a:gd name="T28" fmla="*/ 47 w 385"/>
                <a:gd name="T29" fmla="*/ 50 h 124"/>
                <a:gd name="T30" fmla="*/ 29 w 385"/>
                <a:gd name="T31" fmla="*/ 61 h 124"/>
                <a:gd name="T32" fmla="*/ 313 w 385"/>
                <a:gd name="T33" fmla="*/ 35 h 124"/>
                <a:gd name="T34" fmla="*/ 314 w 385"/>
                <a:gd name="T35" fmla="*/ 34 h 124"/>
                <a:gd name="T36" fmla="*/ 315 w 385"/>
                <a:gd name="T37" fmla="*/ 32 h 124"/>
                <a:gd name="T38" fmla="*/ 321 w 385"/>
                <a:gd name="T39" fmla="*/ 25 h 124"/>
                <a:gd name="T40" fmla="*/ 330 w 385"/>
                <a:gd name="T41" fmla="*/ 25 h 124"/>
                <a:gd name="T42" fmla="*/ 324 w 385"/>
                <a:gd name="T43" fmla="*/ 40 h 124"/>
                <a:gd name="T44" fmla="*/ 316 w 385"/>
                <a:gd name="T45" fmla="*/ 44 h 124"/>
                <a:gd name="T46" fmla="*/ 313 w 385"/>
                <a:gd name="T47" fmla="*/ 35 h 124"/>
                <a:gd name="T48" fmla="*/ 313 w 385"/>
                <a:gd name="T49" fmla="*/ 35 h 124"/>
                <a:gd name="T50" fmla="*/ 281 w 385"/>
                <a:gd name="T51" fmla="*/ 43 h 124"/>
                <a:gd name="T52" fmla="*/ 307 w 385"/>
                <a:gd name="T53" fmla="*/ 16 h 124"/>
                <a:gd name="T54" fmla="*/ 288 w 385"/>
                <a:gd name="T55" fmla="*/ 48 h 124"/>
                <a:gd name="T56" fmla="*/ 351 w 385"/>
                <a:gd name="T57" fmla="*/ 0 h 124"/>
                <a:gd name="T58" fmla="*/ 17 w 385"/>
                <a:gd name="T59" fmla="*/ 19 h 124"/>
                <a:gd name="T60" fmla="*/ 0 w 385"/>
                <a:gd name="T61" fmla="*/ 38 h 124"/>
                <a:gd name="T62" fmla="*/ 32 w 385"/>
                <a:gd name="T63" fmla="*/ 123 h 124"/>
                <a:gd name="T64" fmla="*/ 32 w 385"/>
                <a:gd name="T65" fmla="*/ 123 h 124"/>
                <a:gd name="T66" fmla="*/ 32 w 385"/>
                <a:gd name="T67" fmla="*/ 123 h 124"/>
                <a:gd name="T68" fmla="*/ 32 w 385"/>
                <a:gd name="T69" fmla="*/ 123 h 124"/>
                <a:gd name="T70" fmla="*/ 50 w 385"/>
                <a:gd name="T71" fmla="*/ 124 h 124"/>
                <a:gd name="T72" fmla="*/ 53 w 385"/>
                <a:gd name="T73" fmla="*/ 124 h 124"/>
                <a:gd name="T74" fmla="*/ 56 w 385"/>
                <a:gd name="T75" fmla="*/ 124 h 124"/>
                <a:gd name="T76" fmla="*/ 57 w 385"/>
                <a:gd name="T77" fmla="*/ 124 h 124"/>
                <a:gd name="T78" fmla="*/ 58 w 385"/>
                <a:gd name="T79" fmla="*/ 124 h 124"/>
                <a:gd name="T80" fmla="*/ 59 w 385"/>
                <a:gd name="T81" fmla="*/ 124 h 124"/>
                <a:gd name="T82" fmla="*/ 60 w 385"/>
                <a:gd name="T83" fmla="*/ 124 h 124"/>
                <a:gd name="T84" fmla="*/ 61 w 385"/>
                <a:gd name="T85" fmla="*/ 124 h 124"/>
                <a:gd name="T86" fmla="*/ 61 w 385"/>
                <a:gd name="T87" fmla="*/ 124 h 124"/>
                <a:gd name="T88" fmla="*/ 62 w 385"/>
                <a:gd name="T89" fmla="*/ 124 h 124"/>
                <a:gd name="T90" fmla="*/ 64 w 385"/>
                <a:gd name="T91" fmla="*/ 124 h 124"/>
                <a:gd name="T92" fmla="*/ 160 w 385"/>
                <a:gd name="T93" fmla="*/ 109 h 124"/>
                <a:gd name="T94" fmla="*/ 160 w 385"/>
                <a:gd name="T95" fmla="*/ 109 h 124"/>
                <a:gd name="T96" fmla="*/ 215 w 385"/>
                <a:gd name="T97" fmla="*/ 50 h 124"/>
                <a:gd name="T98" fmla="*/ 224 w 385"/>
                <a:gd name="T99" fmla="*/ 49 h 124"/>
                <a:gd name="T100" fmla="*/ 224 w 385"/>
                <a:gd name="T101" fmla="*/ 49 h 124"/>
                <a:gd name="T102" fmla="*/ 224 w 385"/>
                <a:gd name="T103" fmla="*/ 49 h 124"/>
                <a:gd name="T104" fmla="*/ 287 w 385"/>
                <a:gd name="T105" fmla="*/ 112 h 124"/>
                <a:gd name="T106" fmla="*/ 288 w 385"/>
                <a:gd name="T107" fmla="*/ 112 h 124"/>
                <a:gd name="T108" fmla="*/ 288 w 385"/>
                <a:gd name="T109" fmla="*/ 112 h 124"/>
                <a:gd name="T110" fmla="*/ 382 w 385"/>
                <a:gd name="T111" fmla="*/ 97 h 124"/>
                <a:gd name="T112" fmla="*/ 383 w 385"/>
                <a:gd name="T113" fmla="*/ 41 h 124"/>
                <a:gd name="T114" fmla="*/ 351 w 385"/>
                <a:gd name="T11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5" h="124">
                  <a:moveTo>
                    <a:pt x="102" y="107"/>
                  </a:moveTo>
                  <a:cubicBezTo>
                    <a:pt x="94" y="107"/>
                    <a:pt x="87" y="100"/>
                    <a:pt x="87" y="92"/>
                  </a:cubicBezTo>
                  <a:cubicBezTo>
                    <a:pt x="87" y="84"/>
                    <a:pt x="93" y="77"/>
                    <a:pt x="101" y="77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10" y="77"/>
                    <a:pt x="117" y="83"/>
                    <a:pt x="117" y="91"/>
                  </a:cubicBezTo>
                  <a:cubicBezTo>
                    <a:pt x="117" y="99"/>
                    <a:pt x="111" y="106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moveTo>
                    <a:pt x="313" y="96"/>
                  </a:moveTo>
                  <a:cubicBezTo>
                    <a:pt x="305" y="96"/>
                    <a:pt x="299" y="89"/>
                    <a:pt x="298" y="81"/>
                  </a:cubicBezTo>
                  <a:cubicBezTo>
                    <a:pt x="298" y="73"/>
                    <a:pt x="304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21" y="66"/>
                    <a:pt x="328" y="72"/>
                    <a:pt x="328" y="80"/>
                  </a:cubicBezTo>
                  <a:cubicBezTo>
                    <a:pt x="329" y="89"/>
                    <a:pt x="322" y="95"/>
                    <a:pt x="314" y="96"/>
                  </a:cubicBezTo>
                  <a:cubicBezTo>
                    <a:pt x="314" y="96"/>
                    <a:pt x="313" y="96"/>
                    <a:pt x="313" y="96"/>
                  </a:cubicBezTo>
                  <a:moveTo>
                    <a:pt x="51" y="65"/>
                  </a:moveTo>
                  <a:cubicBezTo>
                    <a:pt x="49" y="65"/>
                    <a:pt x="48" y="63"/>
                    <a:pt x="49" y="62"/>
                  </a:cubicBezTo>
                  <a:cubicBezTo>
                    <a:pt x="53" y="57"/>
                    <a:pt x="57" y="53"/>
                    <a:pt x="61" y="49"/>
                  </a:cubicBezTo>
                  <a:cubicBezTo>
                    <a:pt x="63" y="46"/>
                    <a:pt x="65" y="44"/>
                    <a:pt x="67" y="42"/>
                  </a:cubicBezTo>
                  <a:cubicBezTo>
                    <a:pt x="68" y="40"/>
                    <a:pt x="71" y="39"/>
                    <a:pt x="73" y="38"/>
                  </a:cubicBezTo>
                  <a:cubicBezTo>
                    <a:pt x="74" y="37"/>
                    <a:pt x="74" y="37"/>
                    <a:pt x="75" y="37"/>
                  </a:cubicBezTo>
                  <a:cubicBezTo>
                    <a:pt x="78" y="37"/>
                    <a:pt x="80" y="40"/>
                    <a:pt x="78" y="43"/>
                  </a:cubicBezTo>
                  <a:cubicBezTo>
                    <a:pt x="73" y="52"/>
                    <a:pt x="62" y="60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moveTo>
                    <a:pt x="29" y="61"/>
                  </a:moveTo>
                  <a:cubicBezTo>
                    <a:pt x="28" y="61"/>
                    <a:pt x="27" y="59"/>
                    <a:pt x="27" y="57"/>
                  </a:cubicBezTo>
                  <a:cubicBezTo>
                    <a:pt x="31" y="51"/>
                    <a:pt x="37" y="45"/>
                    <a:pt x="42" y="40"/>
                  </a:cubicBezTo>
                  <a:cubicBezTo>
                    <a:pt x="46" y="37"/>
                    <a:pt x="51" y="31"/>
                    <a:pt x="56" y="31"/>
                  </a:cubicBezTo>
                  <a:cubicBezTo>
                    <a:pt x="57" y="31"/>
                    <a:pt x="58" y="31"/>
                    <a:pt x="58" y="31"/>
                  </a:cubicBezTo>
                  <a:cubicBezTo>
                    <a:pt x="60" y="32"/>
                    <a:pt x="61" y="33"/>
                    <a:pt x="61" y="35"/>
                  </a:cubicBezTo>
                  <a:cubicBezTo>
                    <a:pt x="61" y="42"/>
                    <a:pt x="52" y="46"/>
                    <a:pt x="47" y="50"/>
                  </a:cubicBezTo>
                  <a:cubicBezTo>
                    <a:pt x="42" y="54"/>
                    <a:pt x="36" y="59"/>
                    <a:pt x="30" y="61"/>
                  </a:cubicBezTo>
                  <a:cubicBezTo>
                    <a:pt x="30" y="61"/>
                    <a:pt x="29" y="61"/>
                    <a:pt x="29" y="61"/>
                  </a:cubicBezTo>
                  <a:moveTo>
                    <a:pt x="313" y="35"/>
                  </a:moveTo>
                  <a:cubicBezTo>
                    <a:pt x="313" y="35"/>
                    <a:pt x="313" y="35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3"/>
                    <a:pt x="315" y="33"/>
                    <a:pt x="315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5" y="32"/>
                    <a:pt x="316" y="31"/>
                    <a:pt x="316" y="31"/>
                  </a:cubicBezTo>
                  <a:cubicBezTo>
                    <a:pt x="318" y="29"/>
                    <a:pt x="319" y="27"/>
                    <a:pt x="321" y="25"/>
                  </a:cubicBezTo>
                  <a:cubicBezTo>
                    <a:pt x="322" y="24"/>
                    <a:pt x="323" y="23"/>
                    <a:pt x="325" y="23"/>
                  </a:cubicBezTo>
                  <a:cubicBezTo>
                    <a:pt x="327" y="23"/>
                    <a:pt x="329" y="24"/>
                    <a:pt x="330" y="25"/>
                  </a:cubicBezTo>
                  <a:cubicBezTo>
                    <a:pt x="332" y="27"/>
                    <a:pt x="333" y="32"/>
                    <a:pt x="330" y="34"/>
                  </a:cubicBezTo>
                  <a:cubicBezTo>
                    <a:pt x="328" y="36"/>
                    <a:pt x="326" y="38"/>
                    <a:pt x="324" y="40"/>
                  </a:cubicBezTo>
                  <a:cubicBezTo>
                    <a:pt x="322" y="41"/>
                    <a:pt x="319" y="44"/>
                    <a:pt x="317" y="44"/>
                  </a:cubicBezTo>
                  <a:cubicBezTo>
                    <a:pt x="317" y="44"/>
                    <a:pt x="317" y="44"/>
                    <a:pt x="316" y="44"/>
                  </a:cubicBezTo>
                  <a:cubicBezTo>
                    <a:pt x="311" y="43"/>
                    <a:pt x="310" y="38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moveTo>
                    <a:pt x="285" y="50"/>
                  </a:moveTo>
                  <a:cubicBezTo>
                    <a:pt x="282" y="50"/>
                    <a:pt x="279" y="46"/>
                    <a:pt x="281" y="43"/>
                  </a:cubicBezTo>
                  <a:cubicBezTo>
                    <a:pt x="287" y="34"/>
                    <a:pt x="296" y="27"/>
                    <a:pt x="302" y="19"/>
                  </a:cubicBezTo>
                  <a:cubicBezTo>
                    <a:pt x="304" y="16"/>
                    <a:pt x="305" y="16"/>
                    <a:pt x="307" y="16"/>
                  </a:cubicBezTo>
                  <a:cubicBezTo>
                    <a:pt x="312" y="16"/>
                    <a:pt x="317" y="22"/>
                    <a:pt x="312" y="26"/>
                  </a:cubicBezTo>
                  <a:cubicBezTo>
                    <a:pt x="304" y="34"/>
                    <a:pt x="295" y="40"/>
                    <a:pt x="288" y="48"/>
                  </a:cubicBezTo>
                  <a:cubicBezTo>
                    <a:pt x="288" y="49"/>
                    <a:pt x="287" y="50"/>
                    <a:pt x="285" y="50"/>
                  </a:cubicBezTo>
                  <a:moveTo>
                    <a:pt x="351" y="0"/>
                  </a:moveTo>
                  <a:cubicBezTo>
                    <a:pt x="315" y="0"/>
                    <a:pt x="241" y="5"/>
                    <a:pt x="202" y="9"/>
                  </a:cubicBezTo>
                  <a:cubicBezTo>
                    <a:pt x="156" y="14"/>
                    <a:pt x="38" y="16"/>
                    <a:pt x="17" y="19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3" y="24"/>
                    <a:pt x="0" y="29"/>
                    <a:pt x="0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64"/>
                    <a:pt x="15" y="119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6" y="124"/>
                    <a:pt x="42" y="124"/>
                    <a:pt x="50" y="124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51" y="124"/>
                    <a:pt x="52" y="124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4"/>
                    <a:pt x="56" y="124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4"/>
                    <a:pt x="56" y="124"/>
                    <a:pt x="57" y="124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4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4"/>
                    <a:pt x="59" y="124"/>
                    <a:pt x="5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24"/>
                    <a:pt x="59" y="124"/>
                    <a:pt x="60" y="12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60" y="124"/>
                    <a:pt x="60" y="124"/>
                    <a:pt x="61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3" y="124"/>
                    <a:pt x="63" y="124"/>
                    <a:pt x="64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100" y="123"/>
                    <a:pt x="154" y="117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9" y="99"/>
                    <a:pt x="177" y="56"/>
                    <a:pt x="215" y="50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8" y="49"/>
                    <a:pt x="221" y="49"/>
                    <a:pt x="224" y="49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24" y="49"/>
                    <a:pt x="224" y="49"/>
                    <a:pt x="224" y="49"/>
                  </a:cubicBezTo>
                  <a:cubicBezTo>
                    <a:pt x="267" y="49"/>
                    <a:pt x="274" y="101"/>
                    <a:pt x="285" y="110"/>
                  </a:cubicBezTo>
                  <a:cubicBezTo>
                    <a:pt x="286" y="111"/>
                    <a:pt x="286" y="111"/>
                    <a:pt x="287" y="112"/>
                  </a:cubicBezTo>
                  <a:cubicBezTo>
                    <a:pt x="287" y="112"/>
                    <a:pt x="287" y="112"/>
                    <a:pt x="287" y="112"/>
                  </a:cubicBezTo>
                  <a:cubicBezTo>
                    <a:pt x="287" y="112"/>
                    <a:pt x="288" y="112"/>
                    <a:pt x="288" y="112"/>
                  </a:cubicBezTo>
                  <a:cubicBezTo>
                    <a:pt x="288" y="112"/>
                    <a:pt x="288" y="112"/>
                    <a:pt x="288" y="112"/>
                  </a:cubicBezTo>
                  <a:cubicBezTo>
                    <a:pt x="288" y="112"/>
                    <a:pt x="288" y="112"/>
                    <a:pt x="288" y="112"/>
                  </a:cubicBezTo>
                  <a:cubicBezTo>
                    <a:pt x="292" y="113"/>
                    <a:pt x="297" y="113"/>
                    <a:pt x="304" y="113"/>
                  </a:cubicBezTo>
                  <a:cubicBezTo>
                    <a:pt x="331" y="113"/>
                    <a:pt x="377" y="108"/>
                    <a:pt x="382" y="97"/>
                  </a:cubicBezTo>
                  <a:cubicBezTo>
                    <a:pt x="384" y="94"/>
                    <a:pt x="385" y="87"/>
                    <a:pt x="385" y="79"/>
                  </a:cubicBezTo>
                  <a:cubicBezTo>
                    <a:pt x="383" y="70"/>
                    <a:pt x="383" y="57"/>
                    <a:pt x="383" y="41"/>
                  </a:cubicBezTo>
                  <a:cubicBezTo>
                    <a:pt x="381" y="20"/>
                    <a:pt x="375" y="2"/>
                    <a:pt x="367" y="1"/>
                  </a:cubicBezTo>
                  <a:cubicBezTo>
                    <a:pt x="364" y="0"/>
                    <a:pt x="358" y="0"/>
                    <a:pt x="351" y="0"/>
                  </a:cubicBezTo>
                </a:path>
              </a:pathLst>
            </a:custGeom>
            <a:solidFill>
              <a:srgbClr val="D3C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493"/>
            <p:cNvSpPr/>
            <p:nvPr/>
          </p:nvSpPr>
          <p:spPr bwMode="auto">
            <a:xfrm>
              <a:off x="4605338" y="1436688"/>
              <a:ext cx="84138" cy="84138"/>
            </a:xfrm>
            <a:custGeom>
              <a:avLst/>
              <a:gdLst>
                <a:gd name="T0" fmla="*/ 15 w 30"/>
                <a:gd name="T1" fmla="*/ 0 h 30"/>
                <a:gd name="T2" fmla="*/ 14 w 30"/>
                <a:gd name="T3" fmla="*/ 0 h 30"/>
                <a:gd name="T4" fmla="*/ 0 w 30"/>
                <a:gd name="T5" fmla="*/ 15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4 h 30"/>
                <a:gd name="T12" fmla="*/ 15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4" y="29"/>
                    <a:pt x="30" y="22"/>
                    <a:pt x="30" y="14"/>
                  </a:cubicBezTo>
                  <a:cubicBezTo>
                    <a:pt x="30" y="6"/>
                    <a:pt x="23" y="0"/>
                    <a:pt x="15" y="0"/>
                  </a:cubicBezTo>
                </a:path>
              </a:pathLst>
            </a:custGeom>
            <a:solidFill>
              <a:srgbClr val="1A11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494"/>
            <p:cNvSpPr/>
            <p:nvPr/>
          </p:nvSpPr>
          <p:spPr bwMode="auto">
            <a:xfrm>
              <a:off x="5197475" y="1406525"/>
              <a:ext cx="85725" cy="84138"/>
            </a:xfrm>
            <a:custGeom>
              <a:avLst/>
              <a:gdLst>
                <a:gd name="T0" fmla="*/ 15 w 31"/>
                <a:gd name="T1" fmla="*/ 0 h 30"/>
                <a:gd name="T2" fmla="*/ 15 w 31"/>
                <a:gd name="T3" fmla="*/ 0 h 30"/>
                <a:gd name="T4" fmla="*/ 0 w 31"/>
                <a:gd name="T5" fmla="*/ 15 h 30"/>
                <a:gd name="T6" fmla="*/ 15 w 31"/>
                <a:gd name="T7" fmla="*/ 30 h 30"/>
                <a:gd name="T8" fmla="*/ 16 w 31"/>
                <a:gd name="T9" fmla="*/ 30 h 30"/>
                <a:gd name="T10" fmla="*/ 30 w 31"/>
                <a:gd name="T11" fmla="*/ 14 h 30"/>
                <a:gd name="T12" fmla="*/ 15 w 3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1" y="23"/>
                    <a:pt x="7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24" y="29"/>
                    <a:pt x="31" y="23"/>
                    <a:pt x="30" y="14"/>
                  </a:cubicBezTo>
                  <a:cubicBezTo>
                    <a:pt x="30" y="6"/>
                    <a:pt x="23" y="0"/>
                    <a:pt x="15" y="0"/>
                  </a:cubicBezTo>
                </a:path>
              </a:pathLst>
            </a:custGeom>
            <a:solidFill>
              <a:srgbClr val="1A11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495"/>
            <p:cNvSpPr/>
            <p:nvPr/>
          </p:nvSpPr>
          <p:spPr bwMode="auto">
            <a:xfrm>
              <a:off x="5165725" y="1198563"/>
              <a:ext cx="336550" cy="384175"/>
            </a:xfrm>
            <a:custGeom>
              <a:avLst/>
              <a:gdLst>
                <a:gd name="T0" fmla="*/ 1 w 120"/>
                <a:gd name="T1" fmla="*/ 120 h 137"/>
                <a:gd name="T2" fmla="*/ 95 w 120"/>
                <a:gd name="T3" fmla="*/ 105 h 137"/>
                <a:gd name="T4" fmla="*/ 80 w 120"/>
                <a:gd name="T5" fmla="*/ 9 h 137"/>
                <a:gd name="T6" fmla="*/ 81 w 120"/>
                <a:gd name="T7" fmla="*/ 0 h 137"/>
                <a:gd name="T8" fmla="*/ 100 w 120"/>
                <a:gd name="T9" fmla="*/ 7 h 137"/>
                <a:gd name="T10" fmla="*/ 104 w 120"/>
                <a:gd name="T11" fmla="*/ 122 h 137"/>
                <a:gd name="T12" fmla="*/ 0 w 120"/>
                <a:gd name="T13" fmla="*/ 132 h 137"/>
                <a:gd name="T14" fmla="*/ 1 w 120"/>
                <a:gd name="T15" fmla="*/ 12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37">
                  <a:moveTo>
                    <a:pt x="1" y="120"/>
                  </a:moveTo>
                  <a:cubicBezTo>
                    <a:pt x="17" y="123"/>
                    <a:pt x="89" y="118"/>
                    <a:pt x="95" y="105"/>
                  </a:cubicBezTo>
                  <a:cubicBezTo>
                    <a:pt x="102" y="91"/>
                    <a:pt x="98" y="11"/>
                    <a:pt x="80" y="9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0" y="1"/>
                    <a:pt x="97" y="3"/>
                    <a:pt x="100" y="7"/>
                  </a:cubicBezTo>
                  <a:cubicBezTo>
                    <a:pt x="113" y="22"/>
                    <a:pt x="120" y="110"/>
                    <a:pt x="104" y="122"/>
                  </a:cubicBezTo>
                  <a:cubicBezTo>
                    <a:pt x="86" y="135"/>
                    <a:pt x="32" y="137"/>
                    <a:pt x="0" y="132"/>
                  </a:cubicBezTo>
                  <a:lnTo>
                    <a:pt x="1" y="120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496"/>
            <p:cNvSpPr/>
            <p:nvPr/>
          </p:nvSpPr>
          <p:spPr bwMode="auto">
            <a:xfrm>
              <a:off x="4402138" y="1182688"/>
              <a:ext cx="990600" cy="92075"/>
            </a:xfrm>
            <a:custGeom>
              <a:avLst/>
              <a:gdLst>
                <a:gd name="T0" fmla="*/ 191 w 353"/>
                <a:gd name="T1" fmla="*/ 11 h 33"/>
                <a:gd name="T2" fmla="*/ 353 w 353"/>
                <a:gd name="T3" fmla="*/ 6 h 33"/>
                <a:gd name="T4" fmla="*/ 352 w 353"/>
                <a:gd name="T5" fmla="*/ 15 h 33"/>
                <a:gd name="T6" fmla="*/ 187 w 353"/>
                <a:gd name="T7" fmla="*/ 23 h 33"/>
                <a:gd name="T8" fmla="*/ 2 w 353"/>
                <a:gd name="T9" fmla="*/ 33 h 33"/>
                <a:gd name="T10" fmla="*/ 0 w 353"/>
                <a:gd name="T11" fmla="*/ 25 h 33"/>
                <a:gd name="T12" fmla="*/ 191 w 353"/>
                <a:gd name="T13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33">
                  <a:moveTo>
                    <a:pt x="191" y="11"/>
                  </a:moveTo>
                  <a:cubicBezTo>
                    <a:pt x="235" y="9"/>
                    <a:pt x="316" y="0"/>
                    <a:pt x="353" y="6"/>
                  </a:cubicBezTo>
                  <a:cubicBezTo>
                    <a:pt x="352" y="15"/>
                    <a:pt x="352" y="15"/>
                    <a:pt x="352" y="15"/>
                  </a:cubicBezTo>
                  <a:cubicBezTo>
                    <a:pt x="335" y="12"/>
                    <a:pt x="235" y="18"/>
                    <a:pt x="187" y="23"/>
                  </a:cubicBezTo>
                  <a:cubicBezTo>
                    <a:pt x="141" y="28"/>
                    <a:pt x="23" y="30"/>
                    <a:pt x="2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1" y="16"/>
                    <a:pt x="148" y="12"/>
                    <a:pt x="191" y="11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497"/>
            <p:cNvSpPr/>
            <p:nvPr/>
          </p:nvSpPr>
          <p:spPr bwMode="auto">
            <a:xfrm>
              <a:off x="4305300" y="1252538"/>
              <a:ext cx="863600" cy="400050"/>
            </a:xfrm>
            <a:custGeom>
              <a:avLst/>
              <a:gdLst>
                <a:gd name="T0" fmla="*/ 35 w 308"/>
                <a:gd name="T1" fmla="*/ 9 h 143"/>
                <a:gd name="T2" fmla="*/ 21 w 308"/>
                <a:gd name="T3" fmla="*/ 37 h 143"/>
                <a:gd name="T4" fmla="*/ 52 w 308"/>
                <a:gd name="T5" fmla="*/ 112 h 143"/>
                <a:gd name="T6" fmla="*/ 180 w 308"/>
                <a:gd name="T7" fmla="*/ 98 h 143"/>
                <a:gd name="T8" fmla="*/ 235 w 308"/>
                <a:gd name="T9" fmla="*/ 39 h 143"/>
                <a:gd name="T10" fmla="*/ 307 w 308"/>
                <a:gd name="T11" fmla="*/ 101 h 143"/>
                <a:gd name="T12" fmla="*/ 308 w 308"/>
                <a:gd name="T13" fmla="*/ 101 h 143"/>
                <a:gd name="T14" fmla="*/ 307 w 308"/>
                <a:gd name="T15" fmla="*/ 113 h 143"/>
                <a:gd name="T16" fmla="*/ 283 w 308"/>
                <a:gd name="T17" fmla="*/ 104 h 143"/>
                <a:gd name="T18" fmla="*/ 233 w 308"/>
                <a:gd name="T19" fmla="*/ 53 h 143"/>
                <a:gd name="T20" fmla="*/ 187 w 308"/>
                <a:gd name="T21" fmla="*/ 119 h 143"/>
                <a:gd name="T22" fmla="*/ 35 w 308"/>
                <a:gd name="T23" fmla="*/ 122 h 143"/>
                <a:gd name="T24" fmla="*/ 33 w 308"/>
                <a:gd name="T25" fmla="*/ 120 h 143"/>
                <a:gd name="T26" fmla="*/ 0 w 308"/>
                <a:gd name="T27" fmla="*/ 29 h 143"/>
                <a:gd name="T28" fmla="*/ 17 w 308"/>
                <a:gd name="T29" fmla="*/ 4 h 143"/>
                <a:gd name="T30" fmla="*/ 35 w 308"/>
                <a:gd name="T31" fmla="*/ 0 h 143"/>
                <a:gd name="T32" fmla="*/ 37 w 308"/>
                <a:gd name="T33" fmla="*/ 8 h 143"/>
                <a:gd name="T34" fmla="*/ 35 w 308"/>
                <a:gd name="T35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8" h="143">
                  <a:moveTo>
                    <a:pt x="35" y="9"/>
                  </a:moveTo>
                  <a:cubicBezTo>
                    <a:pt x="19" y="14"/>
                    <a:pt x="19" y="21"/>
                    <a:pt x="21" y="37"/>
                  </a:cubicBezTo>
                  <a:cubicBezTo>
                    <a:pt x="22" y="53"/>
                    <a:pt x="35" y="108"/>
                    <a:pt x="52" y="112"/>
                  </a:cubicBezTo>
                  <a:cubicBezTo>
                    <a:pt x="69" y="116"/>
                    <a:pt x="172" y="109"/>
                    <a:pt x="180" y="98"/>
                  </a:cubicBezTo>
                  <a:cubicBezTo>
                    <a:pt x="189" y="88"/>
                    <a:pt x="197" y="45"/>
                    <a:pt x="235" y="39"/>
                  </a:cubicBezTo>
                  <a:cubicBezTo>
                    <a:pt x="289" y="30"/>
                    <a:pt x="294" y="96"/>
                    <a:pt x="307" y="101"/>
                  </a:cubicBezTo>
                  <a:cubicBezTo>
                    <a:pt x="307" y="101"/>
                    <a:pt x="308" y="101"/>
                    <a:pt x="308" y="101"/>
                  </a:cubicBezTo>
                  <a:cubicBezTo>
                    <a:pt x="307" y="113"/>
                    <a:pt x="307" y="113"/>
                    <a:pt x="307" y="113"/>
                  </a:cubicBezTo>
                  <a:cubicBezTo>
                    <a:pt x="294" y="111"/>
                    <a:pt x="285" y="108"/>
                    <a:pt x="283" y="104"/>
                  </a:cubicBezTo>
                  <a:cubicBezTo>
                    <a:pt x="274" y="71"/>
                    <a:pt x="255" y="46"/>
                    <a:pt x="233" y="53"/>
                  </a:cubicBezTo>
                  <a:cubicBezTo>
                    <a:pt x="202" y="62"/>
                    <a:pt x="211" y="111"/>
                    <a:pt x="187" y="119"/>
                  </a:cubicBezTo>
                  <a:cubicBezTo>
                    <a:pt x="164" y="128"/>
                    <a:pt x="65" y="143"/>
                    <a:pt x="35" y="122"/>
                  </a:cubicBezTo>
                  <a:cubicBezTo>
                    <a:pt x="34" y="121"/>
                    <a:pt x="34" y="121"/>
                    <a:pt x="33" y="120"/>
                  </a:cubicBezTo>
                  <a:cubicBezTo>
                    <a:pt x="14" y="102"/>
                    <a:pt x="0" y="29"/>
                    <a:pt x="0" y="29"/>
                  </a:cubicBezTo>
                  <a:cubicBezTo>
                    <a:pt x="0" y="29"/>
                    <a:pt x="5" y="7"/>
                    <a:pt x="17" y="4"/>
                  </a:cubicBezTo>
                  <a:cubicBezTo>
                    <a:pt x="22" y="2"/>
                    <a:pt x="28" y="1"/>
                    <a:pt x="35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9"/>
                    <a:pt x="35" y="9"/>
                    <a:pt x="35" y="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498"/>
            <p:cNvSpPr/>
            <p:nvPr/>
          </p:nvSpPr>
          <p:spPr bwMode="auto">
            <a:xfrm>
              <a:off x="4071938" y="1333500"/>
              <a:ext cx="325438" cy="255588"/>
            </a:xfrm>
            <a:custGeom>
              <a:avLst/>
              <a:gdLst>
                <a:gd name="T0" fmla="*/ 116 w 116"/>
                <a:gd name="T1" fmla="*/ 91 h 91"/>
                <a:gd name="T2" fmla="*/ 115 w 116"/>
                <a:gd name="T3" fmla="*/ 91 h 91"/>
                <a:gd name="T4" fmla="*/ 67 w 116"/>
                <a:gd name="T5" fmla="*/ 57 h 91"/>
                <a:gd name="T6" fmla="*/ 20 w 116"/>
                <a:gd name="T7" fmla="*/ 69 h 91"/>
                <a:gd name="T8" fmla="*/ 3 w 116"/>
                <a:gd name="T9" fmla="*/ 65 h 91"/>
                <a:gd name="T10" fmla="*/ 0 w 116"/>
                <a:gd name="T11" fmla="*/ 41 h 91"/>
                <a:gd name="T12" fmla="*/ 83 w 116"/>
                <a:gd name="T13" fmla="*/ 0 h 91"/>
                <a:gd name="T14" fmla="*/ 116 w 116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91">
                  <a:moveTo>
                    <a:pt x="116" y="91"/>
                  </a:moveTo>
                  <a:cubicBezTo>
                    <a:pt x="115" y="91"/>
                    <a:pt x="115" y="91"/>
                    <a:pt x="115" y="91"/>
                  </a:cubicBezTo>
                  <a:cubicBezTo>
                    <a:pt x="87" y="82"/>
                    <a:pt x="80" y="58"/>
                    <a:pt x="67" y="57"/>
                  </a:cubicBezTo>
                  <a:cubicBezTo>
                    <a:pt x="55" y="55"/>
                    <a:pt x="20" y="69"/>
                    <a:pt x="20" y="69"/>
                  </a:cubicBezTo>
                  <a:cubicBezTo>
                    <a:pt x="16" y="65"/>
                    <a:pt x="3" y="65"/>
                    <a:pt x="3" y="6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97" y="73"/>
                    <a:pt x="116" y="91"/>
                  </a:cubicBezTo>
                  <a:close/>
                </a:path>
              </a:pathLst>
            </a:custGeom>
            <a:solidFill>
              <a:srgbClr val="D5D3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499"/>
            <p:cNvSpPr/>
            <p:nvPr/>
          </p:nvSpPr>
          <p:spPr bwMode="auto">
            <a:xfrm>
              <a:off x="4437063" y="1308100"/>
              <a:ext cx="95250" cy="84138"/>
            </a:xfrm>
            <a:custGeom>
              <a:avLst/>
              <a:gdLst>
                <a:gd name="T0" fmla="*/ 29 w 34"/>
                <a:gd name="T1" fmla="*/ 0 h 30"/>
                <a:gd name="T2" fmla="*/ 15 w 34"/>
                <a:gd name="T3" fmla="*/ 9 h 30"/>
                <a:gd name="T4" fmla="*/ 0 w 34"/>
                <a:gd name="T5" fmla="*/ 26 h 30"/>
                <a:gd name="T6" fmla="*/ 2 w 34"/>
                <a:gd name="T7" fmla="*/ 30 h 30"/>
                <a:gd name="T8" fmla="*/ 3 w 34"/>
                <a:gd name="T9" fmla="*/ 30 h 30"/>
                <a:gd name="T10" fmla="*/ 20 w 34"/>
                <a:gd name="T11" fmla="*/ 19 h 30"/>
                <a:gd name="T12" fmla="*/ 34 w 34"/>
                <a:gd name="T13" fmla="*/ 4 h 30"/>
                <a:gd name="T14" fmla="*/ 31 w 34"/>
                <a:gd name="T15" fmla="*/ 0 h 30"/>
                <a:gd name="T16" fmla="*/ 29 w 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0">
                  <a:moveTo>
                    <a:pt x="29" y="0"/>
                  </a:moveTo>
                  <a:cubicBezTo>
                    <a:pt x="24" y="0"/>
                    <a:pt x="19" y="6"/>
                    <a:pt x="15" y="9"/>
                  </a:cubicBezTo>
                  <a:cubicBezTo>
                    <a:pt x="10" y="14"/>
                    <a:pt x="4" y="20"/>
                    <a:pt x="0" y="26"/>
                  </a:cubicBezTo>
                  <a:cubicBezTo>
                    <a:pt x="0" y="28"/>
                    <a:pt x="1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9" y="28"/>
                    <a:pt x="15" y="23"/>
                    <a:pt x="20" y="19"/>
                  </a:cubicBezTo>
                  <a:cubicBezTo>
                    <a:pt x="25" y="15"/>
                    <a:pt x="34" y="11"/>
                    <a:pt x="34" y="4"/>
                  </a:cubicBezTo>
                  <a:cubicBezTo>
                    <a:pt x="34" y="2"/>
                    <a:pt x="33" y="1"/>
                    <a:pt x="31" y="0"/>
                  </a:cubicBezTo>
                  <a:cubicBezTo>
                    <a:pt x="31" y="0"/>
                    <a:pt x="30" y="0"/>
                    <a:pt x="29" y="0"/>
                  </a:cubicBezTo>
                </a:path>
              </a:pathLst>
            </a:custGeom>
            <a:solidFill>
              <a:srgbClr val="ED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500"/>
            <p:cNvSpPr/>
            <p:nvPr/>
          </p:nvSpPr>
          <p:spPr bwMode="auto">
            <a:xfrm>
              <a:off x="4495800" y="1325563"/>
              <a:ext cx="88900" cy="77788"/>
            </a:xfrm>
            <a:custGeom>
              <a:avLst/>
              <a:gdLst>
                <a:gd name="T0" fmla="*/ 27 w 32"/>
                <a:gd name="T1" fmla="*/ 0 h 28"/>
                <a:gd name="T2" fmla="*/ 25 w 32"/>
                <a:gd name="T3" fmla="*/ 1 h 28"/>
                <a:gd name="T4" fmla="*/ 19 w 32"/>
                <a:gd name="T5" fmla="*/ 5 h 28"/>
                <a:gd name="T6" fmla="*/ 13 w 32"/>
                <a:gd name="T7" fmla="*/ 12 h 28"/>
                <a:gd name="T8" fmla="*/ 1 w 32"/>
                <a:gd name="T9" fmla="*/ 25 h 28"/>
                <a:gd name="T10" fmla="*/ 3 w 32"/>
                <a:gd name="T11" fmla="*/ 28 h 28"/>
                <a:gd name="T12" fmla="*/ 3 w 32"/>
                <a:gd name="T13" fmla="*/ 28 h 28"/>
                <a:gd name="T14" fmla="*/ 30 w 32"/>
                <a:gd name="T15" fmla="*/ 6 h 28"/>
                <a:gd name="T16" fmla="*/ 27 w 32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27" y="0"/>
                  </a:moveTo>
                  <a:cubicBezTo>
                    <a:pt x="26" y="0"/>
                    <a:pt x="26" y="0"/>
                    <a:pt x="25" y="1"/>
                  </a:cubicBezTo>
                  <a:cubicBezTo>
                    <a:pt x="23" y="2"/>
                    <a:pt x="20" y="3"/>
                    <a:pt x="19" y="5"/>
                  </a:cubicBezTo>
                  <a:cubicBezTo>
                    <a:pt x="17" y="7"/>
                    <a:pt x="15" y="9"/>
                    <a:pt x="13" y="12"/>
                  </a:cubicBezTo>
                  <a:cubicBezTo>
                    <a:pt x="9" y="16"/>
                    <a:pt x="5" y="20"/>
                    <a:pt x="1" y="25"/>
                  </a:cubicBezTo>
                  <a:cubicBezTo>
                    <a:pt x="0" y="26"/>
                    <a:pt x="1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4" y="23"/>
                    <a:pt x="25" y="15"/>
                    <a:pt x="30" y="6"/>
                  </a:cubicBezTo>
                  <a:cubicBezTo>
                    <a:pt x="32" y="3"/>
                    <a:pt x="30" y="0"/>
                    <a:pt x="27" y="0"/>
                  </a:cubicBezTo>
                </a:path>
              </a:pathLst>
            </a:custGeom>
            <a:solidFill>
              <a:srgbClr val="ED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501"/>
            <p:cNvSpPr/>
            <p:nvPr/>
          </p:nvSpPr>
          <p:spPr bwMode="auto">
            <a:xfrm>
              <a:off x="5143500" y="1266825"/>
              <a:ext cx="106363" cy="95250"/>
            </a:xfrm>
            <a:custGeom>
              <a:avLst/>
              <a:gdLst>
                <a:gd name="T0" fmla="*/ 28 w 38"/>
                <a:gd name="T1" fmla="*/ 0 h 34"/>
                <a:gd name="T2" fmla="*/ 23 w 38"/>
                <a:gd name="T3" fmla="*/ 3 h 34"/>
                <a:gd name="T4" fmla="*/ 2 w 38"/>
                <a:gd name="T5" fmla="*/ 27 h 34"/>
                <a:gd name="T6" fmla="*/ 6 w 38"/>
                <a:gd name="T7" fmla="*/ 34 h 34"/>
                <a:gd name="T8" fmla="*/ 9 w 38"/>
                <a:gd name="T9" fmla="*/ 32 h 34"/>
                <a:gd name="T10" fmla="*/ 33 w 38"/>
                <a:gd name="T11" fmla="*/ 10 h 34"/>
                <a:gd name="T12" fmla="*/ 28 w 38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6" y="0"/>
                    <a:pt x="25" y="0"/>
                    <a:pt x="23" y="3"/>
                  </a:cubicBezTo>
                  <a:cubicBezTo>
                    <a:pt x="17" y="11"/>
                    <a:pt x="8" y="18"/>
                    <a:pt x="2" y="27"/>
                  </a:cubicBezTo>
                  <a:cubicBezTo>
                    <a:pt x="0" y="30"/>
                    <a:pt x="3" y="34"/>
                    <a:pt x="6" y="34"/>
                  </a:cubicBezTo>
                  <a:cubicBezTo>
                    <a:pt x="8" y="34"/>
                    <a:pt x="9" y="33"/>
                    <a:pt x="9" y="32"/>
                  </a:cubicBezTo>
                  <a:cubicBezTo>
                    <a:pt x="16" y="24"/>
                    <a:pt x="25" y="18"/>
                    <a:pt x="33" y="10"/>
                  </a:cubicBezTo>
                  <a:cubicBezTo>
                    <a:pt x="38" y="6"/>
                    <a:pt x="33" y="0"/>
                    <a:pt x="28" y="0"/>
                  </a:cubicBezTo>
                </a:path>
              </a:pathLst>
            </a:custGeom>
            <a:solidFill>
              <a:srgbClr val="ED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502"/>
            <p:cNvSpPr>
              <a:spLocks noEditPoints="1"/>
            </p:cNvSpPr>
            <p:nvPr/>
          </p:nvSpPr>
          <p:spPr bwMode="auto">
            <a:xfrm>
              <a:off x="5230813" y="1285875"/>
              <a:ext cx="63500" cy="58738"/>
            </a:xfrm>
            <a:custGeom>
              <a:avLst/>
              <a:gdLst>
                <a:gd name="T0" fmla="*/ 3 w 23"/>
                <a:gd name="T1" fmla="*/ 12 h 21"/>
                <a:gd name="T2" fmla="*/ 3 w 23"/>
                <a:gd name="T3" fmla="*/ 12 h 21"/>
                <a:gd name="T4" fmla="*/ 3 w 23"/>
                <a:gd name="T5" fmla="*/ 12 h 21"/>
                <a:gd name="T6" fmla="*/ 3 w 23"/>
                <a:gd name="T7" fmla="*/ 12 h 21"/>
                <a:gd name="T8" fmla="*/ 15 w 23"/>
                <a:gd name="T9" fmla="*/ 0 h 21"/>
                <a:gd name="T10" fmla="*/ 11 w 23"/>
                <a:gd name="T11" fmla="*/ 2 h 21"/>
                <a:gd name="T12" fmla="*/ 6 w 23"/>
                <a:gd name="T13" fmla="*/ 8 h 21"/>
                <a:gd name="T14" fmla="*/ 5 w 23"/>
                <a:gd name="T15" fmla="*/ 9 h 21"/>
                <a:gd name="T16" fmla="*/ 5 w 23"/>
                <a:gd name="T17" fmla="*/ 9 h 21"/>
                <a:gd name="T18" fmla="*/ 4 w 23"/>
                <a:gd name="T19" fmla="*/ 11 h 21"/>
                <a:gd name="T20" fmla="*/ 3 w 23"/>
                <a:gd name="T21" fmla="*/ 12 h 21"/>
                <a:gd name="T22" fmla="*/ 3 w 23"/>
                <a:gd name="T23" fmla="*/ 12 h 21"/>
                <a:gd name="T24" fmla="*/ 3 w 23"/>
                <a:gd name="T25" fmla="*/ 12 h 21"/>
                <a:gd name="T26" fmla="*/ 3 w 23"/>
                <a:gd name="T27" fmla="*/ 12 h 21"/>
                <a:gd name="T28" fmla="*/ 6 w 23"/>
                <a:gd name="T29" fmla="*/ 21 h 21"/>
                <a:gd name="T30" fmla="*/ 7 w 23"/>
                <a:gd name="T31" fmla="*/ 21 h 21"/>
                <a:gd name="T32" fmla="*/ 14 w 23"/>
                <a:gd name="T33" fmla="*/ 17 h 21"/>
                <a:gd name="T34" fmla="*/ 20 w 23"/>
                <a:gd name="T35" fmla="*/ 11 h 21"/>
                <a:gd name="T36" fmla="*/ 20 w 23"/>
                <a:gd name="T37" fmla="*/ 2 h 21"/>
                <a:gd name="T38" fmla="*/ 15 w 23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21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15" y="0"/>
                  </a:moveTo>
                  <a:cubicBezTo>
                    <a:pt x="13" y="0"/>
                    <a:pt x="12" y="1"/>
                    <a:pt x="11" y="2"/>
                  </a:cubicBezTo>
                  <a:cubicBezTo>
                    <a:pt x="9" y="4"/>
                    <a:pt x="8" y="6"/>
                    <a:pt x="6" y="8"/>
                  </a:cubicBezTo>
                  <a:cubicBezTo>
                    <a:pt x="6" y="8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5"/>
                    <a:pt x="1" y="20"/>
                    <a:pt x="6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21"/>
                    <a:pt x="12" y="18"/>
                    <a:pt x="14" y="17"/>
                  </a:cubicBezTo>
                  <a:cubicBezTo>
                    <a:pt x="16" y="15"/>
                    <a:pt x="18" y="13"/>
                    <a:pt x="20" y="11"/>
                  </a:cubicBezTo>
                  <a:cubicBezTo>
                    <a:pt x="23" y="9"/>
                    <a:pt x="22" y="4"/>
                    <a:pt x="20" y="2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EDE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97" name="组合 696"/>
          <p:cNvGrpSpPr/>
          <p:nvPr/>
        </p:nvGrpSpPr>
        <p:grpSpPr>
          <a:xfrm>
            <a:off x="8101739" y="955700"/>
            <a:ext cx="2091315" cy="1990354"/>
            <a:chOff x="7618412" y="2925763"/>
            <a:chExt cx="4143376" cy="3943349"/>
          </a:xfrm>
        </p:grpSpPr>
        <p:sp>
          <p:nvSpPr>
            <p:cNvPr id="698" name="Freeform 5"/>
            <p:cNvSpPr/>
            <p:nvPr/>
          </p:nvSpPr>
          <p:spPr bwMode="auto">
            <a:xfrm>
              <a:off x="9185275" y="6283325"/>
              <a:ext cx="388938" cy="523875"/>
            </a:xfrm>
            <a:custGeom>
              <a:avLst/>
              <a:gdLst>
                <a:gd name="T0" fmla="*/ 139 w 139"/>
                <a:gd name="T1" fmla="*/ 49 h 187"/>
                <a:gd name="T2" fmla="*/ 138 w 139"/>
                <a:gd name="T3" fmla="*/ 49 h 187"/>
                <a:gd name="T4" fmla="*/ 129 w 139"/>
                <a:gd name="T5" fmla="*/ 132 h 187"/>
                <a:gd name="T6" fmla="*/ 63 w 139"/>
                <a:gd name="T7" fmla="*/ 187 h 187"/>
                <a:gd name="T8" fmla="*/ 5 w 139"/>
                <a:gd name="T9" fmla="*/ 161 h 187"/>
                <a:gd name="T10" fmla="*/ 5 w 139"/>
                <a:gd name="T11" fmla="*/ 161 h 187"/>
                <a:gd name="T12" fmla="*/ 16 w 139"/>
                <a:gd name="T13" fmla="*/ 99 h 187"/>
                <a:gd name="T14" fmla="*/ 0 w 139"/>
                <a:gd name="T15" fmla="*/ 75 h 187"/>
                <a:gd name="T16" fmla="*/ 117 w 139"/>
                <a:gd name="T17" fmla="*/ 0 h 187"/>
                <a:gd name="T18" fmla="*/ 139 w 139"/>
                <a:gd name="T19" fmla="*/ 4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87">
                  <a:moveTo>
                    <a:pt x="139" y="49"/>
                  </a:moveTo>
                  <a:cubicBezTo>
                    <a:pt x="138" y="49"/>
                    <a:pt x="138" y="49"/>
                    <a:pt x="138" y="49"/>
                  </a:cubicBezTo>
                  <a:cubicBezTo>
                    <a:pt x="108" y="86"/>
                    <a:pt x="124" y="122"/>
                    <a:pt x="129" y="132"/>
                  </a:cubicBezTo>
                  <a:cubicBezTo>
                    <a:pt x="111" y="151"/>
                    <a:pt x="86" y="172"/>
                    <a:pt x="63" y="187"/>
                  </a:cubicBezTo>
                  <a:cubicBezTo>
                    <a:pt x="32" y="146"/>
                    <a:pt x="5" y="161"/>
                    <a:pt x="5" y="161"/>
                  </a:cubicBezTo>
                  <a:cubicBezTo>
                    <a:pt x="5" y="161"/>
                    <a:pt x="5" y="161"/>
                    <a:pt x="5" y="161"/>
                  </a:cubicBezTo>
                  <a:cubicBezTo>
                    <a:pt x="8" y="133"/>
                    <a:pt x="19" y="102"/>
                    <a:pt x="16" y="99"/>
                  </a:cubicBezTo>
                  <a:cubicBezTo>
                    <a:pt x="15" y="99"/>
                    <a:pt x="9" y="90"/>
                    <a:pt x="0" y="75"/>
                  </a:cubicBezTo>
                  <a:cubicBezTo>
                    <a:pt x="8" y="72"/>
                    <a:pt x="85" y="44"/>
                    <a:pt x="117" y="0"/>
                  </a:cubicBezTo>
                  <a:cubicBezTo>
                    <a:pt x="125" y="18"/>
                    <a:pt x="132" y="35"/>
                    <a:pt x="139" y="49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6"/>
            <p:cNvSpPr/>
            <p:nvPr/>
          </p:nvSpPr>
          <p:spPr bwMode="auto">
            <a:xfrm>
              <a:off x="10258425" y="6164263"/>
              <a:ext cx="331788" cy="536575"/>
            </a:xfrm>
            <a:custGeom>
              <a:avLst/>
              <a:gdLst>
                <a:gd name="T0" fmla="*/ 118 w 118"/>
                <a:gd name="T1" fmla="*/ 48 h 191"/>
                <a:gd name="T2" fmla="*/ 118 w 118"/>
                <a:gd name="T3" fmla="*/ 48 h 191"/>
                <a:gd name="T4" fmla="*/ 115 w 118"/>
                <a:gd name="T5" fmla="*/ 120 h 191"/>
                <a:gd name="T6" fmla="*/ 115 w 118"/>
                <a:gd name="T7" fmla="*/ 120 h 191"/>
                <a:gd name="T8" fmla="*/ 55 w 118"/>
                <a:gd name="T9" fmla="*/ 190 h 191"/>
                <a:gd name="T10" fmla="*/ 54 w 118"/>
                <a:gd name="T11" fmla="*/ 191 h 191"/>
                <a:gd name="T12" fmla="*/ 53 w 118"/>
                <a:gd name="T13" fmla="*/ 191 h 191"/>
                <a:gd name="T14" fmla="*/ 1 w 118"/>
                <a:gd name="T15" fmla="*/ 156 h 191"/>
                <a:gd name="T16" fmla="*/ 0 w 118"/>
                <a:gd name="T17" fmla="*/ 156 h 191"/>
                <a:gd name="T18" fmla="*/ 22 w 118"/>
                <a:gd name="T19" fmla="*/ 91 h 191"/>
                <a:gd name="T20" fmla="*/ 0 w 118"/>
                <a:gd name="T21" fmla="*/ 74 h 191"/>
                <a:gd name="T22" fmla="*/ 0 w 118"/>
                <a:gd name="T23" fmla="*/ 74 h 191"/>
                <a:gd name="T24" fmla="*/ 82 w 118"/>
                <a:gd name="T25" fmla="*/ 0 h 191"/>
                <a:gd name="T26" fmla="*/ 118 w 118"/>
                <a:gd name="T27" fmla="*/ 4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191">
                  <a:moveTo>
                    <a:pt x="118" y="48"/>
                  </a:move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83" y="81"/>
                    <a:pt x="11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99" y="148"/>
                    <a:pt x="75" y="177"/>
                    <a:pt x="55" y="190"/>
                  </a:cubicBezTo>
                  <a:cubicBezTo>
                    <a:pt x="55" y="190"/>
                    <a:pt x="54" y="191"/>
                    <a:pt x="54" y="191"/>
                  </a:cubicBezTo>
                  <a:cubicBezTo>
                    <a:pt x="53" y="191"/>
                    <a:pt x="53" y="191"/>
                    <a:pt x="53" y="191"/>
                  </a:cubicBezTo>
                  <a:cubicBezTo>
                    <a:pt x="43" y="145"/>
                    <a:pt x="1" y="156"/>
                    <a:pt x="1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6" y="126"/>
                    <a:pt x="21" y="102"/>
                    <a:pt x="22" y="91"/>
                  </a:cubicBezTo>
                  <a:cubicBezTo>
                    <a:pt x="22" y="91"/>
                    <a:pt x="14" y="8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70" y="42"/>
                    <a:pt x="82" y="0"/>
                  </a:cubicBezTo>
                  <a:cubicBezTo>
                    <a:pt x="97" y="18"/>
                    <a:pt x="110" y="36"/>
                    <a:pt x="118" y="48"/>
                  </a:cubicBez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"/>
            <p:cNvSpPr/>
            <p:nvPr/>
          </p:nvSpPr>
          <p:spPr bwMode="auto">
            <a:xfrm>
              <a:off x="10491788" y="6299200"/>
              <a:ext cx="146050" cy="203200"/>
            </a:xfrm>
            <a:custGeom>
              <a:avLst/>
              <a:gdLst>
                <a:gd name="T0" fmla="*/ 42 w 52"/>
                <a:gd name="T1" fmla="*/ 9 h 72"/>
                <a:gd name="T2" fmla="*/ 32 w 52"/>
                <a:gd name="T3" fmla="*/ 72 h 72"/>
                <a:gd name="T4" fmla="*/ 32 w 52"/>
                <a:gd name="T5" fmla="*/ 72 h 72"/>
                <a:gd name="T6" fmla="*/ 35 w 52"/>
                <a:gd name="T7" fmla="*/ 0 h 72"/>
                <a:gd name="T8" fmla="*/ 35 w 52"/>
                <a:gd name="T9" fmla="*/ 0 h 72"/>
                <a:gd name="T10" fmla="*/ 42 w 52"/>
                <a:gd name="T11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72">
                  <a:moveTo>
                    <a:pt x="42" y="9"/>
                  </a:moveTo>
                  <a:cubicBezTo>
                    <a:pt x="52" y="24"/>
                    <a:pt x="45" y="48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0" y="33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4"/>
                    <a:pt x="40" y="7"/>
                    <a:pt x="42" y="9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8"/>
            <p:cNvSpPr/>
            <p:nvPr/>
          </p:nvSpPr>
          <p:spPr bwMode="auto">
            <a:xfrm>
              <a:off x="10250488" y="6572250"/>
              <a:ext cx="160338" cy="195262"/>
            </a:xfrm>
            <a:custGeom>
              <a:avLst/>
              <a:gdLst>
                <a:gd name="T0" fmla="*/ 56 w 57"/>
                <a:gd name="T1" fmla="*/ 46 h 70"/>
                <a:gd name="T2" fmla="*/ 57 w 57"/>
                <a:gd name="T3" fmla="*/ 46 h 70"/>
                <a:gd name="T4" fmla="*/ 0 w 57"/>
                <a:gd name="T5" fmla="*/ 45 h 70"/>
                <a:gd name="T6" fmla="*/ 3 w 57"/>
                <a:gd name="T7" fmla="*/ 11 h 70"/>
                <a:gd name="T8" fmla="*/ 4 w 57"/>
                <a:gd name="T9" fmla="*/ 11 h 70"/>
                <a:gd name="T10" fmla="*/ 56 w 57"/>
                <a:gd name="T11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70">
                  <a:moveTo>
                    <a:pt x="56" y="46"/>
                  </a:moveTo>
                  <a:cubicBezTo>
                    <a:pt x="57" y="46"/>
                    <a:pt x="57" y="46"/>
                    <a:pt x="57" y="46"/>
                  </a:cubicBezTo>
                  <a:cubicBezTo>
                    <a:pt x="22" y="70"/>
                    <a:pt x="2" y="69"/>
                    <a:pt x="0" y="45"/>
                  </a:cubicBezTo>
                  <a:cubicBezTo>
                    <a:pt x="0" y="33"/>
                    <a:pt x="1" y="22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6" y="0"/>
                    <a:pt x="56" y="46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9"/>
            <p:cNvSpPr/>
            <p:nvPr/>
          </p:nvSpPr>
          <p:spPr bwMode="auto">
            <a:xfrm>
              <a:off x="9488488" y="6419850"/>
              <a:ext cx="133350" cy="233362"/>
            </a:xfrm>
            <a:custGeom>
              <a:avLst/>
              <a:gdLst>
                <a:gd name="T0" fmla="*/ 45 w 48"/>
                <a:gd name="T1" fmla="*/ 35 h 83"/>
                <a:gd name="T2" fmla="*/ 21 w 48"/>
                <a:gd name="T3" fmla="*/ 83 h 83"/>
                <a:gd name="T4" fmla="*/ 30 w 48"/>
                <a:gd name="T5" fmla="*/ 0 h 83"/>
                <a:gd name="T6" fmla="*/ 31 w 48"/>
                <a:gd name="T7" fmla="*/ 0 h 83"/>
                <a:gd name="T8" fmla="*/ 45 w 48"/>
                <a:gd name="T9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3">
                  <a:moveTo>
                    <a:pt x="45" y="35"/>
                  </a:moveTo>
                  <a:cubicBezTo>
                    <a:pt x="48" y="45"/>
                    <a:pt x="38" y="64"/>
                    <a:pt x="21" y="83"/>
                  </a:cubicBezTo>
                  <a:cubicBezTo>
                    <a:pt x="16" y="73"/>
                    <a:pt x="0" y="37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7" y="14"/>
                    <a:pt x="42" y="26"/>
                    <a:pt x="45" y="35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10"/>
            <p:cNvSpPr/>
            <p:nvPr/>
          </p:nvSpPr>
          <p:spPr bwMode="auto">
            <a:xfrm>
              <a:off x="9193213" y="6692900"/>
              <a:ext cx="168275" cy="176212"/>
            </a:xfrm>
            <a:custGeom>
              <a:avLst/>
              <a:gdLst>
                <a:gd name="T0" fmla="*/ 60 w 60"/>
                <a:gd name="T1" fmla="*/ 41 h 63"/>
                <a:gd name="T2" fmla="*/ 9 w 60"/>
                <a:gd name="T3" fmla="*/ 56 h 63"/>
                <a:gd name="T4" fmla="*/ 2 w 60"/>
                <a:gd name="T5" fmla="*/ 15 h 63"/>
                <a:gd name="T6" fmla="*/ 2 w 60"/>
                <a:gd name="T7" fmla="*/ 15 h 63"/>
                <a:gd name="T8" fmla="*/ 60 w 60"/>
                <a:gd name="T9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3">
                  <a:moveTo>
                    <a:pt x="60" y="41"/>
                  </a:moveTo>
                  <a:cubicBezTo>
                    <a:pt x="37" y="55"/>
                    <a:pt x="17" y="63"/>
                    <a:pt x="9" y="56"/>
                  </a:cubicBezTo>
                  <a:cubicBezTo>
                    <a:pt x="0" y="48"/>
                    <a:pt x="0" y="32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9" y="0"/>
                    <a:pt x="60" y="41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11"/>
            <p:cNvSpPr/>
            <p:nvPr/>
          </p:nvSpPr>
          <p:spPr bwMode="auto">
            <a:xfrm>
              <a:off x="7856538" y="4048125"/>
              <a:ext cx="2828925" cy="1544637"/>
            </a:xfrm>
            <a:custGeom>
              <a:avLst/>
              <a:gdLst>
                <a:gd name="T0" fmla="*/ 679 w 1009"/>
                <a:gd name="T1" fmla="*/ 156 h 550"/>
                <a:gd name="T2" fmla="*/ 675 w 1009"/>
                <a:gd name="T3" fmla="*/ 154 h 550"/>
                <a:gd name="T4" fmla="*/ 654 w 1009"/>
                <a:gd name="T5" fmla="*/ 150 h 550"/>
                <a:gd name="T6" fmla="*/ 578 w 1009"/>
                <a:gd name="T7" fmla="*/ 186 h 550"/>
                <a:gd name="T8" fmla="*/ 493 w 1009"/>
                <a:gd name="T9" fmla="*/ 187 h 550"/>
                <a:gd name="T10" fmla="*/ 493 w 1009"/>
                <a:gd name="T11" fmla="*/ 187 h 550"/>
                <a:gd name="T12" fmla="*/ 536 w 1009"/>
                <a:gd name="T13" fmla="*/ 257 h 550"/>
                <a:gd name="T14" fmla="*/ 462 w 1009"/>
                <a:gd name="T15" fmla="*/ 218 h 550"/>
                <a:gd name="T16" fmla="*/ 462 w 1009"/>
                <a:gd name="T17" fmla="*/ 217 h 550"/>
                <a:gd name="T18" fmla="*/ 454 w 1009"/>
                <a:gd name="T19" fmla="*/ 220 h 550"/>
                <a:gd name="T20" fmla="*/ 449 w 1009"/>
                <a:gd name="T21" fmla="*/ 219 h 550"/>
                <a:gd name="T22" fmla="*/ 449 w 1009"/>
                <a:gd name="T23" fmla="*/ 220 h 550"/>
                <a:gd name="T24" fmla="*/ 369 w 1009"/>
                <a:gd name="T25" fmla="*/ 254 h 550"/>
                <a:gd name="T26" fmla="*/ 411 w 1009"/>
                <a:gd name="T27" fmla="*/ 192 h 550"/>
                <a:gd name="T28" fmla="*/ 412 w 1009"/>
                <a:gd name="T29" fmla="*/ 188 h 550"/>
                <a:gd name="T30" fmla="*/ 305 w 1009"/>
                <a:gd name="T31" fmla="*/ 129 h 550"/>
                <a:gd name="T32" fmla="*/ 305 w 1009"/>
                <a:gd name="T33" fmla="*/ 129 h 550"/>
                <a:gd name="T34" fmla="*/ 62 w 1009"/>
                <a:gd name="T35" fmla="*/ 2 h 550"/>
                <a:gd name="T36" fmla="*/ 62 w 1009"/>
                <a:gd name="T37" fmla="*/ 2 h 550"/>
                <a:gd name="T38" fmla="*/ 0 w 1009"/>
                <a:gd name="T39" fmla="*/ 83 h 550"/>
                <a:gd name="T40" fmla="*/ 310 w 1009"/>
                <a:gd name="T41" fmla="*/ 312 h 550"/>
                <a:gd name="T42" fmla="*/ 402 w 1009"/>
                <a:gd name="T43" fmla="*/ 550 h 550"/>
                <a:gd name="T44" fmla="*/ 428 w 1009"/>
                <a:gd name="T45" fmla="*/ 520 h 550"/>
                <a:gd name="T46" fmla="*/ 725 w 1009"/>
                <a:gd name="T47" fmla="*/ 485 h 550"/>
                <a:gd name="T48" fmla="*/ 866 w 1009"/>
                <a:gd name="T49" fmla="*/ 471 h 550"/>
                <a:gd name="T50" fmla="*/ 867 w 1009"/>
                <a:gd name="T51" fmla="*/ 471 h 550"/>
                <a:gd name="T52" fmla="*/ 842 w 1009"/>
                <a:gd name="T53" fmla="*/ 420 h 550"/>
                <a:gd name="T54" fmla="*/ 939 w 1009"/>
                <a:gd name="T55" fmla="*/ 479 h 550"/>
                <a:gd name="T56" fmla="*/ 1009 w 1009"/>
                <a:gd name="T57" fmla="*/ 410 h 550"/>
                <a:gd name="T58" fmla="*/ 679 w 1009"/>
                <a:gd name="T59" fmla="*/ 156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9" h="550">
                  <a:moveTo>
                    <a:pt x="679" y="156"/>
                  </a:moveTo>
                  <a:cubicBezTo>
                    <a:pt x="678" y="155"/>
                    <a:pt x="676" y="154"/>
                    <a:pt x="675" y="154"/>
                  </a:cubicBezTo>
                  <a:cubicBezTo>
                    <a:pt x="667" y="151"/>
                    <a:pt x="661" y="150"/>
                    <a:pt x="654" y="150"/>
                  </a:cubicBezTo>
                  <a:cubicBezTo>
                    <a:pt x="620" y="147"/>
                    <a:pt x="594" y="169"/>
                    <a:pt x="578" y="186"/>
                  </a:cubicBezTo>
                  <a:cubicBezTo>
                    <a:pt x="531" y="197"/>
                    <a:pt x="495" y="188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522" y="199"/>
                    <a:pt x="546" y="243"/>
                    <a:pt x="536" y="257"/>
                  </a:cubicBezTo>
                  <a:cubicBezTo>
                    <a:pt x="526" y="269"/>
                    <a:pt x="468" y="239"/>
                    <a:pt x="462" y="218"/>
                  </a:cubicBezTo>
                  <a:cubicBezTo>
                    <a:pt x="462" y="217"/>
                    <a:pt x="462" y="217"/>
                    <a:pt x="462" y="217"/>
                  </a:cubicBezTo>
                  <a:cubicBezTo>
                    <a:pt x="459" y="219"/>
                    <a:pt x="457" y="220"/>
                    <a:pt x="454" y="220"/>
                  </a:cubicBezTo>
                  <a:cubicBezTo>
                    <a:pt x="452" y="220"/>
                    <a:pt x="450" y="219"/>
                    <a:pt x="449" y="219"/>
                  </a:cubicBezTo>
                  <a:cubicBezTo>
                    <a:pt x="449" y="220"/>
                    <a:pt x="449" y="220"/>
                    <a:pt x="449" y="220"/>
                  </a:cubicBezTo>
                  <a:cubicBezTo>
                    <a:pt x="442" y="241"/>
                    <a:pt x="378" y="267"/>
                    <a:pt x="369" y="254"/>
                  </a:cubicBezTo>
                  <a:cubicBezTo>
                    <a:pt x="359" y="240"/>
                    <a:pt x="389" y="198"/>
                    <a:pt x="411" y="192"/>
                  </a:cubicBezTo>
                  <a:cubicBezTo>
                    <a:pt x="412" y="188"/>
                    <a:pt x="412" y="188"/>
                    <a:pt x="412" y="188"/>
                  </a:cubicBezTo>
                  <a:cubicBezTo>
                    <a:pt x="366" y="181"/>
                    <a:pt x="330" y="161"/>
                    <a:pt x="305" y="129"/>
                  </a:cubicBezTo>
                  <a:cubicBezTo>
                    <a:pt x="305" y="129"/>
                    <a:pt x="305" y="129"/>
                    <a:pt x="305" y="129"/>
                  </a:cubicBezTo>
                  <a:cubicBezTo>
                    <a:pt x="301" y="127"/>
                    <a:pt x="65" y="0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3" y="7"/>
                    <a:pt x="44" y="60"/>
                    <a:pt x="0" y="83"/>
                  </a:cubicBezTo>
                  <a:cubicBezTo>
                    <a:pt x="310" y="312"/>
                    <a:pt x="310" y="312"/>
                    <a:pt x="310" y="312"/>
                  </a:cubicBezTo>
                  <a:cubicBezTo>
                    <a:pt x="335" y="376"/>
                    <a:pt x="375" y="481"/>
                    <a:pt x="402" y="550"/>
                  </a:cubicBezTo>
                  <a:cubicBezTo>
                    <a:pt x="408" y="539"/>
                    <a:pt x="417" y="529"/>
                    <a:pt x="428" y="520"/>
                  </a:cubicBezTo>
                  <a:cubicBezTo>
                    <a:pt x="511" y="456"/>
                    <a:pt x="649" y="470"/>
                    <a:pt x="725" y="485"/>
                  </a:cubicBezTo>
                  <a:cubicBezTo>
                    <a:pt x="829" y="491"/>
                    <a:pt x="866" y="471"/>
                    <a:pt x="866" y="471"/>
                  </a:cubicBezTo>
                  <a:cubicBezTo>
                    <a:pt x="867" y="471"/>
                    <a:pt x="867" y="471"/>
                    <a:pt x="867" y="471"/>
                  </a:cubicBezTo>
                  <a:cubicBezTo>
                    <a:pt x="858" y="448"/>
                    <a:pt x="848" y="430"/>
                    <a:pt x="842" y="420"/>
                  </a:cubicBezTo>
                  <a:cubicBezTo>
                    <a:pt x="898" y="457"/>
                    <a:pt x="939" y="479"/>
                    <a:pt x="939" y="479"/>
                  </a:cubicBezTo>
                  <a:cubicBezTo>
                    <a:pt x="975" y="474"/>
                    <a:pt x="1009" y="410"/>
                    <a:pt x="1009" y="410"/>
                  </a:cubicBezTo>
                  <a:cubicBezTo>
                    <a:pt x="941" y="378"/>
                    <a:pt x="747" y="184"/>
                    <a:pt x="679" y="156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12"/>
            <p:cNvSpPr/>
            <p:nvPr/>
          </p:nvSpPr>
          <p:spPr bwMode="auto">
            <a:xfrm>
              <a:off x="9129713" y="4657725"/>
              <a:ext cx="227013" cy="123825"/>
            </a:xfrm>
            <a:custGeom>
              <a:avLst/>
              <a:gdLst>
                <a:gd name="T0" fmla="*/ 8 w 81"/>
                <a:gd name="T1" fmla="*/ 0 h 44"/>
                <a:gd name="T2" fmla="*/ 4 w 81"/>
                <a:gd name="T3" fmla="*/ 3 h 44"/>
                <a:gd name="T4" fmla="*/ 0 w 81"/>
                <a:gd name="T5" fmla="*/ 8 h 44"/>
                <a:gd name="T6" fmla="*/ 67 w 81"/>
                <a:gd name="T7" fmla="*/ 44 h 44"/>
                <a:gd name="T8" fmla="*/ 81 w 81"/>
                <a:gd name="T9" fmla="*/ 42 h 44"/>
                <a:gd name="T10" fmla="*/ 81 w 81"/>
                <a:gd name="T11" fmla="*/ 40 h 44"/>
                <a:gd name="T12" fmla="*/ 74 w 81"/>
                <a:gd name="T13" fmla="*/ 42 h 44"/>
                <a:gd name="T14" fmla="*/ 8 w 81"/>
                <a:gd name="T15" fmla="*/ 1 h 44"/>
                <a:gd name="T16" fmla="*/ 8 w 81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44">
                  <a:moveTo>
                    <a:pt x="8" y="0"/>
                  </a:moveTo>
                  <a:cubicBezTo>
                    <a:pt x="6" y="2"/>
                    <a:pt x="5" y="2"/>
                    <a:pt x="4" y="3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17" y="27"/>
                    <a:pt x="42" y="44"/>
                    <a:pt x="67" y="44"/>
                  </a:cubicBezTo>
                  <a:cubicBezTo>
                    <a:pt x="72" y="44"/>
                    <a:pt x="76" y="43"/>
                    <a:pt x="81" y="42"/>
                  </a:cubicBezTo>
                  <a:cubicBezTo>
                    <a:pt x="81" y="42"/>
                    <a:pt x="81" y="41"/>
                    <a:pt x="81" y="40"/>
                  </a:cubicBezTo>
                  <a:cubicBezTo>
                    <a:pt x="79" y="42"/>
                    <a:pt x="77" y="42"/>
                    <a:pt x="74" y="42"/>
                  </a:cubicBezTo>
                  <a:cubicBezTo>
                    <a:pt x="55" y="42"/>
                    <a:pt x="13" y="19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13"/>
            <p:cNvSpPr/>
            <p:nvPr/>
          </p:nvSpPr>
          <p:spPr bwMode="auto">
            <a:xfrm>
              <a:off x="9285288" y="4576763"/>
              <a:ext cx="171450" cy="36512"/>
            </a:xfrm>
            <a:custGeom>
              <a:avLst/>
              <a:gdLst>
                <a:gd name="T0" fmla="*/ 61 w 61"/>
                <a:gd name="T1" fmla="*/ 0 h 13"/>
                <a:gd name="T2" fmla="*/ 25 w 61"/>
                <a:gd name="T3" fmla="*/ 3 h 13"/>
                <a:gd name="T4" fmla="*/ 1 w 61"/>
                <a:gd name="T5" fmla="*/ 10 h 13"/>
                <a:gd name="T6" fmla="*/ 0 w 61"/>
                <a:gd name="T7" fmla="*/ 11 h 13"/>
                <a:gd name="T8" fmla="*/ 3 w 61"/>
                <a:gd name="T9" fmla="*/ 13 h 13"/>
                <a:gd name="T10" fmla="*/ 13 w 61"/>
                <a:gd name="T11" fmla="*/ 13 h 13"/>
                <a:gd name="T12" fmla="*/ 61 w 61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3">
                  <a:moveTo>
                    <a:pt x="61" y="0"/>
                  </a:moveTo>
                  <a:cubicBezTo>
                    <a:pt x="48" y="2"/>
                    <a:pt x="36" y="3"/>
                    <a:pt x="25" y="3"/>
                  </a:cubicBezTo>
                  <a:cubicBezTo>
                    <a:pt x="17" y="6"/>
                    <a:pt x="9" y="8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6" y="13"/>
                    <a:pt x="10" y="13"/>
                    <a:pt x="13" y="13"/>
                  </a:cubicBezTo>
                  <a:cubicBezTo>
                    <a:pt x="30" y="13"/>
                    <a:pt x="47" y="9"/>
                    <a:pt x="61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14"/>
            <p:cNvSpPr/>
            <p:nvPr/>
          </p:nvSpPr>
          <p:spPr bwMode="auto">
            <a:xfrm>
              <a:off x="8888413" y="4665663"/>
              <a:ext cx="241300" cy="123825"/>
            </a:xfrm>
            <a:custGeom>
              <a:avLst/>
              <a:gdLst>
                <a:gd name="T0" fmla="*/ 81 w 86"/>
                <a:gd name="T1" fmla="*/ 0 h 44"/>
                <a:gd name="T2" fmla="*/ 81 w 86"/>
                <a:gd name="T3" fmla="*/ 0 h 44"/>
                <a:gd name="T4" fmla="*/ 81 w 86"/>
                <a:gd name="T5" fmla="*/ 0 h 44"/>
                <a:gd name="T6" fmla="*/ 81 w 86"/>
                <a:gd name="T7" fmla="*/ 0 h 44"/>
                <a:gd name="T8" fmla="*/ 81 w 86"/>
                <a:gd name="T9" fmla="*/ 0 h 44"/>
                <a:gd name="T10" fmla="*/ 81 w 86"/>
                <a:gd name="T11" fmla="*/ 0 h 44"/>
                <a:gd name="T12" fmla="*/ 81 w 86"/>
                <a:gd name="T13" fmla="*/ 0 h 44"/>
                <a:gd name="T14" fmla="*/ 81 w 86"/>
                <a:gd name="T15" fmla="*/ 0 h 44"/>
                <a:gd name="T16" fmla="*/ 81 w 86"/>
                <a:gd name="T17" fmla="*/ 1 h 44"/>
                <a:gd name="T18" fmla="*/ 81 w 86"/>
                <a:gd name="T19" fmla="*/ 1 h 44"/>
                <a:gd name="T20" fmla="*/ 81 w 86"/>
                <a:gd name="T21" fmla="*/ 1 h 44"/>
                <a:gd name="T22" fmla="*/ 50 w 86"/>
                <a:gd name="T23" fmla="*/ 26 h 44"/>
                <a:gd name="T24" fmla="*/ 12 w 86"/>
                <a:gd name="T25" fmla="*/ 37 h 44"/>
                <a:gd name="T26" fmla="*/ 12 w 86"/>
                <a:gd name="T27" fmla="*/ 37 h 44"/>
                <a:gd name="T28" fmla="*/ 11 w 86"/>
                <a:gd name="T29" fmla="*/ 37 h 44"/>
                <a:gd name="T30" fmla="*/ 11 w 86"/>
                <a:gd name="T31" fmla="*/ 37 h 44"/>
                <a:gd name="T32" fmla="*/ 11 w 86"/>
                <a:gd name="T33" fmla="*/ 37 h 44"/>
                <a:gd name="T34" fmla="*/ 11 w 86"/>
                <a:gd name="T35" fmla="*/ 37 h 44"/>
                <a:gd name="T36" fmla="*/ 2 w 86"/>
                <a:gd name="T37" fmla="*/ 34 h 44"/>
                <a:gd name="T38" fmla="*/ 2 w 86"/>
                <a:gd name="T39" fmla="*/ 34 h 44"/>
                <a:gd name="T40" fmla="*/ 1 w 86"/>
                <a:gd name="T41" fmla="*/ 34 h 44"/>
                <a:gd name="T42" fmla="*/ 1 w 86"/>
                <a:gd name="T43" fmla="*/ 34 h 44"/>
                <a:gd name="T44" fmla="*/ 1 w 86"/>
                <a:gd name="T45" fmla="*/ 34 h 44"/>
                <a:gd name="T46" fmla="*/ 1 w 86"/>
                <a:gd name="T47" fmla="*/ 34 h 44"/>
                <a:gd name="T48" fmla="*/ 1 w 86"/>
                <a:gd name="T49" fmla="*/ 34 h 44"/>
                <a:gd name="T50" fmla="*/ 1 w 86"/>
                <a:gd name="T51" fmla="*/ 34 h 44"/>
                <a:gd name="T52" fmla="*/ 1 w 86"/>
                <a:gd name="T53" fmla="*/ 34 h 44"/>
                <a:gd name="T54" fmla="*/ 1 w 86"/>
                <a:gd name="T55" fmla="*/ 34 h 44"/>
                <a:gd name="T56" fmla="*/ 1 w 86"/>
                <a:gd name="T57" fmla="*/ 34 h 44"/>
                <a:gd name="T58" fmla="*/ 1 w 86"/>
                <a:gd name="T59" fmla="*/ 34 h 44"/>
                <a:gd name="T60" fmla="*/ 1 w 86"/>
                <a:gd name="T61" fmla="*/ 34 h 44"/>
                <a:gd name="T62" fmla="*/ 1 w 86"/>
                <a:gd name="T63" fmla="*/ 34 h 44"/>
                <a:gd name="T64" fmla="*/ 1 w 86"/>
                <a:gd name="T65" fmla="*/ 34 h 44"/>
                <a:gd name="T66" fmla="*/ 1 w 86"/>
                <a:gd name="T67" fmla="*/ 34 h 44"/>
                <a:gd name="T68" fmla="*/ 0 w 86"/>
                <a:gd name="T69" fmla="*/ 31 h 44"/>
                <a:gd name="T70" fmla="*/ 4 w 86"/>
                <a:gd name="T71" fmla="*/ 43 h 44"/>
                <a:gd name="T72" fmla="*/ 12 w 86"/>
                <a:gd name="T73" fmla="*/ 44 h 44"/>
                <a:gd name="T74" fmla="*/ 86 w 86"/>
                <a:gd name="T75" fmla="*/ 5 h 44"/>
                <a:gd name="T76" fmla="*/ 81 w 86"/>
                <a:gd name="T7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44"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7" y="9"/>
                    <a:pt x="64" y="19"/>
                    <a:pt x="50" y="26"/>
                  </a:cubicBezTo>
                  <a:cubicBezTo>
                    <a:pt x="36" y="33"/>
                    <a:pt x="2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7" y="37"/>
                    <a:pt x="3" y="36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36"/>
                    <a:pt x="0" y="43"/>
                    <a:pt x="4" y="43"/>
                  </a:cubicBezTo>
                  <a:cubicBezTo>
                    <a:pt x="7" y="43"/>
                    <a:pt x="10" y="44"/>
                    <a:pt x="12" y="44"/>
                  </a:cubicBezTo>
                  <a:cubicBezTo>
                    <a:pt x="42" y="44"/>
                    <a:pt x="67" y="27"/>
                    <a:pt x="86" y="5"/>
                  </a:cubicBezTo>
                  <a:cubicBezTo>
                    <a:pt x="84" y="3"/>
                    <a:pt x="83" y="1"/>
                    <a:pt x="81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15"/>
            <p:cNvSpPr/>
            <p:nvPr/>
          </p:nvSpPr>
          <p:spPr bwMode="auto">
            <a:xfrm>
              <a:off x="9115425" y="4664075"/>
              <a:ext cx="25400" cy="15875"/>
            </a:xfrm>
            <a:custGeom>
              <a:avLst/>
              <a:gdLst>
                <a:gd name="T0" fmla="*/ 0 w 9"/>
                <a:gd name="T1" fmla="*/ 0 h 6"/>
                <a:gd name="T2" fmla="*/ 0 w 9"/>
                <a:gd name="T3" fmla="*/ 1 h 6"/>
                <a:gd name="T4" fmla="*/ 5 w 9"/>
                <a:gd name="T5" fmla="*/ 6 h 6"/>
                <a:gd name="T6" fmla="*/ 9 w 9"/>
                <a:gd name="T7" fmla="*/ 1 h 6"/>
                <a:gd name="T8" fmla="*/ 6 w 9"/>
                <a:gd name="T9" fmla="*/ 1 h 6"/>
                <a:gd name="T10" fmla="*/ 5 w 9"/>
                <a:gd name="T11" fmla="*/ 1 h 6"/>
                <a:gd name="T12" fmla="*/ 5 w 9"/>
                <a:gd name="T13" fmla="*/ 1 h 6"/>
                <a:gd name="T14" fmla="*/ 5 w 9"/>
                <a:gd name="T15" fmla="*/ 1 h 6"/>
                <a:gd name="T16" fmla="*/ 0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3" y="4"/>
                    <a:pt x="5" y="6"/>
                  </a:cubicBezTo>
                  <a:cubicBezTo>
                    <a:pt x="6" y="4"/>
                    <a:pt x="7" y="2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16"/>
            <p:cNvSpPr/>
            <p:nvPr/>
          </p:nvSpPr>
          <p:spPr bwMode="auto">
            <a:xfrm>
              <a:off x="9675813" y="4797425"/>
              <a:ext cx="611188" cy="604837"/>
            </a:xfrm>
            <a:custGeom>
              <a:avLst/>
              <a:gdLst>
                <a:gd name="T0" fmla="*/ 0 w 218"/>
                <a:gd name="T1" fmla="*/ 0 h 215"/>
                <a:gd name="T2" fmla="*/ 173 w 218"/>
                <a:gd name="T3" fmla="*/ 215 h 215"/>
                <a:gd name="T4" fmla="*/ 178 w 218"/>
                <a:gd name="T5" fmla="*/ 214 h 215"/>
                <a:gd name="T6" fmla="*/ 217 w 218"/>
                <a:gd name="T7" fmla="*/ 204 h 215"/>
                <a:gd name="T8" fmla="*/ 218 w 218"/>
                <a:gd name="T9" fmla="*/ 204 h 215"/>
                <a:gd name="T10" fmla="*/ 194 w 218"/>
                <a:gd name="T11" fmla="*/ 156 h 215"/>
                <a:gd name="T12" fmla="*/ 0 w 218"/>
                <a:gd name="T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5">
                  <a:moveTo>
                    <a:pt x="0" y="0"/>
                  </a:moveTo>
                  <a:cubicBezTo>
                    <a:pt x="63" y="75"/>
                    <a:pt x="122" y="133"/>
                    <a:pt x="173" y="215"/>
                  </a:cubicBezTo>
                  <a:cubicBezTo>
                    <a:pt x="175" y="215"/>
                    <a:pt x="177" y="214"/>
                    <a:pt x="178" y="214"/>
                  </a:cubicBezTo>
                  <a:cubicBezTo>
                    <a:pt x="204" y="210"/>
                    <a:pt x="217" y="204"/>
                    <a:pt x="217" y="204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209" y="183"/>
                    <a:pt x="200" y="166"/>
                    <a:pt x="194" y="156"/>
                  </a:cubicBezTo>
                  <a:cubicBezTo>
                    <a:pt x="121" y="102"/>
                    <a:pt x="74" y="67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17"/>
            <p:cNvSpPr/>
            <p:nvPr/>
          </p:nvSpPr>
          <p:spPr bwMode="auto">
            <a:xfrm>
              <a:off x="9829800" y="5845175"/>
              <a:ext cx="658813" cy="527050"/>
            </a:xfrm>
            <a:custGeom>
              <a:avLst/>
              <a:gdLst>
                <a:gd name="T0" fmla="*/ 157 w 235"/>
                <a:gd name="T1" fmla="*/ 0 h 188"/>
                <a:gd name="T2" fmla="*/ 235 w 235"/>
                <a:gd name="T3" fmla="*/ 114 h 188"/>
                <a:gd name="T4" fmla="*/ 153 w 235"/>
                <a:gd name="T5" fmla="*/ 188 h 188"/>
                <a:gd name="T6" fmla="*/ 153 w 235"/>
                <a:gd name="T7" fmla="*/ 188 h 188"/>
                <a:gd name="T8" fmla="*/ 0 w 235"/>
                <a:gd name="T9" fmla="*/ 64 h 188"/>
                <a:gd name="T10" fmla="*/ 118 w 235"/>
                <a:gd name="T11" fmla="*/ 30 h 188"/>
                <a:gd name="T12" fmla="*/ 157 w 235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88">
                  <a:moveTo>
                    <a:pt x="157" y="0"/>
                  </a:moveTo>
                  <a:cubicBezTo>
                    <a:pt x="169" y="24"/>
                    <a:pt x="205" y="73"/>
                    <a:pt x="235" y="114"/>
                  </a:cubicBezTo>
                  <a:cubicBezTo>
                    <a:pt x="223" y="156"/>
                    <a:pt x="153" y="188"/>
                    <a:pt x="153" y="188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19" y="162"/>
                    <a:pt x="53" y="110"/>
                    <a:pt x="0" y="64"/>
                  </a:cubicBezTo>
                  <a:cubicBezTo>
                    <a:pt x="36" y="61"/>
                    <a:pt x="77" y="51"/>
                    <a:pt x="118" y="30"/>
                  </a:cubicBezTo>
                  <a:cubicBezTo>
                    <a:pt x="135" y="21"/>
                    <a:pt x="147" y="11"/>
                    <a:pt x="157" y="0"/>
                  </a:cubicBezTo>
                </a:path>
              </a:pathLst>
            </a:custGeom>
            <a:solidFill>
              <a:srgbClr val="72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18"/>
            <p:cNvSpPr>
              <a:spLocks noEditPoints="1"/>
            </p:cNvSpPr>
            <p:nvPr/>
          </p:nvSpPr>
          <p:spPr bwMode="auto">
            <a:xfrm>
              <a:off x="9829800" y="5845175"/>
              <a:ext cx="446088" cy="201612"/>
            </a:xfrm>
            <a:custGeom>
              <a:avLst/>
              <a:gdLst>
                <a:gd name="T0" fmla="*/ 9 w 159"/>
                <a:gd name="T1" fmla="*/ 72 h 72"/>
                <a:gd name="T2" fmla="*/ 9 w 159"/>
                <a:gd name="T3" fmla="*/ 72 h 72"/>
                <a:gd name="T4" fmla="*/ 9 w 159"/>
                <a:gd name="T5" fmla="*/ 72 h 72"/>
                <a:gd name="T6" fmla="*/ 0 w 159"/>
                <a:gd name="T7" fmla="*/ 65 h 72"/>
                <a:gd name="T8" fmla="*/ 9 w 159"/>
                <a:gd name="T9" fmla="*/ 72 h 72"/>
                <a:gd name="T10" fmla="*/ 0 w 159"/>
                <a:gd name="T11" fmla="*/ 65 h 72"/>
                <a:gd name="T12" fmla="*/ 157 w 159"/>
                <a:gd name="T13" fmla="*/ 0 h 72"/>
                <a:gd name="T14" fmla="*/ 159 w 159"/>
                <a:gd name="T15" fmla="*/ 3 h 72"/>
                <a:gd name="T16" fmla="*/ 159 w 159"/>
                <a:gd name="T17" fmla="*/ 3 h 72"/>
                <a:gd name="T18" fmla="*/ 157 w 159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72">
                  <a:moveTo>
                    <a:pt x="9" y="72"/>
                  </a:move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moveTo>
                    <a:pt x="0" y="65"/>
                  </a:moveTo>
                  <a:cubicBezTo>
                    <a:pt x="3" y="67"/>
                    <a:pt x="6" y="70"/>
                    <a:pt x="9" y="72"/>
                  </a:cubicBezTo>
                  <a:cubicBezTo>
                    <a:pt x="6" y="70"/>
                    <a:pt x="3" y="67"/>
                    <a:pt x="0" y="65"/>
                  </a:cubicBezTo>
                  <a:moveTo>
                    <a:pt x="157" y="0"/>
                  </a:moveTo>
                  <a:cubicBezTo>
                    <a:pt x="158" y="1"/>
                    <a:pt x="158" y="2"/>
                    <a:pt x="159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8" y="2"/>
                    <a:pt x="158" y="1"/>
                    <a:pt x="15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19"/>
            <p:cNvSpPr/>
            <p:nvPr/>
          </p:nvSpPr>
          <p:spPr bwMode="auto">
            <a:xfrm>
              <a:off x="9829800" y="5845175"/>
              <a:ext cx="446088" cy="296862"/>
            </a:xfrm>
            <a:custGeom>
              <a:avLst/>
              <a:gdLst>
                <a:gd name="T0" fmla="*/ 157 w 159"/>
                <a:gd name="T1" fmla="*/ 0 h 106"/>
                <a:gd name="T2" fmla="*/ 118 w 159"/>
                <a:gd name="T3" fmla="*/ 30 h 106"/>
                <a:gd name="T4" fmla="*/ 0 w 159"/>
                <a:gd name="T5" fmla="*/ 64 h 106"/>
                <a:gd name="T6" fmla="*/ 0 w 159"/>
                <a:gd name="T7" fmla="*/ 65 h 106"/>
                <a:gd name="T8" fmla="*/ 9 w 159"/>
                <a:gd name="T9" fmla="*/ 72 h 106"/>
                <a:gd name="T10" fmla="*/ 9 w 159"/>
                <a:gd name="T11" fmla="*/ 72 h 106"/>
                <a:gd name="T12" fmla="*/ 9 w 159"/>
                <a:gd name="T13" fmla="*/ 72 h 106"/>
                <a:gd name="T14" fmla="*/ 50 w 159"/>
                <a:gd name="T15" fmla="*/ 106 h 106"/>
                <a:gd name="T16" fmla="*/ 159 w 159"/>
                <a:gd name="T17" fmla="*/ 3 h 106"/>
                <a:gd name="T18" fmla="*/ 157 w 159"/>
                <a:gd name="T19" fmla="*/ 0 h 106"/>
                <a:gd name="T20" fmla="*/ 157 w 159"/>
                <a:gd name="T21" fmla="*/ 0 h 106"/>
                <a:gd name="T22" fmla="*/ 157 w 159"/>
                <a:gd name="T2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9" h="106">
                  <a:moveTo>
                    <a:pt x="157" y="0"/>
                  </a:moveTo>
                  <a:cubicBezTo>
                    <a:pt x="147" y="11"/>
                    <a:pt x="135" y="21"/>
                    <a:pt x="118" y="30"/>
                  </a:cubicBezTo>
                  <a:cubicBezTo>
                    <a:pt x="77" y="51"/>
                    <a:pt x="36" y="61"/>
                    <a:pt x="0" y="64"/>
                  </a:cubicBezTo>
                  <a:cubicBezTo>
                    <a:pt x="0" y="64"/>
                    <a:pt x="0" y="65"/>
                    <a:pt x="0" y="65"/>
                  </a:cubicBezTo>
                  <a:cubicBezTo>
                    <a:pt x="3" y="67"/>
                    <a:pt x="6" y="70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22" y="84"/>
                    <a:pt x="36" y="95"/>
                    <a:pt x="50" y="106"/>
                  </a:cubicBezTo>
                  <a:cubicBezTo>
                    <a:pt x="95" y="82"/>
                    <a:pt x="134" y="47"/>
                    <a:pt x="159" y="3"/>
                  </a:cubicBezTo>
                  <a:cubicBezTo>
                    <a:pt x="158" y="2"/>
                    <a:pt x="158" y="1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</a:path>
              </a:pathLst>
            </a:custGeom>
            <a:solidFill>
              <a:srgbClr val="648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20"/>
            <p:cNvSpPr/>
            <p:nvPr/>
          </p:nvSpPr>
          <p:spPr bwMode="auto">
            <a:xfrm>
              <a:off x="9969500" y="5853113"/>
              <a:ext cx="519113" cy="519112"/>
            </a:xfrm>
            <a:custGeom>
              <a:avLst/>
              <a:gdLst>
                <a:gd name="T0" fmla="*/ 109 w 185"/>
                <a:gd name="T1" fmla="*/ 0 h 185"/>
                <a:gd name="T2" fmla="*/ 0 w 185"/>
                <a:gd name="T3" fmla="*/ 103 h 185"/>
                <a:gd name="T4" fmla="*/ 103 w 185"/>
                <a:gd name="T5" fmla="*/ 185 h 185"/>
                <a:gd name="T6" fmla="*/ 103 w 185"/>
                <a:gd name="T7" fmla="*/ 185 h 185"/>
                <a:gd name="T8" fmla="*/ 185 w 185"/>
                <a:gd name="T9" fmla="*/ 111 h 185"/>
                <a:gd name="T10" fmla="*/ 109 w 185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85">
                  <a:moveTo>
                    <a:pt x="109" y="0"/>
                  </a:moveTo>
                  <a:cubicBezTo>
                    <a:pt x="84" y="44"/>
                    <a:pt x="45" y="79"/>
                    <a:pt x="0" y="103"/>
                  </a:cubicBezTo>
                  <a:cubicBezTo>
                    <a:pt x="40" y="136"/>
                    <a:pt x="79" y="167"/>
                    <a:pt x="103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3" y="185"/>
                    <a:pt x="173" y="153"/>
                    <a:pt x="185" y="111"/>
                  </a:cubicBezTo>
                  <a:cubicBezTo>
                    <a:pt x="156" y="72"/>
                    <a:pt x="122" y="25"/>
                    <a:pt x="109" y="0"/>
                  </a:cubicBezTo>
                  <a:close/>
                </a:path>
              </a:pathLst>
            </a:custGeom>
            <a:solidFill>
              <a:srgbClr val="729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21"/>
            <p:cNvSpPr/>
            <p:nvPr/>
          </p:nvSpPr>
          <p:spPr bwMode="auto">
            <a:xfrm>
              <a:off x="8842375" y="5329238"/>
              <a:ext cx="1536700" cy="1163637"/>
            </a:xfrm>
            <a:custGeom>
              <a:avLst/>
              <a:gdLst>
                <a:gd name="T0" fmla="*/ 520 w 548"/>
                <a:gd name="T1" fmla="*/ 168 h 415"/>
                <a:gd name="T2" fmla="*/ 509 w 548"/>
                <a:gd name="T3" fmla="*/ 184 h 415"/>
                <a:gd name="T4" fmla="*/ 470 w 548"/>
                <a:gd name="T5" fmla="*/ 214 h 415"/>
                <a:gd name="T6" fmla="*/ 352 w 548"/>
                <a:gd name="T7" fmla="*/ 248 h 415"/>
                <a:gd name="T8" fmla="*/ 205 w 548"/>
                <a:gd name="T9" fmla="*/ 227 h 415"/>
                <a:gd name="T10" fmla="*/ 205 w 548"/>
                <a:gd name="T11" fmla="*/ 227 h 415"/>
                <a:gd name="T12" fmla="*/ 239 w 548"/>
                <a:gd name="T13" fmla="*/ 340 h 415"/>
                <a:gd name="T14" fmla="*/ 122 w 548"/>
                <a:gd name="T15" fmla="*/ 415 h 415"/>
                <a:gd name="T16" fmla="*/ 50 w 548"/>
                <a:gd name="T17" fmla="*/ 94 h 415"/>
                <a:gd name="T18" fmla="*/ 76 w 548"/>
                <a:gd name="T19" fmla="*/ 64 h 415"/>
                <a:gd name="T20" fmla="*/ 373 w 548"/>
                <a:gd name="T21" fmla="*/ 29 h 415"/>
                <a:gd name="T22" fmla="*/ 514 w 548"/>
                <a:gd name="T23" fmla="*/ 15 h 415"/>
                <a:gd name="T24" fmla="*/ 515 w 548"/>
                <a:gd name="T25" fmla="*/ 15 h 415"/>
                <a:gd name="T26" fmla="*/ 520 w 548"/>
                <a:gd name="T27" fmla="*/ 16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8" h="415">
                  <a:moveTo>
                    <a:pt x="520" y="168"/>
                  </a:moveTo>
                  <a:cubicBezTo>
                    <a:pt x="517" y="174"/>
                    <a:pt x="513" y="179"/>
                    <a:pt x="509" y="184"/>
                  </a:cubicBezTo>
                  <a:cubicBezTo>
                    <a:pt x="499" y="195"/>
                    <a:pt x="487" y="205"/>
                    <a:pt x="470" y="214"/>
                  </a:cubicBezTo>
                  <a:cubicBezTo>
                    <a:pt x="429" y="235"/>
                    <a:pt x="388" y="245"/>
                    <a:pt x="352" y="248"/>
                  </a:cubicBezTo>
                  <a:cubicBezTo>
                    <a:pt x="267" y="256"/>
                    <a:pt x="205" y="227"/>
                    <a:pt x="205" y="227"/>
                  </a:cubicBezTo>
                  <a:cubicBezTo>
                    <a:pt x="205" y="227"/>
                    <a:pt x="205" y="227"/>
                    <a:pt x="205" y="227"/>
                  </a:cubicBezTo>
                  <a:cubicBezTo>
                    <a:pt x="212" y="268"/>
                    <a:pt x="226" y="307"/>
                    <a:pt x="239" y="340"/>
                  </a:cubicBezTo>
                  <a:cubicBezTo>
                    <a:pt x="207" y="384"/>
                    <a:pt x="130" y="412"/>
                    <a:pt x="122" y="415"/>
                  </a:cubicBezTo>
                  <a:cubicBezTo>
                    <a:pt x="85" y="352"/>
                    <a:pt x="0" y="184"/>
                    <a:pt x="50" y="94"/>
                  </a:cubicBezTo>
                  <a:cubicBezTo>
                    <a:pt x="56" y="83"/>
                    <a:pt x="65" y="73"/>
                    <a:pt x="76" y="64"/>
                  </a:cubicBezTo>
                  <a:cubicBezTo>
                    <a:pt x="159" y="0"/>
                    <a:pt x="297" y="14"/>
                    <a:pt x="373" y="29"/>
                  </a:cubicBezTo>
                  <a:cubicBezTo>
                    <a:pt x="477" y="35"/>
                    <a:pt x="514" y="15"/>
                    <a:pt x="514" y="15"/>
                  </a:cubicBezTo>
                  <a:cubicBezTo>
                    <a:pt x="515" y="15"/>
                    <a:pt x="515" y="15"/>
                    <a:pt x="515" y="15"/>
                  </a:cubicBezTo>
                  <a:cubicBezTo>
                    <a:pt x="533" y="59"/>
                    <a:pt x="548" y="120"/>
                    <a:pt x="520" y="168"/>
                  </a:cubicBezTo>
                </a:path>
              </a:pathLst>
            </a:custGeom>
            <a:solidFill>
              <a:srgbClr val="81A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22"/>
            <p:cNvSpPr/>
            <p:nvPr/>
          </p:nvSpPr>
          <p:spPr bwMode="auto">
            <a:xfrm>
              <a:off x="9420225" y="5969000"/>
              <a:ext cx="409575" cy="61912"/>
            </a:xfrm>
            <a:custGeom>
              <a:avLst/>
              <a:gdLst>
                <a:gd name="T0" fmla="*/ 0 w 146"/>
                <a:gd name="T1" fmla="*/ 0 h 22"/>
                <a:gd name="T2" fmla="*/ 0 w 146"/>
                <a:gd name="T3" fmla="*/ 0 h 22"/>
                <a:gd name="T4" fmla="*/ 118 w 146"/>
                <a:gd name="T5" fmla="*/ 22 h 22"/>
                <a:gd name="T6" fmla="*/ 146 w 146"/>
                <a:gd name="T7" fmla="*/ 20 h 22"/>
                <a:gd name="T8" fmla="*/ 118 w 146"/>
                <a:gd name="T9" fmla="*/ 22 h 22"/>
                <a:gd name="T10" fmla="*/ 0 w 146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2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3"/>
                    <a:pt x="54" y="22"/>
                    <a:pt x="118" y="22"/>
                  </a:cubicBezTo>
                  <a:cubicBezTo>
                    <a:pt x="127" y="22"/>
                    <a:pt x="136" y="21"/>
                    <a:pt x="146" y="20"/>
                  </a:cubicBezTo>
                  <a:cubicBezTo>
                    <a:pt x="136" y="21"/>
                    <a:pt x="127" y="22"/>
                    <a:pt x="118" y="22"/>
                  </a:cubicBezTo>
                  <a:cubicBezTo>
                    <a:pt x="54" y="22"/>
                    <a:pt x="8" y="3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23"/>
            <p:cNvSpPr/>
            <p:nvPr/>
          </p:nvSpPr>
          <p:spPr bwMode="auto">
            <a:xfrm>
              <a:off x="9401175" y="5861050"/>
              <a:ext cx="669925" cy="169862"/>
            </a:xfrm>
            <a:custGeom>
              <a:avLst/>
              <a:gdLst>
                <a:gd name="T0" fmla="*/ 0 w 239"/>
                <a:gd name="T1" fmla="*/ 0 h 60"/>
                <a:gd name="T2" fmla="*/ 7 w 239"/>
                <a:gd name="T3" fmla="*/ 38 h 60"/>
                <a:gd name="T4" fmla="*/ 125 w 239"/>
                <a:gd name="T5" fmla="*/ 60 h 60"/>
                <a:gd name="T6" fmla="*/ 153 w 239"/>
                <a:gd name="T7" fmla="*/ 58 h 60"/>
                <a:gd name="T8" fmla="*/ 153 w 239"/>
                <a:gd name="T9" fmla="*/ 58 h 60"/>
                <a:gd name="T10" fmla="*/ 239 w 239"/>
                <a:gd name="T11" fmla="*/ 38 h 60"/>
                <a:gd name="T12" fmla="*/ 145 w 239"/>
                <a:gd name="T13" fmla="*/ 52 h 60"/>
                <a:gd name="T14" fmla="*/ 0 w 239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60">
                  <a:moveTo>
                    <a:pt x="0" y="0"/>
                  </a:moveTo>
                  <a:cubicBezTo>
                    <a:pt x="7" y="10"/>
                    <a:pt x="3" y="26"/>
                    <a:pt x="7" y="38"/>
                  </a:cubicBezTo>
                  <a:cubicBezTo>
                    <a:pt x="15" y="41"/>
                    <a:pt x="61" y="60"/>
                    <a:pt x="125" y="60"/>
                  </a:cubicBezTo>
                  <a:cubicBezTo>
                    <a:pt x="134" y="60"/>
                    <a:pt x="143" y="59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80" y="56"/>
                    <a:pt x="209" y="50"/>
                    <a:pt x="239" y="38"/>
                  </a:cubicBezTo>
                  <a:cubicBezTo>
                    <a:pt x="208" y="47"/>
                    <a:pt x="176" y="52"/>
                    <a:pt x="145" y="52"/>
                  </a:cubicBezTo>
                  <a:cubicBezTo>
                    <a:pt x="93" y="52"/>
                    <a:pt x="42" y="38"/>
                    <a:pt x="0" y="0"/>
                  </a:cubicBezTo>
                </a:path>
              </a:pathLst>
            </a:custGeom>
            <a:solidFill>
              <a:srgbClr val="718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24"/>
            <p:cNvSpPr/>
            <p:nvPr/>
          </p:nvSpPr>
          <p:spPr bwMode="auto">
            <a:xfrm>
              <a:off x="9913938" y="5399088"/>
              <a:ext cx="266700" cy="14287"/>
            </a:xfrm>
            <a:custGeom>
              <a:avLst/>
              <a:gdLst>
                <a:gd name="T0" fmla="*/ 95 w 95"/>
                <a:gd name="T1" fmla="*/ 0 h 5"/>
                <a:gd name="T2" fmla="*/ 93 w 95"/>
                <a:gd name="T3" fmla="*/ 0 h 5"/>
                <a:gd name="T4" fmla="*/ 35 w 95"/>
                <a:gd name="T5" fmla="*/ 5 h 5"/>
                <a:gd name="T6" fmla="*/ 0 w 95"/>
                <a:gd name="T7" fmla="*/ 4 h 5"/>
                <a:gd name="T8" fmla="*/ 4 w 95"/>
                <a:gd name="T9" fmla="*/ 4 h 5"/>
                <a:gd name="T10" fmla="*/ 31 w 95"/>
                <a:gd name="T11" fmla="*/ 5 h 5"/>
                <a:gd name="T12" fmla="*/ 95 w 9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">
                  <a:moveTo>
                    <a:pt x="95" y="0"/>
                  </a:moveTo>
                  <a:cubicBezTo>
                    <a:pt x="95" y="0"/>
                    <a:pt x="94" y="0"/>
                    <a:pt x="93" y="0"/>
                  </a:cubicBezTo>
                  <a:cubicBezTo>
                    <a:pt x="78" y="3"/>
                    <a:pt x="59" y="5"/>
                    <a:pt x="35" y="5"/>
                  </a:cubicBezTo>
                  <a:cubicBezTo>
                    <a:pt x="24" y="5"/>
                    <a:pt x="13" y="4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13" y="5"/>
                    <a:pt x="22" y="5"/>
                    <a:pt x="31" y="5"/>
                  </a:cubicBezTo>
                  <a:cubicBezTo>
                    <a:pt x="58" y="5"/>
                    <a:pt x="79" y="3"/>
                    <a:pt x="95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25"/>
            <p:cNvSpPr/>
            <p:nvPr/>
          </p:nvSpPr>
          <p:spPr bwMode="auto">
            <a:xfrm>
              <a:off x="10174288" y="5370513"/>
              <a:ext cx="112713" cy="28575"/>
            </a:xfrm>
            <a:custGeom>
              <a:avLst/>
              <a:gdLst>
                <a:gd name="T0" fmla="*/ 40 w 40"/>
                <a:gd name="T1" fmla="*/ 0 h 10"/>
                <a:gd name="T2" fmla="*/ 39 w 40"/>
                <a:gd name="T3" fmla="*/ 0 h 10"/>
                <a:gd name="T4" fmla="*/ 0 w 40"/>
                <a:gd name="T5" fmla="*/ 10 h 10"/>
                <a:gd name="T6" fmla="*/ 2 w 40"/>
                <a:gd name="T7" fmla="*/ 10 h 10"/>
                <a:gd name="T8" fmla="*/ 39 w 40"/>
                <a:gd name="T9" fmla="*/ 0 h 10"/>
                <a:gd name="T10" fmla="*/ 40 w 40"/>
                <a:gd name="T11" fmla="*/ 0 h 10"/>
                <a:gd name="T12" fmla="*/ 40 w 4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">
                  <a:moveTo>
                    <a:pt x="4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26" y="6"/>
                    <a:pt x="0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8" y="6"/>
                    <a:pt x="39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224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26"/>
            <p:cNvSpPr/>
            <p:nvPr/>
          </p:nvSpPr>
          <p:spPr bwMode="auto">
            <a:xfrm>
              <a:off x="9925050" y="5370513"/>
              <a:ext cx="420688" cy="477837"/>
            </a:xfrm>
            <a:custGeom>
              <a:avLst/>
              <a:gdLst>
                <a:gd name="T0" fmla="*/ 129 w 150"/>
                <a:gd name="T1" fmla="*/ 0 h 170"/>
                <a:gd name="T2" fmla="*/ 129 w 150"/>
                <a:gd name="T3" fmla="*/ 0 h 170"/>
                <a:gd name="T4" fmla="*/ 128 w 150"/>
                <a:gd name="T5" fmla="*/ 0 h 170"/>
                <a:gd name="T6" fmla="*/ 91 w 150"/>
                <a:gd name="T7" fmla="*/ 10 h 170"/>
                <a:gd name="T8" fmla="*/ 27 w 150"/>
                <a:gd name="T9" fmla="*/ 15 h 170"/>
                <a:gd name="T10" fmla="*/ 0 w 150"/>
                <a:gd name="T11" fmla="*/ 14 h 170"/>
                <a:gd name="T12" fmla="*/ 125 w 150"/>
                <a:gd name="T13" fmla="*/ 150 h 170"/>
                <a:gd name="T14" fmla="*/ 122 w 150"/>
                <a:gd name="T15" fmla="*/ 170 h 170"/>
                <a:gd name="T16" fmla="*/ 123 w 150"/>
                <a:gd name="T17" fmla="*/ 169 h 170"/>
                <a:gd name="T18" fmla="*/ 134 w 150"/>
                <a:gd name="T19" fmla="*/ 153 h 170"/>
                <a:gd name="T20" fmla="*/ 134 w 150"/>
                <a:gd name="T21" fmla="*/ 153 h 170"/>
                <a:gd name="T22" fmla="*/ 134 w 150"/>
                <a:gd name="T23" fmla="*/ 153 h 170"/>
                <a:gd name="T24" fmla="*/ 134 w 150"/>
                <a:gd name="T25" fmla="*/ 153 h 170"/>
                <a:gd name="T26" fmla="*/ 134 w 150"/>
                <a:gd name="T27" fmla="*/ 153 h 170"/>
                <a:gd name="T28" fmla="*/ 134 w 150"/>
                <a:gd name="T29" fmla="*/ 153 h 170"/>
                <a:gd name="T30" fmla="*/ 134 w 150"/>
                <a:gd name="T31" fmla="*/ 153 h 170"/>
                <a:gd name="T32" fmla="*/ 150 w 150"/>
                <a:gd name="T33" fmla="*/ 92 h 170"/>
                <a:gd name="T34" fmla="*/ 129 w 150"/>
                <a:gd name="T3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170">
                  <a:moveTo>
                    <a:pt x="12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17" y="6"/>
                    <a:pt x="91" y="10"/>
                  </a:cubicBezTo>
                  <a:cubicBezTo>
                    <a:pt x="75" y="13"/>
                    <a:pt x="54" y="15"/>
                    <a:pt x="27" y="15"/>
                  </a:cubicBezTo>
                  <a:cubicBezTo>
                    <a:pt x="18" y="15"/>
                    <a:pt x="9" y="15"/>
                    <a:pt x="0" y="14"/>
                  </a:cubicBezTo>
                  <a:cubicBezTo>
                    <a:pt x="81" y="32"/>
                    <a:pt x="139" y="76"/>
                    <a:pt x="125" y="150"/>
                  </a:cubicBezTo>
                  <a:cubicBezTo>
                    <a:pt x="125" y="157"/>
                    <a:pt x="123" y="164"/>
                    <a:pt x="122" y="170"/>
                  </a:cubicBezTo>
                  <a:cubicBezTo>
                    <a:pt x="122" y="170"/>
                    <a:pt x="123" y="169"/>
                    <a:pt x="123" y="169"/>
                  </a:cubicBezTo>
                  <a:cubicBezTo>
                    <a:pt x="127" y="164"/>
                    <a:pt x="131" y="159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45" y="134"/>
                    <a:pt x="150" y="113"/>
                    <a:pt x="150" y="92"/>
                  </a:cubicBezTo>
                  <a:cubicBezTo>
                    <a:pt x="150" y="59"/>
                    <a:pt x="140" y="26"/>
                    <a:pt x="129" y="0"/>
                  </a:cubicBezTo>
                </a:path>
              </a:pathLst>
            </a:custGeom>
            <a:solidFill>
              <a:srgbClr val="718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27"/>
            <p:cNvSpPr/>
            <p:nvPr/>
          </p:nvSpPr>
          <p:spPr bwMode="auto">
            <a:xfrm>
              <a:off x="9690100" y="4189413"/>
              <a:ext cx="2071688" cy="1323975"/>
            </a:xfrm>
            <a:custGeom>
              <a:avLst/>
              <a:gdLst>
                <a:gd name="T0" fmla="*/ 730 w 739"/>
                <a:gd name="T1" fmla="*/ 358 h 472"/>
                <a:gd name="T2" fmla="*/ 739 w 739"/>
                <a:gd name="T3" fmla="*/ 373 h 472"/>
                <a:gd name="T4" fmla="*/ 593 w 739"/>
                <a:gd name="T5" fmla="*/ 472 h 472"/>
                <a:gd name="T6" fmla="*/ 593 w 739"/>
                <a:gd name="T7" fmla="*/ 472 h 472"/>
                <a:gd name="T8" fmla="*/ 372 w 739"/>
                <a:gd name="T9" fmla="*/ 278 h 472"/>
                <a:gd name="T10" fmla="*/ 175 w 739"/>
                <a:gd name="T11" fmla="*/ 109 h 472"/>
                <a:gd name="T12" fmla="*/ 21 w 739"/>
                <a:gd name="T13" fmla="*/ 104 h 472"/>
                <a:gd name="T14" fmla="*/ 0 w 739"/>
                <a:gd name="T15" fmla="*/ 100 h 472"/>
                <a:gd name="T16" fmla="*/ 109 w 739"/>
                <a:gd name="T17" fmla="*/ 11 h 472"/>
                <a:gd name="T18" fmla="*/ 260 w 739"/>
                <a:gd name="T19" fmla="*/ 28 h 472"/>
                <a:gd name="T20" fmla="*/ 340 w 739"/>
                <a:gd name="T21" fmla="*/ 113 h 472"/>
                <a:gd name="T22" fmla="*/ 366 w 739"/>
                <a:gd name="T23" fmla="*/ 162 h 472"/>
                <a:gd name="T24" fmla="*/ 524 w 739"/>
                <a:gd name="T25" fmla="*/ 245 h 472"/>
                <a:gd name="T26" fmla="*/ 730 w 739"/>
                <a:gd name="T27" fmla="*/ 358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9" h="472">
                  <a:moveTo>
                    <a:pt x="730" y="358"/>
                  </a:moveTo>
                  <a:cubicBezTo>
                    <a:pt x="734" y="364"/>
                    <a:pt x="737" y="369"/>
                    <a:pt x="739" y="373"/>
                  </a:cubicBezTo>
                  <a:cubicBezTo>
                    <a:pt x="739" y="373"/>
                    <a:pt x="635" y="392"/>
                    <a:pt x="593" y="472"/>
                  </a:cubicBezTo>
                  <a:cubicBezTo>
                    <a:pt x="593" y="472"/>
                    <a:pt x="593" y="472"/>
                    <a:pt x="593" y="472"/>
                  </a:cubicBezTo>
                  <a:cubicBezTo>
                    <a:pt x="554" y="373"/>
                    <a:pt x="505" y="310"/>
                    <a:pt x="372" y="278"/>
                  </a:cubicBezTo>
                  <a:cubicBezTo>
                    <a:pt x="266" y="252"/>
                    <a:pt x="254" y="154"/>
                    <a:pt x="175" y="109"/>
                  </a:cubicBezTo>
                  <a:cubicBezTo>
                    <a:pt x="106" y="69"/>
                    <a:pt x="36" y="97"/>
                    <a:pt x="21" y="104"/>
                  </a:cubicBezTo>
                  <a:cubicBezTo>
                    <a:pt x="13" y="101"/>
                    <a:pt x="7" y="100"/>
                    <a:pt x="0" y="100"/>
                  </a:cubicBezTo>
                  <a:cubicBezTo>
                    <a:pt x="33" y="68"/>
                    <a:pt x="41" y="26"/>
                    <a:pt x="109" y="11"/>
                  </a:cubicBezTo>
                  <a:cubicBezTo>
                    <a:pt x="159" y="0"/>
                    <a:pt x="214" y="4"/>
                    <a:pt x="260" y="28"/>
                  </a:cubicBezTo>
                  <a:cubicBezTo>
                    <a:pt x="293" y="46"/>
                    <a:pt x="322" y="73"/>
                    <a:pt x="340" y="113"/>
                  </a:cubicBezTo>
                  <a:cubicBezTo>
                    <a:pt x="349" y="131"/>
                    <a:pt x="357" y="147"/>
                    <a:pt x="366" y="162"/>
                  </a:cubicBezTo>
                  <a:cubicBezTo>
                    <a:pt x="402" y="223"/>
                    <a:pt x="446" y="251"/>
                    <a:pt x="524" y="245"/>
                  </a:cubicBezTo>
                  <a:cubicBezTo>
                    <a:pt x="609" y="238"/>
                    <a:pt x="700" y="317"/>
                    <a:pt x="730" y="358"/>
                  </a:cubicBezTo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28"/>
            <p:cNvSpPr>
              <a:spLocks noEditPoints="1"/>
            </p:cNvSpPr>
            <p:nvPr/>
          </p:nvSpPr>
          <p:spPr bwMode="auto">
            <a:xfrm>
              <a:off x="10418763" y="42672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0 h 1"/>
                <a:gd name="T20" fmla="*/ 1 w 1"/>
                <a:gd name="T21" fmla="*/ 1 h 1"/>
                <a:gd name="T22" fmla="*/ 1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29"/>
            <p:cNvSpPr/>
            <p:nvPr/>
          </p:nvSpPr>
          <p:spPr bwMode="auto">
            <a:xfrm>
              <a:off x="9690100" y="4470400"/>
              <a:ext cx="4763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30"/>
            <p:cNvSpPr/>
            <p:nvPr/>
          </p:nvSpPr>
          <p:spPr bwMode="auto">
            <a:xfrm>
              <a:off x="9690100" y="4203700"/>
              <a:ext cx="841375" cy="266700"/>
            </a:xfrm>
            <a:custGeom>
              <a:avLst/>
              <a:gdLst>
                <a:gd name="T0" fmla="*/ 161 w 300"/>
                <a:gd name="T1" fmla="*/ 0 h 95"/>
                <a:gd name="T2" fmla="*/ 161 w 300"/>
                <a:gd name="T3" fmla="*/ 0 h 95"/>
                <a:gd name="T4" fmla="*/ 110 w 300"/>
                <a:gd name="T5" fmla="*/ 5 h 95"/>
                <a:gd name="T6" fmla="*/ 109 w 300"/>
                <a:gd name="T7" fmla="*/ 6 h 95"/>
                <a:gd name="T8" fmla="*/ 109 w 300"/>
                <a:gd name="T9" fmla="*/ 6 h 95"/>
                <a:gd name="T10" fmla="*/ 0 w 300"/>
                <a:gd name="T11" fmla="*/ 95 h 95"/>
                <a:gd name="T12" fmla="*/ 0 w 300"/>
                <a:gd name="T13" fmla="*/ 95 h 95"/>
                <a:gd name="T14" fmla="*/ 2 w 300"/>
                <a:gd name="T15" fmla="*/ 95 h 95"/>
                <a:gd name="T16" fmla="*/ 3 w 300"/>
                <a:gd name="T17" fmla="*/ 94 h 95"/>
                <a:gd name="T18" fmla="*/ 3 w 300"/>
                <a:gd name="T19" fmla="*/ 94 h 95"/>
                <a:gd name="T20" fmla="*/ 3 w 300"/>
                <a:gd name="T21" fmla="*/ 94 h 95"/>
                <a:gd name="T22" fmla="*/ 3 w 300"/>
                <a:gd name="T23" fmla="*/ 94 h 95"/>
                <a:gd name="T24" fmla="*/ 184 w 300"/>
                <a:gd name="T25" fmla="*/ 13 h 95"/>
                <a:gd name="T26" fmla="*/ 184 w 300"/>
                <a:gd name="T27" fmla="*/ 13 h 95"/>
                <a:gd name="T28" fmla="*/ 184 w 300"/>
                <a:gd name="T29" fmla="*/ 13 h 95"/>
                <a:gd name="T30" fmla="*/ 184 w 300"/>
                <a:gd name="T31" fmla="*/ 13 h 95"/>
                <a:gd name="T32" fmla="*/ 184 w 300"/>
                <a:gd name="T33" fmla="*/ 13 h 95"/>
                <a:gd name="T34" fmla="*/ 272 w 300"/>
                <a:gd name="T35" fmla="*/ 33 h 95"/>
                <a:gd name="T36" fmla="*/ 272 w 300"/>
                <a:gd name="T37" fmla="*/ 33 h 95"/>
                <a:gd name="T38" fmla="*/ 300 w 300"/>
                <a:gd name="T39" fmla="*/ 52 h 95"/>
                <a:gd name="T40" fmla="*/ 261 w 300"/>
                <a:gd name="T41" fmla="*/ 24 h 95"/>
                <a:gd name="T42" fmla="*/ 261 w 300"/>
                <a:gd name="T43" fmla="*/ 24 h 95"/>
                <a:gd name="T44" fmla="*/ 261 w 300"/>
                <a:gd name="T45" fmla="*/ 24 h 95"/>
                <a:gd name="T46" fmla="*/ 261 w 300"/>
                <a:gd name="T47" fmla="*/ 24 h 95"/>
                <a:gd name="T48" fmla="*/ 261 w 300"/>
                <a:gd name="T49" fmla="*/ 24 h 95"/>
                <a:gd name="T50" fmla="*/ 261 w 300"/>
                <a:gd name="T51" fmla="*/ 24 h 95"/>
                <a:gd name="T52" fmla="*/ 261 w 300"/>
                <a:gd name="T53" fmla="*/ 24 h 95"/>
                <a:gd name="T54" fmla="*/ 261 w 300"/>
                <a:gd name="T55" fmla="*/ 23 h 95"/>
                <a:gd name="T56" fmla="*/ 260 w 300"/>
                <a:gd name="T57" fmla="*/ 23 h 95"/>
                <a:gd name="T58" fmla="*/ 260 w 300"/>
                <a:gd name="T59" fmla="*/ 23 h 95"/>
                <a:gd name="T60" fmla="*/ 260 w 300"/>
                <a:gd name="T61" fmla="*/ 23 h 95"/>
                <a:gd name="T62" fmla="*/ 260 w 300"/>
                <a:gd name="T63" fmla="*/ 23 h 95"/>
                <a:gd name="T64" fmla="*/ 260 w 300"/>
                <a:gd name="T65" fmla="*/ 23 h 95"/>
                <a:gd name="T66" fmla="*/ 260 w 300"/>
                <a:gd name="T67" fmla="*/ 23 h 95"/>
                <a:gd name="T68" fmla="*/ 259 w 300"/>
                <a:gd name="T69" fmla="*/ 23 h 95"/>
                <a:gd name="T70" fmla="*/ 161 w 300"/>
                <a:gd name="T71" fmla="*/ 0 h 95"/>
                <a:gd name="T72" fmla="*/ 161 w 300"/>
                <a:gd name="T7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0" h="95">
                  <a:moveTo>
                    <a:pt x="161" y="0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44" y="0"/>
                    <a:pt x="127" y="2"/>
                    <a:pt x="110" y="5"/>
                  </a:cubicBezTo>
                  <a:cubicBezTo>
                    <a:pt x="110" y="6"/>
                    <a:pt x="109" y="6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41" y="21"/>
                    <a:pt x="33" y="63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2" y="95"/>
                    <a:pt x="2" y="95"/>
                  </a:cubicBezTo>
                  <a:cubicBezTo>
                    <a:pt x="3" y="95"/>
                    <a:pt x="3" y="95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52" y="46"/>
                    <a:pt x="117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213" y="13"/>
                    <a:pt x="243" y="20"/>
                    <a:pt x="272" y="33"/>
                  </a:cubicBezTo>
                  <a:cubicBezTo>
                    <a:pt x="272" y="33"/>
                    <a:pt x="272" y="33"/>
                    <a:pt x="272" y="33"/>
                  </a:cubicBezTo>
                  <a:cubicBezTo>
                    <a:pt x="282" y="39"/>
                    <a:pt x="291" y="45"/>
                    <a:pt x="300" y="52"/>
                  </a:cubicBezTo>
                  <a:cubicBezTo>
                    <a:pt x="288" y="41"/>
                    <a:pt x="275" y="31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4"/>
                  </a:cubicBezTo>
                  <a:cubicBezTo>
                    <a:pt x="261" y="24"/>
                    <a:pt x="261" y="24"/>
                    <a:pt x="261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3"/>
                    <a:pt x="259" y="23"/>
                    <a:pt x="259" y="23"/>
                  </a:cubicBezTo>
                  <a:cubicBezTo>
                    <a:pt x="229" y="7"/>
                    <a:pt x="195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31"/>
            <p:cNvSpPr/>
            <p:nvPr/>
          </p:nvSpPr>
          <p:spPr bwMode="auto">
            <a:xfrm>
              <a:off x="9694863" y="4168775"/>
              <a:ext cx="2066925" cy="1344612"/>
            </a:xfrm>
            <a:custGeom>
              <a:avLst/>
              <a:gdLst>
                <a:gd name="T0" fmla="*/ 728 w 737"/>
                <a:gd name="T1" fmla="*/ 365 h 479"/>
                <a:gd name="T2" fmla="*/ 522 w 737"/>
                <a:gd name="T3" fmla="*/ 252 h 479"/>
                <a:gd name="T4" fmla="*/ 364 w 737"/>
                <a:gd name="T5" fmla="*/ 169 h 479"/>
                <a:gd name="T6" fmla="*/ 338 w 737"/>
                <a:gd name="T7" fmla="*/ 120 h 479"/>
                <a:gd name="T8" fmla="*/ 298 w 737"/>
                <a:gd name="T9" fmla="*/ 64 h 479"/>
                <a:gd name="T10" fmla="*/ 270 w 737"/>
                <a:gd name="T11" fmla="*/ 45 h 479"/>
                <a:gd name="T12" fmla="*/ 0 w 737"/>
                <a:gd name="T13" fmla="*/ 107 h 479"/>
                <a:gd name="T14" fmla="*/ 19 w 737"/>
                <a:gd name="T15" fmla="*/ 111 h 479"/>
                <a:gd name="T16" fmla="*/ 173 w 737"/>
                <a:gd name="T17" fmla="*/ 116 h 479"/>
                <a:gd name="T18" fmla="*/ 370 w 737"/>
                <a:gd name="T19" fmla="*/ 285 h 479"/>
                <a:gd name="T20" fmla="*/ 591 w 737"/>
                <a:gd name="T21" fmla="*/ 479 h 479"/>
                <a:gd name="T22" fmla="*/ 591 w 737"/>
                <a:gd name="T23" fmla="*/ 479 h 479"/>
                <a:gd name="T24" fmla="*/ 737 w 737"/>
                <a:gd name="T25" fmla="*/ 380 h 479"/>
                <a:gd name="T26" fmla="*/ 728 w 737"/>
                <a:gd name="T27" fmla="*/ 36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7" h="479">
                  <a:moveTo>
                    <a:pt x="728" y="365"/>
                  </a:moveTo>
                  <a:cubicBezTo>
                    <a:pt x="698" y="324"/>
                    <a:pt x="607" y="245"/>
                    <a:pt x="522" y="252"/>
                  </a:cubicBezTo>
                  <a:cubicBezTo>
                    <a:pt x="444" y="258"/>
                    <a:pt x="400" y="230"/>
                    <a:pt x="364" y="169"/>
                  </a:cubicBezTo>
                  <a:cubicBezTo>
                    <a:pt x="355" y="154"/>
                    <a:pt x="347" y="138"/>
                    <a:pt x="338" y="120"/>
                  </a:cubicBezTo>
                  <a:cubicBezTo>
                    <a:pt x="328" y="97"/>
                    <a:pt x="314" y="79"/>
                    <a:pt x="298" y="64"/>
                  </a:cubicBezTo>
                  <a:cubicBezTo>
                    <a:pt x="289" y="57"/>
                    <a:pt x="280" y="51"/>
                    <a:pt x="270" y="45"/>
                  </a:cubicBezTo>
                  <a:cubicBezTo>
                    <a:pt x="175" y="0"/>
                    <a:pt x="71" y="37"/>
                    <a:pt x="0" y="107"/>
                  </a:cubicBezTo>
                  <a:cubicBezTo>
                    <a:pt x="6" y="107"/>
                    <a:pt x="12" y="109"/>
                    <a:pt x="19" y="111"/>
                  </a:cubicBezTo>
                  <a:cubicBezTo>
                    <a:pt x="34" y="104"/>
                    <a:pt x="104" y="76"/>
                    <a:pt x="173" y="116"/>
                  </a:cubicBezTo>
                  <a:cubicBezTo>
                    <a:pt x="252" y="161"/>
                    <a:pt x="264" y="259"/>
                    <a:pt x="370" y="285"/>
                  </a:cubicBezTo>
                  <a:cubicBezTo>
                    <a:pt x="503" y="317"/>
                    <a:pt x="552" y="380"/>
                    <a:pt x="591" y="479"/>
                  </a:cubicBezTo>
                  <a:cubicBezTo>
                    <a:pt x="591" y="479"/>
                    <a:pt x="591" y="479"/>
                    <a:pt x="591" y="479"/>
                  </a:cubicBezTo>
                  <a:cubicBezTo>
                    <a:pt x="633" y="399"/>
                    <a:pt x="737" y="380"/>
                    <a:pt x="737" y="380"/>
                  </a:cubicBezTo>
                  <a:cubicBezTo>
                    <a:pt x="735" y="376"/>
                    <a:pt x="732" y="371"/>
                    <a:pt x="728" y="365"/>
                  </a:cubicBezTo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32"/>
            <p:cNvSpPr/>
            <p:nvPr/>
          </p:nvSpPr>
          <p:spPr bwMode="auto">
            <a:xfrm>
              <a:off x="10715625" y="4643438"/>
              <a:ext cx="1020763" cy="550862"/>
            </a:xfrm>
            <a:custGeom>
              <a:avLst/>
              <a:gdLst>
                <a:gd name="T0" fmla="*/ 102 w 364"/>
                <a:gd name="T1" fmla="*/ 62 h 196"/>
                <a:gd name="T2" fmla="*/ 364 w 364"/>
                <a:gd name="T3" fmla="*/ 196 h 196"/>
                <a:gd name="T4" fmla="*/ 158 w 364"/>
                <a:gd name="T5" fmla="*/ 83 h 196"/>
                <a:gd name="T6" fmla="*/ 0 w 364"/>
                <a:gd name="T7" fmla="*/ 0 h 196"/>
                <a:gd name="T8" fmla="*/ 102 w 364"/>
                <a:gd name="T9" fmla="*/ 6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196">
                  <a:moveTo>
                    <a:pt x="102" y="62"/>
                  </a:moveTo>
                  <a:cubicBezTo>
                    <a:pt x="165" y="69"/>
                    <a:pt x="275" y="18"/>
                    <a:pt x="364" y="196"/>
                  </a:cubicBezTo>
                  <a:cubicBezTo>
                    <a:pt x="334" y="155"/>
                    <a:pt x="243" y="76"/>
                    <a:pt x="158" y="83"/>
                  </a:cubicBezTo>
                  <a:cubicBezTo>
                    <a:pt x="80" y="89"/>
                    <a:pt x="36" y="61"/>
                    <a:pt x="0" y="0"/>
                  </a:cubicBezTo>
                  <a:cubicBezTo>
                    <a:pt x="12" y="15"/>
                    <a:pt x="49" y="56"/>
                    <a:pt x="102" y="62"/>
                  </a:cubicBezTo>
                  <a:close/>
                </a:path>
              </a:pathLst>
            </a:custGeom>
            <a:solidFill>
              <a:srgbClr val="EA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33"/>
            <p:cNvSpPr/>
            <p:nvPr/>
          </p:nvSpPr>
          <p:spPr bwMode="auto">
            <a:xfrm>
              <a:off x="9748838" y="4383088"/>
              <a:ext cx="1603375" cy="1417637"/>
            </a:xfrm>
            <a:custGeom>
              <a:avLst/>
              <a:gdLst>
                <a:gd name="T0" fmla="*/ 572 w 572"/>
                <a:gd name="T1" fmla="*/ 403 h 505"/>
                <a:gd name="T2" fmla="*/ 451 w 572"/>
                <a:gd name="T3" fmla="*/ 416 h 505"/>
                <a:gd name="T4" fmla="*/ 376 w 572"/>
                <a:gd name="T5" fmla="*/ 499 h 505"/>
                <a:gd name="T6" fmla="*/ 288 w 572"/>
                <a:gd name="T7" fmla="*/ 475 h 505"/>
                <a:gd name="T8" fmla="*/ 197 w 572"/>
                <a:gd name="T9" fmla="*/ 505 h 505"/>
                <a:gd name="T10" fmla="*/ 192 w 572"/>
                <a:gd name="T11" fmla="*/ 352 h 505"/>
                <a:gd name="T12" fmla="*/ 167 w 572"/>
                <a:gd name="T13" fmla="*/ 301 h 505"/>
                <a:gd name="T14" fmla="*/ 264 w 572"/>
                <a:gd name="T15" fmla="*/ 360 h 505"/>
                <a:gd name="T16" fmla="*/ 284 w 572"/>
                <a:gd name="T17" fmla="*/ 384 h 505"/>
                <a:gd name="T18" fmla="*/ 302 w 572"/>
                <a:gd name="T19" fmla="*/ 372 h 505"/>
                <a:gd name="T20" fmla="*/ 346 w 572"/>
                <a:gd name="T21" fmla="*/ 395 h 505"/>
                <a:gd name="T22" fmla="*/ 353 w 572"/>
                <a:gd name="T23" fmla="*/ 373 h 505"/>
                <a:gd name="T24" fmla="*/ 373 w 572"/>
                <a:gd name="T25" fmla="*/ 345 h 505"/>
                <a:gd name="T26" fmla="*/ 376 w 572"/>
                <a:gd name="T27" fmla="*/ 318 h 505"/>
                <a:gd name="T28" fmla="*/ 334 w 572"/>
                <a:gd name="T29" fmla="*/ 291 h 505"/>
                <a:gd name="T30" fmla="*/ 4 w 572"/>
                <a:gd name="T31" fmla="*/ 37 h 505"/>
                <a:gd name="T32" fmla="*/ 0 w 572"/>
                <a:gd name="T33" fmla="*/ 35 h 505"/>
                <a:gd name="T34" fmla="*/ 154 w 572"/>
                <a:gd name="T35" fmla="*/ 40 h 505"/>
                <a:gd name="T36" fmla="*/ 351 w 572"/>
                <a:gd name="T37" fmla="*/ 209 h 505"/>
                <a:gd name="T38" fmla="*/ 572 w 572"/>
                <a:gd name="T39" fmla="*/ 403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2" h="505">
                  <a:moveTo>
                    <a:pt x="572" y="403"/>
                  </a:moveTo>
                  <a:cubicBezTo>
                    <a:pt x="570" y="402"/>
                    <a:pt x="520" y="367"/>
                    <a:pt x="451" y="416"/>
                  </a:cubicBezTo>
                  <a:cubicBezTo>
                    <a:pt x="381" y="465"/>
                    <a:pt x="376" y="499"/>
                    <a:pt x="376" y="499"/>
                  </a:cubicBezTo>
                  <a:cubicBezTo>
                    <a:pt x="376" y="499"/>
                    <a:pt x="358" y="464"/>
                    <a:pt x="288" y="475"/>
                  </a:cubicBezTo>
                  <a:cubicBezTo>
                    <a:pt x="232" y="483"/>
                    <a:pt x="206" y="499"/>
                    <a:pt x="197" y="505"/>
                  </a:cubicBezTo>
                  <a:cubicBezTo>
                    <a:pt x="225" y="457"/>
                    <a:pt x="210" y="396"/>
                    <a:pt x="192" y="352"/>
                  </a:cubicBezTo>
                  <a:cubicBezTo>
                    <a:pt x="183" y="329"/>
                    <a:pt x="173" y="311"/>
                    <a:pt x="167" y="301"/>
                  </a:cubicBezTo>
                  <a:cubicBezTo>
                    <a:pt x="223" y="338"/>
                    <a:pt x="264" y="360"/>
                    <a:pt x="264" y="360"/>
                  </a:cubicBezTo>
                  <a:cubicBezTo>
                    <a:pt x="264" y="360"/>
                    <a:pt x="273" y="379"/>
                    <a:pt x="284" y="384"/>
                  </a:cubicBezTo>
                  <a:cubicBezTo>
                    <a:pt x="298" y="390"/>
                    <a:pt x="302" y="372"/>
                    <a:pt x="302" y="372"/>
                  </a:cubicBezTo>
                  <a:cubicBezTo>
                    <a:pt x="302" y="372"/>
                    <a:pt x="327" y="404"/>
                    <a:pt x="346" y="395"/>
                  </a:cubicBezTo>
                  <a:cubicBezTo>
                    <a:pt x="365" y="386"/>
                    <a:pt x="353" y="373"/>
                    <a:pt x="353" y="373"/>
                  </a:cubicBezTo>
                  <a:cubicBezTo>
                    <a:pt x="353" y="373"/>
                    <a:pt x="385" y="379"/>
                    <a:pt x="373" y="345"/>
                  </a:cubicBezTo>
                  <a:cubicBezTo>
                    <a:pt x="373" y="345"/>
                    <a:pt x="389" y="334"/>
                    <a:pt x="376" y="318"/>
                  </a:cubicBezTo>
                  <a:cubicBezTo>
                    <a:pt x="363" y="301"/>
                    <a:pt x="334" y="291"/>
                    <a:pt x="334" y="291"/>
                  </a:cubicBezTo>
                  <a:cubicBezTo>
                    <a:pt x="266" y="259"/>
                    <a:pt x="72" y="65"/>
                    <a:pt x="4" y="37"/>
                  </a:cubicBezTo>
                  <a:cubicBezTo>
                    <a:pt x="3" y="36"/>
                    <a:pt x="1" y="35"/>
                    <a:pt x="0" y="35"/>
                  </a:cubicBezTo>
                  <a:cubicBezTo>
                    <a:pt x="15" y="28"/>
                    <a:pt x="85" y="0"/>
                    <a:pt x="154" y="40"/>
                  </a:cubicBezTo>
                  <a:cubicBezTo>
                    <a:pt x="233" y="85"/>
                    <a:pt x="245" y="183"/>
                    <a:pt x="351" y="209"/>
                  </a:cubicBezTo>
                  <a:cubicBezTo>
                    <a:pt x="484" y="241"/>
                    <a:pt x="533" y="304"/>
                    <a:pt x="572" y="403"/>
                  </a:cubicBezTo>
                </a:path>
              </a:pathLst>
            </a:custGeom>
            <a:solidFill>
              <a:srgbClr val="BF2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34"/>
            <p:cNvSpPr>
              <a:spLocks noEditPoints="1"/>
            </p:cNvSpPr>
            <p:nvPr/>
          </p:nvSpPr>
          <p:spPr bwMode="auto">
            <a:xfrm>
              <a:off x="10653713" y="4943475"/>
              <a:ext cx="79375" cy="25400"/>
            </a:xfrm>
            <a:custGeom>
              <a:avLst/>
              <a:gdLst>
                <a:gd name="T0" fmla="*/ 27 w 28"/>
                <a:gd name="T1" fmla="*/ 9 h 9"/>
                <a:gd name="T2" fmla="*/ 28 w 28"/>
                <a:gd name="T3" fmla="*/ 9 h 9"/>
                <a:gd name="T4" fmla="*/ 27 w 28"/>
                <a:gd name="T5" fmla="*/ 9 h 9"/>
                <a:gd name="T6" fmla="*/ 27 w 28"/>
                <a:gd name="T7" fmla="*/ 9 h 9"/>
                <a:gd name="T8" fmla="*/ 27 w 28"/>
                <a:gd name="T9" fmla="*/ 9 h 9"/>
                <a:gd name="T10" fmla="*/ 27 w 28"/>
                <a:gd name="T11" fmla="*/ 9 h 9"/>
                <a:gd name="T12" fmla="*/ 23 w 28"/>
                <a:gd name="T13" fmla="*/ 8 h 9"/>
                <a:gd name="T14" fmla="*/ 23 w 28"/>
                <a:gd name="T15" fmla="*/ 8 h 9"/>
                <a:gd name="T16" fmla="*/ 23 w 28"/>
                <a:gd name="T17" fmla="*/ 8 h 9"/>
                <a:gd name="T18" fmla="*/ 23 w 28"/>
                <a:gd name="T19" fmla="*/ 7 h 9"/>
                <a:gd name="T20" fmla="*/ 23 w 28"/>
                <a:gd name="T21" fmla="*/ 8 h 9"/>
                <a:gd name="T22" fmla="*/ 23 w 28"/>
                <a:gd name="T23" fmla="*/ 7 h 9"/>
                <a:gd name="T24" fmla="*/ 22 w 28"/>
                <a:gd name="T25" fmla="*/ 7 h 9"/>
                <a:gd name="T26" fmla="*/ 22 w 28"/>
                <a:gd name="T27" fmla="*/ 7 h 9"/>
                <a:gd name="T28" fmla="*/ 22 w 28"/>
                <a:gd name="T29" fmla="*/ 7 h 9"/>
                <a:gd name="T30" fmla="*/ 22 w 28"/>
                <a:gd name="T31" fmla="*/ 7 h 9"/>
                <a:gd name="T32" fmla="*/ 22 w 28"/>
                <a:gd name="T33" fmla="*/ 7 h 9"/>
                <a:gd name="T34" fmla="*/ 22 w 28"/>
                <a:gd name="T35" fmla="*/ 7 h 9"/>
                <a:gd name="T36" fmla="*/ 22 w 28"/>
                <a:gd name="T37" fmla="*/ 7 h 9"/>
                <a:gd name="T38" fmla="*/ 22 w 28"/>
                <a:gd name="T39" fmla="*/ 7 h 9"/>
                <a:gd name="T40" fmla="*/ 22 w 28"/>
                <a:gd name="T41" fmla="*/ 7 h 9"/>
                <a:gd name="T42" fmla="*/ 0 w 28"/>
                <a:gd name="T43" fmla="*/ 0 h 9"/>
                <a:gd name="T44" fmla="*/ 0 w 28"/>
                <a:gd name="T45" fmla="*/ 0 h 9"/>
                <a:gd name="T46" fmla="*/ 0 w 28"/>
                <a:gd name="T47" fmla="*/ 0 h 9"/>
                <a:gd name="T48" fmla="*/ 22 w 28"/>
                <a:gd name="T49" fmla="*/ 7 h 9"/>
                <a:gd name="T50" fmla="*/ 0 w 28"/>
                <a:gd name="T5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9">
                  <a:moveTo>
                    <a:pt x="27" y="9"/>
                  </a:moveTo>
                  <a:cubicBezTo>
                    <a:pt x="27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moveTo>
                    <a:pt x="27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moveTo>
                    <a:pt x="23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4" y="5"/>
                    <a:pt x="22" y="7"/>
                  </a:cubicBezTo>
                  <a:cubicBezTo>
                    <a:pt x="14" y="5"/>
                    <a:pt x="7" y="3"/>
                    <a:pt x="0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35"/>
            <p:cNvSpPr/>
            <p:nvPr/>
          </p:nvSpPr>
          <p:spPr bwMode="auto">
            <a:xfrm>
              <a:off x="11326813" y="5499100"/>
              <a:ext cx="25400" cy="14287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0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3"/>
                    <a:pt x="9" y="5"/>
                    <a:pt x="9" y="5"/>
                  </a:cubicBezTo>
                  <a:cubicBezTo>
                    <a:pt x="9" y="5"/>
                    <a:pt x="5" y="3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36"/>
            <p:cNvSpPr/>
            <p:nvPr/>
          </p:nvSpPr>
          <p:spPr bwMode="auto">
            <a:xfrm>
              <a:off x="10653713" y="4943475"/>
              <a:ext cx="698500" cy="569912"/>
            </a:xfrm>
            <a:custGeom>
              <a:avLst/>
              <a:gdLst>
                <a:gd name="T0" fmla="*/ 0 w 249"/>
                <a:gd name="T1" fmla="*/ 0 h 203"/>
                <a:gd name="T2" fmla="*/ 190 w 249"/>
                <a:gd name="T3" fmla="*/ 133 h 203"/>
                <a:gd name="T4" fmla="*/ 190 w 249"/>
                <a:gd name="T5" fmla="*/ 133 h 203"/>
                <a:gd name="T6" fmla="*/ 190 w 249"/>
                <a:gd name="T7" fmla="*/ 133 h 203"/>
                <a:gd name="T8" fmla="*/ 190 w 249"/>
                <a:gd name="T9" fmla="*/ 133 h 203"/>
                <a:gd name="T10" fmla="*/ 190 w 249"/>
                <a:gd name="T11" fmla="*/ 133 h 203"/>
                <a:gd name="T12" fmla="*/ 190 w 249"/>
                <a:gd name="T13" fmla="*/ 133 h 203"/>
                <a:gd name="T14" fmla="*/ 190 w 249"/>
                <a:gd name="T15" fmla="*/ 134 h 203"/>
                <a:gd name="T16" fmla="*/ 190 w 249"/>
                <a:gd name="T17" fmla="*/ 134 h 203"/>
                <a:gd name="T18" fmla="*/ 191 w 249"/>
                <a:gd name="T19" fmla="*/ 134 h 203"/>
                <a:gd name="T20" fmla="*/ 191 w 249"/>
                <a:gd name="T21" fmla="*/ 134 h 203"/>
                <a:gd name="T22" fmla="*/ 191 w 249"/>
                <a:gd name="T23" fmla="*/ 134 h 203"/>
                <a:gd name="T24" fmla="*/ 191 w 249"/>
                <a:gd name="T25" fmla="*/ 134 h 203"/>
                <a:gd name="T26" fmla="*/ 191 w 249"/>
                <a:gd name="T27" fmla="*/ 134 h 203"/>
                <a:gd name="T28" fmla="*/ 191 w 249"/>
                <a:gd name="T29" fmla="*/ 134 h 203"/>
                <a:gd name="T30" fmla="*/ 191 w 249"/>
                <a:gd name="T31" fmla="*/ 135 h 203"/>
                <a:gd name="T32" fmla="*/ 191 w 249"/>
                <a:gd name="T33" fmla="*/ 135 h 203"/>
                <a:gd name="T34" fmla="*/ 191 w 249"/>
                <a:gd name="T35" fmla="*/ 135 h 203"/>
                <a:gd name="T36" fmla="*/ 192 w 249"/>
                <a:gd name="T37" fmla="*/ 135 h 203"/>
                <a:gd name="T38" fmla="*/ 192 w 249"/>
                <a:gd name="T39" fmla="*/ 135 h 203"/>
                <a:gd name="T40" fmla="*/ 239 w 249"/>
                <a:gd name="T41" fmla="*/ 197 h 203"/>
                <a:gd name="T42" fmla="*/ 239 w 249"/>
                <a:gd name="T43" fmla="*/ 197 h 203"/>
                <a:gd name="T44" fmla="*/ 239 w 249"/>
                <a:gd name="T45" fmla="*/ 197 h 203"/>
                <a:gd name="T46" fmla="*/ 239 w 249"/>
                <a:gd name="T47" fmla="*/ 197 h 203"/>
                <a:gd name="T48" fmla="*/ 240 w 249"/>
                <a:gd name="T49" fmla="*/ 197 h 203"/>
                <a:gd name="T50" fmla="*/ 240 w 249"/>
                <a:gd name="T51" fmla="*/ 197 h 203"/>
                <a:gd name="T52" fmla="*/ 240 w 249"/>
                <a:gd name="T53" fmla="*/ 198 h 203"/>
                <a:gd name="T54" fmla="*/ 240 w 249"/>
                <a:gd name="T55" fmla="*/ 198 h 203"/>
                <a:gd name="T56" fmla="*/ 240 w 249"/>
                <a:gd name="T57" fmla="*/ 198 h 203"/>
                <a:gd name="T58" fmla="*/ 240 w 249"/>
                <a:gd name="T59" fmla="*/ 198 h 203"/>
                <a:gd name="T60" fmla="*/ 240 w 249"/>
                <a:gd name="T61" fmla="*/ 198 h 203"/>
                <a:gd name="T62" fmla="*/ 240 w 249"/>
                <a:gd name="T63" fmla="*/ 198 h 203"/>
                <a:gd name="T64" fmla="*/ 249 w 249"/>
                <a:gd name="T65" fmla="*/ 203 h 203"/>
                <a:gd name="T66" fmla="*/ 249 w 249"/>
                <a:gd name="T67" fmla="*/ 203 h 203"/>
                <a:gd name="T68" fmla="*/ 28 w 249"/>
                <a:gd name="T69" fmla="*/ 9 h 203"/>
                <a:gd name="T70" fmla="*/ 28 w 249"/>
                <a:gd name="T71" fmla="*/ 9 h 203"/>
                <a:gd name="T72" fmla="*/ 28 w 249"/>
                <a:gd name="T73" fmla="*/ 9 h 203"/>
                <a:gd name="T74" fmla="*/ 27 w 249"/>
                <a:gd name="T75" fmla="*/ 9 h 203"/>
                <a:gd name="T76" fmla="*/ 27 w 249"/>
                <a:gd name="T77" fmla="*/ 9 h 203"/>
                <a:gd name="T78" fmla="*/ 27 w 249"/>
                <a:gd name="T79" fmla="*/ 9 h 203"/>
                <a:gd name="T80" fmla="*/ 23 w 249"/>
                <a:gd name="T81" fmla="*/ 8 h 203"/>
                <a:gd name="T82" fmla="*/ 23 w 249"/>
                <a:gd name="T83" fmla="*/ 8 h 203"/>
                <a:gd name="T84" fmla="*/ 23 w 249"/>
                <a:gd name="T85" fmla="*/ 8 h 203"/>
                <a:gd name="T86" fmla="*/ 23 w 249"/>
                <a:gd name="T87" fmla="*/ 7 h 203"/>
                <a:gd name="T88" fmla="*/ 22 w 249"/>
                <a:gd name="T89" fmla="*/ 7 h 203"/>
                <a:gd name="T90" fmla="*/ 22 w 249"/>
                <a:gd name="T91" fmla="*/ 7 h 203"/>
                <a:gd name="T92" fmla="*/ 22 w 249"/>
                <a:gd name="T93" fmla="*/ 7 h 203"/>
                <a:gd name="T94" fmla="*/ 22 w 249"/>
                <a:gd name="T95" fmla="*/ 7 h 203"/>
                <a:gd name="T96" fmla="*/ 22 w 249"/>
                <a:gd name="T97" fmla="*/ 7 h 203"/>
                <a:gd name="T98" fmla="*/ 22 w 249"/>
                <a:gd name="T99" fmla="*/ 7 h 203"/>
                <a:gd name="T100" fmla="*/ 22 w 249"/>
                <a:gd name="T101" fmla="*/ 7 h 203"/>
                <a:gd name="T102" fmla="*/ 0 w 249"/>
                <a:gd name="T10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9" h="203">
                  <a:moveTo>
                    <a:pt x="0" y="0"/>
                  </a:moveTo>
                  <a:cubicBezTo>
                    <a:pt x="70" y="40"/>
                    <a:pt x="136" y="77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1" y="134"/>
                    <a:pt x="191" y="134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91" y="134"/>
                    <a:pt x="191" y="135"/>
                    <a:pt x="191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209" y="153"/>
                    <a:pt x="225" y="174"/>
                    <a:pt x="239" y="197"/>
                  </a:cubicBezTo>
                  <a:cubicBezTo>
                    <a:pt x="239" y="197"/>
                    <a:pt x="239" y="197"/>
                    <a:pt x="239" y="197"/>
                  </a:cubicBezTo>
                  <a:cubicBezTo>
                    <a:pt x="239" y="197"/>
                    <a:pt x="239" y="197"/>
                    <a:pt x="239" y="197"/>
                  </a:cubicBezTo>
                  <a:cubicBezTo>
                    <a:pt x="239" y="197"/>
                    <a:pt x="239" y="197"/>
                    <a:pt x="239" y="197"/>
                  </a:cubicBezTo>
                  <a:cubicBezTo>
                    <a:pt x="239" y="197"/>
                    <a:pt x="239" y="197"/>
                    <a:pt x="240" y="197"/>
                  </a:cubicBezTo>
                  <a:cubicBezTo>
                    <a:pt x="240" y="197"/>
                    <a:pt x="240" y="197"/>
                    <a:pt x="240" y="197"/>
                  </a:cubicBezTo>
                  <a:cubicBezTo>
                    <a:pt x="240" y="197"/>
                    <a:pt x="240" y="197"/>
                    <a:pt x="240" y="198"/>
                  </a:cubicBezTo>
                  <a:cubicBezTo>
                    <a:pt x="240" y="198"/>
                    <a:pt x="240" y="198"/>
                    <a:pt x="240" y="198"/>
                  </a:cubicBezTo>
                  <a:cubicBezTo>
                    <a:pt x="240" y="198"/>
                    <a:pt x="240" y="198"/>
                    <a:pt x="240" y="198"/>
                  </a:cubicBezTo>
                  <a:cubicBezTo>
                    <a:pt x="240" y="198"/>
                    <a:pt x="240" y="198"/>
                    <a:pt x="240" y="198"/>
                  </a:cubicBezTo>
                  <a:cubicBezTo>
                    <a:pt x="240" y="198"/>
                    <a:pt x="240" y="198"/>
                    <a:pt x="240" y="198"/>
                  </a:cubicBezTo>
                  <a:cubicBezTo>
                    <a:pt x="240" y="198"/>
                    <a:pt x="240" y="198"/>
                    <a:pt x="240" y="198"/>
                  </a:cubicBezTo>
                  <a:cubicBezTo>
                    <a:pt x="245" y="201"/>
                    <a:pt x="249" y="203"/>
                    <a:pt x="249" y="203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10" y="104"/>
                    <a:pt x="161" y="41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8"/>
                    <a:pt x="24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4" y="5"/>
                    <a:pt x="7" y="3"/>
                    <a:pt x="0" y="0"/>
                  </a:cubicBezTo>
                </a:path>
              </a:pathLst>
            </a:custGeom>
            <a:solidFill>
              <a:srgbClr val="A8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37"/>
            <p:cNvSpPr>
              <a:spLocks noEditPoints="1"/>
            </p:cNvSpPr>
            <p:nvPr/>
          </p:nvSpPr>
          <p:spPr bwMode="auto">
            <a:xfrm>
              <a:off x="9748838" y="4435475"/>
              <a:ext cx="207963" cy="46037"/>
            </a:xfrm>
            <a:custGeom>
              <a:avLst/>
              <a:gdLst>
                <a:gd name="T0" fmla="*/ 74 w 74"/>
                <a:gd name="T1" fmla="*/ 0 h 16"/>
                <a:gd name="T2" fmla="*/ 0 w 74"/>
                <a:gd name="T3" fmla="*/ 16 h 16"/>
                <a:gd name="T4" fmla="*/ 74 w 74"/>
                <a:gd name="T5" fmla="*/ 0 h 16"/>
                <a:gd name="T6" fmla="*/ 74 w 74"/>
                <a:gd name="T7" fmla="*/ 0 h 16"/>
                <a:gd name="T8" fmla="*/ 74 w 74"/>
                <a:gd name="T9" fmla="*/ 0 h 16"/>
                <a:gd name="T10" fmla="*/ 74 w 74"/>
                <a:gd name="T11" fmla="*/ 0 h 16"/>
                <a:gd name="T12" fmla="*/ 74 w 7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6">
                  <a:moveTo>
                    <a:pt x="74" y="0"/>
                  </a:moveTo>
                  <a:cubicBezTo>
                    <a:pt x="38" y="0"/>
                    <a:pt x="9" y="12"/>
                    <a:pt x="0" y="16"/>
                  </a:cubicBezTo>
                  <a:cubicBezTo>
                    <a:pt x="9" y="12"/>
                    <a:pt x="38" y="0"/>
                    <a:pt x="74" y="0"/>
                  </a:cubicBezTo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38"/>
            <p:cNvSpPr/>
            <p:nvPr/>
          </p:nvSpPr>
          <p:spPr bwMode="auto">
            <a:xfrm>
              <a:off x="9759950" y="4486275"/>
              <a:ext cx="22225" cy="7937"/>
            </a:xfrm>
            <a:custGeom>
              <a:avLst/>
              <a:gdLst>
                <a:gd name="T0" fmla="*/ 0 w 8"/>
                <a:gd name="T1" fmla="*/ 0 h 3"/>
                <a:gd name="T2" fmla="*/ 8 w 8"/>
                <a:gd name="T3" fmla="*/ 3 h 3"/>
                <a:gd name="T4" fmla="*/ 8 w 8"/>
                <a:gd name="T5" fmla="*/ 3 h 3"/>
                <a:gd name="T6" fmla="*/ 8 w 8"/>
                <a:gd name="T7" fmla="*/ 3 h 3"/>
                <a:gd name="T8" fmla="*/ 8 w 8"/>
                <a:gd name="T9" fmla="*/ 3 h 3"/>
                <a:gd name="T10" fmla="*/ 8 w 8"/>
                <a:gd name="T11" fmla="*/ 3 h 3"/>
                <a:gd name="T12" fmla="*/ 0 w 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3" y="1"/>
                    <a:pt x="5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5" y="2"/>
                    <a:pt x="3" y="1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39"/>
            <p:cNvSpPr>
              <a:spLocks noEditPoints="1"/>
            </p:cNvSpPr>
            <p:nvPr/>
          </p:nvSpPr>
          <p:spPr bwMode="auto">
            <a:xfrm>
              <a:off x="10177463" y="4494213"/>
              <a:ext cx="476250" cy="449262"/>
            </a:xfrm>
            <a:custGeom>
              <a:avLst/>
              <a:gdLst>
                <a:gd name="T0" fmla="*/ 170 w 170"/>
                <a:gd name="T1" fmla="*/ 160 h 160"/>
                <a:gd name="T2" fmla="*/ 78 w 170"/>
                <a:gd name="T3" fmla="*/ 77 h 160"/>
                <a:gd name="T4" fmla="*/ 28 w 170"/>
                <a:gd name="T5" fmla="*/ 19 h 160"/>
                <a:gd name="T6" fmla="*/ 27 w 170"/>
                <a:gd name="T7" fmla="*/ 18 h 160"/>
                <a:gd name="T8" fmla="*/ 26 w 170"/>
                <a:gd name="T9" fmla="*/ 18 h 160"/>
                <a:gd name="T10" fmla="*/ 26 w 170"/>
                <a:gd name="T11" fmla="*/ 18 h 160"/>
                <a:gd name="T12" fmla="*/ 26 w 170"/>
                <a:gd name="T13" fmla="*/ 18 h 160"/>
                <a:gd name="T14" fmla="*/ 25 w 170"/>
                <a:gd name="T15" fmla="*/ 17 h 160"/>
                <a:gd name="T16" fmla="*/ 25 w 170"/>
                <a:gd name="T17" fmla="*/ 17 h 160"/>
                <a:gd name="T18" fmla="*/ 24 w 170"/>
                <a:gd name="T19" fmla="*/ 16 h 160"/>
                <a:gd name="T20" fmla="*/ 24 w 170"/>
                <a:gd name="T21" fmla="*/ 16 h 160"/>
                <a:gd name="T22" fmla="*/ 24 w 170"/>
                <a:gd name="T23" fmla="*/ 16 h 160"/>
                <a:gd name="T24" fmla="*/ 23 w 170"/>
                <a:gd name="T25" fmla="*/ 15 h 160"/>
                <a:gd name="T26" fmla="*/ 23 w 170"/>
                <a:gd name="T27" fmla="*/ 15 h 160"/>
                <a:gd name="T28" fmla="*/ 23 w 170"/>
                <a:gd name="T29" fmla="*/ 15 h 160"/>
                <a:gd name="T30" fmla="*/ 22 w 170"/>
                <a:gd name="T31" fmla="*/ 15 h 160"/>
                <a:gd name="T32" fmla="*/ 22 w 170"/>
                <a:gd name="T33" fmla="*/ 15 h 160"/>
                <a:gd name="T34" fmla="*/ 22 w 170"/>
                <a:gd name="T35" fmla="*/ 14 h 160"/>
                <a:gd name="T36" fmla="*/ 21 w 170"/>
                <a:gd name="T37" fmla="*/ 14 h 160"/>
                <a:gd name="T38" fmla="*/ 21 w 170"/>
                <a:gd name="T39" fmla="*/ 14 h 160"/>
                <a:gd name="T40" fmla="*/ 21 w 170"/>
                <a:gd name="T41" fmla="*/ 13 h 160"/>
                <a:gd name="T42" fmla="*/ 20 w 170"/>
                <a:gd name="T43" fmla="*/ 13 h 160"/>
                <a:gd name="T44" fmla="*/ 20 w 170"/>
                <a:gd name="T45" fmla="*/ 13 h 160"/>
                <a:gd name="T46" fmla="*/ 20 w 170"/>
                <a:gd name="T47" fmla="*/ 12 h 160"/>
                <a:gd name="T48" fmla="*/ 19 w 170"/>
                <a:gd name="T49" fmla="*/ 12 h 160"/>
                <a:gd name="T50" fmla="*/ 19 w 170"/>
                <a:gd name="T51" fmla="*/ 12 h 160"/>
                <a:gd name="T52" fmla="*/ 19 w 170"/>
                <a:gd name="T53" fmla="*/ 12 h 160"/>
                <a:gd name="T54" fmla="*/ 17 w 170"/>
                <a:gd name="T55" fmla="*/ 11 h 160"/>
                <a:gd name="T56" fmla="*/ 17 w 170"/>
                <a:gd name="T57" fmla="*/ 11 h 160"/>
                <a:gd name="T58" fmla="*/ 17 w 170"/>
                <a:gd name="T59" fmla="*/ 10 h 160"/>
                <a:gd name="T60" fmla="*/ 15 w 170"/>
                <a:gd name="T61" fmla="*/ 9 h 160"/>
                <a:gd name="T62" fmla="*/ 15 w 170"/>
                <a:gd name="T63" fmla="*/ 9 h 160"/>
                <a:gd name="T64" fmla="*/ 15 w 170"/>
                <a:gd name="T65" fmla="*/ 9 h 160"/>
                <a:gd name="T66" fmla="*/ 11 w 170"/>
                <a:gd name="T67" fmla="*/ 6 h 160"/>
                <a:gd name="T68" fmla="*/ 11 w 170"/>
                <a:gd name="T69" fmla="*/ 6 h 160"/>
                <a:gd name="T70" fmla="*/ 11 w 170"/>
                <a:gd name="T71" fmla="*/ 6 h 160"/>
                <a:gd name="T72" fmla="*/ 9 w 170"/>
                <a:gd name="T73" fmla="*/ 5 h 160"/>
                <a:gd name="T74" fmla="*/ 8 w 170"/>
                <a:gd name="T75" fmla="*/ 5 h 160"/>
                <a:gd name="T76" fmla="*/ 8 w 170"/>
                <a:gd name="T77" fmla="*/ 4 h 160"/>
                <a:gd name="T78" fmla="*/ 6 w 170"/>
                <a:gd name="T79" fmla="*/ 3 h 160"/>
                <a:gd name="T80" fmla="*/ 6 w 170"/>
                <a:gd name="T81" fmla="*/ 3 h 160"/>
                <a:gd name="T82" fmla="*/ 6 w 170"/>
                <a:gd name="T83" fmla="*/ 3 h 160"/>
                <a:gd name="T84" fmla="*/ 5 w 170"/>
                <a:gd name="T85" fmla="*/ 2 h 160"/>
                <a:gd name="T86" fmla="*/ 4 w 170"/>
                <a:gd name="T87" fmla="*/ 2 h 160"/>
                <a:gd name="T88" fmla="*/ 4 w 170"/>
                <a:gd name="T89" fmla="*/ 2 h 160"/>
                <a:gd name="T90" fmla="*/ 4 w 170"/>
                <a:gd name="T91" fmla="*/ 1 h 160"/>
                <a:gd name="T92" fmla="*/ 3 w 170"/>
                <a:gd name="T93" fmla="*/ 1 h 160"/>
                <a:gd name="T94" fmla="*/ 3 w 170"/>
                <a:gd name="T95" fmla="*/ 1 h 160"/>
                <a:gd name="T96" fmla="*/ 2 w 170"/>
                <a:gd name="T97" fmla="*/ 1 h 160"/>
                <a:gd name="T98" fmla="*/ 2 w 170"/>
                <a:gd name="T99" fmla="*/ 0 h 160"/>
                <a:gd name="T100" fmla="*/ 1 w 170"/>
                <a:gd name="T101" fmla="*/ 0 h 160"/>
                <a:gd name="T102" fmla="*/ 1 w 170"/>
                <a:gd name="T10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" h="160">
                  <a:moveTo>
                    <a:pt x="78" y="77"/>
                  </a:moveTo>
                  <a:cubicBezTo>
                    <a:pt x="102" y="110"/>
                    <a:pt x="127" y="142"/>
                    <a:pt x="170" y="160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27" y="142"/>
                    <a:pt x="102" y="110"/>
                    <a:pt x="78" y="77"/>
                  </a:cubicBezTo>
                  <a:moveTo>
                    <a:pt x="78" y="77"/>
                  </a:moveTo>
                  <a:cubicBezTo>
                    <a:pt x="78" y="77"/>
                    <a:pt x="78" y="77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moveTo>
                    <a:pt x="28" y="19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6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moveTo>
                    <a:pt x="25" y="17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moveTo>
                    <a:pt x="25" y="16"/>
                  </a:moveTo>
                  <a:cubicBezTo>
                    <a:pt x="25" y="16"/>
                    <a:pt x="25" y="17"/>
                    <a:pt x="25" y="17"/>
                  </a:cubicBezTo>
                  <a:cubicBezTo>
                    <a:pt x="25" y="17"/>
                    <a:pt x="25" y="16"/>
                    <a:pt x="25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moveTo>
                    <a:pt x="23" y="15"/>
                  </a:moveTo>
                  <a:cubicBezTo>
                    <a:pt x="23" y="15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4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moveTo>
                    <a:pt x="22" y="14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moveTo>
                    <a:pt x="21" y="14"/>
                  </a:moveTo>
                  <a:cubicBezTo>
                    <a:pt x="21" y="14"/>
                    <a:pt x="21" y="14"/>
                    <a:pt x="22" y="14"/>
                  </a:cubicBezTo>
                  <a:cubicBezTo>
                    <a:pt x="21" y="14"/>
                    <a:pt x="21" y="14"/>
                    <a:pt x="21" y="14"/>
                  </a:cubicBezTo>
                  <a:moveTo>
                    <a:pt x="21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moveTo>
                    <a:pt x="21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moveTo>
                    <a:pt x="21" y="13"/>
                  </a:moveTo>
                  <a:cubicBezTo>
                    <a:pt x="21" y="13"/>
                    <a:pt x="21" y="13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moveTo>
                    <a:pt x="21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moveTo>
                    <a:pt x="20" y="12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18" y="12"/>
                  </a:moveTo>
                  <a:cubicBezTo>
                    <a:pt x="18" y="12"/>
                    <a:pt x="18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moveTo>
                    <a:pt x="17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7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0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6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moveTo>
                    <a:pt x="15" y="9"/>
                  </a:move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9"/>
                    <a:pt x="15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5" y="9"/>
                  </a:cubicBezTo>
                  <a:cubicBezTo>
                    <a:pt x="14" y="8"/>
                    <a:pt x="13" y="8"/>
                    <a:pt x="13" y="8"/>
                  </a:cubicBezTo>
                  <a:moveTo>
                    <a:pt x="13" y="7"/>
                  </a:moveTo>
                  <a:cubicBezTo>
                    <a:pt x="13" y="7"/>
                    <a:pt x="13" y="8"/>
                    <a:pt x="13" y="8"/>
                  </a:cubicBezTo>
                  <a:cubicBezTo>
                    <a:pt x="13" y="8"/>
                    <a:pt x="13" y="7"/>
                    <a:pt x="13" y="7"/>
                  </a:cubicBezTo>
                  <a:moveTo>
                    <a:pt x="11" y="6"/>
                  </a:moveTo>
                  <a:cubicBezTo>
                    <a:pt x="12" y="7"/>
                    <a:pt x="12" y="7"/>
                    <a:pt x="13" y="7"/>
                  </a:cubicBezTo>
                  <a:cubicBezTo>
                    <a:pt x="12" y="7"/>
                    <a:pt x="12" y="7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0" y="6"/>
                  </a:move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moveTo>
                    <a:pt x="9" y="5"/>
                  </a:moveTo>
                  <a:cubicBezTo>
                    <a:pt x="9" y="5"/>
                    <a:pt x="10" y="5"/>
                    <a:pt x="10" y="6"/>
                  </a:cubicBezTo>
                  <a:cubicBezTo>
                    <a:pt x="10" y="5"/>
                    <a:pt x="9" y="5"/>
                    <a:pt x="9" y="5"/>
                  </a:cubicBezTo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moveTo>
                    <a:pt x="7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6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5" y="2"/>
                  </a:moveTo>
                  <a:cubicBezTo>
                    <a:pt x="5" y="2"/>
                    <a:pt x="5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4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" y="1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40"/>
            <p:cNvSpPr/>
            <p:nvPr/>
          </p:nvSpPr>
          <p:spPr bwMode="auto">
            <a:xfrm>
              <a:off x="9748838" y="4435475"/>
              <a:ext cx="1009650" cy="566737"/>
            </a:xfrm>
            <a:custGeom>
              <a:avLst/>
              <a:gdLst>
                <a:gd name="T0" fmla="*/ 0 w 360"/>
                <a:gd name="T1" fmla="*/ 16 h 202"/>
                <a:gd name="T2" fmla="*/ 12 w 360"/>
                <a:gd name="T3" fmla="*/ 21 h 202"/>
                <a:gd name="T4" fmla="*/ 76 w 360"/>
                <a:gd name="T5" fmla="*/ 4 h 202"/>
                <a:gd name="T6" fmla="*/ 76 w 360"/>
                <a:gd name="T7" fmla="*/ 4 h 202"/>
                <a:gd name="T8" fmla="*/ 138 w 360"/>
                <a:gd name="T9" fmla="*/ 25 h 202"/>
                <a:gd name="T10" fmla="*/ 323 w 360"/>
                <a:gd name="T11" fmla="*/ 181 h 202"/>
                <a:gd name="T12" fmla="*/ 181 w 360"/>
                <a:gd name="T13" fmla="*/ 41 h 202"/>
                <a:gd name="T14" fmla="*/ 180 w 360"/>
                <a:gd name="T15" fmla="*/ 39 h 202"/>
                <a:gd name="T16" fmla="*/ 179 w 360"/>
                <a:gd name="T17" fmla="*/ 39 h 202"/>
                <a:gd name="T18" fmla="*/ 179 w 360"/>
                <a:gd name="T19" fmla="*/ 39 h 202"/>
                <a:gd name="T20" fmla="*/ 179 w 360"/>
                <a:gd name="T21" fmla="*/ 39 h 202"/>
                <a:gd name="T22" fmla="*/ 178 w 360"/>
                <a:gd name="T23" fmla="*/ 38 h 202"/>
                <a:gd name="T24" fmla="*/ 178 w 360"/>
                <a:gd name="T25" fmla="*/ 38 h 202"/>
                <a:gd name="T26" fmla="*/ 177 w 360"/>
                <a:gd name="T27" fmla="*/ 37 h 202"/>
                <a:gd name="T28" fmla="*/ 177 w 360"/>
                <a:gd name="T29" fmla="*/ 37 h 202"/>
                <a:gd name="T30" fmla="*/ 176 w 360"/>
                <a:gd name="T31" fmla="*/ 37 h 202"/>
                <a:gd name="T32" fmla="*/ 176 w 360"/>
                <a:gd name="T33" fmla="*/ 36 h 202"/>
                <a:gd name="T34" fmla="*/ 176 w 360"/>
                <a:gd name="T35" fmla="*/ 36 h 202"/>
                <a:gd name="T36" fmla="*/ 175 w 360"/>
                <a:gd name="T37" fmla="*/ 36 h 202"/>
                <a:gd name="T38" fmla="*/ 175 w 360"/>
                <a:gd name="T39" fmla="*/ 35 h 202"/>
                <a:gd name="T40" fmla="*/ 174 w 360"/>
                <a:gd name="T41" fmla="*/ 35 h 202"/>
                <a:gd name="T42" fmla="*/ 174 w 360"/>
                <a:gd name="T43" fmla="*/ 35 h 202"/>
                <a:gd name="T44" fmla="*/ 174 w 360"/>
                <a:gd name="T45" fmla="*/ 34 h 202"/>
                <a:gd name="T46" fmla="*/ 173 w 360"/>
                <a:gd name="T47" fmla="*/ 34 h 202"/>
                <a:gd name="T48" fmla="*/ 173 w 360"/>
                <a:gd name="T49" fmla="*/ 33 h 202"/>
                <a:gd name="T50" fmla="*/ 172 w 360"/>
                <a:gd name="T51" fmla="*/ 33 h 202"/>
                <a:gd name="T52" fmla="*/ 172 w 360"/>
                <a:gd name="T53" fmla="*/ 33 h 202"/>
                <a:gd name="T54" fmla="*/ 171 w 360"/>
                <a:gd name="T55" fmla="*/ 32 h 202"/>
                <a:gd name="T56" fmla="*/ 170 w 360"/>
                <a:gd name="T57" fmla="*/ 32 h 202"/>
                <a:gd name="T58" fmla="*/ 170 w 360"/>
                <a:gd name="T59" fmla="*/ 31 h 202"/>
                <a:gd name="T60" fmla="*/ 169 w 360"/>
                <a:gd name="T61" fmla="*/ 31 h 202"/>
                <a:gd name="T62" fmla="*/ 168 w 360"/>
                <a:gd name="T63" fmla="*/ 30 h 202"/>
                <a:gd name="T64" fmla="*/ 166 w 360"/>
                <a:gd name="T65" fmla="*/ 29 h 202"/>
                <a:gd name="T66" fmla="*/ 164 w 360"/>
                <a:gd name="T67" fmla="*/ 27 h 202"/>
                <a:gd name="T68" fmla="*/ 164 w 360"/>
                <a:gd name="T69" fmla="*/ 27 h 202"/>
                <a:gd name="T70" fmla="*/ 162 w 360"/>
                <a:gd name="T71" fmla="*/ 26 h 202"/>
                <a:gd name="T72" fmla="*/ 161 w 360"/>
                <a:gd name="T73" fmla="*/ 25 h 202"/>
                <a:gd name="T74" fmla="*/ 160 w 360"/>
                <a:gd name="T75" fmla="*/ 25 h 202"/>
                <a:gd name="T76" fmla="*/ 159 w 360"/>
                <a:gd name="T77" fmla="*/ 24 h 202"/>
                <a:gd name="T78" fmla="*/ 159 w 360"/>
                <a:gd name="T79" fmla="*/ 24 h 202"/>
                <a:gd name="T80" fmla="*/ 158 w 360"/>
                <a:gd name="T81" fmla="*/ 23 h 202"/>
                <a:gd name="T82" fmla="*/ 157 w 360"/>
                <a:gd name="T83" fmla="*/ 23 h 202"/>
                <a:gd name="T84" fmla="*/ 157 w 360"/>
                <a:gd name="T85" fmla="*/ 23 h 202"/>
                <a:gd name="T86" fmla="*/ 157 w 360"/>
                <a:gd name="T87" fmla="*/ 22 h 202"/>
                <a:gd name="T88" fmla="*/ 156 w 360"/>
                <a:gd name="T89" fmla="*/ 22 h 202"/>
                <a:gd name="T90" fmla="*/ 155 w 360"/>
                <a:gd name="T91" fmla="*/ 22 h 202"/>
                <a:gd name="T92" fmla="*/ 155 w 360"/>
                <a:gd name="T93" fmla="*/ 21 h 202"/>
                <a:gd name="T94" fmla="*/ 154 w 360"/>
                <a:gd name="T95" fmla="*/ 21 h 202"/>
                <a:gd name="T96" fmla="*/ 153 w 360"/>
                <a:gd name="T97" fmla="*/ 2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202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8" y="0"/>
                    <a:pt x="9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3" y="17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7" y="19"/>
                    <a:pt x="9" y="20"/>
                    <a:pt x="12" y="21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3" y="10"/>
                    <a:pt x="55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97" y="4"/>
                    <a:pt x="117" y="10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219" y="85"/>
                    <a:pt x="260" y="180"/>
                    <a:pt x="360" y="202"/>
                  </a:cubicBezTo>
                  <a:cubicBezTo>
                    <a:pt x="348" y="195"/>
                    <a:pt x="336" y="188"/>
                    <a:pt x="323" y="181"/>
                  </a:cubicBezTo>
                  <a:cubicBezTo>
                    <a:pt x="280" y="163"/>
                    <a:pt x="255" y="131"/>
                    <a:pt x="231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16" y="78"/>
                    <a:pt x="200" y="58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1" y="41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0" y="40"/>
                    <a:pt x="180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9"/>
                    <a:pt x="180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7"/>
                    <a:pt x="178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5" y="36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175" y="36"/>
                    <a:pt x="175" y="36"/>
                    <a:pt x="175" y="36"/>
                  </a:cubicBezTo>
                  <a:cubicBezTo>
                    <a:pt x="175" y="36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3" y="34"/>
                    <a:pt x="173" y="34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1" y="33"/>
                    <a:pt x="171" y="33"/>
                    <a:pt x="171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71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1"/>
                    <a:pt x="170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1"/>
                    <a:pt x="170" y="31"/>
                    <a:pt x="169" y="3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1"/>
                    <a:pt x="169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7" y="29"/>
                    <a:pt x="166" y="29"/>
                    <a:pt x="166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6" y="29"/>
                    <a:pt x="166" y="28"/>
                    <a:pt x="166" y="28"/>
                  </a:cubicBezTo>
                  <a:cubicBezTo>
                    <a:pt x="166" y="28"/>
                    <a:pt x="166" y="28"/>
                    <a:pt x="166" y="28"/>
                  </a:cubicBezTo>
                  <a:cubicBezTo>
                    <a:pt x="165" y="28"/>
                    <a:pt x="165" y="28"/>
                    <a:pt x="164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27"/>
                    <a:pt x="163" y="27"/>
                    <a:pt x="163" y="27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6"/>
                    <a:pt x="162" y="26"/>
                    <a:pt x="162" y="26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2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5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5"/>
                    <a:pt x="160" y="25"/>
                    <a:pt x="160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8" y="24"/>
                    <a:pt x="158" y="23"/>
                    <a:pt x="158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1"/>
                    <a:pt x="155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26" y="5"/>
                    <a:pt x="99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A8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41"/>
            <p:cNvSpPr/>
            <p:nvPr/>
          </p:nvSpPr>
          <p:spPr bwMode="auto">
            <a:xfrm>
              <a:off x="9782175" y="4419600"/>
              <a:ext cx="1544638" cy="1381125"/>
            </a:xfrm>
            <a:custGeom>
              <a:avLst/>
              <a:gdLst>
                <a:gd name="T0" fmla="*/ 551 w 551"/>
                <a:gd name="T1" fmla="*/ 385 h 492"/>
                <a:gd name="T2" fmla="*/ 348 w 551"/>
                <a:gd name="T3" fmla="*/ 208 h 492"/>
                <a:gd name="T4" fmla="*/ 126 w 551"/>
                <a:gd name="T5" fmla="*/ 31 h 492"/>
                <a:gd name="T6" fmla="*/ 0 w 551"/>
                <a:gd name="T7" fmla="*/ 27 h 492"/>
                <a:gd name="T8" fmla="*/ 322 w 551"/>
                <a:gd name="T9" fmla="*/ 278 h 492"/>
                <a:gd name="T10" fmla="*/ 364 w 551"/>
                <a:gd name="T11" fmla="*/ 305 h 492"/>
                <a:gd name="T12" fmla="*/ 361 w 551"/>
                <a:gd name="T13" fmla="*/ 332 h 492"/>
                <a:gd name="T14" fmla="*/ 341 w 551"/>
                <a:gd name="T15" fmla="*/ 360 h 492"/>
                <a:gd name="T16" fmla="*/ 334 w 551"/>
                <a:gd name="T17" fmla="*/ 382 h 492"/>
                <a:gd name="T18" fmla="*/ 290 w 551"/>
                <a:gd name="T19" fmla="*/ 359 h 492"/>
                <a:gd name="T20" fmla="*/ 272 w 551"/>
                <a:gd name="T21" fmla="*/ 371 h 492"/>
                <a:gd name="T22" fmla="*/ 252 w 551"/>
                <a:gd name="T23" fmla="*/ 347 h 492"/>
                <a:gd name="T24" fmla="*/ 155 w 551"/>
                <a:gd name="T25" fmla="*/ 288 h 492"/>
                <a:gd name="T26" fmla="*/ 180 w 551"/>
                <a:gd name="T27" fmla="*/ 339 h 492"/>
                <a:gd name="T28" fmla="*/ 185 w 551"/>
                <a:gd name="T29" fmla="*/ 492 h 492"/>
                <a:gd name="T30" fmla="*/ 276 w 551"/>
                <a:gd name="T31" fmla="*/ 462 h 492"/>
                <a:gd name="T32" fmla="*/ 364 w 551"/>
                <a:gd name="T33" fmla="*/ 486 h 492"/>
                <a:gd name="T34" fmla="*/ 439 w 551"/>
                <a:gd name="T35" fmla="*/ 403 h 492"/>
                <a:gd name="T36" fmla="*/ 551 w 551"/>
                <a:gd name="T37" fmla="*/ 385 h 492"/>
                <a:gd name="T38" fmla="*/ 551 w 551"/>
                <a:gd name="T39" fmla="*/ 3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1" h="492">
                  <a:moveTo>
                    <a:pt x="551" y="385"/>
                  </a:moveTo>
                  <a:cubicBezTo>
                    <a:pt x="499" y="301"/>
                    <a:pt x="427" y="254"/>
                    <a:pt x="348" y="208"/>
                  </a:cubicBezTo>
                  <a:cubicBezTo>
                    <a:pt x="248" y="186"/>
                    <a:pt x="207" y="91"/>
                    <a:pt x="126" y="31"/>
                  </a:cubicBezTo>
                  <a:cubicBezTo>
                    <a:pt x="85" y="0"/>
                    <a:pt x="40" y="6"/>
                    <a:pt x="0" y="27"/>
                  </a:cubicBezTo>
                  <a:cubicBezTo>
                    <a:pt x="74" y="66"/>
                    <a:pt x="257" y="247"/>
                    <a:pt x="322" y="278"/>
                  </a:cubicBezTo>
                  <a:cubicBezTo>
                    <a:pt x="322" y="278"/>
                    <a:pt x="351" y="288"/>
                    <a:pt x="364" y="305"/>
                  </a:cubicBezTo>
                  <a:cubicBezTo>
                    <a:pt x="377" y="321"/>
                    <a:pt x="361" y="332"/>
                    <a:pt x="361" y="332"/>
                  </a:cubicBezTo>
                  <a:cubicBezTo>
                    <a:pt x="373" y="366"/>
                    <a:pt x="341" y="360"/>
                    <a:pt x="341" y="360"/>
                  </a:cubicBezTo>
                  <a:cubicBezTo>
                    <a:pt x="341" y="360"/>
                    <a:pt x="353" y="373"/>
                    <a:pt x="334" y="382"/>
                  </a:cubicBezTo>
                  <a:cubicBezTo>
                    <a:pt x="315" y="391"/>
                    <a:pt x="290" y="359"/>
                    <a:pt x="290" y="359"/>
                  </a:cubicBezTo>
                  <a:cubicBezTo>
                    <a:pt x="290" y="359"/>
                    <a:pt x="286" y="377"/>
                    <a:pt x="272" y="371"/>
                  </a:cubicBezTo>
                  <a:cubicBezTo>
                    <a:pt x="261" y="366"/>
                    <a:pt x="252" y="347"/>
                    <a:pt x="252" y="347"/>
                  </a:cubicBezTo>
                  <a:cubicBezTo>
                    <a:pt x="252" y="347"/>
                    <a:pt x="211" y="325"/>
                    <a:pt x="155" y="288"/>
                  </a:cubicBezTo>
                  <a:cubicBezTo>
                    <a:pt x="161" y="298"/>
                    <a:pt x="171" y="316"/>
                    <a:pt x="180" y="339"/>
                  </a:cubicBezTo>
                  <a:cubicBezTo>
                    <a:pt x="198" y="383"/>
                    <a:pt x="213" y="444"/>
                    <a:pt x="185" y="492"/>
                  </a:cubicBezTo>
                  <a:cubicBezTo>
                    <a:pt x="194" y="486"/>
                    <a:pt x="220" y="470"/>
                    <a:pt x="276" y="462"/>
                  </a:cubicBezTo>
                  <a:cubicBezTo>
                    <a:pt x="346" y="451"/>
                    <a:pt x="364" y="486"/>
                    <a:pt x="364" y="486"/>
                  </a:cubicBezTo>
                  <a:cubicBezTo>
                    <a:pt x="364" y="486"/>
                    <a:pt x="369" y="452"/>
                    <a:pt x="439" y="403"/>
                  </a:cubicBezTo>
                  <a:cubicBezTo>
                    <a:pt x="492" y="365"/>
                    <a:pt x="534" y="377"/>
                    <a:pt x="551" y="385"/>
                  </a:cubicBezTo>
                  <a:cubicBezTo>
                    <a:pt x="551" y="385"/>
                    <a:pt x="551" y="385"/>
                    <a:pt x="551" y="385"/>
                  </a:cubicBezTo>
                </a:path>
              </a:pathLst>
            </a:custGeom>
            <a:solidFill>
              <a:srgbClr val="BF2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42"/>
            <p:cNvSpPr/>
            <p:nvPr/>
          </p:nvSpPr>
          <p:spPr bwMode="auto">
            <a:xfrm>
              <a:off x="10217150" y="5227638"/>
              <a:ext cx="527050" cy="573087"/>
            </a:xfrm>
            <a:custGeom>
              <a:avLst/>
              <a:gdLst>
                <a:gd name="T0" fmla="*/ 135 w 188"/>
                <a:gd name="T1" fmla="*/ 71 h 204"/>
                <a:gd name="T2" fmla="*/ 117 w 188"/>
                <a:gd name="T3" fmla="*/ 83 h 204"/>
                <a:gd name="T4" fmla="*/ 97 w 188"/>
                <a:gd name="T5" fmla="*/ 59 h 204"/>
                <a:gd name="T6" fmla="*/ 0 w 188"/>
                <a:gd name="T7" fmla="*/ 0 h 204"/>
                <a:gd name="T8" fmla="*/ 25 w 188"/>
                <a:gd name="T9" fmla="*/ 51 h 204"/>
                <a:gd name="T10" fmla="*/ 30 w 188"/>
                <a:gd name="T11" fmla="*/ 204 h 204"/>
                <a:gd name="T12" fmla="*/ 121 w 188"/>
                <a:gd name="T13" fmla="*/ 174 h 204"/>
                <a:gd name="T14" fmla="*/ 188 w 188"/>
                <a:gd name="T15" fmla="*/ 180 h 204"/>
                <a:gd name="T16" fmla="*/ 157 w 188"/>
                <a:gd name="T17" fmla="*/ 91 h 204"/>
                <a:gd name="T18" fmla="*/ 135 w 188"/>
                <a:gd name="T19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04">
                  <a:moveTo>
                    <a:pt x="135" y="71"/>
                  </a:moveTo>
                  <a:cubicBezTo>
                    <a:pt x="135" y="71"/>
                    <a:pt x="131" y="89"/>
                    <a:pt x="117" y="83"/>
                  </a:cubicBezTo>
                  <a:cubicBezTo>
                    <a:pt x="106" y="78"/>
                    <a:pt x="97" y="59"/>
                    <a:pt x="97" y="59"/>
                  </a:cubicBezTo>
                  <a:cubicBezTo>
                    <a:pt x="97" y="59"/>
                    <a:pt x="56" y="37"/>
                    <a:pt x="0" y="0"/>
                  </a:cubicBezTo>
                  <a:cubicBezTo>
                    <a:pt x="6" y="10"/>
                    <a:pt x="16" y="28"/>
                    <a:pt x="25" y="51"/>
                  </a:cubicBezTo>
                  <a:cubicBezTo>
                    <a:pt x="43" y="95"/>
                    <a:pt x="58" y="156"/>
                    <a:pt x="30" y="204"/>
                  </a:cubicBezTo>
                  <a:cubicBezTo>
                    <a:pt x="39" y="198"/>
                    <a:pt x="65" y="182"/>
                    <a:pt x="121" y="174"/>
                  </a:cubicBezTo>
                  <a:cubicBezTo>
                    <a:pt x="153" y="169"/>
                    <a:pt x="175" y="174"/>
                    <a:pt x="188" y="180"/>
                  </a:cubicBezTo>
                  <a:cubicBezTo>
                    <a:pt x="182" y="148"/>
                    <a:pt x="173" y="118"/>
                    <a:pt x="157" y="91"/>
                  </a:cubicBezTo>
                  <a:cubicBezTo>
                    <a:pt x="145" y="84"/>
                    <a:pt x="135" y="71"/>
                    <a:pt x="135" y="71"/>
                  </a:cubicBezTo>
                </a:path>
              </a:pathLst>
            </a:custGeom>
            <a:solidFill>
              <a:srgbClr val="BF20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43"/>
            <p:cNvSpPr>
              <a:spLocks noEditPoints="1"/>
            </p:cNvSpPr>
            <p:nvPr/>
          </p:nvSpPr>
          <p:spPr bwMode="auto">
            <a:xfrm>
              <a:off x="10656888" y="5483225"/>
              <a:ext cx="150813" cy="300037"/>
            </a:xfrm>
            <a:custGeom>
              <a:avLst/>
              <a:gdLst>
                <a:gd name="T0" fmla="*/ 54 w 54"/>
                <a:gd name="T1" fmla="*/ 101 h 107"/>
                <a:gd name="T2" fmla="*/ 52 w 54"/>
                <a:gd name="T3" fmla="*/ 107 h 107"/>
                <a:gd name="T4" fmla="*/ 54 w 54"/>
                <a:gd name="T5" fmla="*/ 101 h 107"/>
                <a:gd name="T6" fmla="*/ 54 w 54"/>
                <a:gd name="T7" fmla="*/ 101 h 107"/>
                <a:gd name="T8" fmla="*/ 31 w 54"/>
                <a:gd name="T9" fmla="*/ 89 h 107"/>
                <a:gd name="T10" fmla="*/ 31 w 54"/>
                <a:gd name="T11" fmla="*/ 89 h 107"/>
                <a:gd name="T12" fmla="*/ 52 w 54"/>
                <a:gd name="T13" fmla="*/ 107 h 107"/>
                <a:gd name="T14" fmla="*/ 31 w 54"/>
                <a:gd name="T15" fmla="*/ 89 h 107"/>
                <a:gd name="T16" fmla="*/ 0 w 54"/>
                <a:gd name="T17" fmla="*/ 0 h 107"/>
                <a:gd name="T18" fmla="*/ 0 w 54"/>
                <a:gd name="T19" fmla="*/ 0 h 107"/>
                <a:gd name="T20" fmla="*/ 14 w 54"/>
                <a:gd name="T21" fmla="*/ 5 h 107"/>
                <a:gd name="T22" fmla="*/ 15 w 54"/>
                <a:gd name="T23" fmla="*/ 5 h 107"/>
                <a:gd name="T24" fmla="*/ 15 w 54"/>
                <a:gd name="T25" fmla="*/ 5 h 107"/>
                <a:gd name="T26" fmla="*/ 17 w 54"/>
                <a:gd name="T27" fmla="*/ 4 h 107"/>
                <a:gd name="T28" fmla="*/ 17 w 54"/>
                <a:gd name="T29" fmla="*/ 4 h 107"/>
                <a:gd name="T30" fmla="*/ 15 w 54"/>
                <a:gd name="T31" fmla="*/ 4 h 107"/>
                <a:gd name="T32" fmla="*/ 0 w 54"/>
                <a:gd name="T3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107">
                  <a:moveTo>
                    <a:pt x="54" y="101"/>
                  </a:moveTo>
                  <a:cubicBezTo>
                    <a:pt x="53" y="105"/>
                    <a:pt x="52" y="107"/>
                    <a:pt x="52" y="107"/>
                  </a:cubicBezTo>
                  <a:cubicBezTo>
                    <a:pt x="52" y="107"/>
                    <a:pt x="53" y="105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moveTo>
                    <a:pt x="31" y="89"/>
                  </a:moveTo>
                  <a:cubicBezTo>
                    <a:pt x="31" y="89"/>
                    <a:pt x="31" y="89"/>
                    <a:pt x="31" y="89"/>
                  </a:cubicBezTo>
                  <a:cubicBezTo>
                    <a:pt x="47" y="97"/>
                    <a:pt x="52" y="106"/>
                    <a:pt x="52" y="107"/>
                  </a:cubicBezTo>
                  <a:cubicBezTo>
                    <a:pt x="52" y="106"/>
                    <a:pt x="47" y="97"/>
                    <a:pt x="31" y="8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9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0" y="4"/>
                    <a:pt x="4" y="3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44"/>
            <p:cNvSpPr>
              <a:spLocks noEditPoints="1"/>
            </p:cNvSpPr>
            <p:nvPr/>
          </p:nvSpPr>
          <p:spPr bwMode="auto">
            <a:xfrm>
              <a:off x="10656888" y="5483225"/>
              <a:ext cx="146050" cy="300037"/>
            </a:xfrm>
            <a:custGeom>
              <a:avLst/>
              <a:gdLst>
                <a:gd name="T0" fmla="*/ 31 w 52"/>
                <a:gd name="T1" fmla="*/ 89 h 107"/>
                <a:gd name="T2" fmla="*/ 31 w 52"/>
                <a:gd name="T3" fmla="*/ 89 h 107"/>
                <a:gd name="T4" fmla="*/ 52 w 52"/>
                <a:gd name="T5" fmla="*/ 107 h 107"/>
                <a:gd name="T6" fmla="*/ 52 w 52"/>
                <a:gd name="T7" fmla="*/ 107 h 107"/>
                <a:gd name="T8" fmla="*/ 31 w 52"/>
                <a:gd name="T9" fmla="*/ 89 h 107"/>
                <a:gd name="T10" fmla="*/ 15 w 52"/>
                <a:gd name="T11" fmla="*/ 5 h 107"/>
                <a:gd name="T12" fmla="*/ 15 w 52"/>
                <a:gd name="T13" fmla="*/ 5 h 107"/>
                <a:gd name="T14" fmla="*/ 15 w 52"/>
                <a:gd name="T15" fmla="*/ 5 h 107"/>
                <a:gd name="T16" fmla="*/ 15 w 52"/>
                <a:gd name="T17" fmla="*/ 5 h 107"/>
                <a:gd name="T18" fmla="*/ 0 w 52"/>
                <a:gd name="T19" fmla="*/ 0 h 107"/>
                <a:gd name="T20" fmla="*/ 0 w 52"/>
                <a:gd name="T21" fmla="*/ 0 h 107"/>
                <a:gd name="T22" fmla="*/ 14 w 52"/>
                <a:gd name="T23" fmla="*/ 5 h 107"/>
                <a:gd name="T24" fmla="*/ 0 w 52"/>
                <a:gd name="T2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7">
                  <a:moveTo>
                    <a:pt x="31" y="89"/>
                  </a:moveTo>
                  <a:cubicBezTo>
                    <a:pt x="31" y="89"/>
                    <a:pt x="31" y="89"/>
                    <a:pt x="31" y="89"/>
                  </a:cubicBezTo>
                  <a:cubicBezTo>
                    <a:pt x="47" y="97"/>
                    <a:pt x="52" y="106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47" y="97"/>
                    <a:pt x="31" y="89"/>
                  </a:cubicBezTo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9" y="5"/>
                    <a:pt x="14" y="5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solidFill>
              <a:srgbClr val="A8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45"/>
            <p:cNvSpPr/>
            <p:nvPr/>
          </p:nvSpPr>
          <p:spPr bwMode="auto">
            <a:xfrm>
              <a:off x="10656888" y="5483225"/>
              <a:ext cx="150813" cy="300037"/>
            </a:xfrm>
            <a:custGeom>
              <a:avLst/>
              <a:gdLst>
                <a:gd name="T0" fmla="*/ 0 w 54"/>
                <a:gd name="T1" fmla="*/ 0 h 107"/>
                <a:gd name="T2" fmla="*/ 31 w 54"/>
                <a:gd name="T3" fmla="*/ 89 h 107"/>
                <a:gd name="T4" fmla="*/ 52 w 54"/>
                <a:gd name="T5" fmla="*/ 107 h 107"/>
                <a:gd name="T6" fmla="*/ 52 w 54"/>
                <a:gd name="T7" fmla="*/ 107 h 107"/>
                <a:gd name="T8" fmla="*/ 52 w 54"/>
                <a:gd name="T9" fmla="*/ 107 h 107"/>
                <a:gd name="T10" fmla="*/ 54 w 54"/>
                <a:gd name="T11" fmla="*/ 101 h 107"/>
                <a:gd name="T12" fmla="*/ 17 w 54"/>
                <a:gd name="T13" fmla="*/ 4 h 107"/>
                <a:gd name="T14" fmla="*/ 15 w 54"/>
                <a:gd name="T15" fmla="*/ 5 h 107"/>
                <a:gd name="T16" fmla="*/ 15 w 54"/>
                <a:gd name="T17" fmla="*/ 5 h 107"/>
                <a:gd name="T18" fmla="*/ 15 w 54"/>
                <a:gd name="T19" fmla="*/ 5 h 107"/>
                <a:gd name="T20" fmla="*/ 14 w 54"/>
                <a:gd name="T21" fmla="*/ 5 h 107"/>
                <a:gd name="T22" fmla="*/ 0 w 54"/>
                <a:gd name="T2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07">
                  <a:moveTo>
                    <a:pt x="0" y="0"/>
                  </a:moveTo>
                  <a:cubicBezTo>
                    <a:pt x="16" y="27"/>
                    <a:pt x="25" y="57"/>
                    <a:pt x="31" y="89"/>
                  </a:cubicBezTo>
                  <a:cubicBezTo>
                    <a:pt x="47" y="97"/>
                    <a:pt x="52" y="106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7"/>
                    <a:pt x="53" y="105"/>
                    <a:pt x="54" y="101"/>
                  </a:cubicBezTo>
                  <a:cubicBezTo>
                    <a:pt x="48" y="66"/>
                    <a:pt x="34" y="34"/>
                    <a:pt x="17" y="4"/>
                  </a:cubicBezTo>
                  <a:cubicBezTo>
                    <a:pt x="16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solidFill>
              <a:srgbClr val="A81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46"/>
            <p:cNvSpPr/>
            <p:nvPr/>
          </p:nvSpPr>
          <p:spPr bwMode="auto">
            <a:xfrm>
              <a:off x="10488613" y="5199063"/>
              <a:ext cx="350838" cy="317500"/>
            </a:xfrm>
            <a:custGeom>
              <a:avLst/>
              <a:gdLst>
                <a:gd name="T0" fmla="*/ 112 w 125"/>
                <a:gd name="T1" fmla="*/ 27 h 113"/>
                <a:gd name="T2" fmla="*/ 109 w 125"/>
                <a:gd name="T3" fmla="*/ 54 h 113"/>
                <a:gd name="T4" fmla="*/ 89 w 125"/>
                <a:gd name="T5" fmla="*/ 82 h 113"/>
                <a:gd name="T6" fmla="*/ 82 w 125"/>
                <a:gd name="T7" fmla="*/ 104 h 113"/>
                <a:gd name="T8" fmla="*/ 38 w 125"/>
                <a:gd name="T9" fmla="*/ 81 h 113"/>
                <a:gd name="T10" fmla="*/ 20 w 125"/>
                <a:gd name="T11" fmla="*/ 93 h 113"/>
                <a:gd name="T12" fmla="*/ 0 w 125"/>
                <a:gd name="T13" fmla="*/ 69 h 113"/>
                <a:gd name="T14" fmla="*/ 70 w 125"/>
                <a:gd name="T15" fmla="*/ 0 h 113"/>
                <a:gd name="T16" fmla="*/ 112 w 125"/>
                <a:gd name="T17" fmla="*/ 2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113">
                  <a:moveTo>
                    <a:pt x="112" y="27"/>
                  </a:moveTo>
                  <a:cubicBezTo>
                    <a:pt x="125" y="43"/>
                    <a:pt x="109" y="54"/>
                    <a:pt x="109" y="54"/>
                  </a:cubicBezTo>
                  <a:cubicBezTo>
                    <a:pt x="121" y="88"/>
                    <a:pt x="89" y="82"/>
                    <a:pt x="89" y="82"/>
                  </a:cubicBezTo>
                  <a:cubicBezTo>
                    <a:pt x="89" y="82"/>
                    <a:pt x="101" y="95"/>
                    <a:pt x="82" y="104"/>
                  </a:cubicBezTo>
                  <a:cubicBezTo>
                    <a:pt x="63" y="113"/>
                    <a:pt x="38" y="81"/>
                    <a:pt x="38" y="81"/>
                  </a:cubicBezTo>
                  <a:cubicBezTo>
                    <a:pt x="38" y="81"/>
                    <a:pt x="34" y="99"/>
                    <a:pt x="20" y="93"/>
                  </a:cubicBezTo>
                  <a:cubicBezTo>
                    <a:pt x="9" y="88"/>
                    <a:pt x="0" y="69"/>
                    <a:pt x="0" y="69"/>
                  </a:cubicBezTo>
                  <a:cubicBezTo>
                    <a:pt x="36" y="64"/>
                    <a:pt x="70" y="0"/>
                    <a:pt x="70" y="0"/>
                  </a:cubicBezTo>
                  <a:cubicBezTo>
                    <a:pt x="70" y="0"/>
                    <a:pt x="99" y="10"/>
                    <a:pt x="112" y="27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47"/>
            <p:cNvSpPr/>
            <p:nvPr/>
          </p:nvSpPr>
          <p:spPr bwMode="auto">
            <a:xfrm>
              <a:off x="9229725" y="4057650"/>
              <a:ext cx="1189038" cy="544512"/>
            </a:xfrm>
            <a:custGeom>
              <a:avLst/>
              <a:gdLst>
                <a:gd name="T0" fmla="*/ 424 w 424"/>
                <a:gd name="T1" fmla="*/ 75 h 194"/>
                <a:gd name="T2" fmla="*/ 424 w 424"/>
                <a:gd name="T3" fmla="*/ 75 h 194"/>
                <a:gd name="T4" fmla="*/ 273 w 424"/>
                <a:gd name="T5" fmla="*/ 58 h 194"/>
                <a:gd name="T6" fmla="*/ 164 w 424"/>
                <a:gd name="T7" fmla="*/ 147 h 194"/>
                <a:gd name="T8" fmla="*/ 88 w 424"/>
                <a:gd name="T9" fmla="*/ 183 h 194"/>
                <a:gd name="T10" fmla="*/ 3 w 424"/>
                <a:gd name="T11" fmla="*/ 184 h 194"/>
                <a:gd name="T12" fmla="*/ 3 w 424"/>
                <a:gd name="T13" fmla="*/ 184 h 194"/>
                <a:gd name="T14" fmla="*/ 0 w 424"/>
                <a:gd name="T15" fmla="*/ 183 h 194"/>
                <a:gd name="T16" fmla="*/ 0 w 424"/>
                <a:gd name="T17" fmla="*/ 183 h 194"/>
                <a:gd name="T18" fmla="*/ 78 w 424"/>
                <a:gd name="T19" fmla="*/ 161 h 194"/>
                <a:gd name="T20" fmla="*/ 201 w 424"/>
                <a:gd name="T21" fmla="*/ 47 h 194"/>
                <a:gd name="T22" fmla="*/ 201 w 424"/>
                <a:gd name="T23" fmla="*/ 48 h 194"/>
                <a:gd name="T24" fmla="*/ 424 w 424"/>
                <a:gd name="T25" fmla="*/ 7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4" h="194">
                  <a:moveTo>
                    <a:pt x="424" y="75"/>
                  </a:moveTo>
                  <a:cubicBezTo>
                    <a:pt x="424" y="75"/>
                    <a:pt x="424" y="75"/>
                    <a:pt x="424" y="75"/>
                  </a:cubicBezTo>
                  <a:cubicBezTo>
                    <a:pt x="378" y="51"/>
                    <a:pt x="323" y="47"/>
                    <a:pt x="273" y="58"/>
                  </a:cubicBezTo>
                  <a:cubicBezTo>
                    <a:pt x="205" y="73"/>
                    <a:pt x="197" y="115"/>
                    <a:pt x="164" y="147"/>
                  </a:cubicBezTo>
                  <a:cubicBezTo>
                    <a:pt x="130" y="144"/>
                    <a:pt x="104" y="166"/>
                    <a:pt x="88" y="183"/>
                  </a:cubicBezTo>
                  <a:cubicBezTo>
                    <a:pt x="41" y="194"/>
                    <a:pt x="5" y="185"/>
                    <a:pt x="3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2" y="184"/>
                    <a:pt x="1" y="184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24" y="178"/>
                    <a:pt x="50" y="171"/>
                    <a:pt x="78" y="161"/>
                  </a:cubicBezTo>
                  <a:cubicBezTo>
                    <a:pt x="150" y="134"/>
                    <a:pt x="186" y="79"/>
                    <a:pt x="201" y="47"/>
                  </a:cubicBezTo>
                  <a:cubicBezTo>
                    <a:pt x="201" y="48"/>
                    <a:pt x="201" y="48"/>
                    <a:pt x="201" y="48"/>
                  </a:cubicBezTo>
                  <a:cubicBezTo>
                    <a:pt x="201" y="48"/>
                    <a:pt x="327" y="0"/>
                    <a:pt x="424" y="75"/>
                  </a:cubicBezTo>
                </a:path>
              </a:pathLst>
            </a:custGeom>
            <a:solidFill>
              <a:srgbClr val="EA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48"/>
            <p:cNvSpPr/>
            <p:nvPr/>
          </p:nvSpPr>
          <p:spPr bwMode="auto">
            <a:xfrm>
              <a:off x="8559800" y="3309938"/>
              <a:ext cx="1482725" cy="1271587"/>
            </a:xfrm>
            <a:custGeom>
              <a:avLst/>
              <a:gdLst>
                <a:gd name="T0" fmla="*/ 488 w 529"/>
                <a:gd name="T1" fmla="*/ 191 h 453"/>
                <a:gd name="T2" fmla="*/ 449 w 529"/>
                <a:gd name="T3" fmla="*/ 291 h 453"/>
                <a:gd name="T4" fmla="*/ 440 w 529"/>
                <a:gd name="T5" fmla="*/ 313 h 453"/>
                <a:gd name="T6" fmla="*/ 317 w 529"/>
                <a:gd name="T7" fmla="*/ 427 h 453"/>
                <a:gd name="T8" fmla="*/ 239 w 529"/>
                <a:gd name="T9" fmla="*/ 449 h 453"/>
                <a:gd name="T10" fmla="*/ 216 w 529"/>
                <a:gd name="T11" fmla="*/ 452 h 453"/>
                <a:gd name="T12" fmla="*/ 184 w 529"/>
                <a:gd name="T13" fmla="*/ 453 h 453"/>
                <a:gd name="T14" fmla="*/ 161 w 529"/>
                <a:gd name="T15" fmla="*/ 451 h 453"/>
                <a:gd name="T16" fmla="*/ 54 w 529"/>
                <a:gd name="T17" fmla="*/ 392 h 453"/>
                <a:gd name="T18" fmla="*/ 54 w 529"/>
                <a:gd name="T19" fmla="*/ 392 h 453"/>
                <a:gd name="T20" fmla="*/ 49 w 529"/>
                <a:gd name="T21" fmla="*/ 386 h 453"/>
                <a:gd name="T22" fmla="*/ 23 w 529"/>
                <a:gd name="T23" fmla="*/ 61 h 453"/>
                <a:gd name="T24" fmla="*/ 44 w 529"/>
                <a:gd name="T25" fmla="*/ 43 h 453"/>
                <a:gd name="T26" fmla="*/ 116 w 529"/>
                <a:gd name="T27" fmla="*/ 2 h 453"/>
                <a:gd name="T28" fmla="*/ 117 w 529"/>
                <a:gd name="T29" fmla="*/ 0 h 453"/>
                <a:gd name="T30" fmla="*/ 133 w 529"/>
                <a:gd name="T31" fmla="*/ 13 h 453"/>
                <a:gd name="T32" fmla="*/ 216 w 529"/>
                <a:gd name="T33" fmla="*/ 19 h 453"/>
                <a:gd name="T34" fmla="*/ 217 w 529"/>
                <a:gd name="T35" fmla="*/ 19 h 453"/>
                <a:gd name="T36" fmla="*/ 218 w 529"/>
                <a:gd name="T37" fmla="*/ 21 h 453"/>
                <a:gd name="T38" fmla="*/ 315 w 529"/>
                <a:gd name="T39" fmla="*/ 56 h 453"/>
                <a:gd name="T40" fmla="*/ 316 w 529"/>
                <a:gd name="T41" fmla="*/ 55 h 453"/>
                <a:gd name="T42" fmla="*/ 366 w 529"/>
                <a:gd name="T43" fmla="*/ 117 h 453"/>
                <a:gd name="T44" fmla="*/ 432 w 529"/>
                <a:gd name="T45" fmla="*/ 219 h 453"/>
                <a:gd name="T46" fmla="*/ 464 w 529"/>
                <a:gd name="T47" fmla="*/ 189 h 453"/>
                <a:gd name="T48" fmla="*/ 488 w 529"/>
                <a:gd name="T49" fmla="*/ 19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9" h="453">
                  <a:moveTo>
                    <a:pt x="488" y="191"/>
                  </a:moveTo>
                  <a:cubicBezTo>
                    <a:pt x="529" y="207"/>
                    <a:pt x="514" y="307"/>
                    <a:pt x="449" y="291"/>
                  </a:cubicBezTo>
                  <a:cubicBezTo>
                    <a:pt x="449" y="291"/>
                    <a:pt x="446" y="300"/>
                    <a:pt x="440" y="313"/>
                  </a:cubicBezTo>
                  <a:cubicBezTo>
                    <a:pt x="425" y="345"/>
                    <a:pt x="389" y="400"/>
                    <a:pt x="317" y="427"/>
                  </a:cubicBezTo>
                  <a:cubicBezTo>
                    <a:pt x="289" y="437"/>
                    <a:pt x="263" y="444"/>
                    <a:pt x="239" y="449"/>
                  </a:cubicBezTo>
                  <a:cubicBezTo>
                    <a:pt x="231" y="450"/>
                    <a:pt x="223" y="451"/>
                    <a:pt x="216" y="452"/>
                  </a:cubicBezTo>
                  <a:cubicBezTo>
                    <a:pt x="204" y="453"/>
                    <a:pt x="194" y="453"/>
                    <a:pt x="184" y="453"/>
                  </a:cubicBezTo>
                  <a:cubicBezTo>
                    <a:pt x="176" y="452"/>
                    <a:pt x="168" y="452"/>
                    <a:pt x="161" y="451"/>
                  </a:cubicBezTo>
                  <a:cubicBezTo>
                    <a:pt x="115" y="444"/>
                    <a:pt x="79" y="424"/>
                    <a:pt x="54" y="392"/>
                  </a:cubicBezTo>
                  <a:cubicBezTo>
                    <a:pt x="54" y="392"/>
                    <a:pt x="54" y="392"/>
                    <a:pt x="54" y="392"/>
                  </a:cubicBezTo>
                  <a:cubicBezTo>
                    <a:pt x="52" y="390"/>
                    <a:pt x="50" y="388"/>
                    <a:pt x="49" y="386"/>
                  </a:cubicBezTo>
                  <a:cubicBezTo>
                    <a:pt x="0" y="322"/>
                    <a:pt x="22" y="69"/>
                    <a:pt x="23" y="61"/>
                  </a:cubicBezTo>
                  <a:cubicBezTo>
                    <a:pt x="30" y="57"/>
                    <a:pt x="37" y="50"/>
                    <a:pt x="44" y="43"/>
                  </a:cubicBezTo>
                  <a:cubicBezTo>
                    <a:pt x="79" y="11"/>
                    <a:pt x="116" y="2"/>
                    <a:pt x="116" y="2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1" y="5"/>
                    <a:pt x="126" y="9"/>
                    <a:pt x="133" y="13"/>
                  </a:cubicBezTo>
                  <a:cubicBezTo>
                    <a:pt x="169" y="32"/>
                    <a:pt x="216" y="19"/>
                    <a:pt x="216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20"/>
                    <a:pt x="218" y="21"/>
                  </a:cubicBezTo>
                  <a:cubicBezTo>
                    <a:pt x="227" y="54"/>
                    <a:pt x="315" y="56"/>
                    <a:pt x="315" y="56"/>
                  </a:cubicBezTo>
                  <a:cubicBezTo>
                    <a:pt x="316" y="55"/>
                    <a:pt x="316" y="55"/>
                    <a:pt x="316" y="55"/>
                  </a:cubicBezTo>
                  <a:cubicBezTo>
                    <a:pt x="327" y="78"/>
                    <a:pt x="349" y="101"/>
                    <a:pt x="366" y="117"/>
                  </a:cubicBezTo>
                  <a:cubicBezTo>
                    <a:pt x="390" y="140"/>
                    <a:pt x="436" y="159"/>
                    <a:pt x="432" y="219"/>
                  </a:cubicBezTo>
                  <a:cubicBezTo>
                    <a:pt x="432" y="219"/>
                    <a:pt x="441" y="193"/>
                    <a:pt x="464" y="189"/>
                  </a:cubicBezTo>
                  <a:cubicBezTo>
                    <a:pt x="471" y="187"/>
                    <a:pt x="479" y="188"/>
                    <a:pt x="488" y="19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49"/>
            <p:cNvSpPr>
              <a:spLocks noEditPoints="1"/>
            </p:cNvSpPr>
            <p:nvPr/>
          </p:nvSpPr>
          <p:spPr bwMode="auto">
            <a:xfrm>
              <a:off x="8932863" y="3346450"/>
              <a:ext cx="238125" cy="28575"/>
            </a:xfrm>
            <a:custGeom>
              <a:avLst/>
              <a:gdLst>
                <a:gd name="T0" fmla="*/ 47 w 85"/>
                <a:gd name="T1" fmla="*/ 10 h 10"/>
                <a:gd name="T2" fmla="*/ 47 w 85"/>
                <a:gd name="T3" fmla="*/ 10 h 10"/>
                <a:gd name="T4" fmla="*/ 47 w 85"/>
                <a:gd name="T5" fmla="*/ 10 h 10"/>
                <a:gd name="T6" fmla="*/ 47 w 85"/>
                <a:gd name="T7" fmla="*/ 10 h 10"/>
                <a:gd name="T8" fmla="*/ 84 w 85"/>
                <a:gd name="T9" fmla="*/ 6 h 10"/>
                <a:gd name="T10" fmla="*/ 83 w 85"/>
                <a:gd name="T11" fmla="*/ 6 h 10"/>
                <a:gd name="T12" fmla="*/ 47 w 85"/>
                <a:gd name="T13" fmla="*/ 10 h 10"/>
                <a:gd name="T14" fmla="*/ 83 w 85"/>
                <a:gd name="T15" fmla="*/ 6 h 10"/>
                <a:gd name="T16" fmla="*/ 84 w 85"/>
                <a:gd name="T17" fmla="*/ 6 h 10"/>
                <a:gd name="T18" fmla="*/ 85 w 85"/>
                <a:gd name="T19" fmla="*/ 8 h 10"/>
                <a:gd name="T20" fmla="*/ 85 w 85"/>
                <a:gd name="T21" fmla="*/ 8 h 10"/>
                <a:gd name="T22" fmla="*/ 85 w 85"/>
                <a:gd name="T23" fmla="*/ 8 h 10"/>
                <a:gd name="T24" fmla="*/ 84 w 85"/>
                <a:gd name="T25" fmla="*/ 6 h 10"/>
                <a:gd name="T26" fmla="*/ 0 w 85"/>
                <a:gd name="T27" fmla="*/ 0 h 10"/>
                <a:gd name="T28" fmla="*/ 0 w 85"/>
                <a:gd name="T29" fmla="*/ 0 h 10"/>
                <a:gd name="T30" fmla="*/ 0 w 85"/>
                <a:gd name="T31" fmla="*/ 0 h 10"/>
                <a:gd name="T32" fmla="*/ 0 w 85"/>
                <a:gd name="T33" fmla="*/ 0 h 10"/>
                <a:gd name="T34" fmla="*/ 0 w 85"/>
                <a:gd name="T35" fmla="*/ 0 h 10"/>
                <a:gd name="T36" fmla="*/ 0 w 85"/>
                <a:gd name="T37" fmla="*/ 0 h 10"/>
                <a:gd name="T38" fmla="*/ 0 w 85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10">
                  <a:moveTo>
                    <a:pt x="47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84" y="6"/>
                  </a:move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67" y="10"/>
                    <a:pt x="47" y="10"/>
                  </a:cubicBezTo>
                  <a:cubicBezTo>
                    <a:pt x="67" y="10"/>
                    <a:pt x="83" y="6"/>
                    <a:pt x="83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7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7"/>
                    <a:pt x="84" y="6"/>
                    <a:pt x="84" y="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50"/>
            <p:cNvSpPr/>
            <p:nvPr/>
          </p:nvSpPr>
          <p:spPr bwMode="auto">
            <a:xfrm>
              <a:off x="8932863" y="3346450"/>
              <a:ext cx="479425" cy="120650"/>
            </a:xfrm>
            <a:custGeom>
              <a:avLst/>
              <a:gdLst>
                <a:gd name="T0" fmla="*/ 0 w 171"/>
                <a:gd name="T1" fmla="*/ 0 h 43"/>
                <a:gd name="T2" fmla="*/ 62 w 171"/>
                <a:gd name="T3" fmla="*/ 20 h 43"/>
                <a:gd name="T4" fmla="*/ 79 w 171"/>
                <a:gd name="T5" fmla="*/ 18 h 43"/>
                <a:gd name="T6" fmla="*/ 164 w 171"/>
                <a:gd name="T7" fmla="*/ 43 h 43"/>
                <a:gd name="T8" fmla="*/ 171 w 171"/>
                <a:gd name="T9" fmla="*/ 42 h 43"/>
                <a:gd name="T10" fmla="*/ 85 w 171"/>
                <a:gd name="T11" fmla="*/ 8 h 43"/>
                <a:gd name="T12" fmla="*/ 85 w 171"/>
                <a:gd name="T13" fmla="*/ 8 h 43"/>
                <a:gd name="T14" fmla="*/ 85 w 171"/>
                <a:gd name="T15" fmla="*/ 8 h 43"/>
                <a:gd name="T16" fmla="*/ 85 w 171"/>
                <a:gd name="T17" fmla="*/ 8 h 43"/>
                <a:gd name="T18" fmla="*/ 85 w 171"/>
                <a:gd name="T19" fmla="*/ 8 h 43"/>
                <a:gd name="T20" fmla="*/ 84 w 171"/>
                <a:gd name="T21" fmla="*/ 6 h 43"/>
                <a:gd name="T22" fmla="*/ 83 w 171"/>
                <a:gd name="T23" fmla="*/ 6 h 43"/>
                <a:gd name="T24" fmla="*/ 47 w 171"/>
                <a:gd name="T25" fmla="*/ 10 h 43"/>
                <a:gd name="T26" fmla="*/ 47 w 171"/>
                <a:gd name="T27" fmla="*/ 10 h 43"/>
                <a:gd name="T28" fmla="*/ 47 w 171"/>
                <a:gd name="T29" fmla="*/ 10 h 43"/>
                <a:gd name="T30" fmla="*/ 47 w 171"/>
                <a:gd name="T31" fmla="*/ 10 h 43"/>
                <a:gd name="T32" fmla="*/ 47 w 171"/>
                <a:gd name="T33" fmla="*/ 10 h 43"/>
                <a:gd name="T34" fmla="*/ 0 w 171"/>
                <a:gd name="T35" fmla="*/ 0 h 43"/>
                <a:gd name="T36" fmla="*/ 0 w 171"/>
                <a:gd name="T37" fmla="*/ 0 h 43"/>
                <a:gd name="T38" fmla="*/ 0 w 171"/>
                <a:gd name="T3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" h="43">
                  <a:moveTo>
                    <a:pt x="0" y="0"/>
                  </a:moveTo>
                  <a:cubicBezTo>
                    <a:pt x="17" y="13"/>
                    <a:pt x="40" y="20"/>
                    <a:pt x="62" y="20"/>
                  </a:cubicBezTo>
                  <a:cubicBezTo>
                    <a:pt x="68" y="20"/>
                    <a:pt x="73" y="19"/>
                    <a:pt x="79" y="18"/>
                  </a:cubicBezTo>
                  <a:cubicBezTo>
                    <a:pt x="105" y="29"/>
                    <a:pt x="135" y="43"/>
                    <a:pt x="164" y="43"/>
                  </a:cubicBezTo>
                  <a:cubicBezTo>
                    <a:pt x="166" y="43"/>
                    <a:pt x="169" y="43"/>
                    <a:pt x="171" y="42"/>
                  </a:cubicBezTo>
                  <a:cubicBezTo>
                    <a:pt x="148" y="41"/>
                    <a:pt x="92" y="34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7"/>
                    <a:pt x="84" y="6"/>
                    <a:pt x="84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6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32" y="10"/>
                    <a:pt x="15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51"/>
            <p:cNvSpPr>
              <a:spLocks noEditPoints="1"/>
            </p:cNvSpPr>
            <p:nvPr/>
          </p:nvSpPr>
          <p:spPr bwMode="auto">
            <a:xfrm>
              <a:off x="8694738" y="439102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52"/>
            <p:cNvSpPr/>
            <p:nvPr/>
          </p:nvSpPr>
          <p:spPr bwMode="auto">
            <a:xfrm>
              <a:off x="8618538" y="4113213"/>
              <a:ext cx="692150" cy="468312"/>
            </a:xfrm>
            <a:custGeom>
              <a:avLst/>
              <a:gdLst>
                <a:gd name="T0" fmla="*/ 0 w 247"/>
                <a:gd name="T1" fmla="*/ 0 h 167"/>
                <a:gd name="T2" fmla="*/ 27 w 247"/>
                <a:gd name="T3" fmla="*/ 99 h 167"/>
                <a:gd name="T4" fmla="*/ 27 w 247"/>
                <a:gd name="T5" fmla="*/ 99 h 167"/>
                <a:gd name="T6" fmla="*/ 27 w 247"/>
                <a:gd name="T7" fmla="*/ 99 h 167"/>
                <a:gd name="T8" fmla="*/ 27 w 247"/>
                <a:gd name="T9" fmla="*/ 99 h 167"/>
                <a:gd name="T10" fmla="*/ 27 w 247"/>
                <a:gd name="T11" fmla="*/ 100 h 167"/>
                <a:gd name="T12" fmla="*/ 27 w 247"/>
                <a:gd name="T13" fmla="*/ 100 h 167"/>
                <a:gd name="T14" fmla="*/ 27 w 247"/>
                <a:gd name="T15" fmla="*/ 100 h 167"/>
                <a:gd name="T16" fmla="*/ 28 w 247"/>
                <a:gd name="T17" fmla="*/ 100 h 167"/>
                <a:gd name="T18" fmla="*/ 28 w 247"/>
                <a:gd name="T19" fmla="*/ 100 h 167"/>
                <a:gd name="T20" fmla="*/ 28 w 247"/>
                <a:gd name="T21" fmla="*/ 100 h 167"/>
                <a:gd name="T22" fmla="*/ 28 w 247"/>
                <a:gd name="T23" fmla="*/ 100 h 167"/>
                <a:gd name="T24" fmla="*/ 33 w 247"/>
                <a:gd name="T25" fmla="*/ 106 h 167"/>
                <a:gd name="T26" fmla="*/ 33 w 247"/>
                <a:gd name="T27" fmla="*/ 106 h 167"/>
                <a:gd name="T28" fmla="*/ 33 w 247"/>
                <a:gd name="T29" fmla="*/ 106 h 167"/>
                <a:gd name="T30" fmla="*/ 140 w 247"/>
                <a:gd name="T31" fmla="*/ 165 h 167"/>
                <a:gd name="T32" fmla="*/ 163 w 247"/>
                <a:gd name="T33" fmla="*/ 167 h 167"/>
                <a:gd name="T34" fmla="*/ 163 w 247"/>
                <a:gd name="T35" fmla="*/ 167 h 167"/>
                <a:gd name="T36" fmla="*/ 163 w 247"/>
                <a:gd name="T37" fmla="*/ 167 h 167"/>
                <a:gd name="T38" fmla="*/ 163 w 247"/>
                <a:gd name="T39" fmla="*/ 167 h 167"/>
                <a:gd name="T40" fmla="*/ 171 w 247"/>
                <a:gd name="T41" fmla="*/ 167 h 167"/>
                <a:gd name="T42" fmla="*/ 171 w 247"/>
                <a:gd name="T43" fmla="*/ 167 h 167"/>
                <a:gd name="T44" fmla="*/ 171 w 247"/>
                <a:gd name="T45" fmla="*/ 167 h 167"/>
                <a:gd name="T46" fmla="*/ 193 w 247"/>
                <a:gd name="T47" fmla="*/ 166 h 167"/>
                <a:gd name="T48" fmla="*/ 195 w 247"/>
                <a:gd name="T49" fmla="*/ 166 h 167"/>
                <a:gd name="T50" fmla="*/ 195 w 247"/>
                <a:gd name="T51" fmla="*/ 166 h 167"/>
                <a:gd name="T52" fmla="*/ 218 w 247"/>
                <a:gd name="T53" fmla="*/ 163 h 167"/>
                <a:gd name="T54" fmla="*/ 218 w 247"/>
                <a:gd name="T55" fmla="*/ 163 h 167"/>
                <a:gd name="T56" fmla="*/ 247 w 247"/>
                <a:gd name="T57" fmla="*/ 156 h 167"/>
                <a:gd name="T58" fmla="*/ 209 w 247"/>
                <a:gd name="T59" fmla="*/ 158 h 167"/>
                <a:gd name="T60" fmla="*/ 104 w 247"/>
                <a:gd name="T61" fmla="*/ 136 h 167"/>
                <a:gd name="T62" fmla="*/ 0 w 247"/>
                <a:gd name="T6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7" h="167">
                  <a:moveTo>
                    <a:pt x="0" y="0"/>
                  </a:moveTo>
                  <a:cubicBezTo>
                    <a:pt x="5" y="42"/>
                    <a:pt x="13" y="7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9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8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9" y="102"/>
                    <a:pt x="31" y="104"/>
                    <a:pt x="33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58" y="138"/>
                    <a:pt x="94" y="158"/>
                    <a:pt x="140" y="165"/>
                  </a:cubicBezTo>
                  <a:cubicBezTo>
                    <a:pt x="147" y="166"/>
                    <a:pt x="155" y="166"/>
                    <a:pt x="163" y="167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66" y="167"/>
                    <a:pt x="168" y="167"/>
                    <a:pt x="171" y="167"/>
                  </a:cubicBezTo>
                  <a:cubicBezTo>
                    <a:pt x="171" y="167"/>
                    <a:pt x="171" y="167"/>
                    <a:pt x="171" y="167"/>
                  </a:cubicBezTo>
                  <a:cubicBezTo>
                    <a:pt x="171" y="167"/>
                    <a:pt x="171" y="167"/>
                    <a:pt x="171" y="167"/>
                  </a:cubicBezTo>
                  <a:cubicBezTo>
                    <a:pt x="178" y="167"/>
                    <a:pt x="186" y="166"/>
                    <a:pt x="193" y="166"/>
                  </a:cubicBezTo>
                  <a:cubicBezTo>
                    <a:pt x="194" y="166"/>
                    <a:pt x="194" y="166"/>
                    <a:pt x="195" y="166"/>
                  </a:cubicBezTo>
                  <a:cubicBezTo>
                    <a:pt x="195" y="166"/>
                    <a:pt x="195" y="166"/>
                    <a:pt x="195" y="166"/>
                  </a:cubicBezTo>
                  <a:cubicBezTo>
                    <a:pt x="202" y="165"/>
                    <a:pt x="210" y="164"/>
                    <a:pt x="218" y="163"/>
                  </a:cubicBezTo>
                  <a:cubicBezTo>
                    <a:pt x="218" y="163"/>
                    <a:pt x="218" y="163"/>
                    <a:pt x="218" y="163"/>
                  </a:cubicBezTo>
                  <a:cubicBezTo>
                    <a:pt x="227" y="161"/>
                    <a:pt x="237" y="159"/>
                    <a:pt x="247" y="156"/>
                  </a:cubicBezTo>
                  <a:cubicBezTo>
                    <a:pt x="234" y="158"/>
                    <a:pt x="222" y="158"/>
                    <a:pt x="209" y="158"/>
                  </a:cubicBezTo>
                  <a:cubicBezTo>
                    <a:pt x="174" y="158"/>
                    <a:pt x="139" y="152"/>
                    <a:pt x="104" y="136"/>
                  </a:cubicBezTo>
                  <a:cubicBezTo>
                    <a:pt x="49" y="110"/>
                    <a:pt x="17" y="59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53"/>
            <p:cNvSpPr/>
            <p:nvPr/>
          </p:nvSpPr>
          <p:spPr bwMode="auto">
            <a:xfrm>
              <a:off x="9415463" y="3465513"/>
              <a:ext cx="307975" cy="296862"/>
            </a:xfrm>
            <a:custGeom>
              <a:avLst/>
              <a:gdLst>
                <a:gd name="T0" fmla="*/ 11 w 110"/>
                <a:gd name="T1" fmla="*/ 0 h 106"/>
                <a:gd name="T2" fmla="*/ 10 w 110"/>
                <a:gd name="T3" fmla="*/ 1 h 106"/>
                <a:gd name="T4" fmla="*/ 0 w 110"/>
                <a:gd name="T5" fmla="*/ 0 h 106"/>
                <a:gd name="T6" fmla="*/ 108 w 110"/>
                <a:gd name="T7" fmla="*/ 105 h 106"/>
                <a:gd name="T8" fmla="*/ 110 w 110"/>
                <a:gd name="T9" fmla="*/ 106 h 106"/>
                <a:gd name="T10" fmla="*/ 62 w 110"/>
                <a:gd name="T11" fmla="*/ 63 h 106"/>
                <a:gd name="T12" fmla="*/ 62 w 110"/>
                <a:gd name="T13" fmla="*/ 63 h 106"/>
                <a:gd name="T14" fmla="*/ 62 w 110"/>
                <a:gd name="T15" fmla="*/ 63 h 106"/>
                <a:gd name="T16" fmla="*/ 62 w 110"/>
                <a:gd name="T17" fmla="*/ 63 h 106"/>
                <a:gd name="T18" fmla="*/ 62 w 110"/>
                <a:gd name="T19" fmla="*/ 62 h 106"/>
                <a:gd name="T20" fmla="*/ 61 w 110"/>
                <a:gd name="T21" fmla="*/ 62 h 106"/>
                <a:gd name="T22" fmla="*/ 61 w 110"/>
                <a:gd name="T23" fmla="*/ 62 h 106"/>
                <a:gd name="T24" fmla="*/ 61 w 110"/>
                <a:gd name="T25" fmla="*/ 62 h 106"/>
                <a:gd name="T26" fmla="*/ 61 w 110"/>
                <a:gd name="T27" fmla="*/ 62 h 106"/>
                <a:gd name="T28" fmla="*/ 61 w 110"/>
                <a:gd name="T29" fmla="*/ 62 h 106"/>
                <a:gd name="T30" fmla="*/ 61 w 110"/>
                <a:gd name="T31" fmla="*/ 62 h 106"/>
                <a:gd name="T32" fmla="*/ 61 w 110"/>
                <a:gd name="T33" fmla="*/ 62 h 106"/>
                <a:gd name="T34" fmla="*/ 11 w 110"/>
                <a:gd name="T3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06">
                  <a:moveTo>
                    <a:pt x="11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6" y="1"/>
                    <a:pt x="0" y="0"/>
                  </a:cubicBezTo>
                  <a:cubicBezTo>
                    <a:pt x="24" y="44"/>
                    <a:pt x="57" y="85"/>
                    <a:pt x="108" y="105"/>
                  </a:cubicBezTo>
                  <a:cubicBezTo>
                    <a:pt x="109" y="105"/>
                    <a:pt x="109" y="106"/>
                    <a:pt x="110" y="106"/>
                  </a:cubicBezTo>
                  <a:cubicBezTo>
                    <a:pt x="96" y="87"/>
                    <a:pt x="76" y="75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3"/>
                    <a:pt x="62" y="62"/>
                    <a:pt x="62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44" y="46"/>
                    <a:pt x="22" y="23"/>
                    <a:pt x="11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54"/>
            <p:cNvSpPr/>
            <p:nvPr/>
          </p:nvSpPr>
          <p:spPr bwMode="auto">
            <a:xfrm>
              <a:off x="8526463" y="2925763"/>
              <a:ext cx="1466850" cy="1000125"/>
            </a:xfrm>
            <a:custGeom>
              <a:avLst/>
              <a:gdLst>
                <a:gd name="T0" fmla="*/ 452 w 523"/>
                <a:gd name="T1" fmla="*/ 150 h 356"/>
                <a:gd name="T2" fmla="*/ 476 w 523"/>
                <a:gd name="T3" fmla="*/ 326 h 356"/>
                <a:gd name="T4" fmla="*/ 476 w 523"/>
                <a:gd name="T5" fmla="*/ 326 h 356"/>
                <a:gd name="T6" fmla="*/ 444 w 523"/>
                <a:gd name="T7" fmla="*/ 356 h 356"/>
                <a:gd name="T8" fmla="*/ 378 w 523"/>
                <a:gd name="T9" fmla="*/ 254 h 356"/>
                <a:gd name="T10" fmla="*/ 328 w 523"/>
                <a:gd name="T11" fmla="*/ 192 h 356"/>
                <a:gd name="T12" fmla="*/ 327 w 523"/>
                <a:gd name="T13" fmla="*/ 193 h 356"/>
                <a:gd name="T14" fmla="*/ 230 w 523"/>
                <a:gd name="T15" fmla="*/ 158 h 356"/>
                <a:gd name="T16" fmla="*/ 229 w 523"/>
                <a:gd name="T17" fmla="*/ 156 h 356"/>
                <a:gd name="T18" fmla="*/ 228 w 523"/>
                <a:gd name="T19" fmla="*/ 156 h 356"/>
                <a:gd name="T20" fmla="*/ 145 w 523"/>
                <a:gd name="T21" fmla="*/ 150 h 356"/>
                <a:gd name="T22" fmla="*/ 129 w 523"/>
                <a:gd name="T23" fmla="*/ 137 h 356"/>
                <a:gd name="T24" fmla="*/ 128 w 523"/>
                <a:gd name="T25" fmla="*/ 139 h 356"/>
                <a:gd name="T26" fmla="*/ 56 w 523"/>
                <a:gd name="T27" fmla="*/ 180 h 356"/>
                <a:gd name="T28" fmla="*/ 35 w 523"/>
                <a:gd name="T29" fmla="*/ 198 h 356"/>
                <a:gd name="T30" fmla="*/ 10 w 523"/>
                <a:gd name="T31" fmla="*/ 178 h 356"/>
                <a:gd name="T32" fmla="*/ 99 w 523"/>
                <a:gd name="T33" fmla="*/ 44 h 356"/>
                <a:gd name="T34" fmla="*/ 187 w 523"/>
                <a:gd name="T35" fmla="*/ 48 h 356"/>
                <a:gd name="T36" fmla="*/ 295 w 523"/>
                <a:gd name="T37" fmla="*/ 27 h 356"/>
                <a:gd name="T38" fmla="*/ 270 w 523"/>
                <a:gd name="T39" fmla="*/ 61 h 356"/>
                <a:gd name="T40" fmla="*/ 394 w 523"/>
                <a:gd name="T41" fmla="*/ 61 h 356"/>
                <a:gd name="T42" fmla="*/ 369 w 523"/>
                <a:gd name="T43" fmla="*/ 88 h 356"/>
                <a:gd name="T44" fmla="*/ 473 w 523"/>
                <a:gd name="T45" fmla="*/ 127 h 356"/>
                <a:gd name="T46" fmla="*/ 452 w 523"/>
                <a:gd name="T47" fmla="*/ 15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3" h="356">
                  <a:moveTo>
                    <a:pt x="452" y="150"/>
                  </a:moveTo>
                  <a:cubicBezTo>
                    <a:pt x="523" y="205"/>
                    <a:pt x="476" y="326"/>
                    <a:pt x="476" y="326"/>
                  </a:cubicBezTo>
                  <a:cubicBezTo>
                    <a:pt x="476" y="326"/>
                    <a:pt x="476" y="326"/>
                    <a:pt x="476" y="326"/>
                  </a:cubicBezTo>
                  <a:cubicBezTo>
                    <a:pt x="453" y="330"/>
                    <a:pt x="444" y="356"/>
                    <a:pt x="444" y="356"/>
                  </a:cubicBezTo>
                  <a:cubicBezTo>
                    <a:pt x="448" y="296"/>
                    <a:pt x="402" y="277"/>
                    <a:pt x="378" y="254"/>
                  </a:cubicBezTo>
                  <a:cubicBezTo>
                    <a:pt x="361" y="238"/>
                    <a:pt x="339" y="215"/>
                    <a:pt x="328" y="192"/>
                  </a:cubicBezTo>
                  <a:cubicBezTo>
                    <a:pt x="327" y="193"/>
                    <a:pt x="327" y="193"/>
                    <a:pt x="327" y="193"/>
                  </a:cubicBezTo>
                  <a:cubicBezTo>
                    <a:pt x="327" y="193"/>
                    <a:pt x="239" y="191"/>
                    <a:pt x="230" y="158"/>
                  </a:cubicBezTo>
                  <a:cubicBezTo>
                    <a:pt x="229" y="157"/>
                    <a:pt x="229" y="156"/>
                    <a:pt x="229" y="156"/>
                  </a:cubicBezTo>
                  <a:cubicBezTo>
                    <a:pt x="228" y="156"/>
                    <a:pt x="228" y="156"/>
                    <a:pt x="228" y="156"/>
                  </a:cubicBezTo>
                  <a:cubicBezTo>
                    <a:pt x="228" y="156"/>
                    <a:pt x="181" y="169"/>
                    <a:pt x="145" y="150"/>
                  </a:cubicBezTo>
                  <a:cubicBezTo>
                    <a:pt x="138" y="146"/>
                    <a:pt x="133" y="142"/>
                    <a:pt x="129" y="137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39"/>
                    <a:pt x="91" y="148"/>
                    <a:pt x="56" y="180"/>
                  </a:cubicBezTo>
                  <a:cubicBezTo>
                    <a:pt x="49" y="187"/>
                    <a:pt x="42" y="194"/>
                    <a:pt x="35" y="198"/>
                  </a:cubicBezTo>
                  <a:cubicBezTo>
                    <a:pt x="25" y="203"/>
                    <a:pt x="16" y="201"/>
                    <a:pt x="10" y="178"/>
                  </a:cubicBezTo>
                  <a:cubicBezTo>
                    <a:pt x="0" y="140"/>
                    <a:pt x="50" y="73"/>
                    <a:pt x="99" y="44"/>
                  </a:cubicBezTo>
                  <a:cubicBezTo>
                    <a:pt x="147" y="14"/>
                    <a:pt x="228" y="0"/>
                    <a:pt x="187" y="48"/>
                  </a:cubicBezTo>
                  <a:cubicBezTo>
                    <a:pt x="187" y="48"/>
                    <a:pt x="265" y="8"/>
                    <a:pt x="295" y="27"/>
                  </a:cubicBezTo>
                  <a:cubicBezTo>
                    <a:pt x="311" y="37"/>
                    <a:pt x="272" y="59"/>
                    <a:pt x="270" y="61"/>
                  </a:cubicBezTo>
                  <a:cubicBezTo>
                    <a:pt x="274" y="60"/>
                    <a:pt x="379" y="34"/>
                    <a:pt x="394" y="61"/>
                  </a:cubicBezTo>
                  <a:cubicBezTo>
                    <a:pt x="410" y="90"/>
                    <a:pt x="369" y="88"/>
                    <a:pt x="369" y="88"/>
                  </a:cubicBezTo>
                  <a:cubicBezTo>
                    <a:pt x="369" y="88"/>
                    <a:pt x="447" y="88"/>
                    <a:pt x="473" y="127"/>
                  </a:cubicBezTo>
                  <a:cubicBezTo>
                    <a:pt x="492" y="157"/>
                    <a:pt x="465" y="153"/>
                    <a:pt x="452" y="150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55"/>
            <p:cNvSpPr/>
            <p:nvPr/>
          </p:nvSpPr>
          <p:spPr bwMode="auto">
            <a:xfrm>
              <a:off x="9151938" y="4570413"/>
              <a:ext cx="234950" cy="233362"/>
            </a:xfrm>
            <a:custGeom>
              <a:avLst/>
              <a:gdLst>
                <a:gd name="T0" fmla="*/ 31 w 84"/>
                <a:gd name="T1" fmla="*/ 1 h 83"/>
                <a:gd name="T2" fmla="*/ 74 w 84"/>
                <a:gd name="T3" fmla="*/ 71 h 83"/>
                <a:gd name="T4" fmla="*/ 0 w 84"/>
                <a:gd name="T5" fmla="*/ 32 h 83"/>
                <a:gd name="T6" fmla="*/ 0 w 84"/>
                <a:gd name="T7" fmla="*/ 31 h 83"/>
                <a:gd name="T8" fmla="*/ 5 w 84"/>
                <a:gd name="T9" fmla="*/ 5 h 83"/>
                <a:gd name="T10" fmla="*/ 5 w 84"/>
                <a:gd name="T11" fmla="*/ 3 h 83"/>
                <a:gd name="T12" fmla="*/ 28 w 84"/>
                <a:gd name="T13" fmla="*/ 0 h 83"/>
                <a:gd name="T14" fmla="*/ 28 w 84"/>
                <a:gd name="T15" fmla="*/ 0 h 83"/>
                <a:gd name="T16" fmla="*/ 31 w 84"/>
                <a:gd name="T17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3">
                  <a:moveTo>
                    <a:pt x="31" y="1"/>
                  </a:moveTo>
                  <a:cubicBezTo>
                    <a:pt x="60" y="13"/>
                    <a:pt x="84" y="57"/>
                    <a:pt x="74" y="71"/>
                  </a:cubicBezTo>
                  <a:cubicBezTo>
                    <a:pt x="64" y="83"/>
                    <a:pt x="6" y="53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25"/>
                    <a:pt x="10" y="10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2" y="2"/>
                    <a:pt x="20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1"/>
                    <a:pt x="30" y="1"/>
                    <a:pt x="31" y="1"/>
                  </a:cubicBezTo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56"/>
            <p:cNvSpPr/>
            <p:nvPr/>
          </p:nvSpPr>
          <p:spPr bwMode="auto">
            <a:xfrm>
              <a:off x="9069388" y="4578350"/>
              <a:ext cx="109538" cy="87312"/>
            </a:xfrm>
            <a:custGeom>
              <a:avLst/>
              <a:gdLst>
                <a:gd name="T0" fmla="*/ 34 w 39"/>
                <a:gd name="T1" fmla="*/ 2 h 31"/>
                <a:gd name="T2" fmla="*/ 29 w 39"/>
                <a:gd name="T3" fmla="*/ 28 h 31"/>
                <a:gd name="T4" fmla="*/ 21 w 39"/>
                <a:gd name="T5" fmla="*/ 31 h 31"/>
                <a:gd name="T6" fmla="*/ 16 w 39"/>
                <a:gd name="T7" fmla="*/ 30 h 31"/>
                <a:gd name="T8" fmla="*/ 1 w 39"/>
                <a:gd name="T9" fmla="*/ 4 h 31"/>
                <a:gd name="T10" fmla="*/ 2 w 39"/>
                <a:gd name="T11" fmla="*/ 1 h 31"/>
                <a:gd name="T12" fmla="*/ 34 w 39"/>
                <a:gd name="T13" fmla="*/ 0 h 31"/>
                <a:gd name="T14" fmla="*/ 34 w 39"/>
                <a:gd name="T15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1">
                  <a:moveTo>
                    <a:pt x="34" y="2"/>
                  </a:moveTo>
                  <a:cubicBezTo>
                    <a:pt x="39" y="7"/>
                    <a:pt x="36" y="22"/>
                    <a:pt x="29" y="28"/>
                  </a:cubicBezTo>
                  <a:cubicBezTo>
                    <a:pt x="26" y="30"/>
                    <a:pt x="24" y="31"/>
                    <a:pt x="21" y="31"/>
                  </a:cubicBezTo>
                  <a:cubicBezTo>
                    <a:pt x="19" y="31"/>
                    <a:pt x="17" y="30"/>
                    <a:pt x="16" y="30"/>
                  </a:cubicBezTo>
                  <a:cubicBezTo>
                    <a:pt x="0" y="24"/>
                    <a:pt x="1" y="4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"/>
                    <a:pt x="22" y="1"/>
                    <a:pt x="34" y="0"/>
                  </a:cubicBezTo>
                  <a:cubicBezTo>
                    <a:pt x="34" y="2"/>
                    <a:pt x="34" y="2"/>
                    <a:pt x="34" y="2"/>
                  </a:cubicBezTo>
                </a:path>
              </a:pathLst>
            </a:custGeom>
            <a:solidFill>
              <a:srgbClr val="BE1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57"/>
            <p:cNvSpPr/>
            <p:nvPr/>
          </p:nvSpPr>
          <p:spPr bwMode="auto">
            <a:xfrm>
              <a:off x="8863013" y="4576763"/>
              <a:ext cx="252413" cy="220662"/>
            </a:xfrm>
            <a:custGeom>
              <a:avLst/>
              <a:gdLst>
                <a:gd name="T0" fmla="*/ 90 w 90"/>
                <a:gd name="T1" fmla="*/ 31 h 79"/>
                <a:gd name="T2" fmla="*/ 90 w 90"/>
                <a:gd name="T3" fmla="*/ 32 h 79"/>
                <a:gd name="T4" fmla="*/ 10 w 90"/>
                <a:gd name="T5" fmla="*/ 66 h 79"/>
                <a:gd name="T6" fmla="*/ 52 w 90"/>
                <a:gd name="T7" fmla="*/ 4 h 79"/>
                <a:gd name="T8" fmla="*/ 53 w 90"/>
                <a:gd name="T9" fmla="*/ 0 h 79"/>
                <a:gd name="T10" fmla="*/ 76 w 90"/>
                <a:gd name="T11" fmla="*/ 2 h 79"/>
                <a:gd name="T12" fmla="*/ 75 w 90"/>
                <a:gd name="T13" fmla="*/ 5 h 79"/>
                <a:gd name="T14" fmla="*/ 90 w 90"/>
                <a:gd name="T15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90" y="31"/>
                  </a:moveTo>
                  <a:cubicBezTo>
                    <a:pt x="90" y="32"/>
                    <a:pt x="90" y="32"/>
                    <a:pt x="90" y="32"/>
                  </a:cubicBezTo>
                  <a:cubicBezTo>
                    <a:pt x="83" y="53"/>
                    <a:pt x="19" y="79"/>
                    <a:pt x="10" y="66"/>
                  </a:cubicBezTo>
                  <a:cubicBezTo>
                    <a:pt x="0" y="52"/>
                    <a:pt x="30" y="10"/>
                    <a:pt x="52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0" y="1"/>
                    <a:pt x="68" y="1"/>
                    <a:pt x="76" y="2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4" y="25"/>
                    <a:pt x="90" y="31"/>
                  </a:cubicBezTo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58"/>
            <p:cNvSpPr>
              <a:spLocks noEditPoints="1"/>
            </p:cNvSpPr>
            <p:nvPr/>
          </p:nvSpPr>
          <p:spPr bwMode="auto">
            <a:xfrm>
              <a:off x="7856538" y="4276725"/>
              <a:ext cx="901700" cy="735012"/>
            </a:xfrm>
            <a:custGeom>
              <a:avLst/>
              <a:gdLst>
                <a:gd name="T0" fmla="*/ 310 w 322"/>
                <a:gd name="T1" fmla="*/ 231 h 262"/>
                <a:gd name="T2" fmla="*/ 322 w 322"/>
                <a:gd name="T3" fmla="*/ 262 h 262"/>
                <a:gd name="T4" fmla="*/ 310 w 322"/>
                <a:gd name="T5" fmla="*/ 231 h 262"/>
                <a:gd name="T6" fmla="*/ 4 w 322"/>
                <a:gd name="T7" fmla="*/ 0 h 262"/>
                <a:gd name="T8" fmla="*/ 0 w 322"/>
                <a:gd name="T9" fmla="*/ 2 h 262"/>
                <a:gd name="T10" fmla="*/ 0 w 322"/>
                <a:gd name="T11" fmla="*/ 2 h 262"/>
                <a:gd name="T12" fmla="*/ 4 w 322"/>
                <a:gd name="T13" fmla="*/ 0 h 262"/>
                <a:gd name="T14" fmla="*/ 4 w 322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" h="262">
                  <a:moveTo>
                    <a:pt x="310" y="231"/>
                  </a:moveTo>
                  <a:cubicBezTo>
                    <a:pt x="314" y="240"/>
                    <a:pt x="318" y="251"/>
                    <a:pt x="322" y="262"/>
                  </a:cubicBezTo>
                  <a:cubicBezTo>
                    <a:pt x="318" y="251"/>
                    <a:pt x="314" y="240"/>
                    <a:pt x="310" y="231"/>
                  </a:cubicBezTo>
                  <a:moveTo>
                    <a:pt x="4" y="0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59"/>
            <p:cNvSpPr/>
            <p:nvPr/>
          </p:nvSpPr>
          <p:spPr bwMode="auto">
            <a:xfrm>
              <a:off x="7856538" y="4276725"/>
              <a:ext cx="904875" cy="742950"/>
            </a:xfrm>
            <a:custGeom>
              <a:avLst/>
              <a:gdLst>
                <a:gd name="T0" fmla="*/ 4 w 323"/>
                <a:gd name="T1" fmla="*/ 0 h 265"/>
                <a:gd name="T2" fmla="*/ 0 w 323"/>
                <a:gd name="T3" fmla="*/ 2 h 265"/>
                <a:gd name="T4" fmla="*/ 310 w 323"/>
                <a:gd name="T5" fmla="*/ 231 h 265"/>
                <a:gd name="T6" fmla="*/ 310 w 323"/>
                <a:gd name="T7" fmla="*/ 231 h 265"/>
                <a:gd name="T8" fmla="*/ 322 w 323"/>
                <a:gd name="T9" fmla="*/ 262 h 265"/>
                <a:gd name="T10" fmla="*/ 323 w 323"/>
                <a:gd name="T11" fmla="*/ 265 h 265"/>
                <a:gd name="T12" fmla="*/ 289 w 323"/>
                <a:gd name="T13" fmla="*/ 177 h 265"/>
                <a:gd name="T14" fmla="*/ 4 w 323"/>
                <a:gd name="T15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265">
                  <a:moveTo>
                    <a:pt x="4" y="0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310" y="231"/>
                    <a:pt x="310" y="231"/>
                    <a:pt x="310" y="231"/>
                  </a:cubicBezTo>
                  <a:cubicBezTo>
                    <a:pt x="310" y="231"/>
                    <a:pt x="310" y="231"/>
                    <a:pt x="310" y="231"/>
                  </a:cubicBezTo>
                  <a:cubicBezTo>
                    <a:pt x="314" y="240"/>
                    <a:pt x="318" y="251"/>
                    <a:pt x="322" y="262"/>
                  </a:cubicBezTo>
                  <a:cubicBezTo>
                    <a:pt x="322" y="263"/>
                    <a:pt x="323" y="264"/>
                    <a:pt x="323" y="265"/>
                  </a:cubicBezTo>
                  <a:cubicBezTo>
                    <a:pt x="320" y="247"/>
                    <a:pt x="301" y="185"/>
                    <a:pt x="289" y="177"/>
                  </a:cubicBezTo>
                  <a:cubicBezTo>
                    <a:pt x="220" y="130"/>
                    <a:pt x="107" y="70"/>
                    <a:pt x="4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60"/>
            <p:cNvSpPr/>
            <p:nvPr/>
          </p:nvSpPr>
          <p:spPr bwMode="auto">
            <a:xfrm>
              <a:off x="9412288" y="4057650"/>
              <a:ext cx="1006475" cy="523875"/>
            </a:xfrm>
            <a:custGeom>
              <a:avLst/>
              <a:gdLst>
                <a:gd name="T0" fmla="*/ 136 w 359"/>
                <a:gd name="T1" fmla="*/ 48 h 187"/>
                <a:gd name="T2" fmla="*/ 136 w 359"/>
                <a:gd name="T3" fmla="*/ 47 h 187"/>
                <a:gd name="T4" fmla="*/ 91 w 359"/>
                <a:gd name="T5" fmla="*/ 111 h 187"/>
                <a:gd name="T6" fmla="*/ 59 w 359"/>
                <a:gd name="T7" fmla="*/ 152 h 187"/>
                <a:gd name="T8" fmla="*/ 0 w 359"/>
                <a:gd name="T9" fmla="*/ 187 h 187"/>
                <a:gd name="T10" fmla="*/ 23 w 359"/>
                <a:gd name="T11" fmla="*/ 183 h 187"/>
                <a:gd name="T12" fmla="*/ 99 w 359"/>
                <a:gd name="T13" fmla="*/ 147 h 187"/>
                <a:gd name="T14" fmla="*/ 208 w 359"/>
                <a:gd name="T15" fmla="*/ 58 h 187"/>
                <a:gd name="T16" fmla="*/ 359 w 359"/>
                <a:gd name="T17" fmla="*/ 75 h 187"/>
                <a:gd name="T18" fmla="*/ 359 w 359"/>
                <a:gd name="T19" fmla="*/ 75 h 187"/>
                <a:gd name="T20" fmla="*/ 136 w 359"/>
                <a:gd name="T21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9" h="187">
                  <a:moveTo>
                    <a:pt x="136" y="48"/>
                  </a:moveTo>
                  <a:cubicBezTo>
                    <a:pt x="136" y="47"/>
                    <a:pt x="136" y="47"/>
                    <a:pt x="136" y="47"/>
                  </a:cubicBezTo>
                  <a:cubicBezTo>
                    <a:pt x="128" y="64"/>
                    <a:pt x="113" y="88"/>
                    <a:pt x="91" y="111"/>
                  </a:cubicBezTo>
                  <a:cubicBezTo>
                    <a:pt x="82" y="126"/>
                    <a:pt x="71" y="140"/>
                    <a:pt x="59" y="152"/>
                  </a:cubicBezTo>
                  <a:cubicBezTo>
                    <a:pt x="41" y="166"/>
                    <a:pt x="21" y="178"/>
                    <a:pt x="0" y="187"/>
                  </a:cubicBezTo>
                  <a:cubicBezTo>
                    <a:pt x="7" y="186"/>
                    <a:pt x="15" y="185"/>
                    <a:pt x="23" y="183"/>
                  </a:cubicBezTo>
                  <a:cubicBezTo>
                    <a:pt x="39" y="166"/>
                    <a:pt x="65" y="144"/>
                    <a:pt x="99" y="147"/>
                  </a:cubicBezTo>
                  <a:cubicBezTo>
                    <a:pt x="132" y="115"/>
                    <a:pt x="140" y="73"/>
                    <a:pt x="208" y="58"/>
                  </a:cubicBezTo>
                  <a:cubicBezTo>
                    <a:pt x="258" y="47"/>
                    <a:pt x="313" y="51"/>
                    <a:pt x="359" y="75"/>
                  </a:cubicBezTo>
                  <a:cubicBezTo>
                    <a:pt x="359" y="75"/>
                    <a:pt x="359" y="75"/>
                    <a:pt x="359" y="75"/>
                  </a:cubicBezTo>
                  <a:cubicBezTo>
                    <a:pt x="262" y="0"/>
                    <a:pt x="136" y="48"/>
                    <a:pt x="136" y="48"/>
                  </a:cubicBezTo>
                </a:path>
              </a:pathLst>
            </a:custGeom>
            <a:solidFill>
              <a:srgbClr val="EA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61"/>
            <p:cNvSpPr/>
            <p:nvPr/>
          </p:nvSpPr>
          <p:spPr bwMode="auto">
            <a:xfrm>
              <a:off x="9151938" y="4618038"/>
              <a:ext cx="227013" cy="185737"/>
            </a:xfrm>
            <a:custGeom>
              <a:avLst/>
              <a:gdLst>
                <a:gd name="T0" fmla="*/ 0 w 81"/>
                <a:gd name="T1" fmla="*/ 14 h 66"/>
                <a:gd name="T2" fmla="*/ 0 w 81"/>
                <a:gd name="T3" fmla="*/ 15 h 66"/>
                <a:gd name="T4" fmla="*/ 74 w 81"/>
                <a:gd name="T5" fmla="*/ 54 h 66"/>
                <a:gd name="T6" fmla="*/ 53 w 81"/>
                <a:gd name="T7" fmla="*/ 0 h 66"/>
                <a:gd name="T8" fmla="*/ 5 w 81"/>
                <a:gd name="T9" fmla="*/ 7 h 66"/>
                <a:gd name="T10" fmla="*/ 0 w 81"/>
                <a:gd name="T11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6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6" y="36"/>
                    <a:pt x="64" y="66"/>
                    <a:pt x="74" y="54"/>
                  </a:cubicBezTo>
                  <a:cubicBezTo>
                    <a:pt x="81" y="44"/>
                    <a:pt x="71" y="18"/>
                    <a:pt x="53" y="0"/>
                  </a:cubicBezTo>
                  <a:cubicBezTo>
                    <a:pt x="37" y="4"/>
                    <a:pt x="21" y="6"/>
                    <a:pt x="5" y="7"/>
                  </a:cubicBezTo>
                  <a:cubicBezTo>
                    <a:pt x="4" y="10"/>
                    <a:pt x="2" y="13"/>
                    <a:pt x="0" y="14"/>
                  </a:cubicBezTo>
                  <a:close/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62"/>
            <p:cNvSpPr/>
            <p:nvPr/>
          </p:nvSpPr>
          <p:spPr bwMode="auto">
            <a:xfrm>
              <a:off x="9086850" y="4638675"/>
              <a:ext cx="77788" cy="26987"/>
            </a:xfrm>
            <a:custGeom>
              <a:avLst/>
              <a:gdLst>
                <a:gd name="T0" fmla="*/ 0 w 28"/>
                <a:gd name="T1" fmla="*/ 0 h 10"/>
                <a:gd name="T2" fmla="*/ 10 w 28"/>
                <a:gd name="T3" fmla="*/ 9 h 10"/>
                <a:gd name="T4" fmla="*/ 15 w 28"/>
                <a:gd name="T5" fmla="*/ 10 h 10"/>
                <a:gd name="T6" fmla="*/ 23 w 28"/>
                <a:gd name="T7" fmla="*/ 7 h 10"/>
                <a:gd name="T8" fmla="*/ 28 w 28"/>
                <a:gd name="T9" fmla="*/ 0 h 10"/>
                <a:gd name="T10" fmla="*/ 0 w 2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0">
                  <a:moveTo>
                    <a:pt x="0" y="0"/>
                  </a:moveTo>
                  <a:cubicBezTo>
                    <a:pt x="2" y="3"/>
                    <a:pt x="5" y="7"/>
                    <a:pt x="10" y="9"/>
                  </a:cubicBezTo>
                  <a:cubicBezTo>
                    <a:pt x="11" y="9"/>
                    <a:pt x="13" y="10"/>
                    <a:pt x="15" y="10"/>
                  </a:cubicBezTo>
                  <a:cubicBezTo>
                    <a:pt x="18" y="10"/>
                    <a:pt x="20" y="9"/>
                    <a:pt x="23" y="7"/>
                  </a:cubicBezTo>
                  <a:cubicBezTo>
                    <a:pt x="25" y="6"/>
                    <a:pt x="27" y="3"/>
                    <a:pt x="28" y="0"/>
                  </a:cubicBezTo>
                  <a:cubicBezTo>
                    <a:pt x="19" y="1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BE1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63"/>
            <p:cNvSpPr/>
            <p:nvPr/>
          </p:nvSpPr>
          <p:spPr bwMode="auto">
            <a:xfrm>
              <a:off x="8870950" y="4614863"/>
              <a:ext cx="244475" cy="182562"/>
            </a:xfrm>
            <a:custGeom>
              <a:avLst/>
              <a:gdLst>
                <a:gd name="T0" fmla="*/ 7 w 87"/>
                <a:gd name="T1" fmla="*/ 52 h 65"/>
                <a:gd name="T2" fmla="*/ 87 w 87"/>
                <a:gd name="T3" fmla="*/ 18 h 65"/>
                <a:gd name="T4" fmla="*/ 87 w 87"/>
                <a:gd name="T5" fmla="*/ 17 h 65"/>
                <a:gd name="T6" fmla="*/ 77 w 87"/>
                <a:gd name="T7" fmla="*/ 8 h 65"/>
                <a:gd name="T8" fmla="*/ 32 w 87"/>
                <a:gd name="T9" fmla="*/ 0 h 65"/>
                <a:gd name="T10" fmla="*/ 7 w 87"/>
                <a:gd name="T1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5">
                  <a:moveTo>
                    <a:pt x="7" y="52"/>
                  </a:moveTo>
                  <a:cubicBezTo>
                    <a:pt x="16" y="65"/>
                    <a:pt x="80" y="39"/>
                    <a:pt x="87" y="18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2" y="15"/>
                    <a:pt x="79" y="11"/>
                    <a:pt x="77" y="8"/>
                  </a:cubicBezTo>
                  <a:cubicBezTo>
                    <a:pt x="61" y="7"/>
                    <a:pt x="47" y="4"/>
                    <a:pt x="32" y="0"/>
                  </a:cubicBezTo>
                  <a:cubicBezTo>
                    <a:pt x="15" y="15"/>
                    <a:pt x="0" y="41"/>
                    <a:pt x="7" y="52"/>
                  </a:cubicBezTo>
                </a:path>
              </a:pathLst>
            </a:custGeom>
            <a:solidFill>
              <a:srgbClr val="D812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64"/>
            <p:cNvSpPr>
              <a:spLocks noEditPoints="1"/>
            </p:cNvSpPr>
            <p:nvPr/>
          </p:nvSpPr>
          <p:spPr bwMode="auto">
            <a:xfrm>
              <a:off x="9237663" y="4573588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0 h 1"/>
                <a:gd name="T20" fmla="*/ 0 w 1"/>
                <a:gd name="T21" fmla="*/ 1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  <a:gd name="T34" fmla="*/ 0 w 1"/>
                <a:gd name="T35" fmla="*/ 0 h 1"/>
                <a:gd name="T36" fmla="*/ 0 w 1"/>
                <a:gd name="T37" fmla="*/ 0 h 1"/>
                <a:gd name="T38" fmla="*/ 0 w 1"/>
                <a:gd name="T39" fmla="*/ 0 h 1"/>
                <a:gd name="T40" fmla="*/ 0 w 1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65"/>
            <p:cNvSpPr/>
            <p:nvPr/>
          </p:nvSpPr>
          <p:spPr bwMode="auto">
            <a:xfrm>
              <a:off x="9237663" y="4573588"/>
              <a:ext cx="119063" cy="33337"/>
            </a:xfrm>
            <a:custGeom>
              <a:avLst/>
              <a:gdLst>
                <a:gd name="T0" fmla="*/ 0 w 42"/>
                <a:gd name="T1" fmla="*/ 0 h 12"/>
                <a:gd name="T2" fmla="*/ 0 w 42"/>
                <a:gd name="T3" fmla="*/ 0 h 12"/>
                <a:gd name="T4" fmla="*/ 0 w 42"/>
                <a:gd name="T5" fmla="*/ 0 h 12"/>
                <a:gd name="T6" fmla="*/ 0 w 42"/>
                <a:gd name="T7" fmla="*/ 0 h 12"/>
                <a:gd name="T8" fmla="*/ 0 w 42"/>
                <a:gd name="T9" fmla="*/ 0 h 12"/>
                <a:gd name="T10" fmla="*/ 0 w 42"/>
                <a:gd name="T11" fmla="*/ 0 h 12"/>
                <a:gd name="T12" fmla="*/ 0 w 42"/>
                <a:gd name="T13" fmla="*/ 0 h 12"/>
                <a:gd name="T14" fmla="*/ 0 w 42"/>
                <a:gd name="T15" fmla="*/ 0 h 12"/>
                <a:gd name="T16" fmla="*/ 0 w 42"/>
                <a:gd name="T17" fmla="*/ 0 h 12"/>
                <a:gd name="T18" fmla="*/ 0 w 42"/>
                <a:gd name="T19" fmla="*/ 1 h 12"/>
                <a:gd name="T20" fmla="*/ 0 w 42"/>
                <a:gd name="T21" fmla="*/ 1 h 12"/>
                <a:gd name="T22" fmla="*/ 0 w 42"/>
                <a:gd name="T23" fmla="*/ 1 h 12"/>
                <a:gd name="T24" fmla="*/ 0 w 42"/>
                <a:gd name="T25" fmla="*/ 1 h 12"/>
                <a:gd name="T26" fmla="*/ 0 w 42"/>
                <a:gd name="T27" fmla="*/ 1 h 12"/>
                <a:gd name="T28" fmla="*/ 1 w 42"/>
                <a:gd name="T29" fmla="*/ 1 h 12"/>
                <a:gd name="T30" fmla="*/ 1 w 42"/>
                <a:gd name="T31" fmla="*/ 1 h 12"/>
                <a:gd name="T32" fmla="*/ 17 w 42"/>
                <a:gd name="T33" fmla="*/ 12 h 12"/>
                <a:gd name="T34" fmla="*/ 18 w 42"/>
                <a:gd name="T35" fmla="*/ 11 h 12"/>
                <a:gd name="T36" fmla="*/ 42 w 42"/>
                <a:gd name="T37" fmla="*/ 4 h 12"/>
                <a:gd name="T38" fmla="*/ 39 w 42"/>
                <a:gd name="T39" fmla="*/ 4 h 12"/>
                <a:gd name="T40" fmla="*/ 0 w 42"/>
                <a:gd name="T4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3"/>
                    <a:pt x="12" y="7"/>
                    <a:pt x="17" y="12"/>
                  </a:cubicBezTo>
                  <a:cubicBezTo>
                    <a:pt x="17" y="12"/>
                    <a:pt x="18" y="12"/>
                    <a:pt x="18" y="11"/>
                  </a:cubicBezTo>
                  <a:cubicBezTo>
                    <a:pt x="26" y="9"/>
                    <a:pt x="34" y="7"/>
                    <a:pt x="42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16" y="4"/>
                    <a:pt x="1" y="0"/>
                    <a:pt x="0" y="0"/>
                  </a:cubicBezTo>
                </a:path>
              </a:pathLst>
            </a:custGeom>
            <a:solidFill>
              <a:srgbClr val="224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66"/>
            <p:cNvSpPr/>
            <p:nvPr/>
          </p:nvSpPr>
          <p:spPr bwMode="auto">
            <a:xfrm>
              <a:off x="9229725" y="4368800"/>
              <a:ext cx="438150" cy="215900"/>
            </a:xfrm>
            <a:custGeom>
              <a:avLst/>
              <a:gdLst>
                <a:gd name="T0" fmla="*/ 156 w 156"/>
                <a:gd name="T1" fmla="*/ 0 h 77"/>
                <a:gd name="T2" fmla="*/ 81 w 156"/>
                <a:gd name="T3" fmla="*/ 49 h 77"/>
                <a:gd name="T4" fmla="*/ 81 w 156"/>
                <a:gd name="T5" fmla="*/ 49 h 77"/>
                <a:gd name="T6" fmla="*/ 81 w 156"/>
                <a:gd name="T7" fmla="*/ 49 h 77"/>
                <a:gd name="T8" fmla="*/ 81 w 156"/>
                <a:gd name="T9" fmla="*/ 49 h 77"/>
                <a:gd name="T10" fmla="*/ 81 w 156"/>
                <a:gd name="T11" fmla="*/ 49 h 77"/>
                <a:gd name="T12" fmla="*/ 80 w 156"/>
                <a:gd name="T13" fmla="*/ 49 h 77"/>
                <a:gd name="T14" fmla="*/ 80 w 156"/>
                <a:gd name="T15" fmla="*/ 49 h 77"/>
                <a:gd name="T16" fmla="*/ 80 w 156"/>
                <a:gd name="T17" fmla="*/ 49 h 77"/>
                <a:gd name="T18" fmla="*/ 80 w 156"/>
                <a:gd name="T19" fmla="*/ 49 h 77"/>
                <a:gd name="T20" fmla="*/ 80 w 156"/>
                <a:gd name="T21" fmla="*/ 49 h 77"/>
                <a:gd name="T22" fmla="*/ 80 w 156"/>
                <a:gd name="T23" fmla="*/ 49 h 77"/>
                <a:gd name="T24" fmla="*/ 80 w 156"/>
                <a:gd name="T25" fmla="*/ 49 h 77"/>
                <a:gd name="T26" fmla="*/ 80 w 156"/>
                <a:gd name="T27" fmla="*/ 49 h 77"/>
                <a:gd name="T28" fmla="*/ 80 w 156"/>
                <a:gd name="T29" fmla="*/ 49 h 77"/>
                <a:gd name="T30" fmla="*/ 80 w 156"/>
                <a:gd name="T31" fmla="*/ 49 h 77"/>
                <a:gd name="T32" fmla="*/ 79 w 156"/>
                <a:gd name="T33" fmla="*/ 49 h 77"/>
                <a:gd name="T34" fmla="*/ 79 w 156"/>
                <a:gd name="T35" fmla="*/ 49 h 77"/>
                <a:gd name="T36" fmla="*/ 79 w 156"/>
                <a:gd name="T37" fmla="*/ 49 h 77"/>
                <a:gd name="T38" fmla="*/ 79 w 156"/>
                <a:gd name="T39" fmla="*/ 49 h 77"/>
                <a:gd name="T40" fmla="*/ 79 w 156"/>
                <a:gd name="T41" fmla="*/ 50 h 77"/>
                <a:gd name="T42" fmla="*/ 79 w 156"/>
                <a:gd name="T43" fmla="*/ 50 h 77"/>
                <a:gd name="T44" fmla="*/ 79 w 156"/>
                <a:gd name="T45" fmla="*/ 50 h 77"/>
                <a:gd name="T46" fmla="*/ 79 w 156"/>
                <a:gd name="T47" fmla="*/ 50 h 77"/>
                <a:gd name="T48" fmla="*/ 79 w 156"/>
                <a:gd name="T49" fmla="*/ 50 h 77"/>
                <a:gd name="T50" fmla="*/ 79 w 156"/>
                <a:gd name="T51" fmla="*/ 50 h 77"/>
                <a:gd name="T52" fmla="*/ 78 w 156"/>
                <a:gd name="T53" fmla="*/ 50 h 77"/>
                <a:gd name="T54" fmla="*/ 78 w 156"/>
                <a:gd name="T55" fmla="*/ 50 h 77"/>
                <a:gd name="T56" fmla="*/ 78 w 156"/>
                <a:gd name="T57" fmla="*/ 50 h 77"/>
                <a:gd name="T58" fmla="*/ 78 w 156"/>
                <a:gd name="T59" fmla="*/ 50 h 77"/>
                <a:gd name="T60" fmla="*/ 78 w 156"/>
                <a:gd name="T61" fmla="*/ 50 h 77"/>
                <a:gd name="T62" fmla="*/ 78 w 156"/>
                <a:gd name="T63" fmla="*/ 50 h 77"/>
                <a:gd name="T64" fmla="*/ 0 w 156"/>
                <a:gd name="T65" fmla="*/ 72 h 77"/>
                <a:gd name="T66" fmla="*/ 0 w 156"/>
                <a:gd name="T67" fmla="*/ 72 h 77"/>
                <a:gd name="T68" fmla="*/ 3 w 156"/>
                <a:gd name="T69" fmla="*/ 73 h 77"/>
                <a:gd name="T70" fmla="*/ 3 w 156"/>
                <a:gd name="T71" fmla="*/ 73 h 77"/>
                <a:gd name="T72" fmla="*/ 3 w 156"/>
                <a:gd name="T73" fmla="*/ 73 h 77"/>
                <a:gd name="T74" fmla="*/ 42 w 156"/>
                <a:gd name="T75" fmla="*/ 77 h 77"/>
                <a:gd name="T76" fmla="*/ 45 w 156"/>
                <a:gd name="T77" fmla="*/ 77 h 77"/>
                <a:gd name="T78" fmla="*/ 61 w 156"/>
                <a:gd name="T79" fmla="*/ 71 h 77"/>
                <a:gd name="T80" fmla="*/ 119 w 156"/>
                <a:gd name="T81" fmla="*/ 36 h 77"/>
                <a:gd name="T82" fmla="*/ 156 w 156"/>
                <a:gd name="T8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77">
                  <a:moveTo>
                    <a:pt x="156" y="0"/>
                  </a:moveTo>
                  <a:cubicBezTo>
                    <a:pt x="137" y="19"/>
                    <a:pt x="113" y="36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50" y="60"/>
                    <a:pt x="24" y="67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3"/>
                    <a:pt x="2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3"/>
                    <a:pt x="19" y="77"/>
                    <a:pt x="42" y="77"/>
                  </a:cubicBezTo>
                  <a:cubicBezTo>
                    <a:pt x="43" y="77"/>
                    <a:pt x="44" y="77"/>
                    <a:pt x="45" y="77"/>
                  </a:cubicBezTo>
                  <a:cubicBezTo>
                    <a:pt x="51" y="75"/>
                    <a:pt x="56" y="73"/>
                    <a:pt x="61" y="71"/>
                  </a:cubicBezTo>
                  <a:cubicBezTo>
                    <a:pt x="82" y="62"/>
                    <a:pt x="102" y="51"/>
                    <a:pt x="119" y="36"/>
                  </a:cubicBezTo>
                  <a:cubicBezTo>
                    <a:pt x="131" y="25"/>
                    <a:pt x="147" y="15"/>
                    <a:pt x="156" y="0"/>
                  </a:cubicBezTo>
                </a:path>
              </a:pathLst>
            </a:custGeom>
            <a:solidFill>
              <a:srgbClr val="CE29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67"/>
            <p:cNvSpPr>
              <a:spLocks noEditPoints="1"/>
            </p:cNvSpPr>
            <p:nvPr/>
          </p:nvSpPr>
          <p:spPr bwMode="auto">
            <a:xfrm>
              <a:off x="9229725" y="4368800"/>
              <a:ext cx="438150" cy="201612"/>
            </a:xfrm>
            <a:custGeom>
              <a:avLst/>
              <a:gdLst>
                <a:gd name="T0" fmla="*/ 78 w 156"/>
                <a:gd name="T1" fmla="*/ 50 h 72"/>
                <a:gd name="T2" fmla="*/ 78 w 156"/>
                <a:gd name="T3" fmla="*/ 50 h 72"/>
                <a:gd name="T4" fmla="*/ 0 w 156"/>
                <a:gd name="T5" fmla="*/ 72 h 72"/>
                <a:gd name="T6" fmla="*/ 0 w 156"/>
                <a:gd name="T7" fmla="*/ 72 h 72"/>
                <a:gd name="T8" fmla="*/ 78 w 156"/>
                <a:gd name="T9" fmla="*/ 50 h 72"/>
                <a:gd name="T10" fmla="*/ 78 w 156"/>
                <a:gd name="T11" fmla="*/ 50 h 72"/>
                <a:gd name="T12" fmla="*/ 78 w 156"/>
                <a:gd name="T13" fmla="*/ 50 h 72"/>
                <a:gd name="T14" fmla="*/ 78 w 156"/>
                <a:gd name="T15" fmla="*/ 50 h 72"/>
                <a:gd name="T16" fmla="*/ 78 w 156"/>
                <a:gd name="T17" fmla="*/ 50 h 72"/>
                <a:gd name="T18" fmla="*/ 78 w 156"/>
                <a:gd name="T19" fmla="*/ 50 h 72"/>
                <a:gd name="T20" fmla="*/ 78 w 156"/>
                <a:gd name="T21" fmla="*/ 50 h 72"/>
                <a:gd name="T22" fmla="*/ 78 w 156"/>
                <a:gd name="T23" fmla="*/ 50 h 72"/>
                <a:gd name="T24" fmla="*/ 79 w 156"/>
                <a:gd name="T25" fmla="*/ 50 h 72"/>
                <a:gd name="T26" fmla="*/ 79 w 156"/>
                <a:gd name="T27" fmla="*/ 50 h 72"/>
                <a:gd name="T28" fmla="*/ 79 w 156"/>
                <a:gd name="T29" fmla="*/ 50 h 72"/>
                <a:gd name="T30" fmla="*/ 79 w 156"/>
                <a:gd name="T31" fmla="*/ 50 h 72"/>
                <a:gd name="T32" fmla="*/ 79 w 156"/>
                <a:gd name="T33" fmla="*/ 50 h 72"/>
                <a:gd name="T34" fmla="*/ 79 w 156"/>
                <a:gd name="T35" fmla="*/ 50 h 72"/>
                <a:gd name="T36" fmla="*/ 79 w 156"/>
                <a:gd name="T37" fmla="*/ 50 h 72"/>
                <a:gd name="T38" fmla="*/ 79 w 156"/>
                <a:gd name="T39" fmla="*/ 50 h 72"/>
                <a:gd name="T40" fmla="*/ 79 w 156"/>
                <a:gd name="T41" fmla="*/ 50 h 72"/>
                <a:gd name="T42" fmla="*/ 79 w 156"/>
                <a:gd name="T43" fmla="*/ 49 h 72"/>
                <a:gd name="T44" fmla="*/ 79 w 156"/>
                <a:gd name="T45" fmla="*/ 49 h 72"/>
                <a:gd name="T46" fmla="*/ 79 w 156"/>
                <a:gd name="T47" fmla="*/ 49 h 72"/>
                <a:gd name="T48" fmla="*/ 79 w 156"/>
                <a:gd name="T49" fmla="*/ 49 h 72"/>
                <a:gd name="T50" fmla="*/ 79 w 156"/>
                <a:gd name="T51" fmla="*/ 49 h 72"/>
                <a:gd name="T52" fmla="*/ 79 w 156"/>
                <a:gd name="T53" fmla="*/ 49 h 72"/>
                <a:gd name="T54" fmla="*/ 80 w 156"/>
                <a:gd name="T55" fmla="*/ 49 h 72"/>
                <a:gd name="T56" fmla="*/ 80 w 156"/>
                <a:gd name="T57" fmla="*/ 49 h 72"/>
                <a:gd name="T58" fmla="*/ 80 w 156"/>
                <a:gd name="T59" fmla="*/ 49 h 72"/>
                <a:gd name="T60" fmla="*/ 80 w 156"/>
                <a:gd name="T61" fmla="*/ 49 h 72"/>
                <a:gd name="T62" fmla="*/ 80 w 156"/>
                <a:gd name="T63" fmla="*/ 49 h 72"/>
                <a:gd name="T64" fmla="*/ 80 w 156"/>
                <a:gd name="T65" fmla="*/ 49 h 72"/>
                <a:gd name="T66" fmla="*/ 80 w 156"/>
                <a:gd name="T67" fmla="*/ 49 h 72"/>
                <a:gd name="T68" fmla="*/ 80 w 156"/>
                <a:gd name="T69" fmla="*/ 49 h 72"/>
                <a:gd name="T70" fmla="*/ 80 w 156"/>
                <a:gd name="T71" fmla="*/ 49 h 72"/>
                <a:gd name="T72" fmla="*/ 80 w 156"/>
                <a:gd name="T73" fmla="*/ 49 h 72"/>
                <a:gd name="T74" fmla="*/ 80 w 156"/>
                <a:gd name="T75" fmla="*/ 49 h 72"/>
                <a:gd name="T76" fmla="*/ 80 w 156"/>
                <a:gd name="T77" fmla="*/ 49 h 72"/>
                <a:gd name="T78" fmla="*/ 80 w 156"/>
                <a:gd name="T79" fmla="*/ 49 h 72"/>
                <a:gd name="T80" fmla="*/ 80 w 156"/>
                <a:gd name="T81" fmla="*/ 49 h 72"/>
                <a:gd name="T82" fmla="*/ 80 w 156"/>
                <a:gd name="T83" fmla="*/ 49 h 72"/>
                <a:gd name="T84" fmla="*/ 81 w 156"/>
                <a:gd name="T85" fmla="*/ 49 h 72"/>
                <a:gd name="T86" fmla="*/ 81 w 156"/>
                <a:gd name="T87" fmla="*/ 49 h 72"/>
                <a:gd name="T88" fmla="*/ 81 w 156"/>
                <a:gd name="T89" fmla="*/ 49 h 72"/>
                <a:gd name="T90" fmla="*/ 81 w 156"/>
                <a:gd name="T91" fmla="*/ 49 h 72"/>
                <a:gd name="T92" fmla="*/ 81 w 156"/>
                <a:gd name="T93" fmla="*/ 49 h 72"/>
                <a:gd name="T94" fmla="*/ 81 w 156"/>
                <a:gd name="T95" fmla="*/ 49 h 72"/>
                <a:gd name="T96" fmla="*/ 156 w 156"/>
                <a:gd name="T97" fmla="*/ 0 h 72"/>
                <a:gd name="T98" fmla="*/ 81 w 156"/>
                <a:gd name="T99" fmla="*/ 49 h 72"/>
                <a:gd name="T100" fmla="*/ 156 w 156"/>
                <a:gd name="T101" fmla="*/ 0 h 72"/>
                <a:gd name="T102" fmla="*/ 156 w 156"/>
                <a:gd name="T10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6" h="72">
                  <a:moveTo>
                    <a:pt x="78" y="50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50" y="60"/>
                    <a:pt x="24" y="67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4" y="67"/>
                    <a:pt x="50" y="6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moveTo>
                    <a:pt x="78" y="50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moveTo>
                    <a:pt x="78" y="50"/>
                  </a:move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0"/>
                    <a:pt x="78" y="50"/>
                  </a:cubicBezTo>
                  <a:moveTo>
                    <a:pt x="79" y="50"/>
                  </a:move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moveTo>
                    <a:pt x="79" y="50"/>
                  </a:move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moveTo>
                    <a:pt x="79" y="50"/>
                  </a:move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0"/>
                    <a:pt x="79" y="50"/>
                  </a:cubicBezTo>
                  <a:moveTo>
                    <a:pt x="79" y="49"/>
                  </a:move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moveTo>
                    <a:pt x="79" y="49"/>
                  </a:moveTo>
                  <a:cubicBezTo>
                    <a:pt x="79" y="49"/>
                    <a:pt x="79" y="49"/>
                    <a:pt x="79" y="49"/>
                  </a:cubicBezTo>
                  <a:cubicBezTo>
                    <a:pt x="79" y="49"/>
                    <a:pt x="79" y="49"/>
                    <a:pt x="79" y="49"/>
                  </a:cubicBezTo>
                  <a:moveTo>
                    <a:pt x="80" y="49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moveTo>
                    <a:pt x="80" y="49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moveTo>
                    <a:pt x="80" y="49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moveTo>
                    <a:pt x="80" y="49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moveTo>
                    <a:pt x="80" y="49"/>
                  </a:moveTo>
                  <a:cubicBezTo>
                    <a:pt x="80" y="49"/>
                    <a:pt x="80" y="49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moveTo>
                    <a:pt x="81" y="49"/>
                  </a:move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moveTo>
                    <a:pt x="81" y="49"/>
                  </a:move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1" y="49"/>
                    <a:pt x="81" y="49"/>
                  </a:cubicBezTo>
                  <a:moveTo>
                    <a:pt x="156" y="0"/>
                  </a:moveTo>
                  <a:cubicBezTo>
                    <a:pt x="137" y="18"/>
                    <a:pt x="113" y="36"/>
                    <a:pt x="81" y="49"/>
                  </a:cubicBezTo>
                  <a:cubicBezTo>
                    <a:pt x="113" y="36"/>
                    <a:pt x="137" y="19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68"/>
            <p:cNvSpPr>
              <a:spLocks noEditPoints="1"/>
            </p:cNvSpPr>
            <p:nvPr/>
          </p:nvSpPr>
          <p:spPr bwMode="auto">
            <a:xfrm>
              <a:off x="8680450" y="4397375"/>
              <a:ext cx="30163" cy="12700"/>
            </a:xfrm>
            <a:custGeom>
              <a:avLst/>
              <a:gdLst>
                <a:gd name="T0" fmla="*/ 11 w 11"/>
                <a:gd name="T1" fmla="*/ 5 h 5"/>
                <a:gd name="T2" fmla="*/ 11 w 11"/>
                <a:gd name="T3" fmla="*/ 5 h 5"/>
                <a:gd name="T4" fmla="*/ 11 w 11"/>
                <a:gd name="T5" fmla="*/ 5 h 5"/>
                <a:gd name="T6" fmla="*/ 0 w 11"/>
                <a:gd name="T7" fmla="*/ 0 h 5"/>
                <a:gd name="T8" fmla="*/ 0 w 11"/>
                <a:gd name="T9" fmla="*/ 0 h 5"/>
                <a:gd name="T10" fmla="*/ 10 w 11"/>
                <a:gd name="T11" fmla="*/ 5 h 5"/>
                <a:gd name="T12" fmla="*/ 0 w 11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3"/>
                    <a:pt x="10" y="5"/>
                    <a:pt x="10" y="5"/>
                  </a:cubicBezTo>
                  <a:cubicBezTo>
                    <a:pt x="10" y="5"/>
                    <a:pt x="6" y="3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69"/>
            <p:cNvSpPr/>
            <p:nvPr/>
          </p:nvSpPr>
          <p:spPr bwMode="auto">
            <a:xfrm>
              <a:off x="8680450" y="4397375"/>
              <a:ext cx="330200" cy="212725"/>
            </a:xfrm>
            <a:custGeom>
              <a:avLst/>
              <a:gdLst>
                <a:gd name="T0" fmla="*/ 0 w 118"/>
                <a:gd name="T1" fmla="*/ 0 h 76"/>
                <a:gd name="T2" fmla="*/ 96 w 118"/>
                <a:gd name="T3" fmla="*/ 74 h 76"/>
                <a:gd name="T4" fmla="*/ 103 w 118"/>
                <a:gd name="T5" fmla="*/ 76 h 76"/>
                <a:gd name="T6" fmla="*/ 117 w 118"/>
                <a:gd name="T7" fmla="*/ 68 h 76"/>
                <a:gd name="T8" fmla="*/ 118 w 118"/>
                <a:gd name="T9" fmla="*/ 64 h 76"/>
                <a:gd name="T10" fmla="*/ 11 w 118"/>
                <a:gd name="T11" fmla="*/ 5 h 76"/>
                <a:gd name="T12" fmla="*/ 11 w 118"/>
                <a:gd name="T13" fmla="*/ 5 h 76"/>
                <a:gd name="T14" fmla="*/ 11 w 118"/>
                <a:gd name="T15" fmla="*/ 5 h 76"/>
                <a:gd name="T16" fmla="*/ 11 w 118"/>
                <a:gd name="T17" fmla="*/ 5 h 76"/>
                <a:gd name="T18" fmla="*/ 11 w 118"/>
                <a:gd name="T19" fmla="*/ 5 h 76"/>
                <a:gd name="T20" fmla="*/ 10 w 118"/>
                <a:gd name="T21" fmla="*/ 5 h 76"/>
                <a:gd name="T22" fmla="*/ 0 w 118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76">
                  <a:moveTo>
                    <a:pt x="0" y="0"/>
                  </a:moveTo>
                  <a:cubicBezTo>
                    <a:pt x="23" y="41"/>
                    <a:pt x="55" y="62"/>
                    <a:pt x="96" y="74"/>
                  </a:cubicBezTo>
                  <a:cubicBezTo>
                    <a:pt x="98" y="74"/>
                    <a:pt x="101" y="75"/>
                    <a:pt x="103" y="76"/>
                  </a:cubicBezTo>
                  <a:cubicBezTo>
                    <a:pt x="108" y="72"/>
                    <a:pt x="113" y="69"/>
                    <a:pt x="117" y="68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72" y="57"/>
                    <a:pt x="36" y="37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6" y="3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0"/>
            <p:cNvSpPr/>
            <p:nvPr/>
          </p:nvSpPr>
          <p:spPr bwMode="auto">
            <a:xfrm>
              <a:off x="9097963" y="4578350"/>
              <a:ext cx="61913" cy="3175"/>
            </a:xfrm>
            <a:custGeom>
              <a:avLst/>
              <a:gdLst>
                <a:gd name="T0" fmla="*/ 22 w 22"/>
                <a:gd name="T1" fmla="*/ 0 h 1"/>
                <a:gd name="T2" fmla="*/ 0 w 22"/>
                <a:gd name="T3" fmla="*/ 1 h 1"/>
                <a:gd name="T4" fmla="*/ 22 w 2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">
                  <a:moveTo>
                    <a:pt x="22" y="0"/>
                  </a:moveTo>
                  <a:cubicBezTo>
                    <a:pt x="15" y="0"/>
                    <a:pt x="7" y="1"/>
                    <a:pt x="0" y="1"/>
                  </a:cubicBezTo>
                  <a:cubicBezTo>
                    <a:pt x="7" y="1"/>
                    <a:pt x="15" y="0"/>
                    <a:pt x="22" y="0"/>
                  </a:cubicBezTo>
                </a:path>
              </a:pathLst>
            </a:custGeom>
            <a:solidFill>
              <a:srgbClr val="D2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1"/>
            <p:cNvSpPr/>
            <p:nvPr/>
          </p:nvSpPr>
          <p:spPr bwMode="auto">
            <a:xfrm>
              <a:off x="9164638" y="4570413"/>
              <a:ext cx="120650" cy="53975"/>
            </a:xfrm>
            <a:custGeom>
              <a:avLst/>
              <a:gdLst>
                <a:gd name="T0" fmla="*/ 23 w 43"/>
                <a:gd name="T1" fmla="*/ 0 h 19"/>
                <a:gd name="T2" fmla="*/ 0 w 43"/>
                <a:gd name="T3" fmla="*/ 3 h 19"/>
                <a:gd name="T4" fmla="*/ 0 w 43"/>
                <a:gd name="T5" fmla="*/ 5 h 19"/>
                <a:gd name="T6" fmla="*/ 3 w 43"/>
                <a:gd name="T7" fmla="*/ 13 h 19"/>
                <a:gd name="T8" fmla="*/ 2 w 43"/>
                <a:gd name="T9" fmla="*/ 19 h 19"/>
                <a:gd name="T10" fmla="*/ 43 w 43"/>
                <a:gd name="T11" fmla="*/ 13 h 19"/>
                <a:gd name="T12" fmla="*/ 27 w 43"/>
                <a:gd name="T13" fmla="*/ 2 h 19"/>
                <a:gd name="T14" fmla="*/ 27 w 43"/>
                <a:gd name="T15" fmla="*/ 2 h 19"/>
                <a:gd name="T16" fmla="*/ 26 w 43"/>
                <a:gd name="T17" fmla="*/ 2 h 19"/>
                <a:gd name="T18" fmla="*/ 26 w 43"/>
                <a:gd name="T19" fmla="*/ 2 h 19"/>
                <a:gd name="T20" fmla="*/ 26 w 43"/>
                <a:gd name="T21" fmla="*/ 2 h 19"/>
                <a:gd name="T22" fmla="*/ 26 w 43"/>
                <a:gd name="T23" fmla="*/ 2 h 19"/>
                <a:gd name="T24" fmla="*/ 26 w 43"/>
                <a:gd name="T25" fmla="*/ 2 h 19"/>
                <a:gd name="T26" fmla="*/ 26 w 43"/>
                <a:gd name="T27" fmla="*/ 1 h 19"/>
                <a:gd name="T28" fmla="*/ 26 w 43"/>
                <a:gd name="T29" fmla="*/ 1 h 19"/>
                <a:gd name="T30" fmla="*/ 26 w 43"/>
                <a:gd name="T31" fmla="*/ 1 h 19"/>
                <a:gd name="T32" fmla="*/ 26 w 43"/>
                <a:gd name="T33" fmla="*/ 1 h 19"/>
                <a:gd name="T34" fmla="*/ 26 w 43"/>
                <a:gd name="T35" fmla="*/ 1 h 19"/>
                <a:gd name="T36" fmla="*/ 26 w 43"/>
                <a:gd name="T37" fmla="*/ 1 h 19"/>
                <a:gd name="T38" fmla="*/ 26 w 43"/>
                <a:gd name="T39" fmla="*/ 1 h 19"/>
                <a:gd name="T40" fmla="*/ 26 w 43"/>
                <a:gd name="T41" fmla="*/ 1 h 19"/>
                <a:gd name="T42" fmla="*/ 26 w 43"/>
                <a:gd name="T43" fmla="*/ 1 h 19"/>
                <a:gd name="T44" fmla="*/ 26 w 43"/>
                <a:gd name="T45" fmla="*/ 1 h 19"/>
                <a:gd name="T46" fmla="*/ 23 w 43"/>
                <a:gd name="T47" fmla="*/ 0 h 19"/>
                <a:gd name="T48" fmla="*/ 23 w 43"/>
                <a:gd name="T4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19">
                  <a:moveTo>
                    <a:pt x="23" y="0"/>
                  </a:moveTo>
                  <a:cubicBezTo>
                    <a:pt x="15" y="1"/>
                    <a:pt x="7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7"/>
                    <a:pt x="3" y="10"/>
                    <a:pt x="3" y="13"/>
                  </a:cubicBezTo>
                  <a:cubicBezTo>
                    <a:pt x="3" y="15"/>
                    <a:pt x="2" y="17"/>
                    <a:pt x="2" y="19"/>
                  </a:cubicBezTo>
                  <a:cubicBezTo>
                    <a:pt x="16" y="18"/>
                    <a:pt x="30" y="16"/>
                    <a:pt x="43" y="13"/>
                  </a:cubicBezTo>
                  <a:cubicBezTo>
                    <a:pt x="38" y="8"/>
                    <a:pt x="33" y="4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2"/>
            <p:cNvSpPr/>
            <p:nvPr/>
          </p:nvSpPr>
          <p:spPr bwMode="auto">
            <a:xfrm>
              <a:off x="9072563" y="4578350"/>
              <a:ext cx="101600" cy="49212"/>
            </a:xfrm>
            <a:custGeom>
              <a:avLst/>
              <a:gdLst>
                <a:gd name="T0" fmla="*/ 33 w 36"/>
                <a:gd name="T1" fmla="*/ 0 h 17"/>
                <a:gd name="T2" fmla="*/ 33 w 36"/>
                <a:gd name="T3" fmla="*/ 0 h 17"/>
                <a:gd name="T4" fmla="*/ 31 w 36"/>
                <a:gd name="T5" fmla="*/ 0 h 17"/>
                <a:gd name="T6" fmla="*/ 31 w 36"/>
                <a:gd name="T7" fmla="*/ 0 h 17"/>
                <a:gd name="T8" fmla="*/ 9 w 36"/>
                <a:gd name="T9" fmla="*/ 1 h 17"/>
                <a:gd name="T10" fmla="*/ 9 w 36"/>
                <a:gd name="T11" fmla="*/ 1 h 17"/>
                <a:gd name="T12" fmla="*/ 9 w 36"/>
                <a:gd name="T13" fmla="*/ 1 h 17"/>
                <a:gd name="T14" fmla="*/ 9 w 36"/>
                <a:gd name="T15" fmla="*/ 1 h 17"/>
                <a:gd name="T16" fmla="*/ 9 w 36"/>
                <a:gd name="T17" fmla="*/ 1 h 17"/>
                <a:gd name="T18" fmla="*/ 9 w 36"/>
                <a:gd name="T19" fmla="*/ 1 h 17"/>
                <a:gd name="T20" fmla="*/ 9 w 36"/>
                <a:gd name="T21" fmla="*/ 1 h 17"/>
                <a:gd name="T22" fmla="*/ 9 w 36"/>
                <a:gd name="T23" fmla="*/ 1 h 17"/>
                <a:gd name="T24" fmla="*/ 1 w 36"/>
                <a:gd name="T25" fmla="*/ 1 h 17"/>
                <a:gd name="T26" fmla="*/ 1 w 36"/>
                <a:gd name="T27" fmla="*/ 1 h 17"/>
                <a:gd name="T28" fmla="*/ 1 w 36"/>
                <a:gd name="T29" fmla="*/ 1 h 17"/>
                <a:gd name="T30" fmla="*/ 1 w 36"/>
                <a:gd name="T31" fmla="*/ 1 h 17"/>
                <a:gd name="T32" fmla="*/ 1 w 36"/>
                <a:gd name="T33" fmla="*/ 1 h 17"/>
                <a:gd name="T34" fmla="*/ 1 w 36"/>
                <a:gd name="T35" fmla="*/ 1 h 17"/>
                <a:gd name="T36" fmla="*/ 0 w 36"/>
                <a:gd name="T37" fmla="*/ 4 h 17"/>
                <a:gd name="T38" fmla="*/ 0 w 36"/>
                <a:gd name="T39" fmla="*/ 5 h 17"/>
                <a:gd name="T40" fmla="*/ 2 w 36"/>
                <a:gd name="T41" fmla="*/ 16 h 17"/>
                <a:gd name="T42" fmla="*/ 16 w 36"/>
                <a:gd name="T43" fmla="*/ 17 h 17"/>
                <a:gd name="T44" fmla="*/ 29 w 36"/>
                <a:gd name="T45" fmla="*/ 17 h 17"/>
                <a:gd name="T46" fmla="*/ 35 w 36"/>
                <a:gd name="T47" fmla="*/ 16 h 17"/>
                <a:gd name="T48" fmla="*/ 36 w 36"/>
                <a:gd name="T49" fmla="*/ 10 h 17"/>
                <a:gd name="T50" fmla="*/ 33 w 36"/>
                <a:gd name="T51" fmla="*/ 2 h 17"/>
                <a:gd name="T52" fmla="*/ 33 w 36"/>
                <a:gd name="T5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17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0"/>
                    <a:pt x="16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1" y="12"/>
                    <a:pt x="2" y="16"/>
                  </a:cubicBezTo>
                  <a:cubicBezTo>
                    <a:pt x="7" y="17"/>
                    <a:pt x="12" y="17"/>
                    <a:pt x="16" y="17"/>
                  </a:cubicBezTo>
                  <a:cubicBezTo>
                    <a:pt x="20" y="17"/>
                    <a:pt x="24" y="17"/>
                    <a:pt x="29" y="17"/>
                  </a:cubicBezTo>
                  <a:cubicBezTo>
                    <a:pt x="31" y="16"/>
                    <a:pt x="33" y="16"/>
                    <a:pt x="35" y="16"/>
                  </a:cubicBezTo>
                  <a:cubicBezTo>
                    <a:pt x="35" y="14"/>
                    <a:pt x="36" y="12"/>
                    <a:pt x="36" y="10"/>
                  </a:cubicBezTo>
                  <a:cubicBezTo>
                    <a:pt x="36" y="7"/>
                    <a:pt x="35" y="4"/>
                    <a:pt x="33" y="2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A71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3"/>
            <p:cNvSpPr/>
            <p:nvPr/>
          </p:nvSpPr>
          <p:spPr bwMode="auto">
            <a:xfrm>
              <a:off x="8969375" y="4576763"/>
              <a:ext cx="109538" cy="47625"/>
            </a:xfrm>
            <a:custGeom>
              <a:avLst/>
              <a:gdLst>
                <a:gd name="T0" fmla="*/ 15 w 39"/>
                <a:gd name="T1" fmla="*/ 0 h 17"/>
                <a:gd name="T2" fmla="*/ 15 w 39"/>
                <a:gd name="T3" fmla="*/ 0 h 17"/>
                <a:gd name="T4" fmla="*/ 14 w 39"/>
                <a:gd name="T5" fmla="*/ 4 h 17"/>
                <a:gd name="T6" fmla="*/ 0 w 39"/>
                <a:gd name="T7" fmla="*/ 12 h 17"/>
                <a:gd name="T8" fmla="*/ 37 w 39"/>
                <a:gd name="T9" fmla="*/ 17 h 17"/>
                <a:gd name="T10" fmla="*/ 39 w 39"/>
                <a:gd name="T11" fmla="*/ 17 h 17"/>
                <a:gd name="T12" fmla="*/ 37 w 39"/>
                <a:gd name="T13" fmla="*/ 6 h 17"/>
                <a:gd name="T14" fmla="*/ 37 w 39"/>
                <a:gd name="T15" fmla="*/ 5 h 17"/>
                <a:gd name="T16" fmla="*/ 38 w 39"/>
                <a:gd name="T17" fmla="*/ 2 h 17"/>
                <a:gd name="T18" fmla="*/ 15 w 39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17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5"/>
                    <a:pt x="5" y="8"/>
                    <a:pt x="0" y="12"/>
                  </a:cubicBezTo>
                  <a:cubicBezTo>
                    <a:pt x="12" y="15"/>
                    <a:pt x="25" y="16"/>
                    <a:pt x="37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38" y="13"/>
                    <a:pt x="37" y="8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0" y="1"/>
                    <a:pt x="22" y="1"/>
                    <a:pt x="15" y="0"/>
                  </a:cubicBezTo>
                </a:path>
              </a:pathLst>
            </a:custGeom>
            <a:solidFill>
              <a:srgbClr val="BE0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4"/>
            <p:cNvSpPr/>
            <p:nvPr/>
          </p:nvSpPr>
          <p:spPr bwMode="auto">
            <a:xfrm>
              <a:off x="7618412" y="3883025"/>
              <a:ext cx="431800" cy="398462"/>
            </a:xfrm>
            <a:custGeom>
              <a:avLst/>
              <a:gdLst>
                <a:gd name="T0" fmla="*/ 86 w 154"/>
                <a:gd name="T1" fmla="*/ 68 h 142"/>
                <a:gd name="T2" fmla="*/ 72 w 154"/>
                <a:gd name="T3" fmla="*/ 50 h 142"/>
                <a:gd name="T4" fmla="*/ 83 w 154"/>
                <a:gd name="T5" fmla="*/ 21 h 142"/>
                <a:gd name="T6" fmla="*/ 86 w 154"/>
                <a:gd name="T7" fmla="*/ 18 h 142"/>
                <a:gd name="T8" fmla="*/ 135 w 154"/>
                <a:gd name="T9" fmla="*/ 11 h 142"/>
                <a:gd name="T10" fmla="*/ 147 w 154"/>
                <a:gd name="T11" fmla="*/ 61 h 142"/>
                <a:gd name="T12" fmla="*/ 147 w 154"/>
                <a:gd name="T13" fmla="*/ 61 h 142"/>
                <a:gd name="T14" fmla="*/ 85 w 154"/>
                <a:gd name="T15" fmla="*/ 142 h 142"/>
                <a:gd name="T16" fmla="*/ 15 w 154"/>
                <a:gd name="T17" fmla="*/ 87 h 142"/>
                <a:gd name="T18" fmla="*/ 19 w 154"/>
                <a:gd name="T19" fmla="*/ 78 h 142"/>
                <a:gd name="T20" fmla="*/ 75 w 154"/>
                <a:gd name="T21" fmla="*/ 86 h 142"/>
                <a:gd name="T22" fmla="*/ 77 w 154"/>
                <a:gd name="T23" fmla="*/ 85 h 142"/>
                <a:gd name="T24" fmla="*/ 86 w 154"/>
                <a:gd name="T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42">
                  <a:moveTo>
                    <a:pt x="86" y="68"/>
                  </a:moveTo>
                  <a:cubicBezTo>
                    <a:pt x="75" y="68"/>
                    <a:pt x="71" y="60"/>
                    <a:pt x="72" y="50"/>
                  </a:cubicBezTo>
                  <a:cubicBezTo>
                    <a:pt x="72" y="40"/>
                    <a:pt x="77" y="28"/>
                    <a:pt x="83" y="21"/>
                  </a:cubicBezTo>
                  <a:cubicBezTo>
                    <a:pt x="84" y="20"/>
                    <a:pt x="85" y="19"/>
                    <a:pt x="86" y="18"/>
                  </a:cubicBezTo>
                  <a:cubicBezTo>
                    <a:pt x="99" y="5"/>
                    <a:pt x="120" y="0"/>
                    <a:pt x="135" y="11"/>
                  </a:cubicBezTo>
                  <a:cubicBezTo>
                    <a:pt x="154" y="26"/>
                    <a:pt x="147" y="59"/>
                    <a:pt x="147" y="61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8" y="66"/>
                    <a:pt x="129" y="119"/>
                    <a:pt x="85" y="142"/>
                  </a:cubicBezTo>
                  <a:cubicBezTo>
                    <a:pt x="85" y="142"/>
                    <a:pt x="0" y="135"/>
                    <a:pt x="15" y="87"/>
                  </a:cubicBezTo>
                  <a:cubicBezTo>
                    <a:pt x="16" y="83"/>
                    <a:pt x="18" y="81"/>
                    <a:pt x="19" y="78"/>
                  </a:cubicBezTo>
                  <a:cubicBezTo>
                    <a:pt x="33" y="56"/>
                    <a:pt x="67" y="71"/>
                    <a:pt x="75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89" y="78"/>
                    <a:pt x="86" y="68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5"/>
            <p:cNvSpPr/>
            <p:nvPr/>
          </p:nvSpPr>
          <p:spPr bwMode="auto">
            <a:xfrm>
              <a:off x="7626350" y="3959225"/>
              <a:ext cx="241300" cy="165100"/>
            </a:xfrm>
            <a:custGeom>
              <a:avLst/>
              <a:gdLst>
                <a:gd name="T0" fmla="*/ 69 w 86"/>
                <a:gd name="T1" fmla="*/ 23 h 59"/>
                <a:gd name="T2" fmla="*/ 69 w 86"/>
                <a:gd name="T3" fmla="*/ 23 h 59"/>
                <a:gd name="T4" fmla="*/ 83 w 86"/>
                <a:gd name="T5" fmla="*/ 41 h 59"/>
                <a:gd name="T6" fmla="*/ 74 w 86"/>
                <a:gd name="T7" fmla="*/ 58 h 59"/>
                <a:gd name="T8" fmla="*/ 72 w 86"/>
                <a:gd name="T9" fmla="*/ 59 h 59"/>
                <a:gd name="T10" fmla="*/ 16 w 86"/>
                <a:gd name="T11" fmla="*/ 51 h 59"/>
                <a:gd name="T12" fmla="*/ 16 w 86"/>
                <a:gd name="T13" fmla="*/ 51 h 59"/>
                <a:gd name="T14" fmla="*/ 18 w 86"/>
                <a:gd name="T15" fmla="*/ 12 h 59"/>
                <a:gd name="T16" fmla="*/ 30 w 86"/>
                <a:gd name="T17" fmla="*/ 5 h 59"/>
                <a:gd name="T18" fmla="*/ 69 w 86"/>
                <a:gd name="T1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59">
                  <a:moveTo>
                    <a:pt x="6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8" y="33"/>
                    <a:pt x="72" y="41"/>
                    <a:pt x="83" y="41"/>
                  </a:cubicBezTo>
                  <a:cubicBezTo>
                    <a:pt x="86" y="51"/>
                    <a:pt x="74" y="58"/>
                    <a:pt x="74" y="58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64" y="44"/>
                    <a:pt x="30" y="29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0" y="30"/>
                    <a:pt x="18" y="12"/>
                  </a:cubicBezTo>
                  <a:cubicBezTo>
                    <a:pt x="22" y="8"/>
                    <a:pt x="26" y="6"/>
                    <a:pt x="30" y="5"/>
                  </a:cubicBezTo>
                  <a:cubicBezTo>
                    <a:pt x="48" y="0"/>
                    <a:pt x="69" y="13"/>
                    <a:pt x="69" y="2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6"/>
            <p:cNvSpPr/>
            <p:nvPr/>
          </p:nvSpPr>
          <p:spPr bwMode="auto">
            <a:xfrm>
              <a:off x="7702550" y="3865563"/>
              <a:ext cx="155575" cy="157162"/>
            </a:xfrm>
            <a:custGeom>
              <a:avLst/>
              <a:gdLst>
                <a:gd name="T0" fmla="*/ 56 w 56"/>
                <a:gd name="T1" fmla="*/ 24 h 56"/>
                <a:gd name="T2" fmla="*/ 56 w 56"/>
                <a:gd name="T3" fmla="*/ 24 h 56"/>
                <a:gd name="T4" fmla="*/ 53 w 56"/>
                <a:gd name="T5" fmla="*/ 27 h 56"/>
                <a:gd name="T6" fmla="*/ 42 w 56"/>
                <a:gd name="T7" fmla="*/ 56 h 56"/>
                <a:gd name="T8" fmla="*/ 42 w 56"/>
                <a:gd name="T9" fmla="*/ 56 h 56"/>
                <a:gd name="T10" fmla="*/ 3 w 56"/>
                <a:gd name="T11" fmla="*/ 38 h 56"/>
                <a:gd name="T12" fmla="*/ 19 w 56"/>
                <a:gd name="T13" fmla="*/ 8 h 56"/>
                <a:gd name="T14" fmla="*/ 56 w 56"/>
                <a:gd name="T15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5" y="25"/>
                    <a:pt x="54" y="26"/>
                    <a:pt x="53" y="27"/>
                  </a:cubicBezTo>
                  <a:cubicBezTo>
                    <a:pt x="47" y="34"/>
                    <a:pt x="42" y="4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46"/>
                    <a:pt x="21" y="33"/>
                    <a:pt x="3" y="38"/>
                  </a:cubicBezTo>
                  <a:cubicBezTo>
                    <a:pt x="3" y="35"/>
                    <a:pt x="0" y="14"/>
                    <a:pt x="19" y="8"/>
                  </a:cubicBezTo>
                  <a:cubicBezTo>
                    <a:pt x="42" y="0"/>
                    <a:pt x="56" y="24"/>
                    <a:pt x="56" y="24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7"/>
            <p:cNvSpPr/>
            <p:nvPr/>
          </p:nvSpPr>
          <p:spPr bwMode="auto">
            <a:xfrm>
              <a:off x="8548688" y="3313113"/>
              <a:ext cx="339725" cy="185737"/>
            </a:xfrm>
            <a:custGeom>
              <a:avLst/>
              <a:gdLst>
                <a:gd name="T0" fmla="*/ 120 w 121"/>
                <a:gd name="T1" fmla="*/ 3 h 66"/>
                <a:gd name="T2" fmla="*/ 118 w 121"/>
                <a:gd name="T3" fmla="*/ 3 h 66"/>
                <a:gd name="T4" fmla="*/ 114 w 121"/>
                <a:gd name="T5" fmla="*/ 5 h 66"/>
                <a:gd name="T6" fmla="*/ 107 w 121"/>
                <a:gd name="T7" fmla="*/ 8 h 66"/>
                <a:gd name="T8" fmla="*/ 98 w 121"/>
                <a:gd name="T9" fmla="*/ 12 h 66"/>
                <a:gd name="T10" fmla="*/ 88 w 121"/>
                <a:gd name="T11" fmla="*/ 18 h 66"/>
                <a:gd name="T12" fmla="*/ 77 w 121"/>
                <a:gd name="T13" fmla="*/ 25 h 66"/>
                <a:gd name="T14" fmla="*/ 66 w 121"/>
                <a:gd name="T15" fmla="*/ 33 h 66"/>
                <a:gd name="T16" fmla="*/ 55 w 121"/>
                <a:gd name="T17" fmla="*/ 42 h 66"/>
                <a:gd name="T18" fmla="*/ 33 w 121"/>
                <a:gd name="T19" fmla="*/ 60 h 66"/>
                <a:gd name="T20" fmla="*/ 30 w 121"/>
                <a:gd name="T21" fmla="*/ 62 h 66"/>
                <a:gd name="T22" fmla="*/ 28 w 121"/>
                <a:gd name="T23" fmla="*/ 63 h 66"/>
                <a:gd name="T24" fmla="*/ 26 w 121"/>
                <a:gd name="T25" fmla="*/ 64 h 66"/>
                <a:gd name="T26" fmla="*/ 19 w 121"/>
                <a:gd name="T27" fmla="*/ 66 h 66"/>
                <a:gd name="T28" fmla="*/ 11 w 121"/>
                <a:gd name="T29" fmla="*/ 63 h 66"/>
                <a:gd name="T30" fmla="*/ 7 w 121"/>
                <a:gd name="T31" fmla="*/ 58 h 66"/>
                <a:gd name="T32" fmla="*/ 2 w 121"/>
                <a:gd name="T33" fmla="*/ 49 h 66"/>
                <a:gd name="T34" fmla="*/ 1 w 121"/>
                <a:gd name="T35" fmla="*/ 41 h 66"/>
                <a:gd name="T36" fmla="*/ 0 w 121"/>
                <a:gd name="T37" fmla="*/ 36 h 66"/>
                <a:gd name="T38" fmla="*/ 0 w 121"/>
                <a:gd name="T39" fmla="*/ 34 h 66"/>
                <a:gd name="T40" fmla="*/ 1 w 121"/>
                <a:gd name="T41" fmla="*/ 33 h 66"/>
                <a:gd name="T42" fmla="*/ 2 w 121"/>
                <a:gd name="T43" fmla="*/ 34 h 66"/>
                <a:gd name="T44" fmla="*/ 4 w 121"/>
                <a:gd name="T45" fmla="*/ 40 h 66"/>
                <a:gd name="T46" fmla="*/ 6 w 121"/>
                <a:gd name="T47" fmla="*/ 47 h 66"/>
                <a:gd name="T48" fmla="*/ 11 w 121"/>
                <a:gd name="T49" fmla="*/ 55 h 66"/>
                <a:gd name="T50" fmla="*/ 19 w 121"/>
                <a:gd name="T51" fmla="*/ 59 h 66"/>
                <a:gd name="T52" fmla="*/ 23 w 121"/>
                <a:gd name="T53" fmla="*/ 58 h 66"/>
                <a:gd name="T54" fmla="*/ 25 w 121"/>
                <a:gd name="T55" fmla="*/ 57 h 66"/>
                <a:gd name="T56" fmla="*/ 26 w 121"/>
                <a:gd name="T57" fmla="*/ 56 h 66"/>
                <a:gd name="T58" fmla="*/ 29 w 121"/>
                <a:gd name="T59" fmla="*/ 55 h 66"/>
                <a:gd name="T60" fmla="*/ 39 w 121"/>
                <a:gd name="T61" fmla="*/ 46 h 66"/>
                <a:gd name="T62" fmla="*/ 50 w 121"/>
                <a:gd name="T63" fmla="*/ 36 h 66"/>
                <a:gd name="T64" fmla="*/ 55 w 121"/>
                <a:gd name="T65" fmla="*/ 31 h 66"/>
                <a:gd name="T66" fmla="*/ 61 w 121"/>
                <a:gd name="T67" fmla="*/ 26 h 66"/>
                <a:gd name="T68" fmla="*/ 73 w 121"/>
                <a:gd name="T69" fmla="*/ 18 h 66"/>
                <a:gd name="T70" fmla="*/ 85 w 121"/>
                <a:gd name="T71" fmla="*/ 12 h 66"/>
                <a:gd name="T72" fmla="*/ 96 w 121"/>
                <a:gd name="T73" fmla="*/ 7 h 66"/>
                <a:gd name="T74" fmla="*/ 105 w 121"/>
                <a:gd name="T75" fmla="*/ 4 h 66"/>
                <a:gd name="T76" fmla="*/ 113 w 121"/>
                <a:gd name="T77" fmla="*/ 1 h 66"/>
                <a:gd name="T78" fmla="*/ 119 w 121"/>
                <a:gd name="T79" fmla="*/ 0 h 66"/>
                <a:gd name="T80" fmla="*/ 121 w 121"/>
                <a:gd name="T81" fmla="*/ 1 h 66"/>
                <a:gd name="T82" fmla="*/ 120 w 121"/>
                <a:gd name="T83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1" h="66">
                  <a:moveTo>
                    <a:pt x="120" y="3"/>
                  </a:moveTo>
                  <a:cubicBezTo>
                    <a:pt x="120" y="3"/>
                    <a:pt x="119" y="3"/>
                    <a:pt x="118" y="3"/>
                  </a:cubicBezTo>
                  <a:cubicBezTo>
                    <a:pt x="117" y="4"/>
                    <a:pt x="116" y="4"/>
                    <a:pt x="114" y="5"/>
                  </a:cubicBezTo>
                  <a:cubicBezTo>
                    <a:pt x="112" y="6"/>
                    <a:pt x="109" y="7"/>
                    <a:pt x="107" y="8"/>
                  </a:cubicBezTo>
                  <a:cubicBezTo>
                    <a:pt x="104" y="9"/>
                    <a:pt x="101" y="11"/>
                    <a:pt x="98" y="12"/>
                  </a:cubicBezTo>
                  <a:cubicBezTo>
                    <a:pt x="95" y="14"/>
                    <a:pt x="91" y="16"/>
                    <a:pt x="88" y="18"/>
                  </a:cubicBezTo>
                  <a:cubicBezTo>
                    <a:pt x="84" y="20"/>
                    <a:pt x="81" y="22"/>
                    <a:pt x="77" y="25"/>
                  </a:cubicBezTo>
                  <a:cubicBezTo>
                    <a:pt x="73" y="27"/>
                    <a:pt x="70" y="30"/>
                    <a:pt x="66" y="33"/>
                  </a:cubicBezTo>
                  <a:cubicBezTo>
                    <a:pt x="62" y="35"/>
                    <a:pt x="59" y="39"/>
                    <a:pt x="55" y="42"/>
                  </a:cubicBezTo>
                  <a:cubicBezTo>
                    <a:pt x="47" y="48"/>
                    <a:pt x="41" y="55"/>
                    <a:pt x="33" y="60"/>
                  </a:cubicBezTo>
                  <a:cubicBezTo>
                    <a:pt x="32" y="61"/>
                    <a:pt x="31" y="62"/>
                    <a:pt x="30" y="62"/>
                  </a:cubicBezTo>
                  <a:cubicBezTo>
                    <a:pt x="29" y="63"/>
                    <a:pt x="29" y="63"/>
                    <a:pt x="28" y="6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4" y="65"/>
                    <a:pt x="21" y="66"/>
                    <a:pt x="19" y="66"/>
                  </a:cubicBezTo>
                  <a:cubicBezTo>
                    <a:pt x="16" y="65"/>
                    <a:pt x="13" y="65"/>
                    <a:pt x="11" y="63"/>
                  </a:cubicBezTo>
                  <a:cubicBezTo>
                    <a:pt x="9" y="62"/>
                    <a:pt x="8" y="60"/>
                    <a:pt x="7" y="58"/>
                  </a:cubicBezTo>
                  <a:cubicBezTo>
                    <a:pt x="5" y="55"/>
                    <a:pt x="3" y="52"/>
                    <a:pt x="2" y="49"/>
                  </a:cubicBezTo>
                  <a:cubicBezTo>
                    <a:pt x="2" y="46"/>
                    <a:pt x="1" y="43"/>
                    <a:pt x="1" y="41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0" y="34"/>
                    <a:pt x="0" y="33"/>
                    <a:pt x="1" y="33"/>
                  </a:cubicBezTo>
                  <a:cubicBezTo>
                    <a:pt x="1" y="33"/>
                    <a:pt x="2" y="33"/>
                    <a:pt x="2" y="34"/>
                  </a:cubicBezTo>
                  <a:cubicBezTo>
                    <a:pt x="2" y="34"/>
                    <a:pt x="3" y="36"/>
                    <a:pt x="4" y="40"/>
                  </a:cubicBezTo>
                  <a:cubicBezTo>
                    <a:pt x="4" y="42"/>
                    <a:pt x="5" y="45"/>
                    <a:pt x="6" y="47"/>
                  </a:cubicBezTo>
                  <a:cubicBezTo>
                    <a:pt x="8" y="50"/>
                    <a:pt x="9" y="53"/>
                    <a:pt x="11" y="55"/>
                  </a:cubicBezTo>
                  <a:cubicBezTo>
                    <a:pt x="13" y="58"/>
                    <a:pt x="16" y="59"/>
                    <a:pt x="19" y="59"/>
                  </a:cubicBezTo>
                  <a:cubicBezTo>
                    <a:pt x="20" y="59"/>
                    <a:pt x="22" y="59"/>
                    <a:pt x="23" y="58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57"/>
                    <a:pt x="26" y="57"/>
                    <a:pt x="26" y="56"/>
                  </a:cubicBezTo>
                  <a:cubicBezTo>
                    <a:pt x="27" y="56"/>
                    <a:pt x="28" y="55"/>
                    <a:pt x="29" y="55"/>
                  </a:cubicBezTo>
                  <a:cubicBezTo>
                    <a:pt x="32" y="52"/>
                    <a:pt x="35" y="49"/>
                    <a:pt x="39" y="46"/>
                  </a:cubicBezTo>
                  <a:cubicBezTo>
                    <a:pt x="42" y="42"/>
                    <a:pt x="46" y="39"/>
                    <a:pt x="50" y="36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7" y="29"/>
                    <a:pt x="59" y="28"/>
                    <a:pt x="61" y="26"/>
                  </a:cubicBezTo>
                  <a:cubicBezTo>
                    <a:pt x="65" y="24"/>
                    <a:pt x="69" y="21"/>
                    <a:pt x="73" y="18"/>
                  </a:cubicBezTo>
                  <a:cubicBezTo>
                    <a:pt x="77" y="16"/>
                    <a:pt x="81" y="14"/>
                    <a:pt x="85" y="12"/>
                  </a:cubicBezTo>
                  <a:cubicBezTo>
                    <a:pt x="88" y="10"/>
                    <a:pt x="92" y="8"/>
                    <a:pt x="96" y="7"/>
                  </a:cubicBezTo>
                  <a:cubicBezTo>
                    <a:pt x="99" y="6"/>
                    <a:pt x="102" y="5"/>
                    <a:pt x="105" y="4"/>
                  </a:cubicBezTo>
                  <a:cubicBezTo>
                    <a:pt x="108" y="3"/>
                    <a:pt x="110" y="2"/>
                    <a:pt x="113" y="1"/>
                  </a:cubicBezTo>
                  <a:cubicBezTo>
                    <a:pt x="117" y="0"/>
                    <a:pt x="119" y="0"/>
                    <a:pt x="119" y="0"/>
                  </a:cubicBezTo>
                  <a:cubicBezTo>
                    <a:pt x="120" y="0"/>
                    <a:pt x="121" y="0"/>
                    <a:pt x="121" y="1"/>
                  </a:cubicBezTo>
                  <a:cubicBezTo>
                    <a:pt x="121" y="2"/>
                    <a:pt x="120" y="2"/>
                    <a:pt x="120" y="3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8"/>
            <p:cNvSpPr/>
            <p:nvPr/>
          </p:nvSpPr>
          <p:spPr bwMode="auto">
            <a:xfrm>
              <a:off x="8856663" y="3155950"/>
              <a:ext cx="311150" cy="230187"/>
            </a:xfrm>
            <a:custGeom>
              <a:avLst/>
              <a:gdLst>
                <a:gd name="T0" fmla="*/ 110 w 111"/>
                <a:gd name="T1" fmla="*/ 75 h 82"/>
                <a:gd name="T2" fmla="*/ 103 w 111"/>
                <a:gd name="T3" fmla="*/ 78 h 82"/>
                <a:gd name="T4" fmla="*/ 94 w 111"/>
                <a:gd name="T5" fmla="*/ 80 h 82"/>
                <a:gd name="T6" fmla="*/ 88 w 111"/>
                <a:gd name="T7" fmla="*/ 80 h 82"/>
                <a:gd name="T8" fmla="*/ 82 w 111"/>
                <a:gd name="T9" fmla="*/ 81 h 82"/>
                <a:gd name="T10" fmla="*/ 75 w 111"/>
                <a:gd name="T11" fmla="*/ 82 h 82"/>
                <a:gd name="T12" fmla="*/ 68 w 111"/>
                <a:gd name="T13" fmla="*/ 82 h 82"/>
                <a:gd name="T14" fmla="*/ 52 w 111"/>
                <a:gd name="T15" fmla="*/ 80 h 82"/>
                <a:gd name="T16" fmla="*/ 44 w 111"/>
                <a:gd name="T17" fmla="*/ 79 h 82"/>
                <a:gd name="T18" fmla="*/ 40 w 111"/>
                <a:gd name="T19" fmla="*/ 77 h 82"/>
                <a:gd name="T20" fmla="*/ 36 w 111"/>
                <a:gd name="T21" fmla="*/ 76 h 82"/>
                <a:gd name="T22" fmla="*/ 28 w 111"/>
                <a:gd name="T23" fmla="*/ 72 h 82"/>
                <a:gd name="T24" fmla="*/ 26 w 111"/>
                <a:gd name="T25" fmla="*/ 72 h 82"/>
                <a:gd name="T26" fmla="*/ 24 w 111"/>
                <a:gd name="T27" fmla="*/ 70 h 82"/>
                <a:gd name="T28" fmla="*/ 20 w 111"/>
                <a:gd name="T29" fmla="*/ 68 h 82"/>
                <a:gd name="T30" fmla="*/ 7 w 111"/>
                <a:gd name="T31" fmla="*/ 55 h 82"/>
                <a:gd name="T32" fmla="*/ 5 w 111"/>
                <a:gd name="T33" fmla="*/ 54 h 82"/>
                <a:gd name="T34" fmla="*/ 4 w 111"/>
                <a:gd name="T35" fmla="*/ 52 h 82"/>
                <a:gd name="T36" fmla="*/ 2 w 111"/>
                <a:gd name="T37" fmla="*/ 47 h 82"/>
                <a:gd name="T38" fmla="*/ 1 w 111"/>
                <a:gd name="T39" fmla="*/ 43 h 82"/>
                <a:gd name="T40" fmla="*/ 0 w 111"/>
                <a:gd name="T41" fmla="*/ 38 h 82"/>
                <a:gd name="T42" fmla="*/ 4 w 111"/>
                <a:gd name="T43" fmla="*/ 22 h 82"/>
                <a:gd name="T44" fmla="*/ 14 w 111"/>
                <a:gd name="T45" fmla="*/ 11 h 82"/>
                <a:gd name="T46" fmla="*/ 25 w 111"/>
                <a:gd name="T47" fmla="*/ 5 h 82"/>
                <a:gd name="T48" fmla="*/ 34 w 111"/>
                <a:gd name="T49" fmla="*/ 2 h 82"/>
                <a:gd name="T50" fmla="*/ 40 w 111"/>
                <a:gd name="T51" fmla="*/ 1 h 82"/>
                <a:gd name="T52" fmla="*/ 42 w 111"/>
                <a:gd name="T53" fmla="*/ 1 h 82"/>
                <a:gd name="T54" fmla="*/ 43 w 111"/>
                <a:gd name="T55" fmla="*/ 1 h 82"/>
                <a:gd name="T56" fmla="*/ 42 w 111"/>
                <a:gd name="T57" fmla="*/ 2 h 82"/>
                <a:gd name="T58" fmla="*/ 42 w 111"/>
                <a:gd name="T59" fmla="*/ 3 h 82"/>
                <a:gd name="T60" fmla="*/ 40 w 111"/>
                <a:gd name="T61" fmla="*/ 3 h 82"/>
                <a:gd name="T62" fmla="*/ 35 w 111"/>
                <a:gd name="T63" fmla="*/ 5 h 82"/>
                <a:gd name="T64" fmla="*/ 27 w 111"/>
                <a:gd name="T65" fmla="*/ 9 h 82"/>
                <a:gd name="T66" fmla="*/ 18 w 111"/>
                <a:gd name="T67" fmla="*/ 15 h 82"/>
                <a:gd name="T68" fmla="*/ 10 w 111"/>
                <a:gd name="T69" fmla="*/ 25 h 82"/>
                <a:gd name="T70" fmla="*/ 8 w 111"/>
                <a:gd name="T71" fmla="*/ 38 h 82"/>
                <a:gd name="T72" fmla="*/ 8 w 111"/>
                <a:gd name="T73" fmla="*/ 41 h 82"/>
                <a:gd name="T74" fmla="*/ 9 w 111"/>
                <a:gd name="T75" fmla="*/ 45 h 82"/>
                <a:gd name="T76" fmla="*/ 11 w 111"/>
                <a:gd name="T77" fmla="*/ 48 h 82"/>
                <a:gd name="T78" fmla="*/ 12 w 111"/>
                <a:gd name="T79" fmla="*/ 49 h 82"/>
                <a:gd name="T80" fmla="*/ 13 w 111"/>
                <a:gd name="T81" fmla="*/ 51 h 82"/>
                <a:gd name="T82" fmla="*/ 24 w 111"/>
                <a:gd name="T83" fmla="*/ 61 h 82"/>
                <a:gd name="T84" fmla="*/ 28 w 111"/>
                <a:gd name="T85" fmla="*/ 64 h 82"/>
                <a:gd name="T86" fmla="*/ 29 w 111"/>
                <a:gd name="T87" fmla="*/ 64 h 82"/>
                <a:gd name="T88" fmla="*/ 31 w 111"/>
                <a:gd name="T89" fmla="*/ 65 h 82"/>
                <a:gd name="T90" fmla="*/ 38 w 111"/>
                <a:gd name="T91" fmla="*/ 69 h 82"/>
                <a:gd name="T92" fmla="*/ 42 w 111"/>
                <a:gd name="T93" fmla="*/ 70 h 82"/>
                <a:gd name="T94" fmla="*/ 46 w 111"/>
                <a:gd name="T95" fmla="*/ 71 h 82"/>
                <a:gd name="T96" fmla="*/ 54 w 111"/>
                <a:gd name="T97" fmla="*/ 73 h 82"/>
                <a:gd name="T98" fmla="*/ 68 w 111"/>
                <a:gd name="T99" fmla="*/ 75 h 82"/>
                <a:gd name="T100" fmla="*/ 82 w 111"/>
                <a:gd name="T101" fmla="*/ 75 h 82"/>
                <a:gd name="T102" fmla="*/ 102 w 111"/>
                <a:gd name="T103" fmla="*/ 74 h 82"/>
                <a:gd name="T104" fmla="*/ 109 w 111"/>
                <a:gd name="T105" fmla="*/ 73 h 82"/>
                <a:gd name="T106" fmla="*/ 111 w 111"/>
                <a:gd name="T107" fmla="*/ 74 h 82"/>
                <a:gd name="T108" fmla="*/ 110 w 111"/>
                <a:gd name="T109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82">
                  <a:moveTo>
                    <a:pt x="110" y="75"/>
                  </a:moveTo>
                  <a:cubicBezTo>
                    <a:pt x="110" y="75"/>
                    <a:pt x="107" y="76"/>
                    <a:pt x="103" y="78"/>
                  </a:cubicBezTo>
                  <a:cubicBezTo>
                    <a:pt x="100" y="78"/>
                    <a:pt x="97" y="79"/>
                    <a:pt x="94" y="80"/>
                  </a:cubicBezTo>
                  <a:cubicBezTo>
                    <a:pt x="92" y="80"/>
                    <a:pt x="90" y="80"/>
                    <a:pt x="88" y="80"/>
                  </a:cubicBezTo>
                  <a:cubicBezTo>
                    <a:pt x="86" y="81"/>
                    <a:pt x="84" y="81"/>
                    <a:pt x="82" y="81"/>
                  </a:cubicBezTo>
                  <a:cubicBezTo>
                    <a:pt x="80" y="81"/>
                    <a:pt x="78" y="81"/>
                    <a:pt x="75" y="82"/>
                  </a:cubicBezTo>
                  <a:cubicBezTo>
                    <a:pt x="73" y="82"/>
                    <a:pt x="70" y="82"/>
                    <a:pt x="68" y="82"/>
                  </a:cubicBezTo>
                  <a:cubicBezTo>
                    <a:pt x="63" y="82"/>
                    <a:pt x="58" y="81"/>
                    <a:pt x="52" y="80"/>
                  </a:cubicBezTo>
                  <a:cubicBezTo>
                    <a:pt x="49" y="80"/>
                    <a:pt x="47" y="79"/>
                    <a:pt x="44" y="79"/>
                  </a:cubicBezTo>
                  <a:cubicBezTo>
                    <a:pt x="43" y="78"/>
                    <a:pt x="41" y="78"/>
                    <a:pt x="40" y="7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5"/>
                    <a:pt x="30" y="74"/>
                    <a:pt x="28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5" y="71"/>
                    <a:pt x="24" y="71"/>
                    <a:pt x="24" y="70"/>
                  </a:cubicBezTo>
                  <a:cubicBezTo>
                    <a:pt x="22" y="70"/>
                    <a:pt x="21" y="69"/>
                    <a:pt x="20" y="68"/>
                  </a:cubicBezTo>
                  <a:cubicBezTo>
                    <a:pt x="15" y="65"/>
                    <a:pt x="10" y="60"/>
                    <a:pt x="7" y="5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3"/>
                    <a:pt x="5" y="52"/>
                    <a:pt x="4" y="52"/>
                  </a:cubicBezTo>
                  <a:cubicBezTo>
                    <a:pt x="3" y="50"/>
                    <a:pt x="3" y="49"/>
                    <a:pt x="2" y="47"/>
                  </a:cubicBezTo>
                  <a:cubicBezTo>
                    <a:pt x="2" y="46"/>
                    <a:pt x="1" y="44"/>
                    <a:pt x="1" y="43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2"/>
                    <a:pt x="2" y="26"/>
                    <a:pt x="4" y="22"/>
                  </a:cubicBezTo>
                  <a:cubicBezTo>
                    <a:pt x="7" y="17"/>
                    <a:pt x="11" y="14"/>
                    <a:pt x="14" y="11"/>
                  </a:cubicBezTo>
                  <a:cubicBezTo>
                    <a:pt x="18" y="8"/>
                    <a:pt x="22" y="6"/>
                    <a:pt x="25" y="5"/>
                  </a:cubicBezTo>
                  <a:cubicBezTo>
                    <a:pt x="28" y="4"/>
                    <a:pt x="31" y="3"/>
                    <a:pt x="34" y="2"/>
                  </a:cubicBezTo>
                  <a:cubicBezTo>
                    <a:pt x="36" y="1"/>
                    <a:pt x="38" y="1"/>
                    <a:pt x="40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1" y="3"/>
                    <a:pt x="40" y="3"/>
                  </a:cubicBezTo>
                  <a:cubicBezTo>
                    <a:pt x="39" y="4"/>
                    <a:pt x="37" y="4"/>
                    <a:pt x="35" y="5"/>
                  </a:cubicBezTo>
                  <a:cubicBezTo>
                    <a:pt x="33" y="6"/>
                    <a:pt x="30" y="7"/>
                    <a:pt x="27" y="9"/>
                  </a:cubicBezTo>
                  <a:cubicBezTo>
                    <a:pt x="24" y="10"/>
                    <a:pt x="21" y="12"/>
                    <a:pt x="18" y="15"/>
                  </a:cubicBezTo>
                  <a:cubicBezTo>
                    <a:pt x="15" y="18"/>
                    <a:pt x="12" y="21"/>
                    <a:pt x="10" y="25"/>
                  </a:cubicBezTo>
                  <a:cubicBezTo>
                    <a:pt x="8" y="29"/>
                    <a:pt x="7" y="33"/>
                    <a:pt x="8" y="38"/>
                  </a:cubicBezTo>
                  <a:cubicBezTo>
                    <a:pt x="8" y="39"/>
                    <a:pt x="8" y="40"/>
                    <a:pt x="8" y="41"/>
                  </a:cubicBezTo>
                  <a:cubicBezTo>
                    <a:pt x="8" y="42"/>
                    <a:pt x="9" y="43"/>
                    <a:pt x="9" y="45"/>
                  </a:cubicBezTo>
                  <a:cubicBezTo>
                    <a:pt x="10" y="46"/>
                    <a:pt x="10" y="47"/>
                    <a:pt x="11" y="48"/>
                  </a:cubicBezTo>
                  <a:cubicBezTo>
                    <a:pt x="11" y="48"/>
                    <a:pt x="11" y="49"/>
                    <a:pt x="12" y="49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6" y="55"/>
                    <a:pt x="20" y="59"/>
                    <a:pt x="24" y="61"/>
                  </a:cubicBezTo>
                  <a:cubicBezTo>
                    <a:pt x="25" y="62"/>
                    <a:pt x="26" y="63"/>
                    <a:pt x="28" y="64"/>
                  </a:cubicBezTo>
                  <a:cubicBezTo>
                    <a:pt x="28" y="64"/>
                    <a:pt x="29" y="64"/>
                    <a:pt x="29" y="64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34" y="67"/>
                    <a:pt x="36" y="68"/>
                    <a:pt x="38" y="6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3" y="70"/>
                    <a:pt x="45" y="71"/>
                    <a:pt x="46" y="71"/>
                  </a:cubicBezTo>
                  <a:cubicBezTo>
                    <a:pt x="48" y="72"/>
                    <a:pt x="51" y="72"/>
                    <a:pt x="54" y="73"/>
                  </a:cubicBezTo>
                  <a:cubicBezTo>
                    <a:pt x="59" y="74"/>
                    <a:pt x="64" y="74"/>
                    <a:pt x="68" y="75"/>
                  </a:cubicBezTo>
                  <a:cubicBezTo>
                    <a:pt x="73" y="75"/>
                    <a:pt x="77" y="75"/>
                    <a:pt x="82" y="75"/>
                  </a:cubicBezTo>
                  <a:cubicBezTo>
                    <a:pt x="90" y="75"/>
                    <a:pt x="97" y="75"/>
                    <a:pt x="102" y="74"/>
                  </a:cubicBezTo>
                  <a:cubicBezTo>
                    <a:pt x="107" y="73"/>
                    <a:pt x="109" y="73"/>
                    <a:pt x="109" y="73"/>
                  </a:cubicBezTo>
                  <a:cubicBezTo>
                    <a:pt x="110" y="73"/>
                    <a:pt x="111" y="73"/>
                    <a:pt x="111" y="74"/>
                  </a:cubicBezTo>
                  <a:cubicBezTo>
                    <a:pt x="111" y="75"/>
                    <a:pt x="111" y="75"/>
                    <a:pt x="110" y="75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9"/>
            <p:cNvSpPr/>
            <p:nvPr/>
          </p:nvSpPr>
          <p:spPr bwMode="auto">
            <a:xfrm>
              <a:off x="9151938" y="3209925"/>
              <a:ext cx="293688" cy="260350"/>
            </a:xfrm>
            <a:custGeom>
              <a:avLst/>
              <a:gdLst>
                <a:gd name="T0" fmla="*/ 45 w 105"/>
                <a:gd name="T1" fmla="*/ 3 h 93"/>
                <a:gd name="T2" fmla="*/ 36 w 105"/>
                <a:gd name="T3" fmla="*/ 6 h 93"/>
                <a:gd name="T4" fmla="*/ 27 w 105"/>
                <a:gd name="T5" fmla="*/ 11 h 93"/>
                <a:gd name="T6" fmla="*/ 19 w 105"/>
                <a:gd name="T7" fmla="*/ 16 h 93"/>
                <a:gd name="T8" fmla="*/ 13 w 105"/>
                <a:gd name="T9" fmla="*/ 23 h 93"/>
                <a:gd name="T10" fmla="*/ 10 w 105"/>
                <a:gd name="T11" fmla="*/ 31 h 93"/>
                <a:gd name="T12" fmla="*/ 8 w 105"/>
                <a:gd name="T13" fmla="*/ 40 h 93"/>
                <a:gd name="T14" fmla="*/ 9 w 105"/>
                <a:gd name="T15" fmla="*/ 49 h 93"/>
                <a:gd name="T16" fmla="*/ 10 w 105"/>
                <a:gd name="T17" fmla="*/ 54 h 93"/>
                <a:gd name="T18" fmla="*/ 10 w 105"/>
                <a:gd name="T19" fmla="*/ 55 h 93"/>
                <a:gd name="T20" fmla="*/ 10 w 105"/>
                <a:gd name="T21" fmla="*/ 56 h 93"/>
                <a:gd name="T22" fmla="*/ 10 w 105"/>
                <a:gd name="T23" fmla="*/ 56 h 93"/>
                <a:gd name="T24" fmla="*/ 10 w 105"/>
                <a:gd name="T25" fmla="*/ 56 h 93"/>
                <a:gd name="T26" fmla="*/ 11 w 105"/>
                <a:gd name="T27" fmla="*/ 58 h 93"/>
                <a:gd name="T28" fmla="*/ 13 w 105"/>
                <a:gd name="T29" fmla="*/ 61 h 93"/>
                <a:gd name="T30" fmla="*/ 15 w 105"/>
                <a:gd name="T31" fmla="*/ 64 h 93"/>
                <a:gd name="T32" fmla="*/ 20 w 105"/>
                <a:gd name="T33" fmla="*/ 68 h 93"/>
                <a:gd name="T34" fmla="*/ 50 w 105"/>
                <a:gd name="T35" fmla="*/ 81 h 93"/>
                <a:gd name="T36" fmla="*/ 90 w 105"/>
                <a:gd name="T37" fmla="*/ 89 h 93"/>
                <a:gd name="T38" fmla="*/ 105 w 105"/>
                <a:gd name="T39" fmla="*/ 92 h 93"/>
                <a:gd name="T40" fmla="*/ 90 w 105"/>
                <a:gd name="T41" fmla="*/ 93 h 93"/>
                <a:gd name="T42" fmla="*/ 48 w 105"/>
                <a:gd name="T43" fmla="*/ 88 h 93"/>
                <a:gd name="T44" fmla="*/ 15 w 105"/>
                <a:gd name="T45" fmla="*/ 75 h 93"/>
                <a:gd name="T46" fmla="*/ 9 w 105"/>
                <a:gd name="T47" fmla="*/ 70 h 93"/>
                <a:gd name="T48" fmla="*/ 6 w 105"/>
                <a:gd name="T49" fmla="*/ 65 h 93"/>
                <a:gd name="T50" fmla="*/ 4 w 105"/>
                <a:gd name="T51" fmla="*/ 61 h 93"/>
                <a:gd name="T52" fmla="*/ 3 w 105"/>
                <a:gd name="T53" fmla="*/ 59 h 93"/>
                <a:gd name="T54" fmla="*/ 3 w 105"/>
                <a:gd name="T55" fmla="*/ 57 h 93"/>
                <a:gd name="T56" fmla="*/ 2 w 105"/>
                <a:gd name="T57" fmla="*/ 56 h 93"/>
                <a:gd name="T58" fmla="*/ 0 w 105"/>
                <a:gd name="T59" fmla="*/ 45 h 93"/>
                <a:gd name="T60" fmla="*/ 1 w 105"/>
                <a:gd name="T61" fmla="*/ 34 h 93"/>
                <a:gd name="T62" fmla="*/ 5 w 105"/>
                <a:gd name="T63" fmla="*/ 24 h 93"/>
                <a:gd name="T64" fmla="*/ 11 w 105"/>
                <a:gd name="T65" fmla="*/ 15 h 93"/>
                <a:gd name="T66" fmla="*/ 20 w 105"/>
                <a:gd name="T67" fmla="*/ 8 h 93"/>
                <a:gd name="T68" fmla="*/ 29 w 105"/>
                <a:gd name="T69" fmla="*/ 4 h 93"/>
                <a:gd name="T70" fmla="*/ 39 w 105"/>
                <a:gd name="T71" fmla="*/ 1 h 93"/>
                <a:gd name="T72" fmla="*/ 51 w 105"/>
                <a:gd name="T7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93">
                  <a:moveTo>
                    <a:pt x="50" y="2"/>
                  </a:moveTo>
                  <a:cubicBezTo>
                    <a:pt x="48" y="3"/>
                    <a:pt x="47" y="3"/>
                    <a:pt x="45" y="3"/>
                  </a:cubicBezTo>
                  <a:cubicBezTo>
                    <a:pt x="43" y="4"/>
                    <a:pt x="42" y="4"/>
                    <a:pt x="40" y="5"/>
                  </a:cubicBezTo>
                  <a:cubicBezTo>
                    <a:pt x="39" y="5"/>
                    <a:pt x="37" y="6"/>
                    <a:pt x="36" y="6"/>
                  </a:cubicBezTo>
                  <a:cubicBezTo>
                    <a:pt x="34" y="7"/>
                    <a:pt x="33" y="8"/>
                    <a:pt x="31" y="8"/>
                  </a:cubicBezTo>
                  <a:cubicBezTo>
                    <a:pt x="30" y="9"/>
                    <a:pt x="28" y="10"/>
                    <a:pt x="27" y="11"/>
                  </a:cubicBezTo>
                  <a:cubicBezTo>
                    <a:pt x="26" y="11"/>
                    <a:pt x="24" y="12"/>
                    <a:pt x="23" y="13"/>
                  </a:cubicBezTo>
                  <a:cubicBezTo>
                    <a:pt x="22" y="14"/>
                    <a:pt x="20" y="15"/>
                    <a:pt x="19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5" y="21"/>
                    <a:pt x="14" y="22"/>
                    <a:pt x="13" y="23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8"/>
                    <a:pt x="10" y="30"/>
                    <a:pt x="10" y="31"/>
                  </a:cubicBezTo>
                  <a:cubicBezTo>
                    <a:pt x="9" y="32"/>
                    <a:pt x="9" y="34"/>
                    <a:pt x="9" y="35"/>
                  </a:cubicBezTo>
                  <a:cubicBezTo>
                    <a:pt x="8" y="37"/>
                    <a:pt x="8" y="38"/>
                    <a:pt x="8" y="40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6"/>
                    <a:pt x="9" y="48"/>
                    <a:pt x="9" y="49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59"/>
                    <a:pt x="12" y="59"/>
                    <a:pt x="12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3"/>
                    <a:pt x="15" y="63"/>
                    <a:pt x="15" y="64"/>
                  </a:cubicBezTo>
                  <a:cubicBezTo>
                    <a:pt x="16" y="65"/>
                    <a:pt x="17" y="66"/>
                    <a:pt x="17" y="66"/>
                  </a:cubicBezTo>
                  <a:cubicBezTo>
                    <a:pt x="18" y="67"/>
                    <a:pt x="19" y="68"/>
                    <a:pt x="20" y="68"/>
                  </a:cubicBezTo>
                  <a:cubicBezTo>
                    <a:pt x="22" y="69"/>
                    <a:pt x="23" y="71"/>
                    <a:pt x="25" y="72"/>
                  </a:cubicBezTo>
                  <a:cubicBezTo>
                    <a:pt x="33" y="76"/>
                    <a:pt x="41" y="79"/>
                    <a:pt x="50" y="81"/>
                  </a:cubicBezTo>
                  <a:cubicBezTo>
                    <a:pt x="59" y="84"/>
                    <a:pt x="68" y="86"/>
                    <a:pt x="77" y="87"/>
                  </a:cubicBezTo>
                  <a:cubicBezTo>
                    <a:pt x="81" y="88"/>
                    <a:pt x="86" y="89"/>
                    <a:pt x="90" y="89"/>
                  </a:cubicBezTo>
                  <a:cubicBezTo>
                    <a:pt x="95" y="90"/>
                    <a:pt x="99" y="90"/>
                    <a:pt x="104" y="91"/>
                  </a:cubicBezTo>
                  <a:cubicBezTo>
                    <a:pt x="104" y="91"/>
                    <a:pt x="105" y="92"/>
                    <a:pt x="105" y="92"/>
                  </a:cubicBezTo>
                  <a:cubicBezTo>
                    <a:pt x="105" y="93"/>
                    <a:pt x="104" y="93"/>
                    <a:pt x="104" y="93"/>
                  </a:cubicBezTo>
                  <a:cubicBezTo>
                    <a:pt x="99" y="93"/>
                    <a:pt x="94" y="93"/>
                    <a:pt x="90" y="93"/>
                  </a:cubicBezTo>
                  <a:cubicBezTo>
                    <a:pt x="85" y="93"/>
                    <a:pt x="81" y="93"/>
                    <a:pt x="76" y="92"/>
                  </a:cubicBezTo>
                  <a:cubicBezTo>
                    <a:pt x="67" y="91"/>
                    <a:pt x="57" y="90"/>
                    <a:pt x="48" y="88"/>
                  </a:cubicBezTo>
                  <a:cubicBezTo>
                    <a:pt x="39" y="86"/>
                    <a:pt x="30" y="83"/>
                    <a:pt x="21" y="78"/>
                  </a:cubicBezTo>
                  <a:cubicBezTo>
                    <a:pt x="19" y="77"/>
                    <a:pt x="17" y="76"/>
                    <a:pt x="15" y="75"/>
                  </a:cubicBezTo>
                  <a:cubicBezTo>
                    <a:pt x="14" y="74"/>
                    <a:pt x="13" y="73"/>
                    <a:pt x="12" y="72"/>
                  </a:cubicBezTo>
                  <a:cubicBezTo>
                    <a:pt x="11" y="71"/>
                    <a:pt x="10" y="70"/>
                    <a:pt x="9" y="70"/>
                  </a:cubicBezTo>
                  <a:cubicBezTo>
                    <a:pt x="9" y="69"/>
                    <a:pt x="8" y="68"/>
                    <a:pt x="7" y="66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2"/>
                    <a:pt x="4" y="62"/>
                    <a:pt x="4" y="6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0" y="47"/>
                    <a:pt x="0" y="4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1" y="34"/>
                  </a:cubicBezTo>
                  <a:cubicBezTo>
                    <a:pt x="2" y="32"/>
                    <a:pt x="2" y="31"/>
                    <a:pt x="3" y="29"/>
                  </a:cubicBezTo>
                  <a:cubicBezTo>
                    <a:pt x="3" y="27"/>
                    <a:pt x="4" y="25"/>
                    <a:pt x="5" y="24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10" y="16"/>
                    <a:pt x="11" y="15"/>
                  </a:cubicBezTo>
                  <a:cubicBezTo>
                    <a:pt x="12" y="13"/>
                    <a:pt x="14" y="12"/>
                    <a:pt x="15" y="11"/>
                  </a:cubicBezTo>
                  <a:cubicBezTo>
                    <a:pt x="17" y="10"/>
                    <a:pt x="18" y="9"/>
                    <a:pt x="20" y="8"/>
                  </a:cubicBezTo>
                  <a:cubicBezTo>
                    <a:pt x="21" y="7"/>
                    <a:pt x="23" y="7"/>
                    <a:pt x="25" y="6"/>
                  </a:cubicBezTo>
                  <a:cubicBezTo>
                    <a:pt x="26" y="5"/>
                    <a:pt x="28" y="4"/>
                    <a:pt x="29" y="4"/>
                  </a:cubicBezTo>
                  <a:cubicBezTo>
                    <a:pt x="31" y="3"/>
                    <a:pt x="33" y="3"/>
                    <a:pt x="34" y="2"/>
                  </a:cubicBezTo>
                  <a:cubicBezTo>
                    <a:pt x="36" y="2"/>
                    <a:pt x="38" y="1"/>
                    <a:pt x="39" y="1"/>
                  </a:cubicBezTo>
                  <a:cubicBezTo>
                    <a:pt x="43" y="0"/>
                    <a:pt x="46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1" y="2"/>
                    <a:pt x="50" y="2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0"/>
            <p:cNvSpPr/>
            <p:nvPr/>
          </p:nvSpPr>
          <p:spPr bwMode="auto">
            <a:xfrm>
              <a:off x="9420225" y="3276600"/>
              <a:ext cx="357188" cy="650875"/>
            </a:xfrm>
            <a:custGeom>
              <a:avLst/>
              <a:gdLst>
                <a:gd name="T0" fmla="*/ 50 w 127"/>
                <a:gd name="T1" fmla="*/ 2 h 232"/>
                <a:gd name="T2" fmla="*/ 38 w 127"/>
                <a:gd name="T3" fmla="*/ 6 h 232"/>
                <a:gd name="T4" fmla="*/ 25 w 127"/>
                <a:gd name="T5" fmla="*/ 12 h 232"/>
                <a:gd name="T6" fmla="*/ 12 w 127"/>
                <a:gd name="T7" fmla="*/ 25 h 232"/>
                <a:gd name="T8" fmla="*/ 7 w 127"/>
                <a:gd name="T9" fmla="*/ 44 h 232"/>
                <a:gd name="T10" fmla="*/ 13 w 127"/>
                <a:gd name="T11" fmla="*/ 67 h 232"/>
                <a:gd name="T12" fmla="*/ 17 w 127"/>
                <a:gd name="T13" fmla="*/ 73 h 232"/>
                <a:gd name="T14" fmla="*/ 20 w 127"/>
                <a:gd name="T15" fmla="*/ 79 h 232"/>
                <a:gd name="T16" fmla="*/ 28 w 127"/>
                <a:gd name="T17" fmla="*/ 90 h 232"/>
                <a:gd name="T18" fmla="*/ 46 w 127"/>
                <a:gd name="T19" fmla="*/ 110 h 232"/>
                <a:gd name="T20" fmla="*/ 66 w 127"/>
                <a:gd name="T21" fmla="*/ 130 h 232"/>
                <a:gd name="T22" fmla="*/ 87 w 127"/>
                <a:gd name="T23" fmla="*/ 147 h 232"/>
                <a:gd name="T24" fmla="*/ 106 w 127"/>
                <a:gd name="T25" fmla="*/ 165 h 232"/>
                <a:gd name="T26" fmla="*/ 119 w 127"/>
                <a:gd name="T27" fmla="*/ 184 h 232"/>
                <a:gd name="T28" fmla="*/ 125 w 127"/>
                <a:gd name="T29" fmla="*/ 203 h 232"/>
                <a:gd name="T30" fmla="*/ 126 w 127"/>
                <a:gd name="T31" fmla="*/ 211 h 232"/>
                <a:gd name="T32" fmla="*/ 126 w 127"/>
                <a:gd name="T33" fmla="*/ 218 h 232"/>
                <a:gd name="T34" fmla="*/ 126 w 127"/>
                <a:gd name="T35" fmla="*/ 224 h 232"/>
                <a:gd name="T36" fmla="*/ 126 w 127"/>
                <a:gd name="T37" fmla="*/ 228 h 232"/>
                <a:gd name="T38" fmla="*/ 126 w 127"/>
                <a:gd name="T39" fmla="*/ 231 h 232"/>
                <a:gd name="T40" fmla="*/ 125 w 127"/>
                <a:gd name="T41" fmla="*/ 232 h 232"/>
                <a:gd name="T42" fmla="*/ 124 w 127"/>
                <a:gd name="T43" fmla="*/ 231 h 232"/>
                <a:gd name="T44" fmla="*/ 124 w 127"/>
                <a:gd name="T45" fmla="*/ 231 h 232"/>
                <a:gd name="T46" fmla="*/ 124 w 127"/>
                <a:gd name="T47" fmla="*/ 228 h 232"/>
                <a:gd name="T48" fmla="*/ 123 w 127"/>
                <a:gd name="T49" fmla="*/ 219 h 232"/>
                <a:gd name="T50" fmla="*/ 122 w 127"/>
                <a:gd name="T51" fmla="*/ 212 h 232"/>
                <a:gd name="T52" fmla="*/ 121 w 127"/>
                <a:gd name="T53" fmla="*/ 204 h 232"/>
                <a:gd name="T54" fmla="*/ 114 w 127"/>
                <a:gd name="T55" fmla="*/ 187 h 232"/>
                <a:gd name="T56" fmla="*/ 101 w 127"/>
                <a:gd name="T57" fmla="*/ 169 h 232"/>
                <a:gd name="T58" fmla="*/ 82 w 127"/>
                <a:gd name="T59" fmla="*/ 152 h 232"/>
                <a:gd name="T60" fmla="*/ 61 w 127"/>
                <a:gd name="T61" fmla="*/ 136 h 232"/>
                <a:gd name="T62" fmla="*/ 40 w 127"/>
                <a:gd name="T63" fmla="*/ 116 h 232"/>
                <a:gd name="T64" fmla="*/ 22 w 127"/>
                <a:gd name="T65" fmla="*/ 94 h 232"/>
                <a:gd name="T66" fmla="*/ 13 w 127"/>
                <a:gd name="T67" fmla="*/ 83 h 232"/>
                <a:gd name="T68" fmla="*/ 10 w 127"/>
                <a:gd name="T69" fmla="*/ 77 h 232"/>
                <a:gd name="T70" fmla="*/ 7 w 127"/>
                <a:gd name="T71" fmla="*/ 71 h 232"/>
                <a:gd name="T72" fmla="*/ 0 w 127"/>
                <a:gd name="T73" fmla="*/ 45 h 232"/>
                <a:gd name="T74" fmla="*/ 7 w 127"/>
                <a:gd name="T75" fmla="*/ 21 h 232"/>
                <a:gd name="T76" fmla="*/ 22 w 127"/>
                <a:gd name="T77" fmla="*/ 8 h 232"/>
                <a:gd name="T78" fmla="*/ 36 w 127"/>
                <a:gd name="T79" fmla="*/ 2 h 232"/>
                <a:gd name="T80" fmla="*/ 46 w 127"/>
                <a:gd name="T81" fmla="*/ 0 h 232"/>
                <a:gd name="T82" fmla="*/ 49 w 127"/>
                <a:gd name="T83" fmla="*/ 0 h 232"/>
                <a:gd name="T84" fmla="*/ 50 w 127"/>
                <a:gd name="T85" fmla="*/ 0 h 232"/>
                <a:gd name="T86" fmla="*/ 51 w 127"/>
                <a:gd name="T87" fmla="*/ 1 h 232"/>
                <a:gd name="T88" fmla="*/ 50 w 127"/>
                <a:gd name="T89" fmla="*/ 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232">
                  <a:moveTo>
                    <a:pt x="50" y="2"/>
                  </a:moveTo>
                  <a:cubicBezTo>
                    <a:pt x="50" y="2"/>
                    <a:pt x="45" y="3"/>
                    <a:pt x="38" y="6"/>
                  </a:cubicBezTo>
                  <a:cubicBezTo>
                    <a:pt x="34" y="7"/>
                    <a:pt x="29" y="9"/>
                    <a:pt x="25" y="12"/>
                  </a:cubicBezTo>
                  <a:cubicBezTo>
                    <a:pt x="20" y="15"/>
                    <a:pt x="15" y="19"/>
                    <a:pt x="12" y="25"/>
                  </a:cubicBezTo>
                  <a:cubicBezTo>
                    <a:pt x="8" y="30"/>
                    <a:pt x="6" y="37"/>
                    <a:pt x="7" y="44"/>
                  </a:cubicBezTo>
                  <a:cubicBezTo>
                    <a:pt x="7" y="52"/>
                    <a:pt x="10" y="60"/>
                    <a:pt x="13" y="67"/>
                  </a:cubicBezTo>
                  <a:cubicBezTo>
                    <a:pt x="15" y="69"/>
                    <a:pt x="16" y="71"/>
                    <a:pt x="17" y="73"/>
                  </a:cubicBezTo>
                  <a:cubicBezTo>
                    <a:pt x="18" y="75"/>
                    <a:pt x="19" y="77"/>
                    <a:pt x="20" y="79"/>
                  </a:cubicBezTo>
                  <a:cubicBezTo>
                    <a:pt x="22" y="82"/>
                    <a:pt x="25" y="86"/>
                    <a:pt x="28" y="90"/>
                  </a:cubicBezTo>
                  <a:cubicBezTo>
                    <a:pt x="33" y="97"/>
                    <a:pt x="39" y="104"/>
                    <a:pt x="46" y="110"/>
                  </a:cubicBezTo>
                  <a:cubicBezTo>
                    <a:pt x="52" y="117"/>
                    <a:pt x="59" y="124"/>
                    <a:pt x="66" y="130"/>
                  </a:cubicBezTo>
                  <a:cubicBezTo>
                    <a:pt x="72" y="136"/>
                    <a:pt x="80" y="141"/>
                    <a:pt x="87" y="147"/>
                  </a:cubicBezTo>
                  <a:cubicBezTo>
                    <a:pt x="94" y="152"/>
                    <a:pt x="100" y="159"/>
                    <a:pt x="106" y="165"/>
                  </a:cubicBezTo>
                  <a:cubicBezTo>
                    <a:pt x="111" y="171"/>
                    <a:pt x="115" y="178"/>
                    <a:pt x="119" y="184"/>
                  </a:cubicBezTo>
                  <a:cubicBezTo>
                    <a:pt x="122" y="191"/>
                    <a:pt x="124" y="197"/>
                    <a:pt x="125" y="203"/>
                  </a:cubicBezTo>
                  <a:cubicBezTo>
                    <a:pt x="125" y="206"/>
                    <a:pt x="126" y="209"/>
                    <a:pt x="126" y="211"/>
                  </a:cubicBezTo>
                  <a:cubicBezTo>
                    <a:pt x="126" y="214"/>
                    <a:pt x="126" y="216"/>
                    <a:pt x="126" y="218"/>
                  </a:cubicBezTo>
                  <a:cubicBezTo>
                    <a:pt x="127" y="220"/>
                    <a:pt x="126" y="222"/>
                    <a:pt x="126" y="224"/>
                  </a:cubicBezTo>
                  <a:cubicBezTo>
                    <a:pt x="126" y="226"/>
                    <a:pt x="126" y="227"/>
                    <a:pt x="126" y="228"/>
                  </a:cubicBezTo>
                  <a:cubicBezTo>
                    <a:pt x="126" y="230"/>
                    <a:pt x="126" y="231"/>
                    <a:pt x="126" y="231"/>
                  </a:cubicBezTo>
                  <a:cubicBezTo>
                    <a:pt x="126" y="232"/>
                    <a:pt x="125" y="232"/>
                    <a:pt x="125" y="232"/>
                  </a:cubicBezTo>
                  <a:cubicBezTo>
                    <a:pt x="124" y="232"/>
                    <a:pt x="124" y="232"/>
                    <a:pt x="124" y="231"/>
                  </a:cubicBezTo>
                  <a:cubicBezTo>
                    <a:pt x="124" y="231"/>
                    <a:pt x="124" y="231"/>
                    <a:pt x="124" y="231"/>
                  </a:cubicBezTo>
                  <a:cubicBezTo>
                    <a:pt x="124" y="231"/>
                    <a:pt x="124" y="230"/>
                    <a:pt x="124" y="228"/>
                  </a:cubicBezTo>
                  <a:cubicBezTo>
                    <a:pt x="124" y="226"/>
                    <a:pt x="124" y="223"/>
                    <a:pt x="123" y="219"/>
                  </a:cubicBezTo>
                  <a:cubicBezTo>
                    <a:pt x="123" y="216"/>
                    <a:pt x="123" y="214"/>
                    <a:pt x="122" y="212"/>
                  </a:cubicBezTo>
                  <a:cubicBezTo>
                    <a:pt x="122" y="209"/>
                    <a:pt x="121" y="207"/>
                    <a:pt x="121" y="204"/>
                  </a:cubicBezTo>
                  <a:cubicBezTo>
                    <a:pt x="119" y="199"/>
                    <a:pt x="117" y="193"/>
                    <a:pt x="114" y="187"/>
                  </a:cubicBezTo>
                  <a:cubicBezTo>
                    <a:pt x="111" y="181"/>
                    <a:pt x="106" y="175"/>
                    <a:pt x="101" y="169"/>
                  </a:cubicBezTo>
                  <a:cubicBezTo>
                    <a:pt x="96" y="163"/>
                    <a:pt x="89" y="158"/>
                    <a:pt x="82" y="152"/>
                  </a:cubicBezTo>
                  <a:cubicBezTo>
                    <a:pt x="76" y="147"/>
                    <a:pt x="68" y="142"/>
                    <a:pt x="61" y="136"/>
                  </a:cubicBezTo>
                  <a:cubicBezTo>
                    <a:pt x="54" y="129"/>
                    <a:pt x="47" y="123"/>
                    <a:pt x="40" y="116"/>
                  </a:cubicBezTo>
                  <a:cubicBezTo>
                    <a:pt x="33" y="109"/>
                    <a:pt x="27" y="102"/>
                    <a:pt x="22" y="94"/>
                  </a:cubicBezTo>
                  <a:cubicBezTo>
                    <a:pt x="19" y="90"/>
                    <a:pt x="16" y="87"/>
                    <a:pt x="13" y="83"/>
                  </a:cubicBezTo>
                  <a:cubicBezTo>
                    <a:pt x="12" y="81"/>
                    <a:pt x="11" y="79"/>
                    <a:pt x="10" y="77"/>
                  </a:cubicBezTo>
                  <a:cubicBezTo>
                    <a:pt x="9" y="75"/>
                    <a:pt x="8" y="73"/>
                    <a:pt x="7" y="71"/>
                  </a:cubicBezTo>
                  <a:cubicBezTo>
                    <a:pt x="3" y="62"/>
                    <a:pt x="0" y="53"/>
                    <a:pt x="0" y="45"/>
                  </a:cubicBezTo>
                  <a:cubicBezTo>
                    <a:pt x="0" y="36"/>
                    <a:pt x="3" y="28"/>
                    <a:pt x="7" y="21"/>
                  </a:cubicBezTo>
                  <a:cubicBezTo>
                    <a:pt x="11" y="15"/>
                    <a:pt x="17" y="11"/>
                    <a:pt x="22" y="8"/>
                  </a:cubicBezTo>
                  <a:cubicBezTo>
                    <a:pt x="28" y="5"/>
                    <a:pt x="32" y="3"/>
                    <a:pt x="36" y="2"/>
                  </a:cubicBezTo>
                  <a:cubicBezTo>
                    <a:pt x="41" y="1"/>
                    <a:pt x="44" y="1"/>
                    <a:pt x="46" y="0"/>
                  </a:cubicBezTo>
                  <a:cubicBezTo>
                    <a:pt x="48" y="0"/>
                    <a:pt x="49" y="0"/>
                    <a:pt x="4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2"/>
                    <a:pt x="51" y="2"/>
                    <a:pt x="50" y="2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1"/>
            <p:cNvSpPr/>
            <p:nvPr/>
          </p:nvSpPr>
          <p:spPr bwMode="auto">
            <a:xfrm>
              <a:off x="8661400" y="4756150"/>
              <a:ext cx="323850" cy="838200"/>
            </a:xfrm>
            <a:custGeom>
              <a:avLst/>
              <a:gdLst>
                <a:gd name="T0" fmla="*/ 2 w 116"/>
                <a:gd name="T1" fmla="*/ 1 h 299"/>
                <a:gd name="T2" fmla="*/ 17 w 116"/>
                <a:gd name="T3" fmla="*/ 38 h 299"/>
                <a:gd name="T4" fmla="*/ 31 w 116"/>
                <a:gd name="T5" fmla="*/ 75 h 299"/>
                <a:gd name="T6" fmla="*/ 46 w 116"/>
                <a:gd name="T7" fmla="*/ 112 h 299"/>
                <a:gd name="T8" fmla="*/ 60 w 116"/>
                <a:gd name="T9" fmla="*/ 149 h 299"/>
                <a:gd name="T10" fmla="*/ 74 w 116"/>
                <a:gd name="T11" fmla="*/ 186 h 299"/>
                <a:gd name="T12" fmla="*/ 88 w 116"/>
                <a:gd name="T13" fmla="*/ 223 h 299"/>
                <a:gd name="T14" fmla="*/ 116 w 116"/>
                <a:gd name="T15" fmla="*/ 298 h 299"/>
                <a:gd name="T16" fmla="*/ 116 w 116"/>
                <a:gd name="T17" fmla="*/ 298 h 299"/>
                <a:gd name="T18" fmla="*/ 116 w 116"/>
                <a:gd name="T19" fmla="*/ 298 h 299"/>
                <a:gd name="T20" fmla="*/ 115 w 116"/>
                <a:gd name="T21" fmla="*/ 299 h 299"/>
                <a:gd name="T22" fmla="*/ 115 w 116"/>
                <a:gd name="T23" fmla="*/ 299 h 299"/>
                <a:gd name="T24" fmla="*/ 114 w 116"/>
                <a:gd name="T25" fmla="*/ 298 h 299"/>
                <a:gd name="T26" fmla="*/ 114 w 116"/>
                <a:gd name="T27" fmla="*/ 299 h 299"/>
                <a:gd name="T28" fmla="*/ 84 w 116"/>
                <a:gd name="T29" fmla="*/ 225 h 299"/>
                <a:gd name="T30" fmla="*/ 70 w 116"/>
                <a:gd name="T31" fmla="*/ 188 h 299"/>
                <a:gd name="T32" fmla="*/ 55 w 116"/>
                <a:gd name="T33" fmla="*/ 151 h 299"/>
                <a:gd name="T34" fmla="*/ 41 w 116"/>
                <a:gd name="T35" fmla="*/ 114 h 299"/>
                <a:gd name="T36" fmla="*/ 27 w 116"/>
                <a:gd name="T37" fmla="*/ 76 h 299"/>
                <a:gd name="T38" fmla="*/ 0 w 116"/>
                <a:gd name="T39" fmla="*/ 2 h 299"/>
                <a:gd name="T40" fmla="*/ 1 w 116"/>
                <a:gd name="T41" fmla="*/ 0 h 299"/>
                <a:gd name="T42" fmla="*/ 2 w 116"/>
                <a:gd name="T43" fmla="*/ 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299">
                  <a:moveTo>
                    <a:pt x="2" y="1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6" y="87"/>
                    <a:pt x="41" y="99"/>
                    <a:pt x="46" y="11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9" y="199"/>
                    <a:pt x="84" y="211"/>
                    <a:pt x="88" y="223"/>
                  </a:cubicBezTo>
                  <a:cubicBezTo>
                    <a:pt x="98" y="248"/>
                    <a:pt x="107" y="273"/>
                    <a:pt x="116" y="298"/>
                  </a:cubicBezTo>
                  <a:cubicBezTo>
                    <a:pt x="116" y="298"/>
                    <a:pt x="116" y="298"/>
                    <a:pt x="116" y="298"/>
                  </a:cubicBezTo>
                  <a:cubicBezTo>
                    <a:pt x="116" y="298"/>
                    <a:pt x="116" y="298"/>
                    <a:pt x="116" y="298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4" y="298"/>
                    <a:pt x="114" y="298"/>
                    <a:pt x="114" y="298"/>
                  </a:cubicBezTo>
                  <a:cubicBezTo>
                    <a:pt x="114" y="299"/>
                    <a:pt x="114" y="299"/>
                    <a:pt x="114" y="299"/>
                  </a:cubicBezTo>
                  <a:cubicBezTo>
                    <a:pt x="104" y="274"/>
                    <a:pt x="94" y="249"/>
                    <a:pt x="84" y="225"/>
                  </a:cubicBezTo>
                  <a:cubicBezTo>
                    <a:pt x="80" y="213"/>
                    <a:pt x="75" y="200"/>
                    <a:pt x="70" y="188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7" y="101"/>
                    <a:pt x="32" y="89"/>
                    <a:pt x="27" y="76"/>
                  </a:cubicBezTo>
                  <a:cubicBezTo>
                    <a:pt x="18" y="52"/>
                    <a:pt x="9" y="27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1B5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2"/>
            <p:cNvSpPr/>
            <p:nvPr/>
          </p:nvSpPr>
          <p:spPr bwMode="auto">
            <a:xfrm>
              <a:off x="9672638" y="4792663"/>
              <a:ext cx="819150" cy="603250"/>
            </a:xfrm>
            <a:custGeom>
              <a:avLst/>
              <a:gdLst>
                <a:gd name="T0" fmla="*/ 291 w 292"/>
                <a:gd name="T1" fmla="*/ 215 h 215"/>
                <a:gd name="T2" fmla="*/ 277 w 292"/>
                <a:gd name="T3" fmla="*/ 207 h 215"/>
                <a:gd name="T4" fmla="*/ 261 w 292"/>
                <a:gd name="T5" fmla="*/ 199 h 215"/>
                <a:gd name="T6" fmla="*/ 241 w 292"/>
                <a:gd name="T7" fmla="*/ 187 h 215"/>
                <a:gd name="T8" fmla="*/ 191 w 292"/>
                <a:gd name="T9" fmla="*/ 157 h 215"/>
                <a:gd name="T10" fmla="*/ 164 w 292"/>
                <a:gd name="T11" fmla="*/ 139 h 215"/>
                <a:gd name="T12" fmla="*/ 137 w 292"/>
                <a:gd name="T13" fmla="*/ 119 h 215"/>
                <a:gd name="T14" fmla="*/ 109 w 292"/>
                <a:gd name="T15" fmla="*/ 99 h 215"/>
                <a:gd name="T16" fmla="*/ 96 w 292"/>
                <a:gd name="T17" fmla="*/ 89 h 215"/>
                <a:gd name="T18" fmla="*/ 84 w 292"/>
                <a:gd name="T19" fmla="*/ 79 h 215"/>
                <a:gd name="T20" fmla="*/ 72 w 292"/>
                <a:gd name="T21" fmla="*/ 69 h 215"/>
                <a:gd name="T22" fmla="*/ 60 w 292"/>
                <a:gd name="T23" fmla="*/ 59 h 215"/>
                <a:gd name="T24" fmla="*/ 40 w 292"/>
                <a:gd name="T25" fmla="*/ 41 h 215"/>
                <a:gd name="T26" fmla="*/ 23 w 292"/>
                <a:gd name="T27" fmla="*/ 25 h 215"/>
                <a:gd name="T28" fmla="*/ 11 w 292"/>
                <a:gd name="T29" fmla="*/ 12 h 215"/>
                <a:gd name="T30" fmla="*/ 0 w 292"/>
                <a:gd name="T31" fmla="*/ 1 h 215"/>
                <a:gd name="T32" fmla="*/ 0 w 292"/>
                <a:gd name="T33" fmla="*/ 0 h 215"/>
                <a:gd name="T34" fmla="*/ 1 w 292"/>
                <a:gd name="T35" fmla="*/ 0 h 215"/>
                <a:gd name="T36" fmla="*/ 1 w 292"/>
                <a:gd name="T37" fmla="*/ 0 h 215"/>
                <a:gd name="T38" fmla="*/ 12 w 292"/>
                <a:gd name="T39" fmla="*/ 10 h 215"/>
                <a:gd name="T40" fmla="*/ 25 w 292"/>
                <a:gd name="T41" fmla="*/ 23 h 215"/>
                <a:gd name="T42" fmla="*/ 42 w 292"/>
                <a:gd name="T43" fmla="*/ 38 h 215"/>
                <a:gd name="T44" fmla="*/ 63 w 292"/>
                <a:gd name="T45" fmla="*/ 56 h 215"/>
                <a:gd name="T46" fmla="*/ 74 w 292"/>
                <a:gd name="T47" fmla="*/ 65 h 215"/>
                <a:gd name="T48" fmla="*/ 87 w 292"/>
                <a:gd name="T49" fmla="*/ 75 h 215"/>
                <a:gd name="T50" fmla="*/ 99 w 292"/>
                <a:gd name="T51" fmla="*/ 85 h 215"/>
                <a:gd name="T52" fmla="*/ 112 w 292"/>
                <a:gd name="T53" fmla="*/ 95 h 215"/>
                <a:gd name="T54" fmla="*/ 140 w 292"/>
                <a:gd name="T55" fmla="*/ 115 h 215"/>
                <a:gd name="T56" fmla="*/ 167 w 292"/>
                <a:gd name="T57" fmla="*/ 135 h 215"/>
                <a:gd name="T58" fmla="*/ 194 w 292"/>
                <a:gd name="T59" fmla="*/ 153 h 215"/>
                <a:gd name="T60" fmla="*/ 243 w 292"/>
                <a:gd name="T61" fmla="*/ 184 h 215"/>
                <a:gd name="T62" fmla="*/ 263 w 292"/>
                <a:gd name="T63" fmla="*/ 196 h 215"/>
                <a:gd name="T64" fmla="*/ 278 w 292"/>
                <a:gd name="T65" fmla="*/ 205 h 215"/>
                <a:gd name="T66" fmla="*/ 291 w 292"/>
                <a:gd name="T67" fmla="*/ 213 h 215"/>
                <a:gd name="T68" fmla="*/ 292 w 292"/>
                <a:gd name="T69" fmla="*/ 214 h 215"/>
                <a:gd name="T70" fmla="*/ 291 w 292"/>
                <a:gd name="T7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215">
                  <a:moveTo>
                    <a:pt x="291" y="215"/>
                  </a:moveTo>
                  <a:cubicBezTo>
                    <a:pt x="291" y="215"/>
                    <a:pt x="286" y="212"/>
                    <a:pt x="277" y="207"/>
                  </a:cubicBezTo>
                  <a:cubicBezTo>
                    <a:pt x="272" y="205"/>
                    <a:pt x="267" y="202"/>
                    <a:pt x="261" y="199"/>
                  </a:cubicBezTo>
                  <a:cubicBezTo>
                    <a:pt x="255" y="195"/>
                    <a:pt x="248" y="191"/>
                    <a:pt x="241" y="187"/>
                  </a:cubicBezTo>
                  <a:cubicBezTo>
                    <a:pt x="227" y="178"/>
                    <a:pt x="210" y="168"/>
                    <a:pt x="191" y="157"/>
                  </a:cubicBezTo>
                  <a:cubicBezTo>
                    <a:pt x="183" y="151"/>
                    <a:pt x="173" y="145"/>
                    <a:pt x="164" y="139"/>
                  </a:cubicBezTo>
                  <a:cubicBezTo>
                    <a:pt x="155" y="132"/>
                    <a:pt x="146" y="126"/>
                    <a:pt x="137" y="119"/>
                  </a:cubicBezTo>
                  <a:cubicBezTo>
                    <a:pt x="127" y="113"/>
                    <a:pt x="118" y="106"/>
                    <a:pt x="109" y="99"/>
                  </a:cubicBezTo>
                  <a:cubicBezTo>
                    <a:pt x="105" y="96"/>
                    <a:pt x="101" y="92"/>
                    <a:pt x="96" y="89"/>
                  </a:cubicBezTo>
                  <a:cubicBezTo>
                    <a:pt x="92" y="85"/>
                    <a:pt x="88" y="82"/>
                    <a:pt x="84" y="79"/>
                  </a:cubicBezTo>
                  <a:cubicBezTo>
                    <a:pt x="80" y="75"/>
                    <a:pt x="76" y="72"/>
                    <a:pt x="72" y="69"/>
                  </a:cubicBezTo>
                  <a:cubicBezTo>
                    <a:pt x="68" y="65"/>
                    <a:pt x="64" y="62"/>
                    <a:pt x="60" y="59"/>
                  </a:cubicBezTo>
                  <a:cubicBezTo>
                    <a:pt x="53" y="52"/>
                    <a:pt x="46" y="47"/>
                    <a:pt x="40" y="41"/>
                  </a:cubicBezTo>
                  <a:cubicBezTo>
                    <a:pt x="34" y="35"/>
                    <a:pt x="28" y="29"/>
                    <a:pt x="23" y="25"/>
                  </a:cubicBezTo>
                  <a:cubicBezTo>
                    <a:pt x="18" y="20"/>
                    <a:pt x="14" y="15"/>
                    <a:pt x="11" y="12"/>
                  </a:cubicBezTo>
                  <a:cubicBezTo>
                    <a:pt x="4" y="5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5" y="4"/>
                    <a:pt x="12" y="10"/>
                  </a:cubicBezTo>
                  <a:cubicBezTo>
                    <a:pt x="16" y="14"/>
                    <a:pt x="20" y="18"/>
                    <a:pt x="25" y="23"/>
                  </a:cubicBezTo>
                  <a:cubicBezTo>
                    <a:pt x="30" y="27"/>
                    <a:pt x="36" y="32"/>
                    <a:pt x="42" y="38"/>
                  </a:cubicBezTo>
                  <a:cubicBezTo>
                    <a:pt x="48" y="44"/>
                    <a:pt x="55" y="50"/>
                    <a:pt x="63" y="56"/>
                  </a:cubicBezTo>
                  <a:cubicBezTo>
                    <a:pt x="67" y="59"/>
                    <a:pt x="70" y="62"/>
                    <a:pt x="74" y="65"/>
                  </a:cubicBezTo>
                  <a:cubicBezTo>
                    <a:pt x="78" y="69"/>
                    <a:pt x="82" y="72"/>
                    <a:pt x="87" y="75"/>
                  </a:cubicBezTo>
                  <a:cubicBezTo>
                    <a:pt x="91" y="78"/>
                    <a:pt x="95" y="82"/>
                    <a:pt x="99" y="85"/>
                  </a:cubicBezTo>
                  <a:cubicBezTo>
                    <a:pt x="104" y="88"/>
                    <a:pt x="108" y="92"/>
                    <a:pt x="112" y="95"/>
                  </a:cubicBezTo>
                  <a:cubicBezTo>
                    <a:pt x="121" y="102"/>
                    <a:pt x="130" y="108"/>
                    <a:pt x="140" y="115"/>
                  </a:cubicBezTo>
                  <a:cubicBezTo>
                    <a:pt x="149" y="122"/>
                    <a:pt x="158" y="128"/>
                    <a:pt x="167" y="135"/>
                  </a:cubicBezTo>
                  <a:cubicBezTo>
                    <a:pt x="176" y="141"/>
                    <a:pt x="185" y="147"/>
                    <a:pt x="194" y="153"/>
                  </a:cubicBezTo>
                  <a:cubicBezTo>
                    <a:pt x="212" y="164"/>
                    <a:pt x="229" y="175"/>
                    <a:pt x="243" y="184"/>
                  </a:cubicBezTo>
                  <a:cubicBezTo>
                    <a:pt x="250" y="188"/>
                    <a:pt x="257" y="192"/>
                    <a:pt x="263" y="196"/>
                  </a:cubicBezTo>
                  <a:cubicBezTo>
                    <a:pt x="268" y="200"/>
                    <a:pt x="274" y="203"/>
                    <a:pt x="278" y="205"/>
                  </a:cubicBezTo>
                  <a:cubicBezTo>
                    <a:pt x="287" y="210"/>
                    <a:pt x="291" y="213"/>
                    <a:pt x="291" y="213"/>
                  </a:cubicBezTo>
                  <a:cubicBezTo>
                    <a:pt x="292" y="213"/>
                    <a:pt x="292" y="214"/>
                    <a:pt x="292" y="214"/>
                  </a:cubicBezTo>
                  <a:cubicBezTo>
                    <a:pt x="291" y="215"/>
                    <a:pt x="291" y="215"/>
                    <a:pt x="291" y="215"/>
                  </a:cubicBezTo>
                  <a:close/>
                </a:path>
              </a:pathLst>
            </a:custGeom>
            <a:solidFill>
              <a:srgbClr val="1B5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3"/>
            <p:cNvSpPr/>
            <p:nvPr/>
          </p:nvSpPr>
          <p:spPr bwMode="auto">
            <a:xfrm>
              <a:off x="7813675" y="3890963"/>
              <a:ext cx="223838" cy="185737"/>
            </a:xfrm>
            <a:custGeom>
              <a:avLst/>
              <a:gdLst>
                <a:gd name="T0" fmla="*/ 76 w 80"/>
                <a:gd name="T1" fmla="*/ 58 h 66"/>
                <a:gd name="T2" fmla="*/ 76 w 80"/>
                <a:gd name="T3" fmla="*/ 32 h 66"/>
                <a:gd name="T4" fmla="*/ 65 w 80"/>
                <a:gd name="T5" fmla="*/ 11 h 66"/>
                <a:gd name="T6" fmla="*/ 62 w 80"/>
                <a:gd name="T7" fmla="*/ 9 h 66"/>
                <a:gd name="T8" fmla="*/ 57 w 80"/>
                <a:gd name="T9" fmla="*/ 6 h 66"/>
                <a:gd name="T10" fmla="*/ 42 w 80"/>
                <a:gd name="T11" fmla="*/ 4 h 66"/>
                <a:gd name="T12" fmla="*/ 17 w 80"/>
                <a:gd name="T13" fmla="*/ 16 h 66"/>
                <a:gd name="T14" fmla="*/ 15 w 80"/>
                <a:gd name="T15" fmla="*/ 19 h 66"/>
                <a:gd name="T16" fmla="*/ 15 w 80"/>
                <a:gd name="T17" fmla="*/ 19 h 66"/>
                <a:gd name="T18" fmla="*/ 15 w 80"/>
                <a:gd name="T19" fmla="*/ 19 h 66"/>
                <a:gd name="T20" fmla="*/ 13 w 80"/>
                <a:gd name="T21" fmla="*/ 21 h 66"/>
                <a:gd name="T22" fmla="*/ 11 w 80"/>
                <a:gd name="T23" fmla="*/ 25 h 66"/>
                <a:gd name="T24" fmla="*/ 9 w 80"/>
                <a:gd name="T25" fmla="*/ 29 h 66"/>
                <a:gd name="T26" fmla="*/ 6 w 80"/>
                <a:gd name="T27" fmla="*/ 35 h 66"/>
                <a:gd name="T28" fmla="*/ 4 w 80"/>
                <a:gd name="T29" fmla="*/ 47 h 66"/>
                <a:gd name="T30" fmla="*/ 4 w 80"/>
                <a:gd name="T31" fmla="*/ 53 h 66"/>
                <a:gd name="T32" fmla="*/ 6 w 80"/>
                <a:gd name="T33" fmla="*/ 59 h 66"/>
                <a:gd name="T34" fmla="*/ 27 w 80"/>
                <a:gd name="T35" fmla="*/ 60 h 66"/>
                <a:gd name="T36" fmla="*/ 41 w 80"/>
                <a:gd name="T37" fmla="*/ 39 h 66"/>
                <a:gd name="T38" fmla="*/ 43 w 80"/>
                <a:gd name="T39" fmla="*/ 40 h 66"/>
                <a:gd name="T40" fmla="*/ 29 w 80"/>
                <a:gd name="T41" fmla="*/ 62 h 66"/>
                <a:gd name="T42" fmla="*/ 12 w 80"/>
                <a:gd name="T43" fmla="*/ 66 h 66"/>
                <a:gd name="T44" fmla="*/ 6 w 80"/>
                <a:gd name="T45" fmla="*/ 64 h 66"/>
                <a:gd name="T46" fmla="*/ 1 w 80"/>
                <a:gd name="T47" fmla="*/ 58 h 66"/>
                <a:gd name="T48" fmla="*/ 0 w 80"/>
                <a:gd name="T49" fmla="*/ 51 h 66"/>
                <a:gd name="T50" fmla="*/ 3 w 80"/>
                <a:gd name="T51" fmla="*/ 34 h 66"/>
                <a:gd name="T52" fmla="*/ 5 w 80"/>
                <a:gd name="T53" fmla="*/ 28 h 66"/>
                <a:gd name="T54" fmla="*/ 8 w 80"/>
                <a:gd name="T55" fmla="*/ 22 h 66"/>
                <a:gd name="T56" fmla="*/ 11 w 80"/>
                <a:gd name="T57" fmla="*/ 18 h 66"/>
                <a:gd name="T58" fmla="*/ 11 w 80"/>
                <a:gd name="T59" fmla="*/ 17 h 66"/>
                <a:gd name="T60" fmla="*/ 12 w 80"/>
                <a:gd name="T61" fmla="*/ 16 h 66"/>
                <a:gd name="T62" fmla="*/ 14 w 80"/>
                <a:gd name="T63" fmla="*/ 14 h 66"/>
                <a:gd name="T64" fmla="*/ 41 w 80"/>
                <a:gd name="T65" fmla="*/ 0 h 66"/>
                <a:gd name="T66" fmla="*/ 58 w 80"/>
                <a:gd name="T67" fmla="*/ 2 h 66"/>
                <a:gd name="T68" fmla="*/ 64 w 80"/>
                <a:gd name="T69" fmla="*/ 6 h 66"/>
                <a:gd name="T70" fmla="*/ 67 w 80"/>
                <a:gd name="T71" fmla="*/ 8 h 66"/>
                <a:gd name="T72" fmla="*/ 79 w 80"/>
                <a:gd name="T73" fmla="*/ 32 h 66"/>
                <a:gd name="T74" fmla="*/ 78 w 80"/>
                <a:gd name="T75" fmla="*/ 58 h 66"/>
                <a:gd name="T76" fmla="*/ 78 w 80"/>
                <a:gd name="T77" fmla="*/ 58 h 66"/>
                <a:gd name="T78" fmla="*/ 76 w 80"/>
                <a:gd name="T7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66">
                  <a:moveTo>
                    <a:pt x="76" y="58"/>
                  </a:moveTo>
                  <a:cubicBezTo>
                    <a:pt x="76" y="58"/>
                    <a:pt x="76" y="58"/>
                    <a:pt x="76" y="58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7" y="49"/>
                    <a:pt x="77" y="41"/>
                    <a:pt x="76" y="32"/>
                  </a:cubicBezTo>
                  <a:cubicBezTo>
                    <a:pt x="75" y="28"/>
                    <a:pt x="74" y="24"/>
                    <a:pt x="72" y="20"/>
                  </a:cubicBezTo>
                  <a:cubicBezTo>
                    <a:pt x="70" y="17"/>
                    <a:pt x="68" y="13"/>
                    <a:pt x="65" y="11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1" y="8"/>
                    <a:pt x="60" y="7"/>
                  </a:cubicBezTo>
                  <a:cubicBezTo>
                    <a:pt x="59" y="7"/>
                    <a:pt x="58" y="6"/>
                    <a:pt x="57" y="6"/>
                  </a:cubicBezTo>
                  <a:cubicBezTo>
                    <a:pt x="56" y="6"/>
                    <a:pt x="55" y="5"/>
                    <a:pt x="54" y="5"/>
                  </a:cubicBezTo>
                  <a:cubicBezTo>
                    <a:pt x="50" y="4"/>
                    <a:pt x="46" y="4"/>
                    <a:pt x="42" y="4"/>
                  </a:cubicBezTo>
                  <a:cubicBezTo>
                    <a:pt x="34" y="5"/>
                    <a:pt x="26" y="9"/>
                    <a:pt x="19" y="14"/>
                  </a:cubicBezTo>
                  <a:cubicBezTo>
                    <a:pt x="19" y="15"/>
                    <a:pt x="18" y="16"/>
                    <a:pt x="17" y="16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7"/>
                    <a:pt x="5" y="39"/>
                    <a:pt x="5" y="41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4"/>
                    <a:pt x="4" y="55"/>
                    <a:pt x="5" y="56"/>
                  </a:cubicBezTo>
                  <a:cubicBezTo>
                    <a:pt x="5" y="57"/>
                    <a:pt x="6" y="58"/>
                    <a:pt x="6" y="59"/>
                  </a:cubicBezTo>
                  <a:cubicBezTo>
                    <a:pt x="8" y="62"/>
                    <a:pt x="12" y="63"/>
                    <a:pt x="16" y="63"/>
                  </a:cubicBezTo>
                  <a:cubicBezTo>
                    <a:pt x="20" y="63"/>
                    <a:pt x="24" y="62"/>
                    <a:pt x="27" y="60"/>
                  </a:cubicBezTo>
                  <a:cubicBezTo>
                    <a:pt x="34" y="55"/>
                    <a:pt x="39" y="47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2" y="38"/>
                    <a:pt x="42" y="38"/>
                  </a:cubicBezTo>
                  <a:cubicBezTo>
                    <a:pt x="43" y="39"/>
                    <a:pt x="43" y="39"/>
                    <a:pt x="43" y="40"/>
                  </a:cubicBezTo>
                  <a:cubicBezTo>
                    <a:pt x="42" y="44"/>
                    <a:pt x="40" y="48"/>
                    <a:pt x="38" y="52"/>
                  </a:cubicBezTo>
                  <a:cubicBezTo>
                    <a:pt x="36" y="56"/>
                    <a:pt x="33" y="60"/>
                    <a:pt x="29" y="62"/>
                  </a:cubicBezTo>
                  <a:cubicBezTo>
                    <a:pt x="25" y="65"/>
                    <a:pt x="20" y="66"/>
                    <a:pt x="16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1" y="66"/>
                    <a:pt x="10" y="66"/>
                    <a:pt x="9" y="65"/>
                  </a:cubicBezTo>
                  <a:cubicBezTo>
                    <a:pt x="8" y="65"/>
                    <a:pt x="7" y="64"/>
                    <a:pt x="6" y="64"/>
                  </a:cubicBezTo>
                  <a:cubicBezTo>
                    <a:pt x="5" y="63"/>
                    <a:pt x="4" y="62"/>
                    <a:pt x="3" y="61"/>
                  </a:cubicBezTo>
                  <a:cubicBezTo>
                    <a:pt x="2" y="60"/>
                    <a:pt x="2" y="59"/>
                    <a:pt x="1" y="58"/>
                  </a:cubicBezTo>
                  <a:cubicBezTo>
                    <a:pt x="1" y="56"/>
                    <a:pt x="1" y="55"/>
                    <a:pt x="0" y="54"/>
                  </a:cubicBezTo>
                  <a:cubicBezTo>
                    <a:pt x="0" y="53"/>
                    <a:pt x="0" y="52"/>
                    <a:pt x="0" y="5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3"/>
                    <a:pt x="1" y="38"/>
                    <a:pt x="3" y="34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3"/>
                    <a:pt x="8" y="22"/>
                    <a:pt x="8" y="22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7" y="11"/>
                  </a:cubicBezTo>
                  <a:cubicBezTo>
                    <a:pt x="24" y="5"/>
                    <a:pt x="32" y="1"/>
                    <a:pt x="41" y="0"/>
                  </a:cubicBezTo>
                  <a:cubicBezTo>
                    <a:pt x="46" y="0"/>
                    <a:pt x="51" y="0"/>
                    <a:pt x="55" y="1"/>
                  </a:cubicBezTo>
                  <a:cubicBezTo>
                    <a:pt x="56" y="2"/>
                    <a:pt x="57" y="2"/>
                    <a:pt x="58" y="2"/>
                  </a:cubicBezTo>
                  <a:cubicBezTo>
                    <a:pt x="59" y="3"/>
                    <a:pt x="61" y="3"/>
                    <a:pt x="62" y="4"/>
                  </a:cubicBezTo>
                  <a:cubicBezTo>
                    <a:pt x="63" y="4"/>
                    <a:pt x="64" y="5"/>
                    <a:pt x="64" y="6"/>
                  </a:cubicBezTo>
                  <a:cubicBezTo>
                    <a:pt x="65" y="6"/>
                    <a:pt x="65" y="6"/>
                    <a:pt x="66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71" y="11"/>
                    <a:pt x="73" y="15"/>
                    <a:pt x="75" y="19"/>
                  </a:cubicBezTo>
                  <a:cubicBezTo>
                    <a:pt x="77" y="23"/>
                    <a:pt x="78" y="27"/>
                    <a:pt x="79" y="32"/>
                  </a:cubicBezTo>
                  <a:cubicBezTo>
                    <a:pt x="80" y="41"/>
                    <a:pt x="79" y="50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59"/>
                    <a:pt x="77" y="59"/>
                    <a:pt x="76" y="59"/>
                  </a:cubicBezTo>
                  <a:cubicBezTo>
                    <a:pt x="76" y="59"/>
                    <a:pt x="75" y="58"/>
                    <a:pt x="76" y="58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84"/>
            <p:cNvSpPr/>
            <p:nvPr/>
          </p:nvSpPr>
          <p:spPr bwMode="auto">
            <a:xfrm>
              <a:off x="7648575" y="4065588"/>
              <a:ext cx="209550" cy="222250"/>
            </a:xfrm>
            <a:custGeom>
              <a:avLst/>
              <a:gdLst>
                <a:gd name="T0" fmla="*/ 74 w 75"/>
                <a:gd name="T1" fmla="*/ 78 h 79"/>
                <a:gd name="T2" fmla="*/ 64 w 75"/>
                <a:gd name="T3" fmla="*/ 77 h 79"/>
                <a:gd name="T4" fmla="*/ 39 w 75"/>
                <a:gd name="T5" fmla="*/ 71 h 79"/>
                <a:gd name="T6" fmla="*/ 23 w 75"/>
                <a:gd name="T7" fmla="*/ 65 h 79"/>
                <a:gd name="T8" fmla="*/ 8 w 75"/>
                <a:gd name="T9" fmla="*/ 52 h 79"/>
                <a:gd name="T10" fmla="*/ 1 w 75"/>
                <a:gd name="T11" fmla="*/ 32 h 79"/>
                <a:gd name="T12" fmla="*/ 2 w 75"/>
                <a:gd name="T13" fmla="*/ 22 h 79"/>
                <a:gd name="T14" fmla="*/ 4 w 75"/>
                <a:gd name="T15" fmla="*/ 17 h 79"/>
                <a:gd name="T16" fmla="*/ 7 w 75"/>
                <a:gd name="T17" fmla="*/ 11 h 79"/>
                <a:gd name="T18" fmla="*/ 10 w 75"/>
                <a:gd name="T19" fmla="*/ 7 h 79"/>
                <a:gd name="T20" fmla="*/ 15 w 75"/>
                <a:gd name="T21" fmla="*/ 4 h 79"/>
                <a:gd name="T22" fmla="*/ 26 w 75"/>
                <a:gd name="T23" fmla="*/ 0 h 79"/>
                <a:gd name="T24" fmla="*/ 46 w 75"/>
                <a:gd name="T25" fmla="*/ 4 h 79"/>
                <a:gd name="T26" fmla="*/ 62 w 75"/>
                <a:gd name="T27" fmla="*/ 16 h 79"/>
                <a:gd name="T28" fmla="*/ 67 w 75"/>
                <a:gd name="T29" fmla="*/ 24 h 79"/>
                <a:gd name="T30" fmla="*/ 67 w 75"/>
                <a:gd name="T31" fmla="*/ 29 h 79"/>
                <a:gd name="T32" fmla="*/ 67 w 75"/>
                <a:gd name="T33" fmla="*/ 31 h 79"/>
                <a:gd name="T34" fmla="*/ 66 w 75"/>
                <a:gd name="T35" fmla="*/ 33 h 79"/>
                <a:gd name="T36" fmla="*/ 56 w 75"/>
                <a:gd name="T37" fmla="*/ 44 h 79"/>
                <a:gd name="T38" fmla="*/ 44 w 75"/>
                <a:gd name="T39" fmla="*/ 44 h 79"/>
                <a:gd name="T40" fmla="*/ 37 w 75"/>
                <a:gd name="T41" fmla="*/ 42 h 79"/>
                <a:gd name="T42" fmla="*/ 35 w 75"/>
                <a:gd name="T43" fmla="*/ 41 h 79"/>
                <a:gd name="T44" fmla="*/ 35 w 75"/>
                <a:gd name="T45" fmla="*/ 39 h 79"/>
                <a:gd name="T46" fmla="*/ 36 w 75"/>
                <a:gd name="T47" fmla="*/ 39 h 79"/>
                <a:gd name="T48" fmla="*/ 38 w 75"/>
                <a:gd name="T49" fmla="*/ 40 h 79"/>
                <a:gd name="T50" fmla="*/ 45 w 75"/>
                <a:gd name="T51" fmla="*/ 42 h 79"/>
                <a:gd name="T52" fmla="*/ 55 w 75"/>
                <a:gd name="T53" fmla="*/ 42 h 79"/>
                <a:gd name="T54" fmla="*/ 63 w 75"/>
                <a:gd name="T55" fmla="*/ 32 h 79"/>
                <a:gd name="T56" fmla="*/ 64 w 75"/>
                <a:gd name="T57" fmla="*/ 30 h 79"/>
                <a:gd name="T58" fmla="*/ 64 w 75"/>
                <a:gd name="T59" fmla="*/ 28 h 79"/>
                <a:gd name="T60" fmla="*/ 64 w 75"/>
                <a:gd name="T61" fmla="*/ 25 h 79"/>
                <a:gd name="T62" fmla="*/ 60 w 75"/>
                <a:gd name="T63" fmla="*/ 18 h 79"/>
                <a:gd name="T64" fmla="*/ 45 w 75"/>
                <a:gd name="T65" fmla="*/ 7 h 79"/>
                <a:gd name="T66" fmla="*/ 26 w 75"/>
                <a:gd name="T67" fmla="*/ 4 h 79"/>
                <a:gd name="T68" fmla="*/ 17 w 75"/>
                <a:gd name="T69" fmla="*/ 7 h 79"/>
                <a:gd name="T70" fmla="*/ 13 w 75"/>
                <a:gd name="T71" fmla="*/ 10 h 79"/>
                <a:gd name="T72" fmla="*/ 12 w 75"/>
                <a:gd name="T73" fmla="*/ 12 h 79"/>
                <a:gd name="T74" fmla="*/ 10 w 75"/>
                <a:gd name="T75" fmla="*/ 14 h 79"/>
                <a:gd name="T76" fmla="*/ 8 w 75"/>
                <a:gd name="T77" fmla="*/ 18 h 79"/>
                <a:gd name="T78" fmla="*/ 6 w 75"/>
                <a:gd name="T79" fmla="*/ 23 h 79"/>
                <a:gd name="T80" fmla="*/ 4 w 75"/>
                <a:gd name="T81" fmla="*/ 32 h 79"/>
                <a:gd name="T82" fmla="*/ 11 w 75"/>
                <a:gd name="T83" fmla="*/ 50 h 79"/>
                <a:gd name="T84" fmla="*/ 25 w 75"/>
                <a:gd name="T85" fmla="*/ 62 h 79"/>
                <a:gd name="T86" fmla="*/ 40 w 75"/>
                <a:gd name="T87" fmla="*/ 68 h 79"/>
                <a:gd name="T88" fmla="*/ 64 w 75"/>
                <a:gd name="T89" fmla="*/ 75 h 79"/>
                <a:gd name="T90" fmla="*/ 74 w 75"/>
                <a:gd name="T91" fmla="*/ 76 h 79"/>
                <a:gd name="T92" fmla="*/ 75 w 75"/>
                <a:gd name="T93" fmla="*/ 78 h 79"/>
                <a:gd name="T94" fmla="*/ 74 w 75"/>
                <a:gd name="T95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79">
                  <a:moveTo>
                    <a:pt x="74" y="78"/>
                  </a:moveTo>
                  <a:cubicBezTo>
                    <a:pt x="74" y="78"/>
                    <a:pt x="70" y="78"/>
                    <a:pt x="64" y="77"/>
                  </a:cubicBezTo>
                  <a:cubicBezTo>
                    <a:pt x="58" y="76"/>
                    <a:pt x="49" y="75"/>
                    <a:pt x="39" y="71"/>
                  </a:cubicBezTo>
                  <a:cubicBezTo>
                    <a:pt x="34" y="70"/>
                    <a:pt x="28" y="68"/>
                    <a:pt x="23" y="65"/>
                  </a:cubicBezTo>
                  <a:cubicBezTo>
                    <a:pt x="18" y="62"/>
                    <a:pt x="12" y="58"/>
                    <a:pt x="8" y="52"/>
                  </a:cubicBezTo>
                  <a:cubicBezTo>
                    <a:pt x="3" y="47"/>
                    <a:pt x="0" y="40"/>
                    <a:pt x="1" y="32"/>
                  </a:cubicBezTo>
                  <a:cubicBezTo>
                    <a:pt x="0" y="29"/>
                    <a:pt x="1" y="25"/>
                    <a:pt x="2" y="22"/>
                  </a:cubicBezTo>
                  <a:cubicBezTo>
                    <a:pt x="3" y="20"/>
                    <a:pt x="3" y="18"/>
                    <a:pt x="4" y="17"/>
                  </a:cubicBezTo>
                  <a:cubicBezTo>
                    <a:pt x="5" y="15"/>
                    <a:pt x="6" y="13"/>
                    <a:pt x="7" y="11"/>
                  </a:cubicBezTo>
                  <a:cubicBezTo>
                    <a:pt x="8" y="10"/>
                    <a:pt x="9" y="9"/>
                    <a:pt x="10" y="7"/>
                  </a:cubicBezTo>
                  <a:cubicBezTo>
                    <a:pt x="12" y="6"/>
                    <a:pt x="13" y="5"/>
                    <a:pt x="15" y="4"/>
                  </a:cubicBezTo>
                  <a:cubicBezTo>
                    <a:pt x="18" y="2"/>
                    <a:pt x="22" y="1"/>
                    <a:pt x="26" y="0"/>
                  </a:cubicBezTo>
                  <a:cubicBezTo>
                    <a:pt x="33" y="0"/>
                    <a:pt x="40" y="1"/>
                    <a:pt x="46" y="4"/>
                  </a:cubicBezTo>
                  <a:cubicBezTo>
                    <a:pt x="53" y="7"/>
                    <a:pt x="58" y="11"/>
                    <a:pt x="62" y="16"/>
                  </a:cubicBezTo>
                  <a:cubicBezTo>
                    <a:pt x="64" y="18"/>
                    <a:pt x="66" y="21"/>
                    <a:pt x="67" y="24"/>
                  </a:cubicBezTo>
                  <a:cubicBezTo>
                    <a:pt x="67" y="26"/>
                    <a:pt x="68" y="27"/>
                    <a:pt x="67" y="29"/>
                  </a:cubicBezTo>
                  <a:cubicBezTo>
                    <a:pt x="67" y="30"/>
                    <a:pt x="67" y="30"/>
                    <a:pt x="67" y="3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8"/>
                    <a:pt x="61" y="43"/>
                    <a:pt x="56" y="44"/>
                  </a:cubicBezTo>
                  <a:cubicBezTo>
                    <a:pt x="52" y="46"/>
                    <a:pt x="48" y="45"/>
                    <a:pt x="44" y="44"/>
                  </a:cubicBezTo>
                  <a:cubicBezTo>
                    <a:pt x="41" y="44"/>
                    <a:pt x="39" y="43"/>
                    <a:pt x="37" y="42"/>
                  </a:cubicBezTo>
                  <a:cubicBezTo>
                    <a:pt x="36" y="41"/>
                    <a:pt x="35" y="41"/>
                    <a:pt x="35" y="41"/>
                  </a:cubicBezTo>
                  <a:cubicBezTo>
                    <a:pt x="35" y="40"/>
                    <a:pt x="34" y="40"/>
                    <a:pt x="35" y="39"/>
                  </a:cubicBezTo>
                  <a:cubicBezTo>
                    <a:pt x="35" y="39"/>
                    <a:pt x="36" y="39"/>
                    <a:pt x="36" y="39"/>
                  </a:cubicBezTo>
                  <a:cubicBezTo>
                    <a:pt x="36" y="39"/>
                    <a:pt x="37" y="39"/>
                    <a:pt x="38" y="40"/>
                  </a:cubicBezTo>
                  <a:cubicBezTo>
                    <a:pt x="40" y="40"/>
                    <a:pt x="42" y="41"/>
                    <a:pt x="45" y="42"/>
                  </a:cubicBezTo>
                  <a:cubicBezTo>
                    <a:pt x="48" y="42"/>
                    <a:pt x="52" y="43"/>
                    <a:pt x="55" y="42"/>
                  </a:cubicBezTo>
                  <a:cubicBezTo>
                    <a:pt x="59" y="40"/>
                    <a:pt x="62" y="37"/>
                    <a:pt x="63" y="32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29"/>
                    <a:pt x="64" y="28"/>
                  </a:cubicBezTo>
                  <a:cubicBezTo>
                    <a:pt x="64" y="27"/>
                    <a:pt x="64" y="26"/>
                    <a:pt x="64" y="25"/>
                  </a:cubicBezTo>
                  <a:cubicBezTo>
                    <a:pt x="63" y="22"/>
                    <a:pt x="62" y="20"/>
                    <a:pt x="60" y="18"/>
                  </a:cubicBezTo>
                  <a:cubicBezTo>
                    <a:pt x="56" y="14"/>
                    <a:pt x="51" y="10"/>
                    <a:pt x="45" y="7"/>
                  </a:cubicBezTo>
                  <a:cubicBezTo>
                    <a:pt x="39" y="5"/>
                    <a:pt x="33" y="3"/>
                    <a:pt x="26" y="4"/>
                  </a:cubicBezTo>
                  <a:cubicBezTo>
                    <a:pt x="23" y="5"/>
                    <a:pt x="20" y="5"/>
                    <a:pt x="17" y="7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2" y="11"/>
                    <a:pt x="12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8" y="17"/>
                    <a:pt x="8" y="18"/>
                  </a:cubicBezTo>
                  <a:cubicBezTo>
                    <a:pt x="7" y="20"/>
                    <a:pt x="6" y="21"/>
                    <a:pt x="6" y="23"/>
                  </a:cubicBezTo>
                  <a:cubicBezTo>
                    <a:pt x="5" y="26"/>
                    <a:pt x="4" y="29"/>
                    <a:pt x="4" y="32"/>
                  </a:cubicBezTo>
                  <a:cubicBezTo>
                    <a:pt x="4" y="39"/>
                    <a:pt x="7" y="45"/>
                    <a:pt x="11" y="50"/>
                  </a:cubicBezTo>
                  <a:cubicBezTo>
                    <a:pt x="15" y="55"/>
                    <a:pt x="20" y="59"/>
                    <a:pt x="25" y="62"/>
                  </a:cubicBezTo>
                  <a:cubicBezTo>
                    <a:pt x="30" y="65"/>
                    <a:pt x="35" y="67"/>
                    <a:pt x="40" y="68"/>
                  </a:cubicBezTo>
                  <a:cubicBezTo>
                    <a:pt x="50" y="72"/>
                    <a:pt x="58" y="74"/>
                    <a:pt x="64" y="75"/>
                  </a:cubicBezTo>
                  <a:cubicBezTo>
                    <a:pt x="70" y="76"/>
                    <a:pt x="74" y="76"/>
                    <a:pt x="74" y="76"/>
                  </a:cubicBezTo>
                  <a:cubicBezTo>
                    <a:pt x="74" y="76"/>
                    <a:pt x="75" y="77"/>
                    <a:pt x="75" y="78"/>
                  </a:cubicBezTo>
                  <a:cubicBezTo>
                    <a:pt x="75" y="78"/>
                    <a:pt x="74" y="79"/>
                    <a:pt x="74" y="78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85"/>
            <p:cNvSpPr/>
            <p:nvPr/>
          </p:nvSpPr>
          <p:spPr bwMode="auto">
            <a:xfrm>
              <a:off x="7648575" y="3963988"/>
              <a:ext cx="173038" cy="141287"/>
            </a:xfrm>
            <a:custGeom>
              <a:avLst/>
              <a:gdLst>
                <a:gd name="T0" fmla="*/ 7 w 62"/>
                <a:gd name="T1" fmla="*/ 49 h 50"/>
                <a:gd name="T2" fmla="*/ 4 w 62"/>
                <a:gd name="T3" fmla="*/ 45 h 50"/>
                <a:gd name="T4" fmla="*/ 0 w 62"/>
                <a:gd name="T5" fmla="*/ 34 h 50"/>
                <a:gd name="T6" fmla="*/ 0 w 62"/>
                <a:gd name="T7" fmla="*/ 26 h 50"/>
                <a:gd name="T8" fmla="*/ 3 w 62"/>
                <a:gd name="T9" fmla="*/ 17 h 50"/>
                <a:gd name="T10" fmla="*/ 5 w 62"/>
                <a:gd name="T11" fmla="*/ 13 h 50"/>
                <a:gd name="T12" fmla="*/ 9 w 62"/>
                <a:gd name="T13" fmla="*/ 9 h 50"/>
                <a:gd name="T14" fmla="*/ 12 w 62"/>
                <a:gd name="T15" fmla="*/ 5 h 50"/>
                <a:gd name="T16" fmla="*/ 15 w 62"/>
                <a:gd name="T17" fmla="*/ 4 h 50"/>
                <a:gd name="T18" fmla="*/ 17 w 62"/>
                <a:gd name="T19" fmla="*/ 3 h 50"/>
                <a:gd name="T20" fmla="*/ 22 w 62"/>
                <a:gd name="T21" fmla="*/ 1 h 50"/>
                <a:gd name="T22" fmla="*/ 27 w 62"/>
                <a:gd name="T23" fmla="*/ 0 h 50"/>
                <a:gd name="T24" fmla="*/ 37 w 62"/>
                <a:gd name="T25" fmla="*/ 1 h 50"/>
                <a:gd name="T26" fmla="*/ 45 w 62"/>
                <a:gd name="T27" fmla="*/ 3 h 50"/>
                <a:gd name="T28" fmla="*/ 53 w 62"/>
                <a:gd name="T29" fmla="*/ 7 h 50"/>
                <a:gd name="T30" fmla="*/ 58 w 62"/>
                <a:gd name="T31" fmla="*/ 12 h 50"/>
                <a:gd name="T32" fmla="*/ 61 w 62"/>
                <a:gd name="T33" fmla="*/ 16 h 50"/>
                <a:gd name="T34" fmla="*/ 62 w 62"/>
                <a:gd name="T35" fmla="*/ 20 h 50"/>
                <a:gd name="T36" fmla="*/ 62 w 62"/>
                <a:gd name="T37" fmla="*/ 21 h 50"/>
                <a:gd name="T38" fmla="*/ 61 w 62"/>
                <a:gd name="T39" fmla="*/ 22 h 50"/>
                <a:gd name="T40" fmla="*/ 60 w 62"/>
                <a:gd name="T41" fmla="*/ 21 h 50"/>
                <a:gd name="T42" fmla="*/ 60 w 62"/>
                <a:gd name="T43" fmla="*/ 21 h 50"/>
                <a:gd name="T44" fmla="*/ 59 w 62"/>
                <a:gd name="T45" fmla="*/ 20 h 50"/>
                <a:gd name="T46" fmla="*/ 59 w 62"/>
                <a:gd name="T47" fmla="*/ 17 h 50"/>
                <a:gd name="T48" fmla="*/ 56 w 62"/>
                <a:gd name="T49" fmla="*/ 14 h 50"/>
                <a:gd name="T50" fmla="*/ 51 w 62"/>
                <a:gd name="T51" fmla="*/ 10 h 50"/>
                <a:gd name="T52" fmla="*/ 36 w 62"/>
                <a:gd name="T53" fmla="*/ 4 h 50"/>
                <a:gd name="T54" fmla="*/ 27 w 62"/>
                <a:gd name="T55" fmla="*/ 4 h 50"/>
                <a:gd name="T56" fmla="*/ 23 w 62"/>
                <a:gd name="T57" fmla="*/ 5 h 50"/>
                <a:gd name="T58" fmla="*/ 19 w 62"/>
                <a:gd name="T59" fmla="*/ 6 h 50"/>
                <a:gd name="T60" fmla="*/ 17 w 62"/>
                <a:gd name="T61" fmla="*/ 7 h 50"/>
                <a:gd name="T62" fmla="*/ 15 w 62"/>
                <a:gd name="T63" fmla="*/ 8 h 50"/>
                <a:gd name="T64" fmla="*/ 11 w 62"/>
                <a:gd name="T65" fmla="*/ 11 h 50"/>
                <a:gd name="T66" fmla="*/ 8 w 62"/>
                <a:gd name="T67" fmla="*/ 15 h 50"/>
                <a:gd name="T68" fmla="*/ 6 w 62"/>
                <a:gd name="T69" fmla="*/ 18 h 50"/>
                <a:gd name="T70" fmla="*/ 5 w 62"/>
                <a:gd name="T71" fmla="*/ 22 h 50"/>
                <a:gd name="T72" fmla="*/ 4 w 62"/>
                <a:gd name="T73" fmla="*/ 24 h 50"/>
                <a:gd name="T74" fmla="*/ 4 w 62"/>
                <a:gd name="T75" fmla="*/ 26 h 50"/>
                <a:gd name="T76" fmla="*/ 3 w 62"/>
                <a:gd name="T77" fmla="*/ 34 h 50"/>
                <a:gd name="T78" fmla="*/ 5 w 62"/>
                <a:gd name="T79" fmla="*/ 40 h 50"/>
                <a:gd name="T80" fmla="*/ 6 w 62"/>
                <a:gd name="T81" fmla="*/ 44 h 50"/>
                <a:gd name="T82" fmla="*/ 8 w 62"/>
                <a:gd name="T83" fmla="*/ 48 h 50"/>
                <a:gd name="T84" fmla="*/ 8 w 62"/>
                <a:gd name="T85" fmla="*/ 50 h 50"/>
                <a:gd name="T86" fmla="*/ 7 w 62"/>
                <a:gd name="T8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" h="50">
                  <a:moveTo>
                    <a:pt x="7" y="49"/>
                  </a:moveTo>
                  <a:cubicBezTo>
                    <a:pt x="7" y="49"/>
                    <a:pt x="6" y="48"/>
                    <a:pt x="4" y="45"/>
                  </a:cubicBezTo>
                  <a:cubicBezTo>
                    <a:pt x="3" y="43"/>
                    <a:pt x="1" y="39"/>
                    <a:pt x="0" y="34"/>
                  </a:cubicBezTo>
                  <a:cubicBezTo>
                    <a:pt x="0" y="31"/>
                    <a:pt x="0" y="29"/>
                    <a:pt x="0" y="26"/>
                  </a:cubicBezTo>
                  <a:cubicBezTo>
                    <a:pt x="0" y="23"/>
                    <a:pt x="1" y="20"/>
                    <a:pt x="3" y="17"/>
                  </a:cubicBezTo>
                  <a:cubicBezTo>
                    <a:pt x="4" y="15"/>
                    <a:pt x="5" y="14"/>
                    <a:pt x="5" y="13"/>
                  </a:cubicBezTo>
                  <a:cubicBezTo>
                    <a:pt x="6" y="11"/>
                    <a:pt x="7" y="10"/>
                    <a:pt x="9" y="9"/>
                  </a:cubicBezTo>
                  <a:cubicBezTo>
                    <a:pt x="10" y="7"/>
                    <a:pt x="11" y="6"/>
                    <a:pt x="12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6" y="3"/>
                    <a:pt x="17" y="3"/>
                  </a:cubicBezTo>
                  <a:cubicBezTo>
                    <a:pt x="18" y="2"/>
                    <a:pt x="20" y="1"/>
                    <a:pt x="22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40" y="1"/>
                    <a:pt x="43" y="2"/>
                    <a:pt x="45" y="3"/>
                  </a:cubicBezTo>
                  <a:cubicBezTo>
                    <a:pt x="48" y="4"/>
                    <a:pt x="50" y="6"/>
                    <a:pt x="53" y="7"/>
                  </a:cubicBezTo>
                  <a:cubicBezTo>
                    <a:pt x="55" y="9"/>
                    <a:pt x="56" y="10"/>
                    <a:pt x="58" y="12"/>
                  </a:cubicBezTo>
                  <a:cubicBezTo>
                    <a:pt x="59" y="13"/>
                    <a:pt x="60" y="15"/>
                    <a:pt x="61" y="16"/>
                  </a:cubicBezTo>
                  <a:cubicBezTo>
                    <a:pt x="61" y="18"/>
                    <a:pt x="62" y="19"/>
                    <a:pt x="62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2" y="22"/>
                    <a:pt x="61" y="22"/>
                    <a:pt x="61" y="22"/>
                  </a:cubicBezTo>
                  <a:cubicBezTo>
                    <a:pt x="60" y="22"/>
                    <a:pt x="60" y="22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1"/>
                    <a:pt x="60" y="21"/>
                    <a:pt x="59" y="20"/>
                  </a:cubicBezTo>
                  <a:cubicBezTo>
                    <a:pt x="59" y="20"/>
                    <a:pt x="59" y="19"/>
                    <a:pt x="59" y="17"/>
                  </a:cubicBezTo>
                  <a:cubicBezTo>
                    <a:pt x="58" y="16"/>
                    <a:pt x="57" y="15"/>
                    <a:pt x="56" y="14"/>
                  </a:cubicBezTo>
                  <a:cubicBezTo>
                    <a:pt x="54" y="12"/>
                    <a:pt x="53" y="11"/>
                    <a:pt x="51" y="10"/>
                  </a:cubicBezTo>
                  <a:cubicBezTo>
                    <a:pt x="47" y="7"/>
                    <a:pt x="42" y="5"/>
                    <a:pt x="36" y="4"/>
                  </a:cubicBezTo>
                  <a:cubicBezTo>
                    <a:pt x="33" y="4"/>
                    <a:pt x="30" y="3"/>
                    <a:pt x="27" y="4"/>
                  </a:cubicBezTo>
                  <a:cubicBezTo>
                    <a:pt x="26" y="4"/>
                    <a:pt x="24" y="4"/>
                    <a:pt x="23" y="5"/>
                  </a:cubicBezTo>
                  <a:cubicBezTo>
                    <a:pt x="21" y="5"/>
                    <a:pt x="20" y="5"/>
                    <a:pt x="19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2" y="11"/>
                    <a:pt x="11" y="11"/>
                  </a:cubicBezTo>
                  <a:cubicBezTo>
                    <a:pt x="10" y="12"/>
                    <a:pt x="9" y="14"/>
                    <a:pt x="8" y="15"/>
                  </a:cubicBezTo>
                  <a:cubicBezTo>
                    <a:pt x="8" y="16"/>
                    <a:pt x="7" y="17"/>
                    <a:pt x="6" y="18"/>
                  </a:cubicBezTo>
                  <a:cubicBezTo>
                    <a:pt x="6" y="20"/>
                    <a:pt x="5" y="21"/>
                    <a:pt x="5" y="22"/>
                  </a:cubicBezTo>
                  <a:cubicBezTo>
                    <a:pt x="4" y="23"/>
                    <a:pt x="4" y="24"/>
                    <a:pt x="4" y="24"/>
                  </a:cubicBezTo>
                  <a:cubicBezTo>
                    <a:pt x="4" y="25"/>
                    <a:pt x="4" y="26"/>
                    <a:pt x="4" y="26"/>
                  </a:cubicBezTo>
                  <a:cubicBezTo>
                    <a:pt x="3" y="29"/>
                    <a:pt x="3" y="31"/>
                    <a:pt x="3" y="34"/>
                  </a:cubicBezTo>
                  <a:cubicBezTo>
                    <a:pt x="4" y="36"/>
                    <a:pt x="4" y="38"/>
                    <a:pt x="5" y="40"/>
                  </a:cubicBezTo>
                  <a:cubicBezTo>
                    <a:pt x="5" y="42"/>
                    <a:pt x="6" y="43"/>
                    <a:pt x="6" y="44"/>
                  </a:cubicBezTo>
                  <a:cubicBezTo>
                    <a:pt x="8" y="47"/>
                    <a:pt x="8" y="48"/>
                    <a:pt x="8" y="48"/>
                  </a:cubicBezTo>
                  <a:cubicBezTo>
                    <a:pt x="9" y="49"/>
                    <a:pt x="9" y="49"/>
                    <a:pt x="8" y="50"/>
                  </a:cubicBezTo>
                  <a:cubicBezTo>
                    <a:pt x="8" y="50"/>
                    <a:pt x="7" y="50"/>
                    <a:pt x="7" y="49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86"/>
            <p:cNvSpPr/>
            <p:nvPr/>
          </p:nvSpPr>
          <p:spPr bwMode="auto">
            <a:xfrm>
              <a:off x="7704138" y="3878263"/>
              <a:ext cx="157163" cy="96837"/>
            </a:xfrm>
            <a:custGeom>
              <a:avLst/>
              <a:gdLst>
                <a:gd name="T0" fmla="*/ 1 w 56"/>
                <a:gd name="T1" fmla="*/ 34 h 35"/>
                <a:gd name="T2" fmla="*/ 1 w 56"/>
                <a:gd name="T3" fmla="*/ 34 h 35"/>
                <a:gd name="T4" fmla="*/ 1 w 56"/>
                <a:gd name="T5" fmla="*/ 33 h 35"/>
                <a:gd name="T6" fmla="*/ 0 w 56"/>
                <a:gd name="T7" fmla="*/ 31 h 35"/>
                <a:gd name="T8" fmla="*/ 1 w 56"/>
                <a:gd name="T9" fmla="*/ 21 h 35"/>
                <a:gd name="T10" fmla="*/ 2 w 56"/>
                <a:gd name="T11" fmla="*/ 15 h 35"/>
                <a:gd name="T12" fmla="*/ 6 w 56"/>
                <a:gd name="T13" fmla="*/ 9 h 35"/>
                <a:gd name="T14" fmla="*/ 9 w 56"/>
                <a:gd name="T15" fmla="*/ 6 h 35"/>
                <a:gd name="T16" fmla="*/ 13 w 56"/>
                <a:gd name="T17" fmla="*/ 4 h 35"/>
                <a:gd name="T18" fmla="*/ 16 w 56"/>
                <a:gd name="T19" fmla="*/ 2 h 35"/>
                <a:gd name="T20" fmla="*/ 17 w 56"/>
                <a:gd name="T21" fmla="*/ 2 h 35"/>
                <a:gd name="T22" fmla="*/ 18 w 56"/>
                <a:gd name="T23" fmla="*/ 1 h 35"/>
                <a:gd name="T24" fmla="*/ 20 w 56"/>
                <a:gd name="T25" fmla="*/ 1 h 35"/>
                <a:gd name="T26" fmla="*/ 24 w 56"/>
                <a:gd name="T27" fmla="*/ 0 h 35"/>
                <a:gd name="T28" fmla="*/ 28 w 56"/>
                <a:gd name="T29" fmla="*/ 0 h 35"/>
                <a:gd name="T30" fmla="*/ 32 w 56"/>
                <a:gd name="T31" fmla="*/ 1 h 35"/>
                <a:gd name="T32" fmla="*/ 36 w 56"/>
                <a:gd name="T33" fmla="*/ 2 h 35"/>
                <a:gd name="T34" fmla="*/ 43 w 56"/>
                <a:gd name="T35" fmla="*/ 5 h 35"/>
                <a:gd name="T36" fmla="*/ 48 w 56"/>
                <a:gd name="T37" fmla="*/ 9 h 35"/>
                <a:gd name="T38" fmla="*/ 54 w 56"/>
                <a:gd name="T39" fmla="*/ 16 h 35"/>
                <a:gd name="T40" fmla="*/ 56 w 56"/>
                <a:gd name="T41" fmla="*/ 19 h 35"/>
                <a:gd name="T42" fmla="*/ 55 w 56"/>
                <a:gd name="T43" fmla="*/ 20 h 35"/>
                <a:gd name="T44" fmla="*/ 54 w 56"/>
                <a:gd name="T45" fmla="*/ 20 h 35"/>
                <a:gd name="T46" fmla="*/ 52 w 56"/>
                <a:gd name="T47" fmla="*/ 17 h 35"/>
                <a:gd name="T48" fmla="*/ 46 w 56"/>
                <a:gd name="T49" fmla="*/ 11 h 35"/>
                <a:gd name="T50" fmla="*/ 35 w 56"/>
                <a:gd name="T51" fmla="*/ 5 h 35"/>
                <a:gd name="T52" fmla="*/ 32 w 56"/>
                <a:gd name="T53" fmla="*/ 4 h 35"/>
                <a:gd name="T54" fmla="*/ 28 w 56"/>
                <a:gd name="T55" fmla="*/ 4 h 35"/>
                <a:gd name="T56" fmla="*/ 25 w 56"/>
                <a:gd name="T57" fmla="*/ 4 h 35"/>
                <a:gd name="T58" fmla="*/ 21 w 56"/>
                <a:gd name="T59" fmla="*/ 5 h 35"/>
                <a:gd name="T60" fmla="*/ 18 w 56"/>
                <a:gd name="T61" fmla="*/ 6 h 35"/>
                <a:gd name="T62" fmla="*/ 15 w 56"/>
                <a:gd name="T63" fmla="*/ 7 h 35"/>
                <a:gd name="T64" fmla="*/ 12 w 56"/>
                <a:gd name="T65" fmla="*/ 9 h 35"/>
                <a:gd name="T66" fmla="*/ 9 w 56"/>
                <a:gd name="T67" fmla="*/ 11 h 35"/>
                <a:gd name="T68" fmla="*/ 6 w 56"/>
                <a:gd name="T69" fmla="*/ 16 h 35"/>
                <a:gd name="T70" fmla="*/ 4 w 56"/>
                <a:gd name="T71" fmla="*/ 22 h 35"/>
                <a:gd name="T72" fmla="*/ 3 w 56"/>
                <a:gd name="T73" fmla="*/ 31 h 35"/>
                <a:gd name="T74" fmla="*/ 3 w 56"/>
                <a:gd name="T75" fmla="*/ 33 h 35"/>
                <a:gd name="T76" fmla="*/ 3 w 56"/>
                <a:gd name="T77" fmla="*/ 34 h 35"/>
                <a:gd name="T78" fmla="*/ 3 w 56"/>
                <a:gd name="T79" fmla="*/ 34 h 35"/>
                <a:gd name="T80" fmla="*/ 3 w 56"/>
                <a:gd name="T81" fmla="*/ 34 h 35"/>
                <a:gd name="T82" fmla="*/ 2 w 56"/>
                <a:gd name="T83" fmla="*/ 35 h 35"/>
                <a:gd name="T84" fmla="*/ 1 w 56"/>
                <a:gd name="T8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35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2"/>
                    <a:pt x="0" y="31"/>
                  </a:cubicBezTo>
                  <a:cubicBezTo>
                    <a:pt x="0" y="28"/>
                    <a:pt x="0" y="25"/>
                    <a:pt x="1" y="21"/>
                  </a:cubicBezTo>
                  <a:cubicBezTo>
                    <a:pt x="1" y="19"/>
                    <a:pt x="2" y="17"/>
                    <a:pt x="2" y="15"/>
                  </a:cubicBezTo>
                  <a:cubicBezTo>
                    <a:pt x="3" y="13"/>
                    <a:pt x="5" y="11"/>
                    <a:pt x="6" y="9"/>
                  </a:cubicBezTo>
                  <a:cubicBezTo>
                    <a:pt x="7" y="8"/>
                    <a:pt x="8" y="7"/>
                    <a:pt x="9" y="6"/>
                  </a:cubicBezTo>
                  <a:cubicBezTo>
                    <a:pt x="10" y="5"/>
                    <a:pt x="12" y="4"/>
                    <a:pt x="13" y="4"/>
                  </a:cubicBezTo>
                  <a:cubicBezTo>
                    <a:pt x="14" y="3"/>
                    <a:pt x="15" y="3"/>
                    <a:pt x="16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3" y="0"/>
                    <a:pt x="24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30" y="0"/>
                    <a:pt x="31" y="0"/>
                    <a:pt x="32" y="1"/>
                  </a:cubicBezTo>
                  <a:cubicBezTo>
                    <a:pt x="34" y="1"/>
                    <a:pt x="35" y="1"/>
                    <a:pt x="36" y="2"/>
                  </a:cubicBezTo>
                  <a:cubicBezTo>
                    <a:pt x="38" y="3"/>
                    <a:pt x="41" y="4"/>
                    <a:pt x="43" y="5"/>
                  </a:cubicBezTo>
                  <a:cubicBezTo>
                    <a:pt x="44" y="6"/>
                    <a:pt x="46" y="7"/>
                    <a:pt x="48" y="9"/>
                  </a:cubicBezTo>
                  <a:cubicBezTo>
                    <a:pt x="51" y="11"/>
                    <a:pt x="53" y="14"/>
                    <a:pt x="54" y="16"/>
                  </a:cubicBezTo>
                  <a:cubicBezTo>
                    <a:pt x="55" y="18"/>
                    <a:pt x="56" y="19"/>
                    <a:pt x="56" y="19"/>
                  </a:cubicBezTo>
                  <a:cubicBezTo>
                    <a:pt x="56" y="20"/>
                    <a:pt x="56" y="20"/>
                    <a:pt x="55" y="20"/>
                  </a:cubicBezTo>
                  <a:cubicBezTo>
                    <a:pt x="55" y="21"/>
                    <a:pt x="54" y="21"/>
                    <a:pt x="54" y="20"/>
                  </a:cubicBezTo>
                  <a:cubicBezTo>
                    <a:pt x="54" y="20"/>
                    <a:pt x="53" y="19"/>
                    <a:pt x="52" y="17"/>
                  </a:cubicBezTo>
                  <a:cubicBezTo>
                    <a:pt x="51" y="16"/>
                    <a:pt x="48" y="14"/>
                    <a:pt x="46" y="11"/>
                  </a:cubicBezTo>
                  <a:cubicBezTo>
                    <a:pt x="43" y="9"/>
                    <a:pt x="39" y="7"/>
                    <a:pt x="35" y="5"/>
                  </a:cubicBezTo>
                  <a:cubicBezTo>
                    <a:pt x="34" y="5"/>
                    <a:pt x="33" y="5"/>
                    <a:pt x="32" y="4"/>
                  </a:cubicBezTo>
                  <a:cubicBezTo>
                    <a:pt x="30" y="4"/>
                    <a:pt x="29" y="4"/>
                    <a:pt x="28" y="4"/>
                  </a:cubicBezTo>
                  <a:cubicBezTo>
                    <a:pt x="27" y="4"/>
                    <a:pt x="26" y="4"/>
                    <a:pt x="25" y="4"/>
                  </a:cubicBezTo>
                  <a:cubicBezTo>
                    <a:pt x="24" y="4"/>
                    <a:pt x="22" y="4"/>
                    <a:pt x="21" y="5"/>
                  </a:cubicBezTo>
                  <a:cubicBezTo>
                    <a:pt x="20" y="5"/>
                    <a:pt x="19" y="5"/>
                    <a:pt x="18" y="6"/>
                  </a:cubicBezTo>
                  <a:cubicBezTo>
                    <a:pt x="17" y="6"/>
                    <a:pt x="16" y="7"/>
                    <a:pt x="15" y="7"/>
                  </a:cubicBezTo>
                  <a:cubicBezTo>
                    <a:pt x="14" y="8"/>
                    <a:pt x="13" y="8"/>
                    <a:pt x="12" y="9"/>
                  </a:cubicBezTo>
                  <a:cubicBezTo>
                    <a:pt x="11" y="10"/>
                    <a:pt x="10" y="10"/>
                    <a:pt x="9" y="11"/>
                  </a:cubicBezTo>
                  <a:cubicBezTo>
                    <a:pt x="8" y="13"/>
                    <a:pt x="7" y="15"/>
                    <a:pt x="6" y="16"/>
                  </a:cubicBezTo>
                  <a:cubicBezTo>
                    <a:pt x="5" y="18"/>
                    <a:pt x="4" y="20"/>
                    <a:pt x="4" y="22"/>
                  </a:cubicBezTo>
                  <a:cubicBezTo>
                    <a:pt x="3" y="25"/>
                    <a:pt x="3" y="28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2" y="35"/>
                    <a:pt x="1" y="35"/>
                    <a:pt x="1" y="34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87"/>
            <p:cNvSpPr/>
            <p:nvPr/>
          </p:nvSpPr>
          <p:spPr bwMode="auto">
            <a:xfrm>
              <a:off x="7831138" y="4071938"/>
              <a:ext cx="33338" cy="55562"/>
            </a:xfrm>
            <a:custGeom>
              <a:avLst/>
              <a:gdLst>
                <a:gd name="T0" fmla="*/ 0 w 12"/>
                <a:gd name="T1" fmla="*/ 18 h 20"/>
                <a:gd name="T2" fmla="*/ 2 w 12"/>
                <a:gd name="T3" fmla="*/ 15 h 20"/>
                <a:gd name="T4" fmla="*/ 7 w 12"/>
                <a:gd name="T5" fmla="*/ 10 h 20"/>
                <a:gd name="T6" fmla="*/ 8 w 12"/>
                <a:gd name="T7" fmla="*/ 7 h 20"/>
                <a:gd name="T8" fmla="*/ 9 w 12"/>
                <a:gd name="T9" fmla="*/ 5 h 20"/>
                <a:gd name="T10" fmla="*/ 9 w 12"/>
                <a:gd name="T11" fmla="*/ 4 h 20"/>
                <a:gd name="T12" fmla="*/ 9 w 12"/>
                <a:gd name="T13" fmla="*/ 2 h 20"/>
                <a:gd name="T14" fmla="*/ 9 w 12"/>
                <a:gd name="T15" fmla="*/ 1 h 20"/>
                <a:gd name="T16" fmla="*/ 10 w 12"/>
                <a:gd name="T17" fmla="*/ 0 h 20"/>
                <a:gd name="T18" fmla="*/ 11 w 12"/>
                <a:gd name="T19" fmla="*/ 1 h 20"/>
                <a:gd name="T20" fmla="*/ 12 w 12"/>
                <a:gd name="T21" fmla="*/ 4 h 20"/>
                <a:gd name="T22" fmla="*/ 12 w 12"/>
                <a:gd name="T23" fmla="*/ 6 h 20"/>
                <a:gd name="T24" fmla="*/ 12 w 12"/>
                <a:gd name="T25" fmla="*/ 8 h 20"/>
                <a:gd name="T26" fmla="*/ 10 w 12"/>
                <a:gd name="T27" fmla="*/ 12 h 20"/>
                <a:gd name="T28" fmla="*/ 7 w 12"/>
                <a:gd name="T29" fmla="*/ 15 h 20"/>
                <a:gd name="T30" fmla="*/ 4 w 12"/>
                <a:gd name="T31" fmla="*/ 18 h 20"/>
                <a:gd name="T32" fmla="*/ 1 w 12"/>
                <a:gd name="T33" fmla="*/ 19 h 20"/>
                <a:gd name="T34" fmla="*/ 0 w 12"/>
                <a:gd name="T35" fmla="*/ 19 h 20"/>
                <a:gd name="T36" fmla="*/ 0 w 12"/>
                <a:gd name="T3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0">
                  <a:moveTo>
                    <a:pt x="0" y="18"/>
                  </a:moveTo>
                  <a:cubicBezTo>
                    <a:pt x="0" y="18"/>
                    <a:pt x="1" y="17"/>
                    <a:pt x="2" y="15"/>
                  </a:cubicBezTo>
                  <a:cubicBezTo>
                    <a:pt x="4" y="14"/>
                    <a:pt x="5" y="12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2" y="5"/>
                    <a:pt x="12" y="5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9"/>
                    <a:pt x="11" y="11"/>
                    <a:pt x="10" y="12"/>
                  </a:cubicBezTo>
                  <a:cubicBezTo>
                    <a:pt x="9" y="13"/>
                    <a:pt x="8" y="14"/>
                    <a:pt x="7" y="15"/>
                  </a:cubicBezTo>
                  <a:cubicBezTo>
                    <a:pt x="6" y="16"/>
                    <a:pt x="5" y="17"/>
                    <a:pt x="4" y="18"/>
                  </a:cubicBezTo>
                  <a:cubicBezTo>
                    <a:pt x="3" y="19"/>
                    <a:pt x="1" y="19"/>
                    <a:pt x="1" y="19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88"/>
            <p:cNvSpPr/>
            <p:nvPr/>
          </p:nvSpPr>
          <p:spPr bwMode="auto">
            <a:xfrm>
              <a:off x="9404350" y="5861050"/>
              <a:ext cx="111125" cy="423862"/>
            </a:xfrm>
            <a:custGeom>
              <a:avLst/>
              <a:gdLst>
                <a:gd name="T0" fmla="*/ 39 w 40"/>
                <a:gd name="T1" fmla="*/ 150 h 151"/>
                <a:gd name="T2" fmla="*/ 29 w 40"/>
                <a:gd name="T3" fmla="*/ 128 h 151"/>
                <a:gd name="T4" fmla="*/ 25 w 40"/>
                <a:gd name="T5" fmla="*/ 117 h 151"/>
                <a:gd name="T6" fmla="*/ 20 w 40"/>
                <a:gd name="T7" fmla="*/ 105 h 151"/>
                <a:gd name="T8" fmla="*/ 18 w 40"/>
                <a:gd name="T9" fmla="*/ 98 h 151"/>
                <a:gd name="T10" fmla="*/ 16 w 40"/>
                <a:gd name="T11" fmla="*/ 91 h 151"/>
                <a:gd name="T12" fmla="*/ 12 w 40"/>
                <a:gd name="T13" fmla="*/ 77 h 151"/>
                <a:gd name="T14" fmla="*/ 8 w 40"/>
                <a:gd name="T15" fmla="*/ 63 h 151"/>
                <a:gd name="T16" fmla="*/ 5 w 40"/>
                <a:gd name="T17" fmla="*/ 49 h 151"/>
                <a:gd name="T18" fmla="*/ 3 w 40"/>
                <a:gd name="T19" fmla="*/ 36 h 151"/>
                <a:gd name="T20" fmla="*/ 1 w 40"/>
                <a:gd name="T21" fmla="*/ 25 h 151"/>
                <a:gd name="T22" fmla="*/ 1 w 40"/>
                <a:gd name="T23" fmla="*/ 15 h 151"/>
                <a:gd name="T24" fmla="*/ 0 w 40"/>
                <a:gd name="T25" fmla="*/ 7 h 151"/>
                <a:gd name="T26" fmla="*/ 0 w 40"/>
                <a:gd name="T27" fmla="*/ 0 h 151"/>
                <a:gd name="T28" fmla="*/ 0 w 40"/>
                <a:gd name="T29" fmla="*/ 0 h 151"/>
                <a:gd name="T30" fmla="*/ 1 w 40"/>
                <a:gd name="T31" fmla="*/ 0 h 151"/>
                <a:gd name="T32" fmla="*/ 1 w 40"/>
                <a:gd name="T33" fmla="*/ 0 h 151"/>
                <a:gd name="T34" fmla="*/ 2 w 40"/>
                <a:gd name="T35" fmla="*/ 7 h 151"/>
                <a:gd name="T36" fmla="*/ 3 w 40"/>
                <a:gd name="T37" fmla="*/ 14 h 151"/>
                <a:gd name="T38" fmla="*/ 5 w 40"/>
                <a:gd name="T39" fmla="*/ 24 h 151"/>
                <a:gd name="T40" fmla="*/ 7 w 40"/>
                <a:gd name="T41" fmla="*/ 36 h 151"/>
                <a:gd name="T42" fmla="*/ 10 w 40"/>
                <a:gd name="T43" fmla="*/ 48 h 151"/>
                <a:gd name="T44" fmla="*/ 13 w 40"/>
                <a:gd name="T45" fmla="*/ 62 h 151"/>
                <a:gd name="T46" fmla="*/ 17 w 40"/>
                <a:gd name="T47" fmla="*/ 76 h 151"/>
                <a:gd name="T48" fmla="*/ 21 w 40"/>
                <a:gd name="T49" fmla="*/ 90 h 151"/>
                <a:gd name="T50" fmla="*/ 23 w 40"/>
                <a:gd name="T51" fmla="*/ 97 h 151"/>
                <a:gd name="T52" fmla="*/ 25 w 40"/>
                <a:gd name="T53" fmla="*/ 103 h 151"/>
                <a:gd name="T54" fmla="*/ 29 w 40"/>
                <a:gd name="T55" fmla="*/ 115 h 151"/>
                <a:gd name="T56" fmla="*/ 32 w 40"/>
                <a:gd name="T57" fmla="*/ 127 h 151"/>
                <a:gd name="T58" fmla="*/ 40 w 40"/>
                <a:gd name="T59" fmla="*/ 150 h 151"/>
                <a:gd name="T60" fmla="*/ 40 w 40"/>
                <a:gd name="T61" fmla="*/ 151 h 151"/>
                <a:gd name="T62" fmla="*/ 39 w 40"/>
                <a:gd name="T63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151">
                  <a:moveTo>
                    <a:pt x="39" y="150"/>
                  </a:moveTo>
                  <a:cubicBezTo>
                    <a:pt x="39" y="150"/>
                    <a:pt x="35" y="141"/>
                    <a:pt x="29" y="128"/>
                  </a:cubicBezTo>
                  <a:cubicBezTo>
                    <a:pt x="27" y="125"/>
                    <a:pt x="26" y="121"/>
                    <a:pt x="25" y="117"/>
                  </a:cubicBezTo>
                  <a:cubicBezTo>
                    <a:pt x="23" y="113"/>
                    <a:pt x="22" y="109"/>
                    <a:pt x="20" y="105"/>
                  </a:cubicBezTo>
                  <a:cubicBezTo>
                    <a:pt x="19" y="102"/>
                    <a:pt x="19" y="100"/>
                    <a:pt x="18" y="98"/>
                  </a:cubicBezTo>
                  <a:cubicBezTo>
                    <a:pt x="17" y="96"/>
                    <a:pt x="16" y="93"/>
                    <a:pt x="16" y="91"/>
                  </a:cubicBezTo>
                  <a:cubicBezTo>
                    <a:pt x="14" y="87"/>
                    <a:pt x="13" y="82"/>
                    <a:pt x="12" y="77"/>
                  </a:cubicBezTo>
                  <a:cubicBezTo>
                    <a:pt x="10" y="73"/>
                    <a:pt x="9" y="68"/>
                    <a:pt x="8" y="63"/>
                  </a:cubicBezTo>
                  <a:cubicBezTo>
                    <a:pt x="7" y="58"/>
                    <a:pt x="6" y="54"/>
                    <a:pt x="5" y="49"/>
                  </a:cubicBezTo>
                  <a:cubicBezTo>
                    <a:pt x="4" y="45"/>
                    <a:pt x="4" y="41"/>
                    <a:pt x="3" y="36"/>
                  </a:cubicBezTo>
                  <a:cubicBezTo>
                    <a:pt x="2" y="32"/>
                    <a:pt x="2" y="28"/>
                    <a:pt x="1" y="25"/>
                  </a:cubicBezTo>
                  <a:cubicBezTo>
                    <a:pt x="1" y="21"/>
                    <a:pt x="1" y="18"/>
                    <a:pt x="1" y="15"/>
                  </a:cubicBezTo>
                  <a:cubicBezTo>
                    <a:pt x="0" y="12"/>
                    <a:pt x="0" y="9"/>
                    <a:pt x="0" y="7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2" y="9"/>
                    <a:pt x="3" y="11"/>
                    <a:pt x="3" y="14"/>
                  </a:cubicBezTo>
                  <a:cubicBezTo>
                    <a:pt x="4" y="17"/>
                    <a:pt x="4" y="21"/>
                    <a:pt x="5" y="24"/>
                  </a:cubicBezTo>
                  <a:cubicBezTo>
                    <a:pt x="5" y="28"/>
                    <a:pt x="6" y="32"/>
                    <a:pt x="7" y="36"/>
                  </a:cubicBezTo>
                  <a:cubicBezTo>
                    <a:pt x="8" y="40"/>
                    <a:pt x="9" y="44"/>
                    <a:pt x="10" y="48"/>
                  </a:cubicBezTo>
                  <a:cubicBezTo>
                    <a:pt x="11" y="53"/>
                    <a:pt x="12" y="57"/>
                    <a:pt x="13" y="62"/>
                  </a:cubicBezTo>
                  <a:cubicBezTo>
                    <a:pt x="14" y="67"/>
                    <a:pt x="15" y="71"/>
                    <a:pt x="17" y="76"/>
                  </a:cubicBezTo>
                  <a:cubicBezTo>
                    <a:pt x="18" y="81"/>
                    <a:pt x="19" y="85"/>
                    <a:pt x="21" y="90"/>
                  </a:cubicBezTo>
                  <a:cubicBezTo>
                    <a:pt x="21" y="92"/>
                    <a:pt x="22" y="94"/>
                    <a:pt x="23" y="97"/>
                  </a:cubicBezTo>
                  <a:cubicBezTo>
                    <a:pt x="23" y="99"/>
                    <a:pt x="24" y="101"/>
                    <a:pt x="25" y="103"/>
                  </a:cubicBezTo>
                  <a:cubicBezTo>
                    <a:pt x="26" y="107"/>
                    <a:pt x="27" y="112"/>
                    <a:pt x="29" y="115"/>
                  </a:cubicBezTo>
                  <a:cubicBezTo>
                    <a:pt x="30" y="119"/>
                    <a:pt x="31" y="123"/>
                    <a:pt x="32" y="127"/>
                  </a:cubicBezTo>
                  <a:cubicBezTo>
                    <a:pt x="37" y="140"/>
                    <a:pt x="40" y="150"/>
                    <a:pt x="40" y="150"/>
                  </a:cubicBezTo>
                  <a:cubicBezTo>
                    <a:pt x="40" y="150"/>
                    <a:pt x="40" y="151"/>
                    <a:pt x="40" y="151"/>
                  </a:cubicBezTo>
                  <a:cubicBezTo>
                    <a:pt x="39" y="151"/>
                    <a:pt x="39" y="151"/>
                    <a:pt x="39" y="150"/>
                  </a:cubicBezTo>
                  <a:close/>
                </a:path>
              </a:pathLst>
            </a:custGeom>
            <a:solidFill>
              <a:srgbClr val="518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89"/>
            <p:cNvSpPr/>
            <p:nvPr/>
          </p:nvSpPr>
          <p:spPr bwMode="auto">
            <a:xfrm>
              <a:off x="8929688" y="5367338"/>
              <a:ext cx="1122363" cy="1117600"/>
            </a:xfrm>
            <a:custGeom>
              <a:avLst/>
              <a:gdLst>
                <a:gd name="T0" fmla="*/ 398 w 400"/>
                <a:gd name="T1" fmla="*/ 28 h 398"/>
                <a:gd name="T2" fmla="*/ 390 w 400"/>
                <a:gd name="T3" fmla="*/ 26 h 398"/>
                <a:gd name="T4" fmla="*/ 367 w 400"/>
                <a:gd name="T5" fmla="*/ 21 h 398"/>
                <a:gd name="T6" fmla="*/ 351 w 400"/>
                <a:gd name="T7" fmla="*/ 18 h 398"/>
                <a:gd name="T8" fmla="*/ 342 w 400"/>
                <a:gd name="T9" fmla="*/ 16 h 398"/>
                <a:gd name="T10" fmla="*/ 332 w 400"/>
                <a:gd name="T11" fmla="*/ 14 h 398"/>
                <a:gd name="T12" fmla="*/ 285 w 400"/>
                <a:gd name="T13" fmla="*/ 8 h 398"/>
                <a:gd name="T14" fmla="*/ 229 w 400"/>
                <a:gd name="T15" fmla="*/ 5 h 398"/>
                <a:gd name="T16" fmla="*/ 167 w 400"/>
                <a:gd name="T17" fmla="*/ 8 h 398"/>
                <a:gd name="T18" fmla="*/ 102 w 400"/>
                <a:gd name="T19" fmla="*/ 23 h 398"/>
                <a:gd name="T20" fmla="*/ 43 w 400"/>
                <a:gd name="T21" fmla="*/ 56 h 398"/>
                <a:gd name="T22" fmla="*/ 39 w 400"/>
                <a:gd name="T23" fmla="*/ 58 h 398"/>
                <a:gd name="T24" fmla="*/ 36 w 400"/>
                <a:gd name="T25" fmla="*/ 61 h 398"/>
                <a:gd name="T26" fmla="*/ 31 w 400"/>
                <a:gd name="T27" fmla="*/ 68 h 398"/>
                <a:gd name="T28" fmla="*/ 26 w 400"/>
                <a:gd name="T29" fmla="*/ 74 h 398"/>
                <a:gd name="T30" fmla="*/ 21 w 400"/>
                <a:gd name="T31" fmla="*/ 82 h 398"/>
                <a:gd name="T32" fmla="*/ 10 w 400"/>
                <a:gd name="T33" fmla="*/ 113 h 398"/>
                <a:gd name="T34" fmla="*/ 8 w 400"/>
                <a:gd name="T35" fmla="*/ 179 h 398"/>
                <a:gd name="T36" fmla="*/ 21 w 400"/>
                <a:gd name="T37" fmla="*/ 240 h 398"/>
                <a:gd name="T38" fmla="*/ 39 w 400"/>
                <a:gd name="T39" fmla="*/ 293 h 398"/>
                <a:gd name="T40" fmla="*/ 74 w 400"/>
                <a:gd name="T41" fmla="*/ 369 h 398"/>
                <a:gd name="T42" fmla="*/ 85 w 400"/>
                <a:gd name="T43" fmla="*/ 389 h 398"/>
                <a:gd name="T44" fmla="*/ 89 w 400"/>
                <a:gd name="T45" fmla="*/ 397 h 398"/>
                <a:gd name="T46" fmla="*/ 89 w 400"/>
                <a:gd name="T47" fmla="*/ 398 h 398"/>
                <a:gd name="T48" fmla="*/ 88 w 400"/>
                <a:gd name="T49" fmla="*/ 397 h 398"/>
                <a:gd name="T50" fmla="*/ 84 w 400"/>
                <a:gd name="T51" fmla="*/ 390 h 398"/>
                <a:gd name="T52" fmla="*/ 72 w 400"/>
                <a:gd name="T53" fmla="*/ 370 h 398"/>
                <a:gd name="T54" fmla="*/ 36 w 400"/>
                <a:gd name="T55" fmla="*/ 294 h 398"/>
                <a:gd name="T56" fmla="*/ 17 w 400"/>
                <a:gd name="T57" fmla="*/ 241 h 398"/>
                <a:gd name="T58" fmla="*/ 3 w 400"/>
                <a:gd name="T59" fmla="*/ 179 h 398"/>
                <a:gd name="T60" fmla="*/ 5 w 400"/>
                <a:gd name="T61" fmla="*/ 112 h 398"/>
                <a:gd name="T62" fmla="*/ 10 w 400"/>
                <a:gd name="T63" fmla="*/ 95 h 398"/>
                <a:gd name="T64" fmla="*/ 13 w 400"/>
                <a:gd name="T65" fmla="*/ 87 h 398"/>
                <a:gd name="T66" fmla="*/ 17 w 400"/>
                <a:gd name="T67" fmla="*/ 79 h 398"/>
                <a:gd name="T68" fmla="*/ 22 w 400"/>
                <a:gd name="T69" fmla="*/ 72 h 398"/>
                <a:gd name="T70" fmla="*/ 27 w 400"/>
                <a:gd name="T71" fmla="*/ 64 h 398"/>
                <a:gd name="T72" fmla="*/ 33 w 400"/>
                <a:gd name="T73" fmla="*/ 58 h 398"/>
                <a:gd name="T74" fmla="*/ 36 w 400"/>
                <a:gd name="T75" fmla="*/ 55 h 398"/>
                <a:gd name="T76" fmla="*/ 39 w 400"/>
                <a:gd name="T77" fmla="*/ 52 h 398"/>
                <a:gd name="T78" fmla="*/ 100 w 400"/>
                <a:gd name="T79" fmla="*/ 18 h 398"/>
                <a:gd name="T80" fmla="*/ 166 w 400"/>
                <a:gd name="T81" fmla="*/ 3 h 398"/>
                <a:gd name="T82" fmla="*/ 229 w 400"/>
                <a:gd name="T83" fmla="*/ 0 h 398"/>
                <a:gd name="T84" fmla="*/ 285 w 400"/>
                <a:gd name="T85" fmla="*/ 4 h 398"/>
                <a:gd name="T86" fmla="*/ 332 w 400"/>
                <a:gd name="T87" fmla="*/ 11 h 398"/>
                <a:gd name="T88" fmla="*/ 342 w 400"/>
                <a:gd name="T89" fmla="*/ 13 h 398"/>
                <a:gd name="T90" fmla="*/ 352 w 400"/>
                <a:gd name="T91" fmla="*/ 15 h 398"/>
                <a:gd name="T92" fmla="*/ 368 w 400"/>
                <a:gd name="T93" fmla="*/ 19 h 398"/>
                <a:gd name="T94" fmla="*/ 391 w 400"/>
                <a:gd name="T95" fmla="*/ 25 h 398"/>
                <a:gd name="T96" fmla="*/ 399 w 400"/>
                <a:gd name="T97" fmla="*/ 27 h 398"/>
                <a:gd name="T98" fmla="*/ 399 w 400"/>
                <a:gd name="T99" fmla="*/ 28 h 398"/>
                <a:gd name="T100" fmla="*/ 398 w 400"/>
                <a:gd name="T101" fmla="*/ 2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0" h="398">
                  <a:moveTo>
                    <a:pt x="398" y="28"/>
                  </a:moveTo>
                  <a:cubicBezTo>
                    <a:pt x="398" y="28"/>
                    <a:pt x="396" y="28"/>
                    <a:pt x="390" y="26"/>
                  </a:cubicBezTo>
                  <a:cubicBezTo>
                    <a:pt x="385" y="25"/>
                    <a:pt x="377" y="23"/>
                    <a:pt x="367" y="21"/>
                  </a:cubicBezTo>
                  <a:cubicBezTo>
                    <a:pt x="362" y="20"/>
                    <a:pt x="357" y="19"/>
                    <a:pt x="351" y="18"/>
                  </a:cubicBezTo>
                  <a:cubicBezTo>
                    <a:pt x="348" y="17"/>
                    <a:pt x="345" y="17"/>
                    <a:pt x="342" y="16"/>
                  </a:cubicBezTo>
                  <a:cubicBezTo>
                    <a:pt x="338" y="15"/>
                    <a:pt x="335" y="15"/>
                    <a:pt x="332" y="14"/>
                  </a:cubicBezTo>
                  <a:cubicBezTo>
                    <a:pt x="318" y="12"/>
                    <a:pt x="302" y="10"/>
                    <a:pt x="285" y="8"/>
                  </a:cubicBezTo>
                  <a:cubicBezTo>
                    <a:pt x="267" y="6"/>
                    <a:pt x="249" y="5"/>
                    <a:pt x="229" y="5"/>
                  </a:cubicBezTo>
                  <a:cubicBezTo>
                    <a:pt x="209" y="4"/>
                    <a:pt x="188" y="5"/>
                    <a:pt x="167" y="8"/>
                  </a:cubicBezTo>
                  <a:cubicBezTo>
                    <a:pt x="145" y="11"/>
                    <a:pt x="123" y="15"/>
                    <a:pt x="102" y="23"/>
                  </a:cubicBezTo>
                  <a:cubicBezTo>
                    <a:pt x="81" y="30"/>
                    <a:pt x="60" y="41"/>
                    <a:pt x="43" y="56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9"/>
                    <a:pt x="37" y="60"/>
                    <a:pt x="36" y="61"/>
                  </a:cubicBezTo>
                  <a:cubicBezTo>
                    <a:pt x="35" y="64"/>
                    <a:pt x="32" y="65"/>
                    <a:pt x="31" y="68"/>
                  </a:cubicBezTo>
                  <a:cubicBezTo>
                    <a:pt x="29" y="70"/>
                    <a:pt x="27" y="72"/>
                    <a:pt x="26" y="74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16" y="92"/>
                    <a:pt x="12" y="102"/>
                    <a:pt x="10" y="113"/>
                  </a:cubicBezTo>
                  <a:cubicBezTo>
                    <a:pt x="5" y="135"/>
                    <a:pt x="5" y="157"/>
                    <a:pt x="8" y="179"/>
                  </a:cubicBezTo>
                  <a:cubicBezTo>
                    <a:pt x="11" y="200"/>
                    <a:pt x="15" y="221"/>
                    <a:pt x="21" y="240"/>
                  </a:cubicBezTo>
                  <a:cubicBezTo>
                    <a:pt x="26" y="259"/>
                    <a:pt x="33" y="276"/>
                    <a:pt x="39" y="293"/>
                  </a:cubicBezTo>
                  <a:cubicBezTo>
                    <a:pt x="52" y="325"/>
                    <a:pt x="65" y="351"/>
                    <a:pt x="74" y="369"/>
                  </a:cubicBezTo>
                  <a:cubicBezTo>
                    <a:pt x="79" y="378"/>
                    <a:pt x="83" y="385"/>
                    <a:pt x="85" y="389"/>
                  </a:cubicBezTo>
                  <a:cubicBezTo>
                    <a:pt x="88" y="394"/>
                    <a:pt x="89" y="397"/>
                    <a:pt x="89" y="397"/>
                  </a:cubicBezTo>
                  <a:cubicBezTo>
                    <a:pt x="89" y="398"/>
                    <a:pt x="89" y="398"/>
                    <a:pt x="89" y="398"/>
                  </a:cubicBezTo>
                  <a:cubicBezTo>
                    <a:pt x="88" y="397"/>
                    <a:pt x="88" y="397"/>
                    <a:pt x="88" y="397"/>
                  </a:cubicBezTo>
                  <a:cubicBezTo>
                    <a:pt x="88" y="397"/>
                    <a:pt x="87" y="395"/>
                    <a:pt x="84" y="390"/>
                  </a:cubicBezTo>
                  <a:cubicBezTo>
                    <a:pt x="81" y="385"/>
                    <a:pt x="77" y="379"/>
                    <a:pt x="72" y="370"/>
                  </a:cubicBezTo>
                  <a:cubicBezTo>
                    <a:pt x="63" y="352"/>
                    <a:pt x="49" y="326"/>
                    <a:pt x="36" y="294"/>
                  </a:cubicBezTo>
                  <a:cubicBezTo>
                    <a:pt x="29" y="278"/>
                    <a:pt x="23" y="260"/>
                    <a:pt x="17" y="241"/>
                  </a:cubicBezTo>
                  <a:cubicBezTo>
                    <a:pt x="11" y="222"/>
                    <a:pt x="6" y="201"/>
                    <a:pt x="3" y="179"/>
                  </a:cubicBezTo>
                  <a:cubicBezTo>
                    <a:pt x="1" y="158"/>
                    <a:pt x="0" y="135"/>
                    <a:pt x="5" y="112"/>
                  </a:cubicBezTo>
                  <a:cubicBezTo>
                    <a:pt x="6" y="106"/>
                    <a:pt x="8" y="101"/>
                    <a:pt x="10" y="95"/>
                  </a:cubicBezTo>
                  <a:cubicBezTo>
                    <a:pt x="11" y="92"/>
                    <a:pt x="12" y="90"/>
                    <a:pt x="13" y="87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3" y="69"/>
                    <a:pt x="25" y="67"/>
                    <a:pt x="27" y="64"/>
                  </a:cubicBezTo>
                  <a:cubicBezTo>
                    <a:pt x="29" y="62"/>
                    <a:pt x="31" y="60"/>
                    <a:pt x="33" y="58"/>
                  </a:cubicBezTo>
                  <a:cubicBezTo>
                    <a:pt x="34" y="57"/>
                    <a:pt x="35" y="55"/>
                    <a:pt x="36" y="55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58" y="37"/>
                    <a:pt x="79" y="26"/>
                    <a:pt x="100" y="18"/>
                  </a:cubicBezTo>
                  <a:cubicBezTo>
                    <a:pt x="122" y="10"/>
                    <a:pt x="144" y="6"/>
                    <a:pt x="166" y="3"/>
                  </a:cubicBezTo>
                  <a:cubicBezTo>
                    <a:pt x="188" y="1"/>
                    <a:pt x="209" y="0"/>
                    <a:pt x="229" y="0"/>
                  </a:cubicBezTo>
                  <a:cubicBezTo>
                    <a:pt x="249" y="1"/>
                    <a:pt x="268" y="2"/>
                    <a:pt x="285" y="4"/>
                  </a:cubicBezTo>
                  <a:cubicBezTo>
                    <a:pt x="302" y="6"/>
                    <a:pt x="318" y="9"/>
                    <a:pt x="332" y="11"/>
                  </a:cubicBezTo>
                  <a:cubicBezTo>
                    <a:pt x="336" y="12"/>
                    <a:pt x="339" y="12"/>
                    <a:pt x="342" y="13"/>
                  </a:cubicBezTo>
                  <a:cubicBezTo>
                    <a:pt x="345" y="14"/>
                    <a:pt x="349" y="15"/>
                    <a:pt x="352" y="15"/>
                  </a:cubicBezTo>
                  <a:cubicBezTo>
                    <a:pt x="358" y="17"/>
                    <a:pt x="363" y="18"/>
                    <a:pt x="368" y="19"/>
                  </a:cubicBezTo>
                  <a:cubicBezTo>
                    <a:pt x="378" y="21"/>
                    <a:pt x="386" y="23"/>
                    <a:pt x="391" y="25"/>
                  </a:cubicBezTo>
                  <a:cubicBezTo>
                    <a:pt x="396" y="26"/>
                    <a:pt x="399" y="27"/>
                    <a:pt x="399" y="27"/>
                  </a:cubicBezTo>
                  <a:cubicBezTo>
                    <a:pt x="399" y="27"/>
                    <a:pt x="400" y="27"/>
                    <a:pt x="399" y="28"/>
                  </a:cubicBezTo>
                  <a:cubicBezTo>
                    <a:pt x="399" y="28"/>
                    <a:pt x="399" y="29"/>
                    <a:pt x="398" y="28"/>
                  </a:cubicBezTo>
                  <a:close/>
                </a:path>
              </a:pathLst>
            </a:custGeom>
            <a:solidFill>
              <a:srgbClr val="5186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0"/>
            <p:cNvSpPr/>
            <p:nvPr/>
          </p:nvSpPr>
          <p:spPr bwMode="auto">
            <a:xfrm>
              <a:off x="9434513" y="4460875"/>
              <a:ext cx="1250950" cy="738187"/>
            </a:xfrm>
            <a:custGeom>
              <a:avLst/>
              <a:gdLst>
                <a:gd name="T0" fmla="*/ 0 w 446"/>
                <a:gd name="T1" fmla="*/ 57 h 263"/>
                <a:gd name="T2" fmla="*/ 4 w 446"/>
                <a:gd name="T3" fmla="*/ 52 h 263"/>
                <a:gd name="T4" fmla="*/ 15 w 446"/>
                <a:gd name="T5" fmla="*/ 38 h 263"/>
                <a:gd name="T6" fmla="*/ 35 w 446"/>
                <a:gd name="T7" fmla="*/ 19 h 263"/>
                <a:gd name="T8" fmla="*/ 67 w 446"/>
                <a:gd name="T9" fmla="*/ 3 h 263"/>
                <a:gd name="T10" fmla="*/ 88 w 446"/>
                <a:gd name="T11" fmla="*/ 1 h 263"/>
                <a:gd name="T12" fmla="*/ 90 w 446"/>
                <a:gd name="T13" fmla="*/ 1 h 263"/>
                <a:gd name="T14" fmla="*/ 93 w 446"/>
                <a:gd name="T15" fmla="*/ 1 h 263"/>
                <a:gd name="T16" fmla="*/ 99 w 446"/>
                <a:gd name="T17" fmla="*/ 2 h 263"/>
                <a:gd name="T18" fmla="*/ 101 w 446"/>
                <a:gd name="T19" fmla="*/ 2 h 263"/>
                <a:gd name="T20" fmla="*/ 104 w 446"/>
                <a:gd name="T21" fmla="*/ 3 h 263"/>
                <a:gd name="T22" fmla="*/ 110 w 446"/>
                <a:gd name="T23" fmla="*/ 4 h 263"/>
                <a:gd name="T24" fmla="*/ 151 w 446"/>
                <a:gd name="T25" fmla="*/ 26 h 263"/>
                <a:gd name="T26" fmla="*/ 191 w 446"/>
                <a:gd name="T27" fmla="*/ 56 h 263"/>
                <a:gd name="T28" fmla="*/ 231 w 446"/>
                <a:gd name="T29" fmla="*/ 89 h 263"/>
                <a:gd name="T30" fmla="*/ 309 w 446"/>
                <a:gd name="T31" fmla="*/ 155 h 263"/>
                <a:gd name="T32" fmla="*/ 344 w 446"/>
                <a:gd name="T33" fmla="*/ 185 h 263"/>
                <a:gd name="T34" fmla="*/ 376 w 446"/>
                <a:gd name="T35" fmla="*/ 212 h 263"/>
                <a:gd name="T36" fmla="*/ 404 w 446"/>
                <a:gd name="T37" fmla="*/ 234 h 263"/>
                <a:gd name="T38" fmla="*/ 426 w 446"/>
                <a:gd name="T39" fmla="*/ 250 h 263"/>
                <a:gd name="T40" fmla="*/ 441 w 446"/>
                <a:gd name="T41" fmla="*/ 259 h 263"/>
                <a:gd name="T42" fmla="*/ 446 w 446"/>
                <a:gd name="T43" fmla="*/ 262 h 263"/>
                <a:gd name="T44" fmla="*/ 446 w 446"/>
                <a:gd name="T45" fmla="*/ 262 h 263"/>
                <a:gd name="T46" fmla="*/ 446 w 446"/>
                <a:gd name="T47" fmla="*/ 263 h 263"/>
                <a:gd name="T48" fmla="*/ 446 w 446"/>
                <a:gd name="T49" fmla="*/ 263 h 263"/>
                <a:gd name="T50" fmla="*/ 440 w 446"/>
                <a:gd name="T51" fmla="*/ 261 h 263"/>
                <a:gd name="T52" fmla="*/ 425 w 446"/>
                <a:gd name="T53" fmla="*/ 252 h 263"/>
                <a:gd name="T54" fmla="*/ 402 w 446"/>
                <a:gd name="T55" fmla="*/ 236 h 263"/>
                <a:gd name="T56" fmla="*/ 374 w 446"/>
                <a:gd name="T57" fmla="*/ 215 h 263"/>
                <a:gd name="T58" fmla="*/ 306 w 446"/>
                <a:gd name="T59" fmla="*/ 158 h 263"/>
                <a:gd name="T60" fmla="*/ 228 w 446"/>
                <a:gd name="T61" fmla="*/ 93 h 263"/>
                <a:gd name="T62" fmla="*/ 148 w 446"/>
                <a:gd name="T63" fmla="*/ 30 h 263"/>
                <a:gd name="T64" fmla="*/ 129 w 446"/>
                <a:gd name="T65" fmla="*/ 17 h 263"/>
                <a:gd name="T66" fmla="*/ 118 w 446"/>
                <a:gd name="T67" fmla="*/ 12 h 263"/>
                <a:gd name="T68" fmla="*/ 116 w 446"/>
                <a:gd name="T69" fmla="*/ 11 h 263"/>
                <a:gd name="T70" fmla="*/ 115 w 446"/>
                <a:gd name="T71" fmla="*/ 11 h 263"/>
                <a:gd name="T72" fmla="*/ 115 w 446"/>
                <a:gd name="T73" fmla="*/ 10 h 263"/>
                <a:gd name="T74" fmla="*/ 113 w 446"/>
                <a:gd name="T75" fmla="*/ 10 h 263"/>
                <a:gd name="T76" fmla="*/ 108 w 446"/>
                <a:gd name="T77" fmla="*/ 8 h 263"/>
                <a:gd name="T78" fmla="*/ 103 w 446"/>
                <a:gd name="T79" fmla="*/ 7 h 263"/>
                <a:gd name="T80" fmla="*/ 101 w 446"/>
                <a:gd name="T81" fmla="*/ 6 h 263"/>
                <a:gd name="T82" fmla="*/ 98 w 446"/>
                <a:gd name="T83" fmla="*/ 6 h 263"/>
                <a:gd name="T84" fmla="*/ 93 w 446"/>
                <a:gd name="T85" fmla="*/ 5 h 263"/>
                <a:gd name="T86" fmla="*/ 90 w 446"/>
                <a:gd name="T87" fmla="*/ 5 h 263"/>
                <a:gd name="T88" fmla="*/ 88 w 446"/>
                <a:gd name="T89" fmla="*/ 5 h 263"/>
                <a:gd name="T90" fmla="*/ 68 w 446"/>
                <a:gd name="T91" fmla="*/ 7 h 263"/>
                <a:gd name="T92" fmla="*/ 37 w 446"/>
                <a:gd name="T93" fmla="*/ 22 h 263"/>
                <a:gd name="T94" fmla="*/ 17 w 446"/>
                <a:gd name="T95" fmla="*/ 39 h 263"/>
                <a:gd name="T96" fmla="*/ 6 w 446"/>
                <a:gd name="T97" fmla="*/ 53 h 263"/>
                <a:gd name="T98" fmla="*/ 2 w 446"/>
                <a:gd name="T99" fmla="*/ 58 h 263"/>
                <a:gd name="T100" fmla="*/ 1 w 446"/>
                <a:gd name="T101" fmla="*/ 58 h 263"/>
                <a:gd name="T102" fmla="*/ 0 w 446"/>
                <a:gd name="T103" fmla="*/ 5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263">
                  <a:moveTo>
                    <a:pt x="0" y="57"/>
                  </a:moveTo>
                  <a:cubicBezTo>
                    <a:pt x="0" y="57"/>
                    <a:pt x="2" y="55"/>
                    <a:pt x="4" y="52"/>
                  </a:cubicBezTo>
                  <a:cubicBezTo>
                    <a:pt x="6" y="48"/>
                    <a:pt x="10" y="44"/>
                    <a:pt x="15" y="38"/>
                  </a:cubicBezTo>
                  <a:cubicBezTo>
                    <a:pt x="20" y="32"/>
                    <a:pt x="27" y="26"/>
                    <a:pt x="35" y="19"/>
                  </a:cubicBezTo>
                  <a:cubicBezTo>
                    <a:pt x="44" y="13"/>
                    <a:pt x="54" y="7"/>
                    <a:pt x="67" y="3"/>
                  </a:cubicBezTo>
                  <a:cubicBezTo>
                    <a:pt x="74" y="1"/>
                    <a:pt x="81" y="0"/>
                    <a:pt x="88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1"/>
                    <a:pt x="92" y="1"/>
                    <a:pt x="93" y="1"/>
                  </a:cubicBezTo>
                  <a:cubicBezTo>
                    <a:pt x="95" y="1"/>
                    <a:pt x="97" y="1"/>
                    <a:pt x="99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2" y="2"/>
                    <a:pt x="103" y="2"/>
                    <a:pt x="104" y="3"/>
                  </a:cubicBezTo>
                  <a:cubicBezTo>
                    <a:pt x="106" y="3"/>
                    <a:pt x="108" y="4"/>
                    <a:pt x="110" y="4"/>
                  </a:cubicBezTo>
                  <a:cubicBezTo>
                    <a:pt x="124" y="8"/>
                    <a:pt x="138" y="17"/>
                    <a:pt x="151" y="26"/>
                  </a:cubicBezTo>
                  <a:cubicBezTo>
                    <a:pt x="165" y="36"/>
                    <a:pt x="178" y="46"/>
                    <a:pt x="191" y="56"/>
                  </a:cubicBezTo>
                  <a:cubicBezTo>
                    <a:pt x="205" y="67"/>
                    <a:pt x="218" y="78"/>
                    <a:pt x="231" y="89"/>
                  </a:cubicBezTo>
                  <a:cubicBezTo>
                    <a:pt x="258" y="111"/>
                    <a:pt x="284" y="134"/>
                    <a:pt x="309" y="155"/>
                  </a:cubicBezTo>
                  <a:cubicBezTo>
                    <a:pt x="321" y="165"/>
                    <a:pt x="333" y="176"/>
                    <a:pt x="344" y="185"/>
                  </a:cubicBezTo>
                  <a:cubicBezTo>
                    <a:pt x="355" y="195"/>
                    <a:pt x="366" y="204"/>
                    <a:pt x="376" y="212"/>
                  </a:cubicBezTo>
                  <a:cubicBezTo>
                    <a:pt x="386" y="220"/>
                    <a:pt x="395" y="228"/>
                    <a:pt x="404" y="234"/>
                  </a:cubicBezTo>
                  <a:cubicBezTo>
                    <a:pt x="412" y="240"/>
                    <a:pt x="420" y="246"/>
                    <a:pt x="426" y="250"/>
                  </a:cubicBezTo>
                  <a:cubicBezTo>
                    <a:pt x="432" y="254"/>
                    <a:pt x="437" y="257"/>
                    <a:pt x="441" y="259"/>
                  </a:cubicBezTo>
                  <a:cubicBezTo>
                    <a:pt x="444" y="261"/>
                    <a:pt x="446" y="262"/>
                    <a:pt x="446" y="262"/>
                  </a:cubicBezTo>
                  <a:cubicBezTo>
                    <a:pt x="446" y="262"/>
                    <a:pt x="446" y="262"/>
                    <a:pt x="446" y="262"/>
                  </a:cubicBezTo>
                  <a:cubicBezTo>
                    <a:pt x="446" y="263"/>
                    <a:pt x="446" y="263"/>
                    <a:pt x="446" y="263"/>
                  </a:cubicBezTo>
                  <a:cubicBezTo>
                    <a:pt x="446" y="263"/>
                    <a:pt x="446" y="263"/>
                    <a:pt x="446" y="263"/>
                  </a:cubicBezTo>
                  <a:cubicBezTo>
                    <a:pt x="446" y="263"/>
                    <a:pt x="444" y="262"/>
                    <a:pt x="440" y="261"/>
                  </a:cubicBezTo>
                  <a:cubicBezTo>
                    <a:pt x="436" y="259"/>
                    <a:pt x="431" y="256"/>
                    <a:pt x="425" y="252"/>
                  </a:cubicBezTo>
                  <a:cubicBezTo>
                    <a:pt x="418" y="247"/>
                    <a:pt x="411" y="242"/>
                    <a:pt x="402" y="236"/>
                  </a:cubicBezTo>
                  <a:cubicBezTo>
                    <a:pt x="394" y="230"/>
                    <a:pt x="384" y="223"/>
                    <a:pt x="374" y="215"/>
                  </a:cubicBezTo>
                  <a:cubicBezTo>
                    <a:pt x="354" y="199"/>
                    <a:pt x="330" y="179"/>
                    <a:pt x="306" y="158"/>
                  </a:cubicBezTo>
                  <a:cubicBezTo>
                    <a:pt x="281" y="137"/>
                    <a:pt x="255" y="115"/>
                    <a:pt x="228" y="93"/>
                  </a:cubicBezTo>
                  <a:cubicBezTo>
                    <a:pt x="202" y="71"/>
                    <a:pt x="175" y="49"/>
                    <a:pt x="148" y="30"/>
                  </a:cubicBezTo>
                  <a:cubicBezTo>
                    <a:pt x="142" y="26"/>
                    <a:pt x="135" y="21"/>
                    <a:pt x="129" y="17"/>
                  </a:cubicBezTo>
                  <a:cubicBezTo>
                    <a:pt x="125" y="16"/>
                    <a:pt x="122" y="14"/>
                    <a:pt x="118" y="12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0" y="9"/>
                    <a:pt x="108" y="8"/>
                  </a:cubicBezTo>
                  <a:cubicBezTo>
                    <a:pt x="107" y="8"/>
                    <a:pt x="105" y="7"/>
                    <a:pt x="103" y="7"/>
                  </a:cubicBezTo>
                  <a:cubicBezTo>
                    <a:pt x="102" y="7"/>
                    <a:pt x="101" y="6"/>
                    <a:pt x="101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6" y="5"/>
                    <a:pt x="94" y="5"/>
                    <a:pt x="93" y="5"/>
                  </a:cubicBezTo>
                  <a:cubicBezTo>
                    <a:pt x="92" y="5"/>
                    <a:pt x="91" y="5"/>
                    <a:pt x="90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1" y="4"/>
                    <a:pt x="74" y="5"/>
                    <a:pt x="68" y="7"/>
                  </a:cubicBezTo>
                  <a:cubicBezTo>
                    <a:pt x="56" y="10"/>
                    <a:pt x="45" y="16"/>
                    <a:pt x="37" y="22"/>
                  </a:cubicBezTo>
                  <a:cubicBezTo>
                    <a:pt x="28" y="28"/>
                    <a:pt x="22" y="34"/>
                    <a:pt x="17" y="39"/>
                  </a:cubicBezTo>
                  <a:cubicBezTo>
                    <a:pt x="12" y="45"/>
                    <a:pt x="8" y="50"/>
                    <a:pt x="6" y="53"/>
                  </a:cubicBezTo>
                  <a:cubicBezTo>
                    <a:pt x="3" y="56"/>
                    <a:pt x="2" y="58"/>
                    <a:pt x="2" y="58"/>
                  </a:cubicBezTo>
                  <a:cubicBezTo>
                    <a:pt x="2" y="58"/>
                    <a:pt x="1" y="58"/>
                    <a:pt x="1" y="58"/>
                  </a:cubicBezTo>
                  <a:cubicBezTo>
                    <a:pt x="0" y="58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1B5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1"/>
            <p:cNvSpPr/>
            <p:nvPr/>
          </p:nvSpPr>
          <p:spPr bwMode="auto">
            <a:xfrm>
              <a:off x="9796463" y="3933825"/>
              <a:ext cx="147638" cy="61912"/>
            </a:xfrm>
            <a:custGeom>
              <a:avLst/>
              <a:gdLst>
                <a:gd name="T0" fmla="*/ 49 w 53"/>
                <a:gd name="T1" fmla="*/ 13 h 22"/>
                <a:gd name="T2" fmla="*/ 47 w 53"/>
                <a:gd name="T3" fmla="*/ 11 h 22"/>
                <a:gd name="T4" fmla="*/ 42 w 53"/>
                <a:gd name="T5" fmla="*/ 9 h 22"/>
                <a:gd name="T6" fmla="*/ 39 w 53"/>
                <a:gd name="T7" fmla="*/ 8 h 22"/>
                <a:gd name="T8" fmla="*/ 35 w 53"/>
                <a:gd name="T9" fmla="*/ 8 h 22"/>
                <a:gd name="T10" fmla="*/ 30 w 53"/>
                <a:gd name="T11" fmla="*/ 8 h 22"/>
                <a:gd name="T12" fmla="*/ 26 w 53"/>
                <a:gd name="T13" fmla="*/ 8 h 22"/>
                <a:gd name="T14" fmla="*/ 22 w 53"/>
                <a:gd name="T15" fmla="*/ 10 h 22"/>
                <a:gd name="T16" fmla="*/ 17 w 53"/>
                <a:gd name="T17" fmla="*/ 12 h 22"/>
                <a:gd name="T18" fmla="*/ 14 w 53"/>
                <a:gd name="T19" fmla="*/ 14 h 22"/>
                <a:gd name="T20" fmla="*/ 10 w 53"/>
                <a:gd name="T21" fmla="*/ 16 h 22"/>
                <a:gd name="T22" fmla="*/ 5 w 53"/>
                <a:gd name="T23" fmla="*/ 20 h 22"/>
                <a:gd name="T24" fmla="*/ 4 w 53"/>
                <a:gd name="T25" fmla="*/ 21 h 22"/>
                <a:gd name="T26" fmla="*/ 3 w 53"/>
                <a:gd name="T27" fmla="*/ 21 h 22"/>
                <a:gd name="T28" fmla="*/ 0 w 53"/>
                <a:gd name="T29" fmla="*/ 20 h 22"/>
                <a:gd name="T30" fmla="*/ 0 w 53"/>
                <a:gd name="T31" fmla="*/ 18 h 22"/>
                <a:gd name="T32" fmla="*/ 2 w 53"/>
                <a:gd name="T33" fmla="*/ 16 h 22"/>
                <a:gd name="T34" fmla="*/ 6 w 53"/>
                <a:gd name="T35" fmla="*/ 11 h 22"/>
                <a:gd name="T36" fmla="*/ 10 w 53"/>
                <a:gd name="T37" fmla="*/ 8 h 22"/>
                <a:gd name="T38" fmla="*/ 14 w 53"/>
                <a:gd name="T39" fmla="*/ 5 h 22"/>
                <a:gd name="T40" fmla="*/ 19 w 53"/>
                <a:gd name="T41" fmla="*/ 2 h 22"/>
                <a:gd name="T42" fmla="*/ 24 w 53"/>
                <a:gd name="T43" fmla="*/ 1 h 22"/>
                <a:gd name="T44" fmla="*/ 30 w 53"/>
                <a:gd name="T45" fmla="*/ 0 h 22"/>
                <a:gd name="T46" fmla="*/ 36 w 53"/>
                <a:gd name="T47" fmla="*/ 0 h 22"/>
                <a:gd name="T48" fmla="*/ 41 w 53"/>
                <a:gd name="T49" fmla="*/ 1 h 22"/>
                <a:gd name="T50" fmla="*/ 45 w 53"/>
                <a:gd name="T51" fmla="*/ 3 h 22"/>
                <a:gd name="T52" fmla="*/ 51 w 53"/>
                <a:gd name="T53" fmla="*/ 8 h 22"/>
                <a:gd name="T54" fmla="*/ 52 w 53"/>
                <a:gd name="T55" fmla="*/ 10 h 22"/>
                <a:gd name="T56" fmla="*/ 52 w 53"/>
                <a:gd name="T57" fmla="*/ 13 h 22"/>
                <a:gd name="T58" fmla="*/ 49 w 53"/>
                <a:gd name="T5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" h="22">
                  <a:moveTo>
                    <a:pt x="49" y="13"/>
                  </a:moveTo>
                  <a:cubicBezTo>
                    <a:pt x="49" y="12"/>
                    <a:pt x="49" y="12"/>
                    <a:pt x="47" y="11"/>
                  </a:cubicBezTo>
                  <a:cubicBezTo>
                    <a:pt x="46" y="11"/>
                    <a:pt x="44" y="10"/>
                    <a:pt x="42" y="9"/>
                  </a:cubicBezTo>
                  <a:cubicBezTo>
                    <a:pt x="41" y="9"/>
                    <a:pt x="40" y="8"/>
                    <a:pt x="39" y="8"/>
                  </a:cubicBezTo>
                  <a:cubicBezTo>
                    <a:pt x="37" y="8"/>
                    <a:pt x="36" y="8"/>
                    <a:pt x="35" y="8"/>
                  </a:cubicBezTo>
                  <a:cubicBezTo>
                    <a:pt x="33" y="7"/>
                    <a:pt x="32" y="8"/>
                    <a:pt x="30" y="8"/>
                  </a:cubicBezTo>
                  <a:cubicBezTo>
                    <a:pt x="29" y="8"/>
                    <a:pt x="27" y="8"/>
                    <a:pt x="26" y="8"/>
                  </a:cubicBezTo>
                  <a:cubicBezTo>
                    <a:pt x="24" y="9"/>
                    <a:pt x="23" y="9"/>
                    <a:pt x="22" y="10"/>
                  </a:cubicBezTo>
                  <a:cubicBezTo>
                    <a:pt x="20" y="10"/>
                    <a:pt x="19" y="11"/>
                    <a:pt x="17" y="12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1" y="15"/>
                    <a:pt x="10" y="16"/>
                  </a:cubicBezTo>
                  <a:cubicBezTo>
                    <a:pt x="8" y="17"/>
                    <a:pt x="7" y="19"/>
                    <a:pt x="5" y="20"/>
                  </a:cubicBezTo>
                  <a:cubicBezTo>
                    <a:pt x="4" y="20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1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1" y="17"/>
                    <a:pt x="2" y="16"/>
                  </a:cubicBezTo>
                  <a:cubicBezTo>
                    <a:pt x="3" y="15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7"/>
                    <a:pt x="12" y="6"/>
                    <a:pt x="14" y="5"/>
                  </a:cubicBezTo>
                  <a:cubicBezTo>
                    <a:pt x="15" y="4"/>
                    <a:pt x="17" y="3"/>
                    <a:pt x="19" y="2"/>
                  </a:cubicBezTo>
                  <a:cubicBezTo>
                    <a:pt x="20" y="2"/>
                    <a:pt x="22" y="1"/>
                    <a:pt x="24" y="1"/>
                  </a:cubicBezTo>
                  <a:cubicBezTo>
                    <a:pt x="26" y="0"/>
                    <a:pt x="28" y="0"/>
                    <a:pt x="30" y="0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9" y="1"/>
                    <a:pt x="41" y="1"/>
                  </a:cubicBezTo>
                  <a:cubicBezTo>
                    <a:pt x="42" y="2"/>
                    <a:pt x="44" y="3"/>
                    <a:pt x="45" y="3"/>
                  </a:cubicBezTo>
                  <a:cubicBezTo>
                    <a:pt x="48" y="5"/>
                    <a:pt x="49" y="6"/>
                    <a:pt x="51" y="8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3" y="10"/>
                    <a:pt x="53" y="12"/>
                    <a:pt x="52" y="13"/>
                  </a:cubicBezTo>
                  <a:cubicBezTo>
                    <a:pt x="51" y="13"/>
                    <a:pt x="50" y="13"/>
                    <a:pt x="49" y="13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85" name="Picture 9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1113" y="3938588"/>
              <a:ext cx="177800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6" name="Freeform 93"/>
            <p:cNvSpPr/>
            <p:nvPr/>
          </p:nvSpPr>
          <p:spPr bwMode="auto">
            <a:xfrm>
              <a:off x="8801100" y="4068763"/>
              <a:ext cx="490538" cy="147637"/>
            </a:xfrm>
            <a:custGeom>
              <a:avLst/>
              <a:gdLst>
                <a:gd name="T0" fmla="*/ 4 w 175"/>
                <a:gd name="T1" fmla="*/ 22 h 53"/>
                <a:gd name="T2" fmla="*/ 4 w 175"/>
                <a:gd name="T3" fmla="*/ 22 h 53"/>
                <a:gd name="T4" fmla="*/ 5 w 175"/>
                <a:gd name="T5" fmla="*/ 23 h 53"/>
                <a:gd name="T6" fmla="*/ 10 w 175"/>
                <a:gd name="T7" fmla="*/ 27 h 53"/>
                <a:gd name="T8" fmla="*/ 17 w 175"/>
                <a:gd name="T9" fmla="*/ 32 h 53"/>
                <a:gd name="T10" fmla="*/ 28 w 175"/>
                <a:gd name="T11" fmla="*/ 37 h 53"/>
                <a:gd name="T12" fmla="*/ 41 w 175"/>
                <a:gd name="T13" fmla="*/ 42 h 53"/>
                <a:gd name="T14" fmla="*/ 49 w 175"/>
                <a:gd name="T15" fmla="*/ 43 h 53"/>
                <a:gd name="T16" fmla="*/ 57 w 175"/>
                <a:gd name="T17" fmla="*/ 44 h 53"/>
                <a:gd name="T18" fmla="*/ 73 w 175"/>
                <a:gd name="T19" fmla="*/ 45 h 53"/>
                <a:gd name="T20" fmla="*/ 82 w 175"/>
                <a:gd name="T21" fmla="*/ 44 h 53"/>
                <a:gd name="T22" fmla="*/ 86 w 175"/>
                <a:gd name="T23" fmla="*/ 44 h 53"/>
                <a:gd name="T24" fmla="*/ 91 w 175"/>
                <a:gd name="T25" fmla="*/ 43 h 53"/>
                <a:gd name="T26" fmla="*/ 99 w 175"/>
                <a:gd name="T27" fmla="*/ 42 h 53"/>
                <a:gd name="T28" fmla="*/ 108 w 175"/>
                <a:gd name="T29" fmla="*/ 40 h 53"/>
                <a:gd name="T30" fmla="*/ 116 w 175"/>
                <a:gd name="T31" fmla="*/ 38 h 53"/>
                <a:gd name="T32" fmla="*/ 124 w 175"/>
                <a:gd name="T33" fmla="*/ 35 h 53"/>
                <a:gd name="T34" fmla="*/ 138 w 175"/>
                <a:gd name="T35" fmla="*/ 28 h 53"/>
                <a:gd name="T36" fmla="*/ 150 w 175"/>
                <a:gd name="T37" fmla="*/ 21 h 53"/>
                <a:gd name="T38" fmla="*/ 166 w 175"/>
                <a:gd name="T39" fmla="*/ 7 h 53"/>
                <a:gd name="T40" fmla="*/ 170 w 175"/>
                <a:gd name="T41" fmla="*/ 3 h 53"/>
                <a:gd name="T42" fmla="*/ 171 w 175"/>
                <a:gd name="T43" fmla="*/ 1 h 53"/>
                <a:gd name="T44" fmla="*/ 171 w 175"/>
                <a:gd name="T45" fmla="*/ 1 h 53"/>
                <a:gd name="T46" fmla="*/ 174 w 175"/>
                <a:gd name="T47" fmla="*/ 1 h 53"/>
                <a:gd name="T48" fmla="*/ 174 w 175"/>
                <a:gd name="T49" fmla="*/ 3 h 53"/>
                <a:gd name="T50" fmla="*/ 173 w 175"/>
                <a:gd name="T51" fmla="*/ 5 h 53"/>
                <a:gd name="T52" fmla="*/ 169 w 175"/>
                <a:gd name="T53" fmla="*/ 10 h 53"/>
                <a:gd name="T54" fmla="*/ 154 w 175"/>
                <a:gd name="T55" fmla="*/ 26 h 53"/>
                <a:gd name="T56" fmla="*/ 126 w 175"/>
                <a:gd name="T57" fmla="*/ 42 h 53"/>
                <a:gd name="T58" fmla="*/ 118 w 175"/>
                <a:gd name="T59" fmla="*/ 45 h 53"/>
                <a:gd name="T60" fmla="*/ 110 w 175"/>
                <a:gd name="T61" fmla="*/ 48 h 53"/>
                <a:gd name="T62" fmla="*/ 101 w 175"/>
                <a:gd name="T63" fmla="*/ 50 h 53"/>
                <a:gd name="T64" fmla="*/ 92 w 175"/>
                <a:gd name="T65" fmla="*/ 51 h 53"/>
                <a:gd name="T66" fmla="*/ 87 w 175"/>
                <a:gd name="T67" fmla="*/ 52 h 53"/>
                <a:gd name="T68" fmla="*/ 83 w 175"/>
                <a:gd name="T69" fmla="*/ 52 h 53"/>
                <a:gd name="T70" fmla="*/ 73 w 175"/>
                <a:gd name="T71" fmla="*/ 53 h 53"/>
                <a:gd name="T72" fmla="*/ 56 w 175"/>
                <a:gd name="T73" fmla="*/ 52 h 53"/>
                <a:gd name="T74" fmla="*/ 47 w 175"/>
                <a:gd name="T75" fmla="*/ 50 h 53"/>
                <a:gd name="T76" fmla="*/ 39 w 175"/>
                <a:gd name="T77" fmla="*/ 48 h 53"/>
                <a:gd name="T78" fmla="*/ 25 w 175"/>
                <a:gd name="T79" fmla="*/ 43 h 53"/>
                <a:gd name="T80" fmla="*/ 14 w 175"/>
                <a:gd name="T81" fmla="*/ 37 h 53"/>
                <a:gd name="T82" fmla="*/ 7 w 175"/>
                <a:gd name="T83" fmla="*/ 31 h 53"/>
                <a:gd name="T84" fmla="*/ 2 w 175"/>
                <a:gd name="T85" fmla="*/ 26 h 53"/>
                <a:gd name="T86" fmla="*/ 1 w 175"/>
                <a:gd name="T87" fmla="*/ 25 h 53"/>
                <a:gd name="T88" fmla="*/ 1 w 175"/>
                <a:gd name="T89" fmla="*/ 24 h 53"/>
                <a:gd name="T90" fmla="*/ 1 w 175"/>
                <a:gd name="T91" fmla="*/ 21 h 53"/>
                <a:gd name="T92" fmla="*/ 4 w 175"/>
                <a:gd name="T93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" h="53"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5" y="23"/>
                    <a:pt x="5" y="23"/>
                  </a:cubicBezTo>
                  <a:cubicBezTo>
                    <a:pt x="6" y="24"/>
                    <a:pt x="8" y="25"/>
                    <a:pt x="10" y="27"/>
                  </a:cubicBezTo>
                  <a:cubicBezTo>
                    <a:pt x="12" y="28"/>
                    <a:pt x="14" y="30"/>
                    <a:pt x="17" y="32"/>
                  </a:cubicBezTo>
                  <a:cubicBezTo>
                    <a:pt x="20" y="34"/>
                    <a:pt x="24" y="35"/>
                    <a:pt x="28" y="37"/>
                  </a:cubicBezTo>
                  <a:cubicBezTo>
                    <a:pt x="32" y="39"/>
                    <a:pt x="36" y="40"/>
                    <a:pt x="41" y="42"/>
                  </a:cubicBezTo>
                  <a:cubicBezTo>
                    <a:pt x="44" y="42"/>
                    <a:pt x="46" y="43"/>
                    <a:pt x="49" y="43"/>
                  </a:cubicBezTo>
                  <a:cubicBezTo>
                    <a:pt x="51" y="44"/>
                    <a:pt x="54" y="44"/>
                    <a:pt x="57" y="44"/>
                  </a:cubicBezTo>
                  <a:cubicBezTo>
                    <a:pt x="62" y="45"/>
                    <a:pt x="68" y="45"/>
                    <a:pt x="73" y="45"/>
                  </a:cubicBezTo>
                  <a:cubicBezTo>
                    <a:pt x="76" y="45"/>
                    <a:pt x="79" y="45"/>
                    <a:pt x="8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9" y="44"/>
                    <a:pt x="91" y="43"/>
                  </a:cubicBezTo>
                  <a:cubicBezTo>
                    <a:pt x="93" y="43"/>
                    <a:pt x="97" y="43"/>
                    <a:pt x="99" y="42"/>
                  </a:cubicBezTo>
                  <a:cubicBezTo>
                    <a:pt x="102" y="42"/>
                    <a:pt x="105" y="41"/>
                    <a:pt x="108" y="40"/>
                  </a:cubicBezTo>
                  <a:cubicBezTo>
                    <a:pt x="110" y="39"/>
                    <a:pt x="113" y="39"/>
                    <a:pt x="116" y="38"/>
                  </a:cubicBezTo>
                  <a:cubicBezTo>
                    <a:pt x="119" y="37"/>
                    <a:pt x="121" y="36"/>
                    <a:pt x="124" y="35"/>
                  </a:cubicBezTo>
                  <a:cubicBezTo>
                    <a:pt x="129" y="33"/>
                    <a:pt x="133" y="31"/>
                    <a:pt x="138" y="28"/>
                  </a:cubicBezTo>
                  <a:cubicBezTo>
                    <a:pt x="142" y="26"/>
                    <a:pt x="146" y="24"/>
                    <a:pt x="150" y="21"/>
                  </a:cubicBezTo>
                  <a:cubicBezTo>
                    <a:pt x="157" y="16"/>
                    <a:pt x="162" y="11"/>
                    <a:pt x="166" y="7"/>
                  </a:cubicBezTo>
                  <a:cubicBezTo>
                    <a:pt x="167" y="5"/>
                    <a:pt x="169" y="4"/>
                    <a:pt x="170" y="3"/>
                  </a:cubicBezTo>
                  <a:cubicBezTo>
                    <a:pt x="170" y="2"/>
                    <a:pt x="171" y="1"/>
                    <a:pt x="171" y="1"/>
                  </a:cubicBezTo>
                  <a:cubicBezTo>
                    <a:pt x="171" y="1"/>
                    <a:pt x="171" y="1"/>
                    <a:pt x="171" y="1"/>
                  </a:cubicBezTo>
                  <a:cubicBezTo>
                    <a:pt x="172" y="0"/>
                    <a:pt x="173" y="0"/>
                    <a:pt x="174" y="1"/>
                  </a:cubicBezTo>
                  <a:cubicBezTo>
                    <a:pt x="175" y="1"/>
                    <a:pt x="175" y="3"/>
                    <a:pt x="174" y="3"/>
                  </a:cubicBezTo>
                  <a:cubicBezTo>
                    <a:pt x="174" y="3"/>
                    <a:pt x="174" y="4"/>
                    <a:pt x="173" y="5"/>
                  </a:cubicBezTo>
                  <a:cubicBezTo>
                    <a:pt x="172" y="7"/>
                    <a:pt x="171" y="8"/>
                    <a:pt x="169" y="10"/>
                  </a:cubicBezTo>
                  <a:cubicBezTo>
                    <a:pt x="166" y="15"/>
                    <a:pt x="161" y="20"/>
                    <a:pt x="154" y="26"/>
                  </a:cubicBezTo>
                  <a:cubicBezTo>
                    <a:pt x="146" y="32"/>
                    <a:pt x="137" y="38"/>
                    <a:pt x="126" y="42"/>
                  </a:cubicBezTo>
                  <a:cubicBezTo>
                    <a:pt x="124" y="43"/>
                    <a:pt x="121" y="44"/>
                    <a:pt x="118" y="45"/>
                  </a:cubicBezTo>
                  <a:cubicBezTo>
                    <a:pt x="115" y="46"/>
                    <a:pt x="113" y="47"/>
                    <a:pt x="110" y="48"/>
                  </a:cubicBezTo>
                  <a:cubicBezTo>
                    <a:pt x="107" y="48"/>
                    <a:pt x="104" y="49"/>
                    <a:pt x="101" y="50"/>
                  </a:cubicBezTo>
                  <a:cubicBezTo>
                    <a:pt x="98" y="51"/>
                    <a:pt x="95" y="51"/>
                    <a:pt x="92" y="51"/>
                  </a:cubicBezTo>
                  <a:cubicBezTo>
                    <a:pt x="90" y="52"/>
                    <a:pt x="89" y="52"/>
                    <a:pt x="87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79" y="52"/>
                    <a:pt x="76" y="53"/>
                    <a:pt x="73" y="53"/>
                  </a:cubicBezTo>
                  <a:cubicBezTo>
                    <a:pt x="67" y="53"/>
                    <a:pt x="61" y="52"/>
                    <a:pt x="56" y="52"/>
                  </a:cubicBezTo>
                  <a:cubicBezTo>
                    <a:pt x="53" y="51"/>
                    <a:pt x="50" y="51"/>
                    <a:pt x="47" y="50"/>
                  </a:cubicBezTo>
                  <a:cubicBezTo>
                    <a:pt x="45" y="50"/>
                    <a:pt x="42" y="49"/>
                    <a:pt x="39" y="48"/>
                  </a:cubicBezTo>
                  <a:cubicBezTo>
                    <a:pt x="34" y="47"/>
                    <a:pt x="29" y="45"/>
                    <a:pt x="25" y="43"/>
                  </a:cubicBezTo>
                  <a:cubicBezTo>
                    <a:pt x="21" y="41"/>
                    <a:pt x="17" y="39"/>
                    <a:pt x="14" y="37"/>
                  </a:cubicBezTo>
                  <a:cubicBezTo>
                    <a:pt x="11" y="35"/>
                    <a:pt x="9" y="33"/>
                    <a:pt x="7" y="31"/>
                  </a:cubicBezTo>
                  <a:cubicBezTo>
                    <a:pt x="4" y="29"/>
                    <a:pt x="3" y="27"/>
                    <a:pt x="2" y="26"/>
                  </a:cubicBezTo>
                  <a:cubicBezTo>
                    <a:pt x="2" y="26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2" y="21"/>
                    <a:pt x="3" y="21"/>
                    <a:pt x="4" y="22"/>
                  </a:cubicBezTo>
                  <a:close/>
                </a:path>
              </a:pathLst>
            </a:custGeom>
            <a:solidFill>
              <a:srgbClr val="271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94"/>
            <p:cNvSpPr/>
            <p:nvPr/>
          </p:nvSpPr>
          <p:spPr bwMode="auto">
            <a:xfrm>
              <a:off x="9201150" y="3644900"/>
              <a:ext cx="277813" cy="142875"/>
            </a:xfrm>
            <a:custGeom>
              <a:avLst/>
              <a:gdLst>
                <a:gd name="T0" fmla="*/ 3 w 99"/>
                <a:gd name="T1" fmla="*/ 17 h 51"/>
                <a:gd name="T2" fmla="*/ 61 w 99"/>
                <a:gd name="T3" fmla="*/ 36 h 51"/>
                <a:gd name="T4" fmla="*/ 97 w 99"/>
                <a:gd name="T5" fmla="*/ 43 h 51"/>
                <a:gd name="T6" fmla="*/ 60 w 99"/>
                <a:gd name="T7" fmla="*/ 7 h 51"/>
                <a:gd name="T8" fmla="*/ 3 w 99"/>
                <a:gd name="T9" fmla="*/ 1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1">
                  <a:moveTo>
                    <a:pt x="3" y="17"/>
                  </a:moveTo>
                  <a:cubicBezTo>
                    <a:pt x="0" y="33"/>
                    <a:pt x="31" y="27"/>
                    <a:pt x="61" y="36"/>
                  </a:cubicBezTo>
                  <a:cubicBezTo>
                    <a:pt x="79" y="42"/>
                    <a:pt x="94" y="51"/>
                    <a:pt x="97" y="43"/>
                  </a:cubicBezTo>
                  <a:cubicBezTo>
                    <a:pt x="99" y="36"/>
                    <a:pt x="83" y="15"/>
                    <a:pt x="60" y="7"/>
                  </a:cubicBezTo>
                  <a:cubicBezTo>
                    <a:pt x="36" y="0"/>
                    <a:pt x="6" y="0"/>
                    <a:pt x="3" y="17"/>
                  </a:cubicBezTo>
                  <a:close/>
                </a:path>
              </a:pathLst>
            </a:custGeom>
            <a:solidFill>
              <a:srgbClr val="A66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95"/>
            <p:cNvSpPr/>
            <p:nvPr/>
          </p:nvSpPr>
          <p:spPr bwMode="auto">
            <a:xfrm>
              <a:off x="8672513" y="3711575"/>
              <a:ext cx="249238" cy="141287"/>
            </a:xfrm>
            <a:custGeom>
              <a:avLst/>
              <a:gdLst>
                <a:gd name="T0" fmla="*/ 84 w 89"/>
                <a:gd name="T1" fmla="*/ 16 h 50"/>
                <a:gd name="T2" fmla="*/ 32 w 89"/>
                <a:gd name="T3" fmla="*/ 22 h 50"/>
                <a:gd name="T4" fmla="*/ 2 w 89"/>
                <a:gd name="T5" fmla="*/ 31 h 50"/>
                <a:gd name="T6" fmla="*/ 46 w 89"/>
                <a:gd name="T7" fmla="*/ 47 h 50"/>
                <a:gd name="T8" fmla="*/ 84 w 89"/>
                <a:gd name="T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0">
                  <a:moveTo>
                    <a:pt x="84" y="16"/>
                  </a:moveTo>
                  <a:cubicBezTo>
                    <a:pt x="78" y="0"/>
                    <a:pt x="58" y="18"/>
                    <a:pt x="32" y="22"/>
                  </a:cubicBezTo>
                  <a:cubicBezTo>
                    <a:pt x="16" y="25"/>
                    <a:pt x="0" y="23"/>
                    <a:pt x="2" y="31"/>
                  </a:cubicBezTo>
                  <a:cubicBezTo>
                    <a:pt x="4" y="38"/>
                    <a:pt x="25" y="50"/>
                    <a:pt x="46" y="47"/>
                  </a:cubicBezTo>
                  <a:cubicBezTo>
                    <a:pt x="67" y="44"/>
                    <a:pt x="89" y="32"/>
                    <a:pt x="84" y="16"/>
                  </a:cubicBezTo>
                  <a:close/>
                </a:path>
              </a:pathLst>
            </a:custGeom>
            <a:solidFill>
              <a:srgbClr val="A66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96"/>
            <p:cNvSpPr/>
            <p:nvPr/>
          </p:nvSpPr>
          <p:spPr bwMode="auto">
            <a:xfrm>
              <a:off x="9248775" y="3878263"/>
              <a:ext cx="115888" cy="114300"/>
            </a:xfrm>
            <a:custGeom>
              <a:avLst/>
              <a:gdLst>
                <a:gd name="T0" fmla="*/ 41 w 41"/>
                <a:gd name="T1" fmla="*/ 21 h 41"/>
                <a:gd name="T2" fmla="*/ 21 w 41"/>
                <a:gd name="T3" fmla="*/ 0 h 41"/>
                <a:gd name="T4" fmla="*/ 0 w 41"/>
                <a:gd name="T5" fmla="*/ 20 h 41"/>
                <a:gd name="T6" fmla="*/ 20 w 41"/>
                <a:gd name="T7" fmla="*/ 41 h 41"/>
                <a:gd name="T8" fmla="*/ 41 w 41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cubicBezTo>
                    <a:pt x="41" y="10"/>
                    <a:pt x="32" y="1"/>
                    <a:pt x="21" y="0"/>
                  </a:cubicBezTo>
                  <a:cubicBezTo>
                    <a:pt x="10" y="0"/>
                    <a:pt x="1" y="9"/>
                    <a:pt x="0" y="20"/>
                  </a:cubicBezTo>
                  <a:cubicBezTo>
                    <a:pt x="0" y="31"/>
                    <a:pt x="8" y="40"/>
                    <a:pt x="20" y="41"/>
                  </a:cubicBezTo>
                  <a:cubicBezTo>
                    <a:pt x="31" y="41"/>
                    <a:pt x="40" y="33"/>
                    <a:pt x="41" y="2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97"/>
            <p:cNvSpPr/>
            <p:nvPr/>
          </p:nvSpPr>
          <p:spPr bwMode="auto">
            <a:xfrm>
              <a:off x="8731250" y="3902075"/>
              <a:ext cx="114300" cy="115887"/>
            </a:xfrm>
            <a:custGeom>
              <a:avLst/>
              <a:gdLst>
                <a:gd name="T0" fmla="*/ 41 w 41"/>
                <a:gd name="T1" fmla="*/ 21 h 41"/>
                <a:gd name="T2" fmla="*/ 21 w 41"/>
                <a:gd name="T3" fmla="*/ 0 h 41"/>
                <a:gd name="T4" fmla="*/ 0 w 41"/>
                <a:gd name="T5" fmla="*/ 20 h 41"/>
                <a:gd name="T6" fmla="*/ 20 w 41"/>
                <a:gd name="T7" fmla="*/ 41 h 41"/>
                <a:gd name="T8" fmla="*/ 41 w 41"/>
                <a:gd name="T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1" y="21"/>
                  </a:moveTo>
                  <a:cubicBezTo>
                    <a:pt x="41" y="10"/>
                    <a:pt x="32" y="1"/>
                    <a:pt x="21" y="0"/>
                  </a:cubicBezTo>
                  <a:cubicBezTo>
                    <a:pt x="10" y="0"/>
                    <a:pt x="0" y="8"/>
                    <a:pt x="0" y="20"/>
                  </a:cubicBezTo>
                  <a:cubicBezTo>
                    <a:pt x="0" y="31"/>
                    <a:pt x="8" y="40"/>
                    <a:pt x="20" y="41"/>
                  </a:cubicBezTo>
                  <a:cubicBezTo>
                    <a:pt x="31" y="41"/>
                    <a:pt x="40" y="33"/>
                    <a:pt x="41" y="2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98"/>
            <p:cNvSpPr/>
            <p:nvPr/>
          </p:nvSpPr>
          <p:spPr bwMode="auto">
            <a:xfrm>
              <a:off x="9356725" y="3973513"/>
              <a:ext cx="77788" cy="114300"/>
            </a:xfrm>
            <a:custGeom>
              <a:avLst/>
              <a:gdLst>
                <a:gd name="T0" fmla="*/ 12 w 28"/>
                <a:gd name="T1" fmla="*/ 5 h 41"/>
                <a:gd name="T2" fmla="*/ 5 w 28"/>
                <a:gd name="T3" fmla="*/ 19 h 41"/>
                <a:gd name="T4" fmla="*/ 0 w 28"/>
                <a:gd name="T5" fmla="*/ 32 h 41"/>
                <a:gd name="T6" fmla="*/ 8 w 28"/>
                <a:gd name="T7" fmla="*/ 38 h 41"/>
                <a:gd name="T8" fmla="*/ 17 w 28"/>
                <a:gd name="T9" fmla="*/ 28 h 41"/>
                <a:gd name="T10" fmla="*/ 26 w 28"/>
                <a:gd name="T11" fmla="*/ 14 h 41"/>
                <a:gd name="T12" fmla="*/ 12 w 28"/>
                <a:gd name="T1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1">
                  <a:moveTo>
                    <a:pt x="12" y="5"/>
                  </a:moveTo>
                  <a:cubicBezTo>
                    <a:pt x="8" y="9"/>
                    <a:pt x="6" y="14"/>
                    <a:pt x="5" y="19"/>
                  </a:cubicBezTo>
                  <a:cubicBezTo>
                    <a:pt x="3" y="23"/>
                    <a:pt x="1" y="28"/>
                    <a:pt x="0" y="32"/>
                  </a:cubicBezTo>
                  <a:cubicBezTo>
                    <a:pt x="0" y="36"/>
                    <a:pt x="4" y="41"/>
                    <a:pt x="8" y="38"/>
                  </a:cubicBezTo>
                  <a:cubicBezTo>
                    <a:pt x="11" y="35"/>
                    <a:pt x="14" y="31"/>
                    <a:pt x="17" y="28"/>
                  </a:cubicBezTo>
                  <a:cubicBezTo>
                    <a:pt x="20" y="24"/>
                    <a:pt x="25" y="19"/>
                    <a:pt x="26" y="14"/>
                  </a:cubicBezTo>
                  <a:cubicBezTo>
                    <a:pt x="28" y="5"/>
                    <a:pt x="18" y="0"/>
                    <a:pt x="12" y="5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99"/>
            <p:cNvSpPr/>
            <p:nvPr/>
          </p:nvSpPr>
          <p:spPr bwMode="auto">
            <a:xfrm>
              <a:off x="9405938" y="3956050"/>
              <a:ext cx="112713" cy="165100"/>
            </a:xfrm>
            <a:custGeom>
              <a:avLst/>
              <a:gdLst>
                <a:gd name="T0" fmla="*/ 23 w 40"/>
                <a:gd name="T1" fmla="*/ 6 h 59"/>
                <a:gd name="T2" fmla="*/ 10 w 40"/>
                <a:gd name="T3" fmla="*/ 28 h 59"/>
                <a:gd name="T4" fmla="*/ 1 w 40"/>
                <a:gd name="T5" fmla="*/ 51 h 59"/>
                <a:gd name="T6" fmla="*/ 8 w 40"/>
                <a:gd name="T7" fmla="*/ 55 h 59"/>
                <a:gd name="T8" fmla="*/ 23 w 40"/>
                <a:gd name="T9" fmla="*/ 36 h 59"/>
                <a:gd name="T10" fmla="*/ 37 w 40"/>
                <a:gd name="T11" fmla="*/ 14 h 59"/>
                <a:gd name="T12" fmla="*/ 23 w 40"/>
                <a:gd name="T13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9">
                  <a:moveTo>
                    <a:pt x="23" y="6"/>
                  </a:moveTo>
                  <a:cubicBezTo>
                    <a:pt x="18" y="13"/>
                    <a:pt x="14" y="21"/>
                    <a:pt x="10" y="28"/>
                  </a:cubicBezTo>
                  <a:cubicBezTo>
                    <a:pt x="6" y="35"/>
                    <a:pt x="2" y="43"/>
                    <a:pt x="1" y="51"/>
                  </a:cubicBezTo>
                  <a:cubicBezTo>
                    <a:pt x="0" y="55"/>
                    <a:pt x="5" y="59"/>
                    <a:pt x="8" y="55"/>
                  </a:cubicBezTo>
                  <a:cubicBezTo>
                    <a:pt x="14" y="50"/>
                    <a:pt x="18" y="42"/>
                    <a:pt x="23" y="36"/>
                  </a:cubicBezTo>
                  <a:cubicBezTo>
                    <a:pt x="28" y="29"/>
                    <a:pt x="33" y="22"/>
                    <a:pt x="37" y="14"/>
                  </a:cubicBezTo>
                  <a:cubicBezTo>
                    <a:pt x="40" y="7"/>
                    <a:pt x="28" y="0"/>
                    <a:pt x="23" y="6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0"/>
            <p:cNvSpPr/>
            <p:nvPr/>
          </p:nvSpPr>
          <p:spPr bwMode="auto">
            <a:xfrm>
              <a:off x="9478963" y="4003675"/>
              <a:ext cx="73025" cy="103187"/>
            </a:xfrm>
            <a:custGeom>
              <a:avLst/>
              <a:gdLst>
                <a:gd name="T0" fmla="*/ 24 w 26"/>
                <a:gd name="T1" fmla="*/ 3 h 37"/>
                <a:gd name="T2" fmla="*/ 20 w 26"/>
                <a:gd name="T3" fmla="*/ 1 h 37"/>
                <a:gd name="T4" fmla="*/ 13 w 26"/>
                <a:gd name="T5" fmla="*/ 4 h 37"/>
                <a:gd name="T6" fmla="*/ 3 w 26"/>
                <a:gd name="T7" fmla="*/ 27 h 37"/>
                <a:gd name="T8" fmla="*/ 11 w 26"/>
                <a:gd name="T9" fmla="*/ 32 h 37"/>
                <a:gd name="T10" fmla="*/ 25 w 26"/>
                <a:gd name="T11" fmla="*/ 11 h 37"/>
                <a:gd name="T12" fmla="*/ 24 w 26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7">
                  <a:moveTo>
                    <a:pt x="24" y="3"/>
                  </a:moveTo>
                  <a:cubicBezTo>
                    <a:pt x="23" y="2"/>
                    <a:pt x="22" y="1"/>
                    <a:pt x="20" y="1"/>
                  </a:cubicBezTo>
                  <a:cubicBezTo>
                    <a:pt x="17" y="0"/>
                    <a:pt x="14" y="1"/>
                    <a:pt x="13" y="4"/>
                  </a:cubicBezTo>
                  <a:cubicBezTo>
                    <a:pt x="8" y="11"/>
                    <a:pt x="6" y="20"/>
                    <a:pt x="3" y="27"/>
                  </a:cubicBezTo>
                  <a:cubicBezTo>
                    <a:pt x="0" y="33"/>
                    <a:pt x="7" y="37"/>
                    <a:pt x="11" y="32"/>
                  </a:cubicBezTo>
                  <a:cubicBezTo>
                    <a:pt x="16" y="26"/>
                    <a:pt x="22" y="19"/>
                    <a:pt x="25" y="11"/>
                  </a:cubicBezTo>
                  <a:cubicBezTo>
                    <a:pt x="26" y="8"/>
                    <a:pt x="26" y="5"/>
                    <a:pt x="24" y="3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1"/>
            <p:cNvSpPr/>
            <p:nvPr/>
          </p:nvSpPr>
          <p:spPr bwMode="auto">
            <a:xfrm>
              <a:off x="8677275" y="4071938"/>
              <a:ext cx="47625" cy="63500"/>
            </a:xfrm>
            <a:custGeom>
              <a:avLst/>
              <a:gdLst>
                <a:gd name="T0" fmla="*/ 14 w 17"/>
                <a:gd name="T1" fmla="*/ 1 h 23"/>
                <a:gd name="T2" fmla="*/ 7 w 17"/>
                <a:gd name="T3" fmla="*/ 2 h 23"/>
                <a:gd name="T4" fmla="*/ 3 w 17"/>
                <a:gd name="T5" fmla="*/ 9 h 23"/>
                <a:gd name="T6" fmla="*/ 0 w 17"/>
                <a:gd name="T7" fmla="*/ 16 h 23"/>
                <a:gd name="T8" fmla="*/ 8 w 17"/>
                <a:gd name="T9" fmla="*/ 19 h 23"/>
                <a:gd name="T10" fmla="*/ 17 w 17"/>
                <a:gd name="T11" fmla="*/ 8 h 23"/>
                <a:gd name="T12" fmla="*/ 14 w 17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">
                  <a:moveTo>
                    <a:pt x="14" y="1"/>
                  </a:moveTo>
                  <a:cubicBezTo>
                    <a:pt x="11" y="0"/>
                    <a:pt x="9" y="0"/>
                    <a:pt x="7" y="2"/>
                  </a:cubicBezTo>
                  <a:cubicBezTo>
                    <a:pt x="5" y="4"/>
                    <a:pt x="4" y="6"/>
                    <a:pt x="3" y="9"/>
                  </a:cubicBezTo>
                  <a:cubicBezTo>
                    <a:pt x="2" y="11"/>
                    <a:pt x="1" y="13"/>
                    <a:pt x="0" y="16"/>
                  </a:cubicBezTo>
                  <a:cubicBezTo>
                    <a:pt x="0" y="20"/>
                    <a:pt x="5" y="23"/>
                    <a:pt x="8" y="19"/>
                  </a:cubicBezTo>
                  <a:cubicBezTo>
                    <a:pt x="10" y="15"/>
                    <a:pt x="15" y="12"/>
                    <a:pt x="17" y="8"/>
                  </a:cubicBezTo>
                  <a:cubicBezTo>
                    <a:pt x="17" y="5"/>
                    <a:pt x="16" y="2"/>
                    <a:pt x="14" y="1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2"/>
            <p:cNvSpPr/>
            <p:nvPr/>
          </p:nvSpPr>
          <p:spPr bwMode="auto">
            <a:xfrm>
              <a:off x="8710613" y="4065588"/>
              <a:ext cx="79375" cy="112712"/>
            </a:xfrm>
            <a:custGeom>
              <a:avLst/>
              <a:gdLst>
                <a:gd name="T0" fmla="*/ 27 w 28"/>
                <a:gd name="T1" fmla="*/ 5 h 40"/>
                <a:gd name="T2" fmla="*/ 21 w 28"/>
                <a:gd name="T3" fmla="*/ 0 h 40"/>
                <a:gd name="T4" fmla="*/ 8 w 28"/>
                <a:gd name="T5" fmla="*/ 14 h 40"/>
                <a:gd name="T6" fmla="*/ 1 w 28"/>
                <a:gd name="T7" fmla="*/ 33 h 40"/>
                <a:gd name="T8" fmla="*/ 8 w 28"/>
                <a:gd name="T9" fmla="*/ 37 h 40"/>
                <a:gd name="T10" fmla="*/ 19 w 28"/>
                <a:gd name="T11" fmla="*/ 22 h 40"/>
                <a:gd name="T12" fmla="*/ 27 w 28"/>
                <a:gd name="T1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0">
                  <a:moveTo>
                    <a:pt x="27" y="5"/>
                  </a:moveTo>
                  <a:cubicBezTo>
                    <a:pt x="26" y="2"/>
                    <a:pt x="24" y="0"/>
                    <a:pt x="21" y="0"/>
                  </a:cubicBezTo>
                  <a:cubicBezTo>
                    <a:pt x="14" y="0"/>
                    <a:pt x="11" y="8"/>
                    <a:pt x="8" y="14"/>
                  </a:cubicBezTo>
                  <a:cubicBezTo>
                    <a:pt x="5" y="20"/>
                    <a:pt x="3" y="26"/>
                    <a:pt x="1" y="33"/>
                  </a:cubicBezTo>
                  <a:cubicBezTo>
                    <a:pt x="0" y="37"/>
                    <a:pt x="5" y="40"/>
                    <a:pt x="8" y="37"/>
                  </a:cubicBezTo>
                  <a:cubicBezTo>
                    <a:pt x="12" y="32"/>
                    <a:pt x="16" y="27"/>
                    <a:pt x="19" y="22"/>
                  </a:cubicBezTo>
                  <a:cubicBezTo>
                    <a:pt x="22" y="16"/>
                    <a:pt x="28" y="12"/>
                    <a:pt x="27" y="5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3"/>
            <p:cNvSpPr/>
            <p:nvPr/>
          </p:nvSpPr>
          <p:spPr bwMode="auto">
            <a:xfrm>
              <a:off x="8702675" y="3181350"/>
              <a:ext cx="149225" cy="101600"/>
            </a:xfrm>
            <a:custGeom>
              <a:avLst/>
              <a:gdLst>
                <a:gd name="T0" fmla="*/ 31 w 53"/>
                <a:gd name="T1" fmla="*/ 0 h 36"/>
                <a:gd name="T2" fmla="*/ 27 w 53"/>
                <a:gd name="T3" fmla="*/ 0 h 36"/>
                <a:gd name="T4" fmla="*/ 14 w 53"/>
                <a:gd name="T5" fmla="*/ 12 h 36"/>
                <a:gd name="T6" fmla="*/ 15 w 53"/>
                <a:gd name="T7" fmla="*/ 7 h 36"/>
                <a:gd name="T8" fmla="*/ 14 w 53"/>
                <a:gd name="T9" fmla="*/ 6 h 36"/>
                <a:gd name="T10" fmla="*/ 13 w 53"/>
                <a:gd name="T11" fmla="*/ 7 h 36"/>
                <a:gd name="T12" fmla="*/ 3 w 53"/>
                <a:gd name="T13" fmla="*/ 22 h 36"/>
                <a:gd name="T14" fmla="*/ 8 w 53"/>
                <a:gd name="T15" fmla="*/ 30 h 36"/>
                <a:gd name="T16" fmla="*/ 11 w 53"/>
                <a:gd name="T17" fmla="*/ 30 h 36"/>
                <a:gd name="T18" fmla="*/ 21 w 53"/>
                <a:gd name="T19" fmla="*/ 23 h 36"/>
                <a:gd name="T20" fmla="*/ 20 w 53"/>
                <a:gd name="T21" fmla="*/ 29 h 36"/>
                <a:gd name="T22" fmla="*/ 28 w 53"/>
                <a:gd name="T23" fmla="*/ 36 h 36"/>
                <a:gd name="T24" fmla="*/ 33 w 53"/>
                <a:gd name="T25" fmla="*/ 34 h 36"/>
                <a:gd name="T26" fmla="*/ 52 w 53"/>
                <a:gd name="T27" fmla="*/ 11 h 36"/>
                <a:gd name="T28" fmla="*/ 46 w 53"/>
                <a:gd name="T29" fmla="*/ 3 h 36"/>
                <a:gd name="T30" fmla="*/ 45 w 53"/>
                <a:gd name="T31" fmla="*/ 3 h 36"/>
                <a:gd name="T32" fmla="*/ 37 w 53"/>
                <a:gd name="T33" fmla="*/ 7 h 36"/>
                <a:gd name="T34" fmla="*/ 37 w 53"/>
                <a:gd name="T35" fmla="*/ 6 h 36"/>
                <a:gd name="T36" fmla="*/ 31 w 53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36">
                  <a:moveTo>
                    <a:pt x="31" y="0"/>
                  </a:moveTo>
                  <a:cubicBezTo>
                    <a:pt x="30" y="0"/>
                    <a:pt x="28" y="0"/>
                    <a:pt x="27" y="0"/>
                  </a:cubicBezTo>
                  <a:cubicBezTo>
                    <a:pt x="22" y="4"/>
                    <a:pt x="18" y="8"/>
                    <a:pt x="14" y="12"/>
                  </a:cubicBezTo>
                  <a:cubicBezTo>
                    <a:pt x="14" y="11"/>
                    <a:pt x="15" y="9"/>
                    <a:pt x="15" y="7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0" y="12"/>
                    <a:pt x="6" y="17"/>
                    <a:pt x="3" y="22"/>
                  </a:cubicBezTo>
                  <a:cubicBezTo>
                    <a:pt x="0" y="26"/>
                    <a:pt x="4" y="30"/>
                    <a:pt x="8" y="30"/>
                  </a:cubicBezTo>
                  <a:cubicBezTo>
                    <a:pt x="9" y="30"/>
                    <a:pt x="10" y="30"/>
                    <a:pt x="11" y="30"/>
                  </a:cubicBezTo>
                  <a:cubicBezTo>
                    <a:pt x="15" y="28"/>
                    <a:pt x="18" y="26"/>
                    <a:pt x="21" y="23"/>
                  </a:cubicBezTo>
                  <a:cubicBezTo>
                    <a:pt x="20" y="25"/>
                    <a:pt x="20" y="27"/>
                    <a:pt x="20" y="29"/>
                  </a:cubicBezTo>
                  <a:cubicBezTo>
                    <a:pt x="20" y="34"/>
                    <a:pt x="24" y="36"/>
                    <a:pt x="28" y="36"/>
                  </a:cubicBezTo>
                  <a:cubicBezTo>
                    <a:pt x="29" y="36"/>
                    <a:pt x="31" y="36"/>
                    <a:pt x="33" y="34"/>
                  </a:cubicBezTo>
                  <a:cubicBezTo>
                    <a:pt x="40" y="28"/>
                    <a:pt x="50" y="20"/>
                    <a:pt x="52" y="11"/>
                  </a:cubicBezTo>
                  <a:cubicBezTo>
                    <a:pt x="53" y="7"/>
                    <a:pt x="50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2" y="4"/>
                    <a:pt x="40" y="5"/>
                    <a:pt x="37" y="7"/>
                  </a:cubicBezTo>
                  <a:cubicBezTo>
                    <a:pt x="37" y="7"/>
                    <a:pt x="37" y="7"/>
                    <a:pt x="37" y="6"/>
                  </a:cubicBezTo>
                  <a:cubicBezTo>
                    <a:pt x="37" y="2"/>
                    <a:pt x="34" y="0"/>
                    <a:pt x="31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04"/>
            <p:cNvSpPr/>
            <p:nvPr/>
          </p:nvSpPr>
          <p:spPr bwMode="auto">
            <a:xfrm>
              <a:off x="8907463" y="3195638"/>
              <a:ext cx="69850" cy="76200"/>
            </a:xfrm>
            <a:custGeom>
              <a:avLst/>
              <a:gdLst>
                <a:gd name="T0" fmla="*/ 18 w 25"/>
                <a:gd name="T1" fmla="*/ 0 h 27"/>
                <a:gd name="T2" fmla="*/ 18 w 25"/>
                <a:gd name="T3" fmla="*/ 0 h 27"/>
                <a:gd name="T4" fmla="*/ 7 w 25"/>
                <a:gd name="T5" fmla="*/ 26 h 27"/>
                <a:gd name="T6" fmla="*/ 9 w 25"/>
                <a:gd name="T7" fmla="*/ 27 h 27"/>
                <a:gd name="T8" fmla="*/ 11 w 25"/>
                <a:gd name="T9" fmla="*/ 26 h 27"/>
                <a:gd name="T10" fmla="*/ 16 w 25"/>
                <a:gd name="T11" fmla="*/ 17 h 27"/>
                <a:gd name="T12" fmla="*/ 24 w 25"/>
                <a:gd name="T13" fmla="*/ 8 h 27"/>
                <a:gd name="T14" fmla="*/ 18 w 25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18"/>
                    <a:pt x="7" y="26"/>
                  </a:cubicBezTo>
                  <a:cubicBezTo>
                    <a:pt x="7" y="26"/>
                    <a:pt x="8" y="27"/>
                    <a:pt x="9" y="27"/>
                  </a:cubicBezTo>
                  <a:cubicBezTo>
                    <a:pt x="9" y="27"/>
                    <a:pt x="10" y="26"/>
                    <a:pt x="11" y="26"/>
                  </a:cubicBezTo>
                  <a:cubicBezTo>
                    <a:pt x="13" y="23"/>
                    <a:pt x="14" y="20"/>
                    <a:pt x="16" y="17"/>
                  </a:cubicBezTo>
                  <a:cubicBezTo>
                    <a:pt x="19" y="14"/>
                    <a:pt x="23" y="12"/>
                    <a:pt x="24" y="8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05"/>
            <p:cNvSpPr/>
            <p:nvPr/>
          </p:nvSpPr>
          <p:spPr bwMode="auto">
            <a:xfrm>
              <a:off x="8966200" y="3209925"/>
              <a:ext cx="53975" cy="61912"/>
            </a:xfrm>
            <a:custGeom>
              <a:avLst/>
              <a:gdLst>
                <a:gd name="T0" fmla="*/ 13 w 19"/>
                <a:gd name="T1" fmla="*/ 0 h 22"/>
                <a:gd name="T2" fmla="*/ 3 w 19"/>
                <a:gd name="T3" fmla="*/ 9 h 22"/>
                <a:gd name="T4" fmla="*/ 2 w 19"/>
                <a:gd name="T5" fmla="*/ 21 h 22"/>
                <a:gd name="T6" fmla="*/ 3 w 19"/>
                <a:gd name="T7" fmla="*/ 22 h 22"/>
                <a:gd name="T8" fmla="*/ 4 w 19"/>
                <a:gd name="T9" fmla="*/ 22 h 22"/>
                <a:gd name="T10" fmla="*/ 12 w 19"/>
                <a:gd name="T11" fmla="*/ 15 h 22"/>
                <a:gd name="T12" fmla="*/ 19 w 19"/>
                <a:gd name="T13" fmla="*/ 5 h 22"/>
                <a:gd name="T14" fmla="*/ 14 w 19"/>
                <a:gd name="T15" fmla="*/ 0 h 22"/>
                <a:gd name="T16" fmla="*/ 13 w 1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2">
                  <a:moveTo>
                    <a:pt x="13" y="0"/>
                  </a:moveTo>
                  <a:cubicBezTo>
                    <a:pt x="9" y="0"/>
                    <a:pt x="5" y="5"/>
                    <a:pt x="3" y="9"/>
                  </a:cubicBezTo>
                  <a:cubicBezTo>
                    <a:pt x="1" y="13"/>
                    <a:pt x="0" y="17"/>
                    <a:pt x="2" y="21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7" y="20"/>
                    <a:pt x="9" y="18"/>
                    <a:pt x="12" y="15"/>
                  </a:cubicBezTo>
                  <a:cubicBezTo>
                    <a:pt x="15" y="12"/>
                    <a:pt x="19" y="10"/>
                    <a:pt x="19" y="5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06"/>
            <p:cNvSpPr/>
            <p:nvPr/>
          </p:nvSpPr>
          <p:spPr bwMode="auto">
            <a:xfrm>
              <a:off x="9201150" y="3257550"/>
              <a:ext cx="47625" cy="63500"/>
            </a:xfrm>
            <a:custGeom>
              <a:avLst/>
              <a:gdLst>
                <a:gd name="T0" fmla="*/ 11 w 17"/>
                <a:gd name="T1" fmla="*/ 0 h 23"/>
                <a:gd name="T2" fmla="*/ 1 w 17"/>
                <a:gd name="T3" fmla="*/ 9 h 23"/>
                <a:gd name="T4" fmla="*/ 3 w 17"/>
                <a:gd name="T5" fmla="*/ 22 h 23"/>
                <a:gd name="T6" fmla="*/ 6 w 17"/>
                <a:gd name="T7" fmla="*/ 23 h 23"/>
                <a:gd name="T8" fmla="*/ 10 w 17"/>
                <a:gd name="T9" fmla="*/ 20 h 23"/>
                <a:gd name="T10" fmla="*/ 12 w 17"/>
                <a:gd name="T11" fmla="*/ 14 h 23"/>
                <a:gd name="T12" fmla="*/ 15 w 17"/>
                <a:gd name="T13" fmla="*/ 11 h 23"/>
                <a:gd name="T14" fmla="*/ 17 w 17"/>
                <a:gd name="T15" fmla="*/ 5 h 23"/>
                <a:gd name="T16" fmla="*/ 13 w 17"/>
                <a:gd name="T17" fmla="*/ 0 h 23"/>
                <a:gd name="T18" fmla="*/ 11 w 17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3">
                  <a:moveTo>
                    <a:pt x="11" y="0"/>
                  </a:moveTo>
                  <a:cubicBezTo>
                    <a:pt x="6" y="0"/>
                    <a:pt x="3" y="4"/>
                    <a:pt x="1" y="9"/>
                  </a:cubicBezTo>
                  <a:cubicBezTo>
                    <a:pt x="0" y="14"/>
                    <a:pt x="0" y="18"/>
                    <a:pt x="3" y="22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3"/>
                    <a:pt x="9" y="22"/>
                    <a:pt x="10" y="20"/>
                  </a:cubicBezTo>
                  <a:cubicBezTo>
                    <a:pt x="10" y="18"/>
                    <a:pt x="11" y="16"/>
                    <a:pt x="12" y="14"/>
                  </a:cubicBezTo>
                  <a:cubicBezTo>
                    <a:pt x="13" y="13"/>
                    <a:pt x="14" y="12"/>
                    <a:pt x="15" y="11"/>
                  </a:cubicBezTo>
                  <a:cubicBezTo>
                    <a:pt x="16" y="9"/>
                    <a:pt x="17" y="8"/>
                    <a:pt x="17" y="5"/>
                  </a:cubicBezTo>
                  <a:cubicBezTo>
                    <a:pt x="17" y="3"/>
                    <a:pt x="15" y="1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107"/>
            <p:cNvSpPr/>
            <p:nvPr/>
          </p:nvSpPr>
          <p:spPr bwMode="auto">
            <a:xfrm>
              <a:off x="9247188" y="3260725"/>
              <a:ext cx="133350" cy="103187"/>
            </a:xfrm>
            <a:custGeom>
              <a:avLst/>
              <a:gdLst>
                <a:gd name="T0" fmla="*/ 18 w 48"/>
                <a:gd name="T1" fmla="*/ 0 h 37"/>
                <a:gd name="T2" fmla="*/ 13 w 48"/>
                <a:gd name="T3" fmla="*/ 2 h 37"/>
                <a:gd name="T4" fmla="*/ 1 w 48"/>
                <a:gd name="T5" fmla="*/ 25 h 37"/>
                <a:gd name="T6" fmla="*/ 5 w 48"/>
                <a:gd name="T7" fmla="*/ 30 h 37"/>
                <a:gd name="T8" fmla="*/ 9 w 48"/>
                <a:gd name="T9" fmla="*/ 28 h 37"/>
                <a:gd name="T10" fmla="*/ 11 w 48"/>
                <a:gd name="T11" fmla="*/ 25 h 37"/>
                <a:gd name="T12" fmla="*/ 16 w 48"/>
                <a:gd name="T13" fmla="*/ 35 h 37"/>
                <a:gd name="T14" fmla="*/ 21 w 48"/>
                <a:gd name="T15" fmla="*/ 37 h 37"/>
                <a:gd name="T16" fmla="*/ 29 w 48"/>
                <a:gd name="T17" fmla="*/ 33 h 37"/>
                <a:gd name="T18" fmla="*/ 30 w 48"/>
                <a:gd name="T19" fmla="*/ 32 h 37"/>
                <a:gd name="T20" fmla="*/ 32 w 48"/>
                <a:gd name="T21" fmla="*/ 35 h 37"/>
                <a:gd name="T22" fmla="*/ 37 w 48"/>
                <a:gd name="T23" fmla="*/ 37 h 37"/>
                <a:gd name="T24" fmla="*/ 43 w 48"/>
                <a:gd name="T25" fmla="*/ 24 h 37"/>
                <a:gd name="T26" fmla="*/ 41 w 48"/>
                <a:gd name="T27" fmla="*/ 14 h 37"/>
                <a:gd name="T28" fmla="*/ 33 w 48"/>
                <a:gd name="T29" fmla="*/ 6 h 37"/>
                <a:gd name="T30" fmla="*/ 28 w 48"/>
                <a:gd name="T31" fmla="*/ 8 h 37"/>
                <a:gd name="T32" fmla="*/ 25 w 48"/>
                <a:gd name="T33" fmla="*/ 11 h 37"/>
                <a:gd name="T34" fmla="*/ 25 w 48"/>
                <a:gd name="T35" fmla="*/ 7 h 37"/>
                <a:gd name="T36" fmla="*/ 18 w 48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7">
                  <a:moveTo>
                    <a:pt x="18" y="0"/>
                  </a:moveTo>
                  <a:cubicBezTo>
                    <a:pt x="16" y="0"/>
                    <a:pt x="14" y="1"/>
                    <a:pt x="13" y="2"/>
                  </a:cubicBezTo>
                  <a:cubicBezTo>
                    <a:pt x="6" y="9"/>
                    <a:pt x="3" y="16"/>
                    <a:pt x="1" y="25"/>
                  </a:cubicBezTo>
                  <a:cubicBezTo>
                    <a:pt x="0" y="28"/>
                    <a:pt x="3" y="30"/>
                    <a:pt x="5" y="30"/>
                  </a:cubicBezTo>
                  <a:cubicBezTo>
                    <a:pt x="7" y="30"/>
                    <a:pt x="8" y="30"/>
                    <a:pt x="9" y="28"/>
                  </a:cubicBezTo>
                  <a:cubicBezTo>
                    <a:pt x="10" y="27"/>
                    <a:pt x="11" y="26"/>
                    <a:pt x="11" y="25"/>
                  </a:cubicBezTo>
                  <a:cubicBezTo>
                    <a:pt x="12" y="28"/>
                    <a:pt x="14" y="32"/>
                    <a:pt x="16" y="35"/>
                  </a:cubicBezTo>
                  <a:cubicBezTo>
                    <a:pt x="18" y="36"/>
                    <a:pt x="20" y="37"/>
                    <a:pt x="21" y="37"/>
                  </a:cubicBezTo>
                  <a:cubicBezTo>
                    <a:pt x="24" y="37"/>
                    <a:pt x="27" y="35"/>
                    <a:pt x="29" y="33"/>
                  </a:cubicBezTo>
                  <a:cubicBezTo>
                    <a:pt x="29" y="33"/>
                    <a:pt x="29" y="32"/>
                    <a:pt x="30" y="32"/>
                  </a:cubicBezTo>
                  <a:cubicBezTo>
                    <a:pt x="30" y="33"/>
                    <a:pt x="31" y="34"/>
                    <a:pt x="32" y="35"/>
                  </a:cubicBezTo>
                  <a:cubicBezTo>
                    <a:pt x="34" y="37"/>
                    <a:pt x="35" y="37"/>
                    <a:pt x="37" y="37"/>
                  </a:cubicBezTo>
                  <a:cubicBezTo>
                    <a:pt x="43" y="37"/>
                    <a:pt x="48" y="30"/>
                    <a:pt x="43" y="24"/>
                  </a:cubicBezTo>
                  <a:cubicBezTo>
                    <a:pt x="41" y="22"/>
                    <a:pt x="41" y="16"/>
                    <a:pt x="41" y="14"/>
                  </a:cubicBezTo>
                  <a:cubicBezTo>
                    <a:pt x="41" y="9"/>
                    <a:pt x="37" y="6"/>
                    <a:pt x="33" y="6"/>
                  </a:cubicBezTo>
                  <a:cubicBezTo>
                    <a:pt x="31" y="6"/>
                    <a:pt x="29" y="6"/>
                    <a:pt x="28" y="8"/>
                  </a:cubicBezTo>
                  <a:cubicBezTo>
                    <a:pt x="27" y="9"/>
                    <a:pt x="26" y="10"/>
                    <a:pt x="25" y="11"/>
                  </a:cubicBezTo>
                  <a:cubicBezTo>
                    <a:pt x="25" y="10"/>
                    <a:pt x="25" y="8"/>
                    <a:pt x="25" y="7"/>
                  </a:cubicBezTo>
                  <a:cubicBezTo>
                    <a:pt x="25" y="3"/>
                    <a:pt x="21" y="0"/>
                    <a:pt x="1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108"/>
            <p:cNvSpPr/>
            <p:nvPr/>
          </p:nvSpPr>
          <p:spPr bwMode="auto">
            <a:xfrm>
              <a:off x="9485313" y="3319463"/>
              <a:ext cx="73025" cy="77787"/>
            </a:xfrm>
            <a:custGeom>
              <a:avLst/>
              <a:gdLst>
                <a:gd name="T0" fmla="*/ 19 w 26"/>
                <a:gd name="T1" fmla="*/ 0 h 28"/>
                <a:gd name="T2" fmla="*/ 6 w 26"/>
                <a:gd name="T3" fmla="*/ 12 h 28"/>
                <a:gd name="T4" fmla="*/ 2 w 26"/>
                <a:gd name="T5" fmla="*/ 25 h 28"/>
                <a:gd name="T6" fmla="*/ 6 w 26"/>
                <a:gd name="T7" fmla="*/ 28 h 28"/>
                <a:gd name="T8" fmla="*/ 6 w 26"/>
                <a:gd name="T9" fmla="*/ 28 h 28"/>
                <a:gd name="T10" fmla="*/ 16 w 26"/>
                <a:gd name="T11" fmla="*/ 21 h 28"/>
                <a:gd name="T12" fmla="*/ 25 w 26"/>
                <a:gd name="T13" fmla="*/ 9 h 28"/>
                <a:gd name="T14" fmla="*/ 19 w 26"/>
                <a:gd name="T15" fmla="*/ 0 h 28"/>
                <a:gd name="T16" fmla="*/ 19 w 2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8">
                  <a:moveTo>
                    <a:pt x="19" y="0"/>
                  </a:moveTo>
                  <a:cubicBezTo>
                    <a:pt x="13" y="0"/>
                    <a:pt x="8" y="7"/>
                    <a:pt x="6" y="12"/>
                  </a:cubicBezTo>
                  <a:cubicBezTo>
                    <a:pt x="4" y="15"/>
                    <a:pt x="0" y="21"/>
                    <a:pt x="2" y="25"/>
                  </a:cubicBezTo>
                  <a:cubicBezTo>
                    <a:pt x="2" y="27"/>
                    <a:pt x="4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27"/>
                    <a:pt x="13" y="23"/>
                    <a:pt x="16" y="21"/>
                  </a:cubicBezTo>
                  <a:cubicBezTo>
                    <a:pt x="19" y="17"/>
                    <a:pt x="25" y="13"/>
                    <a:pt x="25" y="9"/>
                  </a:cubicBezTo>
                  <a:cubicBezTo>
                    <a:pt x="26" y="4"/>
                    <a:pt x="24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109"/>
            <p:cNvSpPr/>
            <p:nvPr/>
          </p:nvSpPr>
          <p:spPr bwMode="auto">
            <a:xfrm>
              <a:off x="9518650" y="3338513"/>
              <a:ext cx="95250" cy="90487"/>
            </a:xfrm>
            <a:custGeom>
              <a:avLst/>
              <a:gdLst>
                <a:gd name="T0" fmla="*/ 27 w 34"/>
                <a:gd name="T1" fmla="*/ 0 h 32"/>
                <a:gd name="T2" fmla="*/ 27 w 34"/>
                <a:gd name="T3" fmla="*/ 0 h 32"/>
                <a:gd name="T4" fmla="*/ 13 w 34"/>
                <a:gd name="T5" fmla="*/ 10 h 32"/>
                <a:gd name="T6" fmla="*/ 3 w 34"/>
                <a:gd name="T7" fmla="*/ 24 h 32"/>
                <a:gd name="T8" fmla="*/ 7 w 34"/>
                <a:gd name="T9" fmla="*/ 32 h 32"/>
                <a:gd name="T10" fmla="*/ 11 w 34"/>
                <a:gd name="T11" fmla="*/ 31 h 32"/>
                <a:gd name="T12" fmla="*/ 21 w 34"/>
                <a:gd name="T13" fmla="*/ 20 h 32"/>
                <a:gd name="T14" fmla="*/ 32 w 34"/>
                <a:gd name="T15" fmla="*/ 9 h 32"/>
                <a:gd name="T16" fmla="*/ 27 w 34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1" y="0"/>
                    <a:pt x="16" y="5"/>
                    <a:pt x="13" y="10"/>
                  </a:cubicBezTo>
                  <a:cubicBezTo>
                    <a:pt x="9" y="14"/>
                    <a:pt x="6" y="19"/>
                    <a:pt x="3" y="24"/>
                  </a:cubicBezTo>
                  <a:cubicBezTo>
                    <a:pt x="0" y="28"/>
                    <a:pt x="4" y="32"/>
                    <a:pt x="7" y="32"/>
                  </a:cubicBezTo>
                  <a:cubicBezTo>
                    <a:pt x="9" y="32"/>
                    <a:pt x="10" y="32"/>
                    <a:pt x="11" y="31"/>
                  </a:cubicBezTo>
                  <a:cubicBezTo>
                    <a:pt x="14" y="27"/>
                    <a:pt x="18" y="24"/>
                    <a:pt x="21" y="20"/>
                  </a:cubicBezTo>
                  <a:cubicBezTo>
                    <a:pt x="24" y="17"/>
                    <a:pt x="30" y="14"/>
                    <a:pt x="32" y="9"/>
                  </a:cubicBezTo>
                  <a:cubicBezTo>
                    <a:pt x="34" y="5"/>
                    <a:pt x="32" y="0"/>
                    <a:pt x="2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110"/>
            <p:cNvSpPr/>
            <p:nvPr/>
          </p:nvSpPr>
          <p:spPr bwMode="auto">
            <a:xfrm>
              <a:off x="9569450" y="3408363"/>
              <a:ext cx="98425" cy="69850"/>
            </a:xfrm>
            <a:custGeom>
              <a:avLst/>
              <a:gdLst>
                <a:gd name="T0" fmla="*/ 27 w 35"/>
                <a:gd name="T1" fmla="*/ 0 h 25"/>
                <a:gd name="T2" fmla="*/ 25 w 35"/>
                <a:gd name="T3" fmla="*/ 0 h 25"/>
                <a:gd name="T4" fmla="*/ 14 w 35"/>
                <a:gd name="T5" fmla="*/ 7 h 25"/>
                <a:gd name="T6" fmla="*/ 4 w 35"/>
                <a:gd name="T7" fmla="*/ 14 h 25"/>
                <a:gd name="T8" fmla="*/ 9 w 35"/>
                <a:gd name="T9" fmla="*/ 25 h 25"/>
                <a:gd name="T10" fmla="*/ 12 w 35"/>
                <a:gd name="T11" fmla="*/ 24 h 25"/>
                <a:gd name="T12" fmla="*/ 21 w 35"/>
                <a:gd name="T13" fmla="*/ 19 h 25"/>
                <a:gd name="T14" fmla="*/ 31 w 35"/>
                <a:gd name="T15" fmla="*/ 11 h 25"/>
                <a:gd name="T16" fmla="*/ 27 w 3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5">
                  <a:moveTo>
                    <a:pt x="27" y="0"/>
                  </a:moveTo>
                  <a:cubicBezTo>
                    <a:pt x="26" y="0"/>
                    <a:pt x="26" y="0"/>
                    <a:pt x="25" y="0"/>
                  </a:cubicBezTo>
                  <a:cubicBezTo>
                    <a:pt x="21" y="1"/>
                    <a:pt x="17" y="4"/>
                    <a:pt x="14" y="7"/>
                  </a:cubicBezTo>
                  <a:cubicBezTo>
                    <a:pt x="11" y="9"/>
                    <a:pt x="7" y="12"/>
                    <a:pt x="4" y="14"/>
                  </a:cubicBezTo>
                  <a:cubicBezTo>
                    <a:pt x="0" y="18"/>
                    <a:pt x="4" y="25"/>
                    <a:pt x="9" y="25"/>
                  </a:cubicBezTo>
                  <a:cubicBezTo>
                    <a:pt x="10" y="25"/>
                    <a:pt x="11" y="25"/>
                    <a:pt x="12" y="24"/>
                  </a:cubicBezTo>
                  <a:cubicBezTo>
                    <a:pt x="15" y="22"/>
                    <a:pt x="18" y="20"/>
                    <a:pt x="21" y="19"/>
                  </a:cubicBezTo>
                  <a:cubicBezTo>
                    <a:pt x="25" y="16"/>
                    <a:pt x="29" y="14"/>
                    <a:pt x="31" y="11"/>
                  </a:cubicBezTo>
                  <a:cubicBezTo>
                    <a:pt x="35" y="7"/>
                    <a:pt x="32" y="0"/>
                    <a:pt x="2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111"/>
            <p:cNvSpPr/>
            <p:nvPr/>
          </p:nvSpPr>
          <p:spPr bwMode="auto">
            <a:xfrm>
              <a:off x="9237663" y="6484938"/>
              <a:ext cx="42863" cy="55562"/>
            </a:xfrm>
            <a:custGeom>
              <a:avLst/>
              <a:gdLst>
                <a:gd name="T0" fmla="*/ 11 w 15"/>
                <a:gd name="T1" fmla="*/ 6 h 20"/>
                <a:gd name="T2" fmla="*/ 3 w 15"/>
                <a:gd name="T3" fmla="*/ 1 h 20"/>
                <a:gd name="T4" fmla="*/ 1 w 15"/>
                <a:gd name="T5" fmla="*/ 2 h 20"/>
                <a:gd name="T6" fmla="*/ 1 w 15"/>
                <a:gd name="T7" fmla="*/ 10 h 20"/>
                <a:gd name="T8" fmla="*/ 8 w 15"/>
                <a:gd name="T9" fmla="*/ 19 h 20"/>
                <a:gd name="T10" fmla="*/ 13 w 15"/>
                <a:gd name="T11" fmla="*/ 17 h 20"/>
                <a:gd name="T12" fmla="*/ 11 w 15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0">
                  <a:moveTo>
                    <a:pt x="11" y="6"/>
                  </a:moveTo>
                  <a:cubicBezTo>
                    <a:pt x="9" y="4"/>
                    <a:pt x="6" y="0"/>
                    <a:pt x="3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5"/>
                    <a:pt x="1" y="8"/>
                    <a:pt x="1" y="10"/>
                  </a:cubicBezTo>
                  <a:cubicBezTo>
                    <a:pt x="2" y="14"/>
                    <a:pt x="4" y="18"/>
                    <a:pt x="8" y="19"/>
                  </a:cubicBezTo>
                  <a:cubicBezTo>
                    <a:pt x="10" y="20"/>
                    <a:pt x="12" y="19"/>
                    <a:pt x="13" y="17"/>
                  </a:cubicBezTo>
                  <a:cubicBezTo>
                    <a:pt x="15" y="13"/>
                    <a:pt x="13" y="9"/>
                    <a:pt x="11" y="6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112"/>
            <p:cNvSpPr/>
            <p:nvPr/>
          </p:nvSpPr>
          <p:spPr bwMode="auto">
            <a:xfrm>
              <a:off x="9294813" y="6467475"/>
              <a:ext cx="36513" cy="47625"/>
            </a:xfrm>
            <a:custGeom>
              <a:avLst/>
              <a:gdLst>
                <a:gd name="T0" fmla="*/ 8 w 13"/>
                <a:gd name="T1" fmla="*/ 6 h 17"/>
                <a:gd name="T2" fmla="*/ 2 w 13"/>
                <a:gd name="T3" fmla="*/ 1 h 17"/>
                <a:gd name="T4" fmla="*/ 0 w 13"/>
                <a:gd name="T5" fmla="*/ 3 h 17"/>
                <a:gd name="T6" fmla="*/ 2 w 13"/>
                <a:gd name="T7" fmla="*/ 10 h 17"/>
                <a:gd name="T8" fmla="*/ 9 w 13"/>
                <a:gd name="T9" fmla="*/ 17 h 17"/>
                <a:gd name="T10" fmla="*/ 13 w 13"/>
                <a:gd name="T11" fmla="*/ 13 h 17"/>
                <a:gd name="T12" fmla="*/ 8 w 13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7">
                  <a:moveTo>
                    <a:pt x="8" y="6"/>
                  </a:moveTo>
                  <a:cubicBezTo>
                    <a:pt x="6" y="4"/>
                    <a:pt x="5" y="2"/>
                    <a:pt x="2" y="1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8"/>
                    <a:pt x="2" y="10"/>
                  </a:cubicBezTo>
                  <a:cubicBezTo>
                    <a:pt x="3" y="13"/>
                    <a:pt x="5" y="17"/>
                    <a:pt x="9" y="17"/>
                  </a:cubicBezTo>
                  <a:cubicBezTo>
                    <a:pt x="11" y="17"/>
                    <a:pt x="13" y="15"/>
                    <a:pt x="13" y="13"/>
                  </a:cubicBezTo>
                  <a:cubicBezTo>
                    <a:pt x="13" y="9"/>
                    <a:pt x="10" y="8"/>
                    <a:pt x="8" y="6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113"/>
            <p:cNvSpPr/>
            <p:nvPr/>
          </p:nvSpPr>
          <p:spPr bwMode="auto">
            <a:xfrm>
              <a:off x="9345613" y="6442075"/>
              <a:ext cx="41275" cy="46037"/>
            </a:xfrm>
            <a:custGeom>
              <a:avLst/>
              <a:gdLst>
                <a:gd name="T0" fmla="*/ 12 w 15"/>
                <a:gd name="T1" fmla="*/ 6 h 16"/>
                <a:gd name="T2" fmla="*/ 5 w 15"/>
                <a:gd name="T3" fmla="*/ 1 h 16"/>
                <a:gd name="T4" fmla="*/ 2 w 15"/>
                <a:gd name="T5" fmla="*/ 2 h 16"/>
                <a:gd name="T6" fmla="*/ 5 w 15"/>
                <a:gd name="T7" fmla="*/ 13 h 16"/>
                <a:gd name="T8" fmla="*/ 12 w 15"/>
                <a:gd name="T9" fmla="*/ 15 h 16"/>
                <a:gd name="T10" fmla="*/ 12 w 15"/>
                <a:gd name="T11" fmla="*/ 15 h 16"/>
                <a:gd name="T12" fmla="*/ 15 w 15"/>
                <a:gd name="T13" fmla="*/ 11 h 16"/>
                <a:gd name="T14" fmla="*/ 15 w 15"/>
                <a:gd name="T15" fmla="*/ 10 h 16"/>
                <a:gd name="T16" fmla="*/ 12 w 15"/>
                <a:gd name="T1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2" y="6"/>
                  </a:moveTo>
                  <a:cubicBezTo>
                    <a:pt x="9" y="4"/>
                    <a:pt x="7" y="2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0" y="5"/>
                    <a:pt x="2" y="10"/>
                    <a:pt x="5" y="13"/>
                  </a:cubicBezTo>
                  <a:cubicBezTo>
                    <a:pt x="7" y="15"/>
                    <a:pt x="9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4"/>
                    <a:pt x="14" y="12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4" y="6"/>
                    <a:pt x="12" y="6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114"/>
            <p:cNvSpPr/>
            <p:nvPr/>
          </p:nvSpPr>
          <p:spPr bwMode="auto">
            <a:xfrm>
              <a:off x="9393238" y="6403975"/>
              <a:ext cx="47625" cy="66675"/>
            </a:xfrm>
            <a:custGeom>
              <a:avLst/>
              <a:gdLst>
                <a:gd name="T0" fmla="*/ 13 w 17"/>
                <a:gd name="T1" fmla="*/ 12 h 24"/>
                <a:gd name="T2" fmla="*/ 6 w 17"/>
                <a:gd name="T3" fmla="*/ 3 h 24"/>
                <a:gd name="T4" fmla="*/ 0 w 17"/>
                <a:gd name="T5" fmla="*/ 5 h 24"/>
                <a:gd name="T6" fmla="*/ 5 w 17"/>
                <a:gd name="T7" fmla="*/ 19 h 24"/>
                <a:gd name="T8" fmla="*/ 13 w 17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13" y="12"/>
                  </a:moveTo>
                  <a:cubicBezTo>
                    <a:pt x="10" y="9"/>
                    <a:pt x="8" y="7"/>
                    <a:pt x="6" y="3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1" y="10"/>
                    <a:pt x="2" y="15"/>
                    <a:pt x="5" y="19"/>
                  </a:cubicBezTo>
                  <a:cubicBezTo>
                    <a:pt x="10" y="24"/>
                    <a:pt x="17" y="17"/>
                    <a:pt x="13" y="12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115"/>
            <p:cNvSpPr/>
            <p:nvPr/>
          </p:nvSpPr>
          <p:spPr bwMode="auto">
            <a:xfrm>
              <a:off x="9423400" y="6369050"/>
              <a:ext cx="47625" cy="57150"/>
            </a:xfrm>
            <a:custGeom>
              <a:avLst/>
              <a:gdLst>
                <a:gd name="T0" fmla="*/ 16 w 17"/>
                <a:gd name="T1" fmla="*/ 13 h 20"/>
                <a:gd name="T2" fmla="*/ 9 w 17"/>
                <a:gd name="T3" fmla="*/ 4 h 20"/>
                <a:gd name="T4" fmla="*/ 2 w 17"/>
                <a:gd name="T5" fmla="*/ 9 h 20"/>
                <a:gd name="T6" fmla="*/ 8 w 17"/>
                <a:gd name="T7" fmla="*/ 19 h 20"/>
                <a:gd name="T8" fmla="*/ 14 w 17"/>
                <a:gd name="T9" fmla="*/ 19 h 20"/>
                <a:gd name="T10" fmla="*/ 16 w 17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16" y="13"/>
                  </a:moveTo>
                  <a:cubicBezTo>
                    <a:pt x="14" y="10"/>
                    <a:pt x="11" y="7"/>
                    <a:pt x="9" y="4"/>
                  </a:cubicBezTo>
                  <a:cubicBezTo>
                    <a:pt x="6" y="0"/>
                    <a:pt x="0" y="5"/>
                    <a:pt x="2" y="9"/>
                  </a:cubicBezTo>
                  <a:cubicBezTo>
                    <a:pt x="4" y="12"/>
                    <a:pt x="6" y="16"/>
                    <a:pt x="8" y="19"/>
                  </a:cubicBezTo>
                  <a:cubicBezTo>
                    <a:pt x="10" y="20"/>
                    <a:pt x="12" y="20"/>
                    <a:pt x="14" y="19"/>
                  </a:cubicBezTo>
                  <a:cubicBezTo>
                    <a:pt x="16" y="18"/>
                    <a:pt x="17" y="15"/>
                    <a:pt x="16" y="13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116"/>
            <p:cNvSpPr/>
            <p:nvPr/>
          </p:nvSpPr>
          <p:spPr bwMode="auto">
            <a:xfrm>
              <a:off x="9467850" y="6350000"/>
              <a:ext cx="33338" cy="42862"/>
            </a:xfrm>
            <a:custGeom>
              <a:avLst/>
              <a:gdLst>
                <a:gd name="T0" fmla="*/ 10 w 12"/>
                <a:gd name="T1" fmla="*/ 8 h 15"/>
                <a:gd name="T2" fmla="*/ 7 w 12"/>
                <a:gd name="T3" fmla="*/ 5 h 15"/>
                <a:gd name="T4" fmla="*/ 4 w 12"/>
                <a:gd name="T5" fmla="*/ 2 h 15"/>
                <a:gd name="T6" fmla="*/ 0 w 12"/>
                <a:gd name="T7" fmla="*/ 3 h 15"/>
                <a:gd name="T8" fmla="*/ 6 w 12"/>
                <a:gd name="T9" fmla="*/ 14 h 15"/>
                <a:gd name="T10" fmla="*/ 10 w 12"/>
                <a:gd name="T11" fmla="*/ 14 h 15"/>
                <a:gd name="T12" fmla="*/ 11 w 12"/>
                <a:gd name="T13" fmla="*/ 13 h 15"/>
                <a:gd name="T14" fmla="*/ 10 w 12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5">
                  <a:moveTo>
                    <a:pt x="10" y="8"/>
                  </a:moveTo>
                  <a:cubicBezTo>
                    <a:pt x="9" y="7"/>
                    <a:pt x="8" y="6"/>
                    <a:pt x="7" y="5"/>
                  </a:cubicBezTo>
                  <a:cubicBezTo>
                    <a:pt x="6" y="4"/>
                    <a:pt x="5" y="3"/>
                    <a:pt x="4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7"/>
                    <a:pt x="2" y="12"/>
                    <a:pt x="6" y="14"/>
                  </a:cubicBezTo>
                  <a:cubicBezTo>
                    <a:pt x="7" y="15"/>
                    <a:pt x="9" y="15"/>
                    <a:pt x="10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1"/>
                    <a:pt x="12" y="9"/>
                    <a:pt x="10" y="8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117"/>
            <p:cNvSpPr/>
            <p:nvPr/>
          </p:nvSpPr>
          <p:spPr bwMode="auto">
            <a:xfrm>
              <a:off x="10312400" y="6353175"/>
              <a:ext cx="58738" cy="52387"/>
            </a:xfrm>
            <a:custGeom>
              <a:avLst/>
              <a:gdLst>
                <a:gd name="T0" fmla="*/ 20 w 21"/>
                <a:gd name="T1" fmla="*/ 12 h 19"/>
                <a:gd name="T2" fmla="*/ 8 w 21"/>
                <a:gd name="T3" fmla="*/ 2 h 19"/>
                <a:gd name="T4" fmla="*/ 3 w 21"/>
                <a:gd name="T5" fmla="*/ 8 h 19"/>
                <a:gd name="T6" fmla="*/ 14 w 21"/>
                <a:gd name="T7" fmla="*/ 18 h 19"/>
                <a:gd name="T8" fmla="*/ 20 w 21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20" y="12"/>
                  </a:moveTo>
                  <a:cubicBezTo>
                    <a:pt x="19" y="7"/>
                    <a:pt x="12" y="4"/>
                    <a:pt x="8" y="2"/>
                  </a:cubicBezTo>
                  <a:cubicBezTo>
                    <a:pt x="4" y="0"/>
                    <a:pt x="0" y="5"/>
                    <a:pt x="3" y="8"/>
                  </a:cubicBezTo>
                  <a:cubicBezTo>
                    <a:pt x="7" y="11"/>
                    <a:pt x="10" y="17"/>
                    <a:pt x="14" y="18"/>
                  </a:cubicBezTo>
                  <a:cubicBezTo>
                    <a:pt x="18" y="19"/>
                    <a:pt x="21" y="16"/>
                    <a:pt x="20" y="12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118"/>
            <p:cNvSpPr/>
            <p:nvPr/>
          </p:nvSpPr>
          <p:spPr bwMode="auto">
            <a:xfrm>
              <a:off x="10382250" y="6327775"/>
              <a:ext cx="47625" cy="41275"/>
            </a:xfrm>
            <a:custGeom>
              <a:avLst/>
              <a:gdLst>
                <a:gd name="T0" fmla="*/ 12 w 17"/>
                <a:gd name="T1" fmla="*/ 5 h 15"/>
                <a:gd name="T2" fmla="*/ 7 w 17"/>
                <a:gd name="T3" fmla="*/ 2 h 15"/>
                <a:gd name="T4" fmla="*/ 2 w 17"/>
                <a:gd name="T5" fmla="*/ 7 h 15"/>
                <a:gd name="T6" fmla="*/ 9 w 17"/>
                <a:gd name="T7" fmla="*/ 14 h 15"/>
                <a:gd name="T8" fmla="*/ 15 w 17"/>
                <a:gd name="T9" fmla="*/ 12 h 15"/>
                <a:gd name="T10" fmla="*/ 12 w 17"/>
                <a:gd name="T1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12" y="5"/>
                  </a:moveTo>
                  <a:cubicBezTo>
                    <a:pt x="10" y="4"/>
                    <a:pt x="9" y="3"/>
                    <a:pt x="7" y="2"/>
                  </a:cubicBezTo>
                  <a:cubicBezTo>
                    <a:pt x="4" y="0"/>
                    <a:pt x="0" y="3"/>
                    <a:pt x="2" y="7"/>
                  </a:cubicBezTo>
                  <a:cubicBezTo>
                    <a:pt x="3" y="10"/>
                    <a:pt x="6" y="12"/>
                    <a:pt x="9" y="14"/>
                  </a:cubicBezTo>
                  <a:cubicBezTo>
                    <a:pt x="11" y="15"/>
                    <a:pt x="14" y="14"/>
                    <a:pt x="15" y="12"/>
                  </a:cubicBezTo>
                  <a:cubicBezTo>
                    <a:pt x="17" y="9"/>
                    <a:pt x="15" y="6"/>
                    <a:pt x="12" y="5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119"/>
            <p:cNvSpPr/>
            <p:nvPr/>
          </p:nvSpPr>
          <p:spPr bwMode="auto">
            <a:xfrm>
              <a:off x="10436225" y="6288088"/>
              <a:ext cx="49213" cy="42862"/>
            </a:xfrm>
            <a:custGeom>
              <a:avLst/>
              <a:gdLst>
                <a:gd name="T0" fmla="*/ 11 w 18"/>
                <a:gd name="T1" fmla="*/ 4 h 15"/>
                <a:gd name="T2" fmla="*/ 9 w 18"/>
                <a:gd name="T3" fmla="*/ 4 h 15"/>
                <a:gd name="T4" fmla="*/ 8 w 18"/>
                <a:gd name="T5" fmla="*/ 3 h 15"/>
                <a:gd name="T6" fmla="*/ 1 w 18"/>
                <a:gd name="T7" fmla="*/ 6 h 15"/>
                <a:gd name="T8" fmla="*/ 11 w 18"/>
                <a:gd name="T9" fmla="*/ 15 h 15"/>
                <a:gd name="T10" fmla="*/ 11 w 18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11" y="4"/>
                  </a:moveTo>
                  <a:cubicBezTo>
                    <a:pt x="10" y="4"/>
                    <a:pt x="10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0" y="2"/>
                    <a:pt x="1" y="6"/>
                  </a:cubicBezTo>
                  <a:cubicBezTo>
                    <a:pt x="2" y="11"/>
                    <a:pt x="6" y="15"/>
                    <a:pt x="11" y="15"/>
                  </a:cubicBezTo>
                  <a:cubicBezTo>
                    <a:pt x="18" y="15"/>
                    <a:pt x="18" y="4"/>
                    <a:pt x="11" y="4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120"/>
            <p:cNvSpPr/>
            <p:nvPr/>
          </p:nvSpPr>
          <p:spPr bwMode="auto">
            <a:xfrm>
              <a:off x="10477500" y="6243638"/>
              <a:ext cx="47625" cy="50800"/>
            </a:xfrm>
            <a:custGeom>
              <a:avLst/>
              <a:gdLst>
                <a:gd name="T0" fmla="*/ 10 w 17"/>
                <a:gd name="T1" fmla="*/ 4 h 18"/>
                <a:gd name="T2" fmla="*/ 3 w 17"/>
                <a:gd name="T3" fmla="*/ 1 h 18"/>
                <a:gd name="T4" fmla="*/ 0 w 17"/>
                <a:gd name="T5" fmla="*/ 4 h 18"/>
                <a:gd name="T6" fmla="*/ 3 w 17"/>
                <a:gd name="T7" fmla="*/ 13 h 18"/>
                <a:gd name="T8" fmla="*/ 13 w 17"/>
                <a:gd name="T9" fmla="*/ 15 h 18"/>
                <a:gd name="T10" fmla="*/ 10 w 17"/>
                <a:gd name="T1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10" y="4"/>
                  </a:moveTo>
                  <a:cubicBezTo>
                    <a:pt x="8" y="3"/>
                    <a:pt x="6" y="2"/>
                    <a:pt x="3" y="1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11"/>
                    <a:pt x="3" y="13"/>
                  </a:cubicBezTo>
                  <a:cubicBezTo>
                    <a:pt x="5" y="17"/>
                    <a:pt x="10" y="18"/>
                    <a:pt x="13" y="15"/>
                  </a:cubicBezTo>
                  <a:cubicBezTo>
                    <a:pt x="17" y="11"/>
                    <a:pt x="15" y="5"/>
                    <a:pt x="10" y="4"/>
                  </a:cubicBezTo>
                  <a:close/>
                </a:path>
              </a:pathLst>
            </a:custGeom>
            <a:solidFill>
              <a:srgbClr val="B6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121"/>
            <p:cNvSpPr/>
            <p:nvPr/>
          </p:nvSpPr>
          <p:spPr bwMode="auto">
            <a:xfrm>
              <a:off x="8999538" y="5688013"/>
              <a:ext cx="84138" cy="92075"/>
            </a:xfrm>
            <a:custGeom>
              <a:avLst/>
              <a:gdLst>
                <a:gd name="T0" fmla="*/ 20 w 30"/>
                <a:gd name="T1" fmla="*/ 9 h 33"/>
                <a:gd name="T2" fmla="*/ 5 w 30"/>
                <a:gd name="T3" fmla="*/ 1 h 33"/>
                <a:gd name="T4" fmla="*/ 1 w 30"/>
                <a:gd name="T5" fmla="*/ 5 h 33"/>
                <a:gd name="T6" fmla="*/ 8 w 30"/>
                <a:gd name="T7" fmla="*/ 17 h 33"/>
                <a:gd name="T8" fmla="*/ 18 w 30"/>
                <a:gd name="T9" fmla="*/ 30 h 33"/>
                <a:gd name="T10" fmla="*/ 30 w 30"/>
                <a:gd name="T11" fmla="*/ 24 h 33"/>
                <a:gd name="T12" fmla="*/ 20 w 30"/>
                <a:gd name="T13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3">
                  <a:moveTo>
                    <a:pt x="20" y="9"/>
                  </a:moveTo>
                  <a:cubicBezTo>
                    <a:pt x="15" y="6"/>
                    <a:pt x="11" y="4"/>
                    <a:pt x="5" y="1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3" y="10"/>
                    <a:pt x="5" y="14"/>
                    <a:pt x="8" y="17"/>
                  </a:cubicBezTo>
                  <a:cubicBezTo>
                    <a:pt x="12" y="22"/>
                    <a:pt x="14" y="27"/>
                    <a:pt x="18" y="30"/>
                  </a:cubicBezTo>
                  <a:cubicBezTo>
                    <a:pt x="23" y="33"/>
                    <a:pt x="30" y="29"/>
                    <a:pt x="30" y="24"/>
                  </a:cubicBezTo>
                  <a:cubicBezTo>
                    <a:pt x="29" y="17"/>
                    <a:pt x="24" y="13"/>
                    <a:pt x="20" y="9"/>
                  </a:cubicBezTo>
                  <a:close/>
                </a:path>
              </a:pathLst>
            </a:custGeom>
            <a:solidFill>
              <a:srgbClr val="569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122"/>
            <p:cNvSpPr/>
            <p:nvPr/>
          </p:nvSpPr>
          <p:spPr bwMode="auto">
            <a:xfrm>
              <a:off x="8977313" y="5764213"/>
              <a:ext cx="76200" cy="84137"/>
            </a:xfrm>
            <a:custGeom>
              <a:avLst/>
              <a:gdLst>
                <a:gd name="T0" fmla="*/ 17 w 27"/>
                <a:gd name="T1" fmla="*/ 7 h 30"/>
                <a:gd name="T2" fmla="*/ 3 w 27"/>
                <a:gd name="T3" fmla="*/ 1 h 30"/>
                <a:gd name="T4" fmla="*/ 0 w 27"/>
                <a:gd name="T5" fmla="*/ 5 h 30"/>
                <a:gd name="T6" fmla="*/ 7 w 27"/>
                <a:gd name="T7" fmla="*/ 15 h 30"/>
                <a:gd name="T8" fmla="*/ 16 w 27"/>
                <a:gd name="T9" fmla="*/ 28 h 30"/>
                <a:gd name="T10" fmla="*/ 27 w 27"/>
                <a:gd name="T11" fmla="*/ 22 h 30"/>
                <a:gd name="T12" fmla="*/ 17 w 27"/>
                <a:gd name="T13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0">
                  <a:moveTo>
                    <a:pt x="17" y="7"/>
                  </a:moveTo>
                  <a:cubicBezTo>
                    <a:pt x="13" y="4"/>
                    <a:pt x="8" y="0"/>
                    <a:pt x="3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1" y="9"/>
                    <a:pt x="4" y="12"/>
                    <a:pt x="7" y="15"/>
                  </a:cubicBezTo>
                  <a:cubicBezTo>
                    <a:pt x="9" y="20"/>
                    <a:pt x="11" y="26"/>
                    <a:pt x="16" y="28"/>
                  </a:cubicBezTo>
                  <a:cubicBezTo>
                    <a:pt x="20" y="30"/>
                    <a:pt x="27" y="28"/>
                    <a:pt x="27" y="22"/>
                  </a:cubicBezTo>
                  <a:cubicBezTo>
                    <a:pt x="26" y="15"/>
                    <a:pt x="21" y="11"/>
                    <a:pt x="17" y="7"/>
                  </a:cubicBezTo>
                  <a:close/>
                </a:path>
              </a:pathLst>
            </a:custGeom>
            <a:solidFill>
              <a:srgbClr val="569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123"/>
            <p:cNvSpPr/>
            <p:nvPr/>
          </p:nvSpPr>
          <p:spPr bwMode="auto">
            <a:xfrm>
              <a:off x="10133013" y="6167438"/>
              <a:ext cx="87313" cy="44450"/>
            </a:xfrm>
            <a:custGeom>
              <a:avLst/>
              <a:gdLst>
                <a:gd name="T0" fmla="*/ 25 w 31"/>
                <a:gd name="T1" fmla="*/ 2 h 16"/>
                <a:gd name="T2" fmla="*/ 4 w 31"/>
                <a:gd name="T3" fmla="*/ 6 h 16"/>
                <a:gd name="T4" fmla="*/ 4 w 31"/>
                <a:gd name="T5" fmla="*/ 14 h 16"/>
                <a:gd name="T6" fmla="*/ 26 w 31"/>
                <a:gd name="T7" fmla="*/ 13 h 16"/>
                <a:gd name="T8" fmla="*/ 25 w 3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25" y="2"/>
                  </a:moveTo>
                  <a:cubicBezTo>
                    <a:pt x="18" y="0"/>
                    <a:pt x="11" y="4"/>
                    <a:pt x="4" y="6"/>
                  </a:cubicBezTo>
                  <a:cubicBezTo>
                    <a:pt x="0" y="6"/>
                    <a:pt x="0" y="13"/>
                    <a:pt x="4" y="14"/>
                  </a:cubicBezTo>
                  <a:cubicBezTo>
                    <a:pt x="11" y="15"/>
                    <a:pt x="20" y="16"/>
                    <a:pt x="26" y="13"/>
                  </a:cubicBezTo>
                  <a:cubicBezTo>
                    <a:pt x="31" y="11"/>
                    <a:pt x="29" y="3"/>
                    <a:pt x="25" y="2"/>
                  </a:cubicBezTo>
                  <a:close/>
                </a:path>
              </a:pathLst>
            </a:custGeom>
            <a:solidFill>
              <a:srgbClr val="658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124"/>
            <p:cNvSpPr/>
            <p:nvPr/>
          </p:nvSpPr>
          <p:spPr bwMode="auto">
            <a:xfrm>
              <a:off x="10174288" y="6226175"/>
              <a:ext cx="69850" cy="39687"/>
            </a:xfrm>
            <a:custGeom>
              <a:avLst/>
              <a:gdLst>
                <a:gd name="T0" fmla="*/ 15 w 25"/>
                <a:gd name="T1" fmla="*/ 0 h 14"/>
                <a:gd name="T2" fmla="*/ 7 w 25"/>
                <a:gd name="T3" fmla="*/ 2 h 14"/>
                <a:gd name="T4" fmla="*/ 7 w 25"/>
                <a:gd name="T5" fmla="*/ 13 h 14"/>
                <a:gd name="T6" fmla="*/ 25 w 25"/>
                <a:gd name="T7" fmla="*/ 5 h 14"/>
                <a:gd name="T8" fmla="*/ 15 w 2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4">
                  <a:moveTo>
                    <a:pt x="15" y="0"/>
                  </a:moveTo>
                  <a:cubicBezTo>
                    <a:pt x="13" y="1"/>
                    <a:pt x="10" y="2"/>
                    <a:pt x="7" y="2"/>
                  </a:cubicBezTo>
                  <a:cubicBezTo>
                    <a:pt x="0" y="3"/>
                    <a:pt x="0" y="12"/>
                    <a:pt x="7" y="13"/>
                  </a:cubicBezTo>
                  <a:cubicBezTo>
                    <a:pt x="14" y="14"/>
                    <a:pt x="24" y="14"/>
                    <a:pt x="25" y="5"/>
                  </a:cubicBezTo>
                  <a:cubicBezTo>
                    <a:pt x="25" y="1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658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125"/>
            <p:cNvSpPr/>
            <p:nvPr/>
          </p:nvSpPr>
          <p:spPr bwMode="auto">
            <a:xfrm>
              <a:off x="10137775" y="4329113"/>
              <a:ext cx="127000" cy="39687"/>
            </a:xfrm>
            <a:custGeom>
              <a:avLst/>
              <a:gdLst>
                <a:gd name="T0" fmla="*/ 44 w 45"/>
                <a:gd name="T1" fmla="*/ 4 h 14"/>
                <a:gd name="T2" fmla="*/ 25 w 45"/>
                <a:gd name="T3" fmla="*/ 2 h 14"/>
                <a:gd name="T4" fmla="*/ 5 w 45"/>
                <a:gd name="T5" fmla="*/ 5 h 14"/>
                <a:gd name="T6" fmla="*/ 6 w 45"/>
                <a:gd name="T7" fmla="*/ 13 h 14"/>
                <a:gd name="T8" fmla="*/ 25 w 45"/>
                <a:gd name="T9" fmla="*/ 13 h 14"/>
                <a:gd name="T10" fmla="*/ 44 w 45"/>
                <a:gd name="T11" fmla="*/ 10 h 14"/>
                <a:gd name="T12" fmla="*/ 44 w 45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4">
                  <a:moveTo>
                    <a:pt x="44" y="4"/>
                  </a:moveTo>
                  <a:cubicBezTo>
                    <a:pt x="38" y="0"/>
                    <a:pt x="32" y="1"/>
                    <a:pt x="25" y="2"/>
                  </a:cubicBezTo>
                  <a:cubicBezTo>
                    <a:pt x="18" y="2"/>
                    <a:pt x="11" y="3"/>
                    <a:pt x="5" y="5"/>
                  </a:cubicBezTo>
                  <a:cubicBezTo>
                    <a:pt x="0" y="7"/>
                    <a:pt x="1" y="13"/>
                    <a:pt x="6" y="13"/>
                  </a:cubicBezTo>
                  <a:cubicBezTo>
                    <a:pt x="12" y="13"/>
                    <a:pt x="19" y="13"/>
                    <a:pt x="25" y="13"/>
                  </a:cubicBezTo>
                  <a:cubicBezTo>
                    <a:pt x="32" y="13"/>
                    <a:pt x="38" y="14"/>
                    <a:pt x="44" y="10"/>
                  </a:cubicBezTo>
                  <a:cubicBezTo>
                    <a:pt x="45" y="9"/>
                    <a:pt x="45" y="6"/>
                    <a:pt x="44" y="4"/>
                  </a:cubicBezTo>
                  <a:close/>
                </a:path>
              </a:pathLst>
            </a:custGeom>
            <a:solidFill>
              <a:srgbClr val="AD1D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126"/>
            <p:cNvSpPr/>
            <p:nvPr/>
          </p:nvSpPr>
          <p:spPr bwMode="auto">
            <a:xfrm>
              <a:off x="10174288" y="4376738"/>
              <a:ext cx="82550" cy="42862"/>
            </a:xfrm>
            <a:custGeom>
              <a:avLst/>
              <a:gdLst>
                <a:gd name="T0" fmla="*/ 25 w 29"/>
                <a:gd name="T1" fmla="*/ 5 h 15"/>
                <a:gd name="T2" fmla="*/ 9 w 29"/>
                <a:gd name="T3" fmla="*/ 2 h 15"/>
                <a:gd name="T4" fmla="*/ 5 w 29"/>
                <a:gd name="T5" fmla="*/ 11 h 15"/>
                <a:gd name="T6" fmla="*/ 25 w 29"/>
                <a:gd name="T7" fmla="*/ 13 h 15"/>
                <a:gd name="T8" fmla="*/ 25 w 29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5"/>
                  </a:moveTo>
                  <a:cubicBezTo>
                    <a:pt x="20" y="3"/>
                    <a:pt x="14" y="4"/>
                    <a:pt x="9" y="2"/>
                  </a:cubicBezTo>
                  <a:cubicBezTo>
                    <a:pt x="3" y="0"/>
                    <a:pt x="0" y="8"/>
                    <a:pt x="5" y="11"/>
                  </a:cubicBezTo>
                  <a:cubicBezTo>
                    <a:pt x="11" y="14"/>
                    <a:pt x="19" y="15"/>
                    <a:pt x="25" y="13"/>
                  </a:cubicBezTo>
                  <a:cubicBezTo>
                    <a:pt x="29" y="12"/>
                    <a:pt x="29" y="6"/>
                    <a:pt x="25" y="5"/>
                  </a:cubicBezTo>
                  <a:close/>
                </a:path>
              </a:pathLst>
            </a:custGeom>
            <a:solidFill>
              <a:srgbClr val="AD1D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127"/>
            <p:cNvSpPr/>
            <p:nvPr/>
          </p:nvSpPr>
          <p:spPr bwMode="auto">
            <a:xfrm>
              <a:off x="8918575" y="3949700"/>
              <a:ext cx="112713" cy="101600"/>
            </a:xfrm>
            <a:custGeom>
              <a:avLst/>
              <a:gdLst>
                <a:gd name="T0" fmla="*/ 37 w 40"/>
                <a:gd name="T1" fmla="*/ 8 h 36"/>
                <a:gd name="T2" fmla="*/ 35 w 40"/>
                <a:gd name="T3" fmla="*/ 8 h 36"/>
                <a:gd name="T4" fmla="*/ 28 w 40"/>
                <a:gd name="T5" fmla="*/ 7 h 36"/>
                <a:gd name="T6" fmla="*/ 24 w 40"/>
                <a:gd name="T7" fmla="*/ 7 h 36"/>
                <a:gd name="T8" fmla="*/ 20 w 40"/>
                <a:gd name="T9" fmla="*/ 8 h 36"/>
                <a:gd name="T10" fmla="*/ 18 w 40"/>
                <a:gd name="T11" fmla="*/ 8 h 36"/>
                <a:gd name="T12" fmla="*/ 16 w 40"/>
                <a:gd name="T13" fmla="*/ 9 h 36"/>
                <a:gd name="T14" fmla="*/ 14 w 40"/>
                <a:gd name="T15" fmla="*/ 10 h 36"/>
                <a:gd name="T16" fmla="*/ 12 w 40"/>
                <a:gd name="T17" fmla="*/ 11 h 36"/>
                <a:gd name="T18" fmla="*/ 11 w 40"/>
                <a:gd name="T19" fmla="*/ 12 h 36"/>
                <a:gd name="T20" fmla="*/ 11 w 40"/>
                <a:gd name="T21" fmla="*/ 13 h 36"/>
                <a:gd name="T22" fmla="*/ 11 w 40"/>
                <a:gd name="T23" fmla="*/ 13 h 36"/>
                <a:gd name="T24" fmla="*/ 11 w 40"/>
                <a:gd name="T25" fmla="*/ 13 h 36"/>
                <a:gd name="T26" fmla="*/ 11 w 40"/>
                <a:gd name="T27" fmla="*/ 13 h 36"/>
                <a:gd name="T28" fmla="*/ 11 w 40"/>
                <a:gd name="T29" fmla="*/ 13 h 36"/>
                <a:gd name="T30" fmla="*/ 11 w 40"/>
                <a:gd name="T31" fmla="*/ 13 h 36"/>
                <a:gd name="T32" fmla="*/ 11 w 40"/>
                <a:gd name="T33" fmla="*/ 13 h 36"/>
                <a:gd name="T34" fmla="*/ 10 w 40"/>
                <a:gd name="T35" fmla="*/ 14 h 36"/>
                <a:gd name="T36" fmla="*/ 9 w 40"/>
                <a:gd name="T37" fmla="*/ 16 h 36"/>
                <a:gd name="T38" fmla="*/ 8 w 40"/>
                <a:gd name="T39" fmla="*/ 18 h 36"/>
                <a:gd name="T40" fmla="*/ 8 w 40"/>
                <a:gd name="T41" fmla="*/ 21 h 36"/>
                <a:gd name="T42" fmla="*/ 8 w 40"/>
                <a:gd name="T43" fmla="*/ 25 h 36"/>
                <a:gd name="T44" fmla="*/ 10 w 40"/>
                <a:gd name="T45" fmla="*/ 30 h 36"/>
                <a:gd name="T46" fmla="*/ 11 w 40"/>
                <a:gd name="T47" fmla="*/ 32 h 36"/>
                <a:gd name="T48" fmla="*/ 11 w 40"/>
                <a:gd name="T49" fmla="*/ 35 h 36"/>
                <a:gd name="T50" fmla="*/ 8 w 40"/>
                <a:gd name="T51" fmla="*/ 35 h 36"/>
                <a:gd name="T52" fmla="*/ 6 w 40"/>
                <a:gd name="T53" fmla="*/ 33 h 36"/>
                <a:gd name="T54" fmla="*/ 2 w 40"/>
                <a:gd name="T55" fmla="*/ 27 h 36"/>
                <a:gd name="T56" fmla="*/ 1 w 40"/>
                <a:gd name="T57" fmla="*/ 16 h 36"/>
                <a:gd name="T58" fmla="*/ 2 w 40"/>
                <a:gd name="T59" fmla="*/ 13 h 36"/>
                <a:gd name="T60" fmla="*/ 3 w 40"/>
                <a:gd name="T61" fmla="*/ 10 h 36"/>
                <a:gd name="T62" fmla="*/ 4 w 40"/>
                <a:gd name="T63" fmla="*/ 9 h 36"/>
                <a:gd name="T64" fmla="*/ 4 w 40"/>
                <a:gd name="T65" fmla="*/ 8 h 36"/>
                <a:gd name="T66" fmla="*/ 4 w 40"/>
                <a:gd name="T67" fmla="*/ 8 h 36"/>
                <a:gd name="T68" fmla="*/ 4 w 40"/>
                <a:gd name="T69" fmla="*/ 8 h 36"/>
                <a:gd name="T70" fmla="*/ 4 w 40"/>
                <a:gd name="T71" fmla="*/ 8 h 36"/>
                <a:gd name="T72" fmla="*/ 4 w 40"/>
                <a:gd name="T73" fmla="*/ 8 h 36"/>
                <a:gd name="T74" fmla="*/ 5 w 40"/>
                <a:gd name="T75" fmla="*/ 7 h 36"/>
                <a:gd name="T76" fmla="*/ 7 w 40"/>
                <a:gd name="T77" fmla="*/ 5 h 36"/>
                <a:gd name="T78" fmla="*/ 10 w 40"/>
                <a:gd name="T79" fmla="*/ 3 h 36"/>
                <a:gd name="T80" fmla="*/ 13 w 40"/>
                <a:gd name="T81" fmla="*/ 2 h 36"/>
                <a:gd name="T82" fmla="*/ 16 w 40"/>
                <a:gd name="T83" fmla="*/ 1 h 36"/>
                <a:gd name="T84" fmla="*/ 19 w 40"/>
                <a:gd name="T85" fmla="*/ 0 h 36"/>
                <a:gd name="T86" fmla="*/ 25 w 40"/>
                <a:gd name="T87" fmla="*/ 0 h 36"/>
                <a:gd name="T88" fmla="*/ 29 w 40"/>
                <a:gd name="T89" fmla="*/ 1 h 36"/>
                <a:gd name="T90" fmla="*/ 38 w 40"/>
                <a:gd name="T91" fmla="*/ 4 h 36"/>
                <a:gd name="T92" fmla="*/ 39 w 40"/>
                <a:gd name="T93" fmla="*/ 7 h 36"/>
                <a:gd name="T94" fmla="*/ 37 w 40"/>
                <a:gd name="T9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36">
                  <a:moveTo>
                    <a:pt x="37" y="8"/>
                  </a:moveTo>
                  <a:cubicBezTo>
                    <a:pt x="37" y="8"/>
                    <a:pt x="36" y="8"/>
                    <a:pt x="35" y="8"/>
                  </a:cubicBezTo>
                  <a:cubicBezTo>
                    <a:pt x="33" y="8"/>
                    <a:pt x="31" y="7"/>
                    <a:pt x="28" y="7"/>
                  </a:cubicBezTo>
                  <a:cubicBezTo>
                    <a:pt x="27" y="7"/>
                    <a:pt x="26" y="7"/>
                    <a:pt x="24" y="7"/>
                  </a:cubicBezTo>
                  <a:cubicBezTo>
                    <a:pt x="23" y="7"/>
                    <a:pt x="22" y="8"/>
                    <a:pt x="20" y="8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7" y="8"/>
                    <a:pt x="17" y="9"/>
                    <a:pt x="16" y="9"/>
                  </a:cubicBezTo>
                  <a:cubicBezTo>
                    <a:pt x="15" y="9"/>
                    <a:pt x="15" y="9"/>
                    <a:pt x="14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2" y="11"/>
                    <a:pt x="12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6"/>
                    <a:pt x="8" y="17"/>
                    <a:pt x="8" y="18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3"/>
                    <a:pt x="8" y="24"/>
                    <a:pt x="8" y="25"/>
                  </a:cubicBezTo>
                  <a:cubicBezTo>
                    <a:pt x="8" y="27"/>
                    <a:pt x="9" y="29"/>
                    <a:pt x="10" y="3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3"/>
                    <a:pt x="12" y="34"/>
                    <a:pt x="11" y="35"/>
                  </a:cubicBezTo>
                  <a:cubicBezTo>
                    <a:pt x="10" y="36"/>
                    <a:pt x="9" y="36"/>
                    <a:pt x="8" y="35"/>
                  </a:cubicBezTo>
                  <a:cubicBezTo>
                    <a:pt x="8" y="35"/>
                    <a:pt x="7" y="34"/>
                    <a:pt x="6" y="33"/>
                  </a:cubicBezTo>
                  <a:cubicBezTo>
                    <a:pt x="5" y="32"/>
                    <a:pt x="3" y="30"/>
                    <a:pt x="2" y="27"/>
                  </a:cubicBezTo>
                  <a:cubicBezTo>
                    <a:pt x="1" y="24"/>
                    <a:pt x="0" y="20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2"/>
                    <a:pt x="3" y="10"/>
                    <a:pt x="3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1" y="0"/>
                    <a:pt x="23" y="0"/>
                    <a:pt x="25" y="0"/>
                  </a:cubicBezTo>
                  <a:cubicBezTo>
                    <a:pt x="26" y="0"/>
                    <a:pt x="28" y="1"/>
                    <a:pt x="29" y="1"/>
                  </a:cubicBezTo>
                  <a:cubicBezTo>
                    <a:pt x="35" y="2"/>
                    <a:pt x="38" y="4"/>
                    <a:pt x="38" y="4"/>
                  </a:cubicBezTo>
                  <a:cubicBezTo>
                    <a:pt x="39" y="4"/>
                    <a:pt x="40" y="6"/>
                    <a:pt x="39" y="7"/>
                  </a:cubicBezTo>
                  <a:cubicBezTo>
                    <a:pt x="39" y="8"/>
                    <a:pt x="38" y="8"/>
                    <a:pt x="37" y="8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1" name="组合 820"/>
          <p:cNvGrpSpPr/>
          <p:nvPr/>
        </p:nvGrpSpPr>
        <p:grpSpPr>
          <a:xfrm>
            <a:off x="9945139" y="1555681"/>
            <a:ext cx="1369719" cy="1994781"/>
            <a:chOff x="779463" y="1444626"/>
            <a:chExt cx="3290888" cy="4792663"/>
          </a:xfrm>
        </p:grpSpPr>
        <p:sp>
          <p:nvSpPr>
            <p:cNvPr id="822" name="Freeform 131"/>
            <p:cNvSpPr/>
            <p:nvPr/>
          </p:nvSpPr>
          <p:spPr bwMode="auto">
            <a:xfrm>
              <a:off x="2355851" y="4975226"/>
              <a:ext cx="430213" cy="1020763"/>
            </a:xfrm>
            <a:custGeom>
              <a:avLst/>
              <a:gdLst>
                <a:gd name="T0" fmla="*/ 153 w 153"/>
                <a:gd name="T1" fmla="*/ 323 h 364"/>
                <a:gd name="T2" fmla="*/ 153 w 153"/>
                <a:gd name="T3" fmla="*/ 323 h 364"/>
                <a:gd name="T4" fmla="*/ 105 w 153"/>
                <a:gd name="T5" fmla="*/ 348 h 364"/>
                <a:gd name="T6" fmla="*/ 2 w 153"/>
                <a:gd name="T7" fmla="*/ 362 h 364"/>
                <a:gd name="T8" fmla="*/ 1 w 153"/>
                <a:gd name="T9" fmla="*/ 362 h 364"/>
                <a:gd name="T10" fmla="*/ 1 w 153"/>
                <a:gd name="T11" fmla="*/ 352 h 364"/>
                <a:gd name="T12" fmla="*/ 9 w 153"/>
                <a:gd name="T13" fmla="*/ 6 h 364"/>
                <a:gd name="T14" fmla="*/ 96 w 153"/>
                <a:gd name="T15" fmla="*/ 0 h 364"/>
                <a:gd name="T16" fmla="*/ 153 w 153"/>
                <a:gd name="T17" fmla="*/ 32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364">
                  <a:moveTo>
                    <a:pt x="153" y="323"/>
                  </a:moveTo>
                  <a:cubicBezTo>
                    <a:pt x="153" y="323"/>
                    <a:pt x="153" y="323"/>
                    <a:pt x="153" y="323"/>
                  </a:cubicBezTo>
                  <a:cubicBezTo>
                    <a:pt x="138" y="332"/>
                    <a:pt x="122" y="341"/>
                    <a:pt x="105" y="348"/>
                  </a:cubicBezTo>
                  <a:cubicBezTo>
                    <a:pt x="81" y="358"/>
                    <a:pt x="43" y="364"/>
                    <a:pt x="2" y="362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1" y="358"/>
                    <a:pt x="1" y="355"/>
                    <a:pt x="1" y="352"/>
                  </a:cubicBezTo>
                  <a:cubicBezTo>
                    <a:pt x="2" y="242"/>
                    <a:pt x="0" y="52"/>
                    <a:pt x="9" y="6"/>
                  </a:cubicBezTo>
                  <a:cubicBezTo>
                    <a:pt x="34" y="8"/>
                    <a:pt x="65" y="8"/>
                    <a:pt x="96" y="0"/>
                  </a:cubicBezTo>
                  <a:cubicBezTo>
                    <a:pt x="126" y="99"/>
                    <a:pt x="143" y="231"/>
                    <a:pt x="153" y="323"/>
                  </a:cubicBezTo>
                  <a:close/>
                </a:path>
              </a:pathLst>
            </a:custGeom>
            <a:solidFill>
              <a:srgbClr val="D06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132"/>
            <p:cNvSpPr/>
            <p:nvPr/>
          </p:nvSpPr>
          <p:spPr bwMode="auto">
            <a:xfrm>
              <a:off x="2289176" y="3305176"/>
              <a:ext cx="406400" cy="244475"/>
            </a:xfrm>
            <a:custGeom>
              <a:avLst/>
              <a:gdLst>
                <a:gd name="T0" fmla="*/ 130 w 145"/>
                <a:gd name="T1" fmla="*/ 69 h 87"/>
                <a:gd name="T2" fmla="*/ 88 w 145"/>
                <a:gd name="T3" fmla="*/ 85 h 87"/>
                <a:gd name="T4" fmla="*/ 76 w 145"/>
                <a:gd name="T5" fmla="*/ 87 h 87"/>
                <a:gd name="T6" fmla="*/ 68 w 145"/>
                <a:gd name="T7" fmla="*/ 86 h 87"/>
                <a:gd name="T8" fmla="*/ 67 w 145"/>
                <a:gd name="T9" fmla="*/ 85 h 87"/>
                <a:gd name="T10" fmla="*/ 68 w 145"/>
                <a:gd name="T11" fmla="*/ 86 h 87"/>
                <a:gd name="T12" fmla="*/ 54 w 145"/>
                <a:gd name="T13" fmla="*/ 84 h 87"/>
                <a:gd name="T14" fmla="*/ 0 w 145"/>
                <a:gd name="T15" fmla="*/ 59 h 87"/>
                <a:gd name="T16" fmla="*/ 0 w 145"/>
                <a:gd name="T17" fmla="*/ 54 h 87"/>
                <a:gd name="T18" fmla="*/ 2 w 145"/>
                <a:gd name="T19" fmla="*/ 2 h 87"/>
                <a:gd name="T20" fmla="*/ 27 w 145"/>
                <a:gd name="T21" fmla="*/ 6 h 87"/>
                <a:gd name="T22" fmla="*/ 142 w 145"/>
                <a:gd name="T23" fmla="*/ 0 h 87"/>
                <a:gd name="T24" fmla="*/ 142 w 145"/>
                <a:gd name="T25" fmla="*/ 7 h 87"/>
                <a:gd name="T26" fmla="*/ 145 w 145"/>
                <a:gd name="T27" fmla="*/ 54 h 87"/>
                <a:gd name="T28" fmla="*/ 130 w 145"/>
                <a:gd name="T29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5" h="87">
                  <a:moveTo>
                    <a:pt x="130" y="69"/>
                  </a:moveTo>
                  <a:cubicBezTo>
                    <a:pt x="117" y="79"/>
                    <a:pt x="100" y="83"/>
                    <a:pt x="88" y="85"/>
                  </a:cubicBezTo>
                  <a:cubicBezTo>
                    <a:pt x="81" y="86"/>
                    <a:pt x="76" y="87"/>
                    <a:pt x="76" y="87"/>
                  </a:cubicBezTo>
                  <a:cubicBezTo>
                    <a:pt x="73" y="87"/>
                    <a:pt x="71" y="87"/>
                    <a:pt x="68" y="86"/>
                  </a:cubicBezTo>
                  <a:cubicBezTo>
                    <a:pt x="68" y="85"/>
                    <a:pt x="67" y="85"/>
                    <a:pt x="67" y="85"/>
                  </a:cubicBezTo>
                  <a:cubicBezTo>
                    <a:pt x="68" y="85"/>
                    <a:pt x="68" y="86"/>
                    <a:pt x="68" y="86"/>
                  </a:cubicBezTo>
                  <a:cubicBezTo>
                    <a:pt x="63" y="86"/>
                    <a:pt x="59" y="85"/>
                    <a:pt x="54" y="84"/>
                  </a:cubicBezTo>
                  <a:cubicBezTo>
                    <a:pt x="27" y="76"/>
                    <a:pt x="0" y="59"/>
                    <a:pt x="0" y="5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0" y="4"/>
                    <a:pt x="18" y="5"/>
                    <a:pt x="27" y="6"/>
                  </a:cubicBezTo>
                  <a:cubicBezTo>
                    <a:pt x="58" y="9"/>
                    <a:pt x="100" y="7"/>
                    <a:pt x="142" y="0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1" y="60"/>
                    <a:pt x="136" y="65"/>
                    <a:pt x="130" y="69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133"/>
            <p:cNvSpPr/>
            <p:nvPr/>
          </p:nvSpPr>
          <p:spPr bwMode="auto">
            <a:xfrm>
              <a:off x="2687638" y="3322638"/>
              <a:ext cx="4763" cy="80963"/>
            </a:xfrm>
            <a:custGeom>
              <a:avLst/>
              <a:gdLst>
                <a:gd name="T0" fmla="*/ 0 w 3"/>
                <a:gd name="T1" fmla="*/ 0 h 51"/>
                <a:gd name="T2" fmla="*/ 0 w 3"/>
                <a:gd name="T3" fmla="*/ 0 h 51"/>
                <a:gd name="T4" fmla="*/ 0 w 3"/>
                <a:gd name="T5" fmla="*/ 1 h 51"/>
                <a:gd name="T6" fmla="*/ 3 w 3"/>
                <a:gd name="T7" fmla="*/ 51 h 51"/>
                <a:gd name="T8" fmla="*/ 3 w 3"/>
                <a:gd name="T9" fmla="*/ 51 h 51"/>
                <a:gd name="T10" fmla="*/ 0 w 3"/>
                <a:gd name="T11" fmla="*/ 1 h 51"/>
                <a:gd name="T12" fmla="*/ 0 w 3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134"/>
            <p:cNvSpPr/>
            <p:nvPr/>
          </p:nvSpPr>
          <p:spPr bwMode="auto">
            <a:xfrm>
              <a:off x="2687638" y="3322638"/>
              <a:ext cx="4763" cy="80963"/>
            </a:xfrm>
            <a:custGeom>
              <a:avLst/>
              <a:gdLst>
                <a:gd name="T0" fmla="*/ 0 w 3"/>
                <a:gd name="T1" fmla="*/ 0 h 51"/>
                <a:gd name="T2" fmla="*/ 0 w 3"/>
                <a:gd name="T3" fmla="*/ 0 h 51"/>
                <a:gd name="T4" fmla="*/ 0 w 3"/>
                <a:gd name="T5" fmla="*/ 1 h 51"/>
                <a:gd name="T6" fmla="*/ 3 w 3"/>
                <a:gd name="T7" fmla="*/ 51 h 51"/>
                <a:gd name="T8" fmla="*/ 3 w 3"/>
                <a:gd name="T9" fmla="*/ 51 h 51"/>
                <a:gd name="T10" fmla="*/ 0 w 3"/>
                <a:gd name="T11" fmla="*/ 1 h 51"/>
                <a:gd name="T12" fmla="*/ 0 w 3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135"/>
            <p:cNvSpPr/>
            <p:nvPr/>
          </p:nvSpPr>
          <p:spPr bwMode="auto">
            <a:xfrm>
              <a:off x="2293938" y="3322638"/>
              <a:ext cx="398463" cy="84138"/>
            </a:xfrm>
            <a:custGeom>
              <a:avLst/>
              <a:gdLst>
                <a:gd name="T0" fmla="*/ 140 w 142"/>
                <a:gd name="T1" fmla="*/ 0 h 30"/>
                <a:gd name="T2" fmla="*/ 140 w 142"/>
                <a:gd name="T3" fmla="*/ 0 h 30"/>
                <a:gd name="T4" fmla="*/ 59 w 142"/>
                <a:gd name="T5" fmla="*/ 8 h 30"/>
                <a:gd name="T6" fmla="*/ 25 w 142"/>
                <a:gd name="T7" fmla="*/ 6 h 30"/>
                <a:gd name="T8" fmla="*/ 0 w 142"/>
                <a:gd name="T9" fmla="*/ 3 h 30"/>
                <a:gd name="T10" fmla="*/ 0 w 142"/>
                <a:gd name="T11" fmla="*/ 3 h 30"/>
                <a:gd name="T12" fmla="*/ 0 w 142"/>
                <a:gd name="T13" fmla="*/ 7 h 30"/>
                <a:gd name="T14" fmla="*/ 122 w 142"/>
                <a:gd name="T15" fmla="*/ 30 h 30"/>
                <a:gd name="T16" fmla="*/ 142 w 142"/>
                <a:gd name="T17" fmla="*/ 29 h 30"/>
                <a:gd name="T18" fmla="*/ 140 w 142"/>
                <a:gd name="T19" fmla="*/ 1 h 30"/>
                <a:gd name="T20" fmla="*/ 140 w 142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30"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112" y="5"/>
                    <a:pt x="84" y="8"/>
                    <a:pt x="59" y="8"/>
                  </a:cubicBezTo>
                  <a:cubicBezTo>
                    <a:pt x="46" y="8"/>
                    <a:pt x="35" y="7"/>
                    <a:pt x="25" y="6"/>
                  </a:cubicBezTo>
                  <a:cubicBezTo>
                    <a:pt x="16" y="5"/>
                    <a:pt x="8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8" y="21"/>
                    <a:pt x="80" y="30"/>
                    <a:pt x="122" y="30"/>
                  </a:cubicBezTo>
                  <a:cubicBezTo>
                    <a:pt x="129" y="30"/>
                    <a:pt x="135" y="30"/>
                    <a:pt x="142" y="29"/>
                  </a:cubicBezTo>
                  <a:cubicBezTo>
                    <a:pt x="140" y="1"/>
                    <a:pt x="140" y="1"/>
                    <a:pt x="140" y="1"/>
                  </a:cubicBezTo>
                  <a:cubicBezTo>
                    <a:pt x="140" y="0"/>
                    <a:pt x="140" y="0"/>
                    <a:pt x="14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136"/>
            <p:cNvSpPr/>
            <p:nvPr/>
          </p:nvSpPr>
          <p:spPr bwMode="auto">
            <a:xfrm>
              <a:off x="1682751" y="1444626"/>
              <a:ext cx="717550" cy="614363"/>
            </a:xfrm>
            <a:custGeom>
              <a:avLst/>
              <a:gdLst>
                <a:gd name="T0" fmla="*/ 213 w 256"/>
                <a:gd name="T1" fmla="*/ 140 h 219"/>
                <a:gd name="T2" fmla="*/ 102 w 256"/>
                <a:gd name="T3" fmla="*/ 180 h 219"/>
                <a:gd name="T4" fmla="*/ 93 w 256"/>
                <a:gd name="T5" fmla="*/ 212 h 219"/>
                <a:gd name="T6" fmla="*/ 44 w 256"/>
                <a:gd name="T7" fmla="*/ 219 h 219"/>
                <a:gd name="T8" fmla="*/ 4 w 256"/>
                <a:gd name="T9" fmla="*/ 152 h 219"/>
                <a:gd name="T10" fmla="*/ 31 w 256"/>
                <a:gd name="T11" fmla="*/ 104 h 219"/>
                <a:gd name="T12" fmla="*/ 76 w 256"/>
                <a:gd name="T13" fmla="*/ 28 h 219"/>
                <a:gd name="T14" fmla="*/ 131 w 256"/>
                <a:gd name="T15" fmla="*/ 18 h 219"/>
                <a:gd name="T16" fmla="*/ 146 w 256"/>
                <a:gd name="T17" fmla="*/ 20 h 219"/>
                <a:gd name="T18" fmla="*/ 234 w 256"/>
                <a:gd name="T19" fmla="*/ 42 h 219"/>
                <a:gd name="T20" fmla="*/ 227 w 256"/>
                <a:gd name="T21" fmla="*/ 128 h 219"/>
                <a:gd name="T22" fmla="*/ 214 w 256"/>
                <a:gd name="T23" fmla="*/ 140 h 219"/>
                <a:gd name="T24" fmla="*/ 213 w 256"/>
                <a:gd name="T25" fmla="*/ 14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219">
                  <a:moveTo>
                    <a:pt x="213" y="140"/>
                  </a:moveTo>
                  <a:cubicBezTo>
                    <a:pt x="213" y="140"/>
                    <a:pt x="141" y="119"/>
                    <a:pt x="102" y="180"/>
                  </a:cubicBezTo>
                  <a:cubicBezTo>
                    <a:pt x="93" y="194"/>
                    <a:pt x="92" y="205"/>
                    <a:pt x="93" y="212"/>
                  </a:cubicBezTo>
                  <a:cubicBezTo>
                    <a:pt x="89" y="211"/>
                    <a:pt x="65" y="206"/>
                    <a:pt x="44" y="219"/>
                  </a:cubicBezTo>
                  <a:cubicBezTo>
                    <a:pt x="37" y="216"/>
                    <a:pt x="0" y="199"/>
                    <a:pt x="4" y="152"/>
                  </a:cubicBezTo>
                  <a:cubicBezTo>
                    <a:pt x="7" y="116"/>
                    <a:pt x="28" y="110"/>
                    <a:pt x="31" y="104"/>
                  </a:cubicBezTo>
                  <a:cubicBezTo>
                    <a:pt x="34" y="98"/>
                    <a:pt x="31" y="56"/>
                    <a:pt x="76" y="28"/>
                  </a:cubicBezTo>
                  <a:cubicBezTo>
                    <a:pt x="101" y="13"/>
                    <a:pt x="118" y="15"/>
                    <a:pt x="131" y="18"/>
                  </a:cubicBezTo>
                  <a:cubicBezTo>
                    <a:pt x="137" y="19"/>
                    <a:pt x="142" y="21"/>
                    <a:pt x="146" y="20"/>
                  </a:cubicBezTo>
                  <a:cubicBezTo>
                    <a:pt x="161" y="19"/>
                    <a:pt x="211" y="0"/>
                    <a:pt x="234" y="42"/>
                  </a:cubicBezTo>
                  <a:cubicBezTo>
                    <a:pt x="256" y="84"/>
                    <a:pt x="238" y="115"/>
                    <a:pt x="227" y="128"/>
                  </a:cubicBezTo>
                  <a:cubicBezTo>
                    <a:pt x="221" y="133"/>
                    <a:pt x="217" y="138"/>
                    <a:pt x="214" y="140"/>
                  </a:cubicBezTo>
                  <a:cubicBezTo>
                    <a:pt x="213" y="140"/>
                    <a:pt x="213" y="140"/>
                    <a:pt x="213" y="140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137"/>
            <p:cNvSpPr/>
            <p:nvPr/>
          </p:nvSpPr>
          <p:spPr bwMode="auto">
            <a:xfrm>
              <a:off x="1862138" y="1806576"/>
              <a:ext cx="123825" cy="109538"/>
            </a:xfrm>
            <a:custGeom>
              <a:avLst/>
              <a:gdLst>
                <a:gd name="T0" fmla="*/ 3 w 44"/>
                <a:gd name="T1" fmla="*/ 0 h 39"/>
                <a:gd name="T2" fmla="*/ 5 w 44"/>
                <a:gd name="T3" fmla="*/ 1 h 39"/>
                <a:gd name="T4" fmla="*/ 11 w 44"/>
                <a:gd name="T5" fmla="*/ 4 h 39"/>
                <a:gd name="T6" fmla="*/ 18 w 44"/>
                <a:gd name="T7" fmla="*/ 8 h 39"/>
                <a:gd name="T8" fmla="*/ 26 w 44"/>
                <a:gd name="T9" fmla="*/ 14 h 39"/>
                <a:gd name="T10" fmla="*/ 34 w 44"/>
                <a:gd name="T11" fmla="*/ 21 h 39"/>
                <a:gd name="T12" fmla="*/ 39 w 44"/>
                <a:gd name="T13" fmla="*/ 29 h 39"/>
                <a:gd name="T14" fmla="*/ 43 w 44"/>
                <a:gd name="T15" fmla="*/ 36 h 39"/>
                <a:gd name="T16" fmla="*/ 42 w 44"/>
                <a:gd name="T17" fmla="*/ 39 h 39"/>
                <a:gd name="T18" fmla="*/ 40 w 44"/>
                <a:gd name="T19" fmla="*/ 39 h 39"/>
                <a:gd name="T20" fmla="*/ 40 w 44"/>
                <a:gd name="T21" fmla="*/ 38 h 39"/>
                <a:gd name="T22" fmla="*/ 34 w 44"/>
                <a:gd name="T23" fmla="*/ 32 h 39"/>
                <a:gd name="T24" fmla="*/ 28 w 44"/>
                <a:gd name="T25" fmla="*/ 27 h 39"/>
                <a:gd name="T26" fmla="*/ 25 w 44"/>
                <a:gd name="T27" fmla="*/ 24 h 39"/>
                <a:gd name="T28" fmla="*/ 21 w 44"/>
                <a:gd name="T29" fmla="*/ 20 h 39"/>
                <a:gd name="T30" fmla="*/ 14 w 44"/>
                <a:gd name="T31" fmla="*/ 14 h 39"/>
                <a:gd name="T32" fmla="*/ 7 w 44"/>
                <a:gd name="T33" fmla="*/ 9 h 39"/>
                <a:gd name="T34" fmla="*/ 3 w 44"/>
                <a:gd name="T35" fmla="*/ 5 h 39"/>
                <a:gd name="T36" fmla="*/ 1 w 44"/>
                <a:gd name="T37" fmla="*/ 4 h 39"/>
                <a:gd name="T38" fmla="*/ 1 w 44"/>
                <a:gd name="T39" fmla="*/ 1 h 39"/>
                <a:gd name="T40" fmla="*/ 3 w 44"/>
                <a:gd name="T41" fmla="*/ 0 h 39"/>
                <a:gd name="T42" fmla="*/ 3 w 44"/>
                <a:gd name="T4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9">
                  <a:moveTo>
                    <a:pt x="3" y="0"/>
                  </a:moveTo>
                  <a:cubicBezTo>
                    <a:pt x="3" y="0"/>
                    <a:pt x="4" y="0"/>
                    <a:pt x="5" y="1"/>
                  </a:cubicBezTo>
                  <a:cubicBezTo>
                    <a:pt x="7" y="2"/>
                    <a:pt x="9" y="2"/>
                    <a:pt x="11" y="4"/>
                  </a:cubicBezTo>
                  <a:cubicBezTo>
                    <a:pt x="13" y="5"/>
                    <a:pt x="16" y="6"/>
                    <a:pt x="18" y="8"/>
                  </a:cubicBezTo>
                  <a:cubicBezTo>
                    <a:pt x="21" y="10"/>
                    <a:pt x="24" y="12"/>
                    <a:pt x="26" y="14"/>
                  </a:cubicBezTo>
                  <a:cubicBezTo>
                    <a:pt x="29" y="17"/>
                    <a:pt x="32" y="19"/>
                    <a:pt x="34" y="21"/>
                  </a:cubicBezTo>
                  <a:cubicBezTo>
                    <a:pt x="36" y="24"/>
                    <a:pt x="38" y="26"/>
                    <a:pt x="39" y="29"/>
                  </a:cubicBezTo>
                  <a:cubicBezTo>
                    <a:pt x="42" y="33"/>
                    <a:pt x="43" y="36"/>
                    <a:pt x="43" y="36"/>
                  </a:cubicBezTo>
                  <a:cubicBezTo>
                    <a:pt x="44" y="37"/>
                    <a:pt x="43" y="39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37" y="36"/>
                    <a:pt x="34" y="32"/>
                  </a:cubicBezTo>
                  <a:cubicBezTo>
                    <a:pt x="33" y="31"/>
                    <a:pt x="30" y="29"/>
                    <a:pt x="28" y="27"/>
                  </a:cubicBezTo>
                  <a:cubicBezTo>
                    <a:pt x="27" y="26"/>
                    <a:pt x="26" y="25"/>
                    <a:pt x="25" y="24"/>
                  </a:cubicBezTo>
                  <a:cubicBezTo>
                    <a:pt x="24" y="23"/>
                    <a:pt x="23" y="21"/>
                    <a:pt x="21" y="20"/>
                  </a:cubicBezTo>
                  <a:cubicBezTo>
                    <a:pt x="19" y="18"/>
                    <a:pt x="16" y="16"/>
                    <a:pt x="14" y="14"/>
                  </a:cubicBezTo>
                  <a:cubicBezTo>
                    <a:pt x="12" y="12"/>
                    <a:pt x="9" y="11"/>
                    <a:pt x="7" y="9"/>
                  </a:cubicBezTo>
                  <a:cubicBezTo>
                    <a:pt x="6" y="7"/>
                    <a:pt x="4" y="6"/>
                    <a:pt x="3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138"/>
            <p:cNvSpPr/>
            <p:nvPr/>
          </p:nvSpPr>
          <p:spPr bwMode="auto">
            <a:xfrm>
              <a:off x="1930401" y="1663701"/>
              <a:ext cx="122238" cy="200025"/>
            </a:xfrm>
            <a:custGeom>
              <a:avLst/>
              <a:gdLst>
                <a:gd name="T0" fmla="*/ 4 w 44"/>
                <a:gd name="T1" fmla="*/ 1 h 71"/>
                <a:gd name="T2" fmla="*/ 9 w 44"/>
                <a:gd name="T3" fmla="*/ 12 h 71"/>
                <a:gd name="T4" fmla="*/ 21 w 44"/>
                <a:gd name="T5" fmla="*/ 36 h 71"/>
                <a:gd name="T6" fmla="*/ 28 w 44"/>
                <a:gd name="T7" fmla="*/ 48 h 71"/>
                <a:gd name="T8" fmla="*/ 32 w 44"/>
                <a:gd name="T9" fmla="*/ 53 h 71"/>
                <a:gd name="T10" fmla="*/ 35 w 44"/>
                <a:gd name="T11" fmla="*/ 58 h 71"/>
                <a:gd name="T12" fmla="*/ 38 w 44"/>
                <a:gd name="T13" fmla="*/ 61 h 71"/>
                <a:gd name="T14" fmla="*/ 41 w 44"/>
                <a:gd name="T15" fmla="*/ 64 h 71"/>
                <a:gd name="T16" fmla="*/ 43 w 44"/>
                <a:gd name="T17" fmla="*/ 67 h 71"/>
                <a:gd name="T18" fmla="*/ 43 w 44"/>
                <a:gd name="T19" fmla="*/ 67 h 71"/>
                <a:gd name="T20" fmla="*/ 43 w 44"/>
                <a:gd name="T21" fmla="*/ 70 h 71"/>
                <a:gd name="T22" fmla="*/ 40 w 44"/>
                <a:gd name="T23" fmla="*/ 70 h 71"/>
                <a:gd name="T24" fmla="*/ 37 w 44"/>
                <a:gd name="T25" fmla="*/ 68 h 71"/>
                <a:gd name="T26" fmla="*/ 30 w 44"/>
                <a:gd name="T27" fmla="*/ 62 h 71"/>
                <a:gd name="T28" fmla="*/ 26 w 44"/>
                <a:gd name="T29" fmla="*/ 57 h 71"/>
                <a:gd name="T30" fmla="*/ 22 w 44"/>
                <a:gd name="T31" fmla="*/ 52 h 71"/>
                <a:gd name="T32" fmla="*/ 14 w 44"/>
                <a:gd name="T33" fmla="*/ 39 h 71"/>
                <a:gd name="T34" fmla="*/ 8 w 44"/>
                <a:gd name="T35" fmla="*/ 26 h 71"/>
                <a:gd name="T36" fmla="*/ 3 w 44"/>
                <a:gd name="T37" fmla="*/ 14 h 71"/>
                <a:gd name="T38" fmla="*/ 1 w 44"/>
                <a:gd name="T39" fmla="*/ 6 h 71"/>
                <a:gd name="T40" fmla="*/ 0 w 44"/>
                <a:gd name="T41" fmla="*/ 3 h 71"/>
                <a:gd name="T42" fmla="*/ 0 w 44"/>
                <a:gd name="T43" fmla="*/ 2 h 71"/>
                <a:gd name="T44" fmla="*/ 2 w 44"/>
                <a:gd name="T45" fmla="*/ 0 h 71"/>
                <a:gd name="T46" fmla="*/ 4 w 44"/>
                <a:gd name="T47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71">
                  <a:moveTo>
                    <a:pt x="4" y="1"/>
                  </a:moveTo>
                  <a:cubicBezTo>
                    <a:pt x="4" y="1"/>
                    <a:pt x="6" y="6"/>
                    <a:pt x="9" y="12"/>
                  </a:cubicBezTo>
                  <a:cubicBezTo>
                    <a:pt x="13" y="19"/>
                    <a:pt x="17" y="27"/>
                    <a:pt x="21" y="36"/>
                  </a:cubicBezTo>
                  <a:cubicBezTo>
                    <a:pt x="24" y="40"/>
                    <a:pt x="26" y="44"/>
                    <a:pt x="28" y="48"/>
                  </a:cubicBezTo>
                  <a:cubicBezTo>
                    <a:pt x="30" y="50"/>
                    <a:pt x="31" y="51"/>
                    <a:pt x="32" y="53"/>
                  </a:cubicBezTo>
                  <a:cubicBezTo>
                    <a:pt x="33" y="55"/>
                    <a:pt x="34" y="56"/>
                    <a:pt x="35" y="58"/>
                  </a:cubicBezTo>
                  <a:cubicBezTo>
                    <a:pt x="36" y="59"/>
                    <a:pt x="37" y="60"/>
                    <a:pt x="38" y="61"/>
                  </a:cubicBezTo>
                  <a:cubicBezTo>
                    <a:pt x="39" y="63"/>
                    <a:pt x="40" y="64"/>
                    <a:pt x="41" y="64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8"/>
                    <a:pt x="44" y="69"/>
                    <a:pt x="43" y="70"/>
                  </a:cubicBezTo>
                  <a:cubicBezTo>
                    <a:pt x="42" y="71"/>
                    <a:pt x="41" y="71"/>
                    <a:pt x="40" y="70"/>
                  </a:cubicBezTo>
                  <a:cubicBezTo>
                    <a:pt x="40" y="70"/>
                    <a:pt x="39" y="69"/>
                    <a:pt x="37" y="68"/>
                  </a:cubicBezTo>
                  <a:cubicBezTo>
                    <a:pt x="35" y="67"/>
                    <a:pt x="33" y="64"/>
                    <a:pt x="30" y="62"/>
                  </a:cubicBezTo>
                  <a:cubicBezTo>
                    <a:pt x="29" y="60"/>
                    <a:pt x="28" y="59"/>
                    <a:pt x="26" y="57"/>
                  </a:cubicBezTo>
                  <a:cubicBezTo>
                    <a:pt x="25" y="56"/>
                    <a:pt x="24" y="54"/>
                    <a:pt x="22" y="52"/>
                  </a:cubicBezTo>
                  <a:cubicBezTo>
                    <a:pt x="19" y="48"/>
                    <a:pt x="17" y="44"/>
                    <a:pt x="14" y="39"/>
                  </a:cubicBezTo>
                  <a:cubicBezTo>
                    <a:pt x="12" y="35"/>
                    <a:pt x="10" y="31"/>
                    <a:pt x="8" y="26"/>
                  </a:cubicBezTo>
                  <a:cubicBezTo>
                    <a:pt x="6" y="22"/>
                    <a:pt x="5" y="18"/>
                    <a:pt x="3" y="14"/>
                  </a:cubicBezTo>
                  <a:cubicBezTo>
                    <a:pt x="2" y="11"/>
                    <a:pt x="1" y="8"/>
                    <a:pt x="1" y="6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139"/>
            <p:cNvSpPr/>
            <p:nvPr/>
          </p:nvSpPr>
          <p:spPr bwMode="auto">
            <a:xfrm>
              <a:off x="2084388" y="1614488"/>
              <a:ext cx="39688" cy="215900"/>
            </a:xfrm>
            <a:custGeom>
              <a:avLst/>
              <a:gdLst>
                <a:gd name="T0" fmla="*/ 7 w 14"/>
                <a:gd name="T1" fmla="*/ 2 h 77"/>
                <a:gd name="T2" fmla="*/ 7 w 14"/>
                <a:gd name="T3" fmla="*/ 13 h 77"/>
                <a:gd name="T4" fmla="*/ 8 w 14"/>
                <a:gd name="T5" fmla="*/ 25 h 77"/>
                <a:gd name="T6" fmla="*/ 9 w 14"/>
                <a:gd name="T7" fmla="*/ 39 h 77"/>
                <a:gd name="T8" fmla="*/ 9 w 14"/>
                <a:gd name="T9" fmla="*/ 45 h 77"/>
                <a:gd name="T10" fmla="*/ 10 w 14"/>
                <a:gd name="T11" fmla="*/ 52 h 77"/>
                <a:gd name="T12" fmla="*/ 11 w 14"/>
                <a:gd name="T13" fmla="*/ 64 h 77"/>
                <a:gd name="T14" fmla="*/ 13 w 14"/>
                <a:gd name="T15" fmla="*/ 72 h 77"/>
                <a:gd name="T16" fmla="*/ 14 w 14"/>
                <a:gd name="T17" fmla="*/ 75 h 77"/>
                <a:gd name="T18" fmla="*/ 14 w 14"/>
                <a:gd name="T19" fmla="*/ 75 h 77"/>
                <a:gd name="T20" fmla="*/ 12 w 14"/>
                <a:gd name="T21" fmla="*/ 77 h 77"/>
                <a:gd name="T22" fmla="*/ 10 w 14"/>
                <a:gd name="T23" fmla="*/ 76 h 77"/>
                <a:gd name="T24" fmla="*/ 8 w 14"/>
                <a:gd name="T25" fmla="*/ 73 h 77"/>
                <a:gd name="T26" fmla="*/ 5 w 14"/>
                <a:gd name="T27" fmla="*/ 65 h 77"/>
                <a:gd name="T28" fmla="*/ 2 w 14"/>
                <a:gd name="T29" fmla="*/ 53 h 77"/>
                <a:gd name="T30" fmla="*/ 2 w 14"/>
                <a:gd name="T31" fmla="*/ 46 h 77"/>
                <a:gd name="T32" fmla="*/ 1 w 14"/>
                <a:gd name="T33" fmla="*/ 39 h 77"/>
                <a:gd name="T34" fmla="*/ 0 w 14"/>
                <a:gd name="T35" fmla="*/ 32 h 77"/>
                <a:gd name="T36" fmla="*/ 0 w 14"/>
                <a:gd name="T37" fmla="*/ 25 h 77"/>
                <a:gd name="T38" fmla="*/ 1 w 14"/>
                <a:gd name="T39" fmla="*/ 13 h 77"/>
                <a:gd name="T40" fmla="*/ 2 w 14"/>
                <a:gd name="T41" fmla="*/ 5 h 77"/>
                <a:gd name="T42" fmla="*/ 2 w 14"/>
                <a:gd name="T43" fmla="*/ 2 h 77"/>
                <a:gd name="T44" fmla="*/ 2 w 14"/>
                <a:gd name="T45" fmla="*/ 2 h 77"/>
                <a:gd name="T46" fmla="*/ 5 w 14"/>
                <a:gd name="T47" fmla="*/ 0 h 77"/>
                <a:gd name="T48" fmla="*/ 7 w 14"/>
                <a:gd name="T4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" h="77">
                  <a:moveTo>
                    <a:pt x="7" y="2"/>
                  </a:moveTo>
                  <a:cubicBezTo>
                    <a:pt x="7" y="2"/>
                    <a:pt x="7" y="7"/>
                    <a:pt x="7" y="13"/>
                  </a:cubicBezTo>
                  <a:cubicBezTo>
                    <a:pt x="8" y="17"/>
                    <a:pt x="8" y="21"/>
                    <a:pt x="8" y="25"/>
                  </a:cubicBezTo>
                  <a:cubicBezTo>
                    <a:pt x="8" y="30"/>
                    <a:pt x="9" y="34"/>
                    <a:pt x="9" y="39"/>
                  </a:cubicBezTo>
                  <a:cubicBezTo>
                    <a:pt x="9" y="41"/>
                    <a:pt x="9" y="43"/>
                    <a:pt x="9" y="45"/>
                  </a:cubicBezTo>
                  <a:cubicBezTo>
                    <a:pt x="10" y="48"/>
                    <a:pt x="10" y="50"/>
                    <a:pt x="10" y="52"/>
                  </a:cubicBezTo>
                  <a:cubicBezTo>
                    <a:pt x="11" y="56"/>
                    <a:pt x="11" y="60"/>
                    <a:pt x="11" y="64"/>
                  </a:cubicBezTo>
                  <a:cubicBezTo>
                    <a:pt x="12" y="67"/>
                    <a:pt x="13" y="70"/>
                    <a:pt x="13" y="72"/>
                  </a:cubicBezTo>
                  <a:cubicBezTo>
                    <a:pt x="13" y="73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6"/>
                    <a:pt x="13" y="77"/>
                    <a:pt x="12" y="77"/>
                  </a:cubicBezTo>
                  <a:cubicBezTo>
                    <a:pt x="11" y="77"/>
                    <a:pt x="10" y="77"/>
                    <a:pt x="10" y="76"/>
                  </a:cubicBezTo>
                  <a:cubicBezTo>
                    <a:pt x="10" y="76"/>
                    <a:pt x="9" y="75"/>
                    <a:pt x="8" y="73"/>
                  </a:cubicBezTo>
                  <a:cubicBezTo>
                    <a:pt x="8" y="71"/>
                    <a:pt x="6" y="68"/>
                    <a:pt x="5" y="65"/>
                  </a:cubicBezTo>
                  <a:cubicBezTo>
                    <a:pt x="4" y="62"/>
                    <a:pt x="3" y="57"/>
                    <a:pt x="2" y="53"/>
                  </a:cubicBezTo>
                  <a:cubicBezTo>
                    <a:pt x="2" y="51"/>
                    <a:pt x="2" y="49"/>
                    <a:pt x="2" y="46"/>
                  </a:cubicBezTo>
                  <a:cubicBezTo>
                    <a:pt x="1" y="44"/>
                    <a:pt x="1" y="42"/>
                    <a:pt x="1" y="39"/>
                  </a:cubicBezTo>
                  <a:cubicBezTo>
                    <a:pt x="1" y="37"/>
                    <a:pt x="1" y="35"/>
                    <a:pt x="0" y="32"/>
                  </a:cubicBezTo>
                  <a:cubicBezTo>
                    <a:pt x="0" y="30"/>
                    <a:pt x="0" y="28"/>
                    <a:pt x="0" y="25"/>
                  </a:cubicBezTo>
                  <a:cubicBezTo>
                    <a:pt x="0" y="21"/>
                    <a:pt x="1" y="17"/>
                    <a:pt x="1" y="13"/>
                  </a:cubicBezTo>
                  <a:cubicBezTo>
                    <a:pt x="1" y="10"/>
                    <a:pt x="2" y="7"/>
                    <a:pt x="2" y="5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140"/>
            <p:cNvSpPr/>
            <p:nvPr/>
          </p:nvSpPr>
          <p:spPr bwMode="auto">
            <a:xfrm>
              <a:off x="2779713" y="5945188"/>
              <a:ext cx="319088" cy="274638"/>
            </a:xfrm>
            <a:custGeom>
              <a:avLst/>
              <a:gdLst>
                <a:gd name="T0" fmla="*/ 114 w 114"/>
                <a:gd name="T1" fmla="*/ 44 h 98"/>
                <a:gd name="T2" fmla="*/ 87 w 114"/>
                <a:gd name="T3" fmla="*/ 97 h 98"/>
                <a:gd name="T4" fmla="*/ 87 w 114"/>
                <a:gd name="T5" fmla="*/ 98 h 98"/>
                <a:gd name="T6" fmla="*/ 38 w 114"/>
                <a:gd name="T7" fmla="*/ 93 h 98"/>
                <a:gd name="T8" fmla="*/ 3 w 114"/>
                <a:gd name="T9" fmla="*/ 49 h 98"/>
                <a:gd name="T10" fmla="*/ 0 w 114"/>
                <a:gd name="T11" fmla="*/ 13 h 98"/>
                <a:gd name="T12" fmla="*/ 0 w 114"/>
                <a:gd name="T13" fmla="*/ 13 h 98"/>
                <a:gd name="T14" fmla="*/ 101 w 114"/>
                <a:gd name="T15" fmla="*/ 0 h 98"/>
                <a:gd name="T16" fmla="*/ 102 w 114"/>
                <a:gd name="T17" fmla="*/ 32 h 98"/>
                <a:gd name="T18" fmla="*/ 114 w 114"/>
                <a:gd name="T19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98">
                  <a:moveTo>
                    <a:pt x="114" y="44"/>
                  </a:moveTo>
                  <a:cubicBezTo>
                    <a:pt x="108" y="47"/>
                    <a:pt x="92" y="59"/>
                    <a:pt x="87" y="97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70" y="98"/>
                    <a:pt x="52" y="96"/>
                    <a:pt x="38" y="93"/>
                  </a:cubicBezTo>
                  <a:cubicBezTo>
                    <a:pt x="36" y="66"/>
                    <a:pt x="15" y="54"/>
                    <a:pt x="3" y="49"/>
                  </a:cubicBezTo>
                  <a:cubicBezTo>
                    <a:pt x="2" y="39"/>
                    <a:pt x="1" y="27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67" y="16"/>
                    <a:pt x="101" y="0"/>
                  </a:cubicBezTo>
                  <a:cubicBezTo>
                    <a:pt x="101" y="11"/>
                    <a:pt x="102" y="22"/>
                    <a:pt x="102" y="32"/>
                  </a:cubicBezTo>
                  <a:cubicBezTo>
                    <a:pt x="102" y="34"/>
                    <a:pt x="107" y="38"/>
                    <a:pt x="114" y="44"/>
                  </a:cubicBezTo>
                  <a:close/>
                </a:path>
              </a:pathLst>
            </a:custGeom>
            <a:solidFill>
              <a:srgbClr val="FAE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141"/>
            <p:cNvSpPr/>
            <p:nvPr/>
          </p:nvSpPr>
          <p:spPr bwMode="auto">
            <a:xfrm>
              <a:off x="1520826" y="2686051"/>
              <a:ext cx="1639888" cy="661988"/>
            </a:xfrm>
            <a:custGeom>
              <a:avLst/>
              <a:gdLst>
                <a:gd name="T0" fmla="*/ 49 w 585"/>
                <a:gd name="T1" fmla="*/ 71 h 236"/>
                <a:gd name="T2" fmla="*/ 88 w 585"/>
                <a:gd name="T3" fmla="*/ 70 h 236"/>
                <a:gd name="T4" fmla="*/ 92 w 585"/>
                <a:gd name="T5" fmla="*/ 37 h 236"/>
                <a:gd name="T6" fmla="*/ 102 w 585"/>
                <a:gd name="T7" fmla="*/ 30 h 236"/>
                <a:gd name="T8" fmla="*/ 102 w 585"/>
                <a:gd name="T9" fmla="*/ 30 h 236"/>
                <a:gd name="T10" fmla="*/ 141 w 585"/>
                <a:gd name="T11" fmla="*/ 72 h 236"/>
                <a:gd name="T12" fmla="*/ 301 w 585"/>
                <a:gd name="T13" fmla="*/ 52 h 236"/>
                <a:gd name="T14" fmla="*/ 371 w 585"/>
                <a:gd name="T15" fmla="*/ 12 h 236"/>
                <a:gd name="T16" fmla="*/ 446 w 585"/>
                <a:gd name="T17" fmla="*/ 51 h 236"/>
                <a:gd name="T18" fmla="*/ 562 w 585"/>
                <a:gd name="T19" fmla="*/ 28 h 236"/>
                <a:gd name="T20" fmla="*/ 573 w 585"/>
                <a:gd name="T21" fmla="*/ 17 h 236"/>
                <a:gd name="T22" fmla="*/ 583 w 585"/>
                <a:gd name="T23" fmla="*/ 0 h 236"/>
                <a:gd name="T24" fmla="*/ 571 w 585"/>
                <a:gd name="T25" fmla="*/ 129 h 236"/>
                <a:gd name="T26" fmla="*/ 416 w 585"/>
                <a:gd name="T27" fmla="*/ 227 h 236"/>
                <a:gd name="T28" fmla="*/ 301 w 585"/>
                <a:gd name="T29" fmla="*/ 233 h 236"/>
                <a:gd name="T30" fmla="*/ 276 w 585"/>
                <a:gd name="T31" fmla="*/ 230 h 236"/>
                <a:gd name="T32" fmla="*/ 120 w 585"/>
                <a:gd name="T33" fmla="*/ 161 h 236"/>
                <a:gd name="T34" fmla="*/ 30 w 585"/>
                <a:gd name="T35" fmla="*/ 89 h 236"/>
                <a:gd name="T36" fmla="*/ 30 w 585"/>
                <a:gd name="T37" fmla="*/ 88 h 236"/>
                <a:gd name="T38" fmla="*/ 49 w 585"/>
                <a:gd name="T39" fmla="*/ 7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85" h="236">
                  <a:moveTo>
                    <a:pt x="49" y="71"/>
                  </a:moveTo>
                  <a:cubicBezTo>
                    <a:pt x="64" y="64"/>
                    <a:pt x="79" y="66"/>
                    <a:pt x="88" y="70"/>
                  </a:cubicBezTo>
                  <a:cubicBezTo>
                    <a:pt x="100" y="54"/>
                    <a:pt x="94" y="41"/>
                    <a:pt x="92" y="37"/>
                  </a:cubicBezTo>
                  <a:cubicBezTo>
                    <a:pt x="98" y="32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11" y="49"/>
                    <a:pt x="124" y="65"/>
                    <a:pt x="141" y="72"/>
                  </a:cubicBezTo>
                  <a:cubicBezTo>
                    <a:pt x="186" y="91"/>
                    <a:pt x="259" y="89"/>
                    <a:pt x="301" y="52"/>
                  </a:cubicBezTo>
                  <a:cubicBezTo>
                    <a:pt x="327" y="29"/>
                    <a:pt x="347" y="10"/>
                    <a:pt x="371" y="12"/>
                  </a:cubicBezTo>
                  <a:cubicBezTo>
                    <a:pt x="394" y="14"/>
                    <a:pt x="413" y="46"/>
                    <a:pt x="446" y="51"/>
                  </a:cubicBezTo>
                  <a:cubicBezTo>
                    <a:pt x="480" y="56"/>
                    <a:pt x="519" y="61"/>
                    <a:pt x="562" y="28"/>
                  </a:cubicBezTo>
                  <a:cubicBezTo>
                    <a:pt x="566" y="25"/>
                    <a:pt x="570" y="21"/>
                    <a:pt x="573" y="17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583" y="0"/>
                    <a:pt x="585" y="77"/>
                    <a:pt x="571" y="129"/>
                  </a:cubicBezTo>
                  <a:cubicBezTo>
                    <a:pt x="557" y="185"/>
                    <a:pt x="487" y="215"/>
                    <a:pt x="416" y="227"/>
                  </a:cubicBezTo>
                  <a:cubicBezTo>
                    <a:pt x="374" y="235"/>
                    <a:pt x="332" y="236"/>
                    <a:pt x="301" y="233"/>
                  </a:cubicBezTo>
                  <a:cubicBezTo>
                    <a:pt x="292" y="232"/>
                    <a:pt x="284" y="231"/>
                    <a:pt x="276" y="230"/>
                  </a:cubicBezTo>
                  <a:cubicBezTo>
                    <a:pt x="186" y="214"/>
                    <a:pt x="120" y="161"/>
                    <a:pt x="120" y="161"/>
                  </a:cubicBezTo>
                  <a:cubicBezTo>
                    <a:pt x="69" y="197"/>
                    <a:pt x="0" y="128"/>
                    <a:pt x="30" y="8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6" y="80"/>
                    <a:pt x="43" y="74"/>
                    <a:pt x="49" y="71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142"/>
            <p:cNvSpPr/>
            <p:nvPr/>
          </p:nvSpPr>
          <p:spPr bwMode="auto">
            <a:xfrm>
              <a:off x="1657351" y="2789238"/>
              <a:ext cx="142875" cy="95250"/>
            </a:xfrm>
            <a:custGeom>
              <a:avLst/>
              <a:gdLst>
                <a:gd name="T0" fmla="*/ 43 w 51"/>
                <a:gd name="T1" fmla="*/ 0 h 34"/>
                <a:gd name="T2" fmla="*/ 39 w 51"/>
                <a:gd name="T3" fmla="*/ 33 h 34"/>
                <a:gd name="T4" fmla="*/ 0 w 51"/>
                <a:gd name="T5" fmla="*/ 34 h 34"/>
                <a:gd name="T6" fmla="*/ 43 w 51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4">
                  <a:moveTo>
                    <a:pt x="43" y="0"/>
                  </a:moveTo>
                  <a:cubicBezTo>
                    <a:pt x="45" y="4"/>
                    <a:pt x="51" y="17"/>
                    <a:pt x="39" y="33"/>
                  </a:cubicBezTo>
                  <a:cubicBezTo>
                    <a:pt x="30" y="29"/>
                    <a:pt x="15" y="27"/>
                    <a:pt x="0" y="34"/>
                  </a:cubicBezTo>
                  <a:cubicBezTo>
                    <a:pt x="14" y="20"/>
                    <a:pt x="32" y="7"/>
                    <a:pt x="43" y="0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143"/>
            <p:cNvSpPr/>
            <p:nvPr/>
          </p:nvSpPr>
          <p:spPr bwMode="auto">
            <a:xfrm>
              <a:off x="1601788" y="2654301"/>
              <a:ext cx="204788" cy="277813"/>
            </a:xfrm>
            <a:custGeom>
              <a:avLst/>
              <a:gdLst>
                <a:gd name="T0" fmla="*/ 20 w 73"/>
                <a:gd name="T1" fmla="*/ 82 h 99"/>
                <a:gd name="T2" fmla="*/ 1 w 73"/>
                <a:gd name="T3" fmla="*/ 99 h 99"/>
                <a:gd name="T4" fmla="*/ 0 w 73"/>
                <a:gd name="T5" fmla="*/ 98 h 99"/>
                <a:gd name="T6" fmla="*/ 6 w 73"/>
                <a:gd name="T7" fmla="*/ 89 h 99"/>
                <a:gd name="T8" fmla="*/ 6 w 73"/>
                <a:gd name="T9" fmla="*/ 89 h 99"/>
                <a:gd name="T10" fmla="*/ 6 w 73"/>
                <a:gd name="T11" fmla="*/ 89 h 99"/>
                <a:gd name="T12" fmla="*/ 5 w 73"/>
                <a:gd name="T13" fmla="*/ 87 h 99"/>
                <a:gd name="T14" fmla="*/ 17 w 73"/>
                <a:gd name="T15" fmla="*/ 43 h 99"/>
                <a:gd name="T16" fmla="*/ 60 w 73"/>
                <a:gd name="T17" fmla="*/ 0 h 99"/>
                <a:gd name="T18" fmla="*/ 61 w 73"/>
                <a:gd name="T19" fmla="*/ 0 h 99"/>
                <a:gd name="T20" fmla="*/ 73 w 73"/>
                <a:gd name="T21" fmla="*/ 41 h 99"/>
                <a:gd name="T22" fmla="*/ 73 w 73"/>
                <a:gd name="T23" fmla="*/ 41 h 99"/>
                <a:gd name="T24" fmla="*/ 63 w 73"/>
                <a:gd name="T25" fmla="*/ 48 h 99"/>
                <a:gd name="T26" fmla="*/ 20 w 73"/>
                <a:gd name="T27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99">
                  <a:moveTo>
                    <a:pt x="20" y="82"/>
                  </a:moveTo>
                  <a:cubicBezTo>
                    <a:pt x="14" y="85"/>
                    <a:pt x="7" y="91"/>
                    <a:pt x="1" y="99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93"/>
                    <a:pt x="5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5" y="87"/>
                    <a:pt x="5" y="87"/>
                  </a:cubicBezTo>
                  <a:cubicBezTo>
                    <a:pt x="2" y="72"/>
                    <a:pt x="8" y="57"/>
                    <a:pt x="17" y="43"/>
                  </a:cubicBezTo>
                  <a:cubicBezTo>
                    <a:pt x="34" y="19"/>
                    <a:pt x="60" y="0"/>
                    <a:pt x="6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13"/>
                    <a:pt x="67" y="27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69" y="43"/>
                    <a:pt x="63" y="48"/>
                  </a:cubicBezTo>
                  <a:cubicBezTo>
                    <a:pt x="52" y="55"/>
                    <a:pt x="34" y="68"/>
                    <a:pt x="20" y="82"/>
                  </a:cubicBezTo>
                </a:path>
              </a:pathLst>
            </a:custGeom>
            <a:solidFill>
              <a:srgbClr val="D8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144"/>
            <p:cNvSpPr/>
            <p:nvPr/>
          </p:nvSpPr>
          <p:spPr bwMode="auto">
            <a:xfrm>
              <a:off x="2593976" y="3944938"/>
              <a:ext cx="360363" cy="274638"/>
            </a:xfrm>
            <a:custGeom>
              <a:avLst/>
              <a:gdLst>
                <a:gd name="T0" fmla="*/ 118 w 128"/>
                <a:gd name="T1" fmla="*/ 39 h 98"/>
                <a:gd name="T2" fmla="*/ 127 w 128"/>
                <a:gd name="T3" fmla="*/ 69 h 98"/>
                <a:gd name="T4" fmla="*/ 108 w 128"/>
                <a:gd name="T5" fmla="*/ 64 h 98"/>
                <a:gd name="T6" fmla="*/ 108 w 128"/>
                <a:gd name="T7" fmla="*/ 64 h 98"/>
                <a:gd name="T8" fmla="*/ 110 w 128"/>
                <a:gd name="T9" fmla="*/ 84 h 98"/>
                <a:gd name="T10" fmla="*/ 71 w 128"/>
                <a:gd name="T11" fmla="*/ 44 h 98"/>
                <a:gd name="T12" fmla="*/ 76 w 128"/>
                <a:gd name="T13" fmla="*/ 95 h 98"/>
                <a:gd name="T14" fmla="*/ 41 w 128"/>
                <a:gd name="T15" fmla="*/ 60 h 98"/>
                <a:gd name="T16" fmla="*/ 40 w 128"/>
                <a:gd name="T17" fmla="*/ 60 h 98"/>
                <a:gd name="T18" fmla="*/ 0 w 128"/>
                <a:gd name="T19" fmla="*/ 33 h 98"/>
                <a:gd name="T20" fmla="*/ 89 w 128"/>
                <a:gd name="T21" fmla="*/ 7 h 98"/>
                <a:gd name="T22" fmla="*/ 118 w 128"/>
                <a:gd name="T23" fmla="*/ 3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98">
                  <a:moveTo>
                    <a:pt x="118" y="39"/>
                  </a:moveTo>
                  <a:cubicBezTo>
                    <a:pt x="125" y="52"/>
                    <a:pt x="128" y="65"/>
                    <a:pt x="127" y="69"/>
                  </a:cubicBezTo>
                  <a:cubicBezTo>
                    <a:pt x="123" y="81"/>
                    <a:pt x="108" y="64"/>
                    <a:pt x="108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1" y="72"/>
                    <a:pt x="113" y="80"/>
                    <a:pt x="110" y="84"/>
                  </a:cubicBezTo>
                  <a:cubicBezTo>
                    <a:pt x="102" y="97"/>
                    <a:pt x="72" y="47"/>
                    <a:pt x="71" y="44"/>
                  </a:cubicBezTo>
                  <a:cubicBezTo>
                    <a:pt x="71" y="46"/>
                    <a:pt x="85" y="90"/>
                    <a:pt x="76" y="95"/>
                  </a:cubicBezTo>
                  <a:cubicBezTo>
                    <a:pt x="70" y="98"/>
                    <a:pt x="51" y="74"/>
                    <a:pt x="41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55"/>
                    <a:pt x="16" y="43"/>
                    <a:pt x="0" y="33"/>
                  </a:cubicBezTo>
                  <a:cubicBezTo>
                    <a:pt x="9" y="29"/>
                    <a:pt x="70" y="0"/>
                    <a:pt x="89" y="7"/>
                  </a:cubicBezTo>
                  <a:cubicBezTo>
                    <a:pt x="100" y="11"/>
                    <a:pt x="111" y="25"/>
                    <a:pt x="118" y="39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145"/>
            <p:cNvSpPr>
              <a:spLocks noEditPoints="1"/>
            </p:cNvSpPr>
            <p:nvPr/>
          </p:nvSpPr>
          <p:spPr bwMode="auto">
            <a:xfrm>
              <a:off x="1755776" y="3476626"/>
              <a:ext cx="1400175" cy="969963"/>
            </a:xfrm>
            <a:custGeom>
              <a:avLst/>
              <a:gdLst>
                <a:gd name="T0" fmla="*/ 299 w 499"/>
                <a:gd name="T1" fmla="*/ 200 h 346"/>
                <a:gd name="T2" fmla="*/ 339 w 499"/>
                <a:gd name="T3" fmla="*/ 227 h 346"/>
                <a:gd name="T4" fmla="*/ 340 w 499"/>
                <a:gd name="T5" fmla="*/ 227 h 346"/>
                <a:gd name="T6" fmla="*/ 375 w 499"/>
                <a:gd name="T7" fmla="*/ 262 h 346"/>
                <a:gd name="T8" fmla="*/ 370 w 499"/>
                <a:gd name="T9" fmla="*/ 211 h 346"/>
                <a:gd name="T10" fmla="*/ 409 w 499"/>
                <a:gd name="T11" fmla="*/ 251 h 346"/>
                <a:gd name="T12" fmla="*/ 407 w 499"/>
                <a:gd name="T13" fmla="*/ 231 h 346"/>
                <a:gd name="T14" fmla="*/ 407 w 499"/>
                <a:gd name="T15" fmla="*/ 231 h 346"/>
                <a:gd name="T16" fmla="*/ 426 w 499"/>
                <a:gd name="T17" fmla="*/ 236 h 346"/>
                <a:gd name="T18" fmla="*/ 417 w 499"/>
                <a:gd name="T19" fmla="*/ 206 h 346"/>
                <a:gd name="T20" fmla="*/ 388 w 499"/>
                <a:gd name="T21" fmla="*/ 174 h 346"/>
                <a:gd name="T22" fmla="*/ 299 w 499"/>
                <a:gd name="T23" fmla="*/ 200 h 346"/>
                <a:gd name="T24" fmla="*/ 281 w 499"/>
                <a:gd name="T25" fmla="*/ 302 h 346"/>
                <a:gd name="T26" fmla="*/ 71 w 499"/>
                <a:gd name="T27" fmla="*/ 326 h 346"/>
                <a:gd name="T28" fmla="*/ 51 w 499"/>
                <a:gd name="T29" fmla="*/ 318 h 346"/>
                <a:gd name="T30" fmla="*/ 14 w 499"/>
                <a:gd name="T31" fmla="*/ 195 h 346"/>
                <a:gd name="T32" fmla="*/ 182 w 499"/>
                <a:gd name="T33" fmla="*/ 0 h 346"/>
                <a:gd name="T34" fmla="*/ 182 w 499"/>
                <a:gd name="T35" fmla="*/ 0 h 346"/>
                <a:gd name="T36" fmla="*/ 236 w 499"/>
                <a:gd name="T37" fmla="*/ 29 h 346"/>
                <a:gd name="T38" fmla="*/ 237 w 499"/>
                <a:gd name="T39" fmla="*/ 29 h 346"/>
                <a:gd name="T40" fmla="*/ 222 w 499"/>
                <a:gd name="T41" fmla="*/ 70 h 346"/>
                <a:gd name="T42" fmla="*/ 258 w 499"/>
                <a:gd name="T43" fmla="*/ 25 h 346"/>
                <a:gd name="T44" fmla="*/ 258 w 499"/>
                <a:gd name="T45" fmla="*/ 25 h 346"/>
                <a:gd name="T46" fmla="*/ 289 w 499"/>
                <a:gd name="T47" fmla="*/ 78 h 346"/>
                <a:gd name="T48" fmla="*/ 287 w 499"/>
                <a:gd name="T49" fmla="*/ 34 h 346"/>
                <a:gd name="T50" fmla="*/ 287 w 499"/>
                <a:gd name="T51" fmla="*/ 33 h 346"/>
                <a:gd name="T52" fmla="*/ 328 w 499"/>
                <a:gd name="T53" fmla="*/ 10 h 346"/>
                <a:gd name="T54" fmla="*/ 328 w 499"/>
                <a:gd name="T55" fmla="*/ 10 h 346"/>
                <a:gd name="T56" fmla="*/ 489 w 499"/>
                <a:gd name="T57" fmla="*/ 212 h 346"/>
                <a:gd name="T58" fmla="*/ 454 w 499"/>
                <a:gd name="T59" fmla="*/ 317 h 346"/>
                <a:gd name="T60" fmla="*/ 438 w 499"/>
                <a:gd name="T61" fmla="*/ 325 h 346"/>
                <a:gd name="T62" fmla="*/ 281 w 499"/>
                <a:gd name="T63" fmla="*/ 302 h 346"/>
                <a:gd name="T64" fmla="*/ 154 w 499"/>
                <a:gd name="T65" fmla="*/ 243 h 346"/>
                <a:gd name="T66" fmla="*/ 204 w 499"/>
                <a:gd name="T67" fmla="*/ 246 h 346"/>
                <a:gd name="T68" fmla="*/ 212 w 499"/>
                <a:gd name="T69" fmla="*/ 252 h 346"/>
                <a:gd name="T70" fmla="*/ 213 w 499"/>
                <a:gd name="T71" fmla="*/ 252 h 346"/>
                <a:gd name="T72" fmla="*/ 269 w 499"/>
                <a:gd name="T73" fmla="*/ 183 h 346"/>
                <a:gd name="T74" fmla="*/ 154 w 499"/>
                <a:gd name="T75" fmla="*/ 241 h 346"/>
                <a:gd name="T76" fmla="*/ 154 w 499"/>
                <a:gd name="T77" fmla="*/ 24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9" h="346">
                  <a:moveTo>
                    <a:pt x="299" y="200"/>
                  </a:moveTo>
                  <a:cubicBezTo>
                    <a:pt x="315" y="210"/>
                    <a:pt x="331" y="222"/>
                    <a:pt x="339" y="227"/>
                  </a:cubicBezTo>
                  <a:cubicBezTo>
                    <a:pt x="340" y="227"/>
                    <a:pt x="340" y="227"/>
                    <a:pt x="340" y="227"/>
                  </a:cubicBezTo>
                  <a:cubicBezTo>
                    <a:pt x="350" y="241"/>
                    <a:pt x="369" y="265"/>
                    <a:pt x="375" y="262"/>
                  </a:cubicBezTo>
                  <a:cubicBezTo>
                    <a:pt x="384" y="257"/>
                    <a:pt x="370" y="213"/>
                    <a:pt x="370" y="211"/>
                  </a:cubicBezTo>
                  <a:cubicBezTo>
                    <a:pt x="371" y="214"/>
                    <a:pt x="401" y="264"/>
                    <a:pt x="409" y="251"/>
                  </a:cubicBezTo>
                  <a:cubicBezTo>
                    <a:pt x="412" y="247"/>
                    <a:pt x="410" y="239"/>
                    <a:pt x="407" y="231"/>
                  </a:cubicBezTo>
                  <a:cubicBezTo>
                    <a:pt x="407" y="231"/>
                    <a:pt x="407" y="231"/>
                    <a:pt x="407" y="231"/>
                  </a:cubicBezTo>
                  <a:cubicBezTo>
                    <a:pt x="407" y="231"/>
                    <a:pt x="422" y="248"/>
                    <a:pt x="426" y="236"/>
                  </a:cubicBezTo>
                  <a:cubicBezTo>
                    <a:pt x="427" y="232"/>
                    <a:pt x="424" y="219"/>
                    <a:pt x="417" y="206"/>
                  </a:cubicBezTo>
                  <a:cubicBezTo>
                    <a:pt x="410" y="192"/>
                    <a:pt x="399" y="178"/>
                    <a:pt x="388" y="174"/>
                  </a:cubicBezTo>
                  <a:cubicBezTo>
                    <a:pt x="369" y="167"/>
                    <a:pt x="308" y="196"/>
                    <a:pt x="299" y="200"/>
                  </a:cubicBezTo>
                  <a:moveTo>
                    <a:pt x="281" y="302"/>
                  </a:moveTo>
                  <a:cubicBezTo>
                    <a:pt x="266" y="305"/>
                    <a:pt x="141" y="346"/>
                    <a:pt x="71" y="326"/>
                  </a:cubicBezTo>
                  <a:cubicBezTo>
                    <a:pt x="64" y="324"/>
                    <a:pt x="57" y="321"/>
                    <a:pt x="51" y="318"/>
                  </a:cubicBezTo>
                  <a:cubicBezTo>
                    <a:pt x="24" y="302"/>
                    <a:pt x="0" y="254"/>
                    <a:pt x="14" y="195"/>
                  </a:cubicBezTo>
                  <a:cubicBezTo>
                    <a:pt x="55" y="107"/>
                    <a:pt x="79" y="25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213" y="29"/>
                    <a:pt x="236" y="29"/>
                  </a:cubicBezTo>
                  <a:cubicBezTo>
                    <a:pt x="237" y="29"/>
                    <a:pt x="237" y="29"/>
                    <a:pt x="237" y="29"/>
                  </a:cubicBezTo>
                  <a:cubicBezTo>
                    <a:pt x="228" y="37"/>
                    <a:pt x="218" y="51"/>
                    <a:pt x="222" y="70"/>
                  </a:cubicBezTo>
                  <a:cubicBezTo>
                    <a:pt x="227" y="101"/>
                    <a:pt x="259" y="58"/>
                    <a:pt x="258" y="25"/>
                  </a:cubicBezTo>
                  <a:cubicBezTo>
                    <a:pt x="258" y="25"/>
                    <a:pt x="258" y="25"/>
                    <a:pt x="258" y="25"/>
                  </a:cubicBezTo>
                  <a:cubicBezTo>
                    <a:pt x="259" y="35"/>
                    <a:pt x="268" y="86"/>
                    <a:pt x="289" y="78"/>
                  </a:cubicBezTo>
                  <a:cubicBezTo>
                    <a:pt x="298" y="75"/>
                    <a:pt x="298" y="50"/>
                    <a:pt x="287" y="34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7" y="33"/>
                    <a:pt x="315" y="24"/>
                    <a:pt x="328" y="10"/>
                  </a:cubicBezTo>
                  <a:cubicBezTo>
                    <a:pt x="328" y="10"/>
                    <a:pt x="328" y="10"/>
                    <a:pt x="328" y="10"/>
                  </a:cubicBezTo>
                  <a:cubicBezTo>
                    <a:pt x="442" y="37"/>
                    <a:pt x="456" y="129"/>
                    <a:pt x="489" y="212"/>
                  </a:cubicBezTo>
                  <a:cubicBezTo>
                    <a:pt x="491" y="221"/>
                    <a:pt x="499" y="287"/>
                    <a:pt x="454" y="317"/>
                  </a:cubicBezTo>
                  <a:cubicBezTo>
                    <a:pt x="449" y="320"/>
                    <a:pt x="444" y="323"/>
                    <a:pt x="438" y="325"/>
                  </a:cubicBezTo>
                  <a:cubicBezTo>
                    <a:pt x="383" y="345"/>
                    <a:pt x="326" y="327"/>
                    <a:pt x="281" y="302"/>
                  </a:cubicBezTo>
                  <a:moveTo>
                    <a:pt x="154" y="243"/>
                  </a:moveTo>
                  <a:cubicBezTo>
                    <a:pt x="178" y="247"/>
                    <a:pt x="200" y="246"/>
                    <a:pt x="204" y="246"/>
                  </a:cubicBezTo>
                  <a:cubicBezTo>
                    <a:pt x="207" y="248"/>
                    <a:pt x="209" y="250"/>
                    <a:pt x="212" y="252"/>
                  </a:cubicBezTo>
                  <a:cubicBezTo>
                    <a:pt x="213" y="252"/>
                    <a:pt x="213" y="252"/>
                    <a:pt x="213" y="252"/>
                  </a:cubicBezTo>
                  <a:cubicBezTo>
                    <a:pt x="213" y="252"/>
                    <a:pt x="218" y="213"/>
                    <a:pt x="269" y="183"/>
                  </a:cubicBezTo>
                  <a:cubicBezTo>
                    <a:pt x="196" y="163"/>
                    <a:pt x="154" y="241"/>
                    <a:pt x="154" y="241"/>
                  </a:cubicBezTo>
                  <a:cubicBezTo>
                    <a:pt x="154" y="243"/>
                    <a:pt x="154" y="243"/>
                    <a:pt x="154" y="243"/>
                  </a:cubicBezTo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146"/>
            <p:cNvSpPr>
              <a:spLocks noEditPoints="1"/>
            </p:cNvSpPr>
            <p:nvPr/>
          </p:nvSpPr>
          <p:spPr bwMode="auto">
            <a:xfrm>
              <a:off x="1795463" y="4017963"/>
              <a:ext cx="3175" cy="476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1 h 2"/>
                <a:gd name="T12" fmla="*/ 0 w 1"/>
                <a:gd name="T13" fmla="*/ 2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1 h 2"/>
                <a:gd name="T20" fmla="*/ 0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0 w 1"/>
                <a:gd name="T35" fmla="*/ 1 h 2"/>
                <a:gd name="T36" fmla="*/ 0 w 1"/>
                <a:gd name="T37" fmla="*/ 1 h 2"/>
                <a:gd name="T38" fmla="*/ 0 w 1"/>
                <a:gd name="T39" fmla="*/ 1 h 2"/>
                <a:gd name="T40" fmla="*/ 0 w 1"/>
                <a:gd name="T41" fmla="*/ 0 h 2"/>
                <a:gd name="T42" fmla="*/ 0 w 1"/>
                <a:gd name="T43" fmla="*/ 0 h 2"/>
                <a:gd name="T44" fmla="*/ 0 w 1"/>
                <a:gd name="T45" fmla="*/ 0 h 2"/>
                <a:gd name="T46" fmla="*/ 1 w 1"/>
                <a:gd name="T47" fmla="*/ 0 h 2"/>
                <a:gd name="T48" fmla="*/ 1 w 1"/>
                <a:gd name="T49" fmla="*/ 0 h 2"/>
                <a:gd name="T50" fmla="*/ 1 w 1"/>
                <a:gd name="T51" fmla="*/ 0 h 2"/>
                <a:gd name="T52" fmla="*/ 1 w 1"/>
                <a:gd name="T53" fmla="*/ 0 h 2"/>
                <a:gd name="T54" fmla="*/ 1 w 1"/>
                <a:gd name="T55" fmla="*/ 0 h 2"/>
                <a:gd name="T56" fmla="*/ 1 w 1"/>
                <a:gd name="T5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Freeform 147"/>
            <p:cNvSpPr/>
            <p:nvPr/>
          </p:nvSpPr>
          <p:spPr bwMode="auto">
            <a:xfrm>
              <a:off x="1787526" y="3481388"/>
              <a:ext cx="465138" cy="573088"/>
            </a:xfrm>
            <a:custGeom>
              <a:avLst/>
              <a:gdLst>
                <a:gd name="T0" fmla="*/ 166 w 166"/>
                <a:gd name="T1" fmla="*/ 0 h 204"/>
                <a:gd name="T2" fmla="*/ 4 w 166"/>
                <a:gd name="T3" fmla="*/ 191 h 204"/>
                <a:gd name="T4" fmla="*/ 4 w 166"/>
                <a:gd name="T5" fmla="*/ 191 h 204"/>
                <a:gd name="T6" fmla="*/ 4 w 166"/>
                <a:gd name="T7" fmla="*/ 191 h 204"/>
                <a:gd name="T8" fmla="*/ 4 w 166"/>
                <a:gd name="T9" fmla="*/ 191 h 204"/>
                <a:gd name="T10" fmla="*/ 3 w 166"/>
                <a:gd name="T11" fmla="*/ 191 h 204"/>
                <a:gd name="T12" fmla="*/ 3 w 166"/>
                <a:gd name="T13" fmla="*/ 191 h 204"/>
                <a:gd name="T14" fmla="*/ 3 w 166"/>
                <a:gd name="T15" fmla="*/ 192 h 204"/>
                <a:gd name="T16" fmla="*/ 3 w 166"/>
                <a:gd name="T17" fmla="*/ 192 h 204"/>
                <a:gd name="T18" fmla="*/ 3 w 166"/>
                <a:gd name="T19" fmla="*/ 192 h 204"/>
                <a:gd name="T20" fmla="*/ 3 w 166"/>
                <a:gd name="T21" fmla="*/ 192 h 204"/>
                <a:gd name="T22" fmla="*/ 3 w 166"/>
                <a:gd name="T23" fmla="*/ 192 h 204"/>
                <a:gd name="T24" fmla="*/ 3 w 166"/>
                <a:gd name="T25" fmla="*/ 192 h 204"/>
                <a:gd name="T26" fmla="*/ 3 w 166"/>
                <a:gd name="T27" fmla="*/ 192 h 204"/>
                <a:gd name="T28" fmla="*/ 3 w 166"/>
                <a:gd name="T29" fmla="*/ 192 h 204"/>
                <a:gd name="T30" fmla="*/ 3 w 166"/>
                <a:gd name="T31" fmla="*/ 192 h 204"/>
                <a:gd name="T32" fmla="*/ 3 w 166"/>
                <a:gd name="T33" fmla="*/ 193 h 204"/>
                <a:gd name="T34" fmla="*/ 3 w 166"/>
                <a:gd name="T35" fmla="*/ 193 h 204"/>
                <a:gd name="T36" fmla="*/ 3 w 166"/>
                <a:gd name="T37" fmla="*/ 193 h 204"/>
                <a:gd name="T38" fmla="*/ 3 w 166"/>
                <a:gd name="T39" fmla="*/ 193 h 204"/>
                <a:gd name="T40" fmla="*/ 3 w 166"/>
                <a:gd name="T41" fmla="*/ 193 h 204"/>
                <a:gd name="T42" fmla="*/ 3 w 166"/>
                <a:gd name="T43" fmla="*/ 193 h 204"/>
                <a:gd name="T44" fmla="*/ 3 w 166"/>
                <a:gd name="T45" fmla="*/ 193 h 204"/>
                <a:gd name="T46" fmla="*/ 2 w 166"/>
                <a:gd name="T47" fmla="*/ 194 h 204"/>
                <a:gd name="T48" fmla="*/ 2 w 166"/>
                <a:gd name="T49" fmla="*/ 194 h 204"/>
                <a:gd name="T50" fmla="*/ 2 w 166"/>
                <a:gd name="T51" fmla="*/ 194 h 204"/>
                <a:gd name="T52" fmla="*/ 1 w 166"/>
                <a:gd name="T53" fmla="*/ 204 h 204"/>
                <a:gd name="T54" fmla="*/ 0 w 166"/>
                <a:gd name="T55" fmla="*/ 204 h 204"/>
                <a:gd name="T56" fmla="*/ 43 w 166"/>
                <a:gd name="T57" fmla="*/ 148 h 204"/>
                <a:gd name="T58" fmla="*/ 166 w 166"/>
                <a:gd name="T5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04">
                  <a:moveTo>
                    <a:pt x="166" y="0"/>
                  </a:moveTo>
                  <a:cubicBezTo>
                    <a:pt x="68" y="25"/>
                    <a:pt x="44" y="105"/>
                    <a:pt x="4" y="191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4" y="191"/>
                    <a:pt x="3" y="191"/>
                    <a:pt x="3" y="191"/>
                  </a:cubicBezTo>
                  <a:cubicBezTo>
                    <a:pt x="3" y="191"/>
                    <a:pt x="3" y="191"/>
                    <a:pt x="3" y="191"/>
                  </a:cubicBezTo>
                  <a:cubicBezTo>
                    <a:pt x="3" y="191"/>
                    <a:pt x="3" y="191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3" y="192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4"/>
                    <a:pt x="2" y="194"/>
                    <a:pt x="2" y="194"/>
                  </a:cubicBezTo>
                  <a:cubicBezTo>
                    <a:pt x="2" y="194"/>
                    <a:pt x="2" y="194"/>
                    <a:pt x="2" y="194"/>
                  </a:cubicBezTo>
                  <a:cubicBezTo>
                    <a:pt x="2" y="194"/>
                    <a:pt x="2" y="194"/>
                    <a:pt x="2" y="194"/>
                  </a:cubicBezTo>
                  <a:cubicBezTo>
                    <a:pt x="2" y="197"/>
                    <a:pt x="1" y="200"/>
                    <a:pt x="1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6" y="188"/>
                    <a:pt x="31" y="169"/>
                    <a:pt x="43" y="148"/>
                  </a:cubicBezTo>
                  <a:cubicBezTo>
                    <a:pt x="79" y="92"/>
                    <a:pt x="108" y="33"/>
                    <a:pt x="166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Freeform 148"/>
            <p:cNvSpPr/>
            <p:nvPr/>
          </p:nvSpPr>
          <p:spPr bwMode="auto">
            <a:xfrm>
              <a:off x="2414588" y="3557588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Freeform 149"/>
            <p:cNvSpPr/>
            <p:nvPr/>
          </p:nvSpPr>
          <p:spPr bwMode="auto">
            <a:xfrm>
              <a:off x="2414588" y="3557588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Freeform 150"/>
            <p:cNvSpPr>
              <a:spLocks noEditPoints="1"/>
            </p:cNvSpPr>
            <p:nvPr/>
          </p:nvSpPr>
          <p:spPr bwMode="auto">
            <a:xfrm>
              <a:off x="2376488" y="3505201"/>
              <a:ext cx="300038" cy="198438"/>
            </a:xfrm>
            <a:custGeom>
              <a:avLst/>
              <a:gdLst>
                <a:gd name="T0" fmla="*/ 9 w 107"/>
                <a:gd name="T1" fmla="*/ 71 h 71"/>
                <a:gd name="T2" fmla="*/ 9 w 107"/>
                <a:gd name="T3" fmla="*/ 71 h 71"/>
                <a:gd name="T4" fmla="*/ 61 w 107"/>
                <a:gd name="T5" fmla="*/ 68 h 71"/>
                <a:gd name="T6" fmla="*/ 61 w 107"/>
                <a:gd name="T7" fmla="*/ 68 h 71"/>
                <a:gd name="T8" fmla="*/ 61 w 107"/>
                <a:gd name="T9" fmla="*/ 68 h 71"/>
                <a:gd name="T10" fmla="*/ 61 w 107"/>
                <a:gd name="T11" fmla="*/ 68 h 71"/>
                <a:gd name="T12" fmla="*/ 61 w 107"/>
                <a:gd name="T13" fmla="*/ 68 h 71"/>
                <a:gd name="T14" fmla="*/ 61 w 107"/>
                <a:gd name="T15" fmla="*/ 68 h 71"/>
                <a:gd name="T16" fmla="*/ 61 w 107"/>
                <a:gd name="T17" fmla="*/ 68 h 71"/>
                <a:gd name="T18" fmla="*/ 61 w 107"/>
                <a:gd name="T19" fmla="*/ 68 h 71"/>
                <a:gd name="T20" fmla="*/ 61 w 107"/>
                <a:gd name="T21" fmla="*/ 68 h 71"/>
                <a:gd name="T22" fmla="*/ 68 w 107"/>
                <a:gd name="T23" fmla="*/ 68 h 71"/>
                <a:gd name="T24" fmla="*/ 69 w 107"/>
                <a:gd name="T25" fmla="*/ 68 h 71"/>
                <a:gd name="T26" fmla="*/ 69 w 107"/>
                <a:gd name="T27" fmla="*/ 68 h 71"/>
                <a:gd name="T28" fmla="*/ 69 w 107"/>
                <a:gd name="T29" fmla="*/ 68 h 71"/>
                <a:gd name="T30" fmla="*/ 69 w 107"/>
                <a:gd name="T31" fmla="*/ 68 h 71"/>
                <a:gd name="T32" fmla="*/ 69 w 107"/>
                <a:gd name="T33" fmla="*/ 68 h 71"/>
                <a:gd name="T34" fmla="*/ 69 w 107"/>
                <a:gd name="T35" fmla="*/ 68 h 71"/>
                <a:gd name="T36" fmla="*/ 69 w 107"/>
                <a:gd name="T37" fmla="*/ 68 h 71"/>
                <a:gd name="T38" fmla="*/ 69 w 107"/>
                <a:gd name="T39" fmla="*/ 68 h 71"/>
                <a:gd name="T40" fmla="*/ 69 w 107"/>
                <a:gd name="T41" fmla="*/ 68 h 71"/>
                <a:gd name="T42" fmla="*/ 69 w 107"/>
                <a:gd name="T43" fmla="*/ 68 h 71"/>
                <a:gd name="T44" fmla="*/ 69 w 107"/>
                <a:gd name="T45" fmla="*/ 68 h 71"/>
                <a:gd name="T46" fmla="*/ 69 w 107"/>
                <a:gd name="T47" fmla="*/ 68 h 71"/>
                <a:gd name="T48" fmla="*/ 69 w 107"/>
                <a:gd name="T49" fmla="*/ 68 h 71"/>
                <a:gd name="T50" fmla="*/ 69 w 107"/>
                <a:gd name="T51" fmla="*/ 68 h 71"/>
                <a:gd name="T52" fmla="*/ 70 w 107"/>
                <a:gd name="T53" fmla="*/ 67 h 71"/>
                <a:gd name="T54" fmla="*/ 71 w 107"/>
                <a:gd name="T55" fmla="*/ 67 h 71"/>
                <a:gd name="T56" fmla="*/ 71 w 107"/>
                <a:gd name="T57" fmla="*/ 67 h 71"/>
                <a:gd name="T58" fmla="*/ 71 w 107"/>
                <a:gd name="T59" fmla="*/ 67 h 71"/>
                <a:gd name="T60" fmla="*/ 71 w 107"/>
                <a:gd name="T61" fmla="*/ 66 h 71"/>
                <a:gd name="T62" fmla="*/ 71 w 107"/>
                <a:gd name="T63" fmla="*/ 66 h 71"/>
                <a:gd name="T64" fmla="*/ 71 w 107"/>
                <a:gd name="T65" fmla="*/ 66 h 71"/>
                <a:gd name="T66" fmla="*/ 71 w 107"/>
                <a:gd name="T67" fmla="*/ 66 h 71"/>
                <a:gd name="T68" fmla="*/ 71 w 107"/>
                <a:gd name="T69" fmla="*/ 66 h 71"/>
                <a:gd name="T70" fmla="*/ 71 w 107"/>
                <a:gd name="T71" fmla="*/ 66 h 71"/>
                <a:gd name="T72" fmla="*/ 71 w 107"/>
                <a:gd name="T73" fmla="*/ 66 h 71"/>
                <a:gd name="T74" fmla="*/ 71 w 107"/>
                <a:gd name="T75" fmla="*/ 66 h 71"/>
                <a:gd name="T76" fmla="*/ 71 w 107"/>
                <a:gd name="T77" fmla="*/ 66 h 71"/>
                <a:gd name="T78" fmla="*/ 71 w 107"/>
                <a:gd name="T79" fmla="*/ 66 h 71"/>
                <a:gd name="T80" fmla="*/ 71 w 107"/>
                <a:gd name="T81" fmla="*/ 66 h 71"/>
                <a:gd name="T82" fmla="*/ 0 w 107"/>
                <a:gd name="T83" fmla="*/ 49 h 71"/>
                <a:gd name="T84" fmla="*/ 0 w 107"/>
                <a:gd name="T85" fmla="*/ 49 h 71"/>
                <a:gd name="T86" fmla="*/ 70 w 107"/>
                <a:gd name="T87" fmla="*/ 31 h 71"/>
                <a:gd name="T88" fmla="*/ 66 w 107"/>
                <a:gd name="T89" fmla="*/ 24 h 71"/>
                <a:gd name="T90" fmla="*/ 66 w 107"/>
                <a:gd name="T91" fmla="*/ 24 h 71"/>
                <a:gd name="T92" fmla="*/ 66 w 107"/>
                <a:gd name="T93" fmla="*/ 24 h 71"/>
                <a:gd name="T94" fmla="*/ 66 w 107"/>
                <a:gd name="T95" fmla="*/ 24 h 71"/>
                <a:gd name="T96" fmla="*/ 68 w 107"/>
                <a:gd name="T97" fmla="*/ 23 h 71"/>
                <a:gd name="T98" fmla="*/ 66 w 107"/>
                <a:gd name="T99" fmla="*/ 23 h 71"/>
                <a:gd name="T100" fmla="*/ 66 w 107"/>
                <a:gd name="T101" fmla="*/ 24 h 71"/>
                <a:gd name="T102" fmla="*/ 71 w 107"/>
                <a:gd name="T103" fmla="*/ 21 h 71"/>
                <a:gd name="T104" fmla="*/ 61 w 107"/>
                <a:gd name="T105" fmla="*/ 68 h 71"/>
                <a:gd name="T106" fmla="*/ 37 w 107"/>
                <a:gd name="T107" fmla="*/ 17 h 71"/>
                <a:gd name="T108" fmla="*/ 9 w 107"/>
                <a:gd name="T109" fmla="*/ 71 h 71"/>
                <a:gd name="T110" fmla="*/ 37 w 107"/>
                <a:gd name="T111" fmla="*/ 16 h 71"/>
                <a:gd name="T112" fmla="*/ 37 w 107"/>
                <a:gd name="T113" fmla="*/ 16 h 71"/>
                <a:gd name="T114" fmla="*/ 101 w 107"/>
                <a:gd name="T115" fmla="*/ 6 h 71"/>
                <a:gd name="T116" fmla="*/ 101 w 107"/>
                <a:gd name="T117" fmla="*/ 5 h 71"/>
                <a:gd name="T118" fmla="*/ 101 w 107"/>
                <a:gd name="T119" fmla="*/ 5 h 71"/>
                <a:gd name="T120" fmla="*/ 101 w 107"/>
                <a:gd name="T121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7" h="71">
                  <a:moveTo>
                    <a:pt x="9" y="71"/>
                  </a:move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1" y="68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moveTo>
                    <a:pt x="69" y="68"/>
                  </a:moveTo>
                  <a:cubicBezTo>
                    <a:pt x="69" y="68"/>
                    <a:pt x="68" y="68"/>
                    <a:pt x="68" y="68"/>
                  </a:cubicBezTo>
                  <a:cubicBezTo>
                    <a:pt x="68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7"/>
                  </a:move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moveTo>
                    <a:pt x="71" y="67"/>
                  </a:moveTo>
                  <a:cubicBezTo>
                    <a:pt x="71" y="67"/>
                    <a:pt x="71" y="67"/>
                    <a:pt x="71" y="67"/>
                  </a:cubicBezTo>
                  <a:cubicBezTo>
                    <a:pt x="71" y="67"/>
                    <a:pt x="71" y="67"/>
                    <a:pt x="71" y="67"/>
                  </a:cubicBezTo>
                  <a:moveTo>
                    <a:pt x="71" y="66"/>
                  </a:moveTo>
                  <a:cubicBezTo>
                    <a:pt x="71" y="66"/>
                    <a:pt x="71" y="67"/>
                    <a:pt x="71" y="67"/>
                  </a:cubicBezTo>
                  <a:cubicBezTo>
                    <a:pt x="71" y="67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71" y="66"/>
                  </a:moveTo>
                  <a:cubicBezTo>
                    <a:pt x="71" y="66"/>
                    <a:pt x="71" y="66"/>
                    <a:pt x="71" y="66"/>
                  </a:cubicBezTo>
                  <a:cubicBezTo>
                    <a:pt x="71" y="66"/>
                    <a:pt x="71" y="66"/>
                    <a:pt x="71" y="66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6"/>
                    <a:pt x="1" y="60"/>
                  </a:cubicBezTo>
                  <a:cubicBezTo>
                    <a:pt x="0" y="56"/>
                    <a:pt x="0" y="53"/>
                    <a:pt x="0" y="49"/>
                  </a:cubicBezTo>
                  <a:moveTo>
                    <a:pt x="66" y="24"/>
                  </a:moveTo>
                  <a:cubicBezTo>
                    <a:pt x="67" y="26"/>
                    <a:pt x="69" y="28"/>
                    <a:pt x="70" y="31"/>
                  </a:cubicBezTo>
                  <a:cubicBezTo>
                    <a:pt x="76" y="44"/>
                    <a:pt x="76" y="60"/>
                    <a:pt x="71" y="66"/>
                  </a:cubicBezTo>
                  <a:cubicBezTo>
                    <a:pt x="77" y="59"/>
                    <a:pt x="76" y="38"/>
                    <a:pt x="66" y="24"/>
                  </a:cubicBezTo>
                  <a:moveTo>
                    <a:pt x="66" y="24"/>
                  </a:move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66" y="24"/>
                  </a:move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71" y="21"/>
                  </a:moveTo>
                  <a:cubicBezTo>
                    <a:pt x="70" y="22"/>
                    <a:pt x="69" y="22"/>
                    <a:pt x="68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7" y="23"/>
                    <a:pt x="66" y="23"/>
                    <a:pt x="66" y="23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23"/>
                    <a:pt x="68" y="23"/>
                    <a:pt x="71" y="21"/>
                  </a:cubicBezTo>
                  <a:moveTo>
                    <a:pt x="37" y="17"/>
                  </a:moveTo>
                  <a:cubicBezTo>
                    <a:pt x="39" y="29"/>
                    <a:pt x="46" y="64"/>
                    <a:pt x="61" y="68"/>
                  </a:cubicBezTo>
                  <a:cubicBezTo>
                    <a:pt x="53" y="66"/>
                    <a:pt x="48" y="56"/>
                    <a:pt x="44" y="45"/>
                  </a:cubicBezTo>
                  <a:cubicBezTo>
                    <a:pt x="40" y="34"/>
                    <a:pt x="38" y="23"/>
                    <a:pt x="37" y="17"/>
                  </a:cubicBezTo>
                  <a:moveTo>
                    <a:pt x="37" y="16"/>
                  </a:moveTo>
                  <a:cubicBezTo>
                    <a:pt x="38" y="40"/>
                    <a:pt x="20" y="69"/>
                    <a:pt x="9" y="71"/>
                  </a:cubicBezTo>
                  <a:cubicBezTo>
                    <a:pt x="20" y="69"/>
                    <a:pt x="38" y="40"/>
                    <a:pt x="37" y="16"/>
                  </a:cubicBezTo>
                  <a:moveTo>
                    <a:pt x="37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moveTo>
                    <a:pt x="101" y="6"/>
                  </a:move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101" y="5"/>
                  </a:move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5"/>
                  </a:cubicBezTo>
                  <a:moveTo>
                    <a:pt x="107" y="0"/>
                  </a:moveTo>
                  <a:cubicBezTo>
                    <a:pt x="105" y="2"/>
                    <a:pt x="103" y="4"/>
                    <a:pt x="101" y="5"/>
                  </a:cubicBezTo>
                  <a:cubicBezTo>
                    <a:pt x="103" y="4"/>
                    <a:pt x="105" y="2"/>
                    <a:pt x="10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Freeform 151"/>
            <p:cNvSpPr/>
            <p:nvPr/>
          </p:nvSpPr>
          <p:spPr bwMode="auto">
            <a:xfrm>
              <a:off x="2366963" y="3505201"/>
              <a:ext cx="766763" cy="627063"/>
            </a:xfrm>
            <a:custGeom>
              <a:avLst/>
              <a:gdLst>
                <a:gd name="T0" fmla="*/ 110 w 273"/>
                <a:gd name="T1" fmla="*/ 0 h 224"/>
                <a:gd name="T2" fmla="*/ 110 w 273"/>
                <a:gd name="T3" fmla="*/ 0 h 224"/>
                <a:gd name="T4" fmla="*/ 104 w 273"/>
                <a:gd name="T5" fmla="*/ 5 h 224"/>
                <a:gd name="T6" fmla="*/ 104 w 273"/>
                <a:gd name="T7" fmla="*/ 6 h 224"/>
                <a:gd name="T8" fmla="*/ 74 w 273"/>
                <a:gd name="T9" fmla="*/ 21 h 224"/>
                <a:gd name="T10" fmla="*/ 69 w 273"/>
                <a:gd name="T11" fmla="*/ 24 h 224"/>
                <a:gd name="T12" fmla="*/ 69 w 273"/>
                <a:gd name="T13" fmla="*/ 24 h 224"/>
                <a:gd name="T14" fmla="*/ 69 w 273"/>
                <a:gd name="T15" fmla="*/ 24 h 224"/>
                <a:gd name="T16" fmla="*/ 74 w 273"/>
                <a:gd name="T17" fmla="*/ 66 h 224"/>
                <a:gd name="T18" fmla="*/ 74 w 273"/>
                <a:gd name="T19" fmla="*/ 66 h 224"/>
                <a:gd name="T20" fmla="*/ 74 w 273"/>
                <a:gd name="T21" fmla="*/ 66 h 224"/>
                <a:gd name="T22" fmla="*/ 74 w 273"/>
                <a:gd name="T23" fmla="*/ 66 h 224"/>
                <a:gd name="T24" fmla="*/ 74 w 273"/>
                <a:gd name="T25" fmla="*/ 66 h 224"/>
                <a:gd name="T26" fmla="*/ 74 w 273"/>
                <a:gd name="T27" fmla="*/ 66 h 224"/>
                <a:gd name="T28" fmla="*/ 74 w 273"/>
                <a:gd name="T29" fmla="*/ 66 h 224"/>
                <a:gd name="T30" fmla="*/ 74 w 273"/>
                <a:gd name="T31" fmla="*/ 66 h 224"/>
                <a:gd name="T32" fmla="*/ 74 w 273"/>
                <a:gd name="T33" fmla="*/ 67 h 224"/>
                <a:gd name="T34" fmla="*/ 74 w 273"/>
                <a:gd name="T35" fmla="*/ 67 h 224"/>
                <a:gd name="T36" fmla="*/ 73 w 273"/>
                <a:gd name="T37" fmla="*/ 67 h 224"/>
                <a:gd name="T38" fmla="*/ 72 w 273"/>
                <a:gd name="T39" fmla="*/ 68 h 224"/>
                <a:gd name="T40" fmla="*/ 72 w 273"/>
                <a:gd name="T41" fmla="*/ 68 h 224"/>
                <a:gd name="T42" fmla="*/ 72 w 273"/>
                <a:gd name="T43" fmla="*/ 68 h 224"/>
                <a:gd name="T44" fmla="*/ 72 w 273"/>
                <a:gd name="T45" fmla="*/ 68 h 224"/>
                <a:gd name="T46" fmla="*/ 72 w 273"/>
                <a:gd name="T47" fmla="*/ 68 h 224"/>
                <a:gd name="T48" fmla="*/ 72 w 273"/>
                <a:gd name="T49" fmla="*/ 68 h 224"/>
                <a:gd name="T50" fmla="*/ 72 w 273"/>
                <a:gd name="T51" fmla="*/ 68 h 224"/>
                <a:gd name="T52" fmla="*/ 72 w 273"/>
                <a:gd name="T53" fmla="*/ 68 h 224"/>
                <a:gd name="T54" fmla="*/ 72 w 273"/>
                <a:gd name="T55" fmla="*/ 68 h 224"/>
                <a:gd name="T56" fmla="*/ 71 w 273"/>
                <a:gd name="T57" fmla="*/ 68 h 224"/>
                <a:gd name="T58" fmla="*/ 71 w 273"/>
                <a:gd name="T59" fmla="*/ 68 h 224"/>
                <a:gd name="T60" fmla="*/ 67 w 273"/>
                <a:gd name="T61" fmla="*/ 69 h 224"/>
                <a:gd name="T62" fmla="*/ 64 w 273"/>
                <a:gd name="T63" fmla="*/ 68 h 224"/>
                <a:gd name="T64" fmla="*/ 64 w 273"/>
                <a:gd name="T65" fmla="*/ 68 h 224"/>
                <a:gd name="T66" fmla="*/ 64 w 273"/>
                <a:gd name="T67" fmla="*/ 68 h 224"/>
                <a:gd name="T68" fmla="*/ 64 w 273"/>
                <a:gd name="T69" fmla="*/ 68 h 224"/>
                <a:gd name="T70" fmla="*/ 64 w 273"/>
                <a:gd name="T71" fmla="*/ 68 h 224"/>
                <a:gd name="T72" fmla="*/ 64 w 273"/>
                <a:gd name="T73" fmla="*/ 68 h 224"/>
                <a:gd name="T74" fmla="*/ 40 w 273"/>
                <a:gd name="T75" fmla="*/ 17 h 224"/>
                <a:gd name="T76" fmla="*/ 40 w 273"/>
                <a:gd name="T77" fmla="*/ 15 h 224"/>
                <a:gd name="T78" fmla="*/ 40 w 273"/>
                <a:gd name="T79" fmla="*/ 15 h 224"/>
                <a:gd name="T80" fmla="*/ 40 w 273"/>
                <a:gd name="T81" fmla="*/ 16 h 224"/>
                <a:gd name="T82" fmla="*/ 12 w 273"/>
                <a:gd name="T83" fmla="*/ 71 h 224"/>
                <a:gd name="T84" fmla="*/ 12 w 273"/>
                <a:gd name="T85" fmla="*/ 71 h 224"/>
                <a:gd name="T86" fmla="*/ 12 w 273"/>
                <a:gd name="T87" fmla="*/ 71 h 224"/>
                <a:gd name="T88" fmla="*/ 4 w 273"/>
                <a:gd name="T89" fmla="*/ 60 h 224"/>
                <a:gd name="T90" fmla="*/ 4 w 273"/>
                <a:gd name="T91" fmla="*/ 60 h 224"/>
                <a:gd name="T92" fmla="*/ 2 w 273"/>
                <a:gd name="T93" fmla="*/ 79 h 224"/>
                <a:gd name="T94" fmla="*/ 38 w 273"/>
                <a:gd name="T95" fmla="*/ 70 h 224"/>
                <a:gd name="T96" fmla="*/ 71 w 273"/>
                <a:gd name="T97" fmla="*/ 79 h 224"/>
                <a:gd name="T98" fmla="*/ 124 w 273"/>
                <a:gd name="T99" fmla="*/ 8 h 224"/>
                <a:gd name="T100" fmla="*/ 271 w 273"/>
                <a:gd name="T101" fmla="*/ 203 h 224"/>
                <a:gd name="T102" fmla="*/ 271 w 273"/>
                <a:gd name="T103" fmla="*/ 203 h 224"/>
                <a:gd name="T104" fmla="*/ 271 w 273"/>
                <a:gd name="T105" fmla="*/ 202 h 224"/>
                <a:gd name="T106" fmla="*/ 129 w 273"/>
                <a:gd name="T107" fmla="*/ 5 h 224"/>
                <a:gd name="T108" fmla="*/ 111 w 273"/>
                <a:gd name="T109" fmla="*/ 0 h 224"/>
                <a:gd name="T110" fmla="*/ 110 w 273"/>
                <a:gd name="T11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3" h="224">
                  <a:moveTo>
                    <a:pt x="110" y="0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8" y="2"/>
                    <a:pt x="106" y="4"/>
                    <a:pt x="104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94" y="13"/>
                    <a:pt x="81" y="19"/>
                    <a:pt x="74" y="21"/>
                  </a:cubicBezTo>
                  <a:cubicBezTo>
                    <a:pt x="71" y="23"/>
                    <a:pt x="69" y="23"/>
                    <a:pt x="69" y="23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9" y="38"/>
                    <a:pt x="80" y="59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7"/>
                    <a:pt x="74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4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69" y="69"/>
                    <a:pt x="67" y="69"/>
                  </a:cubicBezTo>
                  <a:cubicBezTo>
                    <a:pt x="66" y="69"/>
                    <a:pt x="65" y="69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49" y="64"/>
                    <a:pt x="42" y="29"/>
                    <a:pt x="40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40"/>
                    <a:pt x="23" y="69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8" y="71"/>
                    <a:pt x="5" y="68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3" y="56"/>
                    <a:pt x="3" y="53"/>
                    <a:pt x="3" y="49"/>
                  </a:cubicBezTo>
                  <a:cubicBezTo>
                    <a:pt x="0" y="59"/>
                    <a:pt x="0" y="69"/>
                    <a:pt x="2" y="79"/>
                  </a:cubicBezTo>
                  <a:cubicBezTo>
                    <a:pt x="4" y="84"/>
                    <a:pt x="8" y="85"/>
                    <a:pt x="12" y="85"/>
                  </a:cubicBezTo>
                  <a:cubicBezTo>
                    <a:pt x="21" y="85"/>
                    <a:pt x="32" y="76"/>
                    <a:pt x="38" y="70"/>
                  </a:cubicBezTo>
                  <a:cubicBezTo>
                    <a:pt x="44" y="77"/>
                    <a:pt x="51" y="83"/>
                    <a:pt x="59" y="83"/>
                  </a:cubicBezTo>
                  <a:cubicBezTo>
                    <a:pt x="63" y="83"/>
                    <a:pt x="67" y="82"/>
                    <a:pt x="71" y="79"/>
                  </a:cubicBezTo>
                  <a:cubicBezTo>
                    <a:pt x="90" y="67"/>
                    <a:pt x="80" y="49"/>
                    <a:pt x="74" y="31"/>
                  </a:cubicBezTo>
                  <a:cubicBezTo>
                    <a:pt x="92" y="28"/>
                    <a:pt x="110" y="20"/>
                    <a:pt x="124" y="8"/>
                  </a:cubicBezTo>
                  <a:cubicBezTo>
                    <a:pt x="215" y="46"/>
                    <a:pt x="209" y="159"/>
                    <a:pt x="273" y="224"/>
                  </a:cubicBezTo>
                  <a:cubicBezTo>
                    <a:pt x="273" y="214"/>
                    <a:pt x="272" y="206"/>
                    <a:pt x="271" y="203"/>
                  </a:cubicBezTo>
                  <a:cubicBezTo>
                    <a:pt x="271" y="203"/>
                    <a:pt x="271" y="203"/>
                    <a:pt x="271" y="203"/>
                  </a:cubicBezTo>
                  <a:cubicBezTo>
                    <a:pt x="271" y="203"/>
                    <a:pt x="271" y="203"/>
                    <a:pt x="271" y="203"/>
                  </a:cubicBezTo>
                  <a:cubicBezTo>
                    <a:pt x="271" y="202"/>
                    <a:pt x="271" y="202"/>
                    <a:pt x="271" y="202"/>
                  </a:cubicBezTo>
                  <a:cubicBezTo>
                    <a:pt x="271" y="202"/>
                    <a:pt x="271" y="202"/>
                    <a:pt x="271" y="202"/>
                  </a:cubicBezTo>
                  <a:cubicBezTo>
                    <a:pt x="271" y="202"/>
                    <a:pt x="271" y="202"/>
                    <a:pt x="271" y="202"/>
                  </a:cubicBezTo>
                  <a:cubicBezTo>
                    <a:pt x="240" y="123"/>
                    <a:pt x="226" y="37"/>
                    <a:pt x="129" y="5"/>
                  </a:cubicBezTo>
                  <a:cubicBezTo>
                    <a:pt x="123" y="3"/>
                    <a:pt x="117" y="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0" y="0"/>
                    <a:pt x="110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Freeform 152"/>
            <p:cNvSpPr>
              <a:spLocks noEditPoints="1"/>
            </p:cNvSpPr>
            <p:nvPr/>
          </p:nvSpPr>
          <p:spPr bwMode="auto">
            <a:xfrm>
              <a:off x="2311401" y="4167188"/>
              <a:ext cx="233363" cy="161925"/>
            </a:xfrm>
            <a:custGeom>
              <a:avLst/>
              <a:gdLst>
                <a:gd name="T0" fmla="*/ 79 w 83"/>
                <a:gd name="T1" fmla="*/ 57 h 58"/>
                <a:gd name="T2" fmla="*/ 75 w 83"/>
                <a:gd name="T3" fmla="*/ 58 h 58"/>
                <a:gd name="T4" fmla="*/ 75 w 83"/>
                <a:gd name="T5" fmla="*/ 58 h 58"/>
                <a:gd name="T6" fmla="*/ 79 w 83"/>
                <a:gd name="T7" fmla="*/ 57 h 58"/>
                <a:gd name="T8" fmla="*/ 80 w 83"/>
                <a:gd name="T9" fmla="*/ 57 h 58"/>
                <a:gd name="T10" fmla="*/ 80 w 83"/>
                <a:gd name="T11" fmla="*/ 57 h 58"/>
                <a:gd name="T12" fmla="*/ 80 w 83"/>
                <a:gd name="T13" fmla="*/ 57 h 58"/>
                <a:gd name="T14" fmla="*/ 81 w 83"/>
                <a:gd name="T15" fmla="*/ 57 h 58"/>
                <a:gd name="T16" fmla="*/ 81 w 83"/>
                <a:gd name="T17" fmla="*/ 57 h 58"/>
                <a:gd name="T18" fmla="*/ 81 w 83"/>
                <a:gd name="T19" fmla="*/ 57 h 58"/>
                <a:gd name="T20" fmla="*/ 82 w 83"/>
                <a:gd name="T21" fmla="*/ 56 h 58"/>
                <a:gd name="T22" fmla="*/ 82 w 83"/>
                <a:gd name="T23" fmla="*/ 56 h 58"/>
                <a:gd name="T24" fmla="*/ 82 w 83"/>
                <a:gd name="T25" fmla="*/ 56 h 58"/>
                <a:gd name="T26" fmla="*/ 82 w 83"/>
                <a:gd name="T27" fmla="*/ 56 h 58"/>
                <a:gd name="T28" fmla="*/ 82 w 83"/>
                <a:gd name="T29" fmla="*/ 56 h 58"/>
                <a:gd name="T30" fmla="*/ 82 w 83"/>
                <a:gd name="T31" fmla="*/ 56 h 58"/>
                <a:gd name="T32" fmla="*/ 83 w 83"/>
                <a:gd name="T33" fmla="*/ 56 h 58"/>
                <a:gd name="T34" fmla="*/ 83 w 83"/>
                <a:gd name="T35" fmla="*/ 56 h 58"/>
                <a:gd name="T36" fmla="*/ 83 w 83"/>
                <a:gd name="T37" fmla="*/ 56 h 58"/>
                <a:gd name="T38" fmla="*/ 83 w 83"/>
                <a:gd name="T39" fmla="*/ 56 h 58"/>
                <a:gd name="T40" fmla="*/ 83 w 83"/>
                <a:gd name="T41" fmla="*/ 56 h 58"/>
                <a:gd name="T42" fmla="*/ 83 w 83"/>
                <a:gd name="T43" fmla="*/ 56 h 58"/>
                <a:gd name="T44" fmla="*/ 83 w 83"/>
                <a:gd name="T45" fmla="*/ 56 h 58"/>
                <a:gd name="T46" fmla="*/ 6 w 83"/>
                <a:gd name="T47" fmla="*/ 0 h 58"/>
                <a:gd name="T48" fmla="*/ 0 w 83"/>
                <a:gd name="T49" fmla="*/ 0 h 58"/>
                <a:gd name="T50" fmla="*/ 0 w 83"/>
                <a:gd name="T51" fmla="*/ 0 h 58"/>
                <a:gd name="T52" fmla="*/ 6 w 83"/>
                <a:gd name="T53" fmla="*/ 0 h 58"/>
                <a:gd name="T54" fmla="*/ 14 w 83"/>
                <a:gd name="T55" fmla="*/ 6 h 58"/>
                <a:gd name="T56" fmla="*/ 14 w 83"/>
                <a:gd name="T57" fmla="*/ 6 h 58"/>
                <a:gd name="T58" fmla="*/ 6 w 83"/>
                <a:gd name="T5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" h="58">
                  <a:moveTo>
                    <a:pt x="79" y="57"/>
                  </a:moveTo>
                  <a:cubicBezTo>
                    <a:pt x="78" y="57"/>
                    <a:pt x="76" y="58"/>
                    <a:pt x="75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8"/>
                    <a:pt x="78" y="57"/>
                    <a:pt x="79" y="57"/>
                  </a:cubicBezTo>
                  <a:moveTo>
                    <a:pt x="80" y="57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moveTo>
                    <a:pt x="81" y="57"/>
                  </a:move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moveTo>
                    <a:pt x="83" y="56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moveTo>
                    <a:pt x="83" y="56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moveTo>
                    <a:pt x="6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9" y="2"/>
                    <a:pt x="11" y="4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4"/>
                    <a:pt x="9" y="2"/>
                    <a:pt x="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153"/>
            <p:cNvSpPr/>
            <p:nvPr/>
          </p:nvSpPr>
          <p:spPr bwMode="auto">
            <a:xfrm>
              <a:off x="2311401" y="4167188"/>
              <a:ext cx="233363" cy="169863"/>
            </a:xfrm>
            <a:custGeom>
              <a:avLst/>
              <a:gdLst>
                <a:gd name="T0" fmla="*/ 6 w 83"/>
                <a:gd name="T1" fmla="*/ 0 h 61"/>
                <a:gd name="T2" fmla="*/ 0 w 83"/>
                <a:gd name="T3" fmla="*/ 0 h 61"/>
                <a:gd name="T4" fmla="*/ 63 w 83"/>
                <a:gd name="T5" fmla="*/ 61 h 61"/>
                <a:gd name="T6" fmla="*/ 75 w 83"/>
                <a:gd name="T7" fmla="*/ 58 h 61"/>
                <a:gd name="T8" fmla="*/ 79 w 83"/>
                <a:gd name="T9" fmla="*/ 57 h 61"/>
                <a:gd name="T10" fmla="*/ 80 w 83"/>
                <a:gd name="T11" fmla="*/ 57 h 61"/>
                <a:gd name="T12" fmla="*/ 80 w 83"/>
                <a:gd name="T13" fmla="*/ 57 h 61"/>
                <a:gd name="T14" fmla="*/ 81 w 83"/>
                <a:gd name="T15" fmla="*/ 57 h 61"/>
                <a:gd name="T16" fmla="*/ 81 w 83"/>
                <a:gd name="T17" fmla="*/ 57 h 61"/>
                <a:gd name="T18" fmla="*/ 82 w 83"/>
                <a:gd name="T19" fmla="*/ 56 h 61"/>
                <a:gd name="T20" fmla="*/ 82 w 83"/>
                <a:gd name="T21" fmla="*/ 56 h 61"/>
                <a:gd name="T22" fmla="*/ 82 w 83"/>
                <a:gd name="T23" fmla="*/ 56 h 61"/>
                <a:gd name="T24" fmla="*/ 82 w 83"/>
                <a:gd name="T25" fmla="*/ 56 h 61"/>
                <a:gd name="T26" fmla="*/ 83 w 83"/>
                <a:gd name="T27" fmla="*/ 56 h 61"/>
                <a:gd name="T28" fmla="*/ 83 w 83"/>
                <a:gd name="T29" fmla="*/ 56 h 61"/>
                <a:gd name="T30" fmla="*/ 83 w 83"/>
                <a:gd name="T31" fmla="*/ 56 h 61"/>
                <a:gd name="T32" fmla="*/ 83 w 83"/>
                <a:gd name="T33" fmla="*/ 56 h 61"/>
                <a:gd name="T34" fmla="*/ 17 w 83"/>
                <a:gd name="T35" fmla="*/ 8 h 61"/>
                <a:gd name="T36" fmla="*/ 15 w 83"/>
                <a:gd name="T37" fmla="*/ 8 h 61"/>
                <a:gd name="T38" fmla="*/ 14 w 83"/>
                <a:gd name="T39" fmla="*/ 6 h 61"/>
                <a:gd name="T40" fmla="*/ 6 w 83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61">
                  <a:moveTo>
                    <a:pt x="6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19" y="22"/>
                    <a:pt x="38" y="48"/>
                    <a:pt x="63" y="61"/>
                  </a:cubicBezTo>
                  <a:cubicBezTo>
                    <a:pt x="68" y="60"/>
                    <a:pt x="71" y="59"/>
                    <a:pt x="75" y="58"/>
                  </a:cubicBezTo>
                  <a:cubicBezTo>
                    <a:pt x="76" y="58"/>
                    <a:pt x="78" y="57"/>
                    <a:pt x="79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7"/>
                    <a:pt x="80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58" y="44"/>
                    <a:pt x="38" y="27"/>
                    <a:pt x="17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4"/>
                    <a:pt x="9" y="2"/>
                    <a:pt x="6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154"/>
            <p:cNvSpPr/>
            <p:nvPr/>
          </p:nvSpPr>
          <p:spPr bwMode="auto">
            <a:xfrm>
              <a:off x="779463" y="4022726"/>
              <a:ext cx="1119188" cy="1670050"/>
            </a:xfrm>
            <a:custGeom>
              <a:avLst/>
              <a:gdLst>
                <a:gd name="T0" fmla="*/ 362 w 399"/>
                <a:gd name="T1" fmla="*/ 0 h 595"/>
                <a:gd name="T2" fmla="*/ 399 w 399"/>
                <a:gd name="T3" fmla="*/ 123 h 595"/>
                <a:gd name="T4" fmla="*/ 205 w 399"/>
                <a:gd name="T5" fmla="*/ 595 h 595"/>
                <a:gd name="T6" fmla="*/ 119 w 399"/>
                <a:gd name="T7" fmla="*/ 436 h 595"/>
                <a:gd name="T8" fmla="*/ 1 w 399"/>
                <a:gd name="T9" fmla="*/ 373 h 595"/>
                <a:gd name="T10" fmla="*/ 117 w 399"/>
                <a:gd name="T11" fmla="*/ 230 h 595"/>
                <a:gd name="T12" fmla="*/ 119 w 399"/>
                <a:gd name="T13" fmla="*/ 231 h 595"/>
                <a:gd name="T14" fmla="*/ 305 w 399"/>
                <a:gd name="T15" fmla="*/ 95 h 595"/>
                <a:gd name="T16" fmla="*/ 362 w 399"/>
                <a:gd name="T1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595">
                  <a:moveTo>
                    <a:pt x="362" y="0"/>
                  </a:moveTo>
                  <a:cubicBezTo>
                    <a:pt x="348" y="59"/>
                    <a:pt x="372" y="107"/>
                    <a:pt x="399" y="123"/>
                  </a:cubicBezTo>
                  <a:cubicBezTo>
                    <a:pt x="322" y="362"/>
                    <a:pt x="205" y="595"/>
                    <a:pt x="205" y="595"/>
                  </a:cubicBezTo>
                  <a:cubicBezTo>
                    <a:pt x="205" y="595"/>
                    <a:pt x="205" y="519"/>
                    <a:pt x="119" y="436"/>
                  </a:cubicBezTo>
                  <a:cubicBezTo>
                    <a:pt x="79" y="398"/>
                    <a:pt x="4" y="391"/>
                    <a:pt x="1" y="373"/>
                  </a:cubicBezTo>
                  <a:cubicBezTo>
                    <a:pt x="0" y="366"/>
                    <a:pt x="58" y="296"/>
                    <a:pt x="117" y="230"/>
                  </a:cubicBezTo>
                  <a:cubicBezTo>
                    <a:pt x="119" y="231"/>
                    <a:pt x="119" y="231"/>
                    <a:pt x="119" y="231"/>
                  </a:cubicBezTo>
                  <a:cubicBezTo>
                    <a:pt x="119" y="231"/>
                    <a:pt x="245" y="170"/>
                    <a:pt x="305" y="95"/>
                  </a:cubicBezTo>
                  <a:cubicBezTo>
                    <a:pt x="329" y="65"/>
                    <a:pt x="347" y="32"/>
                    <a:pt x="362" y="0"/>
                  </a:cubicBezTo>
                </a:path>
              </a:pathLst>
            </a:custGeom>
            <a:solidFill>
              <a:srgbClr val="EC9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155"/>
            <p:cNvSpPr/>
            <p:nvPr/>
          </p:nvSpPr>
          <p:spPr bwMode="auto">
            <a:xfrm>
              <a:off x="1635126" y="4022726"/>
              <a:ext cx="160338" cy="269875"/>
            </a:xfrm>
            <a:custGeom>
              <a:avLst/>
              <a:gdLst>
                <a:gd name="T0" fmla="*/ 57 w 57"/>
                <a:gd name="T1" fmla="*/ 0 h 96"/>
                <a:gd name="T2" fmla="*/ 0 w 57"/>
                <a:gd name="T3" fmla="*/ 95 h 96"/>
                <a:gd name="T4" fmla="*/ 0 w 57"/>
                <a:gd name="T5" fmla="*/ 96 h 96"/>
                <a:gd name="T6" fmla="*/ 0 w 57"/>
                <a:gd name="T7" fmla="*/ 95 h 96"/>
                <a:gd name="T8" fmla="*/ 57 w 57"/>
                <a:gd name="T9" fmla="*/ 0 h 96"/>
                <a:gd name="T10" fmla="*/ 57 w 57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6">
                  <a:moveTo>
                    <a:pt x="57" y="0"/>
                  </a:moveTo>
                  <a:cubicBezTo>
                    <a:pt x="42" y="32"/>
                    <a:pt x="24" y="65"/>
                    <a:pt x="0" y="95"/>
                  </a:cubicBezTo>
                  <a:cubicBezTo>
                    <a:pt x="0" y="95"/>
                    <a:pt x="0" y="96"/>
                    <a:pt x="0" y="96"/>
                  </a:cubicBezTo>
                  <a:cubicBezTo>
                    <a:pt x="0" y="96"/>
                    <a:pt x="0" y="95"/>
                    <a:pt x="0" y="95"/>
                  </a:cubicBezTo>
                  <a:cubicBezTo>
                    <a:pt x="24" y="65"/>
                    <a:pt x="42" y="32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156"/>
            <p:cNvSpPr/>
            <p:nvPr/>
          </p:nvSpPr>
          <p:spPr bwMode="auto">
            <a:xfrm>
              <a:off x="1784351" y="4022726"/>
              <a:ext cx="11113" cy="104775"/>
            </a:xfrm>
            <a:custGeom>
              <a:avLst/>
              <a:gdLst>
                <a:gd name="T0" fmla="*/ 4 w 4"/>
                <a:gd name="T1" fmla="*/ 0 h 37"/>
                <a:gd name="T2" fmla="*/ 0 w 4"/>
                <a:gd name="T3" fmla="*/ 34 h 37"/>
                <a:gd name="T4" fmla="*/ 0 w 4"/>
                <a:gd name="T5" fmla="*/ 37 h 37"/>
                <a:gd name="T6" fmla="*/ 0 w 4"/>
                <a:gd name="T7" fmla="*/ 36 h 37"/>
                <a:gd name="T8" fmla="*/ 1 w 4"/>
                <a:gd name="T9" fmla="*/ 11 h 37"/>
                <a:gd name="T10" fmla="*/ 1 w 4"/>
                <a:gd name="T11" fmla="*/ 11 h 37"/>
                <a:gd name="T12" fmla="*/ 2 w 4"/>
                <a:gd name="T13" fmla="*/ 11 h 37"/>
                <a:gd name="T14" fmla="*/ 3 w 4"/>
                <a:gd name="T15" fmla="*/ 1 h 37"/>
                <a:gd name="T16" fmla="*/ 3 w 4"/>
                <a:gd name="T17" fmla="*/ 1 h 37"/>
                <a:gd name="T18" fmla="*/ 3 w 4"/>
                <a:gd name="T19" fmla="*/ 1 h 37"/>
                <a:gd name="T20" fmla="*/ 4 w 4"/>
                <a:gd name="T21" fmla="*/ 0 h 37"/>
                <a:gd name="T22" fmla="*/ 4 w 4"/>
                <a:gd name="T23" fmla="*/ 0 h 37"/>
                <a:gd name="T24" fmla="*/ 4 w 4"/>
                <a:gd name="T25" fmla="*/ 0 h 37"/>
                <a:gd name="T26" fmla="*/ 4 w 4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7">
                  <a:moveTo>
                    <a:pt x="4" y="0"/>
                  </a:moveTo>
                  <a:cubicBezTo>
                    <a:pt x="1" y="12"/>
                    <a:pt x="0" y="23"/>
                    <a:pt x="0" y="34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7"/>
                    <a:pt x="0" y="36"/>
                    <a:pt x="0" y="36"/>
                  </a:cubicBezTo>
                  <a:cubicBezTo>
                    <a:pt x="0" y="28"/>
                    <a:pt x="0" y="2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7"/>
                    <a:pt x="3" y="4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157"/>
            <p:cNvSpPr>
              <a:spLocks noEditPoints="1"/>
            </p:cNvSpPr>
            <p:nvPr/>
          </p:nvSpPr>
          <p:spPr bwMode="auto">
            <a:xfrm>
              <a:off x="1787526" y="4022726"/>
              <a:ext cx="7938" cy="31750"/>
            </a:xfrm>
            <a:custGeom>
              <a:avLst/>
              <a:gdLst>
                <a:gd name="T0" fmla="*/ 1 w 3"/>
                <a:gd name="T1" fmla="*/ 11 h 11"/>
                <a:gd name="T2" fmla="*/ 0 w 3"/>
                <a:gd name="T3" fmla="*/ 11 h 11"/>
                <a:gd name="T4" fmla="*/ 0 w 3"/>
                <a:gd name="T5" fmla="*/ 11 h 11"/>
                <a:gd name="T6" fmla="*/ 1 w 3"/>
                <a:gd name="T7" fmla="*/ 11 h 11"/>
                <a:gd name="T8" fmla="*/ 2 w 3"/>
                <a:gd name="T9" fmla="*/ 1 h 11"/>
                <a:gd name="T10" fmla="*/ 2 w 3"/>
                <a:gd name="T11" fmla="*/ 1 h 11"/>
                <a:gd name="T12" fmla="*/ 2 w 3"/>
                <a:gd name="T13" fmla="*/ 1 h 11"/>
                <a:gd name="T14" fmla="*/ 3 w 3"/>
                <a:gd name="T15" fmla="*/ 0 h 11"/>
                <a:gd name="T16" fmla="*/ 2 w 3"/>
                <a:gd name="T17" fmla="*/ 1 h 11"/>
                <a:gd name="T18" fmla="*/ 3 w 3"/>
                <a:gd name="T19" fmla="*/ 0 h 11"/>
                <a:gd name="T20" fmla="*/ 3 w 3"/>
                <a:gd name="T21" fmla="*/ 0 h 11"/>
                <a:gd name="T22" fmla="*/ 3 w 3"/>
                <a:gd name="T23" fmla="*/ 0 h 11"/>
                <a:gd name="T24" fmla="*/ 3 w 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1"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3" y="0"/>
                  </a:move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589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158"/>
            <p:cNvSpPr>
              <a:spLocks noEditPoints="1"/>
            </p:cNvSpPr>
            <p:nvPr/>
          </p:nvSpPr>
          <p:spPr bwMode="auto">
            <a:xfrm>
              <a:off x="1631951" y="429260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159"/>
            <p:cNvSpPr/>
            <p:nvPr/>
          </p:nvSpPr>
          <p:spPr bwMode="auto">
            <a:xfrm>
              <a:off x="1233488" y="4022726"/>
              <a:ext cx="561975" cy="584200"/>
            </a:xfrm>
            <a:custGeom>
              <a:avLst/>
              <a:gdLst>
                <a:gd name="T0" fmla="*/ 200 w 200"/>
                <a:gd name="T1" fmla="*/ 0 h 208"/>
                <a:gd name="T2" fmla="*/ 143 w 200"/>
                <a:gd name="T3" fmla="*/ 95 h 208"/>
                <a:gd name="T4" fmla="*/ 143 w 200"/>
                <a:gd name="T5" fmla="*/ 96 h 208"/>
                <a:gd name="T6" fmla="*/ 143 w 200"/>
                <a:gd name="T7" fmla="*/ 96 h 208"/>
                <a:gd name="T8" fmla="*/ 142 w 200"/>
                <a:gd name="T9" fmla="*/ 96 h 208"/>
                <a:gd name="T10" fmla="*/ 142 w 200"/>
                <a:gd name="T11" fmla="*/ 96 h 208"/>
                <a:gd name="T12" fmla="*/ 142 w 200"/>
                <a:gd name="T13" fmla="*/ 96 h 208"/>
                <a:gd name="T14" fmla="*/ 0 w 200"/>
                <a:gd name="T15" fmla="*/ 208 h 208"/>
                <a:gd name="T16" fmla="*/ 196 w 200"/>
                <a:gd name="T17" fmla="*/ 37 h 208"/>
                <a:gd name="T18" fmla="*/ 196 w 200"/>
                <a:gd name="T19" fmla="*/ 34 h 208"/>
                <a:gd name="T20" fmla="*/ 200 w 200"/>
                <a:gd name="T21" fmla="*/ 0 h 208"/>
                <a:gd name="T22" fmla="*/ 200 w 200"/>
                <a:gd name="T2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208">
                  <a:moveTo>
                    <a:pt x="200" y="0"/>
                  </a:moveTo>
                  <a:cubicBezTo>
                    <a:pt x="185" y="32"/>
                    <a:pt x="167" y="65"/>
                    <a:pt x="143" y="95"/>
                  </a:cubicBezTo>
                  <a:cubicBezTo>
                    <a:pt x="143" y="95"/>
                    <a:pt x="143" y="96"/>
                    <a:pt x="143" y="96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05" y="143"/>
                    <a:pt x="42" y="184"/>
                    <a:pt x="0" y="208"/>
                  </a:cubicBezTo>
                  <a:cubicBezTo>
                    <a:pt x="85" y="177"/>
                    <a:pt x="160" y="122"/>
                    <a:pt x="196" y="37"/>
                  </a:cubicBezTo>
                  <a:cubicBezTo>
                    <a:pt x="196" y="36"/>
                    <a:pt x="196" y="35"/>
                    <a:pt x="196" y="34"/>
                  </a:cubicBezTo>
                  <a:cubicBezTo>
                    <a:pt x="196" y="23"/>
                    <a:pt x="197" y="12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</a:path>
              </a:pathLst>
            </a:custGeom>
            <a:solidFill>
              <a:srgbClr val="DD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160"/>
            <p:cNvSpPr/>
            <p:nvPr/>
          </p:nvSpPr>
          <p:spPr bwMode="auto">
            <a:xfrm>
              <a:off x="1901826" y="2551113"/>
              <a:ext cx="414338" cy="322263"/>
            </a:xfrm>
            <a:custGeom>
              <a:avLst/>
              <a:gdLst>
                <a:gd name="T0" fmla="*/ 16 w 148"/>
                <a:gd name="T1" fmla="*/ 27 h 115"/>
                <a:gd name="T2" fmla="*/ 142 w 148"/>
                <a:gd name="T3" fmla="*/ 75 h 115"/>
                <a:gd name="T4" fmla="*/ 57 w 148"/>
                <a:gd name="T5" fmla="*/ 104 h 115"/>
                <a:gd name="T6" fmla="*/ 16 w 148"/>
                <a:gd name="T7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15">
                  <a:moveTo>
                    <a:pt x="16" y="27"/>
                  </a:moveTo>
                  <a:cubicBezTo>
                    <a:pt x="61" y="0"/>
                    <a:pt x="148" y="45"/>
                    <a:pt x="142" y="75"/>
                  </a:cubicBezTo>
                  <a:cubicBezTo>
                    <a:pt x="135" y="106"/>
                    <a:pt x="93" y="115"/>
                    <a:pt x="57" y="104"/>
                  </a:cubicBezTo>
                  <a:cubicBezTo>
                    <a:pt x="22" y="93"/>
                    <a:pt x="0" y="36"/>
                    <a:pt x="16" y="27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161"/>
            <p:cNvSpPr/>
            <p:nvPr/>
          </p:nvSpPr>
          <p:spPr bwMode="auto">
            <a:xfrm>
              <a:off x="2535238" y="3498851"/>
              <a:ext cx="141288" cy="73025"/>
            </a:xfrm>
            <a:custGeom>
              <a:avLst/>
              <a:gdLst>
                <a:gd name="T0" fmla="*/ 0 w 50"/>
                <a:gd name="T1" fmla="*/ 16 h 26"/>
                <a:gd name="T2" fmla="*/ 42 w 50"/>
                <a:gd name="T3" fmla="*/ 0 h 26"/>
                <a:gd name="T4" fmla="*/ 50 w 50"/>
                <a:gd name="T5" fmla="*/ 2 h 26"/>
                <a:gd name="T6" fmla="*/ 50 w 50"/>
                <a:gd name="T7" fmla="*/ 2 h 26"/>
                <a:gd name="T8" fmla="*/ 9 w 50"/>
                <a:gd name="T9" fmla="*/ 25 h 26"/>
                <a:gd name="T10" fmla="*/ 9 w 50"/>
                <a:gd name="T11" fmla="*/ 26 h 26"/>
                <a:gd name="T12" fmla="*/ 1 w 50"/>
                <a:gd name="T13" fmla="*/ 18 h 26"/>
                <a:gd name="T14" fmla="*/ 0 w 50"/>
                <a:gd name="T15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16"/>
                  </a:moveTo>
                  <a:cubicBezTo>
                    <a:pt x="12" y="14"/>
                    <a:pt x="29" y="10"/>
                    <a:pt x="42" y="0"/>
                  </a:cubicBezTo>
                  <a:cubicBezTo>
                    <a:pt x="45" y="0"/>
                    <a:pt x="48" y="1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7" y="16"/>
                    <a:pt x="9" y="25"/>
                    <a:pt x="9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3"/>
                    <a:pt x="4" y="20"/>
                    <a:pt x="1" y="1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162"/>
            <p:cNvSpPr/>
            <p:nvPr/>
          </p:nvSpPr>
          <p:spPr bwMode="auto">
            <a:xfrm>
              <a:off x="2984501" y="4365626"/>
              <a:ext cx="647700" cy="1455738"/>
            </a:xfrm>
            <a:custGeom>
              <a:avLst/>
              <a:gdLst>
                <a:gd name="T0" fmla="*/ 7 w 231"/>
                <a:gd name="T1" fmla="*/ 117 h 519"/>
                <a:gd name="T2" fmla="*/ 0 w 231"/>
                <a:gd name="T3" fmla="*/ 8 h 519"/>
                <a:gd name="T4" fmla="*/ 16 w 231"/>
                <a:gd name="T5" fmla="*/ 0 h 519"/>
                <a:gd name="T6" fmla="*/ 18 w 231"/>
                <a:gd name="T7" fmla="*/ 3 h 519"/>
                <a:gd name="T8" fmla="*/ 231 w 231"/>
                <a:gd name="T9" fmla="*/ 356 h 519"/>
                <a:gd name="T10" fmla="*/ 167 w 231"/>
                <a:gd name="T11" fmla="*/ 376 h 519"/>
                <a:gd name="T12" fmla="*/ 112 w 231"/>
                <a:gd name="T13" fmla="*/ 486 h 519"/>
                <a:gd name="T14" fmla="*/ 27 w 231"/>
                <a:gd name="T15" fmla="*/ 502 h 519"/>
                <a:gd name="T16" fmla="*/ 7 w 231"/>
                <a:gd name="T17" fmla="*/ 117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519">
                  <a:moveTo>
                    <a:pt x="7" y="117"/>
                  </a:moveTo>
                  <a:cubicBezTo>
                    <a:pt x="3" y="51"/>
                    <a:pt x="0" y="8"/>
                    <a:pt x="0" y="8"/>
                  </a:cubicBezTo>
                  <a:cubicBezTo>
                    <a:pt x="6" y="6"/>
                    <a:pt x="11" y="3"/>
                    <a:pt x="16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1" y="131"/>
                    <a:pt x="231" y="356"/>
                    <a:pt x="231" y="356"/>
                  </a:cubicBezTo>
                  <a:cubicBezTo>
                    <a:pt x="231" y="356"/>
                    <a:pt x="189" y="354"/>
                    <a:pt x="167" y="376"/>
                  </a:cubicBezTo>
                  <a:cubicBezTo>
                    <a:pt x="109" y="436"/>
                    <a:pt x="139" y="459"/>
                    <a:pt x="112" y="486"/>
                  </a:cubicBezTo>
                  <a:cubicBezTo>
                    <a:pt x="79" y="519"/>
                    <a:pt x="59" y="505"/>
                    <a:pt x="27" y="502"/>
                  </a:cubicBezTo>
                  <a:cubicBezTo>
                    <a:pt x="22" y="375"/>
                    <a:pt x="13" y="219"/>
                    <a:pt x="7" y="117"/>
                  </a:cubicBezTo>
                </a:path>
              </a:pathLst>
            </a:custGeom>
            <a:solidFill>
              <a:srgbClr val="EC9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163"/>
            <p:cNvSpPr/>
            <p:nvPr/>
          </p:nvSpPr>
          <p:spPr bwMode="auto">
            <a:xfrm>
              <a:off x="1898651" y="6021388"/>
              <a:ext cx="227013" cy="215900"/>
            </a:xfrm>
            <a:custGeom>
              <a:avLst/>
              <a:gdLst>
                <a:gd name="T0" fmla="*/ 49 w 81"/>
                <a:gd name="T1" fmla="*/ 0 h 77"/>
                <a:gd name="T2" fmla="*/ 73 w 81"/>
                <a:gd name="T3" fmla="*/ 77 h 77"/>
                <a:gd name="T4" fmla="*/ 4 w 81"/>
                <a:gd name="T5" fmla="*/ 60 h 77"/>
                <a:gd name="T6" fmla="*/ 49 w 81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7">
                  <a:moveTo>
                    <a:pt x="49" y="0"/>
                  </a:moveTo>
                  <a:cubicBezTo>
                    <a:pt x="49" y="0"/>
                    <a:pt x="81" y="36"/>
                    <a:pt x="73" y="77"/>
                  </a:cubicBezTo>
                  <a:cubicBezTo>
                    <a:pt x="38" y="77"/>
                    <a:pt x="6" y="72"/>
                    <a:pt x="4" y="60"/>
                  </a:cubicBezTo>
                  <a:cubicBezTo>
                    <a:pt x="0" y="3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C9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164"/>
            <p:cNvSpPr/>
            <p:nvPr/>
          </p:nvSpPr>
          <p:spPr bwMode="auto">
            <a:xfrm>
              <a:off x="1952626" y="4324351"/>
              <a:ext cx="1050925" cy="596900"/>
            </a:xfrm>
            <a:custGeom>
              <a:avLst/>
              <a:gdLst>
                <a:gd name="T0" fmla="*/ 368 w 375"/>
                <a:gd name="T1" fmla="*/ 23 h 213"/>
                <a:gd name="T2" fmla="*/ 375 w 375"/>
                <a:gd name="T3" fmla="*/ 132 h 213"/>
                <a:gd name="T4" fmla="*/ 6 w 375"/>
                <a:gd name="T5" fmla="*/ 150 h 213"/>
                <a:gd name="T6" fmla="*/ 6 w 375"/>
                <a:gd name="T7" fmla="*/ 150 h 213"/>
                <a:gd name="T8" fmla="*/ 0 w 375"/>
                <a:gd name="T9" fmla="*/ 24 h 213"/>
                <a:gd name="T10" fmla="*/ 1 w 375"/>
                <a:gd name="T11" fmla="*/ 24 h 213"/>
                <a:gd name="T12" fmla="*/ 211 w 375"/>
                <a:gd name="T13" fmla="*/ 0 h 213"/>
                <a:gd name="T14" fmla="*/ 368 w 375"/>
                <a:gd name="T15" fmla="*/ 2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13">
                  <a:moveTo>
                    <a:pt x="368" y="23"/>
                  </a:moveTo>
                  <a:cubicBezTo>
                    <a:pt x="368" y="23"/>
                    <a:pt x="371" y="66"/>
                    <a:pt x="375" y="132"/>
                  </a:cubicBezTo>
                  <a:cubicBezTo>
                    <a:pt x="187" y="213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3" y="76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71" y="44"/>
                    <a:pt x="196" y="3"/>
                    <a:pt x="211" y="0"/>
                  </a:cubicBezTo>
                  <a:cubicBezTo>
                    <a:pt x="256" y="25"/>
                    <a:pt x="313" y="43"/>
                    <a:pt x="368" y="23"/>
                  </a:cubicBezTo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165"/>
            <p:cNvSpPr/>
            <p:nvPr/>
          </p:nvSpPr>
          <p:spPr bwMode="auto">
            <a:xfrm>
              <a:off x="1955801" y="4391026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0 w 6"/>
                <a:gd name="T9" fmla="*/ 0 h 1"/>
                <a:gd name="T10" fmla="*/ 0 w 6"/>
                <a:gd name="T11" fmla="*/ 0 h 1"/>
                <a:gd name="T12" fmla="*/ 0 w 6"/>
                <a:gd name="T13" fmla="*/ 0 h 1"/>
                <a:gd name="T14" fmla="*/ 6 w 6"/>
                <a:gd name="T15" fmla="*/ 1 h 1"/>
                <a:gd name="T16" fmla="*/ 0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166"/>
            <p:cNvSpPr/>
            <p:nvPr/>
          </p:nvSpPr>
          <p:spPr bwMode="auto">
            <a:xfrm>
              <a:off x="1952626" y="4332288"/>
              <a:ext cx="563563" cy="136525"/>
            </a:xfrm>
            <a:custGeom>
              <a:avLst/>
              <a:gdLst>
                <a:gd name="T0" fmla="*/ 200 w 201"/>
                <a:gd name="T1" fmla="*/ 0 h 49"/>
                <a:gd name="T2" fmla="*/ 48 w 201"/>
                <a:gd name="T3" fmla="*/ 26 h 49"/>
                <a:gd name="T4" fmla="*/ 7 w 201"/>
                <a:gd name="T5" fmla="*/ 22 h 49"/>
                <a:gd name="T6" fmla="*/ 1 w 201"/>
                <a:gd name="T7" fmla="*/ 21 h 49"/>
                <a:gd name="T8" fmla="*/ 1 w 201"/>
                <a:gd name="T9" fmla="*/ 21 h 49"/>
                <a:gd name="T10" fmla="*/ 1 w 201"/>
                <a:gd name="T11" fmla="*/ 21 h 49"/>
                <a:gd name="T12" fmla="*/ 1 w 201"/>
                <a:gd name="T13" fmla="*/ 21 h 49"/>
                <a:gd name="T14" fmla="*/ 1 w 201"/>
                <a:gd name="T15" fmla="*/ 21 h 49"/>
                <a:gd name="T16" fmla="*/ 1 w 201"/>
                <a:gd name="T17" fmla="*/ 21 h 49"/>
                <a:gd name="T18" fmla="*/ 0 w 201"/>
                <a:gd name="T19" fmla="*/ 21 h 49"/>
                <a:gd name="T20" fmla="*/ 0 w 201"/>
                <a:gd name="T21" fmla="*/ 21 h 49"/>
                <a:gd name="T22" fmla="*/ 0 w 201"/>
                <a:gd name="T23" fmla="*/ 21 h 49"/>
                <a:gd name="T24" fmla="*/ 0 w 201"/>
                <a:gd name="T25" fmla="*/ 21 h 49"/>
                <a:gd name="T26" fmla="*/ 0 w 201"/>
                <a:gd name="T27" fmla="*/ 21 h 49"/>
                <a:gd name="T28" fmla="*/ 0 w 201"/>
                <a:gd name="T29" fmla="*/ 21 h 49"/>
                <a:gd name="T30" fmla="*/ 0 w 201"/>
                <a:gd name="T31" fmla="*/ 21 h 49"/>
                <a:gd name="T32" fmla="*/ 0 w 201"/>
                <a:gd name="T33" fmla="*/ 21 h 49"/>
                <a:gd name="T34" fmla="*/ 0 w 201"/>
                <a:gd name="T35" fmla="*/ 21 h 49"/>
                <a:gd name="T36" fmla="*/ 0 w 201"/>
                <a:gd name="T37" fmla="*/ 21 h 49"/>
                <a:gd name="T38" fmla="*/ 0 w 201"/>
                <a:gd name="T39" fmla="*/ 21 h 49"/>
                <a:gd name="T40" fmla="*/ 0 w 201"/>
                <a:gd name="T41" fmla="*/ 21 h 49"/>
                <a:gd name="T42" fmla="*/ 0 w 201"/>
                <a:gd name="T43" fmla="*/ 21 h 49"/>
                <a:gd name="T44" fmla="*/ 0 w 201"/>
                <a:gd name="T45" fmla="*/ 21 h 49"/>
                <a:gd name="T46" fmla="*/ 0 w 201"/>
                <a:gd name="T47" fmla="*/ 21 h 49"/>
                <a:gd name="T48" fmla="*/ 0 w 201"/>
                <a:gd name="T49" fmla="*/ 21 h 49"/>
                <a:gd name="T50" fmla="*/ 0 w 201"/>
                <a:gd name="T51" fmla="*/ 21 h 49"/>
                <a:gd name="T52" fmla="*/ 2 w 201"/>
                <a:gd name="T53" fmla="*/ 49 h 49"/>
                <a:gd name="T54" fmla="*/ 201 w 201"/>
                <a:gd name="T55" fmla="*/ 1 h 49"/>
                <a:gd name="T56" fmla="*/ 200 w 201"/>
                <a:gd name="T57" fmla="*/ 1 h 49"/>
                <a:gd name="T58" fmla="*/ 201 w 201"/>
                <a:gd name="T59" fmla="*/ 0 h 49"/>
                <a:gd name="T60" fmla="*/ 200 w 201"/>
                <a:gd name="T6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1" h="49">
                  <a:moveTo>
                    <a:pt x="200" y="0"/>
                  </a:moveTo>
                  <a:cubicBezTo>
                    <a:pt x="173" y="8"/>
                    <a:pt x="106" y="26"/>
                    <a:pt x="48" y="26"/>
                  </a:cubicBezTo>
                  <a:cubicBezTo>
                    <a:pt x="33" y="26"/>
                    <a:pt x="19" y="25"/>
                    <a:pt x="7" y="22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32"/>
                    <a:pt x="2" y="49"/>
                  </a:cubicBezTo>
                  <a:cubicBezTo>
                    <a:pt x="70" y="44"/>
                    <a:pt x="140" y="33"/>
                    <a:pt x="201" y="1"/>
                  </a:cubicBezTo>
                  <a:cubicBezTo>
                    <a:pt x="201" y="1"/>
                    <a:pt x="201" y="1"/>
                    <a:pt x="200" y="1"/>
                  </a:cubicBezTo>
                  <a:cubicBezTo>
                    <a:pt x="200" y="1"/>
                    <a:pt x="200" y="1"/>
                    <a:pt x="201" y="0"/>
                  </a:cubicBezTo>
                  <a:cubicBezTo>
                    <a:pt x="200" y="0"/>
                    <a:pt x="200" y="0"/>
                    <a:pt x="200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167"/>
            <p:cNvSpPr/>
            <p:nvPr/>
          </p:nvSpPr>
          <p:spPr bwMode="auto">
            <a:xfrm>
              <a:off x="2844801" y="4387851"/>
              <a:ext cx="136525" cy="25400"/>
            </a:xfrm>
            <a:custGeom>
              <a:avLst/>
              <a:gdLst>
                <a:gd name="T0" fmla="*/ 49 w 49"/>
                <a:gd name="T1" fmla="*/ 0 h 9"/>
                <a:gd name="T2" fmla="*/ 0 w 49"/>
                <a:gd name="T3" fmla="*/ 9 h 9"/>
                <a:gd name="T4" fmla="*/ 49 w 4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9">
                  <a:moveTo>
                    <a:pt x="49" y="0"/>
                  </a:moveTo>
                  <a:cubicBezTo>
                    <a:pt x="33" y="6"/>
                    <a:pt x="16" y="9"/>
                    <a:pt x="0" y="9"/>
                  </a:cubicBezTo>
                  <a:cubicBezTo>
                    <a:pt x="16" y="9"/>
                    <a:pt x="33" y="6"/>
                    <a:pt x="49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168"/>
            <p:cNvSpPr>
              <a:spLocks noEditPoints="1"/>
            </p:cNvSpPr>
            <p:nvPr/>
          </p:nvSpPr>
          <p:spPr bwMode="auto">
            <a:xfrm>
              <a:off x="2984501" y="43878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F7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169"/>
            <p:cNvSpPr/>
            <p:nvPr/>
          </p:nvSpPr>
          <p:spPr bwMode="auto">
            <a:xfrm>
              <a:off x="2516188" y="4324351"/>
              <a:ext cx="471488" cy="144463"/>
            </a:xfrm>
            <a:custGeom>
              <a:avLst/>
              <a:gdLst>
                <a:gd name="T0" fmla="*/ 10 w 168"/>
                <a:gd name="T1" fmla="*/ 0 h 52"/>
                <a:gd name="T2" fmla="*/ 10 w 168"/>
                <a:gd name="T3" fmla="*/ 0 h 52"/>
                <a:gd name="T4" fmla="*/ 8 w 168"/>
                <a:gd name="T5" fmla="*/ 1 h 52"/>
                <a:gd name="T6" fmla="*/ 0 w 168"/>
                <a:gd name="T7" fmla="*/ 3 h 52"/>
                <a:gd name="T8" fmla="*/ 0 w 168"/>
                <a:gd name="T9" fmla="*/ 4 h 52"/>
                <a:gd name="T10" fmla="*/ 0 w 168"/>
                <a:gd name="T11" fmla="*/ 4 h 52"/>
                <a:gd name="T12" fmla="*/ 127 w 168"/>
                <a:gd name="T13" fmla="*/ 52 h 52"/>
                <a:gd name="T14" fmla="*/ 168 w 168"/>
                <a:gd name="T15" fmla="*/ 48 h 52"/>
                <a:gd name="T16" fmla="*/ 167 w 168"/>
                <a:gd name="T17" fmla="*/ 23 h 52"/>
                <a:gd name="T18" fmla="*/ 167 w 168"/>
                <a:gd name="T19" fmla="*/ 23 h 52"/>
                <a:gd name="T20" fmla="*/ 167 w 168"/>
                <a:gd name="T21" fmla="*/ 23 h 52"/>
                <a:gd name="T22" fmla="*/ 167 w 168"/>
                <a:gd name="T23" fmla="*/ 23 h 52"/>
                <a:gd name="T24" fmla="*/ 167 w 168"/>
                <a:gd name="T25" fmla="*/ 23 h 52"/>
                <a:gd name="T26" fmla="*/ 167 w 168"/>
                <a:gd name="T27" fmla="*/ 23 h 52"/>
                <a:gd name="T28" fmla="*/ 167 w 168"/>
                <a:gd name="T29" fmla="*/ 23 h 52"/>
                <a:gd name="T30" fmla="*/ 167 w 168"/>
                <a:gd name="T31" fmla="*/ 23 h 52"/>
                <a:gd name="T32" fmla="*/ 167 w 168"/>
                <a:gd name="T33" fmla="*/ 23 h 52"/>
                <a:gd name="T34" fmla="*/ 167 w 168"/>
                <a:gd name="T35" fmla="*/ 23 h 52"/>
                <a:gd name="T36" fmla="*/ 166 w 168"/>
                <a:gd name="T37" fmla="*/ 23 h 52"/>
                <a:gd name="T38" fmla="*/ 166 w 168"/>
                <a:gd name="T39" fmla="*/ 23 h 52"/>
                <a:gd name="T40" fmla="*/ 117 w 168"/>
                <a:gd name="T41" fmla="*/ 32 h 52"/>
                <a:gd name="T42" fmla="*/ 117 w 168"/>
                <a:gd name="T43" fmla="*/ 32 h 52"/>
                <a:gd name="T44" fmla="*/ 117 w 168"/>
                <a:gd name="T45" fmla="*/ 32 h 52"/>
                <a:gd name="T46" fmla="*/ 117 w 168"/>
                <a:gd name="T47" fmla="*/ 32 h 52"/>
                <a:gd name="T48" fmla="*/ 117 w 168"/>
                <a:gd name="T49" fmla="*/ 32 h 52"/>
                <a:gd name="T50" fmla="*/ 117 w 168"/>
                <a:gd name="T51" fmla="*/ 32 h 52"/>
                <a:gd name="T52" fmla="*/ 117 w 168"/>
                <a:gd name="T53" fmla="*/ 32 h 52"/>
                <a:gd name="T54" fmla="*/ 117 w 168"/>
                <a:gd name="T55" fmla="*/ 32 h 52"/>
                <a:gd name="T56" fmla="*/ 12 w 168"/>
                <a:gd name="T57" fmla="*/ 1 h 52"/>
                <a:gd name="T58" fmla="*/ 12 w 168"/>
                <a:gd name="T59" fmla="*/ 1 h 52"/>
                <a:gd name="T60" fmla="*/ 12 w 168"/>
                <a:gd name="T61" fmla="*/ 1 h 52"/>
                <a:gd name="T62" fmla="*/ 12 w 168"/>
                <a:gd name="T63" fmla="*/ 1 h 52"/>
                <a:gd name="T64" fmla="*/ 10 w 168"/>
                <a:gd name="T65" fmla="*/ 0 h 52"/>
                <a:gd name="T66" fmla="*/ 10 w 168"/>
                <a:gd name="T6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" h="52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5" y="2"/>
                    <a:pt x="2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4" y="38"/>
                    <a:pt x="80" y="52"/>
                    <a:pt x="127" y="52"/>
                  </a:cubicBezTo>
                  <a:cubicBezTo>
                    <a:pt x="141" y="52"/>
                    <a:pt x="155" y="51"/>
                    <a:pt x="168" y="48"/>
                  </a:cubicBezTo>
                  <a:cubicBezTo>
                    <a:pt x="167" y="33"/>
                    <a:pt x="167" y="24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7" y="23"/>
                    <a:pt x="167" y="23"/>
                    <a:pt x="167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50" y="29"/>
                    <a:pt x="133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79" y="32"/>
                    <a:pt x="43" y="18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170"/>
            <p:cNvSpPr/>
            <p:nvPr/>
          </p:nvSpPr>
          <p:spPr bwMode="auto">
            <a:xfrm>
              <a:off x="2513013" y="4332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538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171"/>
            <p:cNvSpPr/>
            <p:nvPr/>
          </p:nvSpPr>
          <p:spPr bwMode="auto">
            <a:xfrm>
              <a:off x="2187576" y="3933826"/>
              <a:ext cx="322263" cy="249238"/>
            </a:xfrm>
            <a:custGeom>
              <a:avLst/>
              <a:gdLst>
                <a:gd name="T0" fmla="*/ 51 w 115"/>
                <a:gd name="T1" fmla="*/ 83 h 89"/>
                <a:gd name="T2" fmla="*/ 0 w 115"/>
                <a:gd name="T3" fmla="*/ 80 h 89"/>
                <a:gd name="T4" fmla="*/ 0 w 115"/>
                <a:gd name="T5" fmla="*/ 78 h 89"/>
                <a:gd name="T6" fmla="*/ 115 w 115"/>
                <a:gd name="T7" fmla="*/ 20 h 89"/>
                <a:gd name="T8" fmla="*/ 59 w 115"/>
                <a:gd name="T9" fmla="*/ 89 h 89"/>
                <a:gd name="T10" fmla="*/ 58 w 115"/>
                <a:gd name="T11" fmla="*/ 89 h 89"/>
                <a:gd name="T12" fmla="*/ 51 w 115"/>
                <a:gd name="T13" fmla="*/ 8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9">
                  <a:moveTo>
                    <a:pt x="51" y="83"/>
                  </a:moveTo>
                  <a:cubicBezTo>
                    <a:pt x="46" y="83"/>
                    <a:pt x="24" y="84"/>
                    <a:pt x="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42" y="0"/>
                    <a:pt x="115" y="20"/>
                  </a:cubicBezTo>
                  <a:cubicBezTo>
                    <a:pt x="64" y="50"/>
                    <a:pt x="59" y="89"/>
                    <a:pt x="59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7"/>
                    <a:pt x="53" y="85"/>
                    <a:pt x="51" y="83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172"/>
            <p:cNvSpPr/>
            <p:nvPr/>
          </p:nvSpPr>
          <p:spPr bwMode="auto">
            <a:xfrm>
              <a:off x="2479676" y="3543301"/>
              <a:ext cx="112713" cy="174625"/>
            </a:xfrm>
            <a:custGeom>
              <a:avLst/>
              <a:gdLst>
                <a:gd name="T0" fmla="*/ 21 w 40"/>
                <a:gd name="T1" fmla="*/ 2 h 62"/>
                <a:gd name="T2" fmla="*/ 29 w 40"/>
                <a:gd name="T3" fmla="*/ 10 h 62"/>
                <a:gd name="T4" fmla="*/ 31 w 40"/>
                <a:gd name="T5" fmla="*/ 54 h 62"/>
                <a:gd name="T6" fmla="*/ 0 w 40"/>
                <a:gd name="T7" fmla="*/ 1 h 62"/>
                <a:gd name="T8" fmla="*/ 8 w 40"/>
                <a:gd name="T9" fmla="*/ 2 h 62"/>
                <a:gd name="T10" fmla="*/ 20 w 40"/>
                <a:gd name="T11" fmla="*/ 0 h 62"/>
                <a:gd name="T12" fmla="*/ 21 w 40"/>
                <a:gd name="T13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62">
                  <a:moveTo>
                    <a:pt x="21" y="2"/>
                  </a:moveTo>
                  <a:cubicBezTo>
                    <a:pt x="24" y="4"/>
                    <a:pt x="27" y="7"/>
                    <a:pt x="29" y="10"/>
                  </a:cubicBezTo>
                  <a:cubicBezTo>
                    <a:pt x="40" y="26"/>
                    <a:pt x="40" y="51"/>
                    <a:pt x="31" y="54"/>
                  </a:cubicBezTo>
                  <a:cubicBezTo>
                    <a:pt x="10" y="62"/>
                    <a:pt x="1" y="11"/>
                    <a:pt x="0" y="1"/>
                  </a:cubicBezTo>
                  <a:cubicBezTo>
                    <a:pt x="3" y="2"/>
                    <a:pt x="5" y="2"/>
                    <a:pt x="8" y="2"/>
                  </a:cubicBezTo>
                  <a:cubicBezTo>
                    <a:pt x="8" y="2"/>
                    <a:pt x="13" y="1"/>
                    <a:pt x="20" y="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173"/>
            <p:cNvSpPr/>
            <p:nvPr/>
          </p:nvSpPr>
          <p:spPr bwMode="auto">
            <a:xfrm>
              <a:off x="2366963" y="3541713"/>
              <a:ext cx="115888" cy="217488"/>
            </a:xfrm>
            <a:custGeom>
              <a:avLst/>
              <a:gdLst>
                <a:gd name="T0" fmla="*/ 40 w 41"/>
                <a:gd name="T1" fmla="*/ 2 h 78"/>
                <a:gd name="T2" fmla="*/ 4 w 41"/>
                <a:gd name="T3" fmla="*/ 47 h 78"/>
                <a:gd name="T4" fmla="*/ 19 w 41"/>
                <a:gd name="T5" fmla="*/ 6 h 78"/>
                <a:gd name="T6" fmla="*/ 26 w 41"/>
                <a:gd name="T7" fmla="*/ 0 h 78"/>
                <a:gd name="T8" fmla="*/ 40 w 41"/>
                <a:gd name="T9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8">
                  <a:moveTo>
                    <a:pt x="40" y="2"/>
                  </a:moveTo>
                  <a:cubicBezTo>
                    <a:pt x="41" y="35"/>
                    <a:pt x="9" y="78"/>
                    <a:pt x="4" y="47"/>
                  </a:cubicBezTo>
                  <a:cubicBezTo>
                    <a:pt x="0" y="28"/>
                    <a:pt x="10" y="14"/>
                    <a:pt x="19" y="6"/>
                  </a:cubicBezTo>
                  <a:cubicBezTo>
                    <a:pt x="22" y="3"/>
                    <a:pt x="25" y="1"/>
                    <a:pt x="26" y="0"/>
                  </a:cubicBezTo>
                  <a:cubicBezTo>
                    <a:pt x="31" y="1"/>
                    <a:pt x="35" y="2"/>
                    <a:pt x="40" y="2"/>
                  </a:cubicBez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174"/>
            <p:cNvSpPr/>
            <p:nvPr/>
          </p:nvSpPr>
          <p:spPr bwMode="auto">
            <a:xfrm>
              <a:off x="1441451" y="2814638"/>
              <a:ext cx="188913" cy="112713"/>
            </a:xfrm>
            <a:custGeom>
              <a:avLst/>
              <a:gdLst>
                <a:gd name="T0" fmla="*/ 5 w 67"/>
                <a:gd name="T1" fmla="*/ 23 h 40"/>
                <a:gd name="T2" fmla="*/ 67 w 67"/>
                <a:gd name="T3" fmla="*/ 30 h 40"/>
                <a:gd name="T4" fmla="*/ 67 w 67"/>
                <a:gd name="T5" fmla="*/ 31 h 40"/>
                <a:gd name="T6" fmla="*/ 24 w 67"/>
                <a:gd name="T7" fmla="*/ 40 h 40"/>
                <a:gd name="T8" fmla="*/ 5 w 67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0">
                  <a:moveTo>
                    <a:pt x="5" y="23"/>
                  </a:moveTo>
                  <a:cubicBezTo>
                    <a:pt x="17" y="0"/>
                    <a:pt x="67" y="30"/>
                    <a:pt x="67" y="30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1" y="26"/>
                    <a:pt x="38" y="31"/>
                    <a:pt x="24" y="40"/>
                  </a:cubicBezTo>
                  <a:cubicBezTo>
                    <a:pt x="11" y="38"/>
                    <a:pt x="0" y="33"/>
                    <a:pt x="5" y="23"/>
                  </a:cubicBezTo>
                  <a:close/>
                </a:path>
              </a:pathLst>
            </a:custGeom>
            <a:solidFill>
              <a:srgbClr val="D8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175"/>
            <p:cNvSpPr/>
            <p:nvPr/>
          </p:nvSpPr>
          <p:spPr bwMode="auto">
            <a:xfrm>
              <a:off x="2903538" y="1974851"/>
              <a:ext cx="314325" cy="415925"/>
            </a:xfrm>
            <a:custGeom>
              <a:avLst/>
              <a:gdLst>
                <a:gd name="T0" fmla="*/ 54 w 112"/>
                <a:gd name="T1" fmla="*/ 19 h 148"/>
                <a:gd name="T2" fmla="*/ 55 w 112"/>
                <a:gd name="T3" fmla="*/ 19 h 148"/>
                <a:gd name="T4" fmla="*/ 105 w 112"/>
                <a:gd name="T5" fmla="*/ 51 h 148"/>
                <a:gd name="T6" fmla="*/ 91 w 112"/>
                <a:gd name="T7" fmla="*/ 148 h 148"/>
                <a:gd name="T8" fmla="*/ 79 w 112"/>
                <a:gd name="T9" fmla="*/ 147 h 148"/>
                <a:gd name="T10" fmla="*/ 69 w 112"/>
                <a:gd name="T11" fmla="*/ 139 h 148"/>
                <a:gd name="T12" fmla="*/ 1 w 112"/>
                <a:gd name="T13" fmla="*/ 51 h 148"/>
                <a:gd name="T14" fmla="*/ 0 w 112"/>
                <a:gd name="T15" fmla="*/ 50 h 148"/>
                <a:gd name="T16" fmla="*/ 35 w 112"/>
                <a:gd name="T17" fmla="*/ 4 h 148"/>
                <a:gd name="T18" fmla="*/ 46 w 112"/>
                <a:gd name="T19" fmla="*/ 0 h 148"/>
                <a:gd name="T20" fmla="*/ 54 w 112"/>
                <a:gd name="T21" fmla="*/ 1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48">
                  <a:moveTo>
                    <a:pt x="54" y="19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5" y="19"/>
                    <a:pt x="98" y="22"/>
                    <a:pt x="105" y="51"/>
                  </a:cubicBezTo>
                  <a:cubicBezTo>
                    <a:pt x="112" y="80"/>
                    <a:pt x="104" y="135"/>
                    <a:pt x="91" y="148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5" y="146"/>
                    <a:pt x="73" y="139"/>
                    <a:pt x="69" y="139"/>
                  </a:cubicBezTo>
                  <a:cubicBezTo>
                    <a:pt x="69" y="137"/>
                    <a:pt x="56" y="59"/>
                    <a:pt x="1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6" y="35"/>
                    <a:pt x="35" y="4"/>
                    <a:pt x="35" y="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5"/>
                    <a:pt x="52" y="12"/>
                    <a:pt x="54" y="19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176"/>
            <p:cNvSpPr/>
            <p:nvPr/>
          </p:nvSpPr>
          <p:spPr bwMode="auto">
            <a:xfrm>
              <a:off x="2652713" y="3457576"/>
              <a:ext cx="1374775" cy="1452563"/>
            </a:xfrm>
            <a:custGeom>
              <a:avLst/>
              <a:gdLst>
                <a:gd name="T0" fmla="*/ 169 w 490"/>
                <a:gd name="T1" fmla="*/ 219 h 518"/>
                <a:gd name="T2" fmla="*/ 8 w 490"/>
                <a:gd name="T3" fmla="*/ 17 h 518"/>
                <a:gd name="T4" fmla="*/ 0 w 490"/>
                <a:gd name="T5" fmla="*/ 15 h 518"/>
                <a:gd name="T6" fmla="*/ 15 w 490"/>
                <a:gd name="T7" fmla="*/ 0 h 518"/>
                <a:gd name="T8" fmla="*/ 154 w 490"/>
                <a:gd name="T9" fmla="*/ 67 h 518"/>
                <a:gd name="T10" fmla="*/ 247 w 490"/>
                <a:gd name="T11" fmla="*/ 251 h 518"/>
                <a:gd name="T12" fmla="*/ 490 w 490"/>
                <a:gd name="T13" fmla="*/ 518 h 518"/>
                <a:gd name="T14" fmla="*/ 199 w 490"/>
                <a:gd name="T15" fmla="*/ 277 h 518"/>
                <a:gd name="T16" fmla="*/ 169 w 490"/>
                <a:gd name="T17" fmla="*/ 21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518">
                  <a:moveTo>
                    <a:pt x="169" y="219"/>
                  </a:moveTo>
                  <a:cubicBezTo>
                    <a:pt x="136" y="136"/>
                    <a:pt x="122" y="44"/>
                    <a:pt x="8" y="17"/>
                  </a:cubicBezTo>
                  <a:cubicBezTo>
                    <a:pt x="6" y="16"/>
                    <a:pt x="3" y="15"/>
                    <a:pt x="0" y="15"/>
                  </a:cubicBezTo>
                  <a:cubicBezTo>
                    <a:pt x="6" y="11"/>
                    <a:pt x="11" y="6"/>
                    <a:pt x="15" y="0"/>
                  </a:cubicBezTo>
                  <a:cubicBezTo>
                    <a:pt x="15" y="0"/>
                    <a:pt x="103" y="8"/>
                    <a:pt x="154" y="67"/>
                  </a:cubicBezTo>
                  <a:cubicBezTo>
                    <a:pt x="204" y="127"/>
                    <a:pt x="208" y="179"/>
                    <a:pt x="247" y="251"/>
                  </a:cubicBezTo>
                  <a:cubicBezTo>
                    <a:pt x="314" y="375"/>
                    <a:pt x="462" y="493"/>
                    <a:pt x="490" y="518"/>
                  </a:cubicBezTo>
                  <a:cubicBezTo>
                    <a:pt x="447" y="489"/>
                    <a:pt x="264" y="375"/>
                    <a:pt x="199" y="277"/>
                  </a:cubicBezTo>
                  <a:cubicBezTo>
                    <a:pt x="187" y="259"/>
                    <a:pt x="177" y="239"/>
                    <a:pt x="169" y="219"/>
                  </a:cubicBezTo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177"/>
            <p:cNvSpPr/>
            <p:nvPr/>
          </p:nvSpPr>
          <p:spPr bwMode="auto">
            <a:xfrm>
              <a:off x="3028951" y="4071938"/>
              <a:ext cx="1041400" cy="1292225"/>
            </a:xfrm>
            <a:custGeom>
              <a:avLst/>
              <a:gdLst>
                <a:gd name="T0" fmla="*/ 356 w 371"/>
                <a:gd name="T1" fmla="*/ 299 h 461"/>
                <a:gd name="T2" fmla="*/ 366 w 371"/>
                <a:gd name="T3" fmla="*/ 306 h 461"/>
                <a:gd name="T4" fmla="*/ 304 w 371"/>
                <a:gd name="T5" fmla="*/ 383 h 461"/>
                <a:gd name="T6" fmla="*/ 215 w 371"/>
                <a:gd name="T7" fmla="*/ 461 h 461"/>
                <a:gd name="T8" fmla="*/ 2 w 371"/>
                <a:gd name="T9" fmla="*/ 108 h 461"/>
                <a:gd name="T10" fmla="*/ 0 w 371"/>
                <a:gd name="T11" fmla="*/ 105 h 461"/>
                <a:gd name="T12" fmla="*/ 35 w 371"/>
                <a:gd name="T13" fmla="*/ 0 h 461"/>
                <a:gd name="T14" fmla="*/ 65 w 371"/>
                <a:gd name="T15" fmla="*/ 58 h 461"/>
                <a:gd name="T16" fmla="*/ 356 w 371"/>
                <a:gd name="T17" fmla="*/ 29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461">
                  <a:moveTo>
                    <a:pt x="356" y="299"/>
                  </a:moveTo>
                  <a:cubicBezTo>
                    <a:pt x="362" y="303"/>
                    <a:pt x="365" y="305"/>
                    <a:pt x="366" y="306"/>
                  </a:cubicBezTo>
                  <a:cubicBezTo>
                    <a:pt x="371" y="316"/>
                    <a:pt x="354" y="357"/>
                    <a:pt x="304" y="383"/>
                  </a:cubicBezTo>
                  <a:cubicBezTo>
                    <a:pt x="253" y="409"/>
                    <a:pt x="215" y="461"/>
                    <a:pt x="215" y="461"/>
                  </a:cubicBezTo>
                  <a:cubicBezTo>
                    <a:pt x="215" y="461"/>
                    <a:pt x="45" y="236"/>
                    <a:pt x="2" y="10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5" y="75"/>
                    <a:pt x="37" y="9"/>
                    <a:pt x="35" y="0"/>
                  </a:cubicBezTo>
                  <a:cubicBezTo>
                    <a:pt x="43" y="20"/>
                    <a:pt x="53" y="40"/>
                    <a:pt x="65" y="58"/>
                  </a:cubicBezTo>
                  <a:cubicBezTo>
                    <a:pt x="130" y="156"/>
                    <a:pt x="313" y="270"/>
                    <a:pt x="356" y="299"/>
                  </a:cubicBezTo>
                </a:path>
              </a:pathLst>
            </a:custGeom>
            <a:solidFill>
              <a:srgbClr val="E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178"/>
            <p:cNvSpPr/>
            <p:nvPr/>
          </p:nvSpPr>
          <p:spPr bwMode="auto">
            <a:xfrm>
              <a:off x="3127376" y="4071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179"/>
            <p:cNvSpPr/>
            <p:nvPr/>
          </p:nvSpPr>
          <p:spPr bwMode="auto">
            <a:xfrm>
              <a:off x="3127376" y="4071938"/>
              <a:ext cx="6350" cy="66675"/>
            </a:xfrm>
            <a:custGeom>
              <a:avLst/>
              <a:gdLst>
                <a:gd name="T0" fmla="*/ 0 w 2"/>
                <a:gd name="T1" fmla="*/ 0 h 24"/>
                <a:gd name="T2" fmla="*/ 0 w 2"/>
                <a:gd name="T3" fmla="*/ 1 h 24"/>
                <a:gd name="T4" fmla="*/ 0 w 2"/>
                <a:gd name="T5" fmla="*/ 1 h 24"/>
                <a:gd name="T6" fmla="*/ 0 w 2"/>
                <a:gd name="T7" fmla="*/ 1 h 24"/>
                <a:gd name="T8" fmla="*/ 2 w 2"/>
                <a:gd name="T9" fmla="*/ 22 h 24"/>
                <a:gd name="T10" fmla="*/ 2 w 2"/>
                <a:gd name="T11" fmla="*/ 22 h 24"/>
                <a:gd name="T12" fmla="*/ 2 w 2"/>
                <a:gd name="T13" fmla="*/ 24 h 24"/>
                <a:gd name="T14" fmla="*/ 2 w 2"/>
                <a:gd name="T15" fmla="*/ 24 h 24"/>
                <a:gd name="T16" fmla="*/ 2 w 2"/>
                <a:gd name="T17" fmla="*/ 22 h 24"/>
                <a:gd name="T18" fmla="*/ 0 w 2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2" y="1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11"/>
                    <a:pt x="1" y="3"/>
                    <a:pt x="0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180"/>
            <p:cNvSpPr>
              <a:spLocks noEditPoints="1"/>
            </p:cNvSpPr>
            <p:nvPr/>
          </p:nvSpPr>
          <p:spPr bwMode="auto">
            <a:xfrm>
              <a:off x="3127376" y="4073526"/>
              <a:ext cx="6350" cy="58738"/>
            </a:xfrm>
            <a:custGeom>
              <a:avLst/>
              <a:gdLst>
                <a:gd name="T0" fmla="*/ 0 w 2"/>
                <a:gd name="T1" fmla="*/ 0 h 21"/>
                <a:gd name="T2" fmla="*/ 2 w 2"/>
                <a:gd name="T3" fmla="*/ 21 h 21"/>
                <a:gd name="T4" fmla="*/ 2 w 2"/>
                <a:gd name="T5" fmla="*/ 21 h 21"/>
                <a:gd name="T6" fmla="*/ 0 w 2"/>
                <a:gd name="T7" fmla="*/ 0 h 21"/>
                <a:gd name="T8" fmla="*/ 0 w 2"/>
                <a:gd name="T9" fmla="*/ 0 h 21"/>
                <a:gd name="T10" fmla="*/ 0 w 2"/>
                <a:gd name="T11" fmla="*/ 0 h 21"/>
                <a:gd name="T12" fmla="*/ 0 w 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1">
                  <a:moveTo>
                    <a:pt x="0" y="0"/>
                  </a:moveTo>
                  <a:cubicBezTo>
                    <a:pt x="1" y="3"/>
                    <a:pt x="2" y="1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1"/>
                    <a:pt x="1" y="3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89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181"/>
            <p:cNvSpPr>
              <a:spLocks noEditPoints="1"/>
            </p:cNvSpPr>
            <p:nvPr/>
          </p:nvSpPr>
          <p:spPr bwMode="auto">
            <a:xfrm>
              <a:off x="3127376" y="4071938"/>
              <a:ext cx="752475" cy="739775"/>
            </a:xfrm>
            <a:custGeom>
              <a:avLst/>
              <a:gdLst>
                <a:gd name="T0" fmla="*/ 148 w 268"/>
                <a:gd name="T1" fmla="*/ 177 h 264"/>
                <a:gd name="T2" fmla="*/ 268 w 268"/>
                <a:gd name="T3" fmla="*/ 264 h 264"/>
                <a:gd name="T4" fmla="*/ 268 w 268"/>
                <a:gd name="T5" fmla="*/ 264 h 264"/>
                <a:gd name="T6" fmla="*/ 148 w 268"/>
                <a:gd name="T7" fmla="*/ 177 h 264"/>
                <a:gd name="T8" fmla="*/ 148 w 268"/>
                <a:gd name="T9" fmla="*/ 176 h 264"/>
                <a:gd name="T10" fmla="*/ 148 w 268"/>
                <a:gd name="T11" fmla="*/ 177 h 264"/>
                <a:gd name="T12" fmla="*/ 148 w 268"/>
                <a:gd name="T13" fmla="*/ 176 h 264"/>
                <a:gd name="T14" fmla="*/ 31 w 268"/>
                <a:gd name="T15" fmla="*/ 59 h 264"/>
                <a:gd name="T16" fmla="*/ 31 w 268"/>
                <a:gd name="T17" fmla="*/ 59 h 264"/>
                <a:gd name="T18" fmla="*/ 31 w 268"/>
                <a:gd name="T19" fmla="*/ 59 h 264"/>
                <a:gd name="T20" fmla="*/ 30 w 268"/>
                <a:gd name="T21" fmla="*/ 59 h 264"/>
                <a:gd name="T22" fmla="*/ 30 w 268"/>
                <a:gd name="T23" fmla="*/ 59 h 264"/>
                <a:gd name="T24" fmla="*/ 30 w 268"/>
                <a:gd name="T25" fmla="*/ 59 h 264"/>
                <a:gd name="T26" fmla="*/ 30 w 268"/>
                <a:gd name="T27" fmla="*/ 59 h 264"/>
                <a:gd name="T28" fmla="*/ 30 w 268"/>
                <a:gd name="T29" fmla="*/ 59 h 264"/>
                <a:gd name="T30" fmla="*/ 30 w 268"/>
                <a:gd name="T31" fmla="*/ 59 h 264"/>
                <a:gd name="T32" fmla="*/ 30 w 268"/>
                <a:gd name="T33" fmla="*/ 58 h 264"/>
                <a:gd name="T34" fmla="*/ 30 w 268"/>
                <a:gd name="T35" fmla="*/ 59 h 264"/>
                <a:gd name="T36" fmla="*/ 30 w 268"/>
                <a:gd name="T37" fmla="*/ 58 h 264"/>
                <a:gd name="T38" fmla="*/ 30 w 268"/>
                <a:gd name="T39" fmla="*/ 58 h 264"/>
                <a:gd name="T40" fmla="*/ 30 w 268"/>
                <a:gd name="T41" fmla="*/ 58 h 264"/>
                <a:gd name="T42" fmla="*/ 30 w 268"/>
                <a:gd name="T43" fmla="*/ 58 h 264"/>
                <a:gd name="T44" fmla="*/ 30 w 268"/>
                <a:gd name="T45" fmla="*/ 58 h 264"/>
                <a:gd name="T46" fmla="*/ 30 w 268"/>
                <a:gd name="T47" fmla="*/ 58 h 264"/>
                <a:gd name="T48" fmla="*/ 30 w 268"/>
                <a:gd name="T49" fmla="*/ 58 h 264"/>
                <a:gd name="T50" fmla="*/ 0 w 268"/>
                <a:gd name="T51" fmla="*/ 0 h 264"/>
                <a:gd name="T52" fmla="*/ 0 w 268"/>
                <a:gd name="T53" fmla="*/ 0 h 264"/>
                <a:gd name="T54" fmla="*/ 30 w 268"/>
                <a:gd name="T55" fmla="*/ 58 h 264"/>
                <a:gd name="T56" fmla="*/ 30 w 268"/>
                <a:gd name="T57" fmla="*/ 58 h 264"/>
                <a:gd name="T58" fmla="*/ 30 w 268"/>
                <a:gd name="T59" fmla="*/ 58 h 264"/>
                <a:gd name="T60" fmla="*/ 0 w 268"/>
                <a:gd name="T6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8" h="264">
                  <a:moveTo>
                    <a:pt x="148" y="177"/>
                  </a:moveTo>
                  <a:cubicBezTo>
                    <a:pt x="190" y="210"/>
                    <a:pt x="234" y="241"/>
                    <a:pt x="268" y="264"/>
                  </a:cubicBezTo>
                  <a:cubicBezTo>
                    <a:pt x="268" y="264"/>
                    <a:pt x="268" y="264"/>
                    <a:pt x="268" y="264"/>
                  </a:cubicBezTo>
                  <a:cubicBezTo>
                    <a:pt x="234" y="241"/>
                    <a:pt x="190" y="210"/>
                    <a:pt x="148" y="177"/>
                  </a:cubicBezTo>
                  <a:moveTo>
                    <a:pt x="148" y="176"/>
                  </a:moveTo>
                  <a:cubicBezTo>
                    <a:pt x="148" y="177"/>
                    <a:pt x="148" y="177"/>
                    <a:pt x="148" y="177"/>
                  </a:cubicBezTo>
                  <a:cubicBezTo>
                    <a:pt x="148" y="177"/>
                    <a:pt x="148" y="177"/>
                    <a:pt x="148" y="176"/>
                  </a:cubicBezTo>
                  <a:moveTo>
                    <a:pt x="31" y="59"/>
                  </a:move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moveTo>
                    <a:pt x="30" y="59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30" y="59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30" y="58"/>
                  </a:moveTo>
                  <a:cubicBezTo>
                    <a:pt x="30" y="58"/>
                    <a:pt x="30" y="59"/>
                    <a:pt x="30" y="59"/>
                  </a:cubicBezTo>
                  <a:cubicBezTo>
                    <a:pt x="30" y="58"/>
                    <a:pt x="30" y="58"/>
                    <a:pt x="30" y="58"/>
                  </a:cubicBezTo>
                  <a:moveTo>
                    <a:pt x="30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moveTo>
                    <a:pt x="30" y="58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20"/>
                    <a:pt x="18" y="4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18" y="40"/>
                    <a:pt x="8" y="20"/>
                    <a:pt x="0" y="0"/>
                  </a:cubicBezTo>
                </a:path>
              </a:pathLst>
            </a:custGeom>
            <a:solidFill>
              <a:srgbClr val="D44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182"/>
            <p:cNvSpPr/>
            <p:nvPr/>
          </p:nvSpPr>
          <p:spPr bwMode="auto">
            <a:xfrm>
              <a:off x="3127376" y="4071938"/>
              <a:ext cx="752475" cy="739775"/>
            </a:xfrm>
            <a:custGeom>
              <a:avLst/>
              <a:gdLst>
                <a:gd name="T0" fmla="*/ 0 w 268"/>
                <a:gd name="T1" fmla="*/ 0 h 264"/>
                <a:gd name="T2" fmla="*/ 0 w 268"/>
                <a:gd name="T3" fmla="*/ 0 h 264"/>
                <a:gd name="T4" fmla="*/ 0 w 268"/>
                <a:gd name="T5" fmla="*/ 0 h 264"/>
                <a:gd name="T6" fmla="*/ 0 w 268"/>
                <a:gd name="T7" fmla="*/ 0 h 264"/>
                <a:gd name="T8" fmla="*/ 2 w 268"/>
                <a:gd name="T9" fmla="*/ 22 h 264"/>
                <a:gd name="T10" fmla="*/ 2 w 268"/>
                <a:gd name="T11" fmla="*/ 24 h 264"/>
                <a:gd name="T12" fmla="*/ 268 w 268"/>
                <a:gd name="T13" fmla="*/ 264 h 264"/>
                <a:gd name="T14" fmla="*/ 148 w 268"/>
                <a:gd name="T15" fmla="*/ 177 h 264"/>
                <a:gd name="T16" fmla="*/ 148 w 268"/>
                <a:gd name="T17" fmla="*/ 177 h 264"/>
                <a:gd name="T18" fmla="*/ 148 w 268"/>
                <a:gd name="T19" fmla="*/ 176 h 264"/>
                <a:gd name="T20" fmla="*/ 31 w 268"/>
                <a:gd name="T21" fmla="*/ 59 h 264"/>
                <a:gd name="T22" fmla="*/ 31 w 268"/>
                <a:gd name="T23" fmla="*/ 59 h 264"/>
                <a:gd name="T24" fmla="*/ 30 w 268"/>
                <a:gd name="T25" fmla="*/ 59 h 264"/>
                <a:gd name="T26" fmla="*/ 30 w 268"/>
                <a:gd name="T27" fmla="*/ 59 h 264"/>
                <a:gd name="T28" fmla="*/ 30 w 268"/>
                <a:gd name="T29" fmla="*/ 59 h 264"/>
                <a:gd name="T30" fmla="*/ 30 w 268"/>
                <a:gd name="T31" fmla="*/ 59 h 264"/>
                <a:gd name="T32" fmla="*/ 30 w 268"/>
                <a:gd name="T33" fmla="*/ 59 h 264"/>
                <a:gd name="T34" fmla="*/ 30 w 268"/>
                <a:gd name="T35" fmla="*/ 58 h 264"/>
                <a:gd name="T36" fmla="*/ 30 w 268"/>
                <a:gd name="T37" fmla="*/ 58 h 264"/>
                <a:gd name="T38" fmla="*/ 30 w 268"/>
                <a:gd name="T39" fmla="*/ 58 h 264"/>
                <a:gd name="T40" fmla="*/ 30 w 268"/>
                <a:gd name="T41" fmla="*/ 58 h 264"/>
                <a:gd name="T42" fmla="*/ 30 w 268"/>
                <a:gd name="T43" fmla="*/ 58 h 264"/>
                <a:gd name="T44" fmla="*/ 30 w 268"/>
                <a:gd name="T45" fmla="*/ 58 h 264"/>
                <a:gd name="T46" fmla="*/ 30 w 268"/>
                <a:gd name="T47" fmla="*/ 58 h 264"/>
                <a:gd name="T48" fmla="*/ 0 w 268"/>
                <a:gd name="T4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8" h="26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11"/>
                    <a:pt x="2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52" y="133"/>
                    <a:pt x="156" y="215"/>
                    <a:pt x="268" y="264"/>
                  </a:cubicBezTo>
                  <a:cubicBezTo>
                    <a:pt x="234" y="241"/>
                    <a:pt x="190" y="210"/>
                    <a:pt x="148" y="177"/>
                  </a:cubicBezTo>
                  <a:cubicBezTo>
                    <a:pt x="148" y="177"/>
                    <a:pt x="148" y="177"/>
                    <a:pt x="148" y="177"/>
                  </a:cubicBezTo>
                  <a:cubicBezTo>
                    <a:pt x="148" y="177"/>
                    <a:pt x="148" y="177"/>
                    <a:pt x="148" y="176"/>
                  </a:cubicBezTo>
                  <a:cubicBezTo>
                    <a:pt x="101" y="139"/>
                    <a:pt x="57" y="98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9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18" y="40"/>
                    <a:pt x="8" y="20"/>
                    <a:pt x="0" y="0"/>
                  </a:cubicBezTo>
                </a:path>
              </a:pathLst>
            </a:custGeom>
            <a:solidFill>
              <a:srgbClr val="D2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183"/>
            <p:cNvSpPr/>
            <p:nvPr/>
          </p:nvSpPr>
          <p:spPr bwMode="auto">
            <a:xfrm>
              <a:off x="3028951" y="4332288"/>
              <a:ext cx="36513" cy="33338"/>
            </a:xfrm>
            <a:custGeom>
              <a:avLst/>
              <a:gdLst>
                <a:gd name="T0" fmla="*/ 13 w 13"/>
                <a:gd name="T1" fmla="*/ 0 h 12"/>
                <a:gd name="T2" fmla="*/ 0 w 13"/>
                <a:gd name="T3" fmla="*/ 12 h 12"/>
                <a:gd name="T4" fmla="*/ 0 w 13"/>
                <a:gd name="T5" fmla="*/ 12 h 12"/>
                <a:gd name="T6" fmla="*/ 13 w 13"/>
                <a:gd name="T7" fmla="*/ 0 h 12"/>
                <a:gd name="T8" fmla="*/ 13 w 1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0"/>
                  </a:moveTo>
                  <a:cubicBezTo>
                    <a:pt x="9" y="4"/>
                    <a:pt x="5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8"/>
                    <a:pt x="9" y="5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184"/>
            <p:cNvSpPr/>
            <p:nvPr/>
          </p:nvSpPr>
          <p:spPr bwMode="auto">
            <a:xfrm>
              <a:off x="3632201" y="5275263"/>
              <a:ext cx="79375" cy="88900"/>
            </a:xfrm>
            <a:custGeom>
              <a:avLst/>
              <a:gdLst>
                <a:gd name="T0" fmla="*/ 28 w 28"/>
                <a:gd name="T1" fmla="*/ 0 h 32"/>
                <a:gd name="T2" fmla="*/ 0 w 28"/>
                <a:gd name="T3" fmla="*/ 32 h 32"/>
                <a:gd name="T4" fmla="*/ 28 w 28"/>
                <a:gd name="T5" fmla="*/ 0 h 32"/>
                <a:gd name="T6" fmla="*/ 28 w 2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2">
                  <a:moveTo>
                    <a:pt x="28" y="0"/>
                  </a:moveTo>
                  <a:cubicBezTo>
                    <a:pt x="10" y="18"/>
                    <a:pt x="0" y="32"/>
                    <a:pt x="0" y="32"/>
                  </a:cubicBezTo>
                  <a:cubicBezTo>
                    <a:pt x="0" y="32"/>
                    <a:pt x="10" y="18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185"/>
            <p:cNvSpPr/>
            <p:nvPr/>
          </p:nvSpPr>
          <p:spPr bwMode="auto">
            <a:xfrm>
              <a:off x="3028951" y="4332288"/>
              <a:ext cx="682625" cy="1031875"/>
            </a:xfrm>
            <a:custGeom>
              <a:avLst/>
              <a:gdLst>
                <a:gd name="T0" fmla="*/ 13 w 243"/>
                <a:gd name="T1" fmla="*/ 0 h 368"/>
                <a:gd name="T2" fmla="*/ 0 w 243"/>
                <a:gd name="T3" fmla="*/ 12 h 368"/>
                <a:gd name="T4" fmla="*/ 2 w 243"/>
                <a:gd name="T5" fmla="*/ 15 h 368"/>
                <a:gd name="T6" fmla="*/ 215 w 243"/>
                <a:gd name="T7" fmla="*/ 368 h 368"/>
                <a:gd name="T8" fmla="*/ 215 w 243"/>
                <a:gd name="T9" fmla="*/ 368 h 368"/>
                <a:gd name="T10" fmla="*/ 243 w 243"/>
                <a:gd name="T11" fmla="*/ 336 h 368"/>
                <a:gd name="T12" fmla="*/ 13 w 243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368">
                  <a:moveTo>
                    <a:pt x="13" y="0"/>
                  </a:moveTo>
                  <a:cubicBezTo>
                    <a:pt x="9" y="5"/>
                    <a:pt x="5" y="8"/>
                    <a:pt x="0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5" y="143"/>
                    <a:pt x="215" y="368"/>
                    <a:pt x="215" y="368"/>
                  </a:cubicBezTo>
                  <a:cubicBezTo>
                    <a:pt x="215" y="368"/>
                    <a:pt x="215" y="368"/>
                    <a:pt x="215" y="368"/>
                  </a:cubicBezTo>
                  <a:cubicBezTo>
                    <a:pt x="215" y="368"/>
                    <a:pt x="225" y="354"/>
                    <a:pt x="243" y="336"/>
                  </a:cubicBezTo>
                  <a:cubicBezTo>
                    <a:pt x="135" y="251"/>
                    <a:pt x="73" y="121"/>
                    <a:pt x="13" y="0"/>
                  </a:cubicBezTo>
                </a:path>
              </a:pathLst>
            </a:custGeom>
            <a:solidFill>
              <a:srgbClr val="D2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186"/>
            <p:cNvSpPr/>
            <p:nvPr/>
          </p:nvSpPr>
          <p:spPr bwMode="auto">
            <a:xfrm>
              <a:off x="2687638" y="2463801"/>
              <a:ext cx="406400" cy="330200"/>
            </a:xfrm>
            <a:custGeom>
              <a:avLst/>
              <a:gdLst>
                <a:gd name="T0" fmla="*/ 128 w 145"/>
                <a:gd name="T1" fmla="*/ 20 h 118"/>
                <a:gd name="T2" fmla="*/ 98 w 145"/>
                <a:gd name="T3" fmla="*/ 102 h 118"/>
                <a:gd name="T4" fmla="*/ 10 w 145"/>
                <a:gd name="T5" fmla="*/ 86 h 118"/>
                <a:gd name="T6" fmla="*/ 128 w 145"/>
                <a:gd name="T7" fmla="*/ 2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18">
                  <a:moveTo>
                    <a:pt x="128" y="20"/>
                  </a:moveTo>
                  <a:cubicBezTo>
                    <a:pt x="145" y="26"/>
                    <a:pt x="132" y="86"/>
                    <a:pt x="98" y="102"/>
                  </a:cubicBezTo>
                  <a:cubicBezTo>
                    <a:pt x="65" y="118"/>
                    <a:pt x="21" y="115"/>
                    <a:pt x="10" y="86"/>
                  </a:cubicBezTo>
                  <a:cubicBezTo>
                    <a:pt x="0" y="57"/>
                    <a:pt x="79" y="0"/>
                    <a:pt x="128" y="20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187"/>
            <p:cNvSpPr/>
            <p:nvPr/>
          </p:nvSpPr>
          <p:spPr bwMode="auto">
            <a:xfrm>
              <a:off x="1798638" y="2054226"/>
              <a:ext cx="1298575" cy="533400"/>
            </a:xfrm>
            <a:custGeom>
              <a:avLst/>
              <a:gdLst>
                <a:gd name="T0" fmla="*/ 463 w 463"/>
                <a:gd name="T1" fmla="*/ 111 h 190"/>
                <a:gd name="T2" fmla="*/ 346 w 463"/>
                <a:gd name="T3" fmla="*/ 132 h 190"/>
                <a:gd name="T4" fmla="*/ 243 w 463"/>
                <a:gd name="T5" fmla="*/ 187 h 190"/>
                <a:gd name="T6" fmla="*/ 0 w 463"/>
                <a:gd name="T7" fmla="*/ 174 h 190"/>
                <a:gd name="T8" fmla="*/ 14 w 463"/>
                <a:gd name="T9" fmla="*/ 122 h 190"/>
                <a:gd name="T10" fmla="*/ 89 w 463"/>
                <a:gd name="T11" fmla="*/ 70 h 190"/>
                <a:gd name="T12" fmla="*/ 98 w 463"/>
                <a:gd name="T13" fmla="*/ 41 h 190"/>
                <a:gd name="T14" fmla="*/ 99 w 463"/>
                <a:gd name="T15" fmla="*/ 41 h 190"/>
                <a:gd name="T16" fmla="*/ 169 w 463"/>
                <a:gd name="T17" fmla="*/ 23 h 190"/>
                <a:gd name="T18" fmla="*/ 183 w 463"/>
                <a:gd name="T19" fmla="*/ 13 h 190"/>
                <a:gd name="T20" fmla="*/ 187 w 463"/>
                <a:gd name="T21" fmla="*/ 13 h 190"/>
                <a:gd name="T22" fmla="*/ 267 w 463"/>
                <a:gd name="T23" fmla="*/ 7 h 190"/>
                <a:gd name="T24" fmla="*/ 304 w 463"/>
                <a:gd name="T25" fmla="*/ 4 h 190"/>
                <a:gd name="T26" fmla="*/ 359 w 463"/>
                <a:gd name="T27" fmla="*/ 31 h 190"/>
                <a:gd name="T28" fmla="*/ 394 w 463"/>
                <a:gd name="T29" fmla="*/ 22 h 190"/>
                <a:gd name="T30" fmla="*/ 395 w 463"/>
                <a:gd name="T31" fmla="*/ 23 h 190"/>
                <a:gd name="T32" fmla="*/ 463 w 463"/>
                <a:gd name="T33" fmla="*/ 11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190">
                  <a:moveTo>
                    <a:pt x="463" y="111"/>
                  </a:moveTo>
                  <a:cubicBezTo>
                    <a:pt x="431" y="109"/>
                    <a:pt x="378" y="117"/>
                    <a:pt x="346" y="132"/>
                  </a:cubicBezTo>
                  <a:cubicBezTo>
                    <a:pt x="299" y="153"/>
                    <a:pt x="275" y="185"/>
                    <a:pt x="243" y="187"/>
                  </a:cubicBezTo>
                  <a:cubicBezTo>
                    <a:pt x="183" y="190"/>
                    <a:pt x="88" y="119"/>
                    <a:pt x="0" y="174"/>
                  </a:cubicBezTo>
                  <a:cubicBezTo>
                    <a:pt x="12" y="162"/>
                    <a:pt x="16" y="136"/>
                    <a:pt x="14" y="122"/>
                  </a:cubicBezTo>
                  <a:cubicBezTo>
                    <a:pt x="38" y="118"/>
                    <a:pt x="70" y="94"/>
                    <a:pt x="89" y="70"/>
                  </a:cubicBezTo>
                  <a:cubicBezTo>
                    <a:pt x="98" y="60"/>
                    <a:pt x="100" y="50"/>
                    <a:pt x="98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5" y="29"/>
                    <a:pt x="145" y="35"/>
                    <a:pt x="169" y="23"/>
                  </a:cubicBezTo>
                  <a:cubicBezTo>
                    <a:pt x="175" y="20"/>
                    <a:pt x="180" y="17"/>
                    <a:pt x="183" y="13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207" y="16"/>
                    <a:pt x="214" y="0"/>
                    <a:pt x="267" y="7"/>
                  </a:cubicBezTo>
                  <a:cubicBezTo>
                    <a:pt x="281" y="8"/>
                    <a:pt x="293" y="7"/>
                    <a:pt x="304" y="4"/>
                  </a:cubicBezTo>
                  <a:cubicBezTo>
                    <a:pt x="304" y="5"/>
                    <a:pt x="317" y="29"/>
                    <a:pt x="359" y="31"/>
                  </a:cubicBezTo>
                  <a:cubicBezTo>
                    <a:pt x="373" y="31"/>
                    <a:pt x="385" y="28"/>
                    <a:pt x="394" y="22"/>
                  </a:cubicBezTo>
                  <a:cubicBezTo>
                    <a:pt x="395" y="23"/>
                    <a:pt x="395" y="23"/>
                    <a:pt x="395" y="23"/>
                  </a:cubicBezTo>
                  <a:cubicBezTo>
                    <a:pt x="450" y="31"/>
                    <a:pt x="463" y="109"/>
                    <a:pt x="463" y="111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188"/>
            <p:cNvSpPr/>
            <p:nvPr/>
          </p:nvSpPr>
          <p:spPr bwMode="auto">
            <a:xfrm>
              <a:off x="1968501" y="4694238"/>
              <a:ext cx="1093788" cy="1327150"/>
            </a:xfrm>
            <a:custGeom>
              <a:avLst/>
              <a:gdLst>
                <a:gd name="T0" fmla="*/ 18 w 390"/>
                <a:gd name="T1" fmla="*/ 407 h 473"/>
                <a:gd name="T2" fmla="*/ 0 w 390"/>
                <a:gd name="T3" fmla="*/ 18 h 473"/>
                <a:gd name="T4" fmla="*/ 0 w 390"/>
                <a:gd name="T5" fmla="*/ 18 h 473"/>
                <a:gd name="T6" fmla="*/ 369 w 390"/>
                <a:gd name="T7" fmla="*/ 0 h 473"/>
                <a:gd name="T8" fmla="*/ 389 w 390"/>
                <a:gd name="T9" fmla="*/ 385 h 473"/>
                <a:gd name="T10" fmla="*/ 390 w 390"/>
                <a:gd name="T11" fmla="*/ 446 h 473"/>
                <a:gd name="T12" fmla="*/ 289 w 390"/>
                <a:gd name="T13" fmla="*/ 459 h 473"/>
                <a:gd name="T14" fmla="*/ 289 w 390"/>
                <a:gd name="T15" fmla="*/ 459 h 473"/>
                <a:gd name="T16" fmla="*/ 285 w 390"/>
                <a:gd name="T17" fmla="*/ 423 h 473"/>
                <a:gd name="T18" fmla="*/ 233 w 390"/>
                <a:gd name="T19" fmla="*/ 100 h 473"/>
                <a:gd name="T20" fmla="*/ 152 w 390"/>
                <a:gd name="T21" fmla="*/ 106 h 473"/>
                <a:gd name="T22" fmla="*/ 145 w 390"/>
                <a:gd name="T23" fmla="*/ 452 h 473"/>
                <a:gd name="T24" fmla="*/ 144 w 390"/>
                <a:gd name="T25" fmla="*/ 452 h 473"/>
                <a:gd name="T26" fmla="*/ 22 w 390"/>
                <a:gd name="T27" fmla="*/ 451 h 473"/>
                <a:gd name="T28" fmla="*/ 18 w 390"/>
                <a:gd name="T29" fmla="*/ 40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473">
                  <a:moveTo>
                    <a:pt x="18" y="407"/>
                  </a:moveTo>
                  <a:cubicBezTo>
                    <a:pt x="12" y="307"/>
                    <a:pt x="5" y="135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81" y="81"/>
                    <a:pt x="369" y="0"/>
                  </a:cubicBezTo>
                  <a:cubicBezTo>
                    <a:pt x="375" y="102"/>
                    <a:pt x="384" y="258"/>
                    <a:pt x="389" y="385"/>
                  </a:cubicBezTo>
                  <a:cubicBezTo>
                    <a:pt x="389" y="406"/>
                    <a:pt x="390" y="427"/>
                    <a:pt x="390" y="446"/>
                  </a:cubicBezTo>
                  <a:cubicBezTo>
                    <a:pt x="356" y="462"/>
                    <a:pt x="289" y="459"/>
                    <a:pt x="289" y="459"/>
                  </a:cubicBezTo>
                  <a:cubicBezTo>
                    <a:pt x="289" y="459"/>
                    <a:pt x="289" y="459"/>
                    <a:pt x="289" y="459"/>
                  </a:cubicBezTo>
                  <a:cubicBezTo>
                    <a:pt x="288" y="448"/>
                    <a:pt x="286" y="436"/>
                    <a:pt x="285" y="423"/>
                  </a:cubicBezTo>
                  <a:cubicBezTo>
                    <a:pt x="276" y="331"/>
                    <a:pt x="260" y="199"/>
                    <a:pt x="233" y="100"/>
                  </a:cubicBezTo>
                  <a:cubicBezTo>
                    <a:pt x="204" y="108"/>
                    <a:pt x="175" y="108"/>
                    <a:pt x="152" y="106"/>
                  </a:cubicBezTo>
                  <a:cubicBezTo>
                    <a:pt x="144" y="152"/>
                    <a:pt x="146" y="342"/>
                    <a:pt x="145" y="452"/>
                  </a:cubicBezTo>
                  <a:cubicBezTo>
                    <a:pt x="144" y="452"/>
                    <a:pt x="144" y="452"/>
                    <a:pt x="144" y="452"/>
                  </a:cubicBezTo>
                  <a:cubicBezTo>
                    <a:pt x="101" y="473"/>
                    <a:pt x="33" y="454"/>
                    <a:pt x="22" y="451"/>
                  </a:cubicBezTo>
                  <a:cubicBezTo>
                    <a:pt x="21" y="438"/>
                    <a:pt x="19" y="424"/>
                    <a:pt x="18" y="407"/>
                  </a:cubicBezTo>
                </a:path>
              </a:pathLst>
            </a:custGeom>
            <a:solidFill>
              <a:srgbClr val="6A9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189"/>
            <p:cNvSpPr>
              <a:spLocks noEditPoints="1"/>
            </p:cNvSpPr>
            <p:nvPr/>
          </p:nvSpPr>
          <p:spPr bwMode="auto">
            <a:xfrm>
              <a:off x="2424113" y="4694238"/>
              <a:ext cx="577850" cy="114300"/>
            </a:xfrm>
            <a:custGeom>
              <a:avLst/>
              <a:gdLst>
                <a:gd name="T0" fmla="*/ 0 w 206"/>
                <a:gd name="T1" fmla="*/ 41 h 41"/>
                <a:gd name="T2" fmla="*/ 0 w 206"/>
                <a:gd name="T3" fmla="*/ 41 h 41"/>
                <a:gd name="T4" fmla="*/ 0 w 206"/>
                <a:gd name="T5" fmla="*/ 41 h 41"/>
                <a:gd name="T6" fmla="*/ 0 w 206"/>
                <a:gd name="T7" fmla="*/ 41 h 41"/>
                <a:gd name="T8" fmla="*/ 205 w 206"/>
                <a:gd name="T9" fmla="*/ 1 h 41"/>
                <a:gd name="T10" fmla="*/ 0 w 206"/>
                <a:gd name="T11" fmla="*/ 41 h 41"/>
                <a:gd name="T12" fmla="*/ 205 w 206"/>
                <a:gd name="T13" fmla="*/ 1 h 41"/>
                <a:gd name="T14" fmla="*/ 206 w 206"/>
                <a:gd name="T15" fmla="*/ 0 h 41"/>
                <a:gd name="T16" fmla="*/ 206 w 206"/>
                <a:gd name="T17" fmla="*/ 0 h 41"/>
                <a:gd name="T18" fmla="*/ 206 w 206"/>
                <a:gd name="T19" fmla="*/ 0 h 41"/>
                <a:gd name="T20" fmla="*/ 206 w 206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41"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205" y="1"/>
                  </a:moveTo>
                  <a:cubicBezTo>
                    <a:pt x="132" y="32"/>
                    <a:pt x="61" y="41"/>
                    <a:pt x="0" y="41"/>
                  </a:cubicBezTo>
                  <a:cubicBezTo>
                    <a:pt x="61" y="41"/>
                    <a:pt x="132" y="32"/>
                    <a:pt x="205" y="1"/>
                  </a:cubicBezTo>
                  <a:moveTo>
                    <a:pt x="206" y="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190"/>
            <p:cNvSpPr>
              <a:spLocks noEditPoints="1"/>
            </p:cNvSpPr>
            <p:nvPr/>
          </p:nvSpPr>
          <p:spPr bwMode="auto">
            <a:xfrm>
              <a:off x="1968501" y="4694238"/>
              <a:ext cx="1033463" cy="114300"/>
            </a:xfrm>
            <a:custGeom>
              <a:avLst/>
              <a:gdLst>
                <a:gd name="T0" fmla="*/ 1 w 368"/>
                <a:gd name="T1" fmla="*/ 18 h 41"/>
                <a:gd name="T2" fmla="*/ 1 w 368"/>
                <a:gd name="T3" fmla="*/ 18 h 41"/>
                <a:gd name="T4" fmla="*/ 1 w 368"/>
                <a:gd name="T5" fmla="*/ 18 h 41"/>
                <a:gd name="T6" fmla="*/ 1 w 368"/>
                <a:gd name="T7" fmla="*/ 18 h 41"/>
                <a:gd name="T8" fmla="*/ 1 w 368"/>
                <a:gd name="T9" fmla="*/ 18 h 41"/>
                <a:gd name="T10" fmla="*/ 1 w 368"/>
                <a:gd name="T11" fmla="*/ 18 h 41"/>
                <a:gd name="T12" fmla="*/ 1 w 368"/>
                <a:gd name="T13" fmla="*/ 18 h 41"/>
                <a:gd name="T14" fmla="*/ 1 w 368"/>
                <a:gd name="T15" fmla="*/ 18 h 41"/>
                <a:gd name="T16" fmla="*/ 1 w 368"/>
                <a:gd name="T17" fmla="*/ 18 h 41"/>
                <a:gd name="T18" fmla="*/ 1 w 368"/>
                <a:gd name="T19" fmla="*/ 18 h 41"/>
                <a:gd name="T20" fmla="*/ 1 w 368"/>
                <a:gd name="T21" fmla="*/ 18 h 41"/>
                <a:gd name="T22" fmla="*/ 1 w 368"/>
                <a:gd name="T23" fmla="*/ 18 h 41"/>
                <a:gd name="T24" fmla="*/ 1 w 368"/>
                <a:gd name="T25" fmla="*/ 18 h 41"/>
                <a:gd name="T26" fmla="*/ 1 w 368"/>
                <a:gd name="T27" fmla="*/ 18 h 41"/>
                <a:gd name="T28" fmla="*/ 1 w 368"/>
                <a:gd name="T29" fmla="*/ 18 h 41"/>
                <a:gd name="T30" fmla="*/ 0 w 368"/>
                <a:gd name="T31" fmla="*/ 18 h 41"/>
                <a:gd name="T32" fmla="*/ 0 w 368"/>
                <a:gd name="T33" fmla="*/ 18 h 41"/>
                <a:gd name="T34" fmla="*/ 0 w 368"/>
                <a:gd name="T35" fmla="*/ 18 h 41"/>
                <a:gd name="T36" fmla="*/ 0 w 368"/>
                <a:gd name="T37" fmla="*/ 18 h 41"/>
                <a:gd name="T38" fmla="*/ 0 w 368"/>
                <a:gd name="T39" fmla="*/ 18 h 41"/>
                <a:gd name="T40" fmla="*/ 0 w 368"/>
                <a:gd name="T41" fmla="*/ 18 h 41"/>
                <a:gd name="T42" fmla="*/ 368 w 368"/>
                <a:gd name="T43" fmla="*/ 0 h 41"/>
                <a:gd name="T44" fmla="*/ 162 w 368"/>
                <a:gd name="T45" fmla="*/ 41 h 41"/>
                <a:gd name="T46" fmla="*/ 1 w 368"/>
                <a:gd name="T47" fmla="*/ 18 h 41"/>
                <a:gd name="T48" fmla="*/ 162 w 368"/>
                <a:gd name="T49" fmla="*/ 41 h 41"/>
                <a:gd name="T50" fmla="*/ 162 w 368"/>
                <a:gd name="T51" fmla="*/ 41 h 41"/>
                <a:gd name="T52" fmla="*/ 162 w 368"/>
                <a:gd name="T53" fmla="*/ 41 h 41"/>
                <a:gd name="T54" fmla="*/ 367 w 368"/>
                <a:gd name="T55" fmla="*/ 1 h 41"/>
                <a:gd name="T56" fmla="*/ 368 w 368"/>
                <a:gd name="T57" fmla="*/ 0 h 41"/>
                <a:gd name="T58" fmla="*/ 368 w 368"/>
                <a:gd name="T59" fmla="*/ 0 h 41"/>
                <a:gd name="T60" fmla="*/ 368 w 368"/>
                <a:gd name="T6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8" h="41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368" y="0"/>
                  </a:moveTo>
                  <a:cubicBezTo>
                    <a:pt x="295" y="32"/>
                    <a:pt x="223" y="41"/>
                    <a:pt x="162" y="41"/>
                  </a:cubicBezTo>
                  <a:cubicBezTo>
                    <a:pt x="74" y="41"/>
                    <a:pt x="10" y="21"/>
                    <a:pt x="1" y="18"/>
                  </a:cubicBezTo>
                  <a:cubicBezTo>
                    <a:pt x="10" y="21"/>
                    <a:pt x="74" y="41"/>
                    <a:pt x="162" y="41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223" y="41"/>
                    <a:pt x="294" y="32"/>
                    <a:pt x="367" y="1"/>
                  </a:cubicBezTo>
                  <a:cubicBezTo>
                    <a:pt x="367" y="0"/>
                    <a:pt x="368" y="0"/>
                    <a:pt x="368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8" y="0"/>
                    <a:pt x="368" y="0"/>
                    <a:pt x="368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191"/>
            <p:cNvSpPr/>
            <p:nvPr/>
          </p:nvSpPr>
          <p:spPr bwMode="auto">
            <a:xfrm>
              <a:off x="1968501" y="4694238"/>
              <a:ext cx="1033463" cy="176213"/>
            </a:xfrm>
            <a:custGeom>
              <a:avLst/>
              <a:gdLst>
                <a:gd name="T0" fmla="*/ 368 w 368"/>
                <a:gd name="T1" fmla="*/ 0 h 63"/>
                <a:gd name="T2" fmla="*/ 368 w 368"/>
                <a:gd name="T3" fmla="*/ 0 h 63"/>
                <a:gd name="T4" fmla="*/ 367 w 368"/>
                <a:gd name="T5" fmla="*/ 1 h 63"/>
                <a:gd name="T6" fmla="*/ 162 w 368"/>
                <a:gd name="T7" fmla="*/ 41 h 63"/>
                <a:gd name="T8" fmla="*/ 162 w 368"/>
                <a:gd name="T9" fmla="*/ 41 h 63"/>
                <a:gd name="T10" fmla="*/ 162 w 368"/>
                <a:gd name="T11" fmla="*/ 41 h 63"/>
                <a:gd name="T12" fmla="*/ 162 w 368"/>
                <a:gd name="T13" fmla="*/ 41 h 63"/>
                <a:gd name="T14" fmla="*/ 1 w 368"/>
                <a:gd name="T15" fmla="*/ 18 h 63"/>
                <a:gd name="T16" fmla="*/ 1 w 368"/>
                <a:gd name="T17" fmla="*/ 18 h 63"/>
                <a:gd name="T18" fmla="*/ 1 w 368"/>
                <a:gd name="T19" fmla="*/ 18 h 63"/>
                <a:gd name="T20" fmla="*/ 1 w 368"/>
                <a:gd name="T21" fmla="*/ 18 h 63"/>
                <a:gd name="T22" fmla="*/ 1 w 368"/>
                <a:gd name="T23" fmla="*/ 18 h 63"/>
                <a:gd name="T24" fmla="*/ 1 w 368"/>
                <a:gd name="T25" fmla="*/ 18 h 63"/>
                <a:gd name="T26" fmla="*/ 1 w 368"/>
                <a:gd name="T27" fmla="*/ 18 h 63"/>
                <a:gd name="T28" fmla="*/ 1 w 368"/>
                <a:gd name="T29" fmla="*/ 18 h 63"/>
                <a:gd name="T30" fmla="*/ 1 w 368"/>
                <a:gd name="T31" fmla="*/ 18 h 63"/>
                <a:gd name="T32" fmla="*/ 1 w 368"/>
                <a:gd name="T33" fmla="*/ 18 h 63"/>
                <a:gd name="T34" fmla="*/ 1 w 368"/>
                <a:gd name="T35" fmla="*/ 18 h 63"/>
                <a:gd name="T36" fmla="*/ 0 w 368"/>
                <a:gd name="T37" fmla="*/ 18 h 63"/>
                <a:gd name="T38" fmla="*/ 0 w 368"/>
                <a:gd name="T39" fmla="*/ 18 h 63"/>
                <a:gd name="T40" fmla="*/ 0 w 368"/>
                <a:gd name="T41" fmla="*/ 18 h 63"/>
                <a:gd name="T42" fmla="*/ 0 w 368"/>
                <a:gd name="T43" fmla="*/ 23 h 63"/>
                <a:gd name="T44" fmla="*/ 170 w 368"/>
                <a:gd name="T45" fmla="*/ 63 h 63"/>
                <a:gd name="T46" fmla="*/ 368 w 368"/>
                <a:gd name="T4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63">
                  <a:moveTo>
                    <a:pt x="36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0"/>
                    <a:pt x="367" y="0"/>
                    <a:pt x="367" y="1"/>
                  </a:cubicBezTo>
                  <a:cubicBezTo>
                    <a:pt x="294" y="32"/>
                    <a:pt x="223" y="41"/>
                    <a:pt x="162" y="41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162" y="41"/>
                    <a:pt x="162" y="41"/>
                    <a:pt x="162" y="41"/>
                  </a:cubicBezTo>
                  <a:cubicBezTo>
                    <a:pt x="74" y="41"/>
                    <a:pt x="10" y="21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48" y="49"/>
                    <a:pt x="109" y="63"/>
                    <a:pt x="170" y="63"/>
                  </a:cubicBezTo>
                  <a:cubicBezTo>
                    <a:pt x="242" y="63"/>
                    <a:pt x="314" y="44"/>
                    <a:pt x="368" y="0"/>
                  </a:cubicBezTo>
                </a:path>
              </a:pathLst>
            </a:custGeom>
            <a:solidFill>
              <a:srgbClr val="5D7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192"/>
            <p:cNvSpPr/>
            <p:nvPr/>
          </p:nvSpPr>
          <p:spPr bwMode="auto">
            <a:xfrm>
              <a:off x="2030413" y="5959476"/>
              <a:ext cx="346075" cy="277813"/>
            </a:xfrm>
            <a:custGeom>
              <a:avLst/>
              <a:gdLst>
                <a:gd name="T0" fmla="*/ 122 w 123"/>
                <a:gd name="T1" fmla="*/ 1 h 99"/>
                <a:gd name="T2" fmla="*/ 123 w 123"/>
                <a:gd name="T3" fmla="*/ 1 h 99"/>
                <a:gd name="T4" fmla="*/ 123 w 123"/>
                <a:gd name="T5" fmla="*/ 11 h 99"/>
                <a:gd name="T6" fmla="*/ 123 w 123"/>
                <a:gd name="T7" fmla="*/ 39 h 99"/>
                <a:gd name="T8" fmla="*/ 122 w 123"/>
                <a:gd name="T9" fmla="*/ 39 h 99"/>
                <a:gd name="T10" fmla="*/ 94 w 123"/>
                <a:gd name="T11" fmla="*/ 89 h 99"/>
                <a:gd name="T12" fmla="*/ 94 w 123"/>
                <a:gd name="T13" fmla="*/ 93 h 99"/>
                <a:gd name="T14" fmla="*/ 26 w 123"/>
                <a:gd name="T15" fmla="*/ 99 h 99"/>
                <a:gd name="T16" fmla="*/ 2 w 123"/>
                <a:gd name="T17" fmla="*/ 22 h 99"/>
                <a:gd name="T18" fmla="*/ 0 w 123"/>
                <a:gd name="T19" fmla="*/ 0 h 99"/>
                <a:gd name="T20" fmla="*/ 122 w 123"/>
                <a:gd name="T21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99">
                  <a:moveTo>
                    <a:pt x="122" y="1"/>
                  </a:moveTo>
                  <a:cubicBezTo>
                    <a:pt x="123" y="1"/>
                    <a:pt x="123" y="1"/>
                    <a:pt x="123" y="1"/>
                  </a:cubicBezTo>
                  <a:cubicBezTo>
                    <a:pt x="123" y="4"/>
                    <a:pt x="123" y="7"/>
                    <a:pt x="123" y="11"/>
                  </a:cubicBezTo>
                  <a:cubicBezTo>
                    <a:pt x="123" y="21"/>
                    <a:pt x="123" y="30"/>
                    <a:pt x="123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88" y="47"/>
                    <a:pt x="94" y="89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76" y="97"/>
                    <a:pt x="50" y="99"/>
                    <a:pt x="26" y="99"/>
                  </a:cubicBezTo>
                  <a:cubicBezTo>
                    <a:pt x="34" y="58"/>
                    <a:pt x="2" y="22"/>
                    <a:pt x="2" y="22"/>
                  </a:cubicBezTo>
                  <a:cubicBezTo>
                    <a:pt x="1" y="16"/>
                    <a:pt x="0" y="9"/>
                    <a:pt x="0" y="0"/>
                  </a:cubicBezTo>
                  <a:cubicBezTo>
                    <a:pt x="11" y="3"/>
                    <a:pt x="79" y="22"/>
                    <a:pt x="122" y="1"/>
                  </a:cubicBezTo>
                  <a:close/>
                </a:path>
              </a:pathLst>
            </a:custGeom>
            <a:solidFill>
              <a:srgbClr val="FAE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193"/>
            <p:cNvSpPr>
              <a:spLocks noEditPoints="1"/>
            </p:cNvSpPr>
            <p:nvPr/>
          </p:nvSpPr>
          <p:spPr bwMode="auto">
            <a:xfrm>
              <a:off x="1752601" y="1681163"/>
              <a:ext cx="614363" cy="369888"/>
            </a:xfrm>
            <a:custGeom>
              <a:avLst/>
              <a:gdLst>
                <a:gd name="T0" fmla="*/ 69 w 219"/>
                <a:gd name="T1" fmla="*/ 73 h 132"/>
                <a:gd name="T2" fmla="*/ 59 w 219"/>
                <a:gd name="T3" fmla="*/ 114 h 132"/>
                <a:gd name="T4" fmla="*/ 36 w 219"/>
                <a:gd name="T5" fmla="*/ 109 h 132"/>
                <a:gd name="T6" fmla="*/ 0 w 219"/>
                <a:gd name="T7" fmla="*/ 123 h 132"/>
                <a:gd name="T8" fmla="*/ 14 w 219"/>
                <a:gd name="T9" fmla="*/ 132 h 132"/>
                <a:gd name="T10" fmla="*/ 14 w 219"/>
                <a:gd name="T11" fmla="*/ 132 h 132"/>
                <a:gd name="T12" fmla="*/ 47 w 219"/>
                <a:gd name="T13" fmla="*/ 124 h 132"/>
                <a:gd name="T14" fmla="*/ 64 w 219"/>
                <a:gd name="T15" fmla="*/ 126 h 132"/>
                <a:gd name="T16" fmla="*/ 72 w 219"/>
                <a:gd name="T17" fmla="*/ 94 h 132"/>
                <a:gd name="T18" fmla="*/ 80 w 219"/>
                <a:gd name="T19" fmla="*/ 84 h 132"/>
                <a:gd name="T20" fmla="*/ 79 w 219"/>
                <a:gd name="T21" fmla="*/ 84 h 132"/>
                <a:gd name="T22" fmla="*/ 79 w 219"/>
                <a:gd name="T23" fmla="*/ 83 h 132"/>
                <a:gd name="T24" fmla="*/ 73 w 219"/>
                <a:gd name="T25" fmla="*/ 77 h 132"/>
                <a:gd name="T26" fmla="*/ 69 w 219"/>
                <a:gd name="T27" fmla="*/ 73 h 132"/>
                <a:gd name="T28" fmla="*/ 90 w 219"/>
                <a:gd name="T29" fmla="*/ 51 h 132"/>
                <a:gd name="T30" fmla="*/ 73 w 219"/>
                <a:gd name="T31" fmla="*/ 67 h 132"/>
                <a:gd name="T32" fmla="*/ 78 w 219"/>
                <a:gd name="T33" fmla="*/ 74 h 132"/>
                <a:gd name="T34" fmla="*/ 82 w 219"/>
                <a:gd name="T35" fmla="*/ 81 h 132"/>
                <a:gd name="T36" fmla="*/ 103 w 219"/>
                <a:gd name="T37" fmla="*/ 64 h 132"/>
                <a:gd name="T38" fmla="*/ 100 w 219"/>
                <a:gd name="T39" fmla="*/ 62 h 132"/>
                <a:gd name="T40" fmla="*/ 93 w 219"/>
                <a:gd name="T41" fmla="*/ 56 h 132"/>
                <a:gd name="T42" fmla="*/ 90 w 219"/>
                <a:gd name="T43" fmla="*/ 51 h 132"/>
                <a:gd name="T44" fmla="*/ 122 w 219"/>
                <a:gd name="T45" fmla="*/ 36 h 132"/>
                <a:gd name="T46" fmla="*/ 95 w 219"/>
                <a:gd name="T47" fmla="*/ 48 h 132"/>
                <a:gd name="T48" fmla="*/ 98 w 219"/>
                <a:gd name="T49" fmla="*/ 52 h 132"/>
                <a:gd name="T50" fmla="*/ 101 w 219"/>
                <a:gd name="T51" fmla="*/ 55 h 132"/>
                <a:gd name="T52" fmla="*/ 104 w 219"/>
                <a:gd name="T53" fmla="*/ 58 h 132"/>
                <a:gd name="T54" fmla="*/ 106 w 219"/>
                <a:gd name="T55" fmla="*/ 61 h 132"/>
                <a:gd name="T56" fmla="*/ 106 w 219"/>
                <a:gd name="T57" fmla="*/ 61 h 132"/>
                <a:gd name="T58" fmla="*/ 106 w 219"/>
                <a:gd name="T59" fmla="*/ 62 h 132"/>
                <a:gd name="T60" fmla="*/ 129 w 219"/>
                <a:gd name="T61" fmla="*/ 53 h 132"/>
                <a:gd name="T62" fmla="*/ 128 w 219"/>
                <a:gd name="T63" fmla="*/ 52 h 132"/>
                <a:gd name="T64" fmla="*/ 126 w 219"/>
                <a:gd name="T65" fmla="*/ 49 h 132"/>
                <a:gd name="T66" fmla="*/ 123 w 219"/>
                <a:gd name="T67" fmla="*/ 41 h 132"/>
                <a:gd name="T68" fmla="*/ 122 w 219"/>
                <a:gd name="T69" fmla="*/ 36 h 132"/>
                <a:gd name="T70" fmla="*/ 219 w 219"/>
                <a:gd name="T71" fmla="*/ 0 h 132"/>
                <a:gd name="T72" fmla="*/ 188 w 219"/>
                <a:gd name="T73" fmla="*/ 37 h 132"/>
                <a:gd name="T74" fmla="*/ 181 w 219"/>
                <a:gd name="T75" fmla="*/ 36 h 132"/>
                <a:gd name="T76" fmla="*/ 153 w 219"/>
                <a:gd name="T77" fmla="*/ 32 h 132"/>
                <a:gd name="T78" fmla="*/ 129 w 219"/>
                <a:gd name="T79" fmla="*/ 34 h 132"/>
                <a:gd name="T80" fmla="*/ 129 w 219"/>
                <a:gd name="T81" fmla="*/ 40 h 132"/>
                <a:gd name="T82" fmla="*/ 131 w 219"/>
                <a:gd name="T83" fmla="*/ 48 h 132"/>
                <a:gd name="T84" fmla="*/ 132 w 219"/>
                <a:gd name="T85" fmla="*/ 51 h 132"/>
                <a:gd name="T86" fmla="*/ 132 w 219"/>
                <a:gd name="T87" fmla="*/ 51 h 132"/>
                <a:gd name="T88" fmla="*/ 131 w 219"/>
                <a:gd name="T89" fmla="*/ 53 h 132"/>
                <a:gd name="T90" fmla="*/ 154 w 219"/>
                <a:gd name="T91" fmla="*/ 50 h 132"/>
                <a:gd name="T92" fmla="*/ 183 w 219"/>
                <a:gd name="T93" fmla="*/ 54 h 132"/>
                <a:gd name="T94" fmla="*/ 185 w 219"/>
                <a:gd name="T95" fmla="*/ 54 h 132"/>
                <a:gd name="T96" fmla="*/ 198 w 219"/>
                <a:gd name="T97" fmla="*/ 42 h 132"/>
                <a:gd name="T98" fmla="*/ 210 w 219"/>
                <a:gd name="T99" fmla="*/ 32 h 132"/>
                <a:gd name="T100" fmla="*/ 219 w 219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9" h="132">
                  <a:moveTo>
                    <a:pt x="69" y="73"/>
                  </a:moveTo>
                  <a:cubicBezTo>
                    <a:pt x="61" y="85"/>
                    <a:pt x="57" y="99"/>
                    <a:pt x="59" y="114"/>
                  </a:cubicBezTo>
                  <a:cubicBezTo>
                    <a:pt x="51" y="111"/>
                    <a:pt x="44" y="109"/>
                    <a:pt x="36" y="109"/>
                  </a:cubicBezTo>
                  <a:cubicBezTo>
                    <a:pt x="23" y="109"/>
                    <a:pt x="11" y="115"/>
                    <a:pt x="0" y="123"/>
                  </a:cubicBezTo>
                  <a:cubicBezTo>
                    <a:pt x="5" y="127"/>
                    <a:pt x="10" y="130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25" y="126"/>
                    <a:pt x="37" y="124"/>
                    <a:pt x="47" y="124"/>
                  </a:cubicBezTo>
                  <a:cubicBezTo>
                    <a:pt x="55" y="124"/>
                    <a:pt x="62" y="126"/>
                    <a:pt x="64" y="126"/>
                  </a:cubicBezTo>
                  <a:cubicBezTo>
                    <a:pt x="63" y="119"/>
                    <a:pt x="64" y="108"/>
                    <a:pt x="72" y="94"/>
                  </a:cubicBezTo>
                  <a:cubicBezTo>
                    <a:pt x="75" y="90"/>
                    <a:pt x="77" y="87"/>
                    <a:pt x="80" y="84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9" y="83"/>
                    <a:pt x="76" y="81"/>
                    <a:pt x="73" y="77"/>
                  </a:cubicBezTo>
                  <a:cubicBezTo>
                    <a:pt x="72" y="76"/>
                    <a:pt x="70" y="75"/>
                    <a:pt x="69" y="73"/>
                  </a:cubicBezTo>
                  <a:moveTo>
                    <a:pt x="90" y="51"/>
                  </a:moveTo>
                  <a:cubicBezTo>
                    <a:pt x="83" y="56"/>
                    <a:pt x="78" y="61"/>
                    <a:pt x="73" y="67"/>
                  </a:cubicBezTo>
                  <a:cubicBezTo>
                    <a:pt x="75" y="69"/>
                    <a:pt x="77" y="71"/>
                    <a:pt x="78" y="74"/>
                  </a:cubicBezTo>
                  <a:cubicBezTo>
                    <a:pt x="80" y="77"/>
                    <a:pt x="82" y="80"/>
                    <a:pt x="82" y="81"/>
                  </a:cubicBezTo>
                  <a:cubicBezTo>
                    <a:pt x="89" y="74"/>
                    <a:pt x="96" y="68"/>
                    <a:pt x="103" y="64"/>
                  </a:cubicBezTo>
                  <a:cubicBezTo>
                    <a:pt x="102" y="64"/>
                    <a:pt x="102" y="63"/>
                    <a:pt x="100" y="62"/>
                  </a:cubicBezTo>
                  <a:cubicBezTo>
                    <a:pt x="98" y="61"/>
                    <a:pt x="96" y="58"/>
                    <a:pt x="93" y="56"/>
                  </a:cubicBezTo>
                  <a:cubicBezTo>
                    <a:pt x="92" y="54"/>
                    <a:pt x="91" y="53"/>
                    <a:pt x="90" y="51"/>
                  </a:cubicBezTo>
                  <a:moveTo>
                    <a:pt x="122" y="36"/>
                  </a:moveTo>
                  <a:cubicBezTo>
                    <a:pt x="113" y="39"/>
                    <a:pt x="103" y="43"/>
                    <a:pt x="95" y="48"/>
                  </a:cubicBezTo>
                  <a:cubicBezTo>
                    <a:pt x="96" y="49"/>
                    <a:pt x="97" y="50"/>
                    <a:pt x="98" y="52"/>
                  </a:cubicBezTo>
                  <a:cubicBezTo>
                    <a:pt x="99" y="53"/>
                    <a:pt x="100" y="54"/>
                    <a:pt x="101" y="55"/>
                  </a:cubicBezTo>
                  <a:cubicBezTo>
                    <a:pt x="102" y="57"/>
                    <a:pt x="103" y="58"/>
                    <a:pt x="104" y="58"/>
                  </a:cubicBezTo>
                  <a:cubicBezTo>
                    <a:pt x="105" y="60"/>
                    <a:pt x="106" y="61"/>
                    <a:pt x="106" y="61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06" y="61"/>
                    <a:pt x="106" y="62"/>
                    <a:pt x="106" y="62"/>
                  </a:cubicBezTo>
                  <a:cubicBezTo>
                    <a:pt x="114" y="58"/>
                    <a:pt x="122" y="55"/>
                    <a:pt x="129" y="53"/>
                  </a:cubicBezTo>
                  <a:cubicBezTo>
                    <a:pt x="128" y="53"/>
                    <a:pt x="128" y="53"/>
                    <a:pt x="128" y="52"/>
                  </a:cubicBezTo>
                  <a:cubicBezTo>
                    <a:pt x="128" y="52"/>
                    <a:pt x="127" y="51"/>
                    <a:pt x="126" y="49"/>
                  </a:cubicBezTo>
                  <a:cubicBezTo>
                    <a:pt x="126" y="47"/>
                    <a:pt x="124" y="44"/>
                    <a:pt x="123" y="41"/>
                  </a:cubicBezTo>
                  <a:cubicBezTo>
                    <a:pt x="123" y="39"/>
                    <a:pt x="122" y="38"/>
                    <a:pt x="122" y="36"/>
                  </a:cubicBezTo>
                  <a:moveTo>
                    <a:pt x="219" y="0"/>
                  </a:moveTo>
                  <a:cubicBezTo>
                    <a:pt x="210" y="17"/>
                    <a:pt x="204" y="37"/>
                    <a:pt x="188" y="37"/>
                  </a:cubicBezTo>
                  <a:cubicBezTo>
                    <a:pt x="186" y="37"/>
                    <a:pt x="184" y="37"/>
                    <a:pt x="181" y="36"/>
                  </a:cubicBezTo>
                  <a:cubicBezTo>
                    <a:pt x="172" y="33"/>
                    <a:pt x="162" y="32"/>
                    <a:pt x="153" y="32"/>
                  </a:cubicBezTo>
                  <a:cubicBezTo>
                    <a:pt x="145" y="32"/>
                    <a:pt x="137" y="33"/>
                    <a:pt x="129" y="34"/>
                  </a:cubicBezTo>
                  <a:cubicBezTo>
                    <a:pt x="129" y="36"/>
                    <a:pt x="129" y="38"/>
                    <a:pt x="129" y="40"/>
                  </a:cubicBezTo>
                  <a:cubicBezTo>
                    <a:pt x="130" y="43"/>
                    <a:pt x="131" y="46"/>
                    <a:pt x="131" y="48"/>
                  </a:cubicBezTo>
                  <a:cubicBezTo>
                    <a:pt x="131" y="49"/>
                    <a:pt x="132" y="51"/>
                    <a:pt x="132" y="51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2"/>
                    <a:pt x="131" y="52"/>
                    <a:pt x="131" y="53"/>
                  </a:cubicBezTo>
                  <a:cubicBezTo>
                    <a:pt x="139" y="51"/>
                    <a:pt x="147" y="50"/>
                    <a:pt x="154" y="50"/>
                  </a:cubicBezTo>
                  <a:cubicBezTo>
                    <a:pt x="171" y="50"/>
                    <a:pt x="183" y="54"/>
                    <a:pt x="183" y="54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7" y="51"/>
                    <a:pt x="192" y="47"/>
                    <a:pt x="198" y="42"/>
                  </a:cubicBezTo>
                  <a:cubicBezTo>
                    <a:pt x="202" y="39"/>
                    <a:pt x="206" y="35"/>
                    <a:pt x="210" y="32"/>
                  </a:cubicBezTo>
                  <a:cubicBezTo>
                    <a:pt x="215" y="24"/>
                    <a:pt x="219" y="13"/>
                    <a:pt x="219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194"/>
            <p:cNvSpPr/>
            <p:nvPr/>
          </p:nvSpPr>
          <p:spPr bwMode="auto">
            <a:xfrm>
              <a:off x="1946276" y="1868488"/>
              <a:ext cx="36513" cy="47625"/>
            </a:xfrm>
            <a:custGeom>
              <a:avLst/>
              <a:gdLst>
                <a:gd name="T0" fmla="*/ 4 w 13"/>
                <a:gd name="T1" fmla="*/ 0 h 17"/>
                <a:gd name="T2" fmla="*/ 0 w 13"/>
                <a:gd name="T3" fmla="*/ 6 h 17"/>
                <a:gd name="T4" fmla="*/ 4 w 13"/>
                <a:gd name="T5" fmla="*/ 10 h 17"/>
                <a:gd name="T6" fmla="*/ 10 w 13"/>
                <a:gd name="T7" fmla="*/ 16 h 17"/>
                <a:gd name="T8" fmla="*/ 10 w 13"/>
                <a:gd name="T9" fmla="*/ 17 h 17"/>
                <a:gd name="T10" fmla="*/ 11 w 13"/>
                <a:gd name="T11" fmla="*/ 17 h 17"/>
                <a:gd name="T12" fmla="*/ 13 w 13"/>
                <a:gd name="T13" fmla="*/ 14 h 17"/>
                <a:gd name="T14" fmla="*/ 9 w 13"/>
                <a:gd name="T15" fmla="*/ 7 h 17"/>
                <a:gd name="T16" fmla="*/ 4 w 1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7">
                  <a:moveTo>
                    <a:pt x="4" y="0"/>
                  </a:moveTo>
                  <a:cubicBezTo>
                    <a:pt x="2" y="2"/>
                    <a:pt x="1" y="4"/>
                    <a:pt x="0" y="6"/>
                  </a:cubicBezTo>
                  <a:cubicBezTo>
                    <a:pt x="1" y="8"/>
                    <a:pt x="3" y="9"/>
                    <a:pt x="4" y="10"/>
                  </a:cubicBezTo>
                  <a:cubicBezTo>
                    <a:pt x="7" y="14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6"/>
                    <a:pt x="12" y="15"/>
                    <a:pt x="13" y="14"/>
                  </a:cubicBezTo>
                  <a:cubicBezTo>
                    <a:pt x="13" y="13"/>
                    <a:pt x="11" y="10"/>
                    <a:pt x="9" y="7"/>
                  </a:cubicBezTo>
                  <a:cubicBezTo>
                    <a:pt x="8" y="4"/>
                    <a:pt x="6" y="2"/>
                    <a:pt x="4" y="0"/>
                  </a:cubicBezTo>
                </a:path>
              </a:pathLst>
            </a:custGeom>
            <a:solidFill>
              <a:srgbClr val="1E0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195"/>
            <p:cNvSpPr/>
            <p:nvPr/>
          </p:nvSpPr>
          <p:spPr bwMode="auto">
            <a:xfrm>
              <a:off x="2005013" y="1816101"/>
              <a:ext cx="46038" cy="44450"/>
            </a:xfrm>
            <a:custGeom>
              <a:avLst/>
              <a:gdLst>
                <a:gd name="T0" fmla="*/ 5 w 16"/>
                <a:gd name="T1" fmla="*/ 0 h 16"/>
                <a:gd name="T2" fmla="*/ 0 w 16"/>
                <a:gd name="T3" fmla="*/ 3 h 16"/>
                <a:gd name="T4" fmla="*/ 3 w 16"/>
                <a:gd name="T5" fmla="*/ 8 h 16"/>
                <a:gd name="T6" fmla="*/ 10 w 16"/>
                <a:gd name="T7" fmla="*/ 14 h 16"/>
                <a:gd name="T8" fmla="*/ 13 w 16"/>
                <a:gd name="T9" fmla="*/ 16 h 16"/>
                <a:gd name="T10" fmla="*/ 16 w 16"/>
                <a:gd name="T11" fmla="*/ 14 h 16"/>
                <a:gd name="T12" fmla="*/ 16 w 16"/>
                <a:gd name="T13" fmla="*/ 13 h 16"/>
                <a:gd name="T14" fmla="*/ 16 w 16"/>
                <a:gd name="T15" fmla="*/ 13 h 16"/>
                <a:gd name="T16" fmla="*/ 14 w 16"/>
                <a:gd name="T17" fmla="*/ 10 h 16"/>
                <a:gd name="T18" fmla="*/ 11 w 16"/>
                <a:gd name="T19" fmla="*/ 7 h 16"/>
                <a:gd name="T20" fmla="*/ 8 w 16"/>
                <a:gd name="T21" fmla="*/ 4 h 16"/>
                <a:gd name="T22" fmla="*/ 5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5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6" y="10"/>
                    <a:pt x="8" y="13"/>
                    <a:pt x="10" y="14"/>
                  </a:cubicBezTo>
                  <a:cubicBezTo>
                    <a:pt x="12" y="15"/>
                    <a:pt x="12" y="16"/>
                    <a:pt x="13" y="16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5" y="12"/>
                    <a:pt x="14" y="10"/>
                  </a:cubicBezTo>
                  <a:cubicBezTo>
                    <a:pt x="13" y="10"/>
                    <a:pt x="12" y="9"/>
                    <a:pt x="11" y="7"/>
                  </a:cubicBezTo>
                  <a:cubicBezTo>
                    <a:pt x="10" y="6"/>
                    <a:pt x="9" y="5"/>
                    <a:pt x="8" y="4"/>
                  </a:cubicBezTo>
                  <a:cubicBezTo>
                    <a:pt x="7" y="2"/>
                    <a:pt x="6" y="1"/>
                    <a:pt x="5" y="0"/>
                  </a:cubicBezTo>
                </a:path>
              </a:pathLst>
            </a:custGeom>
            <a:solidFill>
              <a:srgbClr val="1E0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196"/>
            <p:cNvSpPr/>
            <p:nvPr/>
          </p:nvSpPr>
          <p:spPr bwMode="auto">
            <a:xfrm>
              <a:off x="2095501" y="1776413"/>
              <a:ext cx="28575" cy="53975"/>
            </a:xfrm>
            <a:custGeom>
              <a:avLst/>
              <a:gdLst>
                <a:gd name="T0" fmla="*/ 7 w 10"/>
                <a:gd name="T1" fmla="*/ 0 h 19"/>
                <a:gd name="T2" fmla="*/ 0 w 10"/>
                <a:gd name="T3" fmla="*/ 2 h 19"/>
                <a:gd name="T4" fmla="*/ 1 w 10"/>
                <a:gd name="T5" fmla="*/ 7 h 19"/>
                <a:gd name="T6" fmla="*/ 4 w 10"/>
                <a:gd name="T7" fmla="*/ 15 h 19"/>
                <a:gd name="T8" fmla="*/ 6 w 10"/>
                <a:gd name="T9" fmla="*/ 18 h 19"/>
                <a:gd name="T10" fmla="*/ 7 w 10"/>
                <a:gd name="T11" fmla="*/ 19 h 19"/>
                <a:gd name="T12" fmla="*/ 9 w 10"/>
                <a:gd name="T13" fmla="*/ 19 h 19"/>
                <a:gd name="T14" fmla="*/ 10 w 10"/>
                <a:gd name="T15" fmla="*/ 17 h 19"/>
                <a:gd name="T16" fmla="*/ 10 w 10"/>
                <a:gd name="T17" fmla="*/ 17 h 19"/>
                <a:gd name="T18" fmla="*/ 9 w 10"/>
                <a:gd name="T19" fmla="*/ 14 h 19"/>
                <a:gd name="T20" fmla="*/ 7 w 10"/>
                <a:gd name="T21" fmla="*/ 6 h 19"/>
                <a:gd name="T22" fmla="*/ 7 w 10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cubicBezTo>
                    <a:pt x="5" y="1"/>
                    <a:pt x="2" y="1"/>
                    <a:pt x="0" y="2"/>
                  </a:cubicBezTo>
                  <a:cubicBezTo>
                    <a:pt x="0" y="4"/>
                    <a:pt x="1" y="5"/>
                    <a:pt x="1" y="7"/>
                  </a:cubicBezTo>
                  <a:cubicBezTo>
                    <a:pt x="2" y="10"/>
                    <a:pt x="4" y="13"/>
                    <a:pt x="4" y="15"/>
                  </a:cubicBezTo>
                  <a:cubicBezTo>
                    <a:pt x="5" y="17"/>
                    <a:pt x="6" y="18"/>
                    <a:pt x="6" y="18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9" y="18"/>
                    <a:pt x="10" y="18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9" y="15"/>
                    <a:pt x="9" y="14"/>
                  </a:cubicBezTo>
                  <a:cubicBezTo>
                    <a:pt x="9" y="12"/>
                    <a:pt x="8" y="9"/>
                    <a:pt x="7" y="6"/>
                  </a:cubicBezTo>
                  <a:cubicBezTo>
                    <a:pt x="7" y="4"/>
                    <a:pt x="7" y="2"/>
                    <a:pt x="7" y="0"/>
                  </a:cubicBezTo>
                </a:path>
              </a:pathLst>
            </a:custGeom>
            <a:solidFill>
              <a:srgbClr val="1E0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197"/>
            <p:cNvSpPr/>
            <p:nvPr/>
          </p:nvSpPr>
          <p:spPr bwMode="auto">
            <a:xfrm>
              <a:off x="1354138" y="4368801"/>
              <a:ext cx="665163" cy="1466850"/>
            </a:xfrm>
            <a:custGeom>
              <a:avLst/>
              <a:gdLst>
                <a:gd name="T0" fmla="*/ 219 w 237"/>
                <a:gd name="T1" fmla="*/ 134 h 523"/>
                <a:gd name="T2" fmla="*/ 237 w 237"/>
                <a:gd name="T3" fmla="*/ 523 h 523"/>
                <a:gd name="T4" fmla="*/ 0 w 237"/>
                <a:gd name="T5" fmla="*/ 472 h 523"/>
                <a:gd name="T6" fmla="*/ 194 w 237"/>
                <a:gd name="T7" fmla="*/ 0 h 523"/>
                <a:gd name="T8" fmla="*/ 214 w 237"/>
                <a:gd name="T9" fmla="*/ 8 h 523"/>
                <a:gd name="T10" fmla="*/ 213 w 237"/>
                <a:gd name="T11" fmla="*/ 8 h 523"/>
                <a:gd name="T12" fmla="*/ 219 w 237"/>
                <a:gd name="T13" fmla="*/ 134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523">
                  <a:moveTo>
                    <a:pt x="219" y="134"/>
                  </a:moveTo>
                  <a:cubicBezTo>
                    <a:pt x="224" y="251"/>
                    <a:pt x="231" y="423"/>
                    <a:pt x="237" y="523"/>
                  </a:cubicBezTo>
                  <a:cubicBezTo>
                    <a:pt x="170" y="467"/>
                    <a:pt x="0" y="472"/>
                    <a:pt x="0" y="472"/>
                  </a:cubicBezTo>
                  <a:cubicBezTo>
                    <a:pt x="0" y="472"/>
                    <a:pt x="117" y="239"/>
                    <a:pt x="194" y="0"/>
                  </a:cubicBezTo>
                  <a:cubicBezTo>
                    <a:pt x="200" y="3"/>
                    <a:pt x="207" y="6"/>
                    <a:pt x="214" y="8"/>
                  </a:cubicBezTo>
                  <a:cubicBezTo>
                    <a:pt x="213" y="8"/>
                    <a:pt x="213" y="8"/>
                    <a:pt x="213" y="8"/>
                  </a:cubicBezTo>
                  <a:cubicBezTo>
                    <a:pt x="213" y="8"/>
                    <a:pt x="216" y="60"/>
                    <a:pt x="219" y="134"/>
                  </a:cubicBezTo>
                </a:path>
              </a:pathLst>
            </a:custGeom>
            <a:solidFill>
              <a:srgbClr val="E086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198"/>
            <p:cNvSpPr/>
            <p:nvPr/>
          </p:nvSpPr>
          <p:spPr bwMode="auto">
            <a:xfrm>
              <a:off x="1898651" y="4368801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2" y="1"/>
                    <a:pt x="5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2"/>
                    <a:pt x="2" y="1"/>
                    <a:pt x="0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199"/>
            <p:cNvSpPr/>
            <p:nvPr/>
          </p:nvSpPr>
          <p:spPr bwMode="auto">
            <a:xfrm>
              <a:off x="1354138" y="5692776"/>
              <a:ext cx="71438" cy="0"/>
            </a:xfrm>
            <a:custGeom>
              <a:avLst/>
              <a:gdLst>
                <a:gd name="T0" fmla="*/ 11 w 25"/>
                <a:gd name="T1" fmla="*/ 0 w 25"/>
                <a:gd name="T2" fmla="*/ 11 w 25"/>
                <a:gd name="T3" fmla="*/ 25 w 25"/>
                <a:gd name="T4" fmla="*/ 25 w 25"/>
                <a:gd name="T5" fmla="*/ 11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5">
                  <a:moveTo>
                    <a:pt x="11" y="0"/>
                  </a:moveTo>
                  <a:cubicBezTo>
                    <a:pt x="4" y="0"/>
                    <a:pt x="0" y="0"/>
                    <a:pt x="0" y="0"/>
                  </a:cubicBezTo>
                  <a:cubicBezTo>
                    <a:pt x="0" y="0"/>
                    <a:pt x="4" y="0"/>
                    <a:pt x="11" y="0"/>
                  </a:cubicBezTo>
                  <a:cubicBezTo>
                    <a:pt x="15" y="0"/>
                    <a:pt x="20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15" y="0"/>
                    <a:pt x="1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200"/>
            <p:cNvSpPr/>
            <p:nvPr/>
          </p:nvSpPr>
          <p:spPr bwMode="auto">
            <a:xfrm>
              <a:off x="1354138" y="4368801"/>
              <a:ext cx="565150" cy="1323975"/>
            </a:xfrm>
            <a:custGeom>
              <a:avLst/>
              <a:gdLst>
                <a:gd name="T0" fmla="*/ 194 w 201"/>
                <a:gd name="T1" fmla="*/ 0 h 472"/>
                <a:gd name="T2" fmla="*/ 194 w 201"/>
                <a:gd name="T3" fmla="*/ 0 h 472"/>
                <a:gd name="T4" fmla="*/ 0 w 201"/>
                <a:gd name="T5" fmla="*/ 472 h 472"/>
                <a:gd name="T6" fmla="*/ 0 w 201"/>
                <a:gd name="T7" fmla="*/ 472 h 472"/>
                <a:gd name="T8" fmla="*/ 11 w 201"/>
                <a:gd name="T9" fmla="*/ 472 h 472"/>
                <a:gd name="T10" fmla="*/ 25 w 201"/>
                <a:gd name="T11" fmla="*/ 472 h 472"/>
                <a:gd name="T12" fmla="*/ 201 w 201"/>
                <a:gd name="T13" fmla="*/ 3 h 472"/>
                <a:gd name="T14" fmla="*/ 194 w 201"/>
                <a:gd name="T15" fmla="*/ 0 h 472"/>
                <a:gd name="T16" fmla="*/ 194 w 201"/>
                <a:gd name="T17" fmla="*/ 0 h 472"/>
                <a:gd name="T18" fmla="*/ 194 w 201"/>
                <a:gd name="T1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472">
                  <a:moveTo>
                    <a:pt x="19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17" y="239"/>
                    <a:pt x="0" y="472"/>
                    <a:pt x="0" y="472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0" y="472"/>
                    <a:pt x="4" y="472"/>
                    <a:pt x="11" y="472"/>
                  </a:cubicBezTo>
                  <a:cubicBezTo>
                    <a:pt x="15" y="472"/>
                    <a:pt x="20" y="472"/>
                    <a:pt x="25" y="472"/>
                  </a:cubicBezTo>
                  <a:cubicBezTo>
                    <a:pt x="134" y="344"/>
                    <a:pt x="176" y="171"/>
                    <a:pt x="201" y="3"/>
                  </a:cubicBezTo>
                  <a:cubicBezTo>
                    <a:pt x="199" y="2"/>
                    <a:pt x="196" y="1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</a:path>
              </a:pathLst>
            </a:custGeom>
            <a:solidFill>
              <a:srgbClr val="D27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201"/>
            <p:cNvSpPr/>
            <p:nvPr/>
          </p:nvSpPr>
          <p:spPr bwMode="auto">
            <a:xfrm>
              <a:off x="1543051" y="1703388"/>
              <a:ext cx="1489075" cy="1071563"/>
            </a:xfrm>
            <a:custGeom>
              <a:avLst/>
              <a:gdLst>
                <a:gd name="T0" fmla="*/ 105 w 531"/>
                <a:gd name="T1" fmla="*/ 247 h 382"/>
                <a:gd name="T2" fmla="*/ 91 w 531"/>
                <a:gd name="T3" fmla="*/ 299 h 382"/>
                <a:gd name="T4" fmla="*/ 84 w 531"/>
                <a:gd name="T5" fmla="*/ 303 h 382"/>
                <a:gd name="T6" fmla="*/ 82 w 531"/>
                <a:gd name="T7" fmla="*/ 339 h 382"/>
                <a:gd name="T8" fmla="*/ 81 w 531"/>
                <a:gd name="T9" fmla="*/ 339 h 382"/>
                <a:gd name="T10" fmla="*/ 38 w 531"/>
                <a:gd name="T11" fmla="*/ 382 h 382"/>
                <a:gd name="T12" fmla="*/ 35 w 531"/>
                <a:gd name="T13" fmla="*/ 382 h 382"/>
                <a:gd name="T14" fmla="*/ 6 w 531"/>
                <a:gd name="T15" fmla="*/ 292 h 382"/>
                <a:gd name="T16" fmla="*/ 65 w 531"/>
                <a:gd name="T17" fmla="*/ 213 h 382"/>
                <a:gd name="T18" fmla="*/ 65 w 531"/>
                <a:gd name="T19" fmla="*/ 213 h 382"/>
                <a:gd name="T20" fmla="*/ 61 w 531"/>
                <a:gd name="T21" fmla="*/ 159 h 382"/>
                <a:gd name="T22" fmla="*/ 89 w 531"/>
                <a:gd name="T23" fmla="*/ 124 h 382"/>
                <a:gd name="T24" fmla="*/ 139 w 531"/>
                <a:gd name="T25" fmla="*/ 118 h 382"/>
                <a:gd name="T26" fmla="*/ 147 w 531"/>
                <a:gd name="T27" fmla="*/ 86 h 382"/>
                <a:gd name="T28" fmla="*/ 258 w 531"/>
                <a:gd name="T29" fmla="*/ 46 h 382"/>
                <a:gd name="T30" fmla="*/ 260 w 531"/>
                <a:gd name="T31" fmla="*/ 46 h 382"/>
                <a:gd name="T32" fmla="*/ 273 w 531"/>
                <a:gd name="T33" fmla="*/ 34 h 382"/>
                <a:gd name="T34" fmla="*/ 350 w 531"/>
                <a:gd name="T35" fmla="*/ 6 h 382"/>
                <a:gd name="T36" fmla="*/ 440 w 531"/>
                <a:gd name="T37" fmla="*/ 55 h 382"/>
                <a:gd name="T38" fmla="*/ 531 w 531"/>
                <a:gd name="T39" fmla="*/ 97 h 382"/>
                <a:gd name="T40" fmla="*/ 520 w 531"/>
                <a:gd name="T41" fmla="*/ 101 h 382"/>
                <a:gd name="T42" fmla="*/ 485 w 531"/>
                <a:gd name="T43" fmla="*/ 147 h 382"/>
                <a:gd name="T44" fmla="*/ 450 w 531"/>
                <a:gd name="T45" fmla="*/ 156 h 382"/>
                <a:gd name="T46" fmla="*/ 395 w 531"/>
                <a:gd name="T47" fmla="*/ 129 h 382"/>
                <a:gd name="T48" fmla="*/ 358 w 531"/>
                <a:gd name="T49" fmla="*/ 132 h 382"/>
                <a:gd name="T50" fmla="*/ 303 w 531"/>
                <a:gd name="T51" fmla="*/ 134 h 382"/>
                <a:gd name="T52" fmla="*/ 278 w 531"/>
                <a:gd name="T53" fmla="*/ 138 h 382"/>
                <a:gd name="T54" fmla="*/ 274 w 531"/>
                <a:gd name="T55" fmla="*/ 138 h 382"/>
                <a:gd name="T56" fmla="*/ 260 w 531"/>
                <a:gd name="T57" fmla="*/ 148 h 382"/>
                <a:gd name="T58" fmla="*/ 190 w 531"/>
                <a:gd name="T59" fmla="*/ 166 h 382"/>
                <a:gd name="T60" fmla="*/ 189 w 531"/>
                <a:gd name="T61" fmla="*/ 166 h 382"/>
                <a:gd name="T62" fmla="*/ 180 w 531"/>
                <a:gd name="T63" fmla="*/ 195 h 382"/>
                <a:gd name="T64" fmla="*/ 105 w 531"/>
                <a:gd name="T65" fmla="*/ 24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1" h="382">
                  <a:moveTo>
                    <a:pt x="105" y="247"/>
                  </a:moveTo>
                  <a:cubicBezTo>
                    <a:pt x="107" y="261"/>
                    <a:pt x="103" y="287"/>
                    <a:pt x="91" y="299"/>
                  </a:cubicBezTo>
                  <a:cubicBezTo>
                    <a:pt x="89" y="300"/>
                    <a:pt x="87" y="302"/>
                    <a:pt x="84" y="303"/>
                  </a:cubicBezTo>
                  <a:cubicBezTo>
                    <a:pt x="79" y="307"/>
                    <a:pt x="78" y="321"/>
                    <a:pt x="82" y="339"/>
                  </a:cubicBezTo>
                  <a:cubicBezTo>
                    <a:pt x="81" y="339"/>
                    <a:pt x="81" y="339"/>
                    <a:pt x="81" y="339"/>
                  </a:cubicBezTo>
                  <a:cubicBezTo>
                    <a:pt x="81" y="339"/>
                    <a:pt x="55" y="358"/>
                    <a:pt x="38" y="382"/>
                  </a:cubicBezTo>
                  <a:cubicBezTo>
                    <a:pt x="35" y="382"/>
                    <a:pt x="35" y="382"/>
                    <a:pt x="35" y="382"/>
                  </a:cubicBezTo>
                  <a:cubicBezTo>
                    <a:pt x="35" y="382"/>
                    <a:pt x="0" y="355"/>
                    <a:pt x="6" y="292"/>
                  </a:cubicBezTo>
                  <a:cubicBezTo>
                    <a:pt x="12" y="229"/>
                    <a:pt x="65" y="213"/>
                    <a:pt x="65" y="213"/>
                  </a:cubicBezTo>
                  <a:cubicBezTo>
                    <a:pt x="65" y="213"/>
                    <a:pt x="65" y="213"/>
                    <a:pt x="65" y="213"/>
                  </a:cubicBezTo>
                  <a:cubicBezTo>
                    <a:pt x="58" y="204"/>
                    <a:pt x="50" y="187"/>
                    <a:pt x="61" y="159"/>
                  </a:cubicBezTo>
                  <a:cubicBezTo>
                    <a:pt x="68" y="141"/>
                    <a:pt x="78" y="131"/>
                    <a:pt x="89" y="124"/>
                  </a:cubicBezTo>
                  <a:cubicBezTo>
                    <a:pt x="111" y="112"/>
                    <a:pt x="134" y="117"/>
                    <a:pt x="139" y="118"/>
                  </a:cubicBezTo>
                  <a:cubicBezTo>
                    <a:pt x="138" y="111"/>
                    <a:pt x="139" y="100"/>
                    <a:pt x="147" y="86"/>
                  </a:cubicBezTo>
                  <a:cubicBezTo>
                    <a:pt x="187" y="25"/>
                    <a:pt x="258" y="46"/>
                    <a:pt x="258" y="46"/>
                  </a:cubicBezTo>
                  <a:cubicBezTo>
                    <a:pt x="260" y="46"/>
                    <a:pt x="260" y="46"/>
                    <a:pt x="260" y="46"/>
                  </a:cubicBezTo>
                  <a:cubicBezTo>
                    <a:pt x="262" y="43"/>
                    <a:pt x="267" y="39"/>
                    <a:pt x="273" y="34"/>
                  </a:cubicBezTo>
                  <a:cubicBezTo>
                    <a:pt x="290" y="19"/>
                    <a:pt x="319" y="0"/>
                    <a:pt x="350" y="6"/>
                  </a:cubicBezTo>
                  <a:cubicBezTo>
                    <a:pt x="389" y="13"/>
                    <a:pt x="415" y="40"/>
                    <a:pt x="440" y="55"/>
                  </a:cubicBezTo>
                  <a:cubicBezTo>
                    <a:pt x="449" y="52"/>
                    <a:pt x="502" y="37"/>
                    <a:pt x="531" y="97"/>
                  </a:cubicBezTo>
                  <a:cubicBezTo>
                    <a:pt x="520" y="101"/>
                    <a:pt x="520" y="101"/>
                    <a:pt x="520" y="101"/>
                  </a:cubicBezTo>
                  <a:cubicBezTo>
                    <a:pt x="520" y="101"/>
                    <a:pt x="511" y="132"/>
                    <a:pt x="485" y="147"/>
                  </a:cubicBezTo>
                  <a:cubicBezTo>
                    <a:pt x="476" y="153"/>
                    <a:pt x="464" y="156"/>
                    <a:pt x="450" y="156"/>
                  </a:cubicBezTo>
                  <a:cubicBezTo>
                    <a:pt x="408" y="154"/>
                    <a:pt x="395" y="130"/>
                    <a:pt x="395" y="129"/>
                  </a:cubicBezTo>
                  <a:cubicBezTo>
                    <a:pt x="384" y="132"/>
                    <a:pt x="372" y="133"/>
                    <a:pt x="358" y="132"/>
                  </a:cubicBezTo>
                  <a:cubicBezTo>
                    <a:pt x="329" y="128"/>
                    <a:pt x="314" y="131"/>
                    <a:pt x="303" y="134"/>
                  </a:cubicBezTo>
                  <a:cubicBezTo>
                    <a:pt x="293" y="137"/>
                    <a:pt x="287" y="140"/>
                    <a:pt x="278" y="138"/>
                  </a:cubicBezTo>
                  <a:cubicBezTo>
                    <a:pt x="274" y="138"/>
                    <a:pt x="274" y="138"/>
                    <a:pt x="274" y="138"/>
                  </a:cubicBezTo>
                  <a:cubicBezTo>
                    <a:pt x="271" y="142"/>
                    <a:pt x="266" y="145"/>
                    <a:pt x="260" y="148"/>
                  </a:cubicBezTo>
                  <a:cubicBezTo>
                    <a:pt x="236" y="160"/>
                    <a:pt x="196" y="154"/>
                    <a:pt x="190" y="166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91" y="175"/>
                    <a:pt x="189" y="185"/>
                    <a:pt x="180" y="195"/>
                  </a:cubicBezTo>
                  <a:cubicBezTo>
                    <a:pt x="161" y="219"/>
                    <a:pt x="129" y="243"/>
                    <a:pt x="105" y="247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202"/>
            <p:cNvSpPr/>
            <p:nvPr/>
          </p:nvSpPr>
          <p:spPr bwMode="auto">
            <a:xfrm>
              <a:off x="2266951" y="3470276"/>
              <a:ext cx="173038" cy="87313"/>
            </a:xfrm>
            <a:custGeom>
              <a:avLst/>
              <a:gdLst>
                <a:gd name="T0" fmla="*/ 54 w 62"/>
                <a:gd name="T1" fmla="*/ 31 h 31"/>
                <a:gd name="T2" fmla="*/ 0 w 62"/>
                <a:gd name="T3" fmla="*/ 2 h 31"/>
                <a:gd name="T4" fmla="*/ 0 w 62"/>
                <a:gd name="T5" fmla="*/ 2 h 31"/>
                <a:gd name="T6" fmla="*/ 8 w 62"/>
                <a:gd name="T7" fmla="*/ 0 h 31"/>
                <a:gd name="T8" fmla="*/ 62 w 62"/>
                <a:gd name="T9" fmla="*/ 25 h 31"/>
                <a:gd name="T10" fmla="*/ 55 w 62"/>
                <a:gd name="T11" fmla="*/ 31 h 31"/>
                <a:gd name="T12" fmla="*/ 54 w 62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54" y="31"/>
                  </a:moveTo>
                  <a:cubicBezTo>
                    <a:pt x="31" y="3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8" y="0"/>
                  </a:cubicBezTo>
                  <a:cubicBezTo>
                    <a:pt x="8" y="0"/>
                    <a:pt x="35" y="17"/>
                    <a:pt x="62" y="25"/>
                  </a:cubicBezTo>
                  <a:cubicBezTo>
                    <a:pt x="61" y="26"/>
                    <a:pt x="58" y="28"/>
                    <a:pt x="55" y="31"/>
                  </a:cubicBezTo>
                  <a:lnTo>
                    <a:pt x="54" y="31"/>
                  </a:ln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203"/>
            <p:cNvSpPr/>
            <p:nvPr/>
          </p:nvSpPr>
          <p:spPr bwMode="auto">
            <a:xfrm>
              <a:off x="2278063" y="6069013"/>
              <a:ext cx="98425" cy="150813"/>
            </a:xfrm>
            <a:custGeom>
              <a:avLst/>
              <a:gdLst>
                <a:gd name="T0" fmla="*/ 34 w 35"/>
                <a:gd name="T1" fmla="*/ 0 h 54"/>
                <a:gd name="T2" fmla="*/ 35 w 35"/>
                <a:gd name="T3" fmla="*/ 0 h 54"/>
                <a:gd name="T4" fmla="*/ 32 w 35"/>
                <a:gd name="T5" fmla="*/ 41 h 54"/>
                <a:gd name="T6" fmla="*/ 6 w 35"/>
                <a:gd name="T7" fmla="*/ 54 h 54"/>
                <a:gd name="T8" fmla="*/ 6 w 35"/>
                <a:gd name="T9" fmla="*/ 50 h 54"/>
                <a:gd name="T10" fmla="*/ 34 w 35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4">
                  <a:moveTo>
                    <a:pt x="34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22"/>
                    <a:pt x="33" y="37"/>
                    <a:pt x="32" y="41"/>
                  </a:cubicBezTo>
                  <a:cubicBezTo>
                    <a:pt x="30" y="46"/>
                    <a:pt x="20" y="51"/>
                    <a:pt x="6" y="54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0" y="8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C9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204"/>
            <p:cNvSpPr/>
            <p:nvPr/>
          </p:nvSpPr>
          <p:spPr bwMode="auto">
            <a:xfrm>
              <a:off x="3024188" y="6069013"/>
              <a:ext cx="157163" cy="153988"/>
            </a:xfrm>
            <a:custGeom>
              <a:avLst/>
              <a:gdLst>
                <a:gd name="T0" fmla="*/ 54 w 56"/>
                <a:gd name="T1" fmla="*/ 40 h 55"/>
                <a:gd name="T2" fmla="*/ 0 w 56"/>
                <a:gd name="T3" fmla="*/ 54 h 55"/>
                <a:gd name="T4" fmla="*/ 0 w 56"/>
                <a:gd name="T5" fmla="*/ 53 h 55"/>
                <a:gd name="T6" fmla="*/ 27 w 56"/>
                <a:gd name="T7" fmla="*/ 0 h 55"/>
                <a:gd name="T8" fmla="*/ 54 w 56"/>
                <a:gd name="T9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54" y="40"/>
                  </a:moveTo>
                  <a:cubicBezTo>
                    <a:pt x="56" y="51"/>
                    <a:pt x="30" y="55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" y="15"/>
                    <a:pt x="21" y="3"/>
                    <a:pt x="27" y="0"/>
                  </a:cubicBezTo>
                  <a:cubicBezTo>
                    <a:pt x="38" y="9"/>
                    <a:pt x="52" y="22"/>
                    <a:pt x="54" y="40"/>
                  </a:cubicBezTo>
                  <a:close/>
                </a:path>
              </a:pathLst>
            </a:custGeom>
            <a:solidFill>
              <a:srgbClr val="C9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205"/>
            <p:cNvSpPr/>
            <p:nvPr/>
          </p:nvSpPr>
          <p:spPr bwMode="auto">
            <a:xfrm>
              <a:off x="1473201" y="2887663"/>
              <a:ext cx="157163" cy="120650"/>
            </a:xfrm>
            <a:custGeom>
              <a:avLst/>
              <a:gdLst>
                <a:gd name="T0" fmla="*/ 56 w 56"/>
                <a:gd name="T1" fmla="*/ 6 h 43"/>
                <a:gd name="T2" fmla="*/ 56 w 56"/>
                <a:gd name="T3" fmla="*/ 5 h 43"/>
                <a:gd name="T4" fmla="*/ 13 w 56"/>
                <a:gd name="T5" fmla="*/ 14 h 43"/>
                <a:gd name="T6" fmla="*/ 7 w 56"/>
                <a:gd name="T7" fmla="*/ 32 h 43"/>
                <a:gd name="T8" fmla="*/ 49 w 56"/>
                <a:gd name="T9" fmla="*/ 14 h 43"/>
                <a:gd name="T10" fmla="*/ 56 w 56"/>
                <a:gd name="T11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3">
                  <a:moveTo>
                    <a:pt x="56" y="6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0" y="0"/>
                    <a:pt x="27" y="5"/>
                    <a:pt x="13" y="14"/>
                  </a:cubicBezTo>
                  <a:cubicBezTo>
                    <a:pt x="5" y="19"/>
                    <a:pt x="0" y="26"/>
                    <a:pt x="7" y="32"/>
                  </a:cubicBezTo>
                  <a:cubicBezTo>
                    <a:pt x="19" y="43"/>
                    <a:pt x="39" y="26"/>
                    <a:pt x="49" y="14"/>
                  </a:cubicBezTo>
                  <a:cubicBezTo>
                    <a:pt x="53" y="10"/>
                    <a:pt x="56" y="7"/>
                    <a:pt x="56" y="6"/>
                  </a:cubicBez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206"/>
            <p:cNvSpPr/>
            <p:nvPr/>
          </p:nvSpPr>
          <p:spPr bwMode="auto">
            <a:xfrm>
              <a:off x="1108076" y="3457576"/>
              <a:ext cx="1181100" cy="1214438"/>
            </a:xfrm>
            <a:custGeom>
              <a:avLst/>
              <a:gdLst>
                <a:gd name="T0" fmla="*/ 245 w 421"/>
                <a:gd name="T1" fmla="*/ 202 h 433"/>
                <a:gd name="T2" fmla="*/ 188 w 421"/>
                <a:gd name="T3" fmla="*/ 297 h 433"/>
                <a:gd name="T4" fmla="*/ 2 w 421"/>
                <a:gd name="T5" fmla="*/ 433 h 433"/>
                <a:gd name="T6" fmla="*/ 0 w 421"/>
                <a:gd name="T7" fmla="*/ 432 h 433"/>
                <a:gd name="T8" fmla="*/ 91 w 421"/>
                <a:gd name="T9" fmla="*/ 335 h 433"/>
                <a:gd name="T10" fmla="*/ 254 w 421"/>
                <a:gd name="T11" fmla="*/ 87 h 433"/>
                <a:gd name="T12" fmla="*/ 419 w 421"/>
                <a:gd name="T13" fmla="*/ 0 h 433"/>
                <a:gd name="T14" fmla="*/ 421 w 421"/>
                <a:gd name="T15" fmla="*/ 0 h 433"/>
                <a:gd name="T16" fmla="*/ 421 w 421"/>
                <a:gd name="T17" fmla="*/ 5 h 433"/>
                <a:gd name="T18" fmla="*/ 413 w 421"/>
                <a:gd name="T19" fmla="*/ 7 h 433"/>
                <a:gd name="T20" fmla="*/ 245 w 421"/>
                <a:gd name="T21" fmla="*/ 20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33">
                  <a:moveTo>
                    <a:pt x="245" y="202"/>
                  </a:moveTo>
                  <a:cubicBezTo>
                    <a:pt x="230" y="234"/>
                    <a:pt x="212" y="267"/>
                    <a:pt x="188" y="297"/>
                  </a:cubicBezTo>
                  <a:cubicBezTo>
                    <a:pt x="128" y="372"/>
                    <a:pt x="2" y="433"/>
                    <a:pt x="2" y="433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3" y="395"/>
                    <a:pt x="67" y="358"/>
                    <a:pt x="91" y="335"/>
                  </a:cubicBezTo>
                  <a:cubicBezTo>
                    <a:pt x="158" y="269"/>
                    <a:pt x="179" y="170"/>
                    <a:pt x="254" y="87"/>
                  </a:cubicBezTo>
                  <a:cubicBezTo>
                    <a:pt x="329" y="4"/>
                    <a:pt x="419" y="0"/>
                    <a:pt x="419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21" y="5"/>
                    <a:pt x="421" y="5"/>
                    <a:pt x="421" y="5"/>
                  </a:cubicBezTo>
                  <a:cubicBezTo>
                    <a:pt x="418" y="6"/>
                    <a:pt x="415" y="7"/>
                    <a:pt x="413" y="7"/>
                  </a:cubicBezTo>
                  <a:cubicBezTo>
                    <a:pt x="310" y="32"/>
                    <a:pt x="286" y="114"/>
                    <a:pt x="245" y="202"/>
                  </a:cubicBez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207"/>
            <p:cNvSpPr/>
            <p:nvPr/>
          </p:nvSpPr>
          <p:spPr bwMode="auto">
            <a:xfrm>
              <a:off x="2787651" y="6083301"/>
              <a:ext cx="98425" cy="122238"/>
            </a:xfrm>
            <a:custGeom>
              <a:avLst/>
              <a:gdLst>
                <a:gd name="T0" fmla="*/ 0 w 35"/>
                <a:gd name="T1" fmla="*/ 0 h 44"/>
                <a:gd name="T2" fmla="*/ 35 w 35"/>
                <a:gd name="T3" fmla="*/ 44 h 44"/>
                <a:gd name="T4" fmla="*/ 3 w 35"/>
                <a:gd name="T5" fmla="*/ 27 h 44"/>
                <a:gd name="T6" fmla="*/ 0 w 35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0"/>
                  </a:moveTo>
                  <a:cubicBezTo>
                    <a:pt x="12" y="5"/>
                    <a:pt x="33" y="17"/>
                    <a:pt x="35" y="44"/>
                  </a:cubicBezTo>
                  <a:cubicBezTo>
                    <a:pt x="17" y="40"/>
                    <a:pt x="4" y="34"/>
                    <a:pt x="3" y="27"/>
                  </a:cubicBezTo>
                  <a:cubicBezTo>
                    <a:pt x="2" y="20"/>
                    <a:pt x="1" y="11"/>
                    <a:pt x="0" y="0"/>
                  </a:cubicBezTo>
                  <a:close/>
                </a:path>
              </a:pathLst>
            </a:custGeom>
            <a:solidFill>
              <a:srgbClr val="C99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208"/>
            <p:cNvSpPr/>
            <p:nvPr/>
          </p:nvSpPr>
          <p:spPr bwMode="auto">
            <a:xfrm>
              <a:off x="2644776" y="1981201"/>
              <a:ext cx="361950" cy="165100"/>
            </a:xfrm>
            <a:custGeom>
              <a:avLst/>
              <a:gdLst>
                <a:gd name="T0" fmla="*/ 128 w 129"/>
                <a:gd name="T1" fmla="*/ 2 h 59"/>
                <a:gd name="T2" fmla="*/ 120 w 129"/>
                <a:gd name="T3" fmla="*/ 21 h 59"/>
                <a:gd name="T4" fmla="*/ 115 w 129"/>
                <a:gd name="T5" fmla="*/ 29 h 59"/>
                <a:gd name="T6" fmla="*/ 109 w 129"/>
                <a:gd name="T7" fmla="*/ 37 h 59"/>
                <a:gd name="T8" fmla="*/ 101 w 129"/>
                <a:gd name="T9" fmla="*/ 44 h 59"/>
                <a:gd name="T10" fmla="*/ 92 w 129"/>
                <a:gd name="T11" fmla="*/ 50 h 59"/>
                <a:gd name="T12" fmla="*/ 88 w 129"/>
                <a:gd name="T13" fmla="*/ 52 h 59"/>
                <a:gd name="T14" fmla="*/ 83 w 129"/>
                <a:gd name="T15" fmla="*/ 54 h 59"/>
                <a:gd name="T16" fmla="*/ 73 w 129"/>
                <a:gd name="T17" fmla="*/ 57 h 59"/>
                <a:gd name="T18" fmla="*/ 68 w 129"/>
                <a:gd name="T19" fmla="*/ 58 h 59"/>
                <a:gd name="T20" fmla="*/ 63 w 129"/>
                <a:gd name="T21" fmla="*/ 59 h 59"/>
                <a:gd name="T22" fmla="*/ 53 w 129"/>
                <a:gd name="T23" fmla="*/ 58 h 59"/>
                <a:gd name="T24" fmla="*/ 43 w 129"/>
                <a:gd name="T25" fmla="*/ 57 h 59"/>
                <a:gd name="T26" fmla="*/ 33 w 129"/>
                <a:gd name="T27" fmla="*/ 55 h 59"/>
                <a:gd name="T28" fmla="*/ 28 w 129"/>
                <a:gd name="T29" fmla="*/ 53 h 59"/>
                <a:gd name="T30" fmla="*/ 23 w 129"/>
                <a:gd name="T31" fmla="*/ 51 h 59"/>
                <a:gd name="T32" fmla="*/ 19 w 129"/>
                <a:gd name="T33" fmla="*/ 48 h 59"/>
                <a:gd name="T34" fmla="*/ 14 w 129"/>
                <a:gd name="T35" fmla="*/ 45 h 59"/>
                <a:gd name="T36" fmla="*/ 7 w 129"/>
                <a:gd name="T37" fmla="*/ 39 h 59"/>
                <a:gd name="T38" fmla="*/ 1 w 129"/>
                <a:gd name="T39" fmla="*/ 30 h 59"/>
                <a:gd name="T40" fmla="*/ 1 w 129"/>
                <a:gd name="T41" fmla="*/ 30 h 59"/>
                <a:gd name="T42" fmla="*/ 1 w 129"/>
                <a:gd name="T43" fmla="*/ 30 h 59"/>
                <a:gd name="T44" fmla="*/ 1 w 129"/>
                <a:gd name="T45" fmla="*/ 29 h 59"/>
                <a:gd name="T46" fmla="*/ 2 w 129"/>
                <a:gd name="T47" fmla="*/ 29 h 59"/>
                <a:gd name="T48" fmla="*/ 2 w 129"/>
                <a:gd name="T49" fmla="*/ 29 h 59"/>
                <a:gd name="T50" fmla="*/ 2 w 129"/>
                <a:gd name="T51" fmla="*/ 29 h 59"/>
                <a:gd name="T52" fmla="*/ 2 w 129"/>
                <a:gd name="T53" fmla="*/ 29 h 59"/>
                <a:gd name="T54" fmla="*/ 9 w 129"/>
                <a:gd name="T55" fmla="*/ 37 h 59"/>
                <a:gd name="T56" fmla="*/ 16 w 129"/>
                <a:gd name="T57" fmla="*/ 43 h 59"/>
                <a:gd name="T58" fmla="*/ 20 w 129"/>
                <a:gd name="T59" fmla="*/ 46 h 59"/>
                <a:gd name="T60" fmla="*/ 25 w 129"/>
                <a:gd name="T61" fmla="*/ 48 h 59"/>
                <a:gd name="T62" fmla="*/ 29 w 129"/>
                <a:gd name="T63" fmla="*/ 50 h 59"/>
                <a:gd name="T64" fmla="*/ 34 w 129"/>
                <a:gd name="T65" fmla="*/ 51 h 59"/>
                <a:gd name="T66" fmla="*/ 43 w 129"/>
                <a:gd name="T67" fmla="*/ 53 h 59"/>
                <a:gd name="T68" fmla="*/ 53 w 129"/>
                <a:gd name="T69" fmla="*/ 55 h 59"/>
                <a:gd name="T70" fmla="*/ 63 w 129"/>
                <a:gd name="T71" fmla="*/ 55 h 59"/>
                <a:gd name="T72" fmla="*/ 68 w 129"/>
                <a:gd name="T73" fmla="*/ 54 h 59"/>
                <a:gd name="T74" fmla="*/ 72 w 129"/>
                <a:gd name="T75" fmla="*/ 53 h 59"/>
                <a:gd name="T76" fmla="*/ 82 w 129"/>
                <a:gd name="T77" fmla="*/ 51 h 59"/>
                <a:gd name="T78" fmla="*/ 86 w 129"/>
                <a:gd name="T79" fmla="*/ 49 h 59"/>
                <a:gd name="T80" fmla="*/ 91 w 129"/>
                <a:gd name="T81" fmla="*/ 47 h 59"/>
                <a:gd name="T82" fmla="*/ 99 w 129"/>
                <a:gd name="T83" fmla="*/ 41 h 59"/>
                <a:gd name="T84" fmla="*/ 106 w 129"/>
                <a:gd name="T85" fmla="*/ 35 h 59"/>
                <a:gd name="T86" fmla="*/ 112 w 129"/>
                <a:gd name="T87" fmla="*/ 27 h 59"/>
                <a:gd name="T88" fmla="*/ 118 w 129"/>
                <a:gd name="T89" fmla="*/ 19 h 59"/>
                <a:gd name="T90" fmla="*/ 126 w 129"/>
                <a:gd name="T91" fmla="*/ 1 h 59"/>
                <a:gd name="T92" fmla="*/ 126 w 129"/>
                <a:gd name="T93" fmla="*/ 1 h 59"/>
                <a:gd name="T94" fmla="*/ 128 w 129"/>
                <a:gd name="T95" fmla="*/ 1 h 59"/>
                <a:gd name="T96" fmla="*/ 128 w 129"/>
                <a:gd name="T9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59">
                  <a:moveTo>
                    <a:pt x="128" y="2"/>
                  </a:moveTo>
                  <a:cubicBezTo>
                    <a:pt x="126" y="8"/>
                    <a:pt x="124" y="15"/>
                    <a:pt x="120" y="21"/>
                  </a:cubicBezTo>
                  <a:cubicBezTo>
                    <a:pt x="119" y="24"/>
                    <a:pt x="117" y="26"/>
                    <a:pt x="115" y="29"/>
                  </a:cubicBezTo>
                  <a:cubicBezTo>
                    <a:pt x="113" y="32"/>
                    <a:pt x="111" y="35"/>
                    <a:pt x="109" y="37"/>
                  </a:cubicBezTo>
                  <a:cubicBezTo>
                    <a:pt x="106" y="40"/>
                    <a:pt x="104" y="42"/>
                    <a:pt x="101" y="44"/>
                  </a:cubicBezTo>
                  <a:cubicBezTo>
                    <a:pt x="98" y="46"/>
                    <a:pt x="96" y="48"/>
                    <a:pt x="92" y="50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7" y="53"/>
                    <a:pt x="85" y="54"/>
                    <a:pt x="83" y="54"/>
                  </a:cubicBezTo>
                  <a:cubicBezTo>
                    <a:pt x="80" y="56"/>
                    <a:pt x="77" y="57"/>
                    <a:pt x="73" y="57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59"/>
                    <a:pt x="65" y="58"/>
                    <a:pt x="63" y="59"/>
                  </a:cubicBezTo>
                  <a:cubicBezTo>
                    <a:pt x="60" y="59"/>
                    <a:pt x="56" y="59"/>
                    <a:pt x="53" y="58"/>
                  </a:cubicBezTo>
                  <a:cubicBezTo>
                    <a:pt x="49" y="58"/>
                    <a:pt x="46" y="58"/>
                    <a:pt x="43" y="57"/>
                  </a:cubicBezTo>
                  <a:cubicBezTo>
                    <a:pt x="39" y="56"/>
                    <a:pt x="36" y="56"/>
                    <a:pt x="33" y="55"/>
                  </a:cubicBezTo>
                  <a:cubicBezTo>
                    <a:pt x="31" y="54"/>
                    <a:pt x="29" y="54"/>
                    <a:pt x="28" y="53"/>
                  </a:cubicBezTo>
                  <a:cubicBezTo>
                    <a:pt x="26" y="52"/>
                    <a:pt x="25" y="52"/>
                    <a:pt x="23" y="51"/>
                  </a:cubicBezTo>
                  <a:cubicBezTo>
                    <a:pt x="22" y="50"/>
                    <a:pt x="20" y="49"/>
                    <a:pt x="19" y="48"/>
                  </a:cubicBezTo>
                  <a:cubicBezTo>
                    <a:pt x="17" y="47"/>
                    <a:pt x="16" y="46"/>
                    <a:pt x="14" y="45"/>
                  </a:cubicBezTo>
                  <a:cubicBezTo>
                    <a:pt x="12" y="43"/>
                    <a:pt x="9" y="41"/>
                    <a:pt x="7" y="39"/>
                  </a:cubicBezTo>
                  <a:cubicBezTo>
                    <a:pt x="4" y="36"/>
                    <a:pt x="2" y="33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1" y="29"/>
                  </a:cubicBezTo>
                  <a:cubicBezTo>
                    <a:pt x="1" y="29"/>
                    <a:pt x="2" y="28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4" y="32"/>
                    <a:pt x="6" y="34"/>
                    <a:pt x="9" y="37"/>
                  </a:cubicBezTo>
                  <a:cubicBezTo>
                    <a:pt x="11" y="39"/>
                    <a:pt x="13" y="41"/>
                    <a:pt x="16" y="43"/>
                  </a:cubicBezTo>
                  <a:cubicBezTo>
                    <a:pt x="17" y="44"/>
                    <a:pt x="19" y="45"/>
                    <a:pt x="20" y="46"/>
                  </a:cubicBezTo>
                  <a:cubicBezTo>
                    <a:pt x="22" y="46"/>
                    <a:pt x="23" y="47"/>
                    <a:pt x="25" y="48"/>
                  </a:cubicBezTo>
                  <a:cubicBezTo>
                    <a:pt x="26" y="48"/>
                    <a:pt x="28" y="49"/>
                    <a:pt x="29" y="50"/>
                  </a:cubicBezTo>
                  <a:cubicBezTo>
                    <a:pt x="31" y="50"/>
                    <a:pt x="32" y="51"/>
                    <a:pt x="34" y="51"/>
                  </a:cubicBezTo>
                  <a:cubicBezTo>
                    <a:pt x="37" y="52"/>
                    <a:pt x="40" y="53"/>
                    <a:pt x="43" y="53"/>
                  </a:cubicBezTo>
                  <a:cubicBezTo>
                    <a:pt x="46" y="54"/>
                    <a:pt x="50" y="54"/>
                    <a:pt x="53" y="55"/>
                  </a:cubicBezTo>
                  <a:cubicBezTo>
                    <a:pt x="56" y="55"/>
                    <a:pt x="60" y="55"/>
                    <a:pt x="63" y="55"/>
                  </a:cubicBezTo>
                  <a:cubicBezTo>
                    <a:pt x="64" y="55"/>
                    <a:pt x="66" y="55"/>
                    <a:pt x="68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6" y="53"/>
                    <a:pt x="79" y="52"/>
                    <a:pt x="82" y="51"/>
                  </a:cubicBezTo>
                  <a:cubicBezTo>
                    <a:pt x="83" y="50"/>
                    <a:pt x="85" y="50"/>
                    <a:pt x="86" y="49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3" y="45"/>
                    <a:pt x="96" y="43"/>
                    <a:pt x="99" y="41"/>
                  </a:cubicBezTo>
                  <a:cubicBezTo>
                    <a:pt x="101" y="39"/>
                    <a:pt x="104" y="37"/>
                    <a:pt x="106" y="35"/>
                  </a:cubicBezTo>
                  <a:cubicBezTo>
                    <a:pt x="108" y="32"/>
                    <a:pt x="110" y="30"/>
                    <a:pt x="112" y="27"/>
                  </a:cubicBezTo>
                  <a:cubicBezTo>
                    <a:pt x="114" y="25"/>
                    <a:pt x="116" y="22"/>
                    <a:pt x="118" y="19"/>
                  </a:cubicBezTo>
                  <a:cubicBezTo>
                    <a:pt x="121" y="13"/>
                    <a:pt x="124" y="7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0"/>
                    <a:pt x="128" y="1"/>
                  </a:cubicBezTo>
                  <a:cubicBezTo>
                    <a:pt x="128" y="1"/>
                    <a:pt x="129" y="1"/>
                    <a:pt x="128" y="2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209"/>
            <p:cNvSpPr/>
            <p:nvPr/>
          </p:nvSpPr>
          <p:spPr bwMode="auto">
            <a:xfrm>
              <a:off x="2319338" y="1927226"/>
              <a:ext cx="442913" cy="168275"/>
            </a:xfrm>
            <a:custGeom>
              <a:avLst/>
              <a:gdLst>
                <a:gd name="T0" fmla="*/ 158 w 158"/>
                <a:gd name="T1" fmla="*/ 1 h 60"/>
                <a:gd name="T2" fmla="*/ 158 w 158"/>
                <a:gd name="T3" fmla="*/ 3 h 60"/>
                <a:gd name="T4" fmla="*/ 157 w 158"/>
                <a:gd name="T5" fmla="*/ 9 h 60"/>
                <a:gd name="T6" fmla="*/ 148 w 158"/>
                <a:gd name="T7" fmla="*/ 28 h 60"/>
                <a:gd name="T8" fmla="*/ 139 w 158"/>
                <a:gd name="T9" fmla="*/ 39 h 60"/>
                <a:gd name="T10" fmla="*/ 125 w 158"/>
                <a:gd name="T11" fmla="*/ 47 h 60"/>
                <a:gd name="T12" fmla="*/ 117 w 158"/>
                <a:gd name="T13" fmla="*/ 51 h 60"/>
                <a:gd name="T14" fmla="*/ 109 w 158"/>
                <a:gd name="T15" fmla="*/ 53 h 60"/>
                <a:gd name="T16" fmla="*/ 101 w 158"/>
                <a:gd name="T17" fmla="*/ 54 h 60"/>
                <a:gd name="T18" fmla="*/ 92 w 158"/>
                <a:gd name="T19" fmla="*/ 54 h 60"/>
                <a:gd name="T20" fmla="*/ 75 w 158"/>
                <a:gd name="T21" fmla="*/ 53 h 60"/>
                <a:gd name="T22" fmla="*/ 66 w 158"/>
                <a:gd name="T23" fmla="*/ 52 h 60"/>
                <a:gd name="T24" fmla="*/ 58 w 158"/>
                <a:gd name="T25" fmla="*/ 52 h 60"/>
                <a:gd name="T26" fmla="*/ 43 w 158"/>
                <a:gd name="T27" fmla="*/ 52 h 60"/>
                <a:gd name="T28" fmla="*/ 30 w 158"/>
                <a:gd name="T29" fmla="*/ 55 h 60"/>
                <a:gd name="T30" fmla="*/ 9 w 158"/>
                <a:gd name="T31" fmla="*/ 60 h 60"/>
                <a:gd name="T32" fmla="*/ 3 w 158"/>
                <a:gd name="T33" fmla="*/ 60 h 60"/>
                <a:gd name="T34" fmla="*/ 1 w 158"/>
                <a:gd name="T35" fmla="*/ 59 h 60"/>
                <a:gd name="T36" fmla="*/ 0 w 158"/>
                <a:gd name="T37" fmla="*/ 58 h 60"/>
                <a:gd name="T38" fmla="*/ 1 w 158"/>
                <a:gd name="T39" fmla="*/ 57 h 60"/>
                <a:gd name="T40" fmla="*/ 1 w 158"/>
                <a:gd name="T41" fmla="*/ 57 h 60"/>
                <a:gd name="T42" fmla="*/ 3 w 158"/>
                <a:gd name="T43" fmla="*/ 57 h 60"/>
                <a:gd name="T44" fmla="*/ 9 w 158"/>
                <a:gd name="T45" fmla="*/ 57 h 60"/>
                <a:gd name="T46" fmla="*/ 29 w 158"/>
                <a:gd name="T47" fmla="*/ 52 h 60"/>
                <a:gd name="T48" fmla="*/ 43 w 158"/>
                <a:gd name="T49" fmla="*/ 49 h 60"/>
                <a:gd name="T50" fmla="*/ 58 w 158"/>
                <a:gd name="T51" fmla="*/ 48 h 60"/>
                <a:gd name="T52" fmla="*/ 67 w 158"/>
                <a:gd name="T53" fmla="*/ 48 h 60"/>
                <a:gd name="T54" fmla="*/ 75 w 158"/>
                <a:gd name="T55" fmla="*/ 49 h 60"/>
                <a:gd name="T56" fmla="*/ 92 w 158"/>
                <a:gd name="T57" fmla="*/ 50 h 60"/>
                <a:gd name="T58" fmla="*/ 100 w 158"/>
                <a:gd name="T59" fmla="*/ 50 h 60"/>
                <a:gd name="T60" fmla="*/ 108 w 158"/>
                <a:gd name="T61" fmla="*/ 49 h 60"/>
                <a:gd name="T62" fmla="*/ 116 w 158"/>
                <a:gd name="T63" fmla="*/ 47 h 60"/>
                <a:gd name="T64" fmla="*/ 124 w 158"/>
                <a:gd name="T65" fmla="*/ 44 h 60"/>
                <a:gd name="T66" fmla="*/ 136 w 158"/>
                <a:gd name="T67" fmla="*/ 36 h 60"/>
                <a:gd name="T68" fmla="*/ 146 w 158"/>
                <a:gd name="T69" fmla="*/ 26 h 60"/>
                <a:gd name="T70" fmla="*/ 152 w 158"/>
                <a:gd name="T71" fmla="*/ 17 h 60"/>
                <a:gd name="T72" fmla="*/ 155 w 158"/>
                <a:gd name="T73" fmla="*/ 8 h 60"/>
                <a:gd name="T74" fmla="*/ 156 w 158"/>
                <a:gd name="T75" fmla="*/ 3 h 60"/>
                <a:gd name="T76" fmla="*/ 156 w 158"/>
                <a:gd name="T77" fmla="*/ 1 h 60"/>
                <a:gd name="T78" fmla="*/ 157 w 158"/>
                <a:gd name="T79" fmla="*/ 0 h 60"/>
                <a:gd name="T80" fmla="*/ 158 w 158"/>
                <a:gd name="T81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60">
                  <a:moveTo>
                    <a:pt x="158" y="1"/>
                  </a:moveTo>
                  <a:cubicBezTo>
                    <a:pt x="158" y="1"/>
                    <a:pt x="158" y="2"/>
                    <a:pt x="158" y="3"/>
                  </a:cubicBezTo>
                  <a:cubicBezTo>
                    <a:pt x="158" y="4"/>
                    <a:pt x="158" y="6"/>
                    <a:pt x="157" y="9"/>
                  </a:cubicBezTo>
                  <a:cubicBezTo>
                    <a:pt x="156" y="14"/>
                    <a:pt x="153" y="21"/>
                    <a:pt x="148" y="28"/>
                  </a:cubicBezTo>
                  <a:cubicBezTo>
                    <a:pt x="146" y="32"/>
                    <a:pt x="143" y="35"/>
                    <a:pt x="139" y="39"/>
                  </a:cubicBezTo>
                  <a:cubicBezTo>
                    <a:pt x="135" y="42"/>
                    <a:pt x="130" y="45"/>
                    <a:pt x="125" y="47"/>
                  </a:cubicBezTo>
                  <a:cubicBezTo>
                    <a:pt x="123" y="49"/>
                    <a:pt x="120" y="50"/>
                    <a:pt x="117" y="51"/>
                  </a:cubicBezTo>
                  <a:cubicBezTo>
                    <a:pt x="115" y="51"/>
                    <a:pt x="112" y="52"/>
                    <a:pt x="109" y="53"/>
                  </a:cubicBezTo>
                  <a:cubicBezTo>
                    <a:pt x="106" y="53"/>
                    <a:pt x="104" y="54"/>
                    <a:pt x="101" y="54"/>
                  </a:cubicBezTo>
                  <a:cubicBezTo>
                    <a:pt x="98" y="54"/>
                    <a:pt x="95" y="54"/>
                    <a:pt x="92" y="54"/>
                  </a:cubicBezTo>
                  <a:cubicBezTo>
                    <a:pt x="86" y="54"/>
                    <a:pt x="80" y="54"/>
                    <a:pt x="75" y="53"/>
                  </a:cubicBezTo>
                  <a:cubicBezTo>
                    <a:pt x="72" y="52"/>
                    <a:pt x="69" y="52"/>
                    <a:pt x="66" y="52"/>
                  </a:cubicBezTo>
                  <a:cubicBezTo>
                    <a:pt x="64" y="52"/>
                    <a:pt x="61" y="52"/>
                    <a:pt x="58" y="52"/>
                  </a:cubicBezTo>
                  <a:cubicBezTo>
                    <a:pt x="53" y="52"/>
                    <a:pt x="48" y="52"/>
                    <a:pt x="43" y="52"/>
                  </a:cubicBezTo>
                  <a:cubicBezTo>
                    <a:pt x="38" y="53"/>
                    <a:pt x="34" y="54"/>
                    <a:pt x="30" y="55"/>
                  </a:cubicBezTo>
                  <a:cubicBezTo>
                    <a:pt x="21" y="57"/>
                    <a:pt x="14" y="59"/>
                    <a:pt x="9" y="60"/>
                  </a:cubicBezTo>
                  <a:cubicBezTo>
                    <a:pt x="7" y="60"/>
                    <a:pt x="5" y="60"/>
                    <a:pt x="3" y="60"/>
                  </a:cubicBezTo>
                  <a:cubicBezTo>
                    <a:pt x="2" y="59"/>
                    <a:pt x="1" y="59"/>
                    <a:pt x="1" y="59"/>
                  </a:cubicBezTo>
                  <a:cubicBezTo>
                    <a:pt x="1" y="59"/>
                    <a:pt x="0" y="59"/>
                    <a:pt x="0" y="58"/>
                  </a:cubicBezTo>
                  <a:cubicBezTo>
                    <a:pt x="0" y="58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2" y="57"/>
                    <a:pt x="3" y="57"/>
                  </a:cubicBezTo>
                  <a:cubicBezTo>
                    <a:pt x="5" y="58"/>
                    <a:pt x="7" y="58"/>
                    <a:pt x="9" y="57"/>
                  </a:cubicBezTo>
                  <a:cubicBezTo>
                    <a:pt x="14" y="57"/>
                    <a:pt x="20" y="54"/>
                    <a:pt x="29" y="52"/>
                  </a:cubicBezTo>
                  <a:cubicBezTo>
                    <a:pt x="33" y="51"/>
                    <a:pt x="38" y="50"/>
                    <a:pt x="43" y="49"/>
                  </a:cubicBezTo>
                  <a:cubicBezTo>
                    <a:pt x="48" y="48"/>
                    <a:pt x="53" y="48"/>
                    <a:pt x="58" y="48"/>
                  </a:cubicBezTo>
                  <a:cubicBezTo>
                    <a:pt x="61" y="48"/>
                    <a:pt x="64" y="48"/>
                    <a:pt x="67" y="48"/>
                  </a:cubicBezTo>
                  <a:cubicBezTo>
                    <a:pt x="69" y="48"/>
                    <a:pt x="72" y="49"/>
                    <a:pt x="75" y="49"/>
                  </a:cubicBezTo>
                  <a:cubicBezTo>
                    <a:pt x="81" y="50"/>
                    <a:pt x="86" y="50"/>
                    <a:pt x="92" y="50"/>
                  </a:cubicBezTo>
                  <a:cubicBezTo>
                    <a:pt x="95" y="50"/>
                    <a:pt x="97" y="50"/>
                    <a:pt x="100" y="50"/>
                  </a:cubicBezTo>
                  <a:cubicBezTo>
                    <a:pt x="103" y="50"/>
                    <a:pt x="106" y="49"/>
                    <a:pt x="108" y="49"/>
                  </a:cubicBezTo>
                  <a:cubicBezTo>
                    <a:pt x="111" y="48"/>
                    <a:pt x="114" y="48"/>
                    <a:pt x="116" y="47"/>
                  </a:cubicBezTo>
                  <a:cubicBezTo>
                    <a:pt x="119" y="46"/>
                    <a:pt x="121" y="45"/>
                    <a:pt x="124" y="44"/>
                  </a:cubicBezTo>
                  <a:cubicBezTo>
                    <a:pt x="128" y="42"/>
                    <a:pt x="133" y="39"/>
                    <a:pt x="136" y="36"/>
                  </a:cubicBezTo>
                  <a:cubicBezTo>
                    <a:pt x="140" y="33"/>
                    <a:pt x="143" y="30"/>
                    <a:pt x="146" y="26"/>
                  </a:cubicBezTo>
                  <a:cubicBezTo>
                    <a:pt x="148" y="23"/>
                    <a:pt x="150" y="20"/>
                    <a:pt x="152" y="17"/>
                  </a:cubicBezTo>
                  <a:cubicBezTo>
                    <a:pt x="153" y="14"/>
                    <a:pt x="154" y="11"/>
                    <a:pt x="155" y="8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2"/>
                    <a:pt x="156" y="1"/>
                    <a:pt x="156" y="1"/>
                  </a:cubicBezTo>
                  <a:cubicBezTo>
                    <a:pt x="156" y="0"/>
                    <a:pt x="156" y="0"/>
                    <a:pt x="157" y="0"/>
                  </a:cubicBezTo>
                  <a:cubicBezTo>
                    <a:pt x="158" y="0"/>
                    <a:pt x="158" y="0"/>
                    <a:pt x="158" y="1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210"/>
            <p:cNvSpPr/>
            <p:nvPr/>
          </p:nvSpPr>
          <p:spPr bwMode="auto">
            <a:xfrm>
              <a:off x="2073276" y="1927226"/>
              <a:ext cx="279400" cy="244475"/>
            </a:xfrm>
            <a:custGeom>
              <a:avLst/>
              <a:gdLst>
                <a:gd name="T0" fmla="*/ 92 w 100"/>
                <a:gd name="T1" fmla="*/ 1 h 87"/>
                <a:gd name="T2" fmla="*/ 93 w 100"/>
                <a:gd name="T3" fmla="*/ 2 h 87"/>
                <a:gd name="T4" fmla="*/ 95 w 100"/>
                <a:gd name="T5" fmla="*/ 7 h 87"/>
                <a:gd name="T6" fmla="*/ 98 w 100"/>
                <a:gd name="T7" fmla="*/ 14 h 87"/>
                <a:gd name="T8" fmla="*/ 100 w 100"/>
                <a:gd name="T9" fmla="*/ 24 h 87"/>
                <a:gd name="T10" fmla="*/ 99 w 100"/>
                <a:gd name="T11" fmla="*/ 36 h 87"/>
                <a:gd name="T12" fmla="*/ 98 w 100"/>
                <a:gd name="T13" fmla="*/ 42 h 87"/>
                <a:gd name="T14" fmla="*/ 95 w 100"/>
                <a:gd name="T15" fmla="*/ 49 h 87"/>
                <a:gd name="T16" fmla="*/ 86 w 100"/>
                <a:gd name="T17" fmla="*/ 60 h 87"/>
                <a:gd name="T18" fmla="*/ 81 w 100"/>
                <a:gd name="T19" fmla="*/ 65 h 87"/>
                <a:gd name="T20" fmla="*/ 74 w 100"/>
                <a:gd name="T21" fmla="*/ 68 h 87"/>
                <a:gd name="T22" fmla="*/ 61 w 100"/>
                <a:gd name="T23" fmla="*/ 74 h 87"/>
                <a:gd name="T24" fmla="*/ 47 w 100"/>
                <a:gd name="T25" fmla="*/ 77 h 87"/>
                <a:gd name="T26" fmla="*/ 23 w 100"/>
                <a:gd name="T27" fmla="*/ 79 h 87"/>
                <a:gd name="T28" fmla="*/ 6 w 100"/>
                <a:gd name="T29" fmla="*/ 83 h 87"/>
                <a:gd name="T30" fmla="*/ 3 w 100"/>
                <a:gd name="T31" fmla="*/ 85 h 87"/>
                <a:gd name="T32" fmla="*/ 2 w 100"/>
                <a:gd name="T33" fmla="*/ 87 h 87"/>
                <a:gd name="T34" fmla="*/ 0 w 100"/>
                <a:gd name="T35" fmla="*/ 87 h 87"/>
                <a:gd name="T36" fmla="*/ 0 w 100"/>
                <a:gd name="T37" fmla="*/ 86 h 87"/>
                <a:gd name="T38" fmla="*/ 0 w 100"/>
                <a:gd name="T39" fmla="*/ 86 h 87"/>
                <a:gd name="T40" fmla="*/ 1 w 100"/>
                <a:gd name="T41" fmla="*/ 84 h 87"/>
                <a:gd name="T42" fmla="*/ 5 w 100"/>
                <a:gd name="T43" fmla="*/ 81 h 87"/>
                <a:gd name="T44" fmla="*/ 22 w 100"/>
                <a:gd name="T45" fmla="*/ 76 h 87"/>
                <a:gd name="T46" fmla="*/ 46 w 100"/>
                <a:gd name="T47" fmla="*/ 73 h 87"/>
                <a:gd name="T48" fmla="*/ 60 w 100"/>
                <a:gd name="T49" fmla="*/ 70 h 87"/>
                <a:gd name="T50" fmla="*/ 72 w 100"/>
                <a:gd name="T51" fmla="*/ 65 h 87"/>
                <a:gd name="T52" fmla="*/ 78 w 100"/>
                <a:gd name="T53" fmla="*/ 61 h 87"/>
                <a:gd name="T54" fmla="*/ 84 w 100"/>
                <a:gd name="T55" fmla="*/ 57 h 87"/>
                <a:gd name="T56" fmla="*/ 92 w 100"/>
                <a:gd name="T57" fmla="*/ 47 h 87"/>
                <a:gd name="T58" fmla="*/ 96 w 100"/>
                <a:gd name="T59" fmla="*/ 24 h 87"/>
                <a:gd name="T60" fmla="*/ 95 w 100"/>
                <a:gd name="T61" fmla="*/ 15 h 87"/>
                <a:gd name="T62" fmla="*/ 93 w 100"/>
                <a:gd name="T63" fmla="*/ 8 h 87"/>
                <a:gd name="T64" fmla="*/ 91 w 100"/>
                <a:gd name="T65" fmla="*/ 4 h 87"/>
                <a:gd name="T66" fmla="*/ 90 w 100"/>
                <a:gd name="T67" fmla="*/ 2 h 87"/>
                <a:gd name="T68" fmla="*/ 91 w 100"/>
                <a:gd name="T69" fmla="*/ 1 h 87"/>
                <a:gd name="T70" fmla="*/ 92 w 100"/>
                <a:gd name="T7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87">
                  <a:moveTo>
                    <a:pt x="92" y="1"/>
                  </a:moveTo>
                  <a:cubicBezTo>
                    <a:pt x="92" y="1"/>
                    <a:pt x="92" y="2"/>
                    <a:pt x="93" y="2"/>
                  </a:cubicBezTo>
                  <a:cubicBezTo>
                    <a:pt x="94" y="3"/>
                    <a:pt x="94" y="5"/>
                    <a:pt x="95" y="7"/>
                  </a:cubicBezTo>
                  <a:cubicBezTo>
                    <a:pt x="96" y="9"/>
                    <a:pt x="97" y="11"/>
                    <a:pt x="98" y="14"/>
                  </a:cubicBezTo>
                  <a:cubicBezTo>
                    <a:pt x="99" y="17"/>
                    <a:pt x="99" y="20"/>
                    <a:pt x="100" y="24"/>
                  </a:cubicBezTo>
                  <a:cubicBezTo>
                    <a:pt x="100" y="28"/>
                    <a:pt x="100" y="32"/>
                    <a:pt x="99" y="36"/>
                  </a:cubicBezTo>
                  <a:cubicBezTo>
                    <a:pt x="99" y="38"/>
                    <a:pt x="98" y="40"/>
                    <a:pt x="98" y="42"/>
                  </a:cubicBezTo>
                  <a:cubicBezTo>
                    <a:pt x="97" y="44"/>
                    <a:pt x="96" y="47"/>
                    <a:pt x="95" y="49"/>
                  </a:cubicBezTo>
                  <a:cubicBezTo>
                    <a:pt x="93" y="53"/>
                    <a:pt x="90" y="57"/>
                    <a:pt x="86" y="60"/>
                  </a:cubicBezTo>
                  <a:cubicBezTo>
                    <a:pt x="84" y="62"/>
                    <a:pt x="82" y="63"/>
                    <a:pt x="81" y="65"/>
                  </a:cubicBezTo>
                  <a:cubicBezTo>
                    <a:pt x="79" y="66"/>
                    <a:pt x="76" y="67"/>
                    <a:pt x="74" y="68"/>
                  </a:cubicBezTo>
                  <a:cubicBezTo>
                    <a:pt x="70" y="71"/>
                    <a:pt x="65" y="73"/>
                    <a:pt x="61" y="74"/>
                  </a:cubicBezTo>
                  <a:cubicBezTo>
                    <a:pt x="56" y="75"/>
                    <a:pt x="51" y="76"/>
                    <a:pt x="47" y="77"/>
                  </a:cubicBezTo>
                  <a:cubicBezTo>
                    <a:pt x="38" y="78"/>
                    <a:pt x="30" y="79"/>
                    <a:pt x="23" y="79"/>
                  </a:cubicBezTo>
                  <a:cubicBezTo>
                    <a:pt x="16" y="80"/>
                    <a:pt x="10" y="81"/>
                    <a:pt x="6" y="83"/>
                  </a:cubicBezTo>
                  <a:cubicBezTo>
                    <a:pt x="4" y="84"/>
                    <a:pt x="3" y="85"/>
                    <a:pt x="3" y="85"/>
                  </a:cubicBezTo>
                  <a:cubicBezTo>
                    <a:pt x="2" y="86"/>
                    <a:pt x="2" y="87"/>
                    <a:pt x="2" y="87"/>
                  </a:cubicBezTo>
                  <a:cubicBezTo>
                    <a:pt x="1" y="87"/>
                    <a:pt x="1" y="87"/>
                    <a:pt x="0" y="87"/>
                  </a:cubicBezTo>
                  <a:cubicBezTo>
                    <a:pt x="0" y="87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5"/>
                    <a:pt x="1" y="84"/>
                  </a:cubicBezTo>
                  <a:cubicBezTo>
                    <a:pt x="2" y="83"/>
                    <a:pt x="3" y="82"/>
                    <a:pt x="5" y="81"/>
                  </a:cubicBezTo>
                  <a:cubicBezTo>
                    <a:pt x="9" y="79"/>
                    <a:pt x="15" y="77"/>
                    <a:pt x="22" y="76"/>
                  </a:cubicBezTo>
                  <a:cubicBezTo>
                    <a:pt x="29" y="75"/>
                    <a:pt x="38" y="74"/>
                    <a:pt x="46" y="73"/>
                  </a:cubicBezTo>
                  <a:cubicBezTo>
                    <a:pt x="51" y="72"/>
                    <a:pt x="55" y="71"/>
                    <a:pt x="60" y="70"/>
                  </a:cubicBezTo>
                  <a:cubicBezTo>
                    <a:pt x="64" y="69"/>
                    <a:pt x="68" y="67"/>
                    <a:pt x="72" y="65"/>
                  </a:cubicBezTo>
                  <a:cubicBezTo>
                    <a:pt x="74" y="64"/>
                    <a:pt x="76" y="63"/>
                    <a:pt x="78" y="61"/>
                  </a:cubicBezTo>
                  <a:cubicBezTo>
                    <a:pt x="80" y="60"/>
                    <a:pt x="82" y="59"/>
                    <a:pt x="84" y="57"/>
                  </a:cubicBezTo>
                  <a:cubicBezTo>
                    <a:pt x="87" y="54"/>
                    <a:pt x="90" y="51"/>
                    <a:pt x="92" y="47"/>
                  </a:cubicBezTo>
                  <a:cubicBezTo>
                    <a:pt x="96" y="39"/>
                    <a:pt x="97" y="31"/>
                    <a:pt x="96" y="24"/>
                  </a:cubicBezTo>
                  <a:cubicBezTo>
                    <a:pt x="96" y="21"/>
                    <a:pt x="96" y="18"/>
                    <a:pt x="95" y="15"/>
                  </a:cubicBezTo>
                  <a:cubicBezTo>
                    <a:pt x="94" y="12"/>
                    <a:pt x="94" y="10"/>
                    <a:pt x="93" y="8"/>
                  </a:cubicBezTo>
                  <a:cubicBezTo>
                    <a:pt x="92" y="6"/>
                    <a:pt x="92" y="5"/>
                    <a:pt x="91" y="4"/>
                  </a:cubicBezTo>
                  <a:cubicBezTo>
                    <a:pt x="91" y="3"/>
                    <a:pt x="90" y="2"/>
                    <a:pt x="90" y="2"/>
                  </a:cubicBezTo>
                  <a:cubicBezTo>
                    <a:pt x="90" y="2"/>
                    <a:pt x="90" y="1"/>
                    <a:pt x="91" y="1"/>
                  </a:cubicBezTo>
                  <a:cubicBezTo>
                    <a:pt x="91" y="0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211"/>
            <p:cNvSpPr/>
            <p:nvPr/>
          </p:nvSpPr>
          <p:spPr bwMode="auto">
            <a:xfrm>
              <a:off x="1835151" y="2105026"/>
              <a:ext cx="246063" cy="293688"/>
            </a:xfrm>
            <a:custGeom>
              <a:avLst/>
              <a:gdLst>
                <a:gd name="T0" fmla="*/ 69 w 88"/>
                <a:gd name="T1" fmla="*/ 0 h 105"/>
                <a:gd name="T2" fmla="*/ 77 w 88"/>
                <a:gd name="T3" fmla="*/ 6 h 105"/>
                <a:gd name="T4" fmla="*/ 83 w 88"/>
                <a:gd name="T5" fmla="*/ 14 h 105"/>
                <a:gd name="T6" fmla="*/ 87 w 88"/>
                <a:gd name="T7" fmla="*/ 23 h 105"/>
                <a:gd name="T8" fmla="*/ 88 w 88"/>
                <a:gd name="T9" fmla="*/ 33 h 105"/>
                <a:gd name="T10" fmla="*/ 85 w 88"/>
                <a:gd name="T11" fmla="*/ 43 h 105"/>
                <a:gd name="T12" fmla="*/ 82 w 88"/>
                <a:gd name="T13" fmla="*/ 47 h 105"/>
                <a:gd name="T14" fmla="*/ 80 w 88"/>
                <a:gd name="T15" fmla="*/ 51 h 105"/>
                <a:gd name="T16" fmla="*/ 73 w 88"/>
                <a:gd name="T17" fmla="*/ 59 h 105"/>
                <a:gd name="T18" fmla="*/ 70 w 88"/>
                <a:gd name="T19" fmla="*/ 62 h 105"/>
                <a:gd name="T20" fmla="*/ 67 w 88"/>
                <a:gd name="T21" fmla="*/ 66 h 105"/>
                <a:gd name="T22" fmla="*/ 60 w 88"/>
                <a:gd name="T23" fmla="*/ 72 h 105"/>
                <a:gd name="T24" fmla="*/ 52 w 88"/>
                <a:gd name="T25" fmla="*/ 78 h 105"/>
                <a:gd name="T26" fmla="*/ 45 w 88"/>
                <a:gd name="T27" fmla="*/ 84 h 105"/>
                <a:gd name="T28" fmla="*/ 37 w 88"/>
                <a:gd name="T29" fmla="*/ 90 h 105"/>
                <a:gd name="T30" fmla="*/ 29 w 88"/>
                <a:gd name="T31" fmla="*/ 95 h 105"/>
                <a:gd name="T32" fmla="*/ 20 w 88"/>
                <a:gd name="T33" fmla="*/ 99 h 105"/>
                <a:gd name="T34" fmla="*/ 11 w 88"/>
                <a:gd name="T35" fmla="*/ 102 h 105"/>
                <a:gd name="T36" fmla="*/ 2 w 88"/>
                <a:gd name="T37" fmla="*/ 105 h 105"/>
                <a:gd name="T38" fmla="*/ 2 w 88"/>
                <a:gd name="T39" fmla="*/ 105 h 105"/>
                <a:gd name="T40" fmla="*/ 1 w 88"/>
                <a:gd name="T41" fmla="*/ 105 h 105"/>
                <a:gd name="T42" fmla="*/ 1 w 88"/>
                <a:gd name="T43" fmla="*/ 105 h 105"/>
                <a:gd name="T44" fmla="*/ 0 w 88"/>
                <a:gd name="T45" fmla="*/ 104 h 105"/>
                <a:gd name="T46" fmla="*/ 1 w 88"/>
                <a:gd name="T47" fmla="*/ 103 h 105"/>
                <a:gd name="T48" fmla="*/ 1 w 88"/>
                <a:gd name="T49" fmla="*/ 103 h 105"/>
                <a:gd name="T50" fmla="*/ 1 w 88"/>
                <a:gd name="T51" fmla="*/ 103 h 105"/>
                <a:gd name="T52" fmla="*/ 1 w 88"/>
                <a:gd name="T53" fmla="*/ 103 h 105"/>
                <a:gd name="T54" fmla="*/ 10 w 88"/>
                <a:gd name="T55" fmla="*/ 100 h 105"/>
                <a:gd name="T56" fmla="*/ 19 w 88"/>
                <a:gd name="T57" fmla="*/ 96 h 105"/>
                <a:gd name="T58" fmla="*/ 27 w 88"/>
                <a:gd name="T59" fmla="*/ 92 h 105"/>
                <a:gd name="T60" fmla="*/ 35 w 88"/>
                <a:gd name="T61" fmla="*/ 87 h 105"/>
                <a:gd name="T62" fmla="*/ 43 w 88"/>
                <a:gd name="T63" fmla="*/ 81 h 105"/>
                <a:gd name="T64" fmla="*/ 50 w 88"/>
                <a:gd name="T65" fmla="*/ 75 h 105"/>
                <a:gd name="T66" fmla="*/ 57 w 88"/>
                <a:gd name="T67" fmla="*/ 69 h 105"/>
                <a:gd name="T68" fmla="*/ 64 w 88"/>
                <a:gd name="T69" fmla="*/ 63 h 105"/>
                <a:gd name="T70" fmla="*/ 67 w 88"/>
                <a:gd name="T71" fmla="*/ 60 h 105"/>
                <a:gd name="T72" fmla="*/ 71 w 88"/>
                <a:gd name="T73" fmla="*/ 56 h 105"/>
                <a:gd name="T74" fmla="*/ 77 w 88"/>
                <a:gd name="T75" fmla="*/ 49 h 105"/>
                <a:gd name="T76" fmla="*/ 79 w 88"/>
                <a:gd name="T77" fmla="*/ 45 h 105"/>
                <a:gd name="T78" fmla="*/ 81 w 88"/>
                <a:gd name="T79" fmla="*/ 41 h 105"/>
                <a:gd name="T80" fmla="*/ 84 w 88"/>
                <a:gd name="T81" fmla="*/ 33 h 105"/>
                <a:gd name="T82" fmla="*/ 84 w 88"/>
                <a:gd name="T83" fmla="*/ 24 h 105"/>
                <a:gd name="T84" fmla="*/ 80 w 88"/>
                <a:gd name="T85" fmla="*/ 16 h 105"/>
                <a:gd name="T86" fmla="*/ 75 w 88"/>
                <a:gd name="T87" fmla="*/ 8 h 105"/>
                <a:gd name="T88" fmla="*/ 68 w 88"/>
                <a:gd name="T89" fmla="*/ 2 h 105"/>
                <a:gd name="T90" fmla="*/ 68 w 88"/>
                <a:gd name="T91" fmla="*/ 1 h 105"/>
                <a:gd name="T92" fmla="*/ 69 w 88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" h="105">
                  <a:moveTo>
                    <a:pt x="69" y="0"/>
                  </a:moveTo>
                  <a:cubicBezTo>
                    <a:pt x="72" y="2"/>
                    <a:pt x="75" y="4"/>
                    <a:pt x="77" y="6"/>
                  </a:cubicBezTo>
                  <a:cubicBezTo>
                    <a:pt x="79" y="9"/>
                    <a:pt x="81" y="11"/>
                    <a:pt x="83" y="14"/>
                  </a:cubicBezTo>
                  <a:cubicBezTo>
                    <a:pt x="85" y="17"/>
                    <a:pt x="86" y="20"/>
                    <a:pt x="87" y="23"/>
                  </a:cubicBezTo>
                  <a:cubicBezTo>
                    <a:pt x="88" y="26"/>
                    <a:pt x="88" y="30"/>
                    <a:pt x="88" y="33"/>
                  </a:cubicBezTo>
                  <a:cubicBezTo>
                    <a:pt x="87" y="37"/>
                    <a:pt x="86" y="40"/>
                    <a:pt x="85" y="43"/>
                  </a:cubicBezTo>
                  <a:cubicBezTo>
                    <a:pt x="84" y="44"/>
                    <a:pt x="83" y="46"/>
                    <a:pt x="82" y="47"/>
                  </a:cubicBezTo>
                  <a:cubicBezTo>
                    <a:pt x="82" y="49"/>
                    <a:pt x="81" y="50"/>
                    <a:pt x="80" y="51"/>
                  </a:cubicBezTo>
                  <a:cubicBezTo>
                    <a:pt x="78" y="54"/>
                    <a:pt x="75" y="56"/>
                    <a:pt x="73" y="59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3"/>
                    <a:pt x="68" y="65"/>
                    <a:pt x="67" y="66"/>
                  </a:cubicBezTo>
                  <a:cubicBezTo>
                    <a:pt x="64" y="68"/>
                    <a:pt x="62" y="70"/>
                    <a:pt x="60" y="72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0" y="80"/>
                    <a:pt x="47" y="82"/>
                    <a:pt x="45" y="84"/>
                  </a:cubicBezTo>
                  <a:cubicBezTo>
                    <a:pt x="42" y="86"/>
                    <a:pt x="40" y="88"/>
                    <a:pt x="37" y="90"/>
                  </a:cubicBezTo>
                  <a:cubicBezTo>
                    <a:pt x="34" y="91"/>
                    <a:pt x="31" y="93"/>
                    <a:pt x="29" y="95"/>
                  </a:cubicBezTo>
                  <a:cubicBezTo>
                    <a:pt x="26" y="96"/>
                    <a:pt x="23" y="98"/>
                    <a:pt x="20" y="99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5"/>
                    <a:pt x="0" y="105"/>
                    <a:pt x="0" y="104"/>
                  </a:cubicBezTo>
                  <a:cubicBezTo>
                    <a:pt x="0" y="103"/>
                    <a:pt x="0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21" y="95"/>
                    <a:pt x="24" y="93"/>
                    <a:pt x="27" y="92"/>
                  </a:cubicBezTo>
                  <a:cubicBezTo>
                    <a:pt x="30" y="90"/>
                    <a:pt x="32" y="88"/>
                    <a:pt x="35" y="87"/>
                  </a:cubicBezTo>
                  <a:cubicBezTo>
                    <a:pt x="37" y="85"/>
                    <a:pt x="40" y="83"/>
                    <a:pt x="43" y="81"/>
                  </a:cubicBezTo>
                  <a:cubicBezTo>
                    <a:pt x="45" y="79"/>
                    <a:pt x="48" y="78"/>
                    <a:pt x="50" y="75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60" y="67"/>
                    <a:pt x="62" y="65"/>
                    <a:pt x="64" y="63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3" y="54"/>
                    <a:pt x="75" y="51"/>
                    <a:pt x="77" y="49"/>
                  </a:cubicBezTo>
                  <a:cubicBezTo>
                    <a:pt x="78" y="48"/>
                    <a:pt x="78" y="47"/>
                    <a:pt x="79" y="45"/>
                  </a:cubicBezTo>
                  <a:cubicBezTo>
                    <a:pt x="80" y="44"/>
                    <a:pt x="81" y="43"/>
                    <a:pt x="81" y="41"/>
                  </a:cubicBezTo>
                  <a:cubicBezTo>
                    <a:pt x="83" y="39"/>
                    <a:pt x="84" y="36"/>
                    <a:pt x="84" y="33"/>
                  </a:cubicBezTo>
                  <a:cubicBezTo>
                    <a:pt x="84" y="30"/>
                    <a:pt x="84" y="27"/>
                    <a:pt x="84" y="24"/>
                  </a:cubicBezTo>
                  <a:cubicBezTo>
                    <a:pt x="83" y="21"/>
                    <a:pt x="82" y="18"/>
                    <a:pt x="80" y="16"/>
                  </a:cubicBezTo>
                  <a:cubicBezTo>
                    <a:pt x="79" y="13"/>
                    <a:pt x="77" y="10"/>
                    <a:pt x="75" y="8"/>
                  </a:cubicBezTo>
                  <a:cubicBezTo>
                    <a:pt x="73" y="6"/>
                    <a:pt x="71" y="4"/>
                    <a:pt x="68" y="2"/>
                  </a:cubicBezTo>
                  <a:cubicBezTo>
                    <a:pt x="68" y="2"/>
                    <a:pt x="67" y="1"/>
                    <a:pt x="68" y="1"/>
                  </a:cubicBezTo>
                  <a:cubicBezTo>
                    <a:pt x="68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212"/>
            <p:cNvSpPr/>
            <p:nvPr/>
          </p:nvSpPr>
          <p:spPr bwMode="auto">
            <a:xfrm>
              <a:off x="1693863" y="2025651"/>
              <a:ext cx="244475" cy="298450"/>
            </a:xfrm>
            <a:custGeom>
              <a:avLst/>
              <a:gdLst>
                <a:gd name="T0" fmla="*/ 85 w 87"/>
                <a:gd name="T1" fmla="*/ 4 h 106"/>
                <a:gd name="T2" fmla="*/ 85 w 87"/>
                <a:gd name="T3" fmla="*/ 4 h 106"/>
                <a:gd name="T4" fmla="*/ 83 w 87"/>
                <a:gd name="T5" fmla="*/ 4 h 106"/>
                <a:gd name="T6" fmla="*/ 78 w 87"/>
                <a:gd name="T7" fmla="*/ 3 h 106"/>
                <a:gd name="T8" fmla="*/ 70 w 87"/>
                <a:gd name="T9" fmla="*/ 3 h 106"/>
                <a:gd name="T10" fmla="*/ 60 w 87"/>
                <a:gd name="T11" fmla="*/ 3 h 106"/>
                <a:gd name="T12" fmla="*/ 54 w 87"/>
                <a:gd name="T13" fmla="*/ 4 h 106"/>
                <a:gd name="T14" fmla="*/ 48 w 87"/>
                <a:gd name="T15" fmla="*/ 6 h 106"/>
                <a:gd name="T16" fmla="*/ 36 w 87"/>
                <a:gd name="T17" fmla="*/ 11 h 106"/>
                <a:gd name="T18" fmla="*/ 25 w 87"/>
                <a:gd name="T19" fmla="*/ 20 h 106"/>
                <a:gd name="T20" fmla="*/ 16 w 87"/>
                <a:gd name="T21" fmla="*/ 32 h 106"/>
                <a:gd name="T22" fmla="*/ 12 w 87"/>
                <a:gd name="T23" fmla="*/ 38 h 106"/>
                <a:gd name="T24" fmla="*/ 9 w 87"/>
                <a:gd name="T25" fmla="*/ 45 h 106"/>
                <a:gd name="T26" fmla="*/ 5 w 87"/>
                <a:gd name="T27" fmla="*/ 59 h 106"/>
                <a:gd name="T28" fmla="*/ 4 w 87"/>
                <a:gd name="T29" fmla="*/ 66 h 106"/>
                <a:gd name="T30" fmla="*/ 4 w 87"/>
                <a:gd name="T31" fmla="*/ 72 h 106"/>
                <a:gd name="T32" fmla="*/ 4 w 87"/>
                <a:gd name="T33" fmla="*/ 78 h 106"/>
                <a:gd name="T34" fmla="*/ 5 w 87"/>
                <a:gd name="T35" fmla="*/ 84 h 106"/>
                <a:gd name="T36" fmla="*/ 7 w 87"/>
                <a:gd name="T37" fmla="*/ 89 h 106"/>
                <a:gd name="T38" fmla="*/ 10 w 87"/>
                <a:gd name="T39" fmla="*/ 93 h 106"/>
                <a:gd name="T40" fmla="*/ 12 w 87"/>
                <a:gd name="T41" fmla="*/ 97 h 106"/>
                <a:gd name="T42" fmla="*/ 14 w 87"/>
                <a:gd name="T43" fmla="*/ 99 h 106"/>
                <a:gd name="T44" fmla="*/ 18 w 87"/>
                <a:gd name="T45" fmla="*/ 103 h 106"/>
                <a:gd name="T46" fmla="*/ 19 w 87"/>
                <a:gd name="T47" fmla="*/ 104 h 106"/>
                <a:gd name="T48" fmla="*/ 20 w 87"/>
                <a:gd name="T49" fmla="*/ 105 h 106"/>
                <a:gd name="T50" fmla="*/ 18 w 87"/>
                <a:gd name="T51" fmla="*/ 106 h 106"/>
                <a:gd name="T52" fmla="*/ 17 w 87"/>
                <a:gd name="T53" fmla="*/ 105 h 106"/>
                <a:gd name="T54" fmla="*/ 13 w 87"/>
                <a:gd name="T55" fmla="*/ 101 h 106"/>
                <a:gd name="T56" fmla="*/ 10 w 87"/>
                <a:gd name="T57" fmla="*/ 98 h 106"/>
                <a:gd name="T58" fmla="*/ 7 w 87"/>
                <a:gd name="T59" fmla="*/ 95 h 106"/>
                <a:gd name="T60" fmla="*/ 5 w 87"/>
                <a:gd name="T61" fmla="*/ 90 h 106"/>
                <a:gd name="T62" fmla="*/ 2 w 87"/>
                <a:gd name="T63" fmla="*/ 85 h 106"/>
                <a:gd name="T64" fmla="*/ 1 w 87"/>
                <a:gd name="T65" fmla="*/ 79 h 106"/>
                <a:gd name="T66" fmla="*/ 0 w 87"/>
                <a:gd name="T67" fmla="*/ 72 h 106"/>
                <a:gd name="T68" fmla="*/ 0 w 87"/>
                <a:gd name="T69" fmla="*/ 65 h 106"/>
                <a:gd name="T70" fmla="*/ 1 w 87"/>
                <a:gd name="T71" fmla="*/ 58 h 106"/>
                <a:gd name="T72" fmla="*/ 5 w 87"/>
                <a:gd name="T73" fmla="*/ 44 h 106"/>
                <a:gd name="T74" fmla="*/ 8 w 87"/>
                <a:gd name="T75" fmla="*/ 36 h 106"/>
                <a:gd name="T76" fmla="*/ 12 w 87"/>
                <a:gd name="T77" fmla="*/ 29 h 106"/>
                <a:gd name="T78" fmla="*/ 22 w 87"/>
                <a:gd name="T79" fmla="*/ 17 h 106"/>
                <a:gd name="T80" fmla="*/ 34 w 87"/>
                <a:gd name="T81" fmla="*/ 8 h 106"/>
                <a:gd name="T82" fmla="*/ 47 w 87"/>
                <a:gd name="T83" fmla="*/ 2 h 106"/>
                <a:gd name="T84" fmla="*/ 54 w 87"/>
                <a:gd name="T85" fmla="*/ 1 h 106"/>
                <a:gd name="T86" fmla="*/ 60 w 87"/>
                <a:gd name="T87" fmla="*/ 0 h 106"/>
                <a:gd name="T88" fmla="*/ 65 w 87"/>
                <a:gd name="T89" fmla="*/ 0 h 106"/>
                <a:gd name="T90" fmla="*/ 70 w 87"/>
                <a:gd name="T91" fmla="*/ 0 h 106"/>
                <a:gd name="T92" fmla="*/ 79 w 87"/>
                <a:gd name="T93" fmla="*/ 1 h 106"/>
                <a:gd name="T94" fmla="*/ 84 w 87"/>
                <a:gd name="T95" fmla="*/ 2 h 106"/>
                <a:gd name="T96" fmla="*/ 85 w 87"/>
                <a:gd name="T97" fmla="*/ 2 h 106"/>
                <a:gd name="T98" fmla="*/ 86 w 87"/>
                <a:gd name="T99" fmla="*/ 2 h 106"/>
                <a:gd name="T100" fmla="*/ 86 w 87"/>
                <a:gd name="T101" fmla="*/ 4 h 106"/>
                <a:gd name="T102" fmla="*/ 85 w 87"/>
                <a:gd name="T103" fmla="*/ 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" h="106">
                  <a:moveTo>
                    <a:pt x="85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3" y="4"/>
                  </a:cubicBezTo>
                  <a:cubicBezTo>
                    <a:pt x="82" y="4"/>
                    <a:pt x="80" y="3"/>
                    <a:pt x="78" y="3"/>
                  </a:cubicBezTo>
                  <a:cubicBezTo>
                    <a:pt x="76" y="3"/>
                    <a:pt x="73" y="3"/>
                    <a:pt x="70" y="3"/>
                  </a:cubicBezTo>
                  <a:cubicBezTo>
                    <a:pt x="67" y="3"/>
                    <a:pt x="64" y="3"/>
                    <a:pt x="60" y="3"/>
                  </a:cubicBezTo>
                  <a:cubicBezTo>
                    <a:pt x="58" y="3"/>
                    <a:pt x="56" y="4"/>
                    <a:pt x="54" y="4"/>
                  </a:cubicBezTo>
                  <a:cubicBezTo>
                    <a:pt x="52" y="4"/>
                    <a:pt x="50" y="5"/>
                    <a:pt x="48" y="6"/>
                  </a:cubicBezTo>
                  <a:cubicBezTo>
                    <a:pt x="44" y="7"/>
                    <a:pt x="40" y="9"/>
                    <a:pt x="36" y="11"/>
                  </a:cubicBezTo>
                  <a:cubicBezTo>
                    <a:pt x="32" y="14"/>
                    <a:pt x="28" y="16"/>
                    <a:pt x="25" y="20"/>
                  </a:cubicBezTo>
                  <a:cubicBezTo>
                    <a:pt x="21" y="23"/>
                    <a:pt x="18" y="27"/>
                    <a:pt x="16" y="32"/>
                  </a:cubicBezTo>
                  <a:cubicBezTo>
                    <a:pt x="14" y="34"/>
                    <a:pt x="13" y="36"/>
                    <a:pt x="12" y="38"/>
                  </a:cubicBezTo>
                  <a:cubicBezTo>
                    <a:pt x="11" y="40"/>
                    <a:pt x="10" y="43"/>
                    <a:pt x="9" y="45"/>
                  </a:cubicBezTo>
                  <a:cubicBezTo>
                    <a:pt x="7" y="50"/>
                    <a:pt x="5" y="54"/>
                    <a:pt x="5" y="59"/>
                  </a:cubicBezTo>
                  <a:cubicBezTo>
                    <a:pt x="4" y="61"/>
                    <a:pt x="4" y="63"/>
                    <a:pt x="4" y="66"/>
                  </a:cubicBezTo>
                  <a:cubicBezTo>
                    <a:pt x="4" y="68"/>
                    <a:pt x="3" y="70"/>
                    <a:pt x="4" y="72"/>
                  </a:cubicBezTo>
                  <a:cubicBezTo>
                    <a:pt x="4" y="74"/>
                    <a:pt x="4" y="76"/>
                    <a:pt x="4" y="78"/>
                  </a:cubicBezTo>
                  <a:cubicBezTo>
                    <a:pt x="5" y="80"/>
                    <a:pt x="5" y="82"/>
                    <a:pt x="5" y="84"/>
                  </a:cubicBezTo>
                  <a:cubicBezTo>
                    <a:pt x="6" y="86"/>
                    <a:pt x="7" y="87"/>
                    <a:pt x="7" y="89"/>
                  </a:cubicBezTo>
                  <a:cubicBezTo>
                    <a:pt x="8" y="90"/>
                    <a:pt x="9" y="92"/>
                    <a:pt x="10" y="93"/>
                  </a:cubicBezTo>
                  <a:cubicBezTo>
                    <a:pt x="10" y="94"/>
                    <a:pt x="11" y="96"/>
                    <a:pt x="12" y="97"/>
                  </a:cubicBezTo>
                  <a:cubicBezTo>
                    <a:pt x="13" y="98"/>
                    <a:pt x="14" y="99"/>
                    <a:pt x="14" y="99"/>
                  </a:cubicBezTo>
                  <a:cubicBezTo>
                    <a:pt x="16" y="101"/>
                    <a:pt x="17" y="102"/>
                    <a:pt x="18" y="103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20" y="104"/>
                    <a:pt x="20" y="105"/>
                    <a:pt x="20" y="105"/>
                  </a:cubicBezTo>
                  <a:cubicBezTo>
                    <a:pt x="19" y="106"/>
                    <a:pt x="19" y="106"/>
                    <a:pt x="18" y="106"/>
                  </a:cubicBezTo>
                  <a:cubicBezTo>
                    <a:pt x="18" y="106"/>
                    <a:pt x="18" y="105"/>
                    <a:pt x="17" y="105"/>
                  </a:cubicBezTo>
                  <a:cubicBezTo>
                    <a:pt x="16" y="104"/>
                    <a:pt x="14" y="103"/>
                    <a:pt x="13" y="101"/>
                  </a:cubicBezTo>
                  <a:cubicBezTo>
                    <a:pt x="12" y="100"/>
                    <a:pt x="11" y="99"/>
                    <a:pt x="10" y="98"/>
                  </a:cubicBezTo>
                  <a:cubicBezTo>
                    <a:pt x="9" y="97"/>
                    <a:pt x="8" y="96"/>
                    <a:pt x="7" y="95"/>
                  </a:cubicBezTo>
                  <a:cubicBezTo>
                    <a:pt x="6" y="93"/>
                    <a:pt x="6" y="92"/>
                    <a:pt x="5" y="90"/>
                  </a:cubicBezTo>
                  <a:cubicBezTo>
                    <a:pt x="4" y="88"/>
                    <a:pt x="3" y="87"/>
                    <a:pt x="2" y="85"/>
                  </a:cubicBezTo>
                  <a:cubicBezTo>
                    <a:pt x="2" y="83"/>
                    <a:pt x="1" y="81"/>
                    <a:pt x="1" y="79"/>
                  </a:cubicBezTo>
                  <a:cubicBezTo>
                    <a:pt x="0" y="77"/>
                    <a:pt x="0" y="75"/>
                    <a:pt x="0" y="72"/>
                  </a:cubicBezTo>
                  <a:cubicBezTo>
                    <a:pt x="0" y="70"/>
                    <a:pt x="0" y="68"/>
                    <a:pt x="0" y="65"/>
                  </a:cubicBezTo>
                  <a:cubicBezTo>
                    <a:pt x="0" y="63"/>
                    <a:pt x="1" y="60"/>
                    <a:pt x="1" y="58"/>
                  </a:cubicBezTo>
                  <a:cubicBezTo>
                    <a:pt x="2" y="53"/>
                    <a:pt x="4" y="48"/>
                    <a:pt x="5" y="44"/>
                  </a:cubicBezTo>
                  <a:cubicBezTo>
                    <a:pt x="6" y="41"/>
                    <a:pt x="7" y="39"/>
                    <a:pt x="8" y="36"/>
                  </a:cubicBezTo>
                  <a:cubicBezTo>
                    <a:pt x="10" y="34"/>
                    <a:pt x="11" y="32"/>
                    <a:pt x="12" y="29"/>
                  </a:cubicBezTo>
                  <a:cubicBezTo>
                    <a:pt x="15" y="25"/>
                    <a:pt x="18" y="21"/>
                    <a:pt x="22" y="17"/>
                  </a:cubicBezTo>
                  <a:cubicBezTo>
                    <a:pt x="26" y="14"/>
                    <a:pt x="30" y="10"/>
                    <a:pt x="34" y="8"/>
                  </a:cubicBezTo>
                  <a:cubicBezTo>
                    <a:pt x="39" y="6"/>
                    <a:pt x="43" y="3"/>
                    <a:pt x="47" y="2"/>
                  </a:cubicBezTo>
                  <a:cubicBezTo>
                    <a:pt x="49" y="2"/>
                    <a:pt x="52" y="1"/>
                    <a:pt x="54" y="1"/>
                  </a:cubicBezTo>
                  <a:cubicBezTo>
                    <a:pt x="56" y="1"/>
                    <a:pt x="58" y="0"/>
                    <a:pt x="60" y="0"/>
                  </a:cubicBezTo>
                  <a:cubicBezTo>
                    <a:pt x="62" y="0"/>
                    <a:pt x="64" y="0"/>
                    <a:pt x="65" y="0"/>
                  </a:cubicBezTo>
                  <a:cubicBezTo>
                    <a:pt x="67" y="0"/>
                    <a:pt x="69" y="0"/>
                    <a:pt x="70" y="0"/>
                  </a:cubicBezTo>
                  <a:cubicBezTo>
                    <a:pt x="74" y="0"/>
                    <a:pt x="76" y="0"/>
                    <a:pt x="79" y="1"/>
                  </a:cubicBezTo>
                  <a:cubicBezTo>
                    <a:pt x="81" y="1"/>
                    <a:pt x="83" y="1"/>
                    <a:pt x="84" y="2"/>
                  </a:cubicBezTo>
                  <a:cubicBezTo>
                    <a:pt x="84" y="2"/>
                    <a:pt x="85" y="2"/>
                    <a:pt x="85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2"/>
                    <a:pt x="87" y="3"/>
                    <a:pt x="86" y="4"/>
                  </a:cubicBezTo>
                  <a:cubicBezTo>
                    <a:pt x="86" y="4"/>
                    <a:pt x="86" y="4"/>
                    <a:pt x="85" y="4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213"/>
            <p:cNvSpPr/>
            <p:nvPr/>
          </p:nvSpPr>
          <p:spPr bwMode="auto">
            <a:xfrm>
              <a:off x="2260601" y="1709738"/>
              <a:ext cx="574675" cy="173038"/>
            </a:xfrm>
            <a:custGeom>
              <a:avLst/>
              <a:gdLst>
                <a:gd name="T0" fmla="*/ 0 w 205"/>
                <a:gd name="T1" fmla="*/ 47 h 62"/>
                <a:gd name="T2" fmla="*/ 2 w 205"/>
                <a:gd name="T3" fmla="*/ 45 h 62"/>
                <a:gd name="T4" fmla="*/ 7 w 205"/>
                <a:gd name="T5" fmla="*/ 39 h 62"/>
                <a:gd name="T6" fmla="*/ 15 w 205"/>
                <a:gd name="T7" fmla="*/ 31 h 62"/>
                <a:gd name="T8" fmla="*/ 27 w 205"/>
                <a:gd name="T9" fmla="*/ 22 h 62"/>
                <a:gd name="T10" fmla="*/ 60 w 205"/>
                <a:gd name="T11" fmla="*/ 4 h 62"/>
                <a:gd name="T12" fmla="*/ 81 w 205"/>
                <a:gd name="T13" fmla="*/ 1 h 62"/>
                <a:gd name="T14" fmla="*/ 103 w 205"/>
                <a:gd name="T15" fmla="*/ 4 h 62"/>
                <a:gd name="T16" fmla="*/ 124 w 205"/>
                <a:gd name="T17" fmla="*/ 11 h 62"/>
                <a:gd name="T18" fmla="*/ 142 w 205"/>
                <a:gd name="T19" fmla="*/ 22 h 62"/>
                <a:gd name="T20" fmla="*/ 172 w 205"/>
                <a:gd name="T21" fmla="*/ 43 h 62"/>
                <a:gd name="T22" fmla="*/ 185 w 205"/>
                <a:gd name="T23" fmla="*/ 51 h 62"/>
                <a:gd name="T24" fmla="*/ 190 w 205"/>
                <a:gd name="T25" fmla="*/ 54 h 62"/>
                <a:gd name="T26" fmla="*/ 195 w 205"/>
                <a:gd name="T27" fmla="*/ 56 h 62"/>
                <a:gd name="T28" fmla="*/ 201 w 205"/>
                <a:gd name="T29" fmla="*/ 59 h 62"/>
                <a:gd name="T30" fmla="*/ 204 w 205"/>
                <a:gd name="T31" fmla="*/ 60 h 62"/>
                <a:gd name="T32" fmla="*/ 204 w 205"/>
                <a:gd name="T33" fmla="*/ 60 h 62"/>
                <a:gd name="T34" fmla="*/ 204 w 205"/>
                <a:gd name="T35" fmla="*/ 61 h 62"/>
                <a:gd name="T36" fmla="*/ 203 w 205"/>
                <a:gd name="T37" fmla="*/ 62 h 62"/>
                <a:gd name="T38" fmla="*/ 201 w 205"/>
                <a:gd name="T39" fmla="*/ 61 h 62"/>
                <a:gd name="T40" fmla="*/ 194 w 205"/>
                <a:gd name="T41" fmla="*/ 59 h 62"/>
                <a:gd name="T42" fmla="*/ 189 w 205"/>
                <a:gd name="T43" fmla="*/ 56 h 62"/>
                <a:gd name="T44" fmla="*/ 183 w 205"/>
                <a:gd name="T45" fmla="*/ 53 h 62"/>
                <a:gd name="T46" fmla="*/ 171 w 205"/>
                <a:gd name="T47" fmla="*/ 46 h 62"/>
                <a:gd name="T48" fmla="*/ 140 w 205"/>
                <a:gd name="T49" fmla="*/ 25 h 62"/>
                <a:gd name="T50" fmla="*/ 122 w 205"/>
                <a:gd name="T51" fmla="*/ 15 h 62"/>
                <a:gd name="T52" fmla="*/ 102 w 205"/>
                <a:gd name="T53" fmla="*/ 7 h 62"/>
                <a:gd name="T54" fmla="*/ 81 w 205"/>
                <a:gd name="T55" fmla="*/ 5 h 62"/>
                <a:gd name="T56" fmla="*/ 61 w 205"/>
                <a:gd name="T57" fmla="*/ 8 h 62"/>
                <a:gd name="T58" fmla="*/ 29 w 205"/>
                <a:gd name="T59" fmla="*/ 24 h 62"/>
                <a:gd name="T60" fmla="*/ 17 w 205"/>
                <a:gd name="T61" fmla="*/ 33 h 62"/>
                <a:gd name="T62" fmla="*/ 9 w 205"/>
                <a:gd name="T63" fmla="*/ 41 h 62"/>
                <a:gd name="T64" fmla="*/ 3 w 205"/>
                <a:gd name="T65" fmla="*/ 46 h 62"/>
                <a:gd name="T66" fmla="*/ 2 w 205"/>
                <a:gd name="T67" fmla="*/ 48 h 62"/>
                <a:gd name="T68" fmla="*/ 0 w 205"/>
                <a:gd name="T69" fmla="*/ 48 h 62"/>
                <a:gd name="T70" fmla="*/ 0 w 205"/>
                <a:gd name="T71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62">
                  <a:moveTo>
                    <a:pt x="0" y="47"/>
                  </a:moveTo>
                  <a:cubicBezTo>
                    <a:pt x="0" y="47"/>
                    <a:pt x="1" y="46"/>
                    <a:pt x="2" y="45"/>
                  </a:cubicBezTo>
                  <a:cubicBezTo>
                    <a:pt x="3" y="43"/>
                    <a:pt x="5" y="42"/>
                    <a:pt x="7" y="39"/>
                  </a:cubicBezTo>
                  <a:cubicBezTo>
                    <a:pt x="9" y="37"/>
                    <a:pt x="12" y="34"/>
                    <a:pt x="15" y="31"/>
                  </a:cubicBezTo>
                  <a:cubicBezTo>
                    <a:pt x="19" y="28"/>
                    <a:pt x="22" y="25"/>
                    <a:pt x="27" y="22"/>
                  </a:cubicBezTo>
                  <a:cubicBezTo>
                    <a:pt x="36" y="16"/>
                    <a:pt x="47" y="9"/>
                    <a:pt x="60" y="4"/>
                  </a:cubicBezTo>
                  <a:cubicBezTo>
                    <a:pt x="67" y="2"/>
                    <a:pt x="74" y="1"/>
                    <a:pt x="81" y="1"/>
                  </a:cubicBezTo>
                  <a:cubicBezTo>
                    <a:pt x="88" y="0"/>
                    <a:pt x="96" y="2"/>
                    <a:pt x="103" y="4"/>
                  </a:cubicBezTo>
                  <a:cubicBezTo>
                    <a:pt x="110" y="5"/>
                    <a:pt x="117" y="8"/>
                    <a:pt x="124" y="11"/>
                  </a:cubicBezTo>
                  <a:cubicBezTo>
                    <a:pt x="130" y="14"/>
                    <a:pt x="136" y="18"/>
                    <a:pt x="142" y="22"/>
                  </a:cubicBezTo>
                  <a:cubicBezTo>
                    <a:pt x="154" y="29"/>
                    <a:pt x="163" y="37"/>
                    <a:pt x="172" y="43"/>
                  </a:cubicBezTo>
                  <a:cubicBezTo>
                    <a:pt x="177" y="46"/>
                    <a:pt x="181" y="49"/>
                    <a:pt x="185" y="51"/>
                  </a:cubicBezTo>
                  <a:cubicBezTo>
                    <a:pt x="186" y="52"/>
                    <a:pt x="188" y="53"/>
                    <a:pt x="190" y="54"/>
                  </a:cubicBezTo>
                  <a:cubicBezTo>
                    <a:pt x="192" y="55"/>
                    <a:pt x="193" y="56"/>
                    <a:pt x="195" y="56"/>
                  </a:cubicBezTo>
                  <a:cubicBezTo>
                    <a:pt x="197" y="58"/>
                    <a:pt x="200" y="59"/>
                    <a:pt x="201" y="59"/>
                  </a:cubicBezTo>
                  <a:cubicBezTo>
                    <a:pt x="203" y="59"/>
                    <a:pt x="204" y="60"/>
                    <a:pt x="204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4" y="60"/>
                    <a:pt x="205" y="61"/>
                    <a:pt x="204" y="61"/>
                  </a:cubicBezTo>
                  <a:cubicBezTo>
                    <a:pt x="204" y="62"/>
                    <a:pt x="204" y="62"/>
                    <a:pt x="203" y="62"/>
                  </a:cubicBezTo>
                  <a:cubicBezTo>
                    <a:pt x="203" y="62"/>
                    <a:pt x="202" y="62"/>
                    <a:pt x="201" y="61"/>
                  </a:cubicBezTo>
                  <a:cubicBezTo>
                    <a:pt x="199" y="61"/>
                    <a:pt x="197" y="60"/>
                    <a:pt x="194" y="59"/>
                  </a:cubicBezTo>
                  <a:cubicBezTo>
                    <a:pt x="192" y="58"/>
                    <a:pt x="190" y="57"/>
                    <a:pt x="189" y="56"/>
                  </a:cubicBezTo>
                  <a:cubicBezTo>
                    <a:pt x="187" y="55"/>
                    <a:pt x="185" y="55"/>
                    <a:pt x="183" y="53"/>
                  </a:cubicBezTo>
                  <a:cubicBezTo>
                    <a:pt x="179" y="51"/>
                    <a:pt x="175" y="49"/>
                    <a:pt x="171" y="46"/>
                  </a:cubicBezTo>
                  <a:cubicBezTo>
                    <a:pt x="162" y="39"/>
                    <a:pt x="151" y="32"/>
                    <a:pt x="140" y="25"/>
                  </a:cubicBezTo>
                  <a:cubicBezTo>
                    <a:pt x="134" y="21"/>
                    <a:pt x="128" y="18"/>
                    <a:pt x="122" y="15"/>
                  </a:cubicBezTo>
                  <a:cubicBezTo>
                    <a:pt x="116" y="12"/>
                    <a:pt x="109" y="9"/>
                    <a:pt x="102" y="7"/>
                  </a:cubicBezTo>
                  <a:cubicBezTo>
                    <a:pt x="95" y="6"/>
                    <a:pt x="88" y="4"/>
                    <a:pt x="81" y="5"/>
                  </a:cubicBezTo>
                  <a:cubicBezTo>
                    <a:pt x="74" y="5"/>
                    <a:pt x="68" y="6"/>
                    <a:pt x="61" y="8"/>
                  </a:cubicBezTo>
                  <a:cubicBezTo>
                    <a:pt x="49" y="12"/>
                    <a:pt x="38" y="18"/>
                    <a:pt x="29" y="24"/>
                  </a:cubicBezTo>
                  <a:cubicBezTo>
                    <a:pt x="24" y="28"/>
                    <a:pt x="20" y="31"/>
                    <a:pt x="17" y="33"/>
                  </a:cubicBezTo>
                  <a:cubicBezTo>
                    <a:pt x="14" y="36"/>
                    <a:pt x="11" y="39"/>
                    <a:pt x="9" y="41"/>
                  </a:cubicBezTo>
                  <a:cubicBezTo>
                    <a:pt x="6" y="43"/>
                    <a:pt x="5" y="45"/>
                    <a:pt x="3" y="46"/>
                  </a:cubicBezTo>
                  <a:cubicBezTo>
                    <a:pt x="2" y="47"/>
                    <a:pt x="2" y="48"/>
                    <a:pt x="2" y="48"/>
                  </a:cubicBezTo>
                  <a:cubicBezTo>
                    <a:pt x="1" y="48"/>
                    <a:pt x="1" y="48"/>
                    <a:pt x="0" y="48"/>
                  </a:cubicBezTo>
                  <a:cubicBezTo>
                    <a:pt x="0" y="48"/>
                    <a:pt x="0" y="47"/>
                    <a:pt x="0" y="47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214"/>
            <p:cNvSpPr/>
            <p:nvPr/>
          </p:nvSpPr>
          <p:spPr bwMode="auto">
            <a:xfrm>
              <a:off x="2771776" y="1841501"/>
              <a:ext cx="290513" cy="204788"/>
            </a:xfrm>
            <a:custGeom>
              <a:avLst/>
              <a:gdLst>
                <a:gd name="T0" fmla="*/ 1 w 104"/>
                <a:gd name="T1" fmla="*/ 5 h 73"/>
                <a:gd name="T2" fmla="*/ 2 w 104"/>
                <a:gd name="T3" fmla="*/ 4 h 73"/>
                <a:gd name="T4" fmla="*/ 6 w 104"/>
                <a:gd name="T5" fmla="*/ 3 h 73"/>
                <a:gd name="T6" fmla="*/ 13 w 104"/>
                <a:gd name="T7" fmla="*/ 2 h 73"/>
                <a:gd name="T8" fmla="*/ 22 w 104"/>
                <a:gd name="T9" fmla="*/ 0 h 73"/>
                <a:gd name="T10" fmla="*/ 27 w 104"/>
                <a:gd name="T11" fmla="*/ 0 h 73"/>
                <a:gd name="T12" fmla="*/ 33 w 104"/>
                <a:gd name="T13" fmla="*/ 0 h 73"/>
                <a:gd name="T14" fmla="*/ 44 w 104"/>
                <a:gd name="T15" fmla="*/ 2 h 73"/>
                <a:gd name="T16" fmla="*/ 47 w 104"/>
                <a:gd name="T17" fmla="*/ 3 h 73"/>
                <a:gd name="T18" fmla="*/ 50 w 104"/>
                <a:gd name="T19" fmla="*/ 4 h 73"/>
                <a:gd name="T20" fmla="*/ 57 w 104"/>
                <a:gd name="T21" fmla="*/ 6 h 73"/>
                <a:gd name="T22" fmla="*/ 62 w 104"/>
                <a:gd name="T23" fmla="*/ 9 h 73"/>
                <a:gd name="T24" fmla="*/ 68 w 104"/>
                <a:gd name="T25" fmla="*/ 13 h 73"/>
                <a:gd name="T26" fmla="*/ 73 w 104"/>
                <a:gd name="T27" fmla="*/ 17 h 73"/>
                <a:gd name="T28" fmla="*/ 78 w 104"/>
                <a:gd name="T29" fmla="*/ 22 h 73"/>
                <a:gd name="T30" fmla="*/ 82 w 104"/>
                <a:gd name="T31" fmla="*/ 27 h 73"/>
                <a:gd name="T32" fmla="*/ 86 w 104"/>
                <a:gd name="T33" fmla="*/ 32 h 73"/>
                <a:gd name="T34" fmla="*/ 89 w 104"/>
                <a:gd name="T35" fmla="*/ 37 h 73"/>
                <a:gd name="T36" fmla="*/ 92 w 104"/>
                <a:gd name="T37" fmla="*/ 42 h 73"/>
                <a:gd name="T38" fmla="*/ 95 w 104"/>
                <a:gd name="T39" fmla="*/ 46 h 73"/>
                <a:gd name="T40" fmla="*/ 97 w 104"/>
                <a:gd name="T41" fmla="*/ 51 h 73"/>
                <a:gd name="T42" fmla="*/ 100 w 104"/>
                <a:gd name="T43" fmla="*/ 59 h 73"/>
                <a:gd name="T44" fmla="*/ 102 w 104"/>
                <a:gd name="T45" fmla="*/ 66 h 73"/>
                <a:gd name="T46" fmla="*/ 104 w 104"/>
                <a:gd name="T47" fmla="*/ 72 h 73"/>
                <a:gd name="T48" fmla="*/ 104 w 104"/>
                <a:gd name="T49" fmla="*/ 72 h 73"/>
                <a:gd name="T50" fmla="*/ 103 w 104"/>
                <a:gd name="T51" fmla="*/ 73 h 73"/>
                <a:gd name="T52" fmla="*/ 102 w 104"/>
                <a:gd name="T53" fmla="*/ 72 h 73"/>
                <a:gd name="T54" fmla="*/ 100 w 104"/>
                <a:gd name="T55" fmla="*/ 67 h 73"/>
                <a:gd name="T56" fmla="*/ 97 w 104"/>
                <a:gd name="T57" fmla="*/ 60 h 73"/>
                <a:gd name="T58" fmla="*/ 94 w 104"/>
                <a:gd name="T59" fmla="*/ 52 h 73"/>
                <a:gd name="T60" fmla="*/ 92 w 104"/>
                <a:gd name="T61" fmla="*/ 48 h 73"/>
                <a:gd name="T62" fmla="*/ 89 w 104"/>
                <a:gd name="T63" fmla="*/ 43 h 73"/>
                <a:gd name="T64" fmla="*/ 86 w 104"/>
                <a:gd name="T65" fmla="*/ 38 h 73"/>
                <a:gd name="T66" fmla="*/ 83 w 104"/>
                <a:gd name="T67" fmla="*/ 34 h 73"/>
                <a:gd name="T68" fmla="*/ 79 w 104"/>
                <a:gd name="T69" fmla="*/ 29 h 73"/>
                <a:gd name="T70" fmla="*/ 75 w 104"/>
                <a:gd name="T71" fmla="*/ 24 h 73"/>
                <a:gd name="T72" fmla="*/ 70 w 104"/>
                <a:gd name="T73" fmla="*/ 20 h 73"/>
                <a:gd name="T74" fmla="*/ 66 w 104"/>
                <a:gd name="T75" fmla="*/ 16 h 73"/>
                <a:gd name="T76" fmla="*/ 60 w 104"/>
                <a:gd name="T77" fmla="*/ 13 h 73"/>
                <a:gd name="T78" fmla="*/ 55 w 104"/>
                <a:gd name="T79" fmla="*/ 10 h 73"/>
                <a:gd name="T80" fmla="*/ 49 w 104"/>
                <a:gd name="T81" fmla="*/ 8 h 73"/>
                <a:gd name="T82" fmla="*/ 46 w 104"/>
                <a:gd name="T83" fmla="*/ 7 h 73"/>
                <a:gd name="T84" fmla="*/ 44 w 104"/>
                <a:gd name="T85" fmla="*/ 6 h 73"/>
                <a:gd name="T86" fmla="*/ 32 w 104"/>
                <a:gd name="T87" fmla="*/ 4 h 73"/>
                <a:gd name="T88" fmla="*/ 27 w 104"/>
                <a:gd name="T89" fmla="*/ 4 h 73"/>
                <a:gd name="T90" fmla="*/ 22 w 104"/>
                <a:gd name="T91" fmla="*/ 4 h 73"/>
                <a:gd name="T92" fmla="*/ 14 w 104"/>
                <a:gd name="T93" fmla="*/ 4 h 73"/>
                <a:gd name="T94" fmla="*/ 7 w 104"/>
                <a:gd name="T95" fmla="*/ 5 h 73"/>
                <a:gd name="T96" fmla="*/ 3 w 104"/>
                <a:gd name="T97" fmla="*/ 7 h 73"/>
                <a:gd name="T98" fmla="*/ 1 w 104"/>
                <a:gd name="T99" fmla="*/ 7 h 73"/>
                <a:gd name="T100" fmla="*/ 0 w 104"/>
                <a:gd name="T101" fmla="*/ 6 h 73"/>
                <a:gd name="T102" fmla="*/ 1 w 104"/>
                <a:gd name="T103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73">
                  <a:moveTo>
                    <a:pt x="1" y="5"/>
                  </a:moveTo>
                  <a:cubicBezTo>
                    <a:pt x="1" y="5"/>
                    <a:pt x="1" y="5"/>
                    <a:pt x="2" y="4"/>
                  </a:cubicBezTo>
                  <a:cubicBezTo>
                    <a:pt x="3" y="4"/>
                    <a:pt x="5" y="4"/>
                    <a:pt x="6" y="3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16" y="1"/>
                    <a:pt x="19" y="1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6" y="1"/>
                    <a:pt x="40" y="1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8" y="3"/>
                    <a:pt x="49" y="4"/>
                    <a:pt x="50" y="4"/>
                  </a:cubicBezTo>
                  <a:cubicBezTo>
                    <a:pt x="52" y="5"/>
                    <a:pt x="55" y="5"/>
                    <a:pt x="57" y="6"/>
                  </a:cubicBezTo>
                  <a:cubicBezTo>
                    <a:pt x="58" y="7"/>
                    <a:pt x="60" y="8"/>
                    <a:pt x="62" y="9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70" y="14"/>
                    <a:pt x="71" y="16"/>
                    <a:pt x="73" y="17"/>
                  </a:cubicBezTo>
                  <a:cubicBezTo>
                    <a:pt x="75" y="19"/>
                    <a:pt x="76" y="20"/>
                    <a:pt x="78" y="22"/>
                  </a:cubicBezTo>
                  <a:cubicBezTo>
                    <a:pt x="79" y="23"/>
                    <a:pt x="81" y="25"/>
                    <a:pt x="82" y="27"/>
                  </a:cubicBezTo>
                  <a:cubicBezTo>
                    <a:pt x="84" y="28"/>
                    <a:pt x="85" y="30"/>
                    <a:pt x="86" y="32"/>
                  </a:cubicBezTo>
                  <a:cubicBezTo>
                    <a:pt x="87" y="33"/>
                    <a:pt x="88" y="35"/>
                    <a:pt x="89" y="37"/>
                  </a:cubicBezTo>
                  <a:cubicBezTo>
                    <a:pt x="90" y="38"/>
                    <a:pt x="91" y="40"/>
                    <a:pt x="92" y="42"/>
                  </a:cubicBezTo>
                  <a:cubicBezTo>
                    <a:pt x="93" y="43"/>
                    <a:pt x="94" y="45"/>
                    <a:pt x="95" y="46"/>
                  </a:cubicBezTo>
                  <a:cubicBezTo>
                    <a:pt x="96" y="48"/>
                    <a:pt x="96" y="50"/>
                    <a:pt x="97" y="51"/>
                  </a:cubicBezTo>
                  <a:cubicBezTo>
                    <a:pt x="98" y="54"/>
                    <a:pt x="99" y="57"/>
                    <a:pt x="100" y="59"/>
                  </a:cubicBezTo>
                  <a:cubicBezTo>
                    <a:pt x="101" y="62"/>
                    <a:pt x="102" y="64"/>
                    <a:pt x="102" y="66"/>
                  </a:cubicBezTo>
                  <a:cubicBezTo>
                    <a:pt x="103" y="69"/>
                    <a:pt x="104" y="72"/>
                    <a:pt x="104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72"/>
                    <a:pt x="104" y="73"/>
                    <a:pt x="103" y="73"/>
                  </a:cubicBezTo>
                  <a:cubicBezTo>
                    <a:pt x="103" y="73"/>
                    <a:pt x="102" y="73"/>
                    <a:pt x="102" y="72"/>
                  </a:cubicBezTo>
                  <a:cubicBezTo>
                    <a:pt x="102" y="72"/>
                    <a:pt x="101" y="70"/>
                    <a:pt x="100" y="67"/>
                  </a:cubicBezTo>
                  <a:cubicBezTo>
                    <a:pt x="99" y="65"/>
                    <a:pt x="98" y="63"/>
                    <a:pt x="97" y="60"/>
                  </a:cubicBezTo>
                  <a:cubicBezTo>
                    <a:pt x="97" y="58"/>
                    <a:pt x="95" y="55"/>
                    <a:pt x="94" y="52"/>
                  </a:cubicBezTo>
                  <a:cubicBezTo>
                    <a:pt x="93" y="51"/>
                    <a:pt x="92" y="49"/>
                    <a:pt x="92" y="48"/>
                  </a:cubicBezTo>
                  <a:cubicBezTo>
                    <a:pt x="91" y="46"/>
                    <a:pt x="90" y="45"/>
                    <a:pt x="89" y="43"/>
                  </a:cubicBezTo>
                  <a:cubicBezTo>
                    <a:pt x="88" y="42"/>
                    <a:pt x="87" y="40"/>
                    <a:pt x="86" y="38"/>
                  </a:cubicBezTo>
                  <a:cubicBezTo>
                    <a:pt x="85" y="37"/>
                    <a:pt x="84" y="35"/>
                    <a:pt x="83" y="34"/>
                  </a:cubicBezTo>
                  <a:cubicBezTo>
                    <a:pt x="82" y="32"/>
                    <a:pt x="81" y="30"/>
                    <a:pt x="79" y="29"/>
                  </a:cubicBezTo>
                  <a:cubicBezTo>
                    <a:pt x="78" y="27"/>
                    <a:pt x="76" y="26"/>
                    <a:pt x="75" y="24"/>
                  </a:cubicBezTo>
                  <a:cubicBezTo>
                    <a:pt x="74" y="23"/>
                    <a:pt x="72" y="22"/>
                    <a:pt x="70" y="20"/>
                  </a:cubicBezTo>
                  <a:cubicBezTo>
                    <a:pt x="69" y="19"/>
                    <a:pt x="67" y="17"/>
                    <a:pt x="66" y="16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7" y="11"/>
                    <a:pt x="55" y="10"/>
                  </a:cubicBezTo>
                  <a:cubicBezTo>
                    <a:pt x="53" y="9"/>
                    <a:pt x="51" y="8"/>
                    <a:pt x="49" y="8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6"/>
                    <a:pt x="44" y="6"/>
                    <a:pt x="44" y="6"/>
                  </a:cubicBezTo>
                  <a:cubicBezTo>
                    <a:pt x="40" y="5"/>
                    <a:pt x="36" y="4"/>
                    <a:pt x="32" y="4"/>
                  </a:cubicBezTo>
                  <a:cubicBezTo>
                    <a:pt x="31" y="4"/>
                    <a:pt x="29" y="4"/>
                    <a:pt x="27" y="4"/>
                  </a:cubicBezTo>
                  <a:cubicBezTo>
                    <a:pt x="25" y="4"/>
                    <a:pt x="24" y="4"/>
                    <a:pt x="22" y="4"/>
                  </a:cubicBezTo>
                  <a:cubicBezTo>
                    <a:pt x="19" y="4"/>
                    <a:pt x="16" y="4"/>
                    <a:pt x="14" y="4"/>
                  </a:cubicBezTo>
                  <a:cubicBezTo>
                    <a:pt x="11" y="5"/>
                    <a:pt x="9" y="5"/>
                    <a:pt x="7" y="5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50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215"/>
            <p:cNvSpPr/>
            <p:nvPr/>
          </p:nvSpPr>
          <p:spPr bwMode="auto">
            <a:xfrm>
              <a:off x="2255838" y="4949826"/>
              <a:ext cx="433388" cy="52388"/>
            </a:xfrm>
            <a:custGeom>
              <a:avLst/>
              <a:gdLst>
                <a:gd name="T0" fmla="*/ 1 w 155"/>
                <a:gd name="T1" fmla="*/ 4 h 19"/>
                <a:gd name="T2" fmla="*/ 3 w 155"/>
                <a:gd name="T3" fmla="*/ 4 h 19"/>
                <a:gd name="T4" fmla="*/ 8 w 155"/>
                <a:gd name="T5" fmla="*/ 5 h 19"/>
                <a:gd name="T6" fmla="*/ 15 w 155"/>
                <a:gd name="T7" fmla="*/ 7 h 19"/>
                <a:gd name="T8" fmla="*/ 25 w 155"/>
                <a:gd name="T9" fmla="*/ 9 h 19"/>
                <a:gd name="T10" fmla="*/ 31 w 155"/>
                <a:gd name="T11" fmla="*/ 10 h 19"/>
                <a:gd name="T12" fmla="*/ 37 w 155"/>
                <a:gd name="T13" fmla="*/ 11 h 19"/>
                <a:gd name="T14" fmla="*/ 50 w 155"/>
                <a:gd name="T15" fmla="*/ 12 h 19"/>
                <a:gd name="T16" fmla="*/ 64 w 155"/>
                <a:gd name="T17" fmla="*/ 13 h 19"/>
                <a:gd name="T18" fmla="*/ 78 w 155"/>
                <a:gd name="T19" fmla="*/ 14 h 19"/>
                <a:gd name="T20" fmla="*/ 92 w 155"/>
                <a:gd name="T21" fmla="*/ 13 h 19"/>
                <a:gd name="T22" fmla="*/ 106 w 155"/>
                <a:gd name="T23" fmla="*/ 12 h 19"/>
                <a:gd name="T24" fmla="*/ 119 w 155"/>
                <a:gd name="T25" fmla="*/ 10 h 19"/>
                <a:gd name="T26" fmla="*/ 131 w 155"/>
                <a:gd name="T27" fmla="*/ 7 h 19"/>
                <a:gd name="T28" fmla="*/ 140 w 155"/>
                <a:gd name="T29" fmla="*/ 4 h 19"/>
                <a:gd name="T30" fmla="*/ 147 w 155"/>
                <a:gd name="T31" fmla="*/ 2 h 19"/>
                <a:gd name="T32" fmla="*/ 154 w 155"/>
                <a:gd name="T33" fmla="*/ 0 h 19"/>
                <a:gd name="T34" fmla="*/ 154 w 155"/>
                <a:gd name="T35" fmla="*/ 0 h 19"/>
                <a:gd name="T36" fmla="*/ 155 w 155"/>
                <a:gd name="T37" fmla="*/ 0 h 19"/>
                <a:gd name="T38" fmla="*/ 154 w 155"/>
                <a:gd name="T39" fmla="*/ 1 h 19"/>
                <a:gd name="T40" fmla="*/ 148 w 155"/>
                <a:gd name="T41" fmla="*/ 4 h 19"/>
                <a:gd name="T42" fmla="*/ 141 w 155"/>
                <a:gd name="T43" fmla="*/ 7 h 19"/>
                <a:gd name="T44" fmla="*/ 132 w 155"/>
                <a:gd name="T45" fmla="*/ 10 h 19"/>
                <a:gd name="T46" fmla="*/ 120 w 155"/>
                <a:gd name="T47" fmla="*/ 14 h 19"/>
                <a:gd name="T48" fmla="*/ 107 w 155"/>
                <a:gd name="T49" fmla="*/ 16 h 19"/>
                <a:gd name="T50" fmla="*/ 93 w 155"/>
                <a:gd name="T51" fmla="*/ 18 h 19"/>
                <a:gd name="T52" fmla="*/ 78 w 155"/>
                <a:gd name="T53" fmla="*/ 19 h 19"/>
                <a:gd name="T54" fmla="*/ 63 w 155"/>
                <a:gd name="T55" fmla="*/ 18 h 19"/>
                <a:gd name="T56" fmla="*/ 49 w 155"/>
                <a:gd name="T57" fmla="*/ 17 h 19"/>
                <a:gd name="T58" fmla="*/ 36 w 155"/>
                <a:gd name="T59" fmla="*/ 15 h 19"/>
                <a:gd name="T60" fmla="*/ 30 w 155"/>
                <a:gd name="T61" fmla="*/ 14 h 19"/>
                <a:gd name="T62" fmla="*/ 24 w 155"/>
                <a:gd name="T63" fmla="*/ 13 h 19"/>
                <a:gd name="T64" fmla="*/ 14 w 155"/>
                <a:gd name="T65" fmla="*/ 10 h 19"/>
                <a:gd name="T66" fmla="*/ 7 w 155"/>
                <a:gd name="T67" fmla="*/ 8 h 19"/>
                <a:gd name="T68" fmla="*/ 2 w 155"/>
                <a:gd name="T69" fmla="*/ 6 h 19"/>
                <a:gd name="T70" fmla="*/ 1 w 155"/>
                <a:gd name="T71" fmla="*/ 5 h 19"/>
                <a:gd name="T72" fmla="*/ 0 w 155"/>
                <a:gd name="T73" fmla="*/ 4 h 19"/>
                <a:gd name="T74" fmla="*/ 1 w 155"/>
                <a:gd name="T7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9">
                  <a:moveTo>
                    <a:pt x="1" y="4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6" y="5"/>
                    <a:pt x="8" y="5"/>
                  </a:cubicBezTo>
                  <a:cubicBezTo>
                    <a:pt x="10" y="6"/>
                    <a:pt x="12" y="6"/>
                    <a:pt x="15" y="7"/>
                  </a:cubicBezTo>
                  <a:cubicBezTo>
                    <a:pt x="18" y="8"/>
                    <a:pt x="21" y="8"/>
                    <a:pt x="25" y="9"/>
                  </a:cubicBezTo>
                  <a:cubicBezTo>
                    <a:pt x="27" y="9"/>
                    <a:pt x="29" y="10"/>
                    <a:pt x="31" y="10"/>
                  </a:cubicBezTo>
                  <a:cubicBezTo>
                    <a:pt x="32" y="10"/>
                    <a:pt x="35" y="10"/>
                    <a:pt x="37" y="11"/>
                  </a:cubicBezTo>
                  <a:cubicBezTo>
                    <a:pt x="41" y="11"/>
                    <a:pt x="45" y="12"/>
                    <a:pt x="50" y="12"/>
                  </a:cubicBezTo>
                  <a:cubicBezTo>
                    <a:pt x="54" y="13"/>
                    <a:pt x="59" y="13"/>
                    <a:pt x="64" y="13"/>
                  </a:cubicBezTo>
                  <a:cubicBezTo>
                    <a:pt x="68" y="14"/>
                    <a:pt x="73" y="14"/>
                    <a:pt x="78" y="14"/>
                  </a:cubicBezTo>
                  <a:cubicBezTo>
                    <a:pt x="83" y="13"/>
                    <a:pt x="88" y="14"/>
                    <a:pt x="92" y="13"/>
                  </a:cubicBezTo>
                  <a:cubicBezTo>
                    <a:pt x="97" y="13"/>
                    <a:pt x="102" y="12"/>
                    <a:pt x="106" y="12"/>
                  </a:cubicBezTo>
                  <a:cubicBezTo>
                    <a:pt x="111" y="11"/>
                    <a:pt x="115" y="10"/>
                    <a:pt x="119" y="10"/>
                  </a:cubicBezTo>
                  <a:cubicBezTo>
                    <a:pt x="123" y="9"/>
                    <a:pt x="127" y="8"/>
                    <a:pt x="131" y="7"/>
                  </a:cubicBezTo>
                  <a:cubicBezTo>
                    <a:pt x="134" y="6"/>
                    <a:pt x="137" y="5"/>
                    <a:pt x="140" y="4"/>
                  </a:cubicBezTo>
                  <a:cubicBezTo>
                    <a:pt x="143" y="4"/>
                    <a:pt x="145" y="3"/>
                    <a:pt x="147" y="2"/>
                  </a:cubicBezTo>
                  <a:cubicBezTo>
                    <a:pt x="152" y="1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2" y="2"/>
                    <a:pt x="148" y="4"/>
                  </a:cubicBezTo>
                  <a:cubicBezTo>
                    <a:pt x="146" y="5"/>
                    <a:pt x="144" y="6"/>
                    <a:pt x="141" y="7"/>
                  </a:cubicBezTo>
                  <a:cubicBezTo>
                    <a:pt x="138" y="8"/>
                    <a:pt x="135" y="9"/>
                    <a:pt x="132" y="10"/>
                  </a:cubicBezTo>
                  <a:cubicBezTo>
                    <a:pt x="128" y="11"/>
                    <a:pt x="124" y="12"/>
                    <a:pt x="120" y="14"/>
                  </a:cubicBezTo>
                  <a:cubicBezTo>
                    <a:pt x="116" y="14"/>
                    <a:pt x="112" y="16"/>
                    <a:pt x="107" y="16"/>
                  </a:cubicBezTo>
                  <a:cubicBezTo>
                    <a:pt x="102" y="17"/>
                    <a:pt x="98" y="18"/>
                    <a:pt x="93" y="18"/>
                  </a:cubicBezTo>
                  <a:cubicBezTo>
                    <a:pt x="88" y="18"/>
                    <a:pt x="83" y="19"/>
                    <a:pt x="78" y="19"/>
                  </a:cubicBezTo>
                  <a:cubicBezTo>
                    <a:pt x="73" y="19"/>
                    <a:pt x="68" y="19"/>
                    <a:pt x="63" y="18"/>
                  </a:cubicBezTo>
                  <a:cubicBezTo>
                    <a:pt x="58" y="18"/>
                    <a:pt x="54" y="18"/>
                    <a:pt x="49" y="17"/>
                  </a:cubicBezTo>
                  <a:cubicBezTo>
                    <a:pt x="44" y="16"/>
                    <a:pt x="40" y="16"/>
                    <a:pt x="36" y="15"/>
                  </a:cubicBezTo>
                  <a:cubicBezTo>
                    <a:pt x="34" y="15"/>
                    <a:pt x="32" y="14"/>
                    <a:pt x="30" y="14"/>
                  </a:cubicBezTo>
                  <a:cubicBezTo>
                    <a:pt x="28" y="13"/>
                    <a:pt x="26" y="13"/>
                    <a:pt x="24" y="13"/>
                  </a:cubicBezTo>
                  <a:cubicBezTo>
                    <a:pt x="21" y="12"/>
                    <a:pt x="17" y="11"/>
                    <a:pt x="14" y="10"/>
                  </a:cubicBezTo>
                  <a:cubicBezTo>
                    <a:pt x="12" y="9"/>
                    <a:pt x="9" y="8"/>
                    <a:pt x="7" y="8"/>
                  </a:cubicBezTo>
                  <a:cubicBezTo>
                    <a:pt x="5" y="7"/>
                    <a:pt x="3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1" y="3"/>
                    <a:pt x="1" y="4"/>
                  </a:cubicBezTo>
                  <a:close/>
                </a:path>
              </a:pathLst>
            </a:custGeom>
            <a:solidFill>
              <a:srgbClr val="3F77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216"/>
            <p:cNvSpPr/>
            <p:nvPr/>
          </p:nvSpPr>
          <p:spPr bwMode="auto">
            <a:xfrm>
              <a:off x="1349376" y="4365626"/>
              <a:ext cx="555625" cy="1330325"/>
            </a:xfrm>
            <a:custGeom>
              <a:avLst/>
              <a:gdLst>
                <a:gd name="T0" fmla="*/ 0 w 198"/>
                <a:gd name="T1" fmla="*/ 472 h 474"/>
                <a:gd name="T2" fmla="*/ 10 w 198"/>
                <a:gd name="T3" fmla="*/ 452 h 474"/>
                <a:gd name="T4" fmla="*/ 20 w 198"/>
                <a:gd name="T5" fmla="*/ 430 h 474"/>
                <a:gd name="T6" fmla="*/ 34 w 198"/>
                <a:gd name="T7" fmla="*/ 400 h 474"/>
                <a:gd name="T8" fmla="*/ 49 w 198"/>
                <a:gd name="T9" fmla="*/ 364 h 474"/>
                <a:gd name="T10" fmla="*/ 67 w 198"/>
                <a:gd name="T11" fmla="*/ 325 h 474"/>
                <a:gd name="T12" fmla="*/ 85 w 198"/>
                <a:gd name="T13" fmla="*/ 283 h 474"/>
                <a:gd name="T14" fmla="*/ 103 w 198"/>
                <a:gd name="T15" fmla="*/ 239 h 474"/>
                <a:gd name="T16" fmla="*/ 121 w 198"/>
                <a:gd name="T17" fmla="*/ 194 h 474"/>
                <a:gd name="T18" fmla="*/ 130 w 198"/>
                <a:gd name="T19" fmla="*/ 173 h 474"/>
                <a:gd name="T20" fmla="*/ 138 w 198"/>
                <a:gd name="T21" fmla="*/ 152 h 474"/>
                <a:gd name="T22" fmla="*/ 154 w 198"/>
                <a:gd name="T23" fmla="*/ 111 h 474"/>
                <a:gd name="T24" fmla="*/ 167 w 198"/>
                <a:gd name="T25" fmla="*/ 75 h 474"/>
                <a:gd name="T26" fmla="*/ 194 w 198"/>
                <a:gd name="T27" fmla="*/ 0 h 474"/>
                <a:gd name="T28" fmla="*/ 198 w 198"/>
                <a:gd name="T29" fmla="*/ 1 h 474"/>
                <a:gd name="T30" fmla="*/ 173 w 198"/>
                <a:gd name="T31" fmla="*/ 77 h 474"/>
                <a:gd name="T32" fmla="*/ 160 w 198"/>
                <a:gd name="T33" fmla="*/ 114 h 474"/>
                <a:gd name="T34" fmla="*/ 145 w 198"/>
                <a:gd name="T35" fmla="*/ 154 h 474"/>
                <a:gd name="T36" fmla="*/ 137 w 198"/>
                <a:gd name="T37" fmla="*/ 176 h 474"/>
                <a:gd name="T38" fmla="*/ 128 w 198"/>
                <a:gd name="T39" fmla="*/ 197 h 474"/>
                <a:gd name="T40" fmla="*/ 111 w 198"/>
                <a:gd name="T41" fmla="*/ 242 h 474"/>
                <a:gd name="T42" fmla="*/ 92 w 198"/>
                <a:gd name="T43" fmla="*/ 286 h 474"/>
                <a:gd name="T44" fmla="*/ 74 w 198"/>
                <a:gd name="T45" fmla="*/ 328 h 474"/>
                <a:gd name="T46" fmla="*/ 56 w 198"/>
                <a:gd name="T47" fmla="*/ 367 h 474"/>
                <a:gd name="T48" fmla="*/ 40 w 198"/>
                <a:gd name="T49" fmla="*/ 402 h 474"/>
                <a:gd name="T50" fmla="*/ 14 w 198"/>
                <a:gd name="T51" fmla="*/ 455 h 474"/>
                <a:gd name="T52" fmla="*/ 4 w 198"/>
                <a:gd name="T53" fmla="*/ 474 h 474"/>
                <a:gd name="T54" fmla="*/ 0 w 198"/>
                <a:gd name="T55" fmla="*/ 47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8" h="474">
                  <a:moveTo>
                    <a:pt x="0" y="472"/>
                  </a:moveTo>
                  <a:cubicBezTo>
                    <a:pt x="0" y="472"/>
                    <a:pt x="4" y="465"/>
                    <a:pt x="10" y="452"/>
                  </a:cubicBezTo>
                  <a:cubicBezTo>
                    <a:pt x="13" y="446"/>
                    <a:pt x="16" y="438"/>
                    <a:pt x="20" y="430"/>
                  </a:cubicBezTo>
                  <a:cubicBezTo>
                    <a:pt x="24" y="421"/>
                    <a:pt x="29" y="411"/>
                    <a:pt x="34" y="400"/>
                  </a:cubicBezTo>
                  <a:cubicBezTo>
                    <a:pt x="39" y="389"/>
                    <a:pt x="44" y="377"/>
                    <a:pt x="49" y="364"/>
                  </a:cubicBezTo>
                  <a:cubicBezTo>
                    <a:pt x="55" y="352"/>
                    <a:pt x="61" y="339"/>
                    <a:pt x="67" y="325"/>
                  </a:cubicBezTo>
                  <a:cubicBezTo>
                    <a:pt x="73" y="311"/>
                    <a:pt x="79" y="297"/>
                    <a:pt x="85" y="283"/>
                  </a:cubicBezTo>
                  <a:cubicBezTo>
                    <a:pt x="91" y="268"/>
                    <a:pt x="97" y="253"/>
                    <a:pt x="103" y="239"/>
                  </a:cubicBezTo>
                  <a:cubicBezTo>
                    <a:pt x="109" y="224"/>
                    <a:pt x="115" y="209"/>
                    <a:pt x="121" y="194"/>
                  </a:cubicBezTo>
                  <a:cubicBezTo>
                    <a:pt x="124" y="187"/>
                    <a:pt x="127" y="180"/>
                    <a:pt x="130" y="173"/>
                  </a:cubicBezTo>
                  <a:cubicBezTo>
                    <a:pt x="133" y="166"/>
                    <a:pt x="136" y="159"/>
                    <a:pt x="138" y="152"/>
                  </a:cubicBezTo>
                  <a:cubicBezTo>
                    <a:pt x="144" y="138"/>
                    <a:pt x="149" y="124"/>
                    <a:pt x="154" y="111"/>
                  </a:cubicBezTo>
                  <a:cubicBezTo>
                    <a:pt x="159" y="98"/>
                    <a:pt x="163" y="86"/>
                    <a:pt x="167" y="75"/>
                  </a:cubicBezTo>
                  <a:cubicBezTo>
                    <a:pt x="183" y="30"/>
                    <a:pt x="194" y="0"/>
                    <a:pt x="194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88" y="32"/>
                    <a:pt x="173" y="77"/>
                  </a:cubicBezTo>
                  <a:cubicBezTo>
                    <a:pt x="170" y="89"/>
                    <a:pt x="165" y="101"/>
                    <a:pt x="160" y="114"/>
                  </a:cubicBezTo>
                  <a:cubicBezTo>
                    <a:pt x="155" y="127"/>
                    <a:pt x="150" y="140"/>
                    <a:pt x="145" y="154"/>
                  </a:cubicBezTo>
                  <a:cubicBezTo>
                    <a:pt x="143" y="161"/>
                    <a:pt x="140" y="168"/>
                    <a:pt x="137" y="176"/>
                  </a:cubicBezTo>
                  <a:cubicBezTo>
                    <a:pt x="134" y="183"/>
                    <a:pt x="131" y="190"/>
                    <a:pt x="128" y="197"/>
                  </a:cubicBezTo>
                  <a:cubicBezTo>
                    <a:pt x="123" y="212"/>
                    <a:pt x="117" y="227"/>
                    <a:pt x="111" y="242"/>
                  </a:cubicBezTo>
                  <a:cubicBezTo>
                    <a:pt x="105" y="256"/>
                    <a:pt x="98" y="271"/>
                    <a:pt x="92" y="286"/>
                  </a:cubicBezTo>
                  <a:cubicBezTo>
                    <a:pt x="86" y="300"/>
                    <a:pt x="80" y="314"/>
                    <a:pt x="74" y="328"/>
                  </a:cubicBezTo>
                  <a:cubicBezTo>
                    <a:pt x="68" y="342"/>
                    <a:pt x="62" y="355"/>
                    <a:pt x="56" y="367"/>
                  </a:cubicBezTo>
                  <a:cubicBezTo>
                    <a:pt x="50" y="380"/>
                    <a:pt x="45" y="392"/>
                    <a:pt x="40" y="402"/>
                  </a:cubicBezTo>
                  <a:cubicBezTo>
                    <a:pt x="29" y="424"/>
                    <a:pt x="20" y="442"/>
                    <a:pt x="14" y="455"/>
                  </a:cubicBezTo>
                  <a:cubicBezTo>
                    <a:pt x="8" y="467"/>
                    <a:pt x="4" y="474"/>
                    <a:pt x="4" y="474"/>
                  </a:cubicBezTo>
                  <a:lnTo>
                    <a:pt x="0" y="472"/>
                  </a:lnTo>
                  <a:close/>
                </a:path>
              </a:pathLst>
            </a:custGeom>
            <a:solidFill>
              <a:srgbClr val="D66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217"/>
            <p:cNvSpPr/>
            <p:nvPr/>
          </p:nvSpPr>
          <p:spPr bwMode="auto">
            <a:xfrm>
              <a:off x="3028951" y="4371976"/>
              <a:ext cx="606425" cy="995363"/>
            </a:xfrm>
            <a:custGeom>
              <a:avLst/>
              <a:gdLst>
                <a:gd name="T0" fmla="*/ 213 w 216"/>
                <a:gd name="T1" fmla="*/ 355 h 355"/>
                <a:gd name="T2" fmla="*/ 202 w 216"/>
                <a:gd name="T3" fmla="*/ 341 h 355"/>
                <a:gd name="T4" fmla="*/ 174 w 216"/>
                <a:gd name="T5" fmla="*/ 303 h 355"/>
                <a:gd name="T6" fmla="*/ 136 w 216"/>
                <a:gd name="T7" fmla="*/ 249 h 355"/>
                <a:gd name="T8" fmla="*/ 115 w 216"/>
                <a:gd name="T9" fmla="*/ 218 h 355"/>
                <a:gd name="T10" fmla="*/ 94 w 216"/>
                <a:gd name="T11" fmla="*/ 186 h 355"/>
                <a:gd name="T12" fmla="*/ 84 w 216"/>
                <a:gd name="T13" fmla="*/ 169 h 355"/>
                <a:gd name="T14" fmla="*/ 74 w 216"/>
                <a:gd name="T15" fmla="*/ 153 h 355"/>
                <a:gd name="T16" fmla="*/ 55 w 216"/>
                <a:gd name="T17" fmla="*/ 121 h 355"/>
                <a:gd name="T18" fmla="*/ 38 w 216"/>
                <a:gd name="T19" fmla="*/ 90 h 355"/>
                <a:gd name="T20" fmla="*/ 34 w 216"/>
                <a:gd name="T21" fmla="*/ 83 h 355"/>
                <a:gd name="T22" fmla="*/ 31 w 216"/>
                <a:gd name="T23" fmla="*/ 76 h 355"/>
                <a:gd name="T24" fmla="*/ 24 w 216"/>
                <a:gd name="T25" fmla="*/ 62 h 355"/>
                <a:gd name="T26" fmla="*/ 14 w 216"/>
                <a:gd name="T27" fmla="*/ 38 h 355"/>
                <a:gd name="T28" fmla="*/ 9 w 216"/>
                <a:gd name="T29" fmla="*/ 27 h 355"/>
                <a:gd name="T30" fmla="*/ 6 w 216"/>
                <a:gd name="T31" fmla="*/ 19 h 355"/>
                <a:gd name="T32" fmla="*/ 0 w 216"/>
                <a:gd name="T33" fmla="*/ 2 h 355"/>
                <a:gd name="T34" fmla="*/ 4 w 216"/>
                <a:gd name="T35" fmla="*/ 0 h 355"/>
                <a:gd name="T36" fmla="*/ 11 w 216"/>
                <a:gd name="T37" fmla="*/ 17 h 355"/>
                <a:gd name="T38" fmla="*/ 14 w 216"/>
                <a:gd name="T39" fmla="*/ 25 h 355"/>
                <a:gd name="T40" fmla="*/ 19 w 216"/>
                <a:gd name="T41" fmla="*/ 35 h 355"/>
                <a:gd name="T42" fmla="*/ 30 w 216"/>
                <a:gd name="T43" fmla="*/ 59 h 355"/>
                <a:gd name="T44" fmla="*/ 37 w 216"/>
                <a:gd name="T45" fmla="*/ 73 h 355"/>
                <a:gd name="T46" fmla="*/ 40 w 216"/>
                <a:gd name="T47" fmla="*/ 80 h 355"/>
                <a:gd name="T48" fmla="*/ 44 w 216"/>
                <a:gd name="T49" fmla="*/ 87 h 355"/>
                <a:gd name="T50" fmla="*/ 62 w 216"/>
                <a:gd name="T51" fmla="*/ 117 h 355"/>
                <a:gd name="T52" fmla="*/ 80 w 216"/>
                <a:gd name="T53" fmla="*/ 149 h 355"/>
                <a:gd name="T54" fmla="*/ 90 w 216"/>
                <a:gd name="T55" fmla="*/ 165 h 355"/>
                <a:gd name="T56" fmla="*/ 101 w 216"/>
                <a:gd name="T57" fmla="*/ 182 h 355"/>
                <a:gd name="T58" fmla="*/ 122 w 216"/>
                <a:gd name="T59" fmla="*/ 214 h 355"/>
                <a:gd name="T60" fmla="*/ 142 w 216"/>
                <a:gd name="T61" fmla="*/ 245 h 355"/>
                <a:gd name="T62" fmla="*/ 162 w 216"/>
                <a:gd name="T63" fmla="*/ 274 h 355"/>
                <a:gd name="T64" fmla="*/ 179 w 216"/>
                <a:gd name="T65" fmla="*/ 300 h 355"/>
                <a:gd name="T66" fmla="*/ 206 w 216"/>
                <a:gd name="T67" fmla="*/ 338 h 355"/>
                <a:gd name="T68" fmla="*/ 216 w 216"/>
                <a:gd name="T69" fmla="*/ 352 h 355"/>
                <a:gd name="T70" fmla="*/ 213 w 216"/>
                <a:gd name="T71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" h="355">
                  <a:moveTo>
                    <a:pt x="213" y="355"/>
                  </a:moveTo>
                  <a:cubicBezTo>
                    <a:pt x="213" y="355"/>
                    <a:pt x="209" y="350"/>
                    <a:pt x="202" y="341"/>
                  </a:cubicBezTo>
                  <a:cubicBezTo>
                    <a:pt x="195" y="332"/>
                    <a:pt x="185" y="319"/>
                    <a:pt x="174" y="303"/>
                  </a:cubicBezTo>
                  <a:cubicBezTo>
                    <a:pt x="163" y="288"/>
                    <a:pt x="149" y="269"/>
                    <a:pt x="136" y="249"/>
                  </a:cubicBezTo>
                  <a:cubicBezTo>
                    <a:pt x="129" y="239"/>
                    <a:pt x="122" y="229"/>
                    <a:pt x="115" y="218"/>
                  </a:cubicBezTo>
                  <a:cubicBezTo>
                    <a:pt x="108" y="208"/>
                    <a:pt x="101" y="197"/>
                    <a:pt x="94" y="186"/>
                  </a:cubicBezTo>
                  <a:cubicBezTo>
                    <a:pt x="91" y="180"/>
                    <a:pt x="87" y="175"/>
                    <a:pt x="84" y="169"/>
                  </a:cubicBezTo>
                  <a:cubicBezTo>
                    <a:pt x="80" y="164"/>
                    <a:pt x="77" y="158"/>
                    <a:pt x="74" y="153"/>
                  </a:cubicBezTo>
                  <a:cubicBezTo>
                    <a:pt x="67" y="142"/>
                    <a:pt x="61" y="131"/>
                    <a:pt x="55" y="121"/>
                  </a:cubicBezTo>
                  <a:cubicBezTo>
                    <a:pt x="49" y="110"/>
                    <a:pt x="44" y="100"/>
                    <a:pt x="38" y="90"/>
                  </a:cubicBezTo>
                  <a:cubicBezTo>
                    <a:pt x="37" y="88"/>
                    <a:pt x="36" y="85"/>
                    <a:pt x="34" y="83"/>
                  </a:cubicBezTo>
                  <a:cubicBezTo>
                    <a:pt x="33" y="80"/>
                    <a:pt x="32" y="78"/>
                    <a:pt x="31" y="76"/>
                  </a:cubicBezTo>
                  <a:cubicBezTo>
                    <a:pt x="29" y="71"/>
                    <a:pt x="26" y="66"/>
                    <a:pt x="24" y="62"/>
                  </a:cubicBezTo>
                  <a:cubicBezTo>
                    <a:pt x="20" y="53"/>
                    <a:pt x="17" y="45"/>
                    <a:pt x="14" y="38"/>
                  </a:cubicBezTo>
                  <a:cubicBezTo>
                    <a:pt x="12" y="34"/>
                    <a:pt x="11" y="31"/>
                    <a:pt x="9" y="27"/>
                  </a:cubicBezTo>
                  <a:cubicBezTo>
                    <a:pt x="8" y="24"/>
                    <a:pt x="7" y="21"/>
                    <a:pt x="6" y="19"/>
                  </a:cubicBezTo>
                  <a:cubicBezTo>
                    <a:pt x="2" y="8"/>
                    <a:pt x="0" y="2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6" y="6"/>
                    <a:pt x="11" y="17"/>
                  </a:cubicBezTo>
                  <a:cubicBezTo>
                    <a:pt x="12" y="19"/>
                    <a:pt x="13" y="22"/>
                    <a:pt x="14" y="25"/>
                  </a:cubicBezTo>
                  <a:cubicBezTo>
                    <a:pt x="15" y="29"/>
                    <a:pt x="17" y="32"/>
                    <a:pt x="19" y="35"/>
                  </a:cubicBezTo>
                  <a:cubicBezTo>
                    <a:pt x="22" y="42"/>
                    <a:pt x="25" y="51"/>
                    <a:pt x="30" y="59"/>
                  </a:cubicBezTo>
                  <a:cubicBezTo>
                    <a:pt x="32" y="63"/>
                    <a:pt x="35" y="68"/>
                    <a:pt x="37" y="73"/>
                  </a:cubicBezTo>
                  <a:cubicBezTo>
                    <a:pt x="38" y="75"/>
                    <a:pt x="39" y="77"/>
                    <a:pt x="40" y="80"/>
                  </a:cubicBezTo>
                  <a:cubicBezTo>
                    <a:pt x="42" y="82"/>
                    <a:pt x="43" y="84"/>
                    <a:pt x="44" y="87"/>
                  </a:cubicBezTo>
                  <a:cubicBezTo>
                    <a:pt x="50" y="96"/>
                    <a:pt x="55" y="107"/>
                    <a:pt x="62" y="117"/>
                  </a:cubicBezTo>
                  <a:cubicBezTo>
                    <a:pt x="68" y="127"/>
                    <a:pt x="74" y="138"/>
                    <a:pt x="80" y="149"/>
                  </a:cubicBezTo>
                  <a:cubicBezTo>
                    <a:pt x="84" y="154"/>
                    <a:pt x="87" y="160"/>
                    <a:pt x="90" y="165"/>
                  </a:cubicBezTo>
                  <a:cubicBezTo>
                    <a:pt x="94" y="171"/>
                    <a:pt x="97" y="176"/>
                    <a:pt x="101" y="182"/>
                  </a:cubicBezTo>
                  <a:cubicBezTo>
                    <a:pt x="108" y="193"/>
                    <a:pt x="115" y="203"/>
                    <a:pt x="122" y="214"/>
                  </a:cubicBezTo>
                  <a:cubicBezTo>
                    <a:pt x="128" y="225"/>
                    <a:pt x="135" y="235"/>
                    <a:pt x="142" y="245"/>
                  </a:cubicBezTo>
                  <a:cubicBezTo>
                    <a:pt x="149" y="255"/>
                    <a:pt x="155" y="265"/>
                    <a:pt x="162" y="274"/>
                  </a:cubicBezTo>
                  <a:cubicBezTo>
                    <a:pt x="168" y="283"/>
                    <a:pt x="174" y="292"/>
                    <a:pt x="179" y="300"/>
                  </a:cubicBezTo>
                  <a:cubicBezTo>
                    <a:pt x="190" y="316"/>
                    <a:pt x="199" y="329"/>
                    <a:pt x="206" y="338"/>
                  </a:cubicBezTo>
                  <a:cubicBezTo>
                    <a:pt x="212" y="347"/>
                    <a:pt x="216" y="352"/>
                    <a:pt x="216" y="352"/>
                  </a:cubicBezTo>
                  <a:lnTo>
                    <a:pt x="213" y="355"/>
                  </a:lnTo>
                  <a:close/>
                </a:path>
              </a:pathLst>
            </a:custGeom>
            <a:solidFill>
              <a:srgbClr val="D66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Oval 218"/>
            <p:cNvSpPr>
              <a:spLocks noChangeArrowheads="1"/>
            </p:cNvSpPr>
            <p:nvPr/>
          </p:nvSpPr>
          <p:spPr bwMode="auto">
            <a:xfrm>
              <a:off x="2106613" y="2679701"/>
              <a:ext cx="112713" cy="112713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219"/>
            <p:cNvSpPr/>
            <p:nvPr/>
          </p:nvSpPr>
          <p:spPr bwMode="auto">
            <a:xfrm>
              <a:off x="2062163" y="2668588"/>
              <a:ext cx="114300" cy="73025"/>
            </a:xfrm>
            <a:custGeom>
              <a:avLst/>
              <a:gdLst>
                <a:gd name="T0" fmla="*/ 32 w 41"/>
                <a:gd name="T1" fmla="*/ 26 h 26"/>
                <a:gd name="T2" fmla="*/ 32 w 41"/>
                <a:gd name="T3" fmla="*/ 26 h 26"/>
                <a:gd name="T4" fmla="*/ 30 w 41"/>
                <a:gd name="T5" fmla="*/ 26 h 26"/>
                <a:gd name="T6" fmla="*/ 25 w 41"/>
                <a:gd name="T7" fmla="*/ 25 h 26"/>
                <a:gd name="T8" fmla="*/ 12 w 41"/>
                <a:gd name="T9" fmla="*/ 19 h 26"/>
                <a:gd name="T10" fmla="*/ 7 w 41"/>
                <a:gd name="T11" fmla="*/ 14 h 26"/>
                <a:gd name="T12" fmla="*/ 5 w 41"/>
                <a:gd name="T13" fmla="*/ 12 h 26"/>
                <a:gd name="T14" fmla="*/ 3 w 41"/>
                <a:gd name="T15" fmla="*/ 9 h 26"/>
                <a:gd name="T16" fmla="*/ 1 w 41"/>
                <a:gd name="T17" fmla="*/ 5 h 26"/>
                <a:gd name="T18" fmla="*/ 1 w 41"/>
                <a:gd name="T19" fmla="*/ 3 h 26"/>
                <a:gd name="T20" fmla="*/ 2 w 41"/>
                <a:gd name="T21" fmla="*/ 0 h 26"/>
                <a:gd name="T22" fmla="*/ 5 w 41"/>
                <a:gd name="T23" fmla="*/ 1 h 26"/>
                <a:gd name="T24" fmla="*/ 5 w 41"/>
                <a:gd name="T25" fmla="*/ 1 h 26"/>
                <a:gd name="T26" fmla="*/ 6 w 41"/>
                <a:gd name="T27" fmla="*/ 3 h 26"/>
                <a:gd name="T28" fmla="*/ 8 w 41"/>
                <a:gd name="T29" fmla="*/ 5 h 26"/>
                <a:gd name="T30" fmla="*/ 10 w 41"/>
                <a:gd name="T31" fmla="*/ 7 h 26"/>
                <a:gd name="T32" fmla="*/ 12 w 41"/>
                <a:gd name="T33" fmla="*/ 8 h 26"/>
                <a:gd name="T34" fmla="*/ 17 w 41"/>
                <a:gd name="T35" fmla="*/ 11 h 26"/>
                <a:gd name="T36" fmla="*/ 27 w 41"/>
                <a:gd name="T37" fmla="*/ 12 h 26"/>
                <a:gd name="T38" fmla="*/ 30 w 41"/>
                <a:gd name="T39" fmla="*/ 11 h 26"/>
                <a:gd name="T40" fmla="*/ 31 w 41"/>
                <a:gd name="T41" fmla="*/ 11 h 26"/>
                <a:gd name="T42" fmla="*/ 31 w 41"/>
                <a:gd name="T43" fmla="*/ 11 h 26"/>
                <a:gd name="T44" fmla="*/ 31 w 41"/>
                <a:gd name="T45" fmla="*/ 11 h 26"/>
                <a:gd name="T46" fmla="*/ 40 w 41"/>
                <a:gd name="T47" fmla="*/ 17 h 26"/>
                <a:gd name="T48" fmla="*/ 34 w 41"/>
                <a:gd name="T49" fmla="*/ 26 h 26"/>
                <a:gd name="T50" fmla="*/ 32 w 41"/>
                <a:gd name="T5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26">
                  <a:moveTo>
                    <a:pt x="32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0" y="26"/>
                  </a:cubicBezTo>
                  <a:cubicBezTo>
                    <a:pt x="29" y="26"/>
                    <a:pt x="27" y="25"/>
                    <a:pt x="25" y="25"/>
                  </a:cubicBezTo>
                  <a:cubicBezTo>
                    <a:pt x="22" y="24"/>
                    <a:pt x="17" y="22"/>
                    <a:pt x="12" y="19"/>
                  </a:cubicBezTo>
                  <a:cubicBezTo>
                    <a:pt x="10" y="18"/>
                    <a:pt x="8" y="16"/>
                    <a:pt x="7" y="14"/>
                  </a:cubicBezTo>
                  <a:cubicBezTo>
                    <a:pt x="6" y="13"/>
                    <a:pt x="5" y="12"/>
                    <a:pt x="5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9" y="6"/>
                    <a:pt x="9" y="6"/>
                    <a:pt x="10" y="7"/>
                  </a:cubicBezTo>
                  <a:cubicBezTo>
                    <a:pt x="11" y="7"/>
                    <a:pt x="11" y="8"/>
                    <a:pt x="12" y="8"/>
                  </a:cubicBezTo>
                  <a:cubicBezTo>
                    <a:pt x="13" y="9"/>
                    <a:pt x="15" y="10"/>
                    <a:pt x="17" y="11"/>
                  </a:cubicBezTo>
                  <a:cubicBezTo>
                    <a:pt x="20" y="12"/>
                    <a:pt x="24" y="12"/>
                    <a:pt x="27" y="12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0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5" y="10"/>
                    <a:pt x="39" y="13"/>
                    <a:pt x="40" y="17"/>
                  </a:cubicBezTo>
                  <a:cubicBezTo>
                    <a:pt x="41" y="21"/>
                    <a:pt x="38" y="25"/>
                    <a:pt x="34" y="26"/>
                  </a:cubicBezTo>
                  <a:cubicBezTo>
                    <a:pt x="33" y="26"/>
                    <a:pt x="33" y="26"/>
                    <a:pt x="32" y="2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220"/>
            <p:cNvSpPr/>
            <p:nvPr/>
          </p:nvSpPr>
          <p:spPr bwMode="auto">
            <a:xfrm>
              <a:off x="2787651" y="2606676"/>
              <a:ext cx="119063" cy="117475"/>
            </a:xfrm>
            <a:custGeom>
              <a:avLst/>
              <a:gdLst>
                <a:gd name="T0" fmla="*/ 1 w 42"/>
                <a:gd name="T1" fmla="*/ 23 h 42"/>
                <a:gd name="T2" fmla="*/ 19 w 42"/>
                <a:gd name="T3" fmla="*/ 1 h 42"/>
                <a:gd name="T4" fmla="*/ 41 w 42"/>
                <a:gd name="T5" fmla="*/ 19 h 42"/>
                <a:gd name="T6" fmla="*/ 23 w 42"/>
                <a:gd name="T7" fmla="*/ 41 h 42"/>
                <a:gd name="T8" fmla="*/ 1 w 42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" y="23"/>
                  </a:moveTo>
                  <a:cubicBezTo>
                    <a:pt x="0" y="12"/>
                    <a:pt x="8" y="2"/>
                    <a:pt x="19" y="1"/>
                  </a:cubicBezTo>
                  <a:cubicBezTo>
                    <a:pt x="30" y="0"/>
                    <a:pt x="40" y="8"/>
                    <a:pt x="41" y="19"/>
                  </a:cubicBezTo>
                  <a:cubicBezTo>
                    <a:pt x="42" y="30"/>
                    <a:pt x="34" y="40"/>
                    <a:pt x="23" y="41"/>
                  </a:cubicBezTo>
                  <a:cubicBezTo>
                    <a:pt x="12" y="42"/>
                    <a:pt x="2" y="34"/>
                    <a:pt x="1" y="23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221"/>
            <p:cNvSpPr/>
            <p:nvPr/>
          </p:nvSpPr>
          <p:spPr bwMode="auto">
            <a:xfrm>
              <a:off x="2833688" y="2592388"/>
              <a:ext cx="107950" cy="80963"/>
            </a:xfrm>
            <a:custGeom>
              <a:avLst/>
              <a:gdLst>
                <a:gd name="T0" fmla="*/ 9 w 39"/>
                <a:gd name="T1" fmla="*/ 13 h 29"/>
                <a:gd name="T2" fmla="*/ 10 w 39"/>
                <a:gd name="T3" fmla="*/ 13 h 29"/>
                <a:gd name="T4" fmla="*/ 10 w 39"/>
                <a:gd name="T5" fmla="*/ 13 h 29"/>
                <a:gd name="T6" fmla="*/ 14 w 39"/>
                <a:gd name="T7" fmla="*/ 14 h 29"/>
                <a:gd name="T8" fmla="*/ 24 w 39"/>
                <a:gd name="T9" fmla="*/ 12 h 29"/>
                <a:gd name="T10" fmla="*/ 28 w 39"/>
                <a:gd name="T11" fmla="*/ 9 h 29"/>
                <a:gd name="T12" fmla="*/ 30 w 39"/>
                <a:gd name="T13" fmla="*/ 7 h 29"/>
                <a:gd name="T14" fmla="*/ 32 w 39"/>
                <a:gd name="T15" fmla="*/ 5 h 29"/>
                <a:gd name="T16" fmla="*/ 34 w 39"/>
                <a:gd name="T17" fmla="*/ 3 h 29"/>
                <a:gd name="T18" fmla="*/ 34 w 39"/>
                <a:gd name="T19" fmla="*/ 1 h 29"/>
                <a:gd name="T20" fmla="*/ 35 w 39"/>
                <a:gd name="T21" fmla="*/ 1 h 29"/>
                <a:gd name="T22" fmla="*/ 38 w 39"/>
                <a:gd name="T23" fmla="*/ 0 h 29"/>
                <a:gd name="T24" fmla="*/ 39 w 39"/>
                <a:gd name="T25" fmla="*/ 3 h 29"/>
                <a:gd name="T26" fmla="*/ 38 w 39"/>
                <a:gd name="T27" fmla="*/ 4 h 29"/>
                <a:gd name="T28" fmla="*/ 37 w 39"/>
                <a:gd name="T29" fmla="*/ 9 h 29"/>
                <a:gd name="T30" fmla="*/ 36 w 39"/>
                <a:gd name="T31" fmla="*/ 11 h 29"/>
                <a:gd name="T32" fmla="*/ 34 w 39"/>
                <a:gd name="T33" fmla="*/ 14 h 29"/>
                <a:gd name="T34" fmla="*/ 29 w 39"/>
                <a:gd name="T35" fmla="*/ 20 h 29"/>
                <a:gd name="T36" fmla="*/ 16 w 39"/>
                <a:gd name="T37" fmla="*/ 27 h 29"/>
                <a:gd name="T38" fmla="*/ 12 w 39"/>
                <a:gd name="T39" fmla="*/ 28 h 29"/>
                <a:gd name="T40" fmla="*/ 10 w 39"/>
                <a:gd name="T41" fmla="*/ 28 h 29"/>
                <a:gd name="T42" fmla="*/ 10 w 39"/>
                <a:gd name="T43" fmla="*/ 28 h 29"/>
                <a:gd name="T44" fmla="*/ 1 w 39"/>
                <a:gd name="T45" fmla="*/ 22 h 29"/>
                <a:gd name="T46" fmla="*/ 7 w 39"/>
                <a:gd name="T47" fmla="*/ 13 h 29"/>
                <a:gd name="T48" fmla="*/ 9 w 39"/>
                <a:gd name="T4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29">
                  <a:moveTo>
                    <a:pt x="9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4"/>
                    <a:pt x="12" y="14"/>
                    <a:pt x="14" y="14"/>
                  </a:cubicBezTo>
                  <a:cubicBezTo>
                    <a:pt x="16" y="14"/>
                    <a:pt x="20" y="13"/>
                    <a:pt x="24" y="12"/>
                  </a:cubicBezTo>
                  <a:cubicBezTo>
                    <a:pt x="25" y="11"/>
                    <a:pt x="27" y="10"/>
                    <a:pt x="28" y="9"/>
                  </a:cubicBezTo>
                  <a:cubicBezTo>
                    <a:pt x="29" y="8"/>
                    <a:pt x="30" y="8"/>
                    <a:pt x="30" y="7"/>
                  </a:cubicBezTo>
                  <a:cubicBezTo>
                    <a:pt x="31" y="7"/>
                    <a:pt x="31" y="6"/>
                    <a:pt x="32" y="5"/>
                  </a:cubicBezTo>
                  <a:cubicBezTo>
                    <a:pt x="33" y="4"/>
                    <a:pt x="33" y="3"/>
                    <a:pt x="34" y="3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7" y="0"/>
                    <a:pt x="38" y="0"/>
                  </a:cubicBezTo>
                  <a:cubicBezTo>
                    <a:pt x="39" y="1"/>
                    <a:pt x="39" y="2"/>
                    <a:pt x="39" y="3"/>
                  </a:cubicBezTo>
                  <a:cubicBezTo>
                    <a:pt x="39" y="3"/>
                    <a:pt x="39" y="3"/>
                    <a:pt x="38" y="4"/>
                  </a:cubicBezTo>
                  <a:cubicBezTo>
                    <a:pt x="38" y="5"/>
                    <a:pt x="38" y="7"/>
                    <a:pt x="37" y="9"/>
                  </a:cubicBezTo>
                  <a:cubicBezTo>
                    <a:pt x="37" y="9"/>
                    <a:pt x="36" y="10"/>
                    <a:pt x="36" y="11"/>
                  </a:cubicBezTo>
                  <a:cubicBezTo>
                    <a:pt x="35" y="12"/>
                    <a:pt x="35" y="13"/>
                    <a:pt x="34" y="14"/>
                  </a:cubicBezTo>
                  <a:cubicBezTo>
                    <a:pt x="33" y="16"/>
                    <a:pt x="31" y="18"/>
                    <a:pt x="29" y="20"/>
                  </a:cubicBezTo>
                  <a:cubicBezTo>
                    <a:pt x="25" y="23"/>
                    <a:pt x="20" y="25"/>
                    <a:pt x="16" y="27"/>
                  </a:cubicBezTo>
                  <a:cubicBezTo>
                    <a:pt x="15" y="27"/>
                    <a:pt x="13" y="28"/>
                    <a:pt x="12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6" y="29"/>
                    <a:pt x="2" y="26"/>
                    <a:pt x="1" y="22"/>
                  </a:cubicBezTo>
                  <a:cubicBezTo>
                    <a:pt x="0" y="18"/>
                    <a:pt x="3" y="14"/>
                    <a:pt x="7" y="13"/>
                  </a:cubicBezTo>
                  <a:cubicBezTo>
                    <a:pt x="8" y="13"/>
                    <a:pt x="9" y="13"/>
                    <a:pt x="9" y="13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222"/>
            <p:cNvSpPr/>
            <p:nvPr/>
          </p:nvSpPr>
          <p:spPr bwMode="auto">
            <a:xfrm>
              <a:off x="2030413" y="2306638"/>
              <a:ext cx="174625" cy="127000"/>
            </a:xfrm>
            <a:custGeom>
              <a:avLst/>
              <a:gdLst>
                <a:gd name="T0" fmla="*/ 8 w 62"/>
                <a:gd name="T1" fmla="*/ 39 h 45"/>
                <a:gd name="T2" fmla="*/ 36 w 62"/>
                <a:gd name="T3" fmla="*/ 36 h 45"/>
                <a:gd name="T4" fmla="*/ 60 w 62"/>
                <a:gd name="T5" fmla="*/ 18 h 45"/>
                <a:gd name="T6" fmla="*/ 8 w 62"/>
                <a:gd name="T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5">
                  <a:moveTo>
                    <a:pt x="8" y="39"/>
                  </a:moveTo>
                  <a:cubicBezTo>
                    <a:pt x="11" y="45"/>
                    <a:pt x="23" y="41"/>
                    <a:pt x="36" y="36"/>
                  </a:cubicBezTo>
                  <a:cubicBezTo>
                    <a:pt x="48" y="31"/>
                    <a:pt x="62" y="29"/>
                    <a:pt x="60" y="18"/>
                  </a:cubicBezTo>
                  <a:cubicBezTo>
                    <a:pt x="57" y="0"/>
                    <a:pt x="0" y="22"/>
                    <a:pt x="8" y="39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223"/>
            <p:cNvSpPr/>
            <p:nvPr/>
          </p:nvSpPr>
          <p:spPr bwMode="auto">
            <a:xfrm>
              <a:off x="2773363" y="2255838"/>
              <a:ext cx="171450" cy="127000"/>
            </a:xfrm>
            <a:custGeom>
              <a:avLst/>
              <a:gdLst>
                <a:gd name="T0" fmla="*/ 53 w 61"/>
                <a:gd name="T1" fmla="*/ 39 h 45"/>
                <a:gd name="T2" fmla="*/ 25 w 61"/>
                <a:gd name="T3" fmla="*/ 36 h 45"/>
                <a:gd name="T4" fmla="*/ 1 w 61"/>
                <a:gd name="T5" fmla="*/ 18 h 45"/>
                <a:gd name="T6" fmla="*/ 53 w 61"/>
                <a:gd name="T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45">
                  <a:moveTo>
                    <a:pt x="53" y="39"/>
                  </a:moveTo>
                  <a:cubicBezTo>
                    <a:pt x="50" y="45"/>
                    <a:pt x="38" y="41"/>
                    <a:pt x="25" y="36"/>
                  </a:cubicBezTo>
                  <a:cubicBezTo>
                    <a:pt x="13" y="31"/>
                    <a:pt x="0" y="29"/>
                    <a:pt x="1" y="18"/>
                  </a:cubicBezTo>
                  <a:cubicBezTo>
                    <a:pt x="4" y="0"/>
                    <a:pt x="61" y="23"/>
                    <a:pt x="53" y="39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224"/>
            <p:cNvSpPr/>
            <p:nvPr/>
          </p:nvSpPr>
          <p:spPr bwMode="auto">
            <a:xfrm>
              <a:off x="2078038" y="2028826"/>
              <a:ext cx="146050" cy="109538"/>
            </a:xfrm>
            <a:custGeom>
              <a:avLst/>
              <a:gdLst>
                <a:gd name="T0" fmla="*/ 49 w 52"/>
                <a:gd name="T1" fmla="*/ 2 h 39"/>
                <a:gd name="T2" fmla="*/ 1 w 52"/>
                <a:gd name="T3" fmla="*/ 13 h 39"/>
                <a:gd name="T4" fmla="*/ 1 w 52"/>
                <a:gd name="T5" fmla="*/ 13 h 39"/>
                <a:gd name="T6" fmla="*/ 52 w 52"/>
                <a:gd name="T7" fmla="*/ 3 h 39"/>
                <a:gd name="T8" fmla="*/ 49 w 52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49" y="2"/>
                  </a:moveTo>
                  <a:cubicBezTo>
                    <a:pt x="40" y="15"/>
                    <a:pt x="14" y="26"/>
                    <a:pt x="1" y="13"/>
                  </a:cubicBezTo>
                  <a:cubicBezTo>
                    <a:pt x="1" y="13"/>
                    <a:pt x="0" y="13"/>
                    <a:pt x="1" y="13"/>
                  </a:cubicBezTo>
                  <a:cubicBezTo>
                    <a:pt x="8" y="39"/>
                    <a:pt x="45" y="20"/>
                    <a:pt x="52" y="3"/>
                  </a:cubicBezTo>
                  <a:cubicBezTo>
                    <a:pt x="52" y="1"/>
                    <a:pt x="50" y="0"/>
                    <a:pt x="49" y="2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225"/>
            <p:cNvSpPr/>
            <p:nvPr/>
          </p:nvSpPr>
          <p:spPr bwMode="auto">
            <a:xfrm>
              <a:off x="2198688" y="1863726"/>
              <a:ext cx="68263" cy="134938"/>
            </a:xfrm>
            <a:custGeom>
              <a:avLst/>
              <a:gdLst>
                <a:gd name="T0" fmla="*/ 2 w 24"/>
                <a:gd name="T1" fmla="*/ 1 h 48"/>
                <a:gd name="T2" fmla="*/ 1 w 24"/>
                <a:gd name="T3" fmla="*/ 2 h 48"/>
                <a:gd name="T4" fmla="*/ 20 w 24"/>
                <a:gd name="T5" fmla="*/ 25 h 48"/>
                <a:gd name="T6" fmla="*/ 5 w 24"/>
                <a:gd name="T7" fmla="*/ 42 h 48"/>
                <a:gd name="T8" fmla="*/ 5 w 24"/>
                <a:gd name="T9" fmla="*/ 43 h 48"/>
                <a:gd name="T10" fmla="*/ 23 w 24"/>
                <a:gd name="T11" fmla="*/ 27 h 48"/>
                <a:gd name="T12" fmla="*/ 2 w 24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8">
                  <a:moveTo>
                    <a:pt x="2" y="1"/>
                  </a:moveTo>
                  <a:cubicBezTo>
                    <a:pt x="1" y="0"/>
                    <a:pt x="0" y="2"/>
                    <a:pt x="1" y="2"/>
                  </a:cubicBezTo>
                  <a:cubicBezTo>
                    <a:pt x="11" y="6"/>
                    <a:pt x="20" y="14"/>
                    <a:pt x="20" y="25"/>
                  </a:cubicBezTo>
                  <a:cubicBezTo>
                    <a:pt x="21" y="36"/>
                    <a:pt x="13" y="38"/>
                    <a:pt x="5" y="42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15" y="48"/>
                    <a:pt x="24" y="36"/>
                    <a:pt x="23" y="27"/>
                  </a:cubicBezTo>
                  <a:cubicBezTo>
                    <a:pt x="23" y="15"/>
                    <a:pt x="13" y="4"/>
                    <a:pt x="2" y="1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Freeform 226"/>
            <p:cNvSpPr/>
            <p:nvPr/>
          </p:nvSpPr>
          <p:spPr bwMode="auto">
            <a:xfrm>
              <a:off x="2520951" y="1784351"/>
              <a:ext cx="112713" cy="227013"/>
            </a:xfrm>
            <a:custGeom>
              <a:avLst/>
              <a:gdLst>
                <a:gd name="T0" fmla="*/ 20 w 40"/>
                <a:gd name="T1" fmla="*/ 31 h 81"/>
                <a:gd name="T2" fmla="*/ 1 w 40"/>
                <a:gd name="T3" fmla="*/ 0 h 81"/>
                <a:gd name="T4" fmla="*/ 1 w 40"/>
                <a:gd name="T5" fmla="*/ 2 h 81"/>
                <a:gd name="T6" fmla="*/ 7 w 40"/>
                <a:gd name="T7" fmla="*/ 32 h 81"/>
                <a:gd name="T8" fmla="*/ 11 w 40"/>
                <a:gd name="T9" fmla="*/ 41 h 81"/>
                <a:gd name="T10" fmla="*/ 32 w 40"/>
                <a:gd name="T11" fmla="*/ 57 h 81"/>
                <a:gd name="T12" fmla="*/ 15 w 40"/>
                <a:gd name="T13" fmla="*/ 77 h 81"/>
                <a:gd name="T14" fmla="*/ 17 w 40"/>
                <a:gd name="T15" fmla="*/ 81 h 81"/>
                <a:gd name="T16" fmla="*/ 39 w 40"/>
                <a:gd name="T17" fmla="*/ 50 h 81"/>
                <a:gd name="T18" fmla="*/ 20 w 40"/>
                <a:gd name="T1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81">
                  <a:moveTo>
                    <a:pt x="20" y="31"/>
                  </a:moveTo>
                  <a:cubicBezTo>
                    <a:pt x="28" y="16"/>
                    <a:pt x="23" y="0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4" y="3"/>
                    <a:pt x="21" y="22"/>
                    <a:pt x="7" y="32"/>
                  </a:cubicBezTo>
                  <a:cubicBezTo>
                    <a:pt x="4" y="35"/>
                    <a:pt x="7" y="41"/>
                    <a:pt x="11" y="41"/>
                  </a:cubicBezTo>
                  <a:cubicBezTo>
                    <a:pt x="21" y="41"/>
                    <a:pt x="35" y="44"/>
                    <a:pt x="32" y="57"/>
                  </a:cubicBezTo>
                  <a:cubicBezTo>
                    <a:pt x="29" y="66"/>
                    <a:pt x="21" y="71"/>
                    <a:pt x="15" y="77"/>
                  </a:cubicBezTo>
                  <a:cubicBezTo>
                    <a:pt x="13" y="78"/>
                    <a:pt x="15" y="81"/>
                    <a:pt x="17" y="81"/>
                  </a:cubicBezTo>
                  <a:cubicBezTo>
                    <a:pt x="30" y="77"/>
                    <a:pt x="38" y="64"/>
                    <a:pt x="39" y="50"/>
                  </a:cubicBezTo>
                  <a:cubicBezTo>
                    <a:pt x="40" y="38"/>
                    <a:pt x="30" y="33"/>
                    <a:pt x="20" y="31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227"/>
            <p:cNvSpPr/>
            <p:nvPr/>
          </p:nvSpPr>
          <p:spPr bwMode="auto">
            <a:xfrm>
              <a:off x="2798763" y="1893888"/>
              <a:ext cx="146050" cy="193675"/>
            </a:xfrm>
            <a:custGeom>
              <a:avLst/>
              <a:gdLst>
                <a:gd name="T0" fmla="*/ 34 w 52"/>
                <a:gd name="T1" fmla="*/ 1 h 69"/>
                <a:gd name="T2" fmla="*/ 33 w 52"/>
                <a:gd name="T3" fmla="*/ 2 h 69"/>
                <a:gd name="T4" fmla="*/ 2 w 52"/>
                <a:gd name="T5" fmla="*/ 65 h 69"/>
                <a:gd name="T6" fmla="*/ 3 w 52"/>
                <a:gd name="T7" fmla="*/ 68 h 69"/>
                <a:gd name="T8" fmla="*/ 34 w 52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">
                  <a:moveTo>
                    <a:pt x="34" y="1"/>
                  </a:moveTo>
                  <a:cubicBezTo>
                    <a:pt x="34" y="0"/>
                    <a:pt x="33" y="1"/>
                    <a:pt x="33" y="2"/>
                  </a:cubicBezTo>
                  <a:cubicBezTo>
                    <a:pt x="52" y="30"/>
                    <a:pt x="26" y="54"/>
                    <a:pt x="2" y="65"/>
                  </a:cubicBezTo>
                  <a:cubicBezTo>
                    <a:pt x="0" y="66"/>
                    <a:pt x="1" y="69"/>
                    <a:pt x="3" y="68"/>
                  </a:cubicBezTo>
                  <a:cubicBezTo>
                    <a:pt x="29" y="58"/>
                    <a:pt x="52" y="28"/>
                    <a:pt x="34" y="1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228"/>
            <p:cNvSpPr/>
            <p:nvPr/>
          </p:nvSpPr>
          <p:spPr bwMode="auto">
            <a:xfrm>
              <a:off x="1814513" y="2108201"/>
              <a:ext cx="131763" cy="192088"/>
            </a:xfrm>
            <a:custGeom>
              <a:avLst/>
              <a:gdLst>
                <a:gd name="T0" fmla="*/ 45 w 47"/>
                <a:gd name="T1" fmla="*/ 63 h 69"/>
                <a:gd name="T2" fmla="*/ 30 w 47"/>
                <a:gd name="T3" fmla="*/ 34 h 69"/>
                <a:gd name="T4" fmla="*/ 28 w 47"/>
                <a:gd name="T5" fmla="*/ 31 h 69"/>
                <a:gd name="T6" fmla="*/ 9 w 47"/>
                <a:gd name="T7" fmla="*/ 2 h 69"/>
                <a:gd name="T8" fmla="*/ 7 w 47"/>
                <a:gd name="T9" fmla="*/ 1 h 69"/>
                <a:gd name="T10" fmla="*/ 6 w 47"/>
                <a:gd name="T11" fmla="*/ 35 h 69"/>
                <a:gd name="T12" fmla="*/ 22 w 47"/>
                <a:gd name="T13" fmla="*/ 40 h 69"/>
                <a:gd name="T14" fmla="*/ 44 w 47"/>
                <a:gd name="T15" fmla="*/ 68 h 69"/>
                <a:gd name="T16" fmla="*/ 45 w 47"/>
                <a:gd name="T1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9">
                  <a:moveTo>
                    <a:pt x="45" y="63"/>
                  </a:moveTo>
                  <a:cubicBezTo>
                    <a:pt x="31" y="61"/>
                    <a:pt x="23" y="47"/>
                    <a:pt x="30" y="34"/>
                  </a:cubicBezTo>
                  <a:cubicBezTo>
                    <a:pt x="31" y="33"/>
                    <a:pt x="29" y="30"/>
                    <a:pt x="28" y="31"/>
                  </a:cubicBezTo>
                  <a:cubicBezTo>
                    <a:pt x="9" y="45"/>
                    <a:pt x="4" y="14"/>
                    <a:pt x="9" y="2"/>
                  </a:cubicBezTo>
                  <a:cubicBezTo>
                    <a:pt x="9" y="1"/>
                    <a:pt x="8" y="0"/>
                    <a:pt x="7" y="1"/>
                  </a:cubicBezTo>
                  <a:cubicBezTo>
                    <a:pt x="0" y="11"/>
                    <a:pt x="0" y="25"/>
                    <a:pt x="6" y="35"/>
                  </a:cubicBezTo>
                  <a:cubicBezTo>
                    <a:pt x="10" y="42"/>
                    <a:pt x="17" y="43"/>
                    <a:pt x="22" y="40"/>
                  </a:cubicBezTo>
                  <a:cubicBezTo>
                    <a:pt x="17" y="54"/>
                    <a:pt x="26" y="69"/>
                    <a:pt x="44" y="68"/>
                  </a:cubicBezTo>
                  <a:cubicBezTo>
                    <a:pt x="47" y="68"/>
                    <a:pt x="47" y="64"/>
                    <a:pt x="45" y="63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Freeform 229"/>
            <p:cNvSpPr/>
            <p:nvPr/>
          </p:nvSpPr>
          <p:spPr bwMode="auto">
            <a:xfrm>
              <a:off x="1627188" y="2401888"/>
              <a:ext cx="123825" cy="152400"/>
            </a:xfrm>
            <a:custGeom>
              <a:avLst/>
              <a:gdLst>
                <a:gd name="T0" fmla="*/ 38 w 44"/>
                <a:gd name="T1" fmla="*/ 40 h 54"/>
                <a:gd name="T2" fmla="*/ 13 w 44"/>
                <a:gd name="T3" fmla="*/ 31 h 54"/>
                <a:gd name="T4" fmla="*/ 14 w 44"/>
                <a:gd name="T5" fmla="*/ 3 h 54"/>
                <a:gd name="T6" fmla="*/ 12 w 44"/>
                <a:gd name="T7" fmla="*/ 1 h 54"/>
                <a:gd name="T8" fmla="*/ 6 w 44"/>
                <a:gd name="T9" fmla="*/ 38 h 54"/>
                <a:gd name="T10" fmla="*/ 41 w 44"/>
                <a:gd name="T11" fmla="*/ 47 h 54"/>
                <a:gd name="T12" fmla="*/ 38 w 44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8" y="40"/>
                  </a:moveTo>
                  <a:cubicBezTo>
                    <a:pt x="27" y="42"/>
                    <a:pt x="19" y="42"/>
                    <a:pt x="13" y="31"/>
                  </a:cubicBezTo>
                  <a:cubicBezTo>
                    <a:pt x="9" y="23"/>
                    <a:pt x="11" y="11"/>
                    <a:pt x="14" y="3"/>
                  </a:cubicBezTo>
                  <a:cubicBezTo>
                    <a:pt x="14" y="1"/>
                    <a:pt x="13" y="0"/>
                    <a:pt x="12" y="1"/>
                  </a:cubicBezTo>
                  <a:cubicBezTo>
                    <a:pt x="3" y="11"/>
                    <a:pt x="0" y="25"/>
                    <a:pt x="6" y="38"/>
                  </a:cubicBezTo>
                  <a:cubicBezTo>
                    <a:pt x="12" y="52"/>
                    <a:pt x="28" y="54"/>
                    <a:pt x="41" y="47"/>
                  </a:cubicBezTo>
                  <a:cubicBezTo>
                    <a:pt x="44" y="45"/>
                    <a:pt x="42" y="40"/>
                    <a:pt x="38" y="40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Freeform 230"/>
            <p:cNvSpPr/>
            <p:nvPr/>
          </p:nvSpPr>
          <p:spPr bwMode="auto">
            <a:xfrm>
              <a:off x="1738313" y="1835151"/>
              <a:ext cx="68263" cy="84138"/>
            </a:xfrm>
            <a:custGeom>
              <a:avLst/>
              <a:gdLst>
                <a:gd name="T0" fmla="*/ 22 w 24"/>
                <a:gd name="T1" fmla="*/ 26 h 30"/>
                <a:gd name="T2" fmla="*/ 5 w 24"/>
                <a:gd name="T3" fmla="*/ 2 h 30"/>
                <a:gd name="T4" fmla="*/ 4 w 24"/>
                <a:gd name="T5" fmla="*/ 1 h 30"/>
                <a:gd name="T6" fmla="*/ 3 w 24"/>
                <a:gd name="T7" fmla="*/ 20 h 30"/>
                <a:gd name="T8" fmla="*/ 22 w 24"/>
                <a:gd name="T9" fmla="*/ 29 h 30"/>
                <a:gd name="T10" fmla="*/ 22 w 24"/>
                <a:gd name="T11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0">
                  <a:moveTo>
                    <a:pt x="22" y="26"/>
                  </a:moveTo>
                  <a:cubicBezTo>
                    <a:pt x="12" y="23"/>
                    <a:pt x="2" y="13"/>
                    <a:pt x="5" y="2"/>
                  </a:cubicBezTo>
                  <a:cubicBezTo>
                    <a:pt x="5" y="1"/>
                    <a:pt x="4" y="0"/>
                    <a:pt x="4" y="1"/>
                  </a:cubicBezTo>
                  <a:cubicBezTo>
                    <a:pt x="1" y="7"/>
                    <a:pt x="0" y="14"/>
                    <a:pt x="3" y="20"/>
                  </a:cubicBezTo>
                  <a:cubicBezTo>
                    <a:pt x="7" y="27"/>
                    <a:pt x="14" y="30"/>
                    <a:pt x="22" y="29"/>
                  </a:cubicBezTo>
                  <a:cubicBezTo>
                    <a:pt x="24" y="29"/>
                    <a:pt x="24" y="27"/>
                    <a:pt x="22" y="26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Freeform 231"/>
            <p:cNvSpPr/>
            <p:nvPr/>
          </p:nvSpPr>
          <p:spPr bwMode="auto">
            <a:xfrm>
              <a:off x="2187576" y="1530351"/>
              <a:ext cx="98425" cy="201613"/>
            </a:xfrm>
            <a:custGeom>
              <a:avLst/>
              <a:gdLst>
                <a:gd name="T0" fmla="*/ 19 w 35"/>
                <a:gd name="T1" fmla="*/ 26 h 72"/>
                <a:gd name="T2" fmla="*/ 1 w 35"/>
                <a:gd name="T3" fmla="*/ 2 h 72"/>
                <a:gd name="T4" fmla="*/ 1 w 35"/>
                <a:gd name="T5" fmla="*/ 3 h 72"/>
                <a:gd name="T6" fmla="*/ 9 w 35"/>
                <a:gd name="T7" fmla="*/ 23 h 72"/>
                <a:gd name="T8" fmla="*/ 10 w 35"/>
                <a:gd name="T9" fmla="*/ 30 h 72"/>
                <a:gd name="T10" fmla="*/ 8 w 35"/>
                <a:gd name="T11" fmla="*/ 69 h 72"/>
                <a:gd name="T12" fmla="*/ 9 w 35"/>
                <a:gd name="T13" fmla="*/ 72 h 72"/>
                <a:gd name="T14" fmla="*/ 29 w 35"/>
                <a:gd name="T15" fmla="*/ 47 h 72"/>
                <a:gd name="T16" fmla="*/ 19 w 35"/>
                <a:gd name="T17" fmla="*/ 2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2">
                  <a:moveTo>
                    <a:pt x="19" y="26"/>
                  </a:moveTo>
                  <a:cubicBezTo>
                    <a:pt x="29" y="16"/>
                    <a:pt x="17" y="0"/>
                    <a:pt x="1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8" y="6"/>
                    <a:pt x="22" y="18"/>
                    <a:pt x="9" y="23"/>
                  </a:cubicBezTo>
                  <a:cubicBezTo>
                    <a:pt x="6" y="25"/>
                    <a:pt x="7" y="29"/>
                    <a:pt x="10" y="30"/>
                  </a:cubicBezTo>
                  <a:cubicBezTo>
                    <a:pt x="35" y="38"/>
                    <a:pt x="23" y="59"/>
                    <a:pt x="8" y="69"/>
                  </a:cubicBezTo>
                  <a:cubicBezTo>
                    <a:pt x="7" y="70"/>
                    <a:pt x="7" y="72"/>
                    <a:pt x="9" y="72"/>
                  </a:cubicBezTo>
                  <a:cubicBezTo>
                    <a:pt x="20" y="68"/>
                    <a:pt x="28" y="59"/>
                    <a:pt x="29" y="47"/>
                  </a:cubicBezTo>
                  <a:cubicBezTo>
                    <a:pt x="31" y="37"/>
                    <a:pt x="26" y="31"/>
                    <a:pt x="19" y="26"/>
                  </a:cubicBezTo>
                  <a:close/>
                </a:path>
              </a:pathLst>
            </a:custGeom>
            <a:solidFill>
              <a:srgbClr val="6B4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Freeform 232"/>
            <p:cNvSpPr/>
            <p:nvPr/>
          </p:nvSpPr>
          <p:spPr bwMode="auto">
            <a:xfrm>
              <a:off x="1649413" y="2940051"/>
              <a:ext cx="139700" cy="57150"/>
            </a:xfrm>
            <a:custGeom>
              <a:avLst/>
              <a:gdLst>
                <a:gd name="T0" fmla="*/ 48 w 50"/>
                <a:gd name="T1" fmla="*/ 10 h 20"/>
                <a:gd name="T2" fmla="*/ 40 w 50"/>
                <a:gd name="T3" fmla="*/ 7 h 20"/>
                <a:gd name="T4" fmla="*/ 36 w 50"/>
                <a:gd name="T5" fmla="*/ 6 h 20"/>
                <a:gd name="T6" fmla="*/ 32 w 50"/>
                <a:gd name="T7" fmla="*/ 6 h 20"/>
                <a:gd name="T8" fmla="*/ 28 w 50"/>
                <a:gd name="T9" fmla="*/ 6 h 20"/>
                <a:gd name="T10" fmla="*/ 23 w 50"/>
                <a:gd name="T11" fmla="*/ 6 h 20"/>
                <a:gd name="T12" fmla="*/ 19 w 50"/>
                <a:gd name="T13" fmla="*/ 7 h 20"/>
                <a:gd name="T14" fmla="*/ 15 w 50"/>
                <a:gd name="T15" fmla="*/ 9 h 20"/>
                <a:gd name="T16" fmla="*/ 11 w 50"/>
                <a:gd name="T17" fmla="*/ 11 h 20"/>
                <a:gd name="T18" fmla="*/ 9 w 50"/>
                <a:gd name="T19" fmla="*/ 13 h 20"/>
                <a:gd name="T20" fmla="*/ 6 w 50"/>
                <a:gd name="T21" fmla="*/ 15 h 20"/>
                <a:gd name="T22" fmla="*/ 5 w 50"/>
                <a:gd name="T23" fmla="*/ 17 h 20"/>
                <a:gd name="T24" fmla="*/ 3 w 50"/>
                <a:gd name="T25" fmla="*/ 19 h 20"/>
                <a:gd name="T26" fmla="*/ 3 w 50"/>
                <a:gd name="T27" fmla="*/ 19 h 20"/>
                <a:gd name="T28" fmla="*/ 1 w 50"/>
                <a:gd name="T29" fmla="*/ 19 h 20"/>
                <a:gd name="T30" fmla="*/ 1 w 50"/>
                <a:gd name="T31" fmla="*/ 17 h 20"/>
                <a:gd name="T32" fmla="*/ 2 w 50"/>
                <a:gd name="T33" fmla="*/ 15 h 20"/>
                <a:gd name="T34" fmla="*/ 3 w 50"/>
                <a:gd name="T35" fmla="*/ 13 h 20"/>
                <a:gd name="T36" fmla="*/ 5 w 50"/>
                <a:gd name="T37" fmla="*/ 10 h 20"/>
                <a:gd name="T38" fmla="*/ 8 w 50"/>
                <a:gd name="T39" fmla="*/ 7 h 20"/>
                <a:gd name="T40" fmla="*/ 12 w 50"/>
                <a:gd name="T41" fmla="*/ 4 h 20"/>
                <a:gd name="T42" fmla="*/ 17 w 50"/>
                <a:gd name="T43" fmla="*/ 2 h 20"/>
                <a:gd name="T44" fmla="*/ 22 w 50"/>
                <a:gd name="T45" fmla="*/ 0 h 20"/>
                <a:gd name="T46" fmla="*/ 28 w 50"/>
                <a:gd name="T47" fmla="*/ 0 h 20"/>
                <a:gd name="T48" fmla="*/ 33 w 50"/>
                <a:gd name="T49" fmla="*/ 1 h 20"/>
                <a:gd name="T50" fmla="*/ 38 w 50"/>
                <a:gd name="T51" fmla="*/ 2 h 20"/>
                <a:gd name="T52" fmla="*/ 42 w 50"/>
                <a:gd name="T53" fmla="*/ 3 h 20"/>
                <a:gd name="T54" fmla="*/ 49 w 50"/>
                <a:gd name="T55" fmla="*/ 7 h 20"/>
                <a:gd name="T56" fmla="*/ 49 w 50"/>
                <a:gd name="T57" fmla="*/ 7 h 20"/>
                <a:gd name="T58" fmla="*/ 49 w 50"/>
                <a:gd name="T59" fmla="*/ 9 h 20"/>
                <a:gd name="T60" fmla="*/ 48 w 50"/>
                <a:gd name="T6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20">
                  <a:moveTo>
                    <a:pt x="48" y="10"/>
                  </a:moveTo>
                  <a:cubicBezTo>
                    <a:pt x="48" y="10"/>
                    <a:pt x="45" y="8"/>
                    <a:pt x="40" y="7"/>
                  </a:cubicBezTo>
                  <a:cubicBezTo>
                    <a:pt x="39" y="7"/>
                    <a:pt x="38" y="7"/>
                    <a:pt x="36" y="6"/>
                  </a:cubicBezTo>
                  <a:cubicBezTo>
                    <a:pt x="35" y="6"/>
                    <a:pt x="34" y="6"/>
                    <a:pt x="32" y="6"/>
                  </a:cubicBezTo>
                  <a:cubicBezTo>
                    <a:pt x="31" y="6"/>
                    <a:pt x="29" y="6"/>
                    <a:pt x="28" y="6"/>
                  </a:cubicBezTo>
                  <a:cubicBezTo>
                    <a:pt x="26" y="6"/>
                    <a:pt x="25" y="6"/>
                    <a:pt x="23" y="6"/>
                  </a:cubicBezTo>
                  <a:cubicBezTo>
                    <a:pt x="22" y="6"/>
                    <a:pt x="20" y="6"/>
                    <a:pt x="19" y="7"/>
                  </a:cubicBezTo>
                  <a:cubicBezTo>
                    <a:pt x="18" y="7"/>
                    <a:pt x="16" y="8"/>
                    <a:pt x="15" y="9"/>
                  </a:cubicBezTo>
                  <a:cubicBezTo>
                    <a:pt x="14" y="9"/>
                    <a:pt x="13" y="10"/>
                    <a:pt x="11" y="11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6" y="16"/>
                    <a:pt x="5" y="17"/>
                    <a:pt x="5" y="17"/>
                  </a:cubicBezTo>
                  <a:cubicBezTo>
                    <a:pt x="4" y="18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1" y="19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5"/>
                    <a:pt x="3" y="14"/>
                    <a:pt x="3" y="13"/>
                  </a:cubicBezTo>
                  <a:cubicBezTo>
                    <a:pt x="4" y="12"/>
                    <a:pt x="5" y="11"/>
                    <a:pt x="5" y="10"/>
                  </a:cubicBezTo>
                  <a:cubicBezTo>
                    <a:pt x="6" y="9"/>
                    <a:pt x="7" y="8"/>
                    <a:pt x="8" y="7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4" y="3"/>
                    <a:pt x="15" y="2"/>
                    <a:pt x="17" y="2"/>
                  </a:cubicBezTo>
                  <a:cubicBezTo>
                    <a:pt x="19" y="1"/>
                    <a:pt x="21" y="1"/>
                    <a:pt x="22" y="0"/>
                  </a:cubicBezTo>
                  <a:cubicBezTo>
                    <a:pt x="24" y="0"/>
                    <a:pt x="26" y="0"/>
                    <a:pt x="28" y="0"/>
                  </a:cubicBezTo>
                  <a:cubicBezTo>
                    <a:pt x="30" y="0"/>
                    <a:pt x="31" y="0"/>
                    <a:pt x="33" y="1"/>
                  </a:cubicBezTo>
                  <a:cubicBezTo>
                    <a:pt x="35" y="1"/>
                    <a:pt x="36" y="1"/>
                    <a:pt x="38" y="2"/>
                  </a:cubicBezTo>
                  <a:cubicBezTo>
                    <a:pt x="39" y="2"/>
                    <a:pt x="40" y="2"/>
                    <a:pt x="42" y="3"/>
                  </a:cubicBezTo>
                  <a:cubicBezTo>
                    <a:pt x="46" y="5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8"/>
                    <a:pt x="50" y="8"/>
                    <a:pt x="49" y="9"/>
                  </a:cubicBezTo>
                  <a:cubicBezTo>
                    <a:pt x="49" y="10"/>
                    <a:pt x="48" y="10"/>
                    <a:pt x="48" y="10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Freeform 233"/>
            <p:cNvSpPr/>
            <p:nvPr/>
          </p:nvSpPr>
          <p:spPr bwMode="auto">
            <a:xfrm>
              <a:off x="2344738" y="3013076"/>
              <a:ext cx="311150" cy="84138"/>
            </a:xfrm>
            <a:custGeom>
              <a:avLst/>
              <a:gdLst>
                <a:gd name="T0" fmla="*/ 12 w 111"/>
                <a:gd name="T1" fmla="*/ 0 h 30"/>
                <a:gd name="T2" fmla="*/ 6 w 111"/>
                <a:gd name="T3" fmla="*/ 4 h 30"/>
                <a:gd name="T4" fmla="*/ 48 w 111"/>
                <a:gd name="T5" fmla="*/ 28 h 30"/>
                <a:gd name="T6" fmla="*/ 68 w 111"/>
                <a:gd name="T7" fmla="*/ 30 h 30"/>
                <a:gd name="T8" fmla="*/ 107 w 111"/>
                <a:gd name="T9" fmla="*/ 18 h 30"/>
                <a:gd name="T10" fmla="*/ 108 w 111"/>
                <a:gd name="T11" fmla="*/ 6 h 30"/>
                <a:gd name="T12" fmla="*/ 101 w 111"/>
                <a:gd name="T13" fmla="*/ 1 h 30"/>
                <a:gd name="T14" fmla="*/ 93 w 111"/>
                <a:gd name="T15" fmla="*/ 4 h 30"/>
                <a:gd name="T16" fmla="*/ 70 w 111"/>
                <a:gd name="T17" fmla="*/ 10 h 30"/>
                <a:gd name="T18" fmla="*/ 59 w 111"/>
                <a:gd name="T19" fmla="*/ 10 h 30"/>
                <a:gd name="T20" fmla="*/ 22 w 111"/>
                <a:gd name="T21" fmla="*/ 2 h 30"/>
                <a:gd name="T22" fmla="*/ 12 w 111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30">
                  <a:moveTo>
                    <a:pt x="12" y="0"/>
                  </a:moveTo>
                  <a:cubicBezTo>
                    <a:pt x="9" y="0"/>
                    <a:pt x="7" y="1"/>
                    <a:pt x="6" y="4"/>
                  </a:cubicBezTo>
                  <a:cubicBezTo>
                    <a:pt x="0" y="21"/>
                    <a:pt x="39" y="26"/>
                    <a:pt x="48" y="28"/>
                  </a:cubicBezTo>
                  <a:cubicBezTo>
                    <a:pt x="54" y="29"/>
                    <a:pt x="61" y="30"/>
                    <a:pt x="68" y="30"/>
                  </a:cubicBezTo>
                  <a:cubicBezTo>
                    <a:pt x="82" y="30"/>
                    <a:pt x="96" y="27"/>
                    <a:pt x="107" y="18"/>
                  </a:cubicBezTo>
                  <a:cubicBezTo>
                    <a:pt x="111" y="15"/>
                    <a:pt x="110" y="10"/>
                    <a:pt x="108" y="6"/>
                  </a:cubicBezTo>
                  <a:cubicBezTo>
                    <a:pt x="107" y="3"/>
                    <a:pt x="104" y="1"/>
                    <a:pt x="101" y="1"/>
                  </a:cubicBezTo>
                  <a:cubicBezTo>
                    <a:pt x="98" y="1"/>
                    <a:pt x="95" y="2"/>
                    <a:pt x="93" y="4"/>
                  </a:cubicBezTo>
                  <a:cubicBezTo>
                    <a:pt x="87" y="9"/>
                    <a:pt x="79" y="10"/>
                    <a:pt x="70" y="10"/>
                  </a:cubicBezTo>
                  <a:cubicBezTo>
                    <a:pt x="66" y="10"/>
                    <a:pt x="62" y="10"/>
                    <a:pt x="59" y="10"/>
                  </a:cubicBezTo>
                  <a:cubicBezTo>
                    <a:pt x="46" y="9"/>
                    <a:pt x="34" y="6"/>
                    <a:pt x="22" y="2"/>
                  </a:cubicBezTo>
                  <a:cubicBezTo>
                    <a:pt x="20" y="1"/>
                    <a:pt x="16" y="0"/>
                    <a:pt x="12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Freeform 234"/>
            <p:cNvSpPr/>
            <p:nvPr/>
          </p:nvSpPr>
          <p:spPr bwMode="auto">
            <a:xfrm>
              <a:off x="2652713" y="2906713"/>
              <a:ext cx="68263" cy="104775"/>
            </a:xfrm>
            <a:custGeom>
              <a:avLst/>
              <a:gdLst>
                <a:gd name="T0" fmla="*/ 20 w 24"/>
                <a:gd name="T1" fmla="*/ 4 h 37"/>
                <a:gd name="T2" fmla="*/ 5 w 24"/>
                <a:gd name="T3" fmla="*/ 37 h 37"/>
                <a:gd name="T4" fmla="*/ 4 w 24"/>
                <a:gd name="T5" fmla="*/ 35 h 37"/>
                <a:gd name="T6" fmla="*/ 0 w 24"/>
                <a:gd name="T7" fmla="*/ 21 h 37"/>
                <a:gd name="T8" fmla="*/ 11 w 24"/>
                <a:gd name="T9" fmla="*/ 0 h 37"/>
                <a:gd name="T10" fmla="*/ 11 w 24"/>
                <a:gd name="T11" fmla="*/ 0 h 37"/>
                <a:gd name="T12" fmla="*/ 20 w 24"/>
                <a:gd name="T1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7">
                  <a:moveTo>
                    <a:pt x="20" y="4"/>
                  </a:moveTo>
                  <a:cubicBezTo>
                    <a:pt x="24" y="16"/>
                    <a:pt x="17" y="28"/>
                    <a:pt x="5" y="3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19" y="1"/>
                    <a:pt x="20" y="4"/>
                  </a:cubicBezTo>
                </a:path>
              </a:pathLst>
            </a:custGeom>
            <a:solidFill>
              <a:srgbClr val="361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Freeform 235"/>
            <p:cNvSpPr/>
            <p:nvPr/>
          </p:nvSpPr>
          <p:spPr bwMode="auto">
            <a:xfrm>
              <a:off x="2297113" y="2946401"/>
              <a:ext cx="369888" cy="117475"/>
            </a:xfrm>
            <a:custGeom>
              <a:avLst/>
              <a:gdLst>
                <a:gd name="T0" fmla="*/ 1 w 132"/>
                <a:gd name="T1" fmla="*/ 0 h 42"/>
                <a:gd name="T2" fmla="*/ 127 w 132"/>
                <a:gd name="T3" fmla="*/ 7 h 42"/>
                <a:gd name="T4" fmla="*/ 131 w 132"/>
                <a:gd name="T5" fmla="*/ 21 h 42"/>
                <a:gd name="T6" fmla="*/ 132 w 132"/>
                <a:gd name="T7" fmla="*/ 23 h 42"/>
                <a:gd name="T8" fmla="*/ 74 w 132"/>
                <a:gd name="T9" fmla="*/ 41 h 42"/>
                <a:gd name="T10" fmla="*/ 1 w 132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42">
                  <a:moveTo>
                    <a:pt x="1" y="0"/>
                  </a:moveTo>
                  <a:cubicBezTo>
                    <a:pt x="1" y="0"/>
                    <a:pt x="47" y="23"/>
                    <a:pt x="127" y="7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18" y="35"/>
                    <a:pt x="95" y="42"/>
                    <a:pt x="74" y="41"/>
                  </a:cubicBezTo>
                  <a:cubicBezTo>
                    <a:pt x="42" y="40"/>
                    <a:pt x="0" y="2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Freeform 236"/>
            <p:cNvSpPr/>
            <p:nvPr/>
          </p:nvSpPr>
          <p:spPr bwMode="auto">
            <a:xfrm>
              <a:off x="2300288" y="2854326"/>
              <a:ext cx="384175" cy="157163"/>
            </a:xfrm>
            <a:custGeom>
              <a:avLst/>
              <a:gdLst>
                <a:gd name="T0" fmla="*/ 137 w 137"/>
                <a:gd name="T1" fmla="*/ 19 h 56"/>
                <a:gd name="T2" fmla="*/ 126 w 137"/>
                <a:gd name="T3" fmla="*/ 40 h 56"/>
                <a:gd name="T4" fmla="*/ 0 w 137"/>
                <a:gd name="T5" fmla="*/ 33 h 56"/>
                <a:gd name="T6" fmla="*/ 0 w 137"/>
                <a:gd name="T7" fmla="*/ 33 h 56"/>
                <a:gd name="T8" fmla="*/ 2 w 137"/>
                <a:gd name="T9" fmla="*/ 25 h 56"/>
                <a:gd name="T10" fmla="*/ 81 w 137"/>
                <a:gd name="T11" fmla="*/ 21 h 56"/>
                <a:gd name="T12" fmla="*/ 117 w 137"/>
                <a:gd name="T13" fmla="*/ 20 h 56"/>
                <a:gd name="T14" fmla="*/ 137 w 137"/>
                <a:gd name="T15" fmla="*/ 19 h 56"/>
                <a:gd name="T16" fmla="*/ 137 w 137"/>
                <a:gd name="T17" fmla="*/ 1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56">
                  <a:moveTo>
                    <a:pt x="137" y="19"/>
                  </a:moveTo>
                  <a:cubicBezTo>
                    <a:pt x="126" y="40"/>
                    <a:pt x="126" y="40"/>
                    <a:pt x="126" y="40"/>
                  </a:cubicBezTo>
                  <a:cubicBezTo>
                    <a:pt x="46" y="56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1" y="28"/>
                    <a:pt x="2" y="25"/>
                  </a:cubicBezTo>
                  <a:cubicBezTo>
                    <a:pt x="12" y="0"/>
                    <a:pt x="40" y="19"/>
                    <a:pt x="81" y="21"/>
                  </a:cubicBezTo>
                  <a:cubicBezTo>
                    <a:pt x="94" y="22"/>
                    <a:pt x="107" y="21"/>
                    <a:pt x="117" y="20"/>
                  </a:cubicBezTo>
                  <a:cubicBezTo>
                    <a:pt x="125" y="19"/>
                    <a:pt x="132" y="18"/>
                    <a:pt x="137" y="19"/>
                  </a:cubicBezTo>
                  <a:cubicBezTo>
                    <a:pt x="137" y="19"/>
                    <a:pt x="137" y="19"/>
                    <a:pt x="13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237"/>
            <p:cNvSpPr>
              <a:spLocks noEditPoints="1"/>
            </p:cNvSpPr>
            <p:nvPr/>
          </p:nvSpPr>
          <p:spPr bwMode="auto">
            <a:xfrm>
              <a:off x="2527301" y="2906713"/>
              <a:ext cx="153988" cy="7938"/>
            </a:xfrm>
            <a:custGeom>
              <a:avLst/>
              <a:gdLst>
                <a:gd name="T0" fmla="*/ 0 w 55"/>
                <a:gd name="T1" fmla="*/ 2 h 3"/>
                <a:gd name="T2" fmla="*/ 0 w 55"/>
                <a:gd name="T3" fmla="*/ 2 h 3"/>
                <a:gd name="T4" fmla="*/ 0 w 55"/>
                <a:gd name="T5" fmla="*/ 2 h 3"/>
                <a:gd name="T6" fmla="*/ 55 w 55"/>
                <a:gd name="T7" fmla="*/ 0 h 3"/>
                <a:gd name="T8" fmla="*/ 36 w 55"/>
                <a:gd name="T9" fmla="*/ 1 h 3"/>
                <a:gd name="T10" fmla="*/ 10 w 55"/>
                <a:gd name="T11" fmla="*/ 3 h 3"/>
                <a:gd name="T12" fmla="*/ 8 w 55"/>
                <a:gd name="T13" fmla="*/ 2 h 3"/>
                <a:gd name="T14" fmla="*/ 10 w 55"/>
                <a:gd name="T15" fmla="*/ 3 h 3"/>
                <a:gd name="T16" fmla="*/ 36 w 55"/>
                <a:gd name="T17" fmla="*/ 1 h 3"/>
                <a:gd name="T18" fmla="*/ 55 w 55"/>
                <a:gd name="T19" fmla="*/ 0 h 3"/>
                <a:gd name="T20" fmla="*/ 55 w 55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55" y="0"/>
                  </a:moveTo>
                  <a:cubicBezTo>
                    <a:pt x="50" y="0"/>
                    <a:pt x="44" y="0"/>
                    <a:pt x="36" y="1"/>
                  </a:cubicBezTo>
                  <a:cubicBezTo>
                    <a:pt x="28" y="2"/>
                    <a:pt x="19" y="3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9" y="3"/>
                    <a:pt x="28" y="2"/>
                    <a:pt x="36" y="1"/>
                  </a:cubicBezTo>
                  <a:cubicBezTo>
                    <a:pt x="44" y="0"/>
                    <a:pt x="50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rgbClr val="C9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238"/>
            <p:cNvSpPr/>
            <p:nvPr/>
          </p:nvSpPr>
          <p:spPr bwMode="auto">
            <a:xfrm>
              <a:off x="2681288" y="2906713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31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239"/>
            <p:cNvSpPr/>
            <p:nvPr/>
          </p:nvSpPr>
          <p:spPr bwMode="auto">
            <a:xfrm>
              <a:off x="2322513" y="2887663"/>
              <a:ext cx="361950" cy="44450"/>
            </a:xfrm>
            <a:custGeom>
              <a:avLst/>
              <a:gdLst>
                <a:gd name="T0" fmla="*/ 13 w 129"/>
                <a:gd name="T1" fmla="*/ 0 h 16"/>
                <a:gd name="T2" fmla="*/ 0 w 129"/>
                <a:gd name="T3" fmla="*/ 4 h 16"/>
                <a:gd name="T4" fmla="*/ 76 w 129"/>
                <a:gd name="T5" fmla="*/ 16 h 16"/>
                <a:gd name="T6" fmla="*/ 128 w 129"/>
                <a:gd name="T7" fmla="*/ 9 h 16"/>
                <a:gd name="T8" fmla="*/ 129 w 129"/>
                <a:gd name="T9" fmla="*/ 7 h 16"/>
                <a:gd name="T10" fmla="*/ 129 w 129"/>
                <a:gd name="T11" fmla="*/ 7 h 16"/>
                <a:gd name="T12" fmla="*/ 129 w 129"/>
                <a:gd name="T13" fmla="*/ 7 h 16"/>
                <a:gd name="T14" fmla="*/ 128 w 129"/>
                <a:gd name="T15" fmla="*/ 7 h 16"/>
                <a:gd name="T16" fmla="*/ 109 w 129"/>
                <a:gd name="T17" fmla="*/ 8 h 16"/>
                <a:gd name="T18" fmla="*/ 83 w 129"/>
                <a:gd name="T19" fmla="*/ 10 h 16"/>
                <a:gd name="T20" fmla="*/ 81 w 129"/>
                <a:gd name="T21" fmla="*/ 9 h 16"/>
                <a:gd name="T22" fmla="*/ 73 w 129"/>
                <a:gd name="T23" fmla="*/ 9 h 16"/>
                <a:gd name="T24" fmla="*/ 73 w 129"/>
                <a:gd name="T25" fmla="*/ 9 h 16"/>
                <a:gd name="T26" fmla="*/ 73 w 129"/>
                <a:gd name="T27" fmla="*/ 9 h 16"/>
                <a:gd name="T28" fmla="*/ 73 w 129"/>
                <a:gd name="T29" fmla="*/ 9 h 16"/>
                <a:gd name="T30" fmla="*/ 73 w 129"/>
                <a:gd name="T31" fmla="*/ 9 h 16"/>
                <a:gd name="T32" fmla="*/ 13 w 129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6">
                  <a:moveTo>
                    <a:pt x="13" y="0"/>
                  </a:moveTo>
                  <a:cubicBezTo>
                    <a:pt x="8" y="0"/>
                    <a:pt x="4" y="1"/>
                    <a:pt x="0" y="4"/>
                  </a:cubicBezTo>
                  <a:cubicBezTo>
                    <a:pt x="24" y="11"/>
                    <a:pt x="50" y="16"/>
                    <a:pt x="76" y="16"/>
                  </a:cubicBezTo>
                  <a:cubicBezTo>
                    <a:pt x="94" y="16"/>
                    <a:pt x="112" y="14"/>
                    <a:pt x="128" y="9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28" y="7"/>
                    <a:pt x="128" y="7"/>
                  </a:cubicBezTo>
                  <a:cubicBezTo>
                    <a:pt x="123" y="7"/>
                    <a:pt x="117" y="7"/>
                    <a:pt x="109" y="8"/>
                  </a:cubicBezTo>
                  <a:cubicBezTo>
                    <a:pt x="101" y="9"/>
                    <a:pt x="92" y="10"/>
                    <a:pt x="83" y="10"/>
                  </a:cubicBezTo>
                  <a:cubicBezTo>
                    <a:pt x="82" y="10"/>
                    <a:pt x="81" y="10"/>
                    <a:pt x="81" y="9"/>
                  </a:cubicBezTo>
                  <a:cubicBezTo>
                    <a:pt x="78" y="9"/>
                    <a:pt x="76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48" y="8"/>
                    <a:pt x="28" y="0"/>
                    <a:pt x="1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240"/>
            <p:cNvSpPr/>
            <p:nvPr/>
          </p:nvSpPr>
          <p:spPr bwMode="auto">
            <a:xfrm>
              <a:off x="2297113" y="2943226"/>
              <a:ext cx="358775" cy="42863"/>
            </a:xfrm>
            <a:custGeom>
              <a:avLst/>
              <a:gdLst>
                <a:gd name="T0" fmla="*/ 2 w 128"/>
                <a:gd name="T1" fmla="*/ 0 h 15"/>
                <a:gd name="T2" fmla="*/ 7 w 128"/>
                <a:gd name="T3" fmla="*/ 2 h 15"/>
                <a:gd name="T4" fmla="*/ 13 w 128"/>
                <a:gd name="T5" fmla="*/ 4 h 15"/>
                <a:gd name="T6" fmla="*/ 21 w 128"/>
                <a:gd name="T7" fmla="*/ 6 h 15"/>
                <a:gd name="T8" fmla="*/ 30 w 128"/>
                <a:gd name="T9" fmla="*/ 8 h 15"/>
                <a:gd name="T10" fmla="*/ 41 w 128"/>
                <a:gd name="T11" fmla="*/ 9 h 15"/>
                <a:gd name="T12" fmla="*/ 52 w 128"/>
                <a:gd name="T13" fmla="*/ 11 h 15"/>
                <a:gd name="T14" fmla="*/ 64 w 128"/>
                <a:gd name="T15" fmla="*/ 11 h 15"/>
                <a:gd name="T16" fmla="*/ 75 w 128"/>
                <a:gd name="T17" fmla="*/ 11 h 15"/>
                <a:gd name="T18" fmla="*/ 87 w 128"/>
                <a:gd name="T19" fmla="*/ 11 h 15"/>
                <a:gd name="T20" fmla="*/ 97 w 128"/>
                <a:gd name="T21" fmla="*/ 10 h 15"/>
                <a:gd name="T22" fmla="*/ 107 w 128"/>
                <a:gd name="T23" fmla="*/ 9 h 15"/>
                <a:gd name="T24" fmla="*/ 115 w 128"/>
                <a:gd name="T25" fmla="*/ 8 h 15"/>
                <a:gd name="T26" fmla="*/ 121 w 128"/>
                <a:gd name="T27" fmla="*/ 7 h 15"/>
                <a:gd name="T28" fmla="*/ 127 w 128"/>
                <a:gd name="T29" fmla="*/ 7 h 15"/>
                <a:gd name="T30" fmla="*/ 127 w 128"/>
                <a:gd name="T31" fmla="*/ 7 h 15"/>
                <a:gd name="T32" fmla="*/ 128 w 128"/>
                <a:gd name="T33" fmla="*/ 7 h 15"/>
                <a:gd name="T34" fmla="*/ 127 w 128"/>
                <a:gd name="T35" fmla="*/ 9 h 15"/>
                <a:gd name="T36" fmla="*/ 122 w 128"/>
                <a:gd name="T37" fmla="*/ 10 h 15"/>
                <a:gd name="T38" fmla="*/ 107 w 128"/>
                <a:gd name="T39" fmla="*/ 12 h 15"/>
                <a:gd name="T40" fmla="*/ 98 w 128"/>
                <a:gd name="T41" fmla="*/ 14 h 15"/>
                <a:gd name="T42" fmla="*/ 87 w 128"/>
                <a:gd name="T43" fmla="*/ 15 h 15"/>
                <a:gd name="T44" fmla="*/ 75 w 128"/>
                <a:gd name="T45" fmla="*/ 15 h 15"/>
                <a:gd name="T46" fmla="*/ 63 w 128"/>
                <a:gd name="T47" fmla="*/ 15 h 15"/>
                <a:gd name="T48" fmla="*/ 52 w 128"/>
                <a:gd name="T49" fmla="*/ 15 h 15"/>
                <a:gd name="T50" fmla="*/ 40 w 128"/>
                <a:gd name="T51" fmla="*/ 13 h 15"/>
                <a:gd name="T52" fmla="*/ 29 w 128"/>
                <a:gd name="T53" fmla="*/ 11 h 15"/>
                <a:gd name="T54" fmla="*/ 20 w 128"/>
                <a:gd name="T55" fmla="*/ 9 h 15"/>
                <a:gd name="T56" fmla="*/ 1 w 128"/>
                <a:gd name="T57" fmla="*/ 2 h 15"/>
                <a:gd name="T58" fmla="*/ 1 w 128"/>
                <a:gd name="T59" fmla="*/ 1 h 15"/>
                <a:gd name="T60" fmla="*/ 2 w 128"/>
                <a:gd name="T6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5">
                  <a:moveTo>
                    <a:pt x="2" y="0"/>
                  </a:moveTo>
                  <a:cubicBezTo>
                    <a:pt x="2" y="0"/>
                    <a:pt x="4" y="1"/>
                    <a:pt x="7" y="2"/>
                  </a:cubicBezTo>
                  <a:cubicBezTo>
                    <a:pt x="9" y="3"/>
                    <a:pt x="11" y="3"/>
                    <a:pt x="13" y="4"/>
                  </a:cubicBezTo>
                  <a:cubicBezTo>
                    <a:pt x="15" y="5"/>
                    <a:pt x="18" y="5"/>
                    <a:pt x="21" y="6"/>
                  </a:cubicBezTo>
                  <a:cubicBezTo>
                    <a:pt x="24" y="7"/>
                    <a:pt x="27" y="7"/>
                    <a:pt x="30" y="8"/>
                  </a:cubicBezTo>
                  <a:cubicBezTo>
                    <a:pt x="33" y="8"/>
                    <a:pt x="37" y="9"/>
                    <a:pt x="41" y="9"/>
                  </a:cubicBezTo>
                  <a:cubicBezTo>
                    <a:pt x="44" y="10"/>
                    <a:pt x="48" y="10"/>
                    <a:pt x="52" y="11"/>
                  </a:cubicBezTo>
                  <a:cubicBezTo>
                    <a:pt x="56" y="11"/>
                    <a:pt x="60" y="11"/>
                    <a:pt x="64" y="11"/>
                  </a:cubicBezTo>
                  <a:cubicBezTo>
                    <a:pt x="68" y="11"/>
                    <a:pt x="72" y="12"/>
                    <a:pt x="75" y="11"/>
                  </a:cubicBezTo>
                  <a:cubicBezTo>
                    <a:pt x="79" y="11"/>
                    <a:pt x="83" y="11"/>
                    <a:pt x="87" y="11"/>
                  </a:cubicBezTo>
                  <a:cubicBezTo>
                    <a:pt x="90" y="11"/>
                    <a:pt x="94" y="11"/>
                    <a:pt x="97" y="10"/>
                  </a:cubicBezTo>
                  <a:cubicBezTo>
                    <a:pt x="101" y="10"/>
                    <a:pt x="104" y="10"/>
                    <a:pt x="107" y="9"/>
                  </a:cubicBezTo>
                  <a:cubicBezTo>
                    <a:pt x="110" y="9"/>
                    <a:pt x="113" y="9"/>
                    <a:pt x="115" y="8"/>
                  </a:cubicBezTo>
                  <a:cubicBezTo>
                    <a:pt x="117" y="8"/>
                    <a:pt x="119" y="8"/>
                    <a:pt x="121" y="7"/>
                  </a:cubicBezTo>
                  <a:cubicBezTo>
                    <a:pt x="125" y="7"/>
                    <a:pt x="127" y="7"/>
                    <a:pt x="127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7" y="7"/>
                    <a:pt x="128" y="7"/>
                    <a:pt x="128" y="7"/>
                  </a:cubicBezTo>
                  <a:cubicBezTo>
                    <a:pt x="128" y="8"/>
                    <a:pt x="128" y="9"/>
                    <a:pt x="127" y="9"/>
                  </a:cubicBezTo>
                  <a:cubicBezTo>
                    <a:pt x="127" y="9"/>
                    <a:pt x="125" y="9"/>
                    <a:pt x="122" y="10"/>
                  </a:cubicBezTo>
                  <a:cubicBezTo>
                    <a:pt x="118" y="10"/>
                    <a:pt x="113" y="12"/>
                    <a:pt x="107" y="12"/>
                  </a:cubicBezTo>
                  <a:cubicBezTo>
                    <a:pt x="104" y="13"/>
                    <a:pt x="101" y="13"/>
                    <a:pt x="98" y="14"/>
                  </a:cubicBezTo>
                  <a:cubicBezTo>
                    <a:pt x="94" y="14"/>
                    <a:pt x="91" y="14"/>
                    <a:pt x="87" y="15"/>
                  </a:cubicBezTo>
                  <a:cubicBezTo>
                    <a:pt x="83" y="15"/>
                    <a:pt x="79" y="15"/>
                    <a:pt x="75" y="15"/>
                  </a:cubicBezTo>
                  <a:cubicBezTo>
                    <a:pt x="72" y="15"/>
                    <a:pt x="68" y="15"/>
                    <a:pt x="63" y="15"/>
                  </a:cubicBezTo>
                  <a:cubicBezTo>
                    <a:pt x="59" y="15"/>
                    <a:pt x="55" y="15"/>
                    <a:pt x="52" y="15"/>
                  </a:cubicBezTo>
                  <a:cubicBezTo>
                    <a:pt x="48" y="14"/>
                    <a:pt x="44" y="14"/>
                    <a:pt x="40" y="13"/>
                  </a:cubicBezTo>
                  <a:cubicBezTo>
                    <a:pt x="36" y="13"/>
                    <a:pt x="33" y="12"/>
                    <a:pt x="29" y="11"/>
                  </a:cubicBezTo>
                  <a:cubicBezTo>
                    <a:pt x="26" y="11"/>
                    <a:pt x="23" y="10"/>
                    <a:pt x="20" y="9"/>
                  </a:cubicBezTo>
                  <a:cubicBezTo>
                    <a:pt x="8" y="6"/>
                    <a:pt x="1" y="2"/>
                    <a:pt x="1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616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241"/>
            <p:cNvSpPr/>
            <p:nvPr/>
          </p:nvSpPr>
          <p:spPr bwMode="auto">
            <a:xfrm>
              <a:off x="1919288" y="2587626"/>
              <a:ext cx="447675" cy="187325"/>
            </a:xfrm>
            <a:custGeom>
              <a:avLst/>
              <a:gdLst>
                <a:gd name="T0" fmla="*/ 47 w 160"/>
                <a:gd name="T1" fmla="*/ 0 h 67"/>
                <a:gd name="T2" fmla="*/ 0 w 160"/>
                <a:gd name="T3" fmla="*/ 22 h 67"/>
                <a:gd name="T4" fmla="*/ 2 w 160"/>
                <a:gd name="T5" fmla="*/ 24 h 67"/>
                <a:gd name="T6" fmla="*/ 5 w 160"/>
                <a:gd name="T7" fmla="*/ 25 h 67"/>
                <a:gd name="T8" fmla="*/ 10 w 160"/>
                <a:gd name="T9" fmla="*/ 14 h 67"/>
                <a:gd name="T10" fmla="*/ 43 w 160"/>
                <a:gd name="T11" fmla="*/ 6 h 67"/>
                <a:gd name="T12" fmla="*/ 136 w 160"/>
                <a:gd name="T13" fmla="*/ 62 h 67"/>
                <a:gd name="T14" fmla="*/ 135 w 160"/>
                <a:gd name="T15" fmla="*/ 65 h 67"/>
                <a:gd name="T16" fmla="*/ 141 w 160"/>
                <a:gd name="T17" fmla="*/ 67 h 67"/>
                <a:gd name="T18" fmla="*/ 143 w 160"/>
                <a:gd name="T19" fmla="*/ 67 h 67"/>
                <a:gd name="T20" fmla="*/ 154 w 160"/>
                <a:gd name="T21" fmla="*/ 50 h 67"/>
                <a:gd name="T22" fmla="*/ 71 w 160"/>
                <a:gd name="T23" fmla="*/ 2 h 67"/>
                <a:gd name="T24" fmla="*/ 47 w 160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67">
                  <a:moveTo>
                    <a:pt x="47" y="0"/>
                  </a:moveTo>
                  <a:cubicBezTo>
                    <a:pt x="26" y="0"/>
                    <a:pt x="1" y="4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3" y="24"/>
                    <a:pt x="4" y="24"/>
                    <a:pt x="5" y="25"/>
                  </a:cubicBezTo>
                  <a:cubicBezTo>
                    <a:pt x="5" y="20"/>
                    <a:pt x="7" y="16"/>
                    <a:pt x="10" y="14"/>
                  </a:cubicBezTo>
                  <a:cubicBezTo>
                    <a:pt x="20" y="8"/>
                    <a:pt x="31" y="6"/>
                    <a:pt x="43" y="6"/>
                  </a:cubicBezTo>
                  <a:cubicBezTo>
                    <a:pt x="88" y="6"/>
                    <a:pt x="141" y="38"/>
                    <a:pt x="136" y="62"/>
                  </a:cubicBezTo>
                  <a:cubicBezTo>
                    <a:pt x="136" y="63"/>
                    <a:pt x="135" y="64"/>
                    <a:pt x="135" y="65"/>
                  </a:cubicBezTo>
                  <a:cubicBezTo>
                    <a:pt x="137" y="66"/>
                    <a:pt x="139" y="66"/>
                    <a:pt x="141" y="67"/>
                  </a:cubicBezTo>
                  <a:cubicBezTo>
                    <a:pt x="142" y="67"/>
                    <a:pt x="143" y="67"/>
                    <a:pt x="143" y="67"/>
                  </a:cubicBezTo>
                  <a:cubicBezTo>
                    <a:pt x="151" y="67"/>
                    <a:pt x="160" y="58"/>
                    <a:pt x="154" y="50"/>
                  </a:cubicBezTo>
                  <a:cubicBezTo>
                    <a:pt x="133" y="20"/>
                    <a:pt x="108" y="6"/>
                    <a:pt x="71" y="2"/>
                  </a:cubicBezTo>
                  <a:cubicBezTo>
                    <a:pt x="66" y="1"/>
                    <a:pt x="57" y="0"/>
                    <a:pt x="47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242"/>
            <p:cNvSpPr/>
            <p:nvPr/>
          </p:nvSpPr>
          <p:spPr bwMode="auto">
            <a:xfrm>
              <a:off x="1931988" y="2603501"/>
              <a:ext cx="382588" cy="166688"/>
            </a:xfrm>
            <a:custGeom>
              <a:avLst/>
              <a:gdLst>
                <a:gd name="T0" fmla="*/ 38 w 136"/>
                <a:gd name="T1" fmla="*/ 0 h 59"/>
                <a:gd name="T2" fmla="*/ 5 w 136"/>
                <a:gd name="T3" fmla="*/ 8 h 59"/>
                <a:gd name="T4" fmla="*/ 0 w 136"/>
                <a:gd name="T5" fmla="*/ 19 h 59"/>
                <a:gd name="T6" fmla="*/ 3 w 136"/>
                <a:gd name="T7" fmla="*/ 19 h 59"/>
                <a:gd name="T8" fmla="*/ 26 w 136"/>
                <a:gd name="T9" fmla="*/ 15 h 59"/>
                <a:gd name="T10" fmla="*/ 33 w 136"/>
                <a:gd name="T11" fmla="*/ 14 h 59"/>
                <a:gd name="T12" fmla="*/ 69 w 136"/>
                <a:gd name="T13" fmla="*/ 19 h 59"/>
                <a:gd name="T14" fmla="*/ 114 w 136"/>
                <a:gd name="T15" fmla="*/ 41 h 59"/>
                <a:gd name="T16" fmla="*/ 130 w 136"/>
                <a:gd name="T17" fmla="*/ 59 h 59"/>
                <a:gd name="T18" fmla="*/ 131 w 136"/>
                <a:gd name="T19" fmla="*/ 56 h 59"/>
                <a:gd name="T20" fmla="*/ 38 w 136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59">
                  <a:moveTo>
                    <a:pt x="38" y="0"/>
                  </a:moveTo>
                  <a:cubicBezTo>
                    <a:pt x="26" y="0"/>
                    <a:pt x="15" y="2"/>
                    <a:pt x="5" y="8"/>
                  </a:cubicBezTo>
                  <a:cubicBezTo>
                    <a:pt x="2" y="10"/>
                    <a:pt x="0" y="14"/>
                    <a:pt x="0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10" y="19"/>
                    <a:pt x="19" y="15"/>
                    <a:pt x="26" y="15"/>
                  </a:cubicBezTo>
                  <a:cubicBezTo>
                    <a:pt x="29" y="14"/>
                    <a:pt x="31" y="14"/>
                    <a:pt x="33" y="14"/>
                  </a:cubicBezTo>
                  <a:cubicBezTo>
                    <a:pt x="45" y="14"/>
                    <a:pt x="57" y="16"/>
                    <a:pt x="69" y="19"/>
                  </a:cubicBezTo>
                  <a:cubicBezTo>
                    <a:pt x="84" y="23"/>
                    <a:pt x="104" y="28"/>
                    <a:pt x="114" y="41"/>
                  </a:cubicBezTo>
                  <a:cubicBezTo>
                    <a:pt x="119" y="48"/>
                    <a:pt x="123" y="55"/>
                    <a:pt x="130" y="59"/>
                  </a:cubicBezTo>
                  <a:cubicBezTo>
                    <a:pt x="130" y="58"/>
                    <a:pt x="131" y="57"/>
                    <a:pt x="131" y="56"/>
                  </a:cubicBezTo>
                  <a:cubicBezTo>
                    <a:pt x="136" y="32"/>
                    <a:pt x="83" y="0"/>
                    <a:pt x="38" y="0"/>
                  </a:cubicBezTo>
                </a:path>
              </a:pathLst>
            </a:custGeom>
            <a:solidFill>
              <a:srgbClr val="C9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243"/>
            <p:cNvSpPr/>
            <p:nvPr/>
          </p:nvSpPr>
          <p:spPr bwMode="auto">
            <a:xfrm>
              <a:off x="1773238" y="2657476"/>
              <a:ext cx="55563" cy="114300"/>
            </a:xfrm>
            <a:custGeom>
              <a:avLst/>
              <a:gdLst>
                <a:gd name="T0" fmla="*/ 0 w 20"/>
                <a:gd name="T1" fmla="*/ 0 h 41"/>
                <a:gd name="T2" fmla="*/ 12 w 20"/>
                <a:gd name="T3" fmla="*/ 40 h 41"/>
                <a:gd name="T4" fmla="*/ 12 w 20"/>
                <a:gd name="T5" fmla="*/ 40 h 41"/>
                <a:gd name="T6" fmla="*/ 10 w 20"/>
                <a:gd name="T7" fmla="*/ 41 h 41"/>
                <a:gd name="T8" fmla="*/ 10 w 20"/>
                <a:gd name="T9" fmla="*/ 41 h 41"/>
                <a:gd name="T10" fmla="*/ 12 w 20"/>
                <a:gd name="T11" fmla="*/ 40 h 41"/>
                <a:gd name="T12" fmla="*/ 12 w 20"/>
                <a:gd name="T13" fmla="*/ 40 h 41"/>
                <a:gd name="T14" fmla="*/ 13 w 20"/>
                <a:gd name="T15" fmla="*/ 41 h 41"/>
                <a:gd name="T16" fmla="*/ 14 w 20"/>
                <a:gd name="T17" fmla="*/ 41 h 41"/>
                <a:gd name="T18" fmla="*/ 19 w 20"/>
                <a:gd name="T19" fmla="*/ 32 h 41"/>
                <a:gd name="T20" fmla="*/ 13 w 20"/>
                <a:gd name="T21" fmla="*/ 23 h 41"/>
                <a:gd name="T22" fmla="*/ 9 w 20"/>
                <a:gd name="T23" fmla="*/ 13 h 41"/>
                <a:gd name="T24" fmla="*/ 0 w 20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41">
                  <a:moveTo>
                    <a:pt x="0" y="0"/>
                  </a:moveTo>
                  <a:cubicBezTo>
                    <a:pt x="2" y="13"/>
                    <a:pt x="6" y="27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1" y="40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1"/>
                    <a:pt x="13" y="41"/>
                  </a:cubicBezTo>
                  <a:cubicBezTo>
                    <a:pt x="13" y="41"/>
                    <a:pt x="13" y="41"/>
                    <a:pt x="14" y="41"/>
                  </a:cubicBezTo>
                  <a:cubicBezTo>
                    <a:pt x="17" y="40"/>
                    <a:pt x="20" y="35"/>
                    <a:pt x="19" y="32"/>
                  </a:cubicBezTo>
                  <a:cubicBezTo>
                    <a:pt x="18" y="28"/>
                    <a:pt x="15" y="26"/>
                    <a:pt x="13" y="23"/>
                  </a:cubicBezTo>
                  <a:cubicBezTo>
                    <a:pt x="11" y="20"/>
                    <a:pt x="10" y="16"/>
                    <a:pt x="9" y="13"/>
                  </a:cubicBezTo>
                  <a:cubicBezTo>
                    <a:pt x="8" y="9"/>
                    <a:pt x="5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244"/>
            <p:cNvSpPr/>
            <p:nvPr/>
          </p:nvSpPr>
          <p:spPr bwMode="auto">
            <a:xfrm>
              <a:off x="1800226" y="2770188"/>
              <a:ext cx="9525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1 h 1"/>
                <a:gd name="T6" fmla="*/ 1 w 3"/>
                <a:gd name="T7" fmla="*/ 1 h 1"/>
                <a:gd name="T8" fmla="*/ 3 w 3"/>
                <a:gd name="T9" fmla="*/ 1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245"/>
            <p:cNvSpPr/>
            <p:nvPr/>
          </p:nvSpPr>
          <p:spPr bwMode="auto">
            <a:xfrm>
              <a:off x="1744663" y="2657476"/>
              <a:ext cx="61913" cy="114300"/>
            </a:xfrm>
            <a:custGeom>
              <a:avLst/>
              <a:gdLst>
                <a:gd name="T0" fmla="*/ 10 w 22"/>
                <a:gd name="T1" fmla="*/ 0 h 41"/>
                <a:gd name="T2" fmla="*/ 6 w 22"/>
                <a:gd name="T3" fmla="*/ 2 h 41"/>
                <a:gd name="T4" fmla="*/ 5 w 22"/>
                <a:gd name="T5" fmla="*/ 24 h 41"/>
                <a:gd name="T6" fmla="*/ 20 w 22"/>
                <a:gd name="T7" fmla="*/ 41 h 41"/>
                <a:gd name="T8" fmla="*/ 22 w 22"/>
                <a:gd name="T9" fmla="*/ 40 h 41"/>
                <a:gd name="T10" fmla="*/ 22 w 22"/>
                <a:gd name="T11" fmla="*/ 40 h 41"/>
                <a:gd name="T12" fmla="*/ 10 w 22"/>
                <a:gd name="T13" fmla="*/ 0 h 41"/>
                <a:gd name="T14" fmla="*/ 10 w 2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1">
                  <a:moveTo>
                    <a:pt x="10" y="0"/>
                  </a:moveTo>
                  <a:cubicBezTo>
                    <a:pt x="9" y="0"/>
                    <a:pt x="7" y="0"/>
                    <a:pt x="6" y="2"/>
                  </a:cubicBezTo>
                  <a:cubicBezTo>
                    <a:pt x="0" y="6"/>
                    <a:pt x="4" y="18"/>
                    <a:pt x="5" y="24"/>
                  </a:cubicBezTo>
                  <a:cubicBezTo>
                    <a:pt x="7" y="31"/>
                    <a:pt x="12" y="40"/>
                    <a:pt x="20" y="41"/>
                  </a:cubicBezTo>
                  <a:cubicBezTo>
                    <a:pt x="21" y="40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6" y="27"/>
                    <a:pt x="12" y="13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E3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246"/>
            <p:cNvSpPr/>
            <p:nvPr/>
          </p:nvSpPr>
          <p:spPr bwMode="auto">
            <a:xfrm>
              <a:off x="2689226" y="2492376"/>
              <a:ext cx="441325" cy="217488"/>
            </a:xfrm>
            <a:custGeom>
              <a:avLst/>
              <a:gdLst>
                <a:gd name="T0" fmla="*/ 113 w 157"/>
                <a:gd name="T1" fmla="*/ 0 h 78"/>
                <a:gd name="T2" fmla="*/ 62 w 157"/>
                <a:gd name="T3" fmla="*/ 12 h 78"/>
                <a:gd name="T4" fmla="*/ 2 w 157"/>
                <a:gd name="T5" fmla="*/ 72 h 78"/>
                <a:gd name="T6" fmla="*/ 8 w 157"/>
                <a:gd name="T7" fmla="*/ 78 h 78"/>
                <a:gd name="T8" fmla="*/ 10 w 157"/>
                <a:gd name="T9" fmla="*/ 77 h 78"/>
                <a:gd name="T10" fmla="*/ 9 w 157"/>
                <a:gd name="T11" fmla="*/ 76 h 78"/>
                <a:gd name="T12" fmla="*/ 105 w 157"/>
                <a:gd name="T13" fmla="*/ 6 h 78"/>
                <a:gd name="T14" fmla="*/ 127 w 157"/>
                <a:gd name="T15" fmla="*/ 10 h 78"/>
                <a:gd name="T16" fmla="*/ 134 w 157"/>
                <a:gd name="T17" fmla="*/ 21 h 78"/>
                <a:gd name="T18" fmla="*/ 142 w 157"/>
                <a:gd name="T19" fmla="*/ 23 h 78"/>
                <a:gd name="T20" fmla="*/ 145 w 157"/>
                <a:gd name="T21" fmla="*/ 23 h 78"/>
                <a:gd name="T22" fmla="*/ 149 w 157"/>
                <a:gd name="T23" fmla="*/ 8 h 78"/>
                <a:gd name="T24" fmla="*/ 113 w 157"/>
                <a:gd name="T2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78">
                  <a:moveTo>
                    <a:pt x="113" y="0"/>
                  </a:moveTo>
                  <a:cubicBezTo>
                    <a:pt x="95" y="0"/>
                    <a:pt x="78" y="5"/>
                    <a:pt x="62" y="12"/>
                  </a:cubicBezTo>
                  <a:cubicBezTo>
                    <a:pt x="39" y="23"/>
                    <a:pt x="6" y="44"/>
                    <a:pt x="2" y="72"/>
                  </a:cubicBezTo>
                  <a:cubicBezTo>
                    <a:pt x="2" y="76"/>
                    <a:pt x="5" y="78"/>
                    <a:pt x="8" y="78"/>
                  </a:cubicBezTo>
                  <a:cubicBezTo>
                    <a:pt x="9" y="78"/>
                    <a:pt x="9" y="77"/>
                    <a:pt x="10" y="77"/>
                  </a:cubicBezTo>
                  <a:cubicBezTo>
                    <a:pt x="10" y="77"/>
                    <a:pt x="10" y="77"/>
                    <a:pt x="9" y="76"/>
                  </a:cubicBezTo>
                  <a:cubicBezTo>
                    <a:pt x="0" y="51"/>
                    <a:pt x="58" y="6"/>
                    <a:pt x="105" y="6"/>
                  </a:cubicBezTo>
                  <a:cubicBezTo>
                    <a:pt x="113" y="6"/>
                    <a:pt x="120" y="7"/>
                    <a:pt x="127" y="10"/>
                  </a:cubicBezTo>
                  <a:cubicBezTo>
                    <a:pt x="131" y="11"/>
                    <a:pt x="133" y="15"/>
                    <a:pt x="134" y="21"/>
                  </a:cubicBezTo>
                  <a:cubicBezTo>
                    <a:pt x="137" y="21"/>
                    <a:pt x="139" y="22"/>
                    <a:pt x="142" y="23"/>
                  </a:cubicBezTo>
                  <a:cubicBezTo>
                    <a:pt x="143" y="23"/>
                    <a:pt x="144" y="23"/>
                    <a:pt x="145" y="23"/>
                  </a:cubicBezTo>
                  <a:cubicBezTo>
                    <a:pt x="152" y="23"/>
                    <a:pt x="157" y="11"/>
                    <a:pt x="149" y="8"/>
                  </a:cubicBezTo>
                  <a:cubicBezTo>
                    <a:pt x="137" y="2"/>
                    <a:pt x="125" y="0"/>
                    <a:pt x="11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247"/>
            <p:cNvSpPr/>
            <p:nvPr/>
          </p:nvSpPr>
          <p:spPr bwMode="auto">
            <a:xfrm>
              <a:off x="2689226" y="2508251"/>
              <a:ext cx="376238" cy="200025"/>
            </a:xfrm>
            <a:custGeom>
              <a:avLst/>
              <a:gdLst>
                <a:gd name="T0" fmla="*/ 105 w 134"/>
                <a:gd name="T1" fmla="*/ 0 h 71"/>
                <a:gd name="T2" fmla="*/ 9 w 134"/>
                <a:gd name="T3" fmla="*/ 70 h 71"/>
                <a:gd name="T4" fmla="*/ 10 w 134"/>
                <a:gd name="T5" fmla="*/ 71 h 71"/>
                <a:gd name="T6" fmla="*/ 12 w 134"/>
                <a:gd name="T7" fmla="*/ 70 h 71"/>
                <a:gd name="T8" fmla="*/ 34 w 134"/>
                <a:gd name="T9" fmla="*/ 46 h 71"/>
                <a:gd name="T10" fmla="*/ 66 w 134"/>
                <a:gd name="T11" fmla="*/ 23 h 71"/>
                <a:gd name="T12" fmla="*/ 111 w 134"/>
                <a:gd name="T13" fmla="*/ 12 h 71"/>
                <a:gd name="T14" fmla="*/ 134 w 134"/>
                <a:gd name="T15" fmla="*/ 15 h 71"/>
                <a:gd name="T16" fmla="*/ 127 w 134"/>
                <a:gd name="T17" fmla="*/ 4 h 71"/>
                <a:gd name="T18" fmla="*/ 105 w 134"/>
                <a:gd name="T1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71">
                  <a:moveTo>
                    <a:pt x="105" y="0"/>
                  </a:moveTo>
                  <a:cubicBezTo>
                    <a:pt x="58" y="0"/>
                    <a:pt x="0" y="45"/>
                    <a:pt x="9" y="70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2" y="70"/>
                  </a:cubicBezTo>
                  <a:cubicBezTo>
                    <a:pt x="20" y="63"/>
                    <a:pt x="26" y="53"/>
                    <a:pt x="34" y="46"/>
                  </a:cubicBezTo>
                  <a:cubicBezTo>
                    <a:pt x="43" y="36"/>
                    <a:pt x="54" y="29"/>
                    <a:pt x="66" y="23"/>
                  </a:cubicBezTo>
                  <a:cubicBezTo>
                    <a:pt x="80" y="16"/>
                    <a:pt x="95" y="12"/>
                    <a:pt x="111" y="12"/>
                  </a:cubicBezTo>
                  <a:cubicBezTo>
                    <a:pt x="119" y="12"/>
                    <a:pt x="126" y="13"/>
                    <a:pt x="134" y="15"/>
                  </a:cubicBezTo>
                  <a:cubicBezTo>
                    <a:pt x="133" y="9"/>
                    <a:pt x="131" y="5"/>
                    <a:pt x="127" y="4"/>
                  </a:cubicBezTo>
                  <a:cubicBezTo>
                    <a:pt x="120" y="1"/>
                    <a:pt x="113" y="0"/>
                    <a:pt x="105" y="0"/>
                  </a:cubicBezTo>
                </a:path>
              </a:pathLst>
            </a:custGeom>
            <a:solidFill>
              <a:srgbClr val="C9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248"/>
            <p:cNvSpPr>
              <a:spLocks noEditPoints="1"/>
            </p:cNvSpPr>
            <p:nvPr/>
          </p:nvSpPr>
          <p:spPr bwMode="auto">
            <a:xfrm>
              <a:off x="1762126" y="2360613"/>
              <a:ext cx="1455738" cy="579438"/>
            </a:xfrm>
            <a:custGeom>
              <a:avLst/>
              <a:gdLst>
                <a:gd name="T0" fmla="*/ 476 w 519"/>
                <a:gd name="T1" fmla="*/ 2 h 207"/>
                <a:gd name="T2" fmla="*/ 487 w 519"/>
                <a:gd name="T3" fmla="*/ 3 h 207"/>
                <a:gd name="T4" fmla="*/ 502 w 519"/>
                <a:gd name="T5" fmla="*/ 9 h 207"/>
                <a:gd name="T6" fmla="*/ 487 w 519"/>
                <a:gd name="T7" fmla="*/ 133 h 207"/>
                <a:gd name="T8" fmla="*/ 476 w 519"/>
                <a:gd name="T9" fmla="*/ 144 h 207"/>
                <a:gd name="T10" fmla="*/ 360 w 519"/>
                <a:gd name="T11" fmla="*/ 167 h 207"/>
                <a:gd name="T12" fmla="*/ 285 w 519"/>
                <a:gd name="T13" fmla="*/ 128 h 207"/>
                <a:gd name="T14" fmla="*/ 215 w 519"/>
                <a:gd name="T15" fmla="*/ 168 h 207"/>
                <a:gd name="T16" fmla="*/ 55 w 519"/>
                <a:gd name="T17" fmla="*/ 188 h 207"/>
                <a:gd name="T18" fmla="*/ 16 w 519"/>
                <a:gd name="T19" fmla="*/ 146 h 207"/>
                <a:gd name="T20" fmla="*/ 4 w 519"/>
                <a:gd name="T21" fmla="*/ 105 h 207"/>
                <a:gd name="T22" fmla="*/ 6 w 519"/>
                <a:gd name="T23" fmla="*/ 69 h 207"/>
                <a:gd name="T24" fmla="*/ 13 w 519"/>
                <a:gd name="T25" fmla="*/ 65 h 207"/>
                <a:gd name="T26" fmla="*/ 256 w 519"/>
                <a:gd name="T27" fmla="*/ 78 h 207"/>
                <a:gd name="T28" fmla="*/ 359 w 519"/>
                <a:gd name="T29" fmla="*/ 23 h 207"/>
                <a:gd name="T30" fmla="*/ 476 w 519"/>
                <a:gd name="T31" fmla="*/ 2 h 207"/>
                <a:gd name="T32" fmla="*/ 428 w 519"/>
                <a:gd name="T33" fmla="*/ 139 h 207"/>
                <a:gd name="T34" fmla="*/ 458 w 519"/>
                <a:gd name="T35" fmla="*/ 57 h 207"/>
                <a:gd name="T36" fmla="*/ 340 w 519"/>
                <a:gd name="T37" fmla="*/ 123 h 207"/>
                <a:gd name="T38" fmla="*/ 428 w 519"/>
                <a:gd name="T39" fmla="*/ 139 h 207"/>
                <a:gd name="T40" fmla="*/ 192 w 519"/>
                <a:gd name="T41" fmla="*/ 143 h 207"/>
                <a:gd name="T42" fmla="*/ 66 w 519"/>
                <a:gd name="T43" fmla="*/ 95 h 207"/>
                <a:gd name="T44" fmla="*/ 107 w 519"/>
                <a:gd name="T45" fmla="*/ 172 h 207"/>
                <a:gd name="T46" fmla="*/ 192 w 519"/>
                <a:gd name="T47" fmla="*/ 14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207">
                  <a:moveTo>
                    <a:pt x="476" y="2"/>
                  </a:moveTo>
                  <a:cubicBezTo>
                    <a:pt x="480" y="2"/>
                    <a:pt x="484" y="3"/>
                    <a:pt x="487" y="3"/>
                  </a:cubicBezTo>
                  <a:cubicBezTo>
                    <a:pt x="495" y="4"/>
                    <a:pt x="500" y="6"/>
                    <a:pt x="502" y="9"/>
                  </a:cubicBezTo>
                  <a:cubicBezTo>
                    <a:pt x="514" y="21"/>
                    <a:pt x="519" y="95"/>
                    <a:pt x="487" y="133"/>
                  </a:cubicBezTo>
                  <a:cubicBezTo>
                    <a:pt x="484" y="137"/>
                    <a:pt x="480" y="141"/>
                    <a:pt x="476" y="144"/>
                  </a:cubicBezTo>
                  <a:cubicBezTo>
                    <a:pt x="433" y="177"/>
                    <a:pt x="394" y="172"/>
                    <a:pt x="360" y="167"/>
                  </a:cubicBezTo>
                  <a:cubicBezTo>
                    <a:pt x="327" y="162"/>
                    <a:pt x="308" y="130"/>
                    <a:pt x="285" y="128"/>
                  </a:cubicBezTo>
                  <a:cubicBezTo>
                    <a:pt x="261" y="126"/>
                    <a:pt x="241" y="145"/>
                    <a:pt x="215" y="168"/>
                  </a:cubicBezTo>
                  <a:cubicBezTo>
                    <a:pt x="173" y="205"/>
                    <a:pt x="100" y="207"/>
                    <a:pt x="55" y="188"/>
                  </a:cubicBezTo>
                  <a:cubicBezTo>
                    <a:pt x="38" y="181"/>
                    <a:pt x="25" y="165"/>
                    <a:pt x="16" y="146"/>
                  </a:cubicBezTo>
                  <a:cubicBezTo>
                    <a:pt x="10" y="132"/>
                    <a:pt x="6" y="118"/>
                    <a:pt x="4" y="105"/>
                  </a:cubicBezTo>
                  <a:cubicBezTo>
                    <a:pt x="0" y="87"/>
                    <a:pt x="1" y="73"/>
                    <a:pt x="6" y="69"/>
                  </a:cubicBezTo>
                  <a:cubicBezTo>
                    <a:pt x="9" y="68"/>
                    <a:pt x="11" y="67"/>
                    <a:pt x="13" y="65"/>
                  </a:cubicBezTo>
                  <a:cubicBezTo>
                    <a:pt x="101" y="10"/>
                    <a:pt x="196" y="81"/>
                    <a:pt x="256" y="78"/>
                  </a:cubicBezTo>
                  <a:cubicBezTo>
                    <a:pt x="288" y="76"/>
                    <a:pt x="312" y="44"/>
                    <a:pt x="359" y="23"/>
                  </a:cubicBezTo>
                  <a:cubicBezTo>
                    <a:pt x="391" y="8"/>
                    <a:pt x="444" y="0"/>
                    <a:pt x="476" y="2"/>
                  </a:cubicBezTo>
                  <a:close/>
                  <a:moveTo>
                    <a:pt x="428" y="139"/>
                  </a:moveTo>
                  <a:cubicBezTo>
                    <a:pt x="462" y="123"/>
                    <a:pt x="475" y="63"/>
                    <a:pt x="458" y="57"/>
                  </a:cubicBezTo>
                  <a:cubicBezTo>
                    <a:pt x="409" y="37"/>
                    <a:pt x="330" y="94"/>
                    <a:pt x="340" y="123"/>
                  </a:cubicBezTo>
                  <a:cubicBezTo>
                    <a:pt x="351" y="152"/>
                    <a:pt x="395" y="155"/>
                    <a:pt x="428" y="139"/>
                  </a:cubicBezTo>
                  <a:close/>
                  <a:moveTo>
                    <a:pt x="192" y="143"/>
                  </a:moveTo>
                  <a:cubicBezTo>
                    <a:pt x="198" y="113"/>
                    <a:pt x="111" y="68"/>
                    <a:pt x="66" y="95"/>
                  </a:cubicBezTo>
                  <a:cubicBezTo>
                    <a:pt x="50" y="104"/>
                    <a:pt x="72" y="161"/>
                    <a:pt x="107" y="172"/>
                  </a:cubicBezTo>
                  <a:cubicBezTo>
                    <a:pt x="143" y="183"/>
                    <a:pt x="185" y="174"/>
                    <a:pt x="192" y="143"/>
                  </a:cubicBezTo>
                  <a:close/>
                </a:path>
              </a:pathLst>
            </a:custGeom>
            <a:solidFill>
              <a:srgbClr val="E25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940" name="Picture 24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738" y="2701926"/>
              <a:ext cx="176213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1" name="Freeform 250"/>
            <p:cNvSpPr/>
            <p:nvPr/>
          </p:nvSpPr>
          <p:spPr bwMode="auto">
            <a:xfrm>
              <a:off x="2535238" y="2722563"/>
              <a:ext cx="98425" cy="128588"/>
            </a:xfrm>
            <a:custGeom>
              <a:avLst/>
              <a:gdLst>
                <a:gd name="T0" fmla="*/ 1 w 35"/>
                <a:gd name="T1" fmla="*/ 4 h 46"/>
                <a:gd name="T2" fmla="*/ 4 w 35"/>
                <a:gd name="T3" fmla="*/ 3 h 46"/>
                <a:gd name="T4" fmla="*/ 13 w 35"/>
                <a:gd name="T5" fmla="*/ 0 h 46"/>
                <a:gd name="T6" fmla="*/ 19 w 35"/>
                <a:gd name="T7" fmla="*/ 0 h 46"/>
                <a:gd name="T8" fmla="*/ 27 w 35"/>
                <a:gd name="T9" fmla="*/ 1 h 46"/>
                <a:gd name="T10" fmla="*/ 33 w 35"/>
                <a:gd name="T11" fmla="*/ 7 h 46"/>
                <a:gd name="T12" fmla="*/ 34 w 35"/>
                <a:gd name="T13" fmla="*/ 11 h 46"/>
                <a:gd name="T14" fmla="*/ 35 w 35"/>
                <a:gd name="T15" fmla="*/ 16 h 46"/>
                <a:gd name="T16" fmla="*/ 33 w 35"/>
                <a:gd name="T17" fmla="*/ 24 h 46"/>
                <a:gd name="T18" fmla="*/ 30 w 35"/>
                <a:gd name="T19" fmla="*/ 31 h 46"/>
                <a:gd name="T20" fmla="*/ 21 w 35"/>
                <a:gd name="T21" fmla="*/ 40 h 46"/>
                <a:gd name="T22" fmla="*/ 16 w 35"/>
                <a:gd name="T23" fmla="*/ 43 h 46"/>
                <a:gd name="T24" fmla="*/ 12 w 35"/>
                <a:gd name="T25" fmla="*/ 45 h 46"/>
                <a:gd name="T26" fmla="*/ 9 w 35"/>
                <a:gd name="T27" fmla="*/ 45 h 46"/>
                <a:gd name="T28" fmla="*/ 7 w 35"/>
                <a:gd name="T29" fmla="*/ 44 h 46"/>
                <a:gd name="T30" fmla="*/ 8 w 35"/>
                <a:gd name="T31" fmla="*/ 43 h 46"/>
                <a:gd name="T32" fmla="*/ 8 w 35"/>
                <a:gd name="T33" fmla="*/ 43 h 46"/>
                <a:gd name="T34" fmla="*/ 11 w 35"/>
                <a:gd name="T35" fmla="*/ 41 h 46"/>
                <a:gd name="T36" fmla="*/ 14 w 35"/>
                <a:gd name="T37" fmla="*/ 40 h 46"/>
                <a:gd name="T38" fmla="*/ 18 w 35"/>
                <a:gd name="T39" fmla="*/ 37 h 46"/>
                <a:gd name="T40" fmla="*/ 22 w 35"/>
                <a:gd name="T41" fmla="*/ 33 h 46"/>
                <a:gd name="T42" fmla="*/ 25 w 35"/>
                <a:gd name="T43" fmla="*/ 28 h 46"/>
                <a:gd name="T44" fmla="*/ 28 w 35"/>
                <a:gd name="T45" fmla="*/ 22 h 46"/>
                <a:gd name="T46" fmla="*/ 29 w 35"/>
                <a:gd name="T47" fmla="*/ 16 h 46"/>
                <a:gd name="T48" fmla="*/ 29 w 35"/>
                <a:gd name="T49" fmla="*/ 12 h 46"/>
                <a:gd name="T50" fmla="*/ 28 w 35"/>
                <a:gd name="T51" fmla="*/ 9 h 46"/>
                <a:gd name="T52" fmla="*/ 25 w 35"/>
                <a:gd name="T53" fmla="*/ 6 h 46"/>
                <a:gd name="T54" fmla="*/ 19 w 35"/>
                <a:gd name="T55" fmla="*/ 5 h 46"/>
                <a:gd name="T56" fmla="*/ 13 w 35"/>
                <a:gd name="T57" fmla="*/ 5 h 46"/>
                <a:gd name="T58" fmla="*/ 5 w 35"/>
                <a:gd name="T59" fmla="*/ 6 h 46"/>
                <a:gd name="T60" fmla="*/ 2 w 35"/>
                <a:gd name="T61" fmla="*/ 7 h 46"/>
                <a:gd name="T62" fmla="*/ 0 w 35"/>
                <a:gd name="T63" fmla="*/ 6 h 46"/>
                <a:gd name="T64" fmla="*/ 1 w 35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" h="46">
                  <a:moveTo>
                    <a:pt x="1" y="4"/>
                  </a:moveTo>
                  <a:cubicBezTo>
                    <a:pt x="1" y="4"/>
                    <a:pt x="2" y="3"/>
                    <a:pt x="4" y="3"/>
                  </a:cubicBezTo>
                  <a:cubicBezTo>
                    <a:pt x="6" y="2"/>
                    <a:pt x="9" y="1"/>
                    <a:pt x="13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2" y="0"/>
                    <a:pt x="24" y="0"/>
                    <a:pt x="27" y="1"/>
                  </a:cubicBezTo>
                  <a:cubicBezTo>
                    <a:pt x="29" y="2"/>
                    <a:pt x="32" y="4"/>
                    <a:pt x="33" y="7"/>
                  </a:cubicBezTo>
                  <a:cubicBezTo>
                    <a:pt x="34" y="9"/>
                    <a:pt x="34" y="10"/>
                    <a:pt x="34" y="11"/>
                  </a:cubicBezTo>
                  <a:cubicBezTo>
                    <a:pt x="35" y="13"/>
                    <a:pt x="35" y="14"/>
                    <a:pt x="35" y="16"/>
                  </a:cubicBezTo>
                  <a:cubicBezTo>
                    <a:pt x="35" y="18"/>
                    <a:pt x="34" y="21"/>
                    <a:pt x="33" y="24"/>
                  </a:cubicBezTo>
                  <a:cubicBezTo>
                    <a:pt x="32" y="26"/>
                    <a:pt x="31" y="29"/>
                    <a:pt x="30" y="31"/>
                  </a:cubicBezTo>
                  <a:cubicBezTo>
                    <a:pt x="27" y="35"/>
                    <a:pt x="24" y="38"/>
                    <a:pt x="21" y="40"/>
                  </a:cubicBezTo>
                  <a:cubicBezTo>
                    <a:pt x="19" y="42"/>
                    <a:pt x="17" y="42"/>
                    <a:pt x="16" y="43"/>
                  </a:cubicBezTo>
                  <a:cubicBezTo>
                    <a:pt x="14" y="44"/>
                    <a:pt x="13" y="44"/>
                    <a:pt x="12" y="45"/>
                  </a:cubicBezTo>
                  <a:cubicBezTo>
                    <a:pt x="10" y="45"/>
                    <a:pt x="9" y="45"/>
                    <a:pt x="9" y="45"/>
                  </a:cubicBezTo>
                  <a:cubicBezTo>
                    <a:pt x="8" y="46"/>
                    <a:pt x="7" y="45"/>
                    <a:pt x="7" y="44"/>
                  </a:cubicBezTo>
                  <a:cubicBezTo>
                    <a:pt x="7" y="44"/>
                    <a:pt x="7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2"/>
                    <a:pt x="11" y="41"/>
                  </a:cubicBezTo>
                  <a:cubicBezTo>
                    <a:pt x="12" y="41"/>
                    <a:pt x="13" y="40"/>
                    <a:pt x="14" y="40"/>
                  </a:cubicBezTo>
                  <a:cubicBezTo>
                    <a:pt x="15" y="39"/>
                    <a:pt x="17" y="38"/>
                    <a:pt x="18" y="37"/>
                  </a:cubicBezTo>
                  <a:cubicBezTo>
                    <a:pt x="19" y="36"/>
                    <a:pt x="21" y="35"/>
                    <a:pt x="22" y="33"/>
                  </a:cubicBezTo>
                  <a:cubicBezTo>
                    <a:pt x="23" y="32"/>
                    <a:pt x="24" y="30"/>
                    <a:pt x="25" y="28"/>
                  </a:cubicBezTo>
                  <a:cubicBezTo>
                    <a:pt x="27" y="26"/>
                    <a:pt x="27" y="24"/>
                    <a:pt x="28" y="22"/>
                  </a:cubicBezTo>
                  <a:cubicBezTo>
                    <a:pt x="29" y="20"/>
                    <a:pt x="29" y="18"/>
                    <a:pt x="29" y="16"/>
                  </a:cubicBezTo>
                  <a:cubicBezTo>
                    <a:pt x="29" y="14"/>
                    <a:pt x="29" y="13"/>
                    <a:pt x="29" y="12"/>
                  </a:cubicBezTo>
                  <a:cubicBezTo>
                    <a:pt x="29" y="12"/>
                    <a:pt x="28" y="10"/>
                    <a:pt x="28" y="9"/>
                  </a:cubicBezTo>
                  <a:cubicBezTo>
                    <a:pt x="28" y="8"/>
                    <a:pt x="26" y="7"/>
                    <a:pt x="25" y="6"/>
                  </a:cubicBezTo>
                  <a:cubicBezTo>
                    <a:pt x="23" y="5"/>
                    <a:pt x="21" y="5"/>
                    <a:pt x="19" y="5"/>
                  </a:cubicBezTo>
                  <a:cubicBezTo>
                    <a:pt x="17" y="5"/>
                    <a:pt x="15" y="5"/>
                    <a:pt x="13" y="5"/>
                  </a:cubicBezTo>
                  <a:cubicBezTo>
                    <a:pt x="10" y="5"/>
                    <a:pt x="7" y="6"/>
                    <a:pt x="5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8E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2" name="Freeform 251"/>
            <p:cNvSpPr/>
            <p:nvPr/>
          </p:nvSpPr>
          <p:spPr bwMode="auto">
            <a:xfrm>
              <a:off x="1778001" y="4021138"/>
              <a:ext cx="771525" cy="392113"/>
            </a:xfrm>
            <a:custGeom>
              <a:avLst/>
              <a:gdLst>
                <a:gd name="T0" fmla="*/ 6 w 275"/>
                <a:gd name="T1" fmla="*/ 1 h 140"/>
                <a:gd name="T2" fmla="*/ 6 w 275"/>
                <a:gd name="T3" fmla="*/ 1 h 140"/>
                <a:gd name="T4" fmla="*/ 6 w 275"/>
                <a:gd name="T5" fmla="*/ 1 h 140"/>
                <a:gd name="T6" fmla="*/ 5 w 275"/>
                <a:gd name="T7" fmla="*/ 13 h 140"/>
                <a:gd name="T8" fmla="*/ 3 w 275"/>
                <a:gd name="T9" fmla="*/ 24 h 140"/>
                <a:gd name="T10" fmla="*/ 4 w 275"/>
                <a:gd name="T11" fmla="*/ 47 h 140"/>
                <a:gd name="T12" fmla="*/ 8 w 275"/>
                <a:gd name="T13" fmla="*/ 70 h 140"/>
                <a:gd name="T14" fmla="*/ 17 w 275"/>
                <a:gd name="T15" fmla="*/ 91 h 140"/>
                <a:gd name="T16" fmla="*/ 30 w 275"/>
                <a:gd name="T17" fmla="*/ 110 h 140"/>
                <a:gd name="T18" fmla="*/ 48 w 275"/>
                <a:gd name="T19" fmla="*/ 123 h 140"/>
                <a:gd name="T20" fmla="*/ 53 w 275"/>
                <a:gd name="T21" fmla="*/ 125 h 140"/>
                <a:gd name="T22" fmla="*/ 58 w 275"/>
                <a:gd name="T23" fmla="*/ 127 h 140"/>
                <a:gd name="T24" fmla="*/ 63 w 275"/>
                <a:gd name="T25" fmla="*/ 129 h 140"/>
                <a:gd name="T26" fmla="*/ 69 w 275"/>
                <a:gd name="T27" fmla="*/ 130 h 140"/>
                <a:gd name="T28" fmla="*/ 92 w 275"/>
                <a:gd name="T29" fmla="*/ 134 h 140"/>
                <a:gd name="T30" fmla="*/ 115 w 275"/>
                <a:gd name="T31" fmla="*/ 135 h 140"/>
                <a:gd name="T32" fmla="*/ 138 w 275"/>
                <a:gd name="T33" fmla="*/ 134 h 140"/>
                <a:gd name="T34" fmla="*/ 149 w 275"/>
                <a:gd name="T35" fmla="*/ 132 h 140"/>
                <a:gd name="T36" fmla="*/ 161 w 275"/>
                <a:gd name="T37" fmla="*/ 131 h 140"/>
                <a:gd name="T38" fmla="*/ 172 w 275"/>
                <a:gd name="T39" fmla="*/ 129 h 140"/>
                <a:gd name="T40" fmla="*/ 184 w 275"/>
                <a:gd name="T41" fmla="*/ 127 h 140"/>
                <a:gd name="T42" fmla="*/ 207 w 275"/>
                <a:gd name="T43" fmla="*/ 123 h 140"/>
                <a:gd name="T44" fmla="*/ 229 w 275"/>
                <a:gd name="T45" fmla="*/ 118 h 140"/>
                <a:gd name="T46" fmla="*/ 252 w 275"/>
                <a:gd name="T47" fmla="*/ 113 h 140"/>
                <a:gd name="T48" fmla="*/ 263 w 275"/>
                <a:gd name="T49" fmla="*/ 110 h 140"/>
                <a:gd name="T50" fmla="*/ 275 w 275"/>
                <a:gd name="T51" fmla="*/ 107 h 140"/>
                <a:gd name="T52" fmla="*/ 275 w 275"/>
                <a:gd name="T53" fmla="*/ 108 h 140"/>
                <a:gd name="T54" fmla="*/ 275 w 275"/>
                <a:gd name="T55" fmla="*/ 108 h 140"/>
                <a:gd name="T56" fmla="*/ 275 w 275"/>
                <a:gd name="T57" fmla="*/ 108 h 140"/>
                <a:gd name="T58" fmla="*/ 264 w 275"/>
                <a:gd name="T59" fmla="*/ 111 h 140"/>
                <a:gd name="T60" fmla="*/ 252 w 275"/>
                <a:gd name="T61" fmla="*/ 115 h 140"/>
                <a:gd name="T62" fmla="*/ 230 w 275"/>
                <a:gd name="T63" fmla="*/ 121 h 140"/>
                <a:gd name="T64" fmla="*/ 207 w 275"/>
                <a:gd name="T65" fmla="*/ 127 h 140"/>
                <a:gd name="T66" fmla="*/ 184 w 275"/>
                <a:gd name="T67" fmla="*/ 132 h 140"/>
                <a:gd name="T68" fmla="*/ 173 w 275"/>
                <a:gd name="T69" fmla="*/ 134 h 140"/>
                <a:gd name="T70" fmla="*/ 161 w 275"/>
                <a:gd name="T71" fmla="*/ 136 h 140"/>
                <a:gd name="T72" fmla="*/ 150 w 275"/>
                <a:gd name="T73" fmla="*/ 137 h 140"/>
                <a:gd name="T74" fmla="*/ 138 w 275"/>
                <a:gd name="T75" fmla="*/ 138 h 140"/>
                <a:gd name="T76" fmla="*/ 115 w 275"/>
                <a:gd name="T77" fmla="*/ 140 h 140"/>
                <a:gd name="T78" fmla="*/ 91 w 275"/>
                <a:gd name="T79" fmla="*/ 139 h 140"/>
                <a:gd name="T80" fmla="*/ 68 w 275"/>
                <a:gd name="T81" fmla="*/ 135 h 140"/>
                <a:gd name="T82" fmla="*/ 62 w 275"/>
                <a:gd name="T83" fmla="*/ 134 h 140"/>
                <a:gd name="T84" fmla="*/ 56 w 275"/>
                <a:gd name="T85" fmla="*/ 132 h 140"/>
                <a:gd name="T86" fmla="*/ 51 w 275"/>
                <a:gd name="T87" fmla="*/ 130 h 140"/>
                <a:gd name="T88" fmla="*/ 45 w 275"/>
                <a:gd name="T89" fmla="*/ 127 h 140"/>
                <a:gd name="T90" fmla="*/ 26 w 275"/>
                <a:gd name="T91" fmla="*/ 113 h 140"/>
                <a:gd name="T92" fmla="*/ 13 w 275"/>
                <a:gd name="T93" fmla="*/ 93 h 140"/>
                <a:gd name="T94" fmla="*/ 4 w 275"/>
                <a:gd name="T95" fmla="*/ 71 h 140"/>
                <a:gd name="T96" fmla="*/ 1 w 275"/>
                <a:gd name="T97" fmla="*/ 48 h 140"/>
                <a:gd name="T98" fmla="*/ 1 w 275"/>
                <a:gd name="T99" fmla="*/ 24 h 140"/>
                <a:gd name="T100" fmla="*/ 2 w 275"/>
                <a:gd name="T101" fmla="*/ 12 h 140"/>
                <a:gd name="T102" fmla="*/ 5 w 275"/>
                <a:gd name="T103" fmla="*/ 1 h 140"/>
                <a:gd name="T104" fmla="*/ 5 w 275"/>
                <a:gd name="T105" fmla="*/ 1 h 140"/>
                <a:gd name="T106" fmla="*/ 5 w 275"/>
                <a:gd name="T107" fmla="*/ 1 h 140"/>
                <a:gd name="T108" fmla="*/ 6 w 275"/>
                <a:gd name="T109" fmla="*/ 0 h 140"/>
                <a:gd name="T110" fmla="*/ 7 w 275"/>
                <a:gd name="T111" fmla="*/ 1 h 140"/>
                <a:gd name="T112" fmla="*/ 6 w 275"/>
                <a:gd name="T113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" h="140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7"/>
                    <a:pt x="4" y="20"/>
                    <a:pt x="3" y="24"/>
                  </a:cubicBezTo>
                  <a:cubicBezTo>
                    <a:pt x="3" y="32"/>
                    <a:pt x="3" y="40"/>
                    <a:pt x="4" y="47"/>
                  </a:cubicBezTo>
                  <a:cubicBezTo>
                    <a:pt x="5" y="55"/>
                    <a:pt x="6" y="62"/>
                    <a:pt x="8" y="70"/>
                  </a:cubicBezTo>
                  <a:cubicBezTo>
                    <a:pt x="11" y="77"/>
                    <a:pt x="13" y="84"/>
                    <a:pt x="17" y="91"/>
                  </a:cubicBezTo>
                  <a:cubicBezTo>
                    <a:pt x="21" y="98"/>
                    <a:pt x="25" y="104"/>
                    <a:pt x="30" y="110"/>
                  </a:cubicBezTo>
                  <a:cubicBezTo>
                    <a:pt x="35" y="115"/>
                    <a:pt x="41" y="120"/>
                    <a:pt x="48" y="123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5" y="126"/>
                    <a:pt x="56" y="127"/>
                    <a:pt x="58" y="127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77" y="132"/>
                    <a:pt x="84" y="133"/>
                    <a:pt x="92" y="134"/>
                  </a:cubicBezTo>
                  <a:cubicBezTo>
                    <a:pt x="99" y="134"/>
                    <a:pt x="107" y="135"/>
                    <a:pt x="115" y="135"/>
                  </a:cubicBezTo>
                  <a:cubicBezTo>
                    <a:pt x="122" y="135"/>
                    <a:pt x="130" y="134"/>
                    <a:pt x="138" y="134"/>
                  </a:cubicBezTo>
                  <a:cubicBezTo>
                    <a:pt x="142" y="133"/>
                    <a:pt x="145" y="133"/>
                    <a:pt x="149" y="132"/>
                  </a:cubicBezTo>
                  <a:cubicBezTo>
                    <a:pt x="153" y="132"/>
                    <a:pt x="157" y="132"/>
                    <a:pt x="161" y="131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91" y="126"/>
                    <a:pt x="199" y="125"/>
                    <a:pt x="207" y="123"/>
                  </a:cubicBezTo>
                  <a:cubicBezTo>
                    <a:pt x="214" y="122"/>
                    <a:pt x="222" y="120"/>
                    <a:pt x="229" y="118"/>
                  </a:cubicBezTo>
                  <a:cubicBezTo>
                    <a:pt x="237" y="116"/>
                    <a:pt x="244" y="115"/>
                    <a:pt x="252" y="113"/>
                  </a:cubicBezTo>
                  <a:cubicBezTo>
                    <a:pt x="263" y="110"/>
                    <a:pt x="263" y="110"/>
                    <a:pt x="263" y="110"/>
                  </a:cubicBezTo>
                  <a:cubicBezTo>
                    <a:pt x="267" y="109"/>
                    <a:pt x="270" y="108"/>
                    <a:pt x="275" y="107"/>
                  </a:cubicBezTo>
                  <a:cubicBezTo>
                    <a:pt x="275" y="108"/>
                    <a:pt x="275" y="108"/>
                    <a:pt x="275" y="108"/>
                  </a:cubicBezTo>
                  <a:cubicBezTo>
                    <a:pt x="275" y="108"/>
                    <a:pt x="275" y="108"/>
                    <a:pt x="275" y="108"/>
                  </a:cubicBezTo>
                  <a:cubicBezTo>
                    <a:pt x="275" y="108"/>
                    <a:pt x="275" y="108"/>
                    <a:pt x="275" y="108"/>
                  </a:cubicBezTo>
                  <a:cubicBezTo>
                    <a:pt x="271" y="109"/>
                    <a:pt x="267" y="110"/>
                    <a:pt x="264" y="111"/>
                  </a:cubicBezTo>
                  <a:cubicBezTo>
                    <a:pt x="252" y="115"/>
                    <a:pt x="252" y="115"/>
                    <a:pt x="252" y="115"/>
                  </a:cubicBezTo>
                  <a:cubicBezTo>
                    <a:pt x="245" y="117"/>
                    <a:pt x="237" y="119"/>
                    <a:pt x="230" y="121"/>
                  </a:cubicBezTo>
                  <a:cubicBezTo>
                    <a:pt x="222" y="123"/>
                    <a:pt x="215" y="125"/>
                    <a:pt x="207" y="127"/>
                  </a:cubicBezTo>
                  <a:cubicBezTo>
                    <a:pt x="200" y="128"/>
                    <a:pt x="192" y="130"/>
                    <a:pt x="184" y="132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58" y="136"/>
                    <a:pt x="154" y="137"/>
                    <a:pt x="150" y="137"/>
                  </a:cubicBezTo>
                  <a:cubicBezTo>
                    <a:pt x="146" y="137"/>
                    <a:pt x="142" y="138"/>
                    <a:pt x="138" y="138"/>
                  </a:cubicBezTo>
                  <a:cubicBezTo>
                    <a:pt x="130" y="139"/>
                    <a:pt x="123" y="140"/>
                    <a:pt x="115" y="140"/>
                  </a:cubicBezTo>
                  <a:cubicBezTo>
                    <a:pt x="107" y="140"/>
                    <a:pt x="99" y="139"/>
                    <a:pt x="91" y="139"/>
                  </a:cubicBezTo>
                  <a:cubicBezTo>
                    <a:pt x="83" y="138"/>
                    <a:pt x="75" y="137"/>
                    <a:pt x="68" y="135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4" y="131"/>
                    <a:pt x="52" y="131"/>
                    <a:pt x="51" y="130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8" y="124"/>
                    <a:pt x="32" y="119"/>
                    <a:pt x="26" y="113"/>
                  </a:cubicBezTo>
                  <a:cubicBezTo>
                    <a:pt x="21" y="107"/>
                    <a:pt x="17" y="100"/>
                    <a:pt x="13" y="93"/>
                  </a:cubicBezTo>
                  <a:cubicBezTo>
                    <a:pt x="9" y="86"/>
                    <a:pt x="7" y="78"/>
                    <a:pt x="4" y="71"/>
                  </a:cubicBezTo>
                  <a:cubicBezTo>
                    <a:pt x="3" y="63"/>
                    <a:pt x="1" y="55"/>
                    <a:pt x="1" y="48"/>
                  </a:cubicBezTo>
                  <a:cubicBezTo>
                    <a:pt x="0" y="40"/>
                    <a:pt x="0" y="32"/>
                    <a:pt x="1" y="24"/>
                  </a:cubicBezTo>
                  <a:cubicBezTo>
                    <a:pt x="1" y="20"/>
                    <a:pt x="2" y="16"/>
                    <a:pt x="2" y="12"/>
                  </a:cubicBezTo>
                  <a:cubicBezTo>
                    <a:pt x="3" y="9"/>
                    <a:pt x="4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4A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3" name="Freeform 252"/>
            <p:cNvSpPr/>
            <p:nvPr/>
          </p:nvSpPr>
          <p:spPr bwMode="auto">
            <a:xfrm>
              <a:off x="2063751" y="3852863"/>
              <a:ext cx="269875" cy="315913"/>
            </a:xfrm>
            <a:custGeom>
              <a:avLst/>
              <a:gdLst>
                <a:gd name="T0" fmla="*/ 14 w 96"/>
                <a:gd name="T1" fmla="*/ 1 h 113"/>
                <a:gd name="T2" fmla="*/ 12 w 96"/>
                <a:gd name="T3" fmla="*/ 9 h 113"/>
                <a:gd name="T4" fmla="*/ 9 w 96"/>
                <a:gd name="T5" fmla="*/ 30 h 113"/>
                <a:gd name="T6" fmla="*/ 6 w 96"/>
                <a:gd name="T7" fmla="*/ 60 h 113"/>
                <a:gd name="T8" fmla="*/ 6 w 96"/>
                <a:gd name="T9" fmla="*/ 76 h 113"/>
                <a:gd name="T10" fmla="*/ 9 w 96"/>
                <a:gd name="T11" fmla="*/ 92 h 113"/>
                <a:gd name="T12" fmla="*/ 13 w 96"/>
                <a:gd name="T13" fmla="*/ 98 h 113"/>
                <a:gd name="T14" fmla="*/ 15 w 96"/>
                <a:gd name="T15" fmla="*/ 99 h 113"/>
                <a:gd name="T16" fmla="*/ 16 w 96"/>
                <a:gd name="T17" fmla="*/ 99 h 113"/>
                <a:gd name="T18" fmla="*/ 17 w 96"/>
                <a:gd name="T19" fmla="*/ 100 h 113"/>
                <a:gd name="T20" fmla="*/ 21 w 96"/>
                <a:gd name="T21" fmla="*/ 101 h 113"/>
                <a:gd name="T22" fmla="*/ 29 w 96"/>
                <a:gd name="T23" fmla="*/ 104 h 113"/>
                <a:gd name="T24" fmla="*/ 37 w 96"/>
                <a:gd name="T25" fmla="*/ 106 h 113"/>
                <a:gd name="T26" fmla="*/ 44 w 96"/>
                <a:gd name="T27" fmla="*/ 107 h 113"/>
                <a:gd name="T28" fmla="*/ 52 w 96"/>
                <a:gd name="T29" fmla="*/ 108 h 113"/>
                <a:gd name="T30" fmla="*/ 66 w 96"/>
                <a:gd name="T31" fmla="*/ 110 h 113"/>
                <a:gd name="T32" fmla="*/ 78 w 96"/>
                <a:gd name="T33" fmla="*/ 111 h 113"/>
                <a:gd name="T34" fmla="*/ 87 w 96"/>
                <a:gd name="T35" fmla="*/ 111 h 113"/>
                <a:gd name="T36" fmla="*/ 95 w 96"/>
                <a:gd name="T37" fmla="*/ 111 h 113"/>
                <a:gd name="T38" fmla="*/ 96 w 96"/>
                <a:gd name="T39" fmla="*/ 112 h 113"/>
                <a:gd name="T40" fmla="*/ 95 w 96"/>
                <a:gd name="T41" fmla="*/ 112 h 113"/>
                <a:gd name="T42" fmla="*/ 93 w 96"/>
                <a:gd name="T43" fmla="*/ 112 h 113"/>
                <a:gd name="T44" fmla="*/ 87 w 96"/>
                <a:gd name="T45" fmla="*/ 113 h 113"/>
                <a:gd name="T46" fmla="*/ 78 w 96"/>
                <a:gd name="T47" fmla="*/ 113 h 113"/>
                <a:gd name="T48" fmla="*/ 66 w 96"/>
                <a:gd name="T49" fmla="*/ 113 h 113"/>
                <a:gd name="T50" fmla="*/ 52 w 96"/>
                <a:gd name="T51" fmla="*/ 112 h 113"/>
                <a:gd name="T52" fmla="*/ 44 w 96"/>
                <a:gd name="T53" fmla="*/ 112 h 113"/>
                <a:gd name="T54" fmla="*/ 36 w 96"/>
                <a:gd name="T55" fmla="*/ 110 h 113"/>
                <a:gd name="T56" fmla="*/ 27 w 96"/>
                <a:gd name="T57" fmla="*/ 108 h 113"/>
                <a:gd name="T58" fmla="*/ 19 w 96"/>
                <a:gd name="T59" fmla="*/ 106 h 113"/>
                <a:gd name="T60" fmla="*/ 15 w 96"/>
                <a:gd name="T61" fmla="*/ 105 h 113"/>
                <a:gd name="T62" fmla="*/ 14 w 96"/>
                <a:gd name="T63" fmla="*/ 104 h 113"/>
                <a:gd name="T64" fmla="*/ 13 w 96"/>
                <a:gd name="T65" fmla="*/ 104 h 113"/>
                <a:gd name="T66" fmla="*/ 10 w 96"/>
                <a:gd name="T67" fmla="*/ 102 h 113"/>
                <a:gd name="T68" fmla="*/ 4 w 96"/>
                <a:gd name="T69" fmla="*/ 94 h 113"/>
                <a:gd name="T70" fmla="*/ 1 w 96"/>
                <a:gd name="T71" fmla="*/ 76 h 113"/>
                <a:gd name="T72" fmla="*/ 1 w 96"/>
                <a:gd name="T73" fmla="*/ 59 h 113"/>
                <a:gd name="T74" fmla="*/ 5 w 96"/>
                <a:gd name="T75" fmla="*/ 29 h 113"/>
                <a:gd name="T76" fmla="*/ 10 w 96"/>
                <a:gd name="T77" fmla="*/ 9 h 113"/>
                <a:gd name="T78" fmla="*/ 12 w 96"/>
                <a:gd name="T79" fmla="*/ 1 h 113"/>
                <a:gd name="T80" fmla="*/ 13 w 96"/>
                <a:gd name="T81" fmla="*/ 0 h 113"/>
                <a:gd name="T82" fmla="*/ 14 w 96"/>
                <a:gd name="T83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3">
                  <a:moveTo>
                    <a:pt x="14" y="1"/>
                  </a:moveTo>
                  <a:cubicBezTo>
                    <a:pt x="14" y="1"/>
                    <a:pt x="13" y="4"/>
                    <a:pt x="12" y="9"/>
                  </a:cubicBezTo>
                  <a:cubicBezTo>
                    <a:pt x="11" y="14"/>
                    <a:pt x="10" y="21"/>
                    <a:pt x="9" y="30"/>
                  </a:cubicBezTo>
                  <a:cubicBezTo>
                    <a:pt x="7" y="39"/>
                    <a:pt x="6" y="49"/>
                    <a:pt x="6" y="60"/>
                  </a:cubicBezTo>
                  <a:cubicBezTo>
                    <a:pt x="5" y="65"/>
                    <a:pt x="5" y="71"/>
                    <a:pt x="6" y="76"/>
                  </a:cubicBezTo>
                  <a:cubicBezTo>
                    <a:pt x="6" y="82"/>
                    <a:pt x="7" y="87"/>
                    <a:pt x="9" y="92"/>
                  </a:cubicBezTo>
                  <a:cubicBezTo>
                    <a:pt x="10" y="95"/>
                    <a:pt x="12" y="97"/>
                    <a:pt x="13" y="98"/>
                  </a:cubicBezTo>
                  <a:cubicBezTo>
                    <a:pt x="14" y="99"/>
                    <a:pt x="14" y="99"/>
                    <a:pt x="15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3" y="102"/>
                    <a:pt x="26" y="103"/>
                    <a:pt x="29" y="104"/>
                  </a:cubicBezTo>
                  <a:cubicBezTo>
                    <a:pt x="32" y="105"/>
                    <a:pt x="34" y="105"/>
                    <a:pt x="37" y="106"/>
                  </a:cubicBezTo>
                  <a:cubicBezTo>
                    <a:pt x="39" y="106"/>
                    <a:pt x="42" y="107"/>
                    <a:pt x="44" y="107"/>
                  </a:cubicBezTo>
                  <a:cubicBezTo>
                    <a:pt x="47" y="108"/>
                    <a:pt x="50" y="108"/>
                    <a:pt x="52" y="108"/>
                  </a:cubicBezTo>
                  <a:cubicBezTo>
                    <a:pt x="57" y="109"/>
                    <a:pt x="62" y="110"/>
                    <a:pt x="66" y="110"/>
                  </a:cubicBezTo>
                  <a:cubicBezTo>
                    <a:pt x="70" y="110"/>
                    <a:pt x="74" y="110"/>
                    <a:pt x="78" y="111"/>
                  </a:cubicBezTo>
                  <a:cubicBezTo>
                    <a:pt x="81" y="111"/>
                    <a:pt x="85" y="111"/>
                    <a:pt x="87" y="111"/>
                  </a:cubicBezTo>
                  <a:cubicBezTo>
                    <a:pt x="92" y="111"/>
                    <a:pt x="95" y="111"/>
                    <a:pt x="95" y="111"/>
                  </a:cubicBezTo>
                  <a:cubicBezTo>
                    <a:pt x="95" y="111"/>
                    <a:pt x="96" y="111"/>
                    <a:pt x="96" y="112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5" y="112"/>
                    <a:pt x="94" y="112"/>
                    <a:pt x="93" y="112"/>
                  </a:cubicBezTo>
                  <a:cubicBezTo>
                    <a:pt x="92" y="113"/>
                    <a:pt x="90" y="113"/>
                    <a:pt x="87" y="113"/>
                  </a:cubicBezTo>
                  <a:cubicBezTo>
                    <a:pt x="85" y="113"/>
                    <a:pt x="81" y="113"/>
                    <a:pt x="78" y="113"/>
                  </a:cubicBezTo>
                  <a:cubicBezTo>
                    <a:pt x="74" y="113"/>
                    <a:pt x="70" y="113"/>
                    <a:pt x="66" y="113"/>
                  </a:cubicBezTo>
                  <a:cubicBezTo>
                    <a:pt x="61" y="113"/>
                    <a:pt x="57" y="113"/>
                    <a:pt x="52" y="112"/>
                  </a:cubicBezTo>
                  <a:cubicBezTo>
                    <a:pt x="49" y="112"/>
                    <a:pt x="47" y="112"/>
                    <a:pt x="44" y="112"/>
                  </a:cubicBezTo>
                  <a:cubicBezTo>
                    <a:pt x="41" y="111"/>
                    <a:pt x="39" y="111"/>
                    <a:pt x="36" y="110"/>
                  </a:cubicBezTo>
                  <a:cubicBezTo>
                    <a:pt x="33" y="109"/>
                    <a:pt x="30" y="109"/>
                    <a:pt x="27" y="108"/>
                  </a:cubicBezTo>
                  <a:cubicBezTo>
                    <a:pt x="25" y="107"/>
                    <a:pt x="22" y="107"/>
                    <a:pt x="19" y="106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3"/>
                    <a:pt x="11" y="103"/>
                    <a:pt x="10" y="102"/>
                  </a:cubicBezTo>
                  <a:cubicBezTo>
                    <a:pt x="8" y="100"/>
                    <a:pt x="6" y="97"/>
                    <a:pt x="4" y="94"/>
                  </a:cubicBezTo>
                  <a:cubicBezTo>
                    <a:pt x="2" y="88"/>
                    <a:pt x="1" y="82"/>
                    <a:pt x="1" y="76"/>
                  </a:cubicBezTo>
                  <a:cubicBezTo>
                    <a:pt x="0" y="71"/>
                    <a:pt x="1" y="65"/>
                    <a:pt x="1" y="59"/>
                  </a:cubicBezTo>
                  <a:cubicBezTo>
                    <a:pt x="2" y="48"/>
                    <a:pt x="3" y="38"/>
                    <a:pt x="5" y="29"/>
                  </a:cubicBezTo>
                  <a:cubicBezTo>
                    <a:pt x="7" y="21"/>
                    <a:pt x="9" y="14"/>
                    <a:pt x="10" y="9"/>
                  </a:cubicBezTo>
                  <a:cubicBezTo>
                    <a:pt x="11" y="4"/>
                    <a:pt x="12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4A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4" name="Freeform 253"/>
            <p:cNvSpPr/>
            <p:nvPr/>
          </p:nvSpPr>
          <p:spPr bwMode="auto">
            <a:xfrm>
              <a:off x="2508251" y="3987801"/>
              <a:ext cx="201613" cy="128588"/>
            </a:xfrm>
            <a:custGeom>
              <a:avLst/>
              <a:gdLst>
                <a:gd name="T0" fmla="*/ 1 w 72"/>
                <a:gd name="T1" fmla="*/ 0 h 46"/>
                <a:gd name="T2" fmla="*/ 4 w 72"/>
                <a:gd name="T3" fmla="*/ 1 h 46"/>
                <a:gd name="T4" fmla="*/ 8 w 72"/>
                <a:gd name="T5" fmla="*/ 2 h 46"/>
                <a:gd name="T6" fmla="*/ 13 w 72"/>
                <a:gd name="T7" fmla="*/ 5 h 46"/>
                <a:gd name="T8" fmla="*/ 25 w 72"/>
                <a:gd name="T9" fmla="*/ 11 h 46"/>
                <a:gd name="T10" fmla="*/ 38 w 72"/>
                <a:gd name="T11" fmla="*/ 20 h 46"/>
                <a:gd name="T12" fmla="*/ 61 w 72"/>
                <a:gd name="T13" fmla="*/ 36 h 46"/>
                <a:gd name="T14" fmla="*/ 72 w 72"/>
                <a:gd name="T15" fmla="*/ 45 h 46"/>
                <a:gd name="T16" fmla="*/ 72 w 72"/>
                <a:gd name="T17" fmla="*/ 45 h 46"/>
                <a:gd name="T18" fmla="*/ 72 w 72"/>
                <a:gd name="T19" fmla="*/ 46 h 46"/>
                <a:gd name="T20" fmla="*/ 71 w 72"/>
                <a:gd name="T21" fmla="*/ 46 h 46"/>
                <a:gd name="T22" fmla="*/ 59 w 72"/>
                <a:gd name="T23" fmla="*/ 39 h 46"/>
                <a:gd name="T24" fmla="*/ 35 w 72"/>
                <a:gd name="T25" fmla="*/ 24 h 46"/>
                <a:gd name="T26" fmla="*/ 11 w 72"/>
                <a:gd name="T27" fmla="*/ 8 h 46"/>
                <a:gd name="T28" fmla="*/ 7 w 72"/>
                <a:gd name="T29" fmla="*/ 5 h 46"/>
                <a:gd name="T30" fmla="*/ 4 w 72"/>
                <a:gd name="T31" fmla="*/ 3 h 46"/>
                <a:gd name="T32" fmla="*/ 0 w 72"/>
                <a:gd name="T33" fmla="*/ 1 h 46"/>
                <a:gd name="T34" fmla="*/ 0 w 72"/>
                <a:gd name="T35" fmla="*/ 1 h 46"/>
                <a:gd name="T36" fmla="*/ 0 w 72"/>
                <a:gd name="T37" fmla="*/ 0 h 46"/>
                <a:gd name="T38" fmla="*/ 1 w 72"/>
                <a:gd name="T3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6">
                  <a:moveTo>
                    <a:pt x="1" y="0"/>
                  </a:moveTo>
                  <a:cubicBezTo>
                    <a:pt x="1" y="0"/>
                    <a:pt x="2" y="0"/>
                    <a:pt x="4" y="1"/>
                  </a:cubicBezTo>
                  <a:cubicBezTo>
                    <a:pt x="6" y="1"/>
                    <a:pt x="7" y="2"/>
                    <a:pt x="8" y="2"/>
                  </a:cubicBezTo>
                  <a:cubicBezTo>
                    <a:pt x="10" y="3"/>
                    <a:pt x="12" y="4"/>
                    <a:pt x="13" y="5"/>
                  </a:cubicBezTo>
                  <a:cubicBezTo>
                    <a:pt x="17" y="7"/>
                    <a:pt x="21" y="9"/>
                    <a:pt x="25" y="11"/>
                  </a:cubicBezTo>
                  <a:cubicBezTo>
                    <a:pt x="29" y="14"/>
                    <a:pt x="34" y="17"/>
                    <a:pt x="38" y="20"/>
                  </a:cubicBezTo>
                  <a:cubicBezTo>
                    <a:pt x="47" y="26"/>
                    <a:pt x="55" y="32"/>
                    <a:pt x="61" y="36"/>
                  </a:cubicBezTo>
                  <a:cubicBezTo>
                    <a:pt x="68" y="41"/>
                    <a:pt x="72" y="45"/>
                    <a:pt x="72" y="45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71" y="46"/>
                    <a:pt x="66" y="43"/>
                    <a:pt x="59" y="39"/>
                  </a:cubicBezTo>
                  <a:cubicBezTo>
                    <a:pt x="53" y="35"/>
                    <a:pt x="44" y="30"/>
                    <a:pt x="35" y="24"/>
                  </a:cubicBezTo>
                  <a:cubicBezTo>
                    <a:pt x="27" y="18"/>
                    <a:pt x="18" y="12"/>
                    <a:pt x="11" y="8"/>
                  </a:cubicBezTo>
                  <a:cubicBezTo>
                    <a:pt x="10" y="7"/>
                    <a:pt x="8" y="6"/>
                    <a:pt x="7" y="5"/>
                  </a:cubicBezTo>
                  <a:cubicBezTo>
                    <a:pt x="6" y="4"/>
                    <a:pt x="5" y="4"/>
                    <a:pt x="4" y="3"/>
                  </a:cubicBez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A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5" name="Freeform 254"/>
            <p:cNvSpPr/>
            <p:nvPr/>
          </p:nvSpPr>
          <p:spPr bwMode="auto">
            <a:xfrm>
              <a:off x="2347913" y="4065588"/>
              <a:ext cx="787400" cy="355600"/>
            </a:xfrm>
            <a:custGeom>
              <a:avLst/>
              <a:gdLst>
                <a:gd name="T0" fmla="*/ 1 w 281"/>
                <a:gd name="T1" fmla="*/ 42 h 127"/>
                <a:gd name="T2" fmla="*/ 14 w 281"/>
                <a:gd name="T3" fmla="*/ 52 h 127"/>
                <a:gd name="T4" fmla="*/ 29 w 281"/>
                <a:gd name="T5" fmla="*/ 64 h 127"/>
                <a:gd name="T6" fmla="*/ 50 w 281"/>
                <a:gd name="T7" fmla="*/ 77 h 127"/>
                <a:gd name="T8" fmla="*/ 75 w 281"/>
                <a:gd name="T9" fmla="*/ 92 h 127"/>
                <a:gd name="T10" fmla="*/ 104 w 281"/>
                <a:gd name="T11" fmla="*/ 106 h 127"/>
                <a:gd name="T12" fmla="*/ 137 w 281"/>
                <a:gd name="T13" fmla="*/ 116 h 127"/>
                <a:gd name="T14" fmla="*/ 172 w 281"/>
                <a:gd name="T15" fmla="*/ 121 h 127"/>
                <a:gd name="T16" fmla="*/ 207 w 281"/>
                <a:gd name="T17" fmla="*/ 118 h 127"/>
                <a:gd name="T18" fmla="*/ 239 w 281"/>
                <a:gd name="T19" fmla="*/ 107 h 127"/>
                <a:gd name="T20" fmla="*/ 242 w 281"/>
                <a:gd name="T21" fmla="*/ 105 h 127"/>
                <a:gd name="T22" fmla="*/ 245 w 281"/>
                <a:gd name="T23" fmla="*/ 102 h 127"/>
                <a:gd name="T24" fmla="*/ 251 w 281"/>
                <a:gd name="T25" fmla="*/ 97 h 127"/>
                <a:gd name="T26" fmla="*/ 257 w 281"/>
                <a:gd name="T27" fmla="*/ 91 h 127"/>
                <a:gd name="T28" fmla="*/ 262 w 281"/>
                <a:gd name="T29" fmla="*/ 85 h 127"/>
                <a:gd name="T30" fmla="*/ 274 w 281"/>
                <a:gd name="T31" fmla="*/ 60 h 127"/>
                <a:gd name="T32" fmla="*/ 278 w 281"/>
                <a:gd name="T33" fmla="*/ 36 h 127"/>
                <a:gd name="T34" fmla="*/ 279 w 281"/>
                <a:gd name="T35" fmla="*/ 17 h 127"/>
                <a:gd name="T36" fmla="*/ 277 w 281"/>
                <a:gd name="T37" fmla="*/ 0 h 127"/>
                <a:gd name="T38" fmla="*/ 278 w 281"/>
                <a:gd name="T39" fmla="*/ 0 h 127"/>
                <a:gd name="T40" fmla="*/ 279 w 281"/>
                <a:gd name="T41" fmla="*/ 0 h 127"/>
                <a:gd name="T42" fmla="*/ 279 w 281"/>
                <a:gd name="T43" fmla="*/ 5 h 127"/>
                <a:gd name="T44" fmla="*/ 281 w 281"/>
                <a:gd name="T45" fmla="*/ 17 h 127"/>
                <a:gd name="T46" fmla="*/ 281 w 281"/>
                <a:gd name="T47" fmla="*/ 36 h 127"/>
                <a:gd name="T48" fmla="*/ 277 w 281"/>
                <a:gd name="T49" fmla="*/ 60 h 127"/>
                <a:gd name="T50" fmla="*/ 265 w 281"/>
                <a:gd name="T51" fmla="*/ 88 h 127"/>
                <a:gd name="T52" fmla="*/ 260 w 281"/>
                <a:gd name="T53" fmla="*/ 94 h 127"/>
                <a:gd name="T54" fmla="*/ 254 w 281"/>
                <a:gd name="T55" fmla="*/ 100 h 127"/>
                <a:gd name="T56" fmla="*/ 248 w 281"/>
                <a:gd name="T57" fmla="*/ 106 h 127"/>
                <a:gd name="T58" fmla="*/ 245 w 281"/>
                <a:gd name="T59" fmla="*/ 108 h 127"/>
                <a:gd name="T60" fmla="*/ 241 w 281"/>
                <a:gd name="T61" fmla="*/ 111 h 127"/>
                <a:gd name="T62" fmla="*/ 233 w 281"/>
                <a:gd name="T63" fmla="*/ 115 h 127"/>
                <a:gd name="T64" fmla="*/ 229 w 281"/>
                <a:gd name="T65" fmla="*/ 116 h 127"/>
                <a:gd name="T66" fmla="*/ 227 w 281"/>
                <a:gd name="T67" fmla="*/ 117 h 127"/>
                <a:gd name="T68" fmla="*/ 225 w 281"/>
                <a:gd name="T69" fmla="*/ 118 h 127"/>
                <a:gd name="T70" fmla="*/ 217 w 281"/>
                <a:gd name="T71" fmla="*/ 121 h 127"/>
                <a:gd name="T72" fmla="*/ 208 w 281"/>
                <a:gd name="T73" fmla="*/ 123 h 127"/>
                <a:gd name="T74" fmla="*/ 171 w 281"/>
                <a:gd name="T75" fmla="*/ 126 h 127"/>
                <a:gd name="T76" fmla="*/ 135 w 281"/>
                <a:gd name="T77" fmla="*/ 121 h 127"/>
                <a:gd name="T78" fmla="*/ 102 w 281"/>
                <a:gd name="T79" fmla="*/ 110 h 127"/>
                <a:gd name="T80" fmla="*/ 73 w 281"/>
                <a:gd name="T81" fmla="*/ 96 h 127"/>
                <a:gd name="T82" fmla="*/ 48 w 281"/>
                <a:gd name="T83" fmla="*/ 80 h 127"/>
                <a:gd name="T84" fmla="*/ 28 w 281"/>
                <a:gd name="T85" fmla="*/ 66 h 127"/>
                <a:gd name="T86" fmla="*/ 13 w 281"/>
                <a:gd name="T87" fmla="*/ 54 h 127"/>
                <a:gd name="T88" fmla="*/ 0 w 281"/>
                <a:gd name="T89" fmla="*/ 43 h 127"/>
                <a:gd name="T90" fmla="*/ 0 w 281"/>
                <a:gd name="T91" fmla="*/ 42 h 127"/>
                <a:gd name="T92" fmla="*/ 1 w 281"/>
                <a:gd name="T93" fmla="*/ 4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1" h="127">
                  <a:moveTo>
                    <a:pt x="1" y="42"/>
                  </a:moveTo>
                  <a:cubicBezTo>
                    <a:pt x="1" y="42"/>
                    <a:pt x="6" y="45"/>
                    <a:pt x="14" y="52"/>
                  </a:cubicBezTo>
                  <a:cubicBezTo>
                    <a:pt x="18" y="55"/>
                    <a:pt x="24" y="59"/>
                    <a:pt x="29" y="64"/>
                  </a:cubicBezTo>
                  <a:cubicBezTo>
                    <a:pt x="35" y="68"/>
                    <a:pt x="42" y="72"/>
                    <a:pt x="50" y="77"/>
                  </a:cubicBezTo>
                  <a:cubicBezTo>
                    <a:pt x="57" y="82"/>
                    <a:pt x="66" y="87"/>
                    <a:pt x="75" y="92"/>
                  </a:cubicBezTo>
                  <a:cubicBezTo>
                    <a:pt x="84" y="97"/>
                    <a:pt x="94" y="101"/>
                    <a:pt x="104" y="106"/>
                  </a:cubicBezTo>
                  <a:cubicBezTo>
                    <a:pt x="114" y="110"/>
                    <a:pt x="125" y="113"/>
                    <a:pt x="137" y="116"/>
                  </a:cubicBezTo>
                  <a:cubicBezTo>
                    <a:pt x="148" y="119"/>
                    <a:pt x="160" y="121"/>
                    <a:pt x="172" y="121"/>
                  </a:cubicBezTo>
                  <a:cubicBezTo>
                    <a:pt x="183" y="121"/>
                    <a:pt x="195" y="121"/>
                    <a:pt x="207" y="118"/>
                  </a:cubicBezTo>
                  <a:cubicBezTo>
                    <a:pt x="218" y="116"/>
                    <a:pt x="229" y="112"/>
                    <a:pt x="239" y="107"/>
                  </a:cubicBezTo>
                  <a:cubicBezTo>
                    <a:pt x="240" y="106"/>
                    <a:pt x="241" y="105"/>
                    <a:pt x="242" y="105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7" y="100"/>
                    <a:pt x="250" y="99"/>
                    <a:pt x="251" y="97"/>
                  </a:cubicBezTo>
                  <a:cubicBezTo>
                    <a:pt x="253" y="95"/>
                    <a:pt x="255" y="93"/>
                    <a:pt x="257" y="91"/>
                  </a:cubicBezTo>
                  <a:cubicBezTo>
                    <a:pt x="258" y="89"/>
                    <a:pt x="260" y="87"/>
                    <a:pt x="262" y="85"/>
                  </a:cubicBezTo>
                  <a:cubicBezTo>
                    <a:pt x="267" y="77"/>
                    <a:pt x="271" y="68"/>
                    <a:pt x="274" y="60"/>
                  </a:cubicBezTo>
                  <a:cubicBezTo>
                    <a:pt x="276" y="51"/>
                    <a:pt x="277" y="43"/>
                    <a:pt x="278" y="36"/>
                  </a:cubicBezTo>
                  <a:cubicBezTo>
                    <a:pt x="279" y="28"/>
                    <a:pt x="279" y="22"/>
                    <a:pt x="279" y="17"/>
                  </a:cubicBezTo>
                  <a:cubicBezTo>
                    <a:pt x="278" y="6"/>
                    <a:pt x="277" y="0"/>
                    <a:pt x="277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279" y="2"/>
                    <a:pt x="279" y="5"/>
                  </a:cubicBezTo>
                  <a:cubicBezTo>
                    <a:pt x="280" y="7"/>
                    <a:pt x="280" y="11"/>
                    <a:pt x="281" y="17"/>
                  </a:cubicBezTo>
                  <a:cubicBezTo>
                    <a:pt x="281" y="22"/>
                    <a:pt x="281" y="28"/>
                    <a:pt x="281" y="36"/>
                  </a:cubicBezTo>
                  <a:cubicBezTo>
                    <a:pt x="280" y="43"/>
                    <a:pt x="279" y="52"/>
                    <a:pt x="277" y="60"/>
                  </a:cubicBezTo>
                  <a:cubicBezTo>
                    <a:pt x="274" y="69"/>
                    <a:pt x="271" y="79"/>
                    <a:pt x="265" y="88"/>
                  </a:cubicBezTo>
                  <a:cubicBezTo>
                    <a:pt x="263" y="90"/>
                    <a:pt x="262" y="92"/>
                    <a:pt x="260" y="94"/>
                  </a:cubicBezTo>
                  <a:cubicBezTo>
                    <a:pt x="258" y="96"/>
                    <a:pt x="256" y="98"/>
                    <a:pt x="254" y="100"/>
                  </a:cubicBezTo>
                  <a:cubicBezTo>
                    <a:pt x="252" y="102"/>
                    <a:pt x="250" y="104"/>
                    <a:pt x="248" y="106"/>
                  </a:cubicBezTo>
                  <a:cubicBezTo>
                    <a:pt x="245" y="108"/>
                    <a:pt x="245" y="108"/>
                    <a:pt x="245" y="108"/>
                  </a:cubicBezTo>
                  <a:cubicBezTo>
                    <a:pt x="243" y="109"/>
                    <a:pt x="242" y="110"/>
                    <a:pt x="241" y="111"/>
                  </a:cubicBezTo>
                  <a:cubicBezTo>
                    <a:pt x="238" y="112"/>
                    <a:pt x="236" y="114"/>
                    <a:pt x="233" y="115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8" y="117"/>
                    <a:pt x="228" y="117"/>
                    <a:pt x="227" y="117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2" y="119"/>
                    <a:pt x="219" y="120"/>
                    <a:pt x="217" y="121"/>
                  </a:cubicBezTo>
                  <a:cubicBezTo>
                    <a:pt x="214" y="122"/>
                    <a:pt x="211" y="122"/>
                    <a:pt x="208" y="123"/>
                  </a:cubicBezTo>
                  <a:cubicBezTo>
                    <a:pt x="196" y="125"/>
                    <a:pt x="184" y="127"/>
                    <a:pt x="171" y="126"/>
                  </a:cubicBezTo>
                  <a:cubicBezTo>
                    <a:pt x="159" y="126"/>
                    <a:pt x="147" y="124"/>
                    <a:pt x="135" y="121"/>
                  </a:cubicBezTo>
                  <a:cubicBezTo>
                    <a:pt x="124" y="118"/>
                    <a:pt x="113" y="114"/>
                    <a:pt x="102" y="110"/>
                  </a:cubicBezTo>
                  <a:cubicBezTo>
                    <a:pt x="92" y="106"/>
                    <a:pt x="82" y="101"/>
                    <a:pt x="73" y="96"/>
                  </a:cubicBezTo>
                  <a:cubicBezTo>
                    <a:pt x="64" y="91"/>
                    <a:pt x="55" y="85"/>
                    <a:pt x="48" y="80"/>
                  </a:cubicBezTo>
                  <a:cubicBezTo>
                    <a:pt x="40" y="75"/>
                    <a:pt x="33" y="70"/>
                    <a:pt x="28" y="66"/>
                  </a:cubicBezTo>
                  <a:cubicBezTo>
                    <a:pt x="22" y="61"/>
                    <a:pt x="17" y="57"/>
                    <a:pt x="13" y="54"/>
                  </a:cubicBezTo>
                  <a:cubicBezTo>
                    <a:pt x="5" y="47"/>
                    <a:pt x="0" y="43"/>
                    <a:pt x="0" y="43"/>
                  </a:cubicBezTo>
                  <a:cubicBezTo>
                    <a:pt x="0" y="43"/>
                    <a:pt x="0" y="42"/>
                    <a:pt x="0" y="42"/>
                  </a:cubicBezTo>
                  <a:cubicBezTo>
                    <a:pt x="1" y="41"/>
                    <a:pt x="1" y="41"/>
                    <a:pt x="1" y="42"/>
                  </a:cubicBezTo>
                  <a:close/>
                </a:path>
              </a:pathLst>
            </a:custGeom>
            <a:solidFill>
              <a:srgbClr val="4A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6" name="Freeform 255"/>
            <p:cNvSpPr/>
            <p:nvPr/>
          </p:nvSpPr>
          <p:spPr bwMode="auto">
            <a:xfrm>
              <a:off x="2914651" y="3802063"/>
              <a:ext cx="41275" cy="252413"/>
            </a:xfrm>
            <a:custGeom>
              <a:avLst/>
              <a:gdLst>
                <a:gd name="T0" fmla="*/ 2 w 15"/>
                <a:gd name="T1" fmla="*/ 1 h 90"/>
                <a:gd name="T2" fmla="*/ 7 w 15"/>
                <a:gd name="T3" fmla="*/ 15 h 90"/>
                <a:gd name="T4" fmla="*/ 14 w 15"/>
                <a:gd name="T5" fmla="*/ 46 h 90"/>
                <a:gd name="T6" fmla="*/ 15 w 15"/>
                <a:gd name="T7" fmla="*/ 63 h 90"/>
                <a:gd name="T8" fmla="*/ 14 w 15"/>
                <a:gd name="T9" fmla="*/ 71 h 90"/>
                <a:gd name="T10" fmla="*/ 13 w 15"/>
                <a:gd name="T11" fmla="*/ 78 h 90"/>
                <a:gd name="T12" fmla="*/ 10 w 15"/>
                <a:gd name="T13" fmla="*/ 84 h 90"/>
                <a:gd name="T14" fmla="*/ 8 w 15"/>
                <a:gd name="T15" fmla="*/ 88 h 90"/>
                <a:gd name="T16" fmla="*/ 5 w 15"/>
                <a:gd name="T17" fmla="*/ 90 h 90"/>
                <a:gd name="T18" fmla="*/ 4 w 15"/>
                <a:gd name="T19" fmla="*/ 90 h 90"/>
                <a:gd name="T20" fmla="*/ 4 w 15"/>
                <a:gd name="T21" fmla="*/ 90 h 90"/>
                <a:gd name="T22" fmla="*/ 4 w 15"/>
                <a:gd name="T23" fmla="*/ 89 h 90"/>
                <a:gd name="T24" fmla="*/ 6 w 15"/>
                <a:gd name="T25" fmla="*/ 86 h 90"/>
                <a:gd name="T26" fmla="*/ 8 w 15"/>
                <a:gd name="T27" fmla="*/ 83 h 90"/>
                <a:gd name="T28" fmla="*/ 9 w 15"/>
                <a:gd name="T29" fmla="*/ 77 h 90"/>
                <a:gd name="T30" fmla="*/ 9 w 15"/>
                <a:gd name="T31" fmla="*/ 47 h 90"/>
                <a:gd name="T32" fmla="*/ 3 w 15"/>
                <a:gd name="T33" fmla="*/ 16 h 90"/>
                <a:gd name="T34" fmla="*/ 0 w 15"/>
                <a:gd name="T35" fmla="*/ 2 h 90"/>
                <a:gd name="T36" fmla="*/ 1 w 15"/>
                <a:gd name="T37" fmla="*/ 1 h 90"/>
                <a:gd name="T38" fmla="*/ 2 w 15"/>
                <a:gd name="T39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90">
                  <a:moveTo>
                    <a:pt x="2" y="1"/>
                  </a:moveTo>
                  <a:cubicBezTo>
                    <a:pt x="2" y="1"/>
                    <a:pt x="4" y="6"/>
                    <a:pt x="7" y="15"/>
                  </a:cubicBezTo>
                  <a:cubicBezTo>
                    <a:pt x="10" y="23"/>
                    <a:pt x="13" y="34"/>
                    <a:pt x="14" y="46"/>
                  </a:cubicBezTo>
                  <a:cubicBezTo>
                    <a:pt x="15" y="52"/>
                    <a:pt x="15" y="58"/>
                    <a:pt x="15" y="63"/>
                  </a:cubicBezTo>
                  <a:cubicBezTo>
                    <a:pt x="15" y="66"/>
                    <a:pt x="15" y="69"/>
                    <a:pt x="14" y="71"/>
                  </a:cubicBezTo>
                  <a:cubicBezTo>
                    <a:pt x="14" y="74"/>
                    <a:pt x="13" y="76"/>
                    <a:pt x="13" y="78"/>
                  </a:cubicBezTo>
                  <a:cubicBezTo>
                    <a:pt x="12" y="80"/>
                    <a:pt x="11" y="82"/>
                    <a:pt x="10" y="84"/>
                  </a:cubicBezTo>
                  <a:cubicBezTo>
                    <a:pt x="9" y="85"/>
                    <a:pt x="8" y="87"/>
                    <a:pt x="8" y="88"/>
                  </a:cubicBezTo>
                  <a:cubicBezTo>
                    <a:pt x="7" y="89"/>
                    <a:pt x="6" y="89"/>
                    <a:pt x="5" y="90"/>
                  </a:cubicBezTo>
                  <a:cubicBezTo>
                    <a:pt x="5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5" y="89"/>
                    <a:pt x="6" y="86"/>
                  </a:cubicBezTo>
                  <a:cubicBezTo>
                    <a:pt x="7" y="86"/>
                    <a:pt x="7" y="84"/>
                    <a:pt x="8" y="83"/>
                  </a:cubicBezTo>
                  <a:cubicBezTo>
                    <a:pt x="8" y="81"/>
                    <a:pt x="9" y="79"/>
                    <a:pt x="9" y="77"/>
                  </a:cubicBezTo>
                  <a:cubicBezTo>
                    <a:pt x="11" y="69"/>
                    <a:pt x="10" y="58"/>
                    <a:pt x="9" y="47"/>
                  </a:cubicBezTo>
                  <a:cubicBezTo>
                    <a:pt x="7" y="35"/>
                    <a:pt x="5" y="24"/>
                    <a:pt x="3" y="16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A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7" name="Freeform 256"/>
            <p:cNvSpPr/>
            <p:nvPr/>
          </p:nvSpPr>
          <p:spPr bwMode="auto">
            <a:xfrm>
              <a:off x="2838451" y="4035426"/>
              <a:ext cx="73025" cy="153988"/>
            </a:xfrm>
            <a:custGeom>
              <a:avLst/>
              <a:gdLst>
                <a:gd name="T0" fmla="*/ 1 w 26"/>
                <a:gd name="T1" fmla="*/ 0 h 55"/>
                <a:gd name="T2" fmla="*/ 8 w 26"/>
                <a:gd name="T3" fmla="*/ 7 h 55"/>
                <a:gd name="T4" fmla="*/ 14 w 26"/>
                <a:gd name="T5" fmla="*/ 16 h 55"/>
                <a:gd name="T6" fmla="*/ 17 w 26"/>
                <a:gd name="T7" fmla="*/ 21 h 55"/>
                <a:gd name="T8" fmla="*/ 20 w 26"/>
                <a:gd name="T9" fmla="*/ 27 h 55"/>
                <a:gd name="T10" fmla="*/ 23 w 26"/>
                <a:gd name="T11" fmla="*/ 33 h 55"/>
                <a:gd name="T12" fmla="*/ 25 w 26"/>
                <a:gd name="T13" fmla="*/ 39 h 55"/>
                <a:gd name="T14" fmla="*/ 26 w 26"/>
                <a:gd name="T15" fmla="*/ 44 h 55"/>
                <a:gd name="T16" fmla="*/ 26 w 26"/>
                <a:gd name="T17" fmla="*/ 47 h 55"/>
                <a:gd name="T18" fmla="*/ 25 w 26"/>
                <a:gd name="T19" fmla="*/ 50 h 55"/>
                <a:gd name="T20" fmla="*/ 23 w 26"/>
                <a:gd name="T21" fmla="*/ 54 h 55"/>
                <a:gd name="T22" fmla="*/ 19 w 26"/>
                <a:gd name="T23" fmla="*/ 55 h 55"/>
                <a:gd name="T24" fmla="*/ 17 w 26"/>
                <a:gd name="T25" fmla="*/ 54 h 55"/>
                <a:gd name="T26" fmla="*/ 17 w 26"/>
                <a:gd name="T27" fmla="*/ 54 h 55"/>
                <a:gd name="T28" fmla="*/ 16 w 26"/>
                <a:gd name="T29" fmla="*/ 54 h 55"/>
                <a:gd name="T30" fmla="*/ 17 w 26"/>
                <a:gd name="T31" fmla="*/ 54 h 55"/>
                <a:gd name="T32" fmla="*/ 17 w 26"/>
                <a:gd name="T33" fmla="*/ 54 h 55"/>
                <a:gd name="T34" fmla="*/ 19 w 26"/>
                <a:gd name="T35" fmla="*/ 54 h 55"/>
                <a:gd name="T36" fmla="*/ 22 w 26"/>
                <a:gd name="T37" fmla="*/ 53 h 55"/>
                <a:gd name="T38" fmla="*/ 23 w 26"/>
                <a:gd name="T39" fmla="*/ 49 h 55"/>
                <a:gd name="T40" fmla="*/ 23 w 26"/>
                <a:gd name="T41" fmla="*/ 47 h 55"/>
                <a:gd name="T42" fmla="*/ 23 w 26"/>
                <a:gd name="T43" fmla="*/ 45 h 55"/>
                <a:gd name="T44" fmla="*/ 22 w 26"/>
                <a:gd name="T45" fmla="*/ 40 h 55"/>
                <a:gd name="T46" fmla="*/ 20 w 26"/>
                <a:gd name="T47" fmla="*/ 34 h 55"/>
                <a:gd name="T48" fmla="*/ 17 w 26"/>
                <a:gd name="T49" fmla="*/ 29 h 55"/>
                <a:gd name="T50" fmla="*/ 14 w 26"/>
                <a:gd name="T51" fmla="*/ 23 h 55"/>
                <a:gd name="T52" fmla="*/ 11 w 26"/>
                <a:gd name="T53" fmla="*/ 18 h 55"/>
                <a:gd name="T54" fmla="*/ 5 w 26"/>
                <a:gd name="T55" fmla="*/ 9 h 55"/>
                <a:gd name="T56" fmla="*/ 1 w 26"/>
                <a:gd name="T57" fmla="*/ 3 h 55"/>
                <a:gd name="T58" fmla="*/ 0 w 26"/>
                <a:gd name="T59" fmla="*/ 0 h 55"/>
                <a:gd name="T60" fmla="*/ 0 w 26"/>
                <a:gd name="T61" fmla="*/ 0 h 55"/>
                <a:gd name="T62" fmla="*/ 1 w 26"/>
                <a:gd name="T6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55">
                  <a:moveTo>
                    <a:pt x="1" y="0"/>
                  </a:moveTo>
                  <a:cubicBezTo>
                    <a:pt x="1" y="0"/>
                    <a:pt x="4" y="3"/>
                    <a:pt x="8" y="7"/>
                  </a:cubicBezTo>
                  <a:cubicBezTo>
                    <a:pt x="10" y="10"/>
                    <a:pt x="12" y="13"/>
                    <a:pt x="14" y="16"/>
                  </a:cubicBezTo>
                  <a:cubicBezTo>
                    <a:pt x="15" y="18"/>
                    <a:pt x="17" y="19"/>
                    <a:pt x="17" y="21"/>
                  </a:cubicBezTo>
                  <a:cubicBezTo>
                    <a:pt x="18" y="23"/>
                    <a:pt x="19" y="25"/>
                    <a:pt x="20" y="27"/>
                  </a:cubicBezTo>
                  <a:cubicBezTo>
                    <a:pt x="21" y="29"/>
                    <a:pt x="22" y="31"/>
                    <a:pt x="23" y="33"/>
                  </a:cubicBezTo>
                  <a:cubicBezTo>
                    <a:pt x="24" y="35"/>
                    <a:pt x="25" y="37"/>
                    <a:pt x="25" y="39"/>
                  </a:cubicBezTo>
                  <a:cubicBezTo>
                    <a:pt x="26" y="41"/>
                    <a:pt x="26" y="43"/>
                    <a:pt x="26" y="44"/>
                  </a:cubicBezTo>
                  <a:cubicBezTo>
                    <a:pt x="26" y="45"/>
                    <a:pt x="26" y="46"/>
                    <a:pt x="26" y="47"/>
                  </a:cubicBezTo>
                  <a:cubicBezTo>
                    <a:pt x="26" y="48"/>
                    <a:pt x="26" y="49"/>
                    <a:pt x="25" y="50"/>
                  </a:cubicBezTo>
                  <a:cubicBezTo>
                    <a:pt x="25" y="51"/>
                    <a:pt x="24" y="53"/>
                    <a:pt x="23" y="54"/>
                  </a:cubicBezTo>
                  <a:cubicBezTo>
                    <a:pt x="22" y="55"/>
                    <a:pt x="20" y="55"/>
                    <a:pt x="19" y="55"/>
                  </a:cubicBezTo>
                  <a:cubicBezTo>
                    <a:pt x="18" y="55"/>
                    <a:pt x="18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4"/>
                    <a:pt x="18" y="54"/>
                    <a:pt x="19" y="54"/>
                  </a:cubicBezTo>
                  <a:cubicBezTo>
                    <a:pt x="20" y="54"/>
                    <a:pt x="21" y="54"/>
                    <a:pt x="22" y="53"/>
                  </a:cubicBezTo>
                  <a:cubicBezTo>
                    <a:pt x="23" y="52"/>
                    <a:pt x="23" y="51"/>
                    <a:pt x="23" y="49"/>
                  </a:cubicBezTo>
                  <a:cubicBezTo>
                    <a:pt x="23" y="49"/>
                    <a:pt x="24" y="48"/>
                    <a:pt x="23" y="47"/>
                  </a:cubicBezTo>
                  <a:cubicBezTo>
                    <a:pt x="23" y="46"/>
                    <a:pt x="23" y="46"/>
                    <a:pt x="23" y="45"/>
                  </a:cubicBezTo>
                  <a:cubicBezTo>
                    <a:pt x="23" y="43"/>
                    <a:pt x="22" y="41"/>
                    <a:pt x="22" y="40"/>
                  </a:cubicBezTo>
                  <a:cubicBezTo>
                    <a:pt x="21" y="38"/>
                    <a:pt x="21" y="36"/>
                    <a:pt x="20" y="34"/>
                  </a:cubicBezTo>
                  <a:cubicBezTo>
                    <a:pt x="19" y="32"/>
                    <a:pt x="18" y="31"/>
                    <a:pt x="17" y="29"/>
                  </a:cubicBezTo>
                  <a:cubicBezTo>
                    <a:pt x="16" y="27"/>
                    <a:pt x="15" y="25"/>
                    <a:pt x="14" y="23"/>
                  </a:cubicBezTo>
                  <a:cubicBezTo>
                    <a:pt x="13" y="22"/>
                    <a:pt x="12" y="20"/>
                    <a:pt x="11" y="18"/>
                  </a:cubicBezTo>
                  <a:cubicBezTo>
                    <a:pt x="9" y="15"/>
                    <a:pt x="7" y="12"/>
                    <a:pt x="5" y="9"/>
                  </a:cubicBezTo>
                  <a:cubicBezTo>
                    <a:pt x="4" y="7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B5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8" name="Freeform 257"/>
            <p:cNvSpPr/>
            <p:nvPr/>
          </p:nvSpPr>
          <p:spPr bwMode="auto">
            <a:xfrm>
              <a:off x="2786063" y="4068763"/>
              <a:ext cx="36513" cy="146050"/>
            </a:xfrm>
            <a:custGeom>
              <a:avLst/>
              <a:gdLst>
                <a:gd name="T0" fmla="*/ 3 w 13"/>
                <a:gd name="T1" fmla="*/ 0 h 52"/>
                <a:gd name="T2" fmla="*/ 7 w 13"/>
                <a:gd name="T3" fmla="*/ 9 h 52"/>
                <a:gd name="T4" fmla="*/ 9 w 13"/>
                <a:gd name="T5" fmla="*/ 14 h 52"/>
                <a:gd name="T6" fmla="*/ 10 w 13"/>
                <a:gd name="T7" fmla="*/ 19 h 52"/>
                <a:gd name="T8" fmla="*/ 12 w 13"/>
                <a:gd name="T9" fmla="*/ 24 h 52"/>
                <a:gd name="T10" fmla="*/ 13 w 13"/>
                <a:gd name="T11" fmla="*/ 30 h 52"/>
                <a:gd name="T12" fmla="*/ 13 w 13"/>
                <a:gd name="T13" fmla="*/ 36 h 52"/>
                <a:gd name="T14" fmla="*/ 13 w 13"/>
                <a:gd name="T15" fmla="*/ 41 h 52"/>
                <a:gd name="T16" fmla="*/ 12 w 13"/>
                <a:gd name="T17" fmla="*/ 47 h 52"/>
                <a:gd name="T18" fmla="*/ 9 w 13"/>
                <a:gd name="T19" fmla="*/ 51 h 52"/>
                <a:gd name="T20" fmla="*/ 9 w 13"/>
                <a:gd name="T21" fmla="*/ 52 h 52"/>
                <a:gd name="T22" fmla="*/ 8 w 13"/>
                <a:gd name="T23" fmla="*/ 52 h 52"/>
                <a:gd name="T24" fmla="*/ 7 w 13"/>
                <a:gd name="T25" fmla="*/ 52 h 52"/>
                <a:gd name="T26" fmla="*/ 5 w 13"/>
                <a:gd name="T27" fmla="*/ 52 h 52"/>
                <a:gd name="T28" fmla="*/ 2 w 13"/>
                <a:gd name="T29" fmla="*/ 50 h 52"/>
                <a:gd name="T30" fmla="*/ 0 w 13"/>
                <a:gd name="T31" fmla="*/ 48 h 52"/>
                <a:gd name="T32" fmla="*/ 0 w 13"/>
                <a:gd name="T33" fmla="*/ 48 h 52"/>
                <a:gd name="T34" fmla="*/ 0 w 13"/>
                <a:gd name="T35" fmla="*/ 48 h 52"/>
                <a:gd name="T36" fmla="*/ 3 w 13"/>
                <a:gd name="T37" fmla="*/ 49 h 52"/>
                <a:gd name="T38" fmla="*/ 5 w 13"/>
                <a:gd name="T39" fmla="*/ 50 h 52"/>
                <a:gd name="T40" fmla="*/ 7 w 13"/>
                <a:gd name="T41" fmla="*/ 50 h 52"/>
                <a:gd name="T42" fmla="*/ 7 w 13"/>
                <a:gd name="T43" fmla="*/ 50 h 52"/>
                <a:gd name="T44" fmla="*/ 8 w 13"/>
                <a:gd name="T45" fmla="*/ 50 h 52"/>
                <a:gd name="T46" fmla="*/ 8 w 13"/>
                <a:gd name="T47" fmla="*/ 50 h 52"/>
                <a:gd name="T48" fmla="*/ 10 w 13"/>
                <a:gd name="T49" fmla="*/ 41 h 52"/>
                <a:gd name="T50" fmla="*/ 9 w 13"/>
                <a:gd name="T51" fmla="*/ 30 h 52"/>
                <a:gd name="T52" fmla="*/ 8 w 13"/>
                <a:gd name="T53" fmla="*/ 25 h 52"/>
                <a:gd name="T54" fmla="*/ 7 w 13"/>
                <a:gd name="T55" fmla="*/ 20 h 52"/>
                <a:gd name="T56" fmla="*/ 4 w 13"/>
                <a:gd name="T57" fmla="*/ 10 h 52"/>
                <a:gd name="T58" fmla="*/ 2 w 13"/>
                <a:gd name="T59" fmla="*/ 1 h 52"/>
                <a:gd name="T60" fmla="*/ 2 w 13"/>
                <a:gd name="T61" fmla="*/ 0 h 52"/>
                <a:gd name="T62" fmla="*/ 3 w 13"/>
                <a:gd name="T6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52">
                  <a:moveTo>
                    <a:pt x="3" y="0"/>
                  </a:moveTo>
                  <a:cubicBezTo>
                    <a:pt x="3" y="0"/>
                    <a:pt x="5" y="4"/>
                    <a:pt x="7" y="9"/>
                  </a:cubicBezTo>
                  <a:cubicBezTo>
                    <a:pt x="8" y="11"/>
                    <a:pt x="8" y="12"/>
                    <a:pt x="9" y="14"/>
                  </a:cubicBezTo>
                  <a:cubicBezTo>
                    <a:pt x="9" y="15"/>
                    <a:pt x="10" y="17"/>
                    <a:pt x="10" y="19"/>
                  </a:cubicBezTo>
                  <a:cubicBezTo>
                    <a:pt x="11" y="20"/>
                    <a:pt x="11" y="22"/>
                    <a:pt x="12" y="24"/>
                  </a:cubicBezTo>
                  <a:cubicBezTo>
                    <a:pt x="12" y="26"/>
                    <a:pt x="12" y="28"/>
                    <a:pt x="13" y="30"/>
                  </a:cubicBezTo>
                  <a:cubicBezTo>
                    <a:pt x="13" y="32"/>
                    <a:pt x="13" y="34"/>
                    <a:pt x="13" y="36"/>
                  </a:cubicBezTo>
                  <a:cubicBezTo>
                    <a:pt x="13" y="38"/>
                    <a:pt x="13" y="40"/>
                    <a:pt x="13" y="41"/>
                  </a:cubicBezTo>
                  <a:cubicBezTo>
                    <a:pt x="13" y="43"/>
                    <a:pt x="12" y="45"/>
                    <a:pt x="12" y="47"/>
                  </a:cubicBezTo>
                  <a:cubicBezTo>
                    <a:pt x="11" y="48"/>
                    <a:pt x="11" y="50"/>
                    <a:pt x="9" y="51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9" y="52"/>
                    <a:pt x="8" y="52"/>
                  </a:cubicBezTo>
                  <a:cubicBezTo>
                    <a:pt x="8" y="52"/>
                    <a:pt x="7" y="52"/>
                    <a:pt x="7" y="52"/>
                  </a:cubicBezTo>
                  <a:cubicBezTo>
                    <a:pt x="6" y="52"/>
                    <a:pt x="5" y="52"/>
                    <a:pt x="5" y="52"/>
                  </a:cubicBezTo>
                  <a:cubicBezTo>
                    <a:pt x="3" y="51"/>
                    <a:pt x="3" y="50"/>
                    <a:pt x="2" y="50"/>
                  </a:cubicBezTo>
                  <a:cubicBezTo>
                    <a:pt x="1" y="49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1" y="48"/>
                    <a:pt x="3" y="49"/>
                  </a:cubicBezTo>
                  <a:cubicBezTo>
                    <a:pt x="3" y="49"/>
                    <a:pt x="4" y="50"/>
                    <a:pt x="5" y="50"/>
                  </a:cubicBezTo>
                  <a:cubicBezTo>
                    <a:pt x="6" y="50"/>
                    <a:pt x="6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48"/>
                    <a:pt x="10" y="45"/>
                    <a:pt x="10" y="41"/>
                  </a:cubicBezTo>
                  <a:cubicBezTo>
                    <a:pt x="9" y="38"/>
                    <a:pt x="9" y="34"/>
                    <a:pt x="9" y="30"/>
                  </a:cubicBezTo>
                  <a:cubicBezTo>
                    <a:pt x="8" y="29"/>
                    <a:pt x="8" y="27"/>
                    <a:pt x="8" y="25"/>
                  </a:cubicBezTo>
                  <a:cubicBezTo>
                    <a:pt x="7" y="23"/>
                    <a:pt x="7" y="21"/>
                    <a:pt x="7" y="20"/>
                  </a:cubicBezTo>
                  <a:cubicBezTo>
                    <a:pt x="6" y="16"/>
                    <a:pt x="5" y="13"/>
                    <a:pt x="4" y="10"/>
                  </a:cubicBezTo>
                  <a:cubicBezTo>
                    <a:pt x="3" y="5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9B5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9" name="Freeform 258"/>
            <p:cNvSpPr/>
            <p:nvPr/>
          </p:nvSpPr>
          <p:spPr bwMode="auto">
            <a:xfrm>
              <a:off x="2305051" y="4141788"/>
              <a:ext cx="46038" cy="44450"/>
            </a:xfrm>
            <a:custGeom>
              <a:avLst/>
              <a:gdLst>
                <a:gd name="T0" fmla="*/ 1 w 16"/>
                <a:gd name="T1" fmla="*/ 0 h 16"/>
                <a:gd name="T2" fmla="*/ 4 w 16"/>
                <a:gd name="T3" fmla="*/ 2 h 16"/>
                <a:gd name="T4" fmla="*/ 9 w 16"/>
                <a:gd name="T5" fmla="*/ 7 h 16"/>
                <a:gd name="T6" fmla="*/ 12 w 16"/>
                <a:gd name="T7" fmla="*/ 10 h 16"/>
                <a:gd name="T8" fmla="*/ 14 w 16"/>
                <a:gd name="T9" fmla="*/ 12 h 16"/>
                <a:gd name="T10" fmla="*/ 16 w 16"/>
                <a:gd name="T11" fmla="*/ 15 h 16"/>
                <a:gd name="T12" fmla="*/ 16 w 16"/>
                <a:gd name="T13" fmla="*/ 16 h 16"/>
                <a:gd name="T14" fmla="*/ 16 w 16"/>
                <a:gd name="T15" fmla="*/ 16 h 16"/>
                <a:gd name="T16" fmla="*/ 13 w 16"/>
                <a:gd name="T17" fmla="*/ 14 h 16"/>
                <a:gd name="T18" fmla="*/ 10 w 16"/>
                <a:gd name="T19" fmla="*/ 12 h 16"/>
                <a:gd name="T20" fmla="*/ 7 w 16"/>
                <a:gd name="T21" fmla="*/ 9 h 16"/>
                <a:gd name="T22" fmla="*/ 2 w 16"/>
                <a:gd name="T23" fmla="*/ 4 h 16"/>
                <a:gd name="T24" fmla="*/ 0 w 16"/>
                <a:gd name="T25" fmla="*/ 1 h 16"/>
                <a:gd name="T26" fmla="*/ 0 w 16"/>
                <a:gd name="T27" fmla="*/ 0 h 16"/>
                <a:gd name="T28" fmla="*/ 1 w 16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" y="0"/>
                  </a:moveTo>
                  <a:cubicBezTo>
                    <a:pt x="1" y="0"/>
                    <a:pt x="2" y="1"/>
                    <a:pt x="4" y="2"/>
                  </a:cubicBezTo>
                  <a:cubicBezTo>
                    <a:pt x="5" y="4"/>
                    <a:pt x="7" y="5"/>
                    <a:pt x="9" y="7"/>
                  </a:cubicBezTo>
                  <a:cubicBezTo>
                    <a:pt x="10" y="8"/>
                    <a:pt x="11" y="9"/>
                    <a:pt x="12" y="10"/>
                  </a:cubicBezTo>
                  <a:cubicBezTo>
                    <a:pt x="13" y="11"/>
                    <a:pt x="13" y="12"/>
                    <a:pt x="14" y="12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4" y="15"/>
                    <a:pt x="13" y="14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9" y="11"/>
                    <a:pt x="8" y="10"/>
                    <a:pt x="7" y="9"/>
                  </a:cubicBezTo>
                  <a:cubicBezTo>
                    <a:pt x="5" y="7"/>
                    <a:pt x="3" y="5"/>
                    <a:pt x="2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B5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0" name="Freeform 259"/>
            <p:cNvSpPr/>
            <p:nvPr/>
          </p:nvSpPr>
          <p:spPr bwMode="auto">
            <a:xfrm>
              <a:off x="2027238" y="2935288"/>
              <a:ext cx="39688" cy="30163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1" name="Freeform 260"/>
            <p:cNvSpPr/>
            <p:nvPr/>
          </p:nvSpPr>
          <p:spPr bwMode="auto">
            <a:xfrm>
              <a:off x="2087563" y="2971801"/>
              <a:ext cx="26988" cy="30163"/>
            </a:xfrm>
            <a:custGeom>
              <a:avLst/>
              <a:gdLst>
                <a:gd name="T0" fmla="*/ 8 w 10"/>
                <a:gd name="T1" fmla="*/ 4 h 11"/>
                <a:gd name="T2" fmla="*/ 1 w 10"/>
                <a:gd name="T3" fmla="*/ 4 h 11"/>
                <a:gd name="T4" fmla="*/ 0 w 10"/>
                <a:gd name="T5" fmla="*/ 6 h 11"/>
                <a:gd name="T6" fmla="*/ 6 w 10"/>
                <a:gd name="T7" fmla="*/ 10 h 11"/>
                <a:gd name="T8" fmla="*/ 8 w 10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4"/>
                  </a:moveTo>
                  <a:cubicBezTo>
                    <a:pt x="7" y="0"/>
                    <a:pt x="2" y="0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1"/>
                    <a:pt x="6" y="10"/>
                  </a:cubicBezTo>
                  <a:cubicBezTo>
                    <a:pt x="9" y="10"/>
                    <a:pt x="10" y="6"/>
                    <a:pt x="8" y="4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2" name="Freeform 261"/>
            <p:cNvSpPr/>
            <p:nvPr/>
          </p:nvSpPr>
          <p:spPr bwMode="auto">
            <a:xfrm>
              <a:off x="2114551" y="2932113"/>
              <a:ext cx="36513" cy="28575"/>
            </a:xfrm>
            <a:custGeom>
              <a:avLst/>
              <a:gdLst>
                <a:gd name="T0" fmla="*/ 7 w 13"/>
                <a:gd name="T1" fmla="*/ 0 h 10"/>
                <a:gd name="T2" fmla="*/ 7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0" y="0"/>
                    <a:pt x="0" y="10"/>
                    <a:pt x="7" y="10"/>
                  </a:cubicBezTo>
                  <a:cubicBezTo>
                    <a:pt x="13" y="10"/>
                    <a:pt x="13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3" name="Freeform 262"/>
            <p:cNvSpPr/>
            <p:nvPr/>
          </p:nvSpPr>
          <p:spPr bwMode="auto">
            <a:xfrm>
              <a:off x="2168526" y="2917826"/>
              <a:ext cx="41275" cy="31750"/>
            </a:xfrm>
            <a:custGeom>
              <a:avLst/>
              <a:gdLst>
                <a:gd name="T0" fmla="*/ 7 w 15"/>
                <a:gd name="T1" fmla="*/ 0 h 11"/>
                <a:gd name="T2" fmla="*/ 7 w 15"/>
                <a:gd name="T3" fmla="*/ 11 h 11"/>
                <a:gd name="T4" fmla="*/ 7 w 15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5" y="11"/>
                    <a:pt x="15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4" name="Freeform 263"/>
            <p:cNvSpPr/>
            <p:nvPr/>
          </p:nvSpPr>
          <p:spPr bwMode="auto">
            <a:xfrm>
              <a:off x="2216151" y="2943226"/>
              <a:ext cx="25400" cy="20638"/>
            </a:xfrm>
            <a:custGeom>
              <a:avLst/>
              <a:gdLst>
                <a:gd name="T0" fmla="*/ 4 w 9"/>
                <a:gd name="T1" fmla="*/ 0 h 7"/>
                <a:gd name="T2" fmla="*/ 4 w 9"/>
                <a:gd name="T3" fmla="*/ 7 h 7"/>
                <a:gd name="T4" fmla="*/ 4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9" y="7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5" name="Freeform 264"/>
            <p:cNvSpPr/>
            <p:nvPr/>
          </p:nvSpPr>
          <p:spPr bwMode="auto">
            <a:xfrm>
              <a:off x="2160588" y="2954338"/>
              <a:ext cx="38100" cy="31750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6" name="Freeform 265"/>
            <p:cNvSpPr/>
            <p:nvPr/>
          </p:nvSpPr>
          <p:spPr bwMode="auto">
            <a:xfrm>
              <a:off x="2751138" y="2870201"/>
              <a:ext cx="39688" cy="31750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7" name="Freeform 266"/>
            <p:cNvSpPr/>
            <p:nvPr/>
          </p:nvSpPr>
          <p:spPr bwMode="auto">
            <a:xfrm>
              <a:off x="2797176" y="2917826"/>
              <a:ext cx="25400" cy="22225"/>
            </a:xfrm>
            <a:custGeom>
              <a:avLst/>
              <a:gdLst>
                <a:gd name="T0" fmla="*/ 7 w 9"/>
                <a:gd name="T1" fmla="*/ 3 h 8"/>
                <a:gd name="T2" fmla="*/ 1 w 9"/>
                <a:gd name="T3" fmla="*/ 5 h 8"/>
                <a:gd name="T4" fmla="*/ 3 w 9"/>
                <a:gd name="T5" fmla="*/ 8 h 8"/>
                <a:gd name="T6" fmla="*/ 3 w 9"/>
                <a:gd name="T7" fmla="*/ 8 h 8"/>
                <a:gd name="T8" fmla="*/ 7 w 9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7" y="3"/>
                  </a:moveTo>
                  <a:cubicBezTo>
                    <a:pt x="6" y="0"/>
                    <a:pt x="0" y="1"/>
                    <a:pt x="1" y="5"/>
                  </a:cubicBezTo>
                  <a:cubicBezTo>
                    <a:pt x="1" y="6"/>
                    <a:pt x="1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6" y="8"/>
                    <a:pt x="9" y="6"/>
                    <a:pt x="7" y="3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8" name="Freeform 267"/>
            <p:cNvSpPr/>
            <p:nvPr/>
          </p:nvSpPr>
          <p:spPr bwMode="auto">
            <a:xfrm>
              <a:off x="2813051" y="2865438"/>
              <a:ext cx="44450" cy="33338"/>
            </a:xfrm>
            <a:custGeom>
              <a:avLst/>
              <a:gdLst>
                <a:gd name="T0" fmla="*/ 8 w 16"/>
                <a:gd name="T1" fmla="*/ 0 h 12"/>
                <a:gd name="T2" fmla="*/ 8 w 16"/>
                <a:gd name="T3" fmla="*/ 12 h 12"/>
                <a:gd name="T4" fmla="*/ 8 w 16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9" name="Freeform 268"/>
            <p:cNvSpPr/>
            <p:nvPr/>
          </p:nvSpPr>
          <p:spPr bwMode="auto">
            <a:xfrm>
              <a:off x="2886076" y="2898776"/>
              <a:ext cx="31750" cy="36513"/>
            </a:xfrm>
            <a:custGeom>
              <a:avLst/>
              <a:gdLst>
                <a:gd name="T0" fmla="*/ 3 w 11"/>
                <a:gd name="T1" fmla="*/ 3 h 13"/>
                <a:gd name="T2" fmla="*/ 2 w 11"/>
                <a:gd name="T3" fmla="*/ 3 h 13"/>
                <a:gd name="T4" fmla="*/ 2 w 11"/>
                <a:gd name="T5" fmla="*/ 9 h 13"/>
                <a:gd name="T6" fmla="*/ 3 w 11"/>
                <a:gd name="T7" fmla="*/ 10 h 13"/>
                <a:gd name="T8" fmla="*/ 11 w 11"/>
                <a:gd name="T9" fmla="*/ 6 h 13"/>
                <a:gd name="T10" fmla="*/ 3 w 11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0" y="5"/>
                    <a:pt x="0" y="7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13"/>
                    <a:pt x="11" y="10"/>
                    <a:pt x="11" y="6"/>
                  </a:cubicBezTo>
                  <a:cubicBezTo>
                    <a:pt x="11" y="2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0" name="Freeform 269"/>
            <p:cNvSpPr/>
            <p:nvPr/>
          </p:nvSpPr>
          <p:spPr bwMode="auto">
            <a:xfrm>
              <a:off x="2925763" y="2862263"/>
              <a:ext cx="36513" cy="28575"/>
            </a:xfrm>
            <a:custGeom>
              <a:avLst/>
              <a:gdLst>
                <a:gd name="T0" fmla="*/ 6 w 13"/>
                <a:gd name="T1" fmla="*/ 0 h 10"/>
                <a:gd name="T2" fmla="*/ 6 w 13"/>
                <a:gd name="T3" fmla="*/ 10 h 10"/>
                <a:gd name="T4" fmla="*/ 6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6" y="0"/>
                  </a:moveTo>
                  <a:cubicBezTo>
                    <a:pt x="0" y="0"/>
                    <a:pt x="0" y="10"/>
                    <a:pt x="6" y="10"/>
                  </a:cubicBezTo>
                  <a:cubicBezTo>
                    <a:pt x="13" y="10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1" name="Freeform 270"/>
            <p:cNvSpPr/>
            <p:nvPr/>
          </p:nvSpPr>
          <p:spPr bwMode="auto">
            <a:xfrm>
              <a:off x="3003551" y="2847976"/>
              <a:ext cx="34925" cy="25400"/>
            </a:xfrm>
            <a:custGeom>
              <a:avLst/>
              <a:gdLst>
                <a:gd name="T0" fmla="*/ 6 w 12"/>
                <a:gd name="T1" fmla="*/ 0 h 9"/>
                <a:gd name="T2" fmla="*/ 6 w 12"/>
                <a:gd name="T3" fmla="*/ 9 h 9"/>
                <a:gd name="T4" fmla="*/ 6 w 12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2" name="Freeform 271"/>
            <p:cNvSpPr/>
            <p:nvPr/>
          </p:nvSpPr>
          <p:spPr bwMode="auto">
            <a:xfrm>
              <a:off x="2870201" y="2851151"/>
              <a:ext cx="36513" cy="30163"/>
            </a:xfrm>
            <a:custGeom>
              <a:avLst/>
              <a:gdLst>
                <a:gd name="T0" fmla="*/ 7 w 13"/>
                <a:gd name="T1" fmla="*/ 0 h 11"/>
                <a:gd name="T2" fmla="*/ 7 w 13"/>
                <a:gd name="T3" fmla="*/ 11 h 11"/>
                <a:gd name="T4" fmla="*/ 7 w 13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3" y="11"/>
                    <a:pt x="13" y="0"/>
                    <a:pt x="7" y="0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3" name="Freeform 272"/>
            <p:cNvSpPr/>
            <p:nvPr/>
          </p:nvSpPr>
          <p:spPr bwMode="auto">
            <a:xfrm>
              <a:off x="1966913" y="2928938"/>
              <a:ext cx="26988" cy="28575"/>
            </a:xfrm>
            <a:custGeom>
              <a:avLst/>
              <a:gdLst>
                <a:gd name="T0" fmla="*/ 4 w 10"/>
                <a:gd name="T1" fmla="*/ 2 h 10"/>
                <a:gd name="T2" fmla="*/ 7 w 10"/>
                <a:gd name="T3" fmla="*/ 8 h 10"/>
                <a:gd name="T4" fmla="*/ 4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4" y="2"/>
                  </a:moveTo>
                  <a:cubicBezTo>
                    <a:pt x="0" y="4"/>
                    <a:pt x="3" y="10"/>
                    <a:pt x="7" y="8"/>
                  </a:cubicBezTo>
                  <a:cubicBezTo>
                    <a:pt x="10" y="6"/>
                    <a:pt x="7" y="0"/>
                    <a:pt x="4" y="2"/>
                  </a:cubicBezTo>
                  <a:close/>
                </a:path>
              </a:pathLst>
            </a:custGeom>
            <a:solidFill>
              <a:srgbClr val="C16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4" name="Freeform 273"/>
            <p:cNvSpPr/>
            <p:nvPr/>
          </p:nvSpPr>
          <p:spPr bwMode="auto">
            <a:xfrm>
              <a:off x="2846388" y="5305426"/>
              <a:ext cx="53975" cy="69850"/>
            </a:xfrm>
            <a:custGeom>
              <a:avLst/>
              <a:gdLst>
                <a:gd name="T0" fmla="*/ 16 w 19"/>
                <a:gd name="T1" fmla="*/ 0 h 25"/>
                <a:gd name="T2" fmla="*/ 8 w 19"/>
                <a:gd name="T3" fmla="*/ 9 h 25"/>
                <a:gd name="T4" fmla="*/ 1 w 19"/>
                <a:gd name="T5" fmla="*/ 21 h 25"/>
                <a:gd name="T6" fmla="*/ 3 w 19"/>
                <a:gd name="T7" fmla="*/ 23 h 25"/>
                <a:gd name="T8" fmla="*/ 11 w 19"/>
                <a:gd name="T9" fmla="*/ 13 h 25"/>
                <a:gd name="T10" fmla="*/ 18 w 19"/>
                <a:gd name="T11" fmla="*/ 3 h 25"/>
                <a:gd name="T12" fmla="*/ 16 w 1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16" y="0"/>
                  </a:moveTo>
                  <a:cubicBezTo>
                    <a:pt x="12" y="1"/>
                    <a:pt x="10" y="5"/>
                    <a:pt x="8" y="9"/>
                  </a:cubicBezTo>
                  <a:cubicBezTo>
                    <a:pt x="6" y="13"/>
                    <a:pt x="4" y="17"/>
                    <a:pt x="1" y="21"/>
                  </a:cubicBezTo>
                  <a:cubicBezTo>
                    <a:pt x="0" y="23"/>
                    <a:pt x="2" y="25"/>
                    <a:pt x="3" y="23"/>
                  </a:cubicBezTo>
                  <a:cubicBezTo>
                    <a:pt x="6" y="21"/>
                    <a:pt x="9" y="17"/>
                    <a:pt x="11" y="13"/>
                  </a:cubicBezTo>
                  <a:cubicBezTo>
                    <a:pt x="14" y="10"/>
                    <a:pt x="17" y="7"/>
                    <a:pt x="18" y="3"/>
                  </a:cubicBezTo>
                  <a:cubicBezTo>
                    <a:pt x="19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608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5" name="Freeform 274"/>
            <p:cNvSpPr/>
            <p:nvPr/>
          </p:nvSpPr>
          <p:spPr bwMode="auto">
            <a:xfrm>
              <a:off x="2886076" y="5349876"/>
              <a:ext cx="58738" cy="90488"/>
            </a:xfrm>
            <a:custGeom>
              <a:avLst/>
              <a:gdLst>
                <a:gd name="T0" fmla="*/ 17 w 21"/>
                <a:gd name="T1" fmla="*/ 3 h 32"/>
                <a:gd name="T2" fmla="*/ 12 w 21"/>
                <a:gd name="T3" fmla="*/ 2 h 32"/>
                <a:gd name="T4" fmla="*/ 1 w 21"/>
                <a:gd name="T5" fmla="*/ 29 h 32"/>
                <a:gd name="T6" fmla="*/ 4 w 21"/>
                <a:gd name="T7" fmla="*/ 31 h 32"/>
                <a:gd name="T8" fmla="*/ 17 w 21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7" y="3"/>
                  </a:moveTo>
                  <a:cubicBezTo>
                    <a:pt x="16" y="1"/>
                    <a:pt x="13" y="0"/>
                    <a:pt x="12" y="2"/>
                  </a:cubicBezTo>
                  <a:cubicBezTo>
                    <a:pt x="8" y="11"/>
                    <a:pt x="5" y="20"/>
                    <a:pt x="1" y="29"/>
                  </a:cubicBezTo>
                  <a:cubicBezTo>
                    <a:pt x="0" y="31"/>
                    <a:pt x="3" y="32"/>
                    <a:pt x="4" y="31"/>
                  </a:cubicBezTo>
                  <a:cubicBezTo>
                    <a:pt x="11" y="23"/>
                    <a:pt x="21" y="14"/>
                    <a:pt x="17" y="3"/>
                  </a:cubicBezTo>
                  <a:close/>
                </a:path>
              </a:pathLst>
            </a:custGeom>
            <a:solidFill>
              <a:srgbClr val="608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6" name="Freeform 275"/>
            <p:cNvSpPr/>
            <p:nvPr/>
          </p:nvSpPr>
          <p:spPr bwMode="auto">
            <a:xfrm>
              <a:off x="2063751" y="5345113"/>
              <a:ext cx="96838" cy="98425"/>
            </a:xfrm>
            <a:custGeom>
              <a:avLst/>
              <a:gdLst>
                <a:gd name="T0" fmla="*/ 30 w 34"/>
                <a:gd name="T1" fmla="*/ 17 h 35"/>
                <a:gd name="T2" fmla="*/ 23 w 34"/>
                <a:gd name="T3" fmla="*/ 12 h 35"/>
                <a:gd name="T4" fmla="*/ 11 w 34"/>
                <a:gd name="T5" fmla="*/ 3 h 35"/>
                <a:gd name="T6" fmla="*/ 2 w 34"/>
                <a:gd name="T7" fmla="*/ 12 h 35"/>
                <a:gd name="T8" fmla="*/ 12 w 34"/>
                <a:gd name="T9" fmla="*/ 24 h 35"/>
                <a:gd name="T10" fmla="*/ 16 w 34"/>
                <a:gd name="T11" fmla="*/ 29 h 35"/>
                <a:gd name="T12" fmla="*/ 25 w 34"/>
                <a:gd name="T13" fmla="*/ 34 h 35"/>
                <a:gd name="T14" fmla="*/ 34 w 34"/>
                <a:gd name="T15" fmla="*/ 26 h 35"/>
                <a:gd name="T16" fmla="*/ 30 w 34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5">
                  <a:moveTo>
                    <a:pt x="30" y="17"/>
                  </a:moveTo>
                  <a:cubicBezTo>
                    <a:pt x="28" y="16"/>
                    <a:pt x="26" y="14"/>
                    <a:pt x="23" y="12"/>
                  </a:cubicBezTo>
                  <a:cubicBezTo>
                    <a:pt x="20" y="9"/>
                    <a:pt x="15" y="5"/>
                    <a:pt x="11" y="3"/>
                  </a:cubicBezTo>
                  <a:cubicBezTo>
                    <a:pt x="5" y="0"/>
                    <a:pt x="0" y="6"/>
                    <a:pt x="2" y="12"/>
                  </a:cubicBezTo>
                  <a:cubicBezTo>
                    <a:pt x="5" y="16"/>
                    <a:pt x="9" y="20"/>
                    <a:pt x="12" y="24"/>
                  </a:cubicBezTo>
                  <a:cubicBezTo>
                    <a:pt x="13" y="26"/>
                    <a:pt x="15" y="27"/>
                    <a:pt x="16" y="29"/>
                  </a:cubicBezTo>
                  <a:cubicBezTo>
                    <a:pt x="19" y="32"/>
                    <a:pt x="21" y="34"/>
                    <a:pt x="25" y="34"/>
                  </a:cubicBezTo>
                  <a:cubicBezTo>
                    <a:pt x="30" y="35"/>
                    <a:pt x="34" y="30"/>
                    <a:pt x="34" y="26"/>
                  </a:cubicBezTo>
                  <a:cubicBezTo>
                    <a:pt x="33" y="22"/>
                    <a:pt x="33" y="20"/>
                    <a:pt x="30" y="17"/>
                  </a:cubicBezTo>
                  <a:close/>
                </a:path>
              </a:pathLst>
            </a:custGeom>
            <a:solidFill>
              <a:srgbClr val="608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7" name="Freeform 276"/>
            <p:cNvSpPr/>
            <p:nvPr/>
          </p:nvSpPr>
          <p:spPr bwMode="auto">
            <a:xfrm>
              <a:off x="2041526" y="5429251"/>
              <a:ext cx="109538" cy="109538"/>
            </a:xfrm>
            <a:custGeom>
              <a:avLst/>
              <a:gdLst>
                <a:gd name="T0" fmla="*/ 35 w 39"/>
                <a:gd name="T1" fmla="*/ 24 h 39"/>
                <a:gd name="T2" fmla="*/ 19 w 39"/>
                <a:gd name="T3" fmla="*/ 13 h 39"/>
                <a:gd name="T4" fmla="*/ 6 w 39"/>
                <a:gd name="T5" fmla="*/ 1 h 39"/>
                <a:gd name="T6" fmla="*/ 1 w 39"/>
                <a:gd name="T7" fmla="*/ 4 h 39"/>
                <a:gd name="T8" fmla="*/ 9 w 39"/>
                <a:gd name="T9" fmla="*/ 24 h 39"/>
                <a:gd name="T10" fmla="*/ 29 w 39"/>
                <a:gd name="T11" fmla="*/ 38 h 39"/>
                <a:gd name="T12" fmla="*/ 35 w 39"/>
                <a:gd name="T13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35" y="24"/>
                  </a:moveTo>
                  <a:cubicBezTo>
                    <a:pt x="31" y="19"/>
                    <a:pt x="24" y="17"/>
                    <a:pt x="19" y="13"/>
                  </a:cubicBezTo>
                  <a:cubicBezTo>
                    <a:pt x="14" y="10"/>
                    <a:pt x="11" y="5"/>
                    <a:pt x="6" y="1"/>
                  </a:cubicBezTo>
                  <a:cubicBezTo>
                    <a:pt x="4" y="0"/>
                    <a:pt x="1" y="2"/>
                    <a:pt x="1" y="4"/>
                  </a:cubicBezTo>
                  <a:cubicBezTo>
                    <a:pt x="0" y="11"/>
                    <a:pt x="5" y="18"/>
                    <a:pt x="9" y="24"/>
                  </a:cubicBezTo>
                  <a:cubicBezTo>
                    <a:pt x="14" y="30"/>
                    <a:pt x="20" y="37"/>
                    <a:pt x="29" y="38"/>
                  </a:cubicBezTo>
                  <a:cubicBezTo>
                    <a:pt x="37" y="39"/>
                    <a:pt x="39" y="29"/>
                    <a:pt x="35" y="24"/>
                  </a:cubicBezTo>
                  <a:close/>
                </a:path>
              </a:pathLst>
            </a:custGeom>
            <a:solidFill>
              <a:srgbClr val="608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68" name="组合 967"/>
          <p:cNvGrpSpPr/>
          <p:nvPr/>
        </p:nvGrpSpPr>
        <p:grpSpPr>
          <a:xfrm>
            <a:off x="7354304" y="1828326"/>
            <a:ext cx="1308747" cy="2080719"/>
            <a:chOff x="1162051" y="2198688"/>
            <a:chExt cx="2535238" cy="4030662"/>
          </a:xfrm>
        </p:grpSpPr>
        <p:sp>
          <p:nvSpPr>
            <p:cNvPr id="969" name="Freeform 280"/>
            <p:cNvSpPr/>
            <p:nvPr/>
          </p:nvSpPr>
          <p:spPr bwMode="auto">
            <a:xfrm>
              <a:off x="2711451" y="2279651"/>
              <a:ext cx="149225" cy="146050"/>
            </a:xfrm>
            <a:custGeom>
              <a:avLst/>
              <a:gdLst>
                <a:gd name="T0" fmla="*/ 38 w 53"/>
                <a:gd name="T1" fmla="*/ 11 h 52"/>
                <a:gd name="T2" fmla="*/ 9 w 53"/>
                <a:gd name="T3" fmla="*/ 48 h 52"/>
                <a:gd name="T4" fmla="*/ 38 w 53"/>
                <a:gd name="T5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52">
                  <a:moveTo>
                    <a:pt x="38" y="11"/>
                  </a:moveTo>
                  <a:cubicBezTo>
                    <a:pt x="53" y="21"/>
                    <a:pt x="22" y="52"/>
                    <a:pt x="9" y="48"/>
                  </a:cubicBezTo>
                  <a:cubicBezTo>
                    <a:pt x="0" y="46"/>
                    <a:pt x="23" y="0"/>
                    <a:pt x="38" y="11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0" name="Freeform 281"/>
            <p:cNvSpPr/>
            <p:nvPr/>
          </p:nvSpPr>
          <p:spPr bwMode="auto">
            <a:xfrm>
              <a:off x="2609851" y="2276476"/>
              <a:ext cx="109538" cy="146050"/>
            </a:xfrm>
            <a:custGeom>
              <a:avLst/>
              <a:gdLst>
                <a:gd name="T0" fmla="*/ 15 w 39"/>
                <a:gd name="T1" fmla="*/ 6 h 52"/>
                <a:gd name="T2" fmla="*/ 35 w 39"/>
                <a:gd name="T3" fmla="*/ 44 h 52"/>
                <a:gd name="T4" fmla="*/ 15 w 39"/>
                <a:gd name="T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2">
                  <a:moveTo>
                    <a:pt x="15" y="6"/>
                  </a:moveTo>
                  <a:cubicBezTo>
                    <a:pt x="30" y="0"/>
                    <a:pt x="39" y="41"/>
                    <a:pt x="35" y="44"/>
                  </a:cubicBezTo>
                  <a:cubicBezTo>
                    <a:pt x="27" y="52"/>
                    <a:pt x="0" y="12"/>
                    <a:pt x="15" y="6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1" name="Freeform 282"/>
            <p:cNvSpPr/>
            <p:nvPr/>
          </p:nvSpPr>
          <p:spPr bwMode="auto">
            <a:xfrm>
              <a:off x="1501776" y="2198688"/>
              <a:ext cx="1698625" cy="1287462"/>
            </a:xfrm>
            <a:custGeom>
              <a:avLst/>
              <a:gdLst>
                <a:gd name="T0" fmla="*/ 92 w 605"/>
                <a:gd name="T1" fmla="*/ 371 h 459"/>
                <a:gd name="T2" fmla="*/ 81 w 605"/>
                <a:gd name="T3" fmla="*/ 385 h 459"/>
                <a:gd name="T4" fmla="*/ 41 w 605"/>
                <a:gd name="T5" fmla="*/ 415 h 459"/>
                <a:gd name="T6" fmla="*/ 204 w 605"/>
                <a:gd name="T7" fmla="*/ 78 h 459"/>
                <a:gd name="T8" fmla="*/ 433 w 605"/>
                <a:gd name="T9" fmla="*/ 96 h 459"/>
                <a:gd name="T10" fmla="*/ 571 w 605"/>
                <a:gd name="T11" fmla="*/ 178 h 459"/>
                <a:gd name="T12" fmla="*/ 584 w 605"/>
                <a:gd name="T13" fmla="*/ 391 h 459"/>
                <a:gd name="T14" fmla="*/ 552 w 605"/>
                <a:gd name="T15" fmla="*/ 381 h 459"/>
                <a:gd name="T16" fmla="*/ 489 w 605"/>
                <a:gd name="T17" fmla="*/ 330 h 459"/>
                <a:gd name="T18" fmla="*/ 481 w 605"/>
                <a:gd name="T19" fmla="*/ 375 h 459"/>
                <a:gd name="T20" fmla="*/ 394 w 605"/>
                <a:gd name="T21" fmla="*/ 248 h 459"/>
                <a:gd name="T22" fmla="*/ 274 w 605"/>
                <a:gd name="T23" fmla="*/ 371 h 459"/>
                <a:gd name="T24" fmla="*/ 256 w 605"/>
                <a:gd name="T25" fmla="*/ 292 h 459"/>
                <a:gd name="T26" fmla="*/ 102 w 605"/>
                <a:gd name="T27" fmla="*/ 425 h 459"/>
                <a:gd name="T28" fmla="*/ 92 w 605"/>
                <a:gd name="T29" fmla="*/ 37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5" h="459">
                  <a:moveTo>
                    <a:pt x="92" y="371"/>
                  </a:moveTo>
                  <a:cubicBezTo>
                    <a:pt x="90" y="374"/>
                    <a:pt x="86" y="379"/>
                    <a:pt x="81" y="385"/>
                  </a:cubicBezTo>
                  <a:cubicBezTo>
                    <a:pt x="69" y="401"/>
                    <a:pt x="49" y="422"/>
                    <a:pt x="41" y="415"/>
                  </a:cubicBezTo>
                  <a:cubicBezTo>
                    <a:pt x="0" y="383"/>
                    <a:pt x="59" y="156"/>
                    <a:pt x="204" y="78"/>
                  </a:cubicBezTo>
                  <a:cubicBezTo>
                    <a:pt x="349" y="0"/>
                    <a:pt x="433" y="96"/>
                    <a:pt x="433" y="96"/>
                  </a:cubicBezTo>
                  <a:cubicBezTo>
                    <a:pt x="500" y="73"/>
                    <a:pt x="543" y="118"/>
                    <a:pt x="571" y="178"/>
                  </a:cubicBezTo>
                  <a:cubicBezTo>
                    <a:pt x="605" y="253"/>
                    <a:pt x="594" y="372"/>
                    <a:pt x="584" y="391"/>
                  </a:cubicBezTo>
                  <a:cubicBezTo>
                    <a:pt x="580" y="397"/>
                    <a:pt x="567" y="392"/>
                    <a:pt x="552" y="381"/>
                  </a:cubicBezTo>
                  <a:cubicBezTo>
                    <a:pt x="524" y="363"/>
                    <a:pt x="489" y="330"/>
                    <a:pt x="489" y="330"/>
                  </a:cubicBezTo>
                  <a:cubicBezTo>
                    <a:pt x="489" y="330"/>
                    <a:pt x="499" y="375"/>
                    <a:pt x="481" y="375"/>
                  </a:cubicBezTo>
                  <a:cubicBezTo>
                    <a:pt x="422" y="373"/>
                    <a:pt x="397" y="264"/>
                    <a:pt x="394" y="248"/>
                  </a:cubicBezTo>
                  <a:cubicBezTo>
                    <a:pt x="365" y="312"/>
                    <a:pt x="292" y="373"/>
                    <a:pt x="274" y="371"/>
                  </a:cubicBezTo>
                  <a:cubicBezTo>
                    <a:pt x="254" y="369"/>
                    <a:pt x="256" y="292"/>
                    <a:pt x="256" y="292"/>
                  </a:cubicBezTo>
                  <a:cubicBezTo>
                    <a:pt x="230" y="375"/>
                    <a:pt x="120" y="459"/>
                    <a:pt x="102" y="425"/>
                  </a:cubicBezTo>
                  <a:cubicBezTo>
                    <a:pt x="94" y="409"/>
                    <a:pt x="91" y="390"/>
                    <a:pt x="92" y="371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2" name="Freeform 283"/>
            <p:cNvSpPr/>
            <p:nvPr/>
          </p:nvSpPr>
          <p:spPr bwMode="auto">
            <a:xfrm>
              <a:off x="1447801" y="5465763"/>
              <a:ext cx="1296988" cy="649287"/>
            </a:xfrm>
            <a:custGeom>
              <a:avLst/>
              <a:gdLst>
                <a:gd name="T0" fmla="*/ 462 w 462"/>
                <a:gd name="T1" fmla="*/ 185 h 231"/>
                <a:gd name="T2" fmla="*/ 460 w 462"/>
                <a:gd name="T3" fmla="*/ 196 h 231"/>
                <a:gd name="T4" fmla="*/ 443 w 462"/>
                <a:gd name="T5" fmla="*/ 197 h 231"/>
                <a:gd name="T6" fmla="*/ 442 w 462"/>
                <a:gd name="T7" fmla="*/ 208 h 231"/>
                <a:gd name="T8" fmla="*/ 456 w 462"/>
                <a:gd name="T9" fmla="*/ 209 h 231"/>
                <a:gd name="T10" fmla="*/ 457 w 462"/>
                <a:gd name="T11" fmla="*/ 209 h 231"/>
                <a:gd name="T12" fmla="*/ 455 w 462"/>
                <a:gd name="T13" fmla="*/ 214 h 231"/>
                <a:gd name="T14" fmla="*/ 376 w 462"/>
                <a:gd name="T15" fmla="*/ 229 h 231"/>
                <a:gd name="T16" fmla="*/ 376 w 462"/>
                <a:gd name="T17" fmla="*/ 226 h 231"/>
                <a:gd name="T18" fmla="*/ 330 w 462"/>
                <a:gd name="T19" fmla="*/ 179 h 231"/>
                <a:gd name="T20" fmla="*/ 284 w 462"/>
                <a:gd name="T21" fmla="*/ 222 h 231"/>
                <a:gd name="T22" fmla="*/ 236 w 462"/>
                <a:gd name="T23" fmla="*/ 216 h 231"/>
                <a:gd name="T24" fmla="*/ 155 w 462"/>
                <a:gd name="T25" fmla="*/ 203 h 231"/>
                <a:gd name="T26" fmla="*/ 155 w 462"/>
                <a:gd name="T27" fmla="*/ 201 h 231"/>
                <a:gd name="T28" fmla="*/ 109 w 462"/>
                <a:gd name="T29" fmla="*/ 154 h 231"/>
                <a:gd name="T30" fmla="*/ 65 w 462"/>
                <a:gd name="T31" fmla="*/ 184 h 231"/>
                <a:gd name="T32" fmla="*/ 2 w 462"/>
                <a:gd name="T33" fmla="*/ 159 h 231"/>
                <a:gd name="T34" fmla="*/ 1 w 462"/>
                <a:gd name="T35" fmla="*/ 144 h 231"/>
                <a:gd name="T36" fmla="*/ 25 w 462"/>
                <a:gd name="T37" fmla="*/ 136 h 231"/>
                <a:gd name="T38" fmla="*/ 3 w 462"/>
                <a:gd name="T39" fmla="*/ 128 h 231"/>
                <a:gd name="T40" fmla="*/ 3 w 462"/>
                <a:gd name="T41" fmla="*/ 128 h 231"/>
                <a:gd name="T42" fmla="*/ 5 w 462"/>
                <a:gd name="T43" fmla="*/ 117 h 231"/>
                <a:gd name="T44" fmla="*/ 6 w 462"/>
                <a:gd name="T45" fmla="*/ 118 h 231"/>
                <a:gd name="T46" fmla="*/ 26 w 462"/>
                <a:gd name="T47" fmla="*/ 117 h 231"/>
                <a:gd name="T48" fmla="*/ 28 w 462"/>
                <a:gd name="T49" fmla="*/ 88 h 231"/>
                <a:gd name="T50" fmla="*/ 28 w 462"/>
                <a:gd name="T51" fmla="*/ 88 h 231"/>
                <a:gd name="T52" fmla="*/ 73 w 462"/>
                <a:gd name="T53" fmla="*/ 77 h 231"/>
                <a:gd name="T54" fmla="*/ 121 w 462"/>
                <a:gd name="T55" fmla="*/ 9 h 231"/>
                <a:gd name="T56" fmla="*/ 210 w 462"/>
                <a:gd name="T57" fmla="*/ 3 h 231"/>
                <a:gd name="T58" fmla="*/ 184 w 462"/>
                <a:gd name="T59" fmla="*/ 45 h 231"/>
                <a:gd name="T60" fmla="*/ 184 w 462"/>
                <a:gd name="T61" fmla="*/ 45 h 231"/>
                <a:gd name="T62" fmla="*/ 138 w 462"/>
                <a:gd name="T63" fmla="*/ 45 h 231"/>
                <a:gd name="T64" fmla="*/ 117 w 462"/>
                <a:gd name="T65" fmla="*/ 113 h 231"/>
                <a:gd name="T66" fmla="*/ 218 w 462"/>
                <a:gd name="T67" fmla="*/ 127 h 231"/>
                <a:gd name="T68" fmla="*/ 225 w 462"/>
                <a:gd name="T69" fmla="*/ 87 h 231"/>
                <a:gd name="T70" fmla="*/ 225 w 462"/>
                <a:gd name="T71" fmla="*/ 86 h 231"/>
                <a:gd name="T72" fmla="*/ 268 w 462"/>
                <a:gd name="T73" fmla="*/ 57 h 231"/>
                <a:gd name="T74" fmla="*/ 262 w 462"/>
                <a:gd name="T75" fmla="*/ 101 h 231"/>
                <a:gd name="T76" fmla="*/ 270 w 462"/>
                <a:gd name="T77" fmla="*/ 103 h 231"/>
                <a:gd name="T78" fmla="*/ 270 w 462"/>
                <a:gd name="T79" fmla="*/ 103 h 231"/>
                <a:gd name="T80" fmla="*/ 269 w 462"/>
                <a:gd name="T81" fmla="*/ 135 h 231"/>
                <a:gd name="T82" fmla="*/ 364 w 462"/>
                <a:gd name="T83" fmla="*/ 137 h 231"/>
                <a:gd name="T84" fmla="*/ 361 w 462"/>
                <a:gd name="T85" fmla="*/ 78 h 231"/>
                <a:gd name="T86" fmla="*/ 380 w 462"/>
                <a:gd name="T87" fmla="*/ 76 h 231"/>
                <a:gd name="T88" fmla="*/ 389 w 462"/>
                <a:gd name="T89" fmla="*/ 117 h 231"/>
                <a:gd name="T90" fmla="*/ 453 w 462"/>
                <a:gd name="T91" fmla="*/ 146 h 231"/>
                <a:gd name="T92" fmla="*/ 460 w 462"/>
                <a:gd name="T93" fmla="*/ 154 h 231"/>
                <a:gd name="T94" fmla="*/ 460 w 462"/>
                <a:gd name="T95" fmla="*/ 154 h 231"/>
                <a:gd name="T96" fmla="*/ 447 w 462"/>
                <a:gd name="T97" fmla="*/ 163 h 231"/>
                <a:gd name="T98" fmla="*/ 444 w 462"/>
                <a:gd name="T99" fmla="*/ 183 h 231"/>
                <a:gd name="T100" fmla="*/ 462 w 462"/>
                <a:gd name="T101" fmla="*/ 18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2" h="231">
                  <a:moveTo>
                    <a:pt x="462" y="185"/>
                  </a:moveTo>
                  <a:cubicBezTo>
                    <a:pt x="461" y="189"/>
                    <a:pt x="461" y="192"/>
                    <a:pt x="460" y="196"/>
                  </a:cubicBezTo>
                  <a:cubicBezTo>
                    <a:pt x="458" y="196"/>
                    <a:pt x="444" y="194"/>
                    <a:pt x="443" y="197"/>
                  </a:cubicBezTo>
                  <a:cubicBezTo>
                    <a:pt x="442" y="201"/>
                    <a:pt x="440" y="206"/>
                    <a:pt x="442" y="208"/>
                  </a:cubicBezTo>
                  <a:cubicBezTo>
                    <a:pt x="444" y="209"/>
                    <a:pt x="456" y="209"/>
                    <a:pt x="456" y="20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6" y="211"/>
                    <a:pt x="456" y="213"/>
                    <a:pt x="455" y="214"/>
                  </a:cubicBezTo>
                  <a:cubicBezTo>
                    <a:pt x="453" y="221"/>
                    <a:pt x="437" y="231"/>
                    <a:pt x="376" y="229"/>
                  </a:cubicBezTo>
                  <a:cubicBezTo>
                    <a:pt x="376" y="228"/>
                    <a:pt x="376" y="227"/>
                    <a:pt x="376" y="226"/>
                  </a:cubicBezTo>
                  <a:cubicBezTo>
                    <a:pt x="376" y="200"/>
                    <a:pt x="355" y="179"/>
                    <a:pt x="330" y="179"/>
                  </a:cubicBezTo>
                  <a:cubicBezTo>
                    <a:pt x="306" y="179"/>
                    <a:pt x="286" y="198"/>
                    <a:pt x="284" y="222"/>
                  </a:cubicBezTo>
                  <a:cubicBezTo>
                    <a:pt x="269" y="220"/>
                    <a:pt x="253" y="218"/>
                    <a:pt x="236" y="216"/>
                  </a:cubicBezTo>
                  <a:cubicBezTo>
                    <a:pt x="205" y="211"/>
                    <a:pt x="178" y="207"/>
                    <a:pt x="155" y="203"/>
                  </a:cubicBezTo>
                  <a:cubicBezTo>
                    <a:pt x="155" y="202"/>
                    <a:pt x="155" y="201"/>
                    <a:pt x="155" y="201"/>
                  </a:cubicBezTo>
                  <a:cubicBezTo>
                    <a:pt x="155" y="175"/>
                    <a:pt x="134" y="154"/>
                    <a:pt x="109" y="154"/>
                  </a:cubicBezTo>
                  <a:cubicBezTo>
                    <a:pt x="89" y="154"/>
                    <a:pt x="72" y="167"/>
                    <a:pt x="65" y="184"/>
                  </a:cubicBezTo>
                  <a:cubicBezTo>
                    <a:pt x="22" y="173"/>
                    <a:pt x="6" y="164"/>
                    <a:pt x="2" y="159"/>
                  </a:cubicBezTo>
                  <a:cubicBezTo>
                    <a:pt x="0" y="158"/>
                    <a:pt x="0" y="152"/>
                    <a:pt x="1" y="144"/>
                  </a:cubicBezTo>
                  <a:cubicBezTo>
                    <a:pt x="2" y="144"/>
                    <a:pt x="25" y="143"/>
                    <a:pt x="25" y="136"/>
                  </a:cubicBezTo>
                  <a:cubicBezTo>
                    <a:pt x="25" y="129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4" y="124"/>
                    <a:pt x="5" y="121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24" y="119"/>
                    <a:pt x="26" y="117"/>
                  </a:cubicBezTo>
                  <a:cubicBezTo>
                    <a:pt x="29" y="115"/>
                    <a:pt x="28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46" y="82"/>
                    <a:pt x="73" y="77"/>
                    <a:pt x="73" y="77"/>
                  </a:cubicBezTo>
                  <a:cubicBezTo>
                    <a:pt x="73" y="77"/>
                    <a:pt x="106" y="15"/>
                    <a:pt x="121" y="9"/>
                  </a:cubicBezTo>
                  <a:cubicBezTo>
                    <a:pt x="143" y="0"/>
                    <a:pt x="204" y="3"/>
                    <a:pt x="210" y="3"/>
                  </a:cubicBezTo>
                  <a:cubicBezTo>
                    <a:pt x="195" y="18"/>
                    <a:pt x="187" y="33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43" y="40"/>
                    <a:pt x="138" y="45"/>
                  </a:cubicBezTo>
                  <a:cubicBezTo>
                    <a:pt x="131" y="51"/>
                    <a:pt x="114" y="109"/>
                    <a:pt x="117" y="113"/>
                  </a:cubicBezTo>
                  <a:cubicBezTo>
                    <a:pt x="121" y="117"/>
                    <a:pt x="211" y="135"/>
                    <a:pt x="218" y="127"/>
                  </a:cubicBezTo>
                  <a:cubicBezTo>
                    <a:pt x="225" y="119"/>
                    <a:pt x="225" y="87"/>
                    <a:pt x="225" y="87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40" y="82"/>
                    <a:pt x="266" y="59"/>
                    <a:pt x="268" y="57"/>
                  </a:cubicBezTo>
                  <a:cubicBezTo>
                    <a:pt x="266" y="60"/>
                    <a:pt x="242" y="90"/>
                    <a:pt x="262" y="101"/>
                  </a:cubicBezTo>
                  <a:cubicBezTo>
                    <a:pt x="265" y="103"/>
                    <a:pt x="267" y="103"/>
                    <a:pt x="270" y="103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70" y="103"/>
                    <a:pt x="265" y="129"/>
                    <a:pt x="269" y="135"/>
                  </a:cubicBezTo>
                  <a:cubicBezTo>
                    <a:pt x="271" y="138"/>
                    <a:pt x="358" y="148"/>
                    <a:pt x="364" y="137"/>
                  </a:cubicBezTo>
                  <a:cubicBezTo>
                    <a:pt x="370" y="127"/>
                    <a:pt x="362" y="84"/>
                    <a:pt x="361" y="78"/>
                  </a:cubicBezTo>
                  <a:cubicBezTo>
                    <a:pt x="367" y="78"/>
                    <a:pt x="373" y="78"/>
                    <a:pt x="380" y="76"/>
                  </a:cubicBezTo>
                  <a:cubicBezTo>
                    <a:pt x="385" y="86"/>
                    <a:pt x="389" y="117"/>
                    <a:pt x="389" y="117"/>
                  </a:cubicBezTo>
                  <a:cubicBezTo>
                    <a:pt x="389" y="117"/>
                    <a:pt x="435" y="139"/>
                    <a:pt x="453" y="146"/>
                  </a:cubicBezTo>
                  <a:cubicBezTo>
                    <a:pt x="456" y="148"/>
                    <a:pt x="459" y="151"/>
                    <a:pt x="460" y="154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60" y="154"/>
                    <a:pt x="447" y="160"/>
                    <a:pt x="447" y="163"/>
                  </a:cubicBezTo>
                  <a:cubicBezTo>
                    <a:pt x="446" y="166"/>
                    <a:pt x="443" y="182"/>
                    <a:pt x="444" y="183"/>
                  </a:cubicBezTo>
                  <a:cubicBezTo>
                    <a:pt x="446" y="184"/>
                    <a:pt x="460" y="185"/>
                    <a:pt x="462" y="185"/>
                  </a:cubicBezTo>
                </a:path>
              </a:pathLst>
            </a:custGeom>
            <a:solidFill>
              <a:srgbClr val="002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3" name="Freeform 284"/>
            <p:cNvSpPr/>
            <p:nvPr/>
          </p:nvSpPr>
          <p:spPr bwMode="auto">
            <a:xfrm>
              <a:off x="1450976" y="5826125"/>
              <a:ext cx="66675" cy="44450"/>
            </a:xfrm>
            <a:custGeom>
              <a:avLst/>
              <a:gdLst>
                <a:gd name="T0" fmla="*/ 2 w 24"/>
                <a:gd name="T1" fmla="*/ 0 h 16"/>
                <a:gd name="T2" fmla="*/ 24 w 24"/>
                <a:gd name="T3" fmla="*/ 8 h 16"/>
                <a:gd name="T4" fmla="*/ 0 w 24"/>
                <a:gd name="T5" fmla="*/ 16 h 16"/>
                <a:gd name="T6" fmla="*/ 2 w 2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6">
                  <a:moveTo>
                    <a:pt x="2" y="0"/>
                  </a:moveTo>
                  <a:cubicBezTo>
                    <a:pt x="2" y="0"/>
                    <a:pt x="24" y="1"/>
                    <a:pt x="24" y="8"/>
                  </a:cubicBezTo>
                  <a:cubicBezTo>
                    <a:pt x="24" y="15"/>
                    <a:pt x="1" y="16"/>
                    <a:pt x="0" y="16"/>
                  </a:cubicBezTo>
                  <a:cubicBezTo>
                    <a:pt x="1" y="11"/>
                    <a:pt x="1" y="5"/>
                    <a:pt x="2" y="0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4" name="Freeform 285"/>
            <p:cNvSpPr/>
            <p:nvPr/>
          </p:nvSpPr>
          <p:spPr bwMode="auto">
            <a:xfrm>
              <a:off x="2682876" y="6010275"/>
              <a:ext cx="57150" cy="42862"/>
            </a:xfrm>
            <a:custGeom>
              <a:avLst/>
              <a:gdLst>
                <a:gd name="T0" fmla="*/ 20 w 20"/>
                <a:gd name="T1" fmla="*/ 2 h 15"/>
                <a:gd name="T2" fmla="*/ 17 w 20"/>
                <a:gd name="T3" fmla="*/ 15 h 15"/>
                <a:gd name="T4" fmla="*/ 16 w 20"/>
                <a:gd name="T5" fmla="*/ 15 h 15"/>
                <a:gd name="T6" fmla="*/ 2 w 20"/>
                <a:gd name="T7" fmla="*/ 14 h 15"/>
                <a:gd name="T8" fmla="*/ 3 w 20"/>
                <a:gd name="T9" fmla="*/ 3 h 15"/>
                <a:gd name="T10" fmla="*/ 20 w 20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20" y="2"/>
                  </a:moveTo>
                  <a:cubicBezTo>
                    <a:pt x="19" y="7"/>
                    <a:pt x="18" y="11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4" y="15"/>
                    <a:pt x="2" y="14"/>
                  </a:cubicBezTo>
                  <a:cubicBezTo>
                    <a:pt x="0" y="12"/>
                    <a:pt x="2" y="7"/>
                    <a:pt x="3" y="3"/>
                  </a:cubicBezTo>
                  <a:cubicBezTo>
                    <a:pt x="4" y="0"/>
                    <a:pt x="18" y="2"/>
                    <a:pt x="20" y="2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5" name="Freeform 286"/>
            <p:cNvSpPr/>
            <p:nvPr/>
          </p:nvSpPr>
          <p:spPr bwMode="auto">
            <a:xfrm>
              <a:off x="2654301" y="4814888"/>
              <a:ext cx="1042988" cy="1081087"/>
            </a:xfrm>
            <a:custGeom>
              <a:avLst/>
              <a:gdLst>
                <a:gd name="T0" fmla="*/ 86 w 371"/>
                <a:gd name="T1" fmla="*/ 311 h 385"/>
                <a:gd name="T2" fmla="*/ 62 w 371"/>
                <a:gd name="T3" fmla="*/ 287 h 385"/>
                <a:gd name="T4" fmla="*/ 20 w 371"/>
                <a:gd name="T5" fmla="*/ 281 h 385"/>
                <a:gd name="T6" fmla="*/ 0 w 371"/>
                <a:gd name="T7" fmla="*/ 277 h 385"/>
                <a:gd name="T8" fmla="*/ 196 w 371"/>
                <a:gd name="T9" fmla="*/ 76 h 385"/>
                <a:gd name="T10" fmla="*/ 348 w 371"/>
                <a:gd name="T11" fmla="*/ 93 h 385"/>
                <a:gd name="T12" fmla="*/ 135 w 371"/>
                <a:gd name="T13" fmla="*/ 384 h 385"/>
                <a:gd name="T14" fmla="*/ 133 w 371"/>
                <a:gd name="T15" fmla="*/ 385 h 385"/>
                <a:gd name="T16" fmla="*/ 124 w 371"/>
                <a:gd name="T17" fmla="*/ 365 h 385"/>
                <a:gd name="T18" fmla="*/ 86 w 371"/>
                <a:gd name="T19" fmla="*/ 31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85">
                  <a:moveTo>
                    <a:pt x="86" y="311"/>
                  </a:moveTo>
                  <a:cubicBezTo>
                    <a:pt x="75" y="299"/>
                    <a:pt x="66" y="289"/>
                    <a:pt x="62" y="287"/>
                  </a:cubicBezTo>
                  <a:cubicBezTo>
                    <a:pt x="54" y="282"/>
                    <a:pt x="36" y="282"/>
                    <a:pt x="20" y="281"/>
                  </a:cubicBezTo>
                  <a:cubicBezTo>
                    <a:pt x="12" y="280"/>
                    <a:pt x="5" y="279"/>
                    <a:pt x="0" y="277"/>
                  </a:cubicBezTo>
                  <a:cubicBezTo>
                    <a:pt x="47" y="244"/>
                    <a:pt x="140" y="181"/>
                    <a:pt x="196" y="76"/>
                  </a:cubicBezTo>
                  <a:cubicBezTo>
                    <a:pt x="216" y="62"/>
                    <a:pt x="315" y="0"/>
                    <a:pt x="348" y="93"/>
                  </a:cubicBezTo>
                  <a:cubicBezTo>
                    <a:pt x="371" y="159"/>
                    <a:pt x="270" y="312"/>
                    <a:pt x="135" y="384"/>
                  </a:cubicBezTo>
                  <a:cubicBezTo>
                    <a:pt x="133" y="385"/>
                    <a:pt x="133" y="385"/>
                    <a:pt x="133" y="385"/>
                  </a:cubicBezTo>
                  <a:cubicBezTo>
                    <a:pt x="131" y="378"/>
                    <a:pt x="128" y="372"/>
                    <a:pt x="124" y="365"/>
                  </a:cubicBezTo>
                  <a:cubicBezTo>
                    <a:pt x="113" y="346"/>
                    <a:pt x="99" y="326"/>
                    <a:pt x="86" y="311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6" name="Freeform 287"/>
            <p:cNvSpPr/>
            <p:nvPr/>
          </p:nvSpPr>
          <p:spPr bwMode="auto">
            <a:xfrm>
              <a:off x="1495426" y="3752850"/>
              <a:ext cx="1906588" cy="1452562"/>
            </a:xfrm>
            <a:custGeom>
              <a:avLst/>
              <a:gdLst>
                <a:gd name="T0" fmla="*/ 142 w 679"/>
                <a:gd name="T1" fmla="*/ 295 h 518"/>
                <a:gd name="T2" fmla="*/ 141 w 679"/>
                <a:gd name="T3" fmla="*/ 295 h 518"/>
                <a:gd name="T4" fmla="*/ 35 w 679"/>
                <a:gd name="T5" fmla="*/ 279 h 518"/>
                <a:gd name="T6" fmla="*/ 0 w 679"/>
                <a:gd name="T7" fmla="*/ 261 h 518"/>
                <a:gd name="T8" fmla="*/ 105 w 679"/>
                <a:gd name="T9" fmla="*/ 55 h 518"/>
                <a:gd name="T10" fmla="*/ 188 w 679"/>
                <a:gd name="T11" fmla="*/ 40 h 518"/>
                <a:gd name="T12" fmla="*/ 269 w 679"/>
                <a:gd name="T13" fmla="*/ 57 h 518"/>
                <a:gd name="T14" fmla="*/ 339 w 679"/>
                <a:gd name="T15" fmla="*/ 96 h 518"/>
                <a:gd name="T16" fmla="*/ 402 w 679"/>
                <a:gd name="T17" fmla="*/ 55 h 518"/>
                <a:gd name="T18" fmla="*/ 402 w 679"/>
                <a:gd name="T19" fmla="*/ 53 h 518"/>
                <a:gd name="T20" fmla="*/ 469 w 679"/>
                <a:gd name="T21" fmla="*/ 33 h 518"/>
                <a:gd name="T22" fmla="*/ 470 w 679"/>
                <a:gd name="T23" fmla="*/ 33 h 518"/>
                <a:gd name="T24" fmla="*/ 599 w 679"/>
                <a:gd name="T25" fmla="*/ 39 h 518"/>
                <a:gd name="T26" fmla="*/ 679 w 679"/>
                <a:gd name="T27" fmla="*/ 292 h 518"/>
                <a:gd name="T28" fmla="*/ 648 w 679"/>
                <a:gd name="T29" fmla="*/ 304 h 518"/>
                <a:gd name="T30" fmla="*/ 499 w 679"/>
                <a:gd name="T31" fmla="*/ 314 h 518"/>
                <a:gd name="T32" fmla="*/ 499 w 679"/>
                <a:gd name="T33" fmla="*/ 315 h 518"/>
                <a:gd name="T34" fmla="*/ 424 w 679"/>
                <a:gd name="T35" fmla="*/ 499 h 518"/>
                <a:gd name="T36" fmla="*/ 423 w 679"/>
                <a:gd name="T37" fmla="*/ 498 h 518"/>
                <a:gd name="T38" fmla="*/ 155 w 679"/>
                <a:gd name="T39" fmla="*/ 454 h 518"/>
                <a:gd name="T40" fmla="*/ 137 w 679"/>
                <a:gd name="T41" fmla="*/ 449 h 518"/>
                <a:gd name="T42" fmla="*/ 142 w 679"/>
                <a:gd name="T43" fmla="*/ 29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9" h="518">
                  <a:moveTo>
                    <a:pt x="142" y="295"/>
                  </a:moveTo>
                  <a:cubicBezTo>
                    <a:pt x="141" y="295"/>
                    <a:pt x="141" y="295"/>
                    <a:pt x="141" y="295"/>
                  </a:cubicBezTo>
                  <a:cubicBezTo>
                    <a:pt x="97" y="300"/>
                    <a:pt x="60" y="290"/>
                    <a:pt x="35" y="279"/>
                  </a:cubicBezTo>
                  <a:cubicBezTo>
                    <a:pt x="13" y="270"/>
                    <a:pt x="0" y="261"/>
                    <a:pt x="0" y="261"/>
                  </a:cubicBezTo>
                  <a:cubicBezTo>
                    <a:pt x="16" y="167"/>
                    <a:pt x="59" y="86"/>
                    <a:pt x="105" y="55"/>
                  </a:cubicBezTo>
                  <a:cubicBezTo>
                    <a:pt x="133" y="36"/>
                    <a:pt x="165" y="36"/>
                    <a:pt x="188" y="40"/>
                  </a:cubicBezTo>
                  <a:cubicBezTo>
                    <a:pt x="212" y="48"/>
                    <a:pt x="240" y="54"/>
                    <a:pt x="269" y="57"/>
                  </a:cubicBezTo>
                  <a:cubicBezTo>
                    <a:pt x="273" y="65"/>
                    <a:pt x="290" y="100"/>
                    <a:pt x="339" y="96"/>
                  </a:cubicBezTo>
                  <a:cubicBezTo>
                    <a:pt x="392" y="92"/>
                    <a:pt x="402" y="55"/>
                    <a:pt x="402" y="55"/>
                  </a:cubicBezTo>
                  <a:cubicBezTo>
                    <a:pt x="402" y="53"/>
                    <a:pt x="402" y="53"/>
                    <a:pt x="402" y="53"/>
                  </a:cubicBezTo>
                  <a:cubicBezTo>
                    <a:pt x="427" y="49"/>
                    <a:pt x="450" y="42"/>
                    <a:pt x="469" y="33"/>
                  </a:cubicBezTo>
                  <a:cubicBezTo>
                    <a:pt x="470" y="33"/>
                    <a:pt x="470" y="33"/>
                    <a:pt x="470" y="33"/>
                  </a:cubicBezTo>
                  <a:cubicBezTo>
                    <a:pt x="491" y="23"/>
                    <a:pt x="551" y="0"/>
                    <a:pt x="599" y="39"/>
                  </a:cubicBezTo>
                  <a:cubicBezTo>
                    <a:pt x="658" y="87"/>
                    <a:pt x="679" y="292"/>
                    <a:pt x="679" y="292"/>
                  </a:cubicBezTo>
                  <a:cubicBezTo>
                    <a:pt x="679" y="292"/>
                    <a:pt x="667" y="297"/>
                    <a:pt x="648" y="304"/>
                  </a:cubicBezTo>
                  <a:cubicBezTo>
                    <a:pt x="613" y="315"/>
                    <a:pt x="552" y="330"/>
                    <a:pt x="499" y="314"/>
                  </a:cubicBezTo>
                  <a:cubicBezTo>
                    <a:pt x="499" y="315"/>
                    <a:pt x="499" y="315"/>
                    <a:pt x="499" y="315"/>
                  </a:cubicBezTo>
                  <a:cubicBezTo>
                    <a:pt x="499" y="315"/>
                    <a:pt x="485" y="410"/>
                    <a:pt x="424" y="499"/>
                  </a:cubicBezTo>
                  <a:cubicBezTo>
                    <a:pt x="423" y="498"/>
                    <a:pt x="423" y="498"/>
                    <a:pt x="423" y="498"/>
                  </a:cubicBezTo>
                  <a:cubicBezTo>
                    <a:pt x="423" y="498"/>
                    <a:pt x="342" y="518"/>
                    <a:pt x="155" y="454"/>
                  </a:cubicBezTo>
                  <a:cubicBezTo>
                    <a:pt x="149" y="452"/>
                    <a:pt x="143" y="450"/>
                    <a:pt x="137" y="449"/>
                  </a:cubicBezTo>
                  <a:cubicBezTo>
                    <a:pt x="135" y="413"/>
                    <a:pt x="138" y="351"/>
                    <a:pt x="142" y="295"/>
                  </a:cubicBezTo>
                </a:path>
              </a:pathLst>
            </a:custGeom>
            <a:solidFill>
              <a:srgbClr val="4CA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7" name="Freeform 288"/>
            <p:cNvSpPr>
              <a:spLocks noEditPoints="1"/>
            </p:cNvSpPr>
            <p:nvPr/>
          </p:nvSpPr>
          <p:spPr bwMode="auto">
            <a:xfrm>
              <a:off x="2509838" y="4621213"/>
              <a:ext cx="387350" cy="536575"/>
            </a:xfrm>
            <a:custGeom>
              <a:avLst/>
              <a:gdLst>
                <a:gd name="T0" fmla="*/ 7 w 138"/>
                <a:gd name="T1" fmla="*/ 191 h 191"/>
                <a:gd name="T2" fmla="*/ 7 w 138"/>
                <a:gd name="T3" fmla="*/ 191 h 191"/>
                <a:gd name="T4" fmla="*/ 7 w 138"/>
                <a:gd name="T5" fmla="*/ 191 h 191"/>
                <a:gd name="T6" fmla="*/ 7 w 138"/>
                <a:gd name="T7" fmla="*/ 191 h 191"/>
                <a:gd name="T8" fmla="*/ 126 w 138"/>
                <a:gd name="T9" fmla="*/ 0 h 191"/>
                <a:gd name="T10" fmla="*/ 122 w 138"/>
                <a:gd name="T11" fmla="*/ 2 h 191"/>
                <a:gd name="T12" fmla="*/ 0 w 138"/>
                <a:gd name="T13" fmla="*/ 190 h 191"/>
                <a:gd name="T14" fmla="*/ 7 w 138"/>
                <a:gd name="T15" fmla="*/ 191 h 191"/>
                <a:gd name="T16" fmla="*/ 7 w 138"/>
                <a:gd name="T17" fmla="*/ 191 h 191"/>
                <a:gd name="T18" fmla="*/ 10 w 138"/>
                <a:gd name="T19" fmla="*/ 191 h 191"/>
                <a:gd name="T20" fmla="*/ 26 w 138"/>
                <a:gd name="T21" fmla="*/ 191 h 191"/>
                <a:gd name="T22" fmla="*/ 62 w 138"/>
                <a:gd name="T23" fmla="*/ 188 h 191"/>
                <a:gd name="T24" fmla="*/ 62 w 138"/>
                <a:gd name="T25" fmla="*/ 188 h 191"/>
                <a:gd name="T26" fmla="*/ 63 w 138"/>
                <a:gd name="T27" fmla="*/ 189 h 191"/>
                <a:gd name="T28" fmla="*/ 63 w 138"/>
                <a:gd name="T29" fmla="*/ 189 h 191"/>
                <a:gd name="T30" fmla="*/ 63 w 138"/>
                <a:gd name="T31" fmla="*/ 189 h 191"/>
                <a:gd name="T32" fmla="*/ 63 w 138"/>
                <a:gd name="T33" fmla="*/ 189 h 191"/>
                <a:gd name="T34" fmla="*/ 63 w 138"/>
                <a:gd name="T35" fmla="*/ 188 h 191"/>
                <a:gd name="T36" fmla="*/ 63 w 138"/>
                <a:gd name="T37" fmla="*/ 188 h 191"/>
                <a:gd name="T38" fmla="*/ 63 w 138"/>
                <a:gd name="T39" fmla="*/ 188 h 191"/>
                <a:gd name="T40" fmla="*/ 63 w 138"/>
                <a:gd name="T41" fmla="*/ 188 h 191"/>
                <a:gd name="T42" fmla="*/ 63 w 138"/>
                <a:gd name="T43" fmla="*/ 188 h 191"/>
                <a:gd name="T44" fmla="*/ 64 w 138"/>
                <a:gd name="T45" fmla="*/ 187 h 191"/>
                <a:gd name="T46" fmla="*/ 64 w 138"/>
                <a:gd name="T47" fmla="*/ 187 h 191"/>
                <a:gd name="T48" fmla="*/ 76 w 138"/>
                <a:gd name="T49" fmla="*/ 169 h 191"/>
                <a:gd name="T50" fmla="*/ 76 w 138"/>
                <a:gd name="T51" fmla="*/ 169 h 191"/>
                <a:gd name="T52" fmla="*/ 76 w 138"/>
                <a:gd name="T53" fmla="*/ 168 h 191"/>
                <a:gd name="T54" fmla="*/ 76 w 138"/>
                <a:gd name="T55" fmla="*/ 168 h 191"/>
                <a:gd name="T56" fmla="*/ 76 w 138"/>
                <a:gd name="T57" fmla="*/ 168 h 191"/>
                <a:gd name="T58" fmla="*/ 76 w 138"/>
                <a:gd name="T59" fmla="*/ 168 h 191"/>
                <a:gd name="T60" fmla="*/ 76 w 138"/>
                <a:gd name="T61" fmla="*/ 168 h 191"/>
                <a:gd name="T62" fmla="*/ 77 w 138"/>
                <a:gd name="T63" fmla="*/ 167 h 191"/>
                <a:gd name="T64" fmla="*/ 77 w 138"/>
                <a:gd name="T65" fmla="*/ 167 h 191"/>
                <a:gd name="T66" fmla="*/ 77 w 138"/>
                <a:gd name="T67" fmla="*/ 167 h 191"/>
                <a:gd name="T68" fmla="*/ 77 w 138"/>
                <a:gd name="T69" fmla="*/ 167 h 191"/>
                <a:gd name="T70" fmla="*/ 77 w 138"/>
                <a:gd name="T71" fmla="*/ 167 h 191"/>
                <a:gd name="T72" fmla="*/ 77 w 138"/>
                <a:gd name="T73" fmla="*/ 167 h 191"/>
                <a:gd name="T74" fmla="*/ 131 w 138"/>
                <a:gd name="T75" fmla="*/ 39 h 191"/>
                <a:gd name="T76" fmla="*/ 131 w 138"/>
                <a:gd name="T77" fmla="*/ 39 h 191"/>
                <a:gd name="T78" fmla="*/ 138 w 138"/>
                <a:gd name="T79" fmla="*/ 6 h 191"/>
                <a:gd name="T80" fmla="*/ 138 w 138"/>
                <a:gd name="T81" fmla="*/ 5 h 191"/>
                <a:gd name="T82" fmla="*/ 126 w 138"/>
                <a:gd name="T8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91">
                  <a:moveTo>
                    <a:pt x="7" y="191"/>
                  </a:moveTo>
                  <a:cubicBezTo>
                    <a:pt x="7" y="191"/>
                    <a:pt x="7" y="191"/>
                    <a:pt x="7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7" y="191"/>
                    <a:pt x="7" y="191"/>
                    <a:pt x="7" y="191"/>
                  </a:cubicBezTo>
                  <a:moveTo>
                    <a:pt x="126" y="0"/>
                  </a:moveTo>
                  <a:cubicBezTo>
                    <a:pt x="125" y="0"/>
                    <a:pt x="123" y="1"/>
                    <a:pt x="122" y="2"/>
                  </a:cubicBezTo>
                  <a:cubicBezTo>
                    <a:pt x="90" y="69"/>
                    <a:pt x="64" y="153"/>
                    <a:pt x="0" y="190"/>
                  </a:cubicBezTo>
                  <a:cubicBezTo>
                    <a:pt x="2" y="190"/>
                    <a:pt x="5" y="190"/>
                    <a:pt x="7" y="191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8" y="191"/>
                    <a:pt x="9" y="191"/>
                    <a:pt x="10" y="191"/>
                  </a:cubicBezTo>
                  <a:cubicBezTo>
                    <a:pt x="16" y="191"/>
                    <a:pt x="21" y="191"/>
                    <a:pt x="26" y="191"/>
                  </a:cubicBezTo>
                  <a:cubicBezTo>
                    <a:pt x="50" y="191"/>
                    <a:pt x="62" y="188"/>
                    <a:pt x="62" y="188"/>
                  </a:cubicBezTo>
                  <a:cubicBezTo>
                    <a:pt x="62" y="188"/>
                    <a:pt x="62" y="188"/>
                    <a:pt x="62" y="18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8"/>
                    <a:pt x="63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3" y="188"/>
                    <a:pt x="63" y="188"/>
                    <a:pt x="63" y="188"/>
                  </a:cubicBezTo>
                  <a:cubicBezTo>
                    <a:pt x="64" y="188"/>
                    <a:pt x="64" y="187"/>
                    <a:pt x="64" y="187"/>
                  </a:cubicBezTo>
                  <a:cubicBezTo>
                    <a:pt x="64" y="187"/>
                    <a:pt x="64" y="187"/>
                    <a:pt x="64" y="187"/>
                  </a:cubicBezTo>
                  <a:cubicBezTo>
                    <a:pt x="68" y="181"/>
                    <a:pt x="72" y="175"/>
                    <a:pt x="76" y="169"/>
                  </a:cubicBezTo>
                  <a:cubicBezTo>
                    <a:pt x="76" y="169"/>
                    <a:pt x="76" y="169"/>
                    <a:pt x="76" y="169"/>
                  </a:cubicBezTo>
                  <a:cubicBezTo>
                    <a:pt x="76" y="169"/>
                    <a:pt x="76" y="168"/>
                    <a:pt x="76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6" y="168"/>
                    <a:pt x="76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106" y="118"/>
                    <a:pt x="122" y="70"/>
                    <a:pt x="131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5" y="22"/>
                    <a:pt x="137" y="10"/>
                    <a:pt x="138" y="6"/>
                  </a:cubicBezTo>
                  <a:cubicBezTo>
                    <a:pt x="138" y="6"/>
                    <a:pt x="138" y="6"/>
                    <a:pt x="138" y="5"/>
                  </a:cubicBezTo>
                  <a:cubicBezTo>
                    <a:pt x="135" y="3"/>
                    <a:pt x="130" y="0"/>
                    <a:pt x="126" y="0"/>
                  </a:cubicBezTo>
                </a:path>
              </a:pathLst>
            </a:custGeom>
            <a:solidFill>
              <a:srgbClr val="438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8" name="Freeform 289"/>
            <p:cNvSpPr/>
            <p:nvPr/>
          </p:nvSpPr>
          <p:spPr bwMode="auto">
            <a:xfrm>
              <a:off x="1958976" y="4605338"/>
              <a:ext cx="1366838" cy="1149350"/>
            </a:xfrm>
            <a:custGeom>
              <a:avLst/>
              <a:gdLst>
                <a:gd name="T0" fmla="*/ 86 w 487"/>
                <a:gd name="T1" fmla="*/ 364 h 410"/>
                <a:gd name="T2" fmla="*/ 43 w 487"/>
                <a:gd name="T3" fmla="*/ 393 h 410"/>
                <a:gd name="T4" fmla="*/ 30 w 487"/>
                <a:gd name="T5" fmla="*/ 386 h 410"/>
                <a:gd name="T6" fmla="*/ 36 w 487"/>
                <a:gd name="T7" fmla="*/ 362 h 410"/>
                <a:gd name="T8" fmla="*/ 7 w 487"/>
                <a:gd name="T9" fmla="*/ 374 h 410"/>
                <a:gd name="T10" fmla="*/ 2 w 487"/>
                <a:gd name="T11" fmla="*/ 352 h 410"/>
                <a:gd name="T12" fmla="*/ 28 w 487"/>
                <a:gd name="T13" fmla="*/ 310 h 410"/>
                <a:gd name="T14" fmla="*/ 39 w 487"/>
                <a:gd name="T15" fmla="*/ 300 h 410"/>
                <a:gd name="T16" fmla="*/ 148 w 487"/>
                <a:gd name="T17" fmla="*/ 297 h 410"/>
                <a:gd name="T18" fmla="*/ 149 w 487"/>
                <a:gd name="T19" fmla="*/ 298 h 410"/>
                <a:gd name="T20" fmla="*/ 150 w 487"/>
                <a:gd name="T21" fmla="*/ 298 h 410"/>
                <a:gd name="T22" fmla="*/ 151 w 487"/>
                <a:gd name="T23" fmla="*/ 299 h 410"/>
                <a:gd name="T24" fmla="*/ 259 w 487"/>
                <a:gd name="T25" fmla="*/ 195 h 410"/>
                <a:gd name="T26" fmla="*/ 334 w 487"/>
                <a:gd name="T27" fmla="*/ 11 h 410"/>
                <a:gd name="T28" fmla="*/ 334 w 487"/>
                <a:gd name="T29" fmla="*/ 10 h 410"/>
                <a:gd name="T30" fmla="*/ 483 w 487"/>
                <a:gd name="T31" fmla="*/ 0 h 410"/>
                <a:gd name="T32" fmla="*/ 487 w 487"/>
                <a:gd name="T33" fmla="*/ 0 h 410"/>
                <a:gd name="T34" fmla="*/ 444 w 487"/>
                <a:gd name="T35" fmla="*/ 151 h 410"/>
                <a:gd name="T36" fmla="*/ 248 w 487"/>
                <a:gd name="T37" fmla="*/ 352 h 410"/>
                <a:gd name="T38" fmla="*/ 227 w 487"/>
                <a:gd name="T39" fmla="*/ 367 h 410"/>
                <a:gd name="T40" fmla="*/ 198 w 487"/>
                <a:gd name="T41" fmla="*/ 383 h 410"/>
                <a:gd name="T42" fmla="*/ 179 w 487"/>
                <a:gd name="T43" fmla="*/ 385 h 410"/>
                <a:gd name="T44" fmla="*/ 128 w 487"/>
                <a:gd name="T45" fmla="*/ 375 h 410"/>
                <a:gd name="T46" fmla="*/ 88 w 487"/>
                <a:gd name="T47" fmla="*/ 410 h 410"/>
                <a:gd name="T48" fmla="*/ 80 w 487"/>
                <a:gd name="T49" fmla="*/ 408 h 410"/>
                <a:gd name="T50" fmla="*/ 86 w 487"/>
                <a:gd name="T51" fmla="*/ 36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7" h="410">
                  <a:moveTo>
                    <a:pt x="86" y="364"/>
                  </a:moveTo>
                  <a:cubicBezTo>
                    <a:pt x="84" y="366"/>
                    <a:pt x="58" y="389"/>
                    <a:pt x="43" y="393"/>
                  </a:cubicBezTo>
                  <a:cubicBezTo>
                    <a:pt x="36" y="395"/>
                    <a:pt x="31" y="393"/>
                    <a:pt x="30" y="386"/>
                  </a:cubicBezTo>
                  <a:cubicBezTo>
                    <a:pt x="29" y="377"/>
                    <a:pt x="32" y="369"/>
                    <a:pt x="36" y="362"/>
                  </a:cubicBezTo>
                  <a:cubicBezTo>
                    <a:pt x="33" y="365"/>
                    <a:pt x="17" y="380"/>
                    <a:pt x="7" y="374"/>
                  </a:cubicBezTo>
                  <a:cubicBezTo>
                    <a:pt x="2" y="371"/>
                    <a:pt x="0" y="363"/>
                    <a:pt x="2" y="352"/>
                  </a:cubicBezTo>
                  <a:cubicBezTo>
                    <a:pt x="5" y="340"/>
                    <a:pt x="13" y="325"/>
                    <a:pt x="28" y="310"/>
                  </a:cubicBezTo>
                  <a:cubicBezTo>
                    <a:pt x="31" y="307"/>
                    <a:pt x="35" y="304"/>
                    <a:pt x="39" y="300"/>
                  </a:cubicBezTo>
                  <a:cubicBezTo>
                    <a:pt x="73" y="275"/>
                    <a:pt x="133" y="293"/>
                    <a:pt x="148" y="297"/>
                  </a:cubicBezTo>
                  <a:cubicBezTo>
                    <a:pt x="148" y="298"/>
                    <a:pt x="149" y="298"/>
                    <a:pt x="149" y="298"/>
                  </a:cubicBezTo>
                  <a:cubicBezTo>
                    <a:pt x="150" y="298"/>
                    <a:pt x="150" y="298"/>
                    <a:pt x="150" y="298"/>
                  </a:cubicBezTo>
                  <a:cubicBezTo>
                    <a:pt x="151" y="299"/>
                    <a:pt x="151" y="299"/>
                    <a:pt x="151" y="299"/>
                  </a:cubicBezTo>
                  <a:cubicBezTo>
                    <a:pt x="197" y="271"/>
                    <a:pt x="232" y="233"/>
                    <a:pt x="259" y="195"/>
                  </a:cubicBezTo>
                  <a:cubicBezTo>
                    <a:pt x="320" y="106"/>
                    <a:pt x="334" y="11"/>
                    <a:pt x="334" y="11"/>
                  </a:cubicBezTo>
                  <a:cubicBezTo>
                    <a:pt x="334" y="10"/>
                    <a:pt x="334" y="10"/>
                    <a:pt x="334" y="10"/>
                  </a:cubicBezTo>
                  <a:cubicBezTo>
                    <a:pt x="387" y="26"/>
                    <a:pt x="448" y="11"/>
                    <a:pt x="483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83" y="58"/>
                    <a:pt x="467" y="108"/>
                    <a:pt x="444" y="151"/>
                  </a:cubicBezTo>
                  <a:cubicBezTo>
                    <a:pt x="388" y="256"/>
                    <a:pt x="295" y="319"/>
                    <a:pt x="248" y="352"/>
                  </a:cubicBezTo>
                  <a:cubicBezTo>
                    <a:pt x="239" y="358"/>
                    <a:pt x="232" y="363"/>
                    <a:pt x="227" y="367"/>
                  </a:cubicBezTo>
                  <a:cubicBezTo>
                    <a:pt x="217" y="376"/>
                    <a:pt x="207" y="381"/>
                    <a:pt x="198" y="383"/>
                  </a:cubicBezTo>
                  <a:cubicBezTo>
                    <a:pt x="191" y="385"/>
                    <a:pt x="185" y="385"/>
                    <a:pt x="179" y="385"/>
                  </a:cubicBezTo>
                  <a:cubicBezTo>
                    <a:pt x="156" y="384"/>
                    <a:pt x="137" y="374"/>
                    <a:pt x="128" y="375"/>
                  </a:cubicBezTo>
                  <a:cubicBezTo>
                    <a:pt x="114" y="378"/>
                    <a:pt x="103" y="409"/>
                    <a:pt x="88" y="410"/>
                  </a:cubicBezTo>
                  <a:cubicBezTo>
                    <a:pt x="85" y="410"/>
                    <a:pt x="83" y="410"/>
                    <a:pt x="80" y="408"/>
                  </a:cubicBezTo>
                  <a:cubicBezTo>
                    <a:pt x="60" y="397"/>
                    <a:pt x="84" y="367"/>
                    <a:pt x="86" y="364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9" name="Freeform 290"/>
            <p:cNvSpPr>
              <a:spLocks noEditPoints="1"/>
            </p:cNvSpPr>
            <p:nvPr/>
          </p:nvSpPr>
          <p:spPr bwMode="auto">
            <a:xfrm>
              <a:off x="2897188" y="4605338"/>
              <a:ext cx="428625" cy="47625"/>
            </a:xfrm>
            <a:custGeom>
              <a:avLst/>
              <a:gdLst>
                <a:gd name="T0" fmla="*/ 51 w 153"/>
                <a:gd name="T1" fmla="*/ 17 h 17"/>
                <a:gd name="T2" fmla="*/ 51 w 153"/>
                <a:gd name="T3" fmla="*/ 17 h 17"/>
                <a:gd name="T4" fmla="*/ 51 w 153"/>
                <a:gd name="T5" fmla="*/ 17 h 17"/>
                <a:gd name="T6" fmla="*/ 51 w 153"/>
                <a:gd name="T7" fmla="*/ 17 h 17"/>
                <a:gd name="T8" fmla="*/ 0 w 153"/>
                <a:gd name="T9" fmla="*/ 10 h 17"/>
                <a:gd name="T10" fmla="*/ 1 w 153"/>
                <a:gd name="T11" fmla="*/ 10 h 17"/>
                <a:gd name="T12" fmla="*/ 0 w 153"/>
                <a:gd name="T13" fmla="*/ 10 h 17"/>
                <a:gd name="T14" fmla="*/ 148 w 153"/>
                <a:gd name="T15" fmla="*/ 0 h 17"/>
                <a:gd name="T16" fmla="*/ 51 w 153"/>
                <a:gd name="T17" fmla="*/ 17 h 17"/>
                <a:gd name="T18" fmla="*/ 148 w 153"/>
                <a:gd name="T19" fmla="*/ 0 h 17"/>
                <a:gd name="T20" fmla="*/ 149 w 153"/>
                <a:gd name="T21" fmla="*/ 0 h 17"/>
                <a:gd name="T22" fmla="*/ 148 w 153"/>
                <a:gd name="T23" fmla="*/ 0 h 17"/>
                <a:gd name="T24" fmla="*/ 149 w 153"/>
                <a:gd name="T25" fmla="*/ 0 h 17"/>
                <a:gd name="T26" fmla="*/ 149 w 153"/>
                <a:gd name="T27" fmla="*/ 0 h 17"/>
                <a:gd name="T28" fmla="*/ 149 w 153"/>
                <a:gd name="T29" fmla="*/ 0 h 17"/>
                <a:gd name="T30" fmla="*/ 153 w 153"/>
                <a:gd name="T31" fmla="*/ 0 h 17"/>
                <a:gd name="T32" fmla="*/ 153 w 153"/>
                <a:gd name="T33" fmla="*/ 0 h 17"/>
                <a:gd name="T34" fmla="*/ 153 w 153"/>
                <a:gd name="T35" fmla="*/ 0 h 17"/>
                <a:gd name="T36" fmla="*/ 149 w 153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17">
                  <a:moveTo>
                    <a:pt x="51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moveTo>
                    <a:pt x="0" y="10"/>
                  </a:move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0" y="10"/>
                    <a:pt x="0" y="10"/>
                  </a:cubicBezTo>
                  <a:moveTo>
                    <a:pt x="148" y="0"/>
                  </a:moveTo>
                  <a:cubicBezTo>
                    <a:pt x="124" y="8"/>
                    <a:pt x="88" y="17"/>
                    <a:pt x="51" y="17"/>
                  </a:cubicBezTo>
                  <a:cubicBezTo>
                    <a:pt x="88" y="17"/>
                    <a:pt x="124" y="8"/>
                    <a:pt x="148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8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291"/>
            <p:cNvSpPr>
              <a:spLocks noEditPoints="1"/>
            </p:cNvSpPr>
            <p:nvPr/>
          </p:nvSpPr>
          <p:spPr bwMode="auto">
            <a:xfrm>
              <a:off x="2897188" y="4605338"/>
              <a:ext cx="417513" cy="47625"/>
            </a:xfrm>
            <a:custGeom>
              <a:avLst/>
              <a:gdLst>
                <a:gd name="T0" fmla="*/ 51 w 149"/>
                <a:gd name="T1" fmla="*/ 17 h 17"/>
                <a:gd name="T2" fmla="*/ 51 w 149"/>
                <a:gd name="T3" fmla="*/ 17 h 17"/>
                <a:gd name="T4" fmla="*/ 51 w 149"/>
                <a:gd name="T5" fmla="*/ 17 h 17"/>
                <a:gd name="T6" fmla="*/ 51 w 149"/>
                <a:gd name="T7" fmla="*/ 17 h 17"/>
                <a:gd name="T8" fmla="*/ 51 w 149"/>
                <a:gd name="T9" fmla="*/ 17 h 17"/>
                <a:gd name="T10" fmla="*/ 0 w 149"/>
                <a:gd name="T11" fmla="*/ 11 h 17"/>
                <a:gd name="T12" fmla="*/ 0 w 149"/>
                <a:gd name="T13" fmla="*/ 12 h 17"/>
                <a:gd name="T14" fmla="*/ 0 w 149"/>
                <a:gd name="T15" fmla="*/ 14 h 17"/>
                <a:gd name="T16" fmla="*/ 0 w 149"/>
                <a:gd name="T17" fmla="*/ 11 h 17"/>
                <a:gd name="T18" fmla="*/ 0 w 149"/>
                <a:gd name="T19" fmla="*/ 11 h 17"/>
                <a:gd name="T20" fmla="*/ 0 w 149"/>
                <a:gd name="T21" fmla="*/ 11 h 17"/>
                <a:gd name="T22" fmla="*/ 0 w 149"/>
                <a:gd name="T23" fmla="*/ 11 h 17"/>
                <a:gd name="T24" fmla="*/ 0 w 149"/>
                <a:gd name="T25" fmla="*/ 10 h 17"/>
                <a:gd name="T26" fmla="*/ 0 w 149"/>
                <a:gd name="T27" fmla="*/ 11 h 17"/>
                <a:gd name="T28" fmla="*/ 0 w 149"/>
                <a:gd name="T29" fmla="*/ 11 h 17"/>
                <a:gd name="T30" fmla="*/ 0 w 149"/>
                <a:gd name="T31" fmla="*/ 11 h 17"/>
                <a:gd name="T32" fmla="*/ 0 w 149"/>
                <a:gd name="T33" fmla="*/ 10 h 17"/>
                <a:gd name="T34" fmla="*/ 0 w 149"/>
                <a:gd name="T35" fmla="*/ 10 h 17"/>
                <a:gd name="T36" fmla="*/ 1 w 149"/>
                <a:gd name="T37" fmla="*/ 10 h 17"/>
                <a:gd name="T38" fmla="*/ 1 w 149"/>
                <a:gd name="T39" fmla="*/ 10 h 17"/>
                <a:gd name="T40" fmla="*/ 0 w 149"/>
                <a:gd name="T41" fmla="*/ 10 h 17"/>
                <a:gd name="T42" fmla="*/ 148 w 149"/>
                <a:gd name="T43" fmla="*/ 0 h 17"/>
                <a:gd name="T44" fmla="*/ 51 w 149"/>
                <a:gd name="T45" fmla="*/ 17 h 17"/>
                <a:gd name="T46" fmla="*/ 51 w 149"/>
                <a:gd name="T47" fmla="*/ 17 h 17"/>
                <a:gd name="T48" fmla="*/ 148 w 149"/>
                <a:gd name="T49" fmla="*/ 0 h 17"/>
                <a:gd name="T50" fmla="*/ 148 w 149"/>
                <a:gd name="T51" fmla="*/ 0 h 17"/>
                <a:gd name="T52" fmla="*/ 149 w 149"/>
                <a:gd name="T53" fmla="*/ 0 h 17"/>
                <a:gd name="T54" fmla="*/ 148 w 149"/>
                <a:gd name="T55" fmla="*/ 0 h 17"/>
                <a:gd name="T56" fmla="*/ 148 w 149"/>
                <a:gd name="T57" fmla="*/ 0 h 17"/>
                <a:gd name="T58" fmla="*/ 149 w 149"/>
                <a:gd name="T59" fmla="*/ 0 h 17"/>
                <a:gd name="T60" fmla="*/ 149 w 149"/>
                <a:gd name="T61" fmla="*/ 0 h 17"/>
                <a:gd name="T62" fmla="*/ 149 w 149"/>
                <a:gd name="T6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9" h="17">
                  <a:moveTo>
                    <a:pt x="51" y="17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2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10"/>
                  </a:cubicBezTo>
                  <a:moveTo>
                    <a:pt x="148" y="0"/>
                  </a:moveTo>
                  <a:cubicBezTo>
                    <a:pt x="124" y="8"/>
                    <a:pt x="88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88" y="17"/>
                    <a:pt x="124" y="8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rgbClr val="438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1" name="Freeform 292"/>
            <p:cNvSpPr/>
            <p:nvPr/>
          </p:nvSpPr>
          <p:spPr bwMode="auto">
            <a:xfrm>
              <a:off x="2876551" y="4638675"/>
              <a:ext cx="20638" cy="92075"/>
            </a:xfrm>
            <a:custGeom>
              <a:avLst/>
              <a:gdLst>
                <a:gd name="T0" fmla="*/ 7 w 7"/>
                <a:gd name="T1" fmla="*/ 0 h 33"/>
                <a:gd name="T2" fmla="*/ 0 w 7"/>
                <a:gd name="T3" fmla="*/ 33 h 33"/>
                <a:gd name="T4" fmla="*/ 0 w 7"/>
                <a:gd name="T5" fmla="*/ 33 h 33"/>
                <a:gd name="T6" fmla="*/ 7 w 7"/>
                <a:gd name="T7" fmla="*/ 2 h 33"/>
                <a:gd name="T8" fmla="*/ 7 w 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3">
                  <a:moveTo>
                    <a:pt x="7" y="0"/>
                  </a:moveTo>
                  <a:cubicBezTo>
                    <a:pt x="6" y="4"/>
                    <a:pt x="4" y="16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18"/>
                    <a:pt x="6" y="7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3B6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2" name="Freeform 293"/>
            <p:cNvSpPr/>
            <p:nvPr/>
          </p:nvSpPr>
          <p:spPr bwMode="auto">
            <a:xfrm>
              <a:off x="2876551" y="4605338"/>
              <a:ext cx="449263" cy="125412"/>
            </a:xfrm>
            <a:custGeom>
              <a:avLst/>
              <a:gdLst>
                <a:gd name="T0" fmla="*/ 156 w 160"/>
                <a:gd name="T1" fmla="*/ 0 h 45"/>
                <a:gd name="T2" fmla="*/ 156 w 160"/>
                <a:gd name="T3" fmla="*/ 0 h 45"/>
                <a:gd name="T4" fmla="*/ 155 w 160"/>
                <a:gd name="T5" fmla="*/ 0 h 45"/>
                <a:gd name="T6" fmla="*/ 155 w 160"/>
                <a:gd name="T7" fmla="*/ 0 h 45"/>
                <a:gd name="T8" fmla="*/ 155 w 160"/>
                <a:gd name="T9" fmla="*/ 0 h 45"/>
                <a:gd name="T10" fmla="*/ 155 w 160"/>
                <a:gd name="T11" fmla="*/ 0 h 45"/>
                <a:gd name="T12" fmla="*/ 58 w 160"/>
                <a:gd name="T13" fmla="*/ 17 h 45"/>
                <a:gd name="T14" fmla="*/ 58 w 160"/>
                <a:gd name="T15" fmla="*/ 17 h 45"/>
                <a:gd name="T16" fmla="*/ 58 w 160"/>
                <a:gd name="T17" fmla="*/ 17 h 45"/>
                <a:gd name="T18" fmla="*/ 58 w 160"/>
                <a:gd name="T19" fmla="*/ 17 h 45"/>
                <a:gd name="T20" fmla="*/ 58 w 160"/>
                <a:gd name="T21" fmla="*/ 17 h 45"/>
                <a:gd name="T22" fmla="*/ 58 w 160"/>
                <a:gd name="T23" fmla="*/ 17 h 45"/>
                <a:gd name="T24" fmla="*/ 58 w 160"/>
                <a:gd name="T25" fmla="*/ 17 h 45"/>
                <a:gd name="T26" fmla="*/ 58 w 160"/>
                <a:gd name="T27" fmla="*/ 17 h 45"/>
                <a:gd name="T28" fmla="*/ 8 w 160"/>
                <a:gd name="T29" fmla="*/ 10 h 45"/>
                <a:gd name="T30" fmla="*/ 8 w 160"/>
                <a:gd name="T31" fmla="*/ 10 h 45"/>
                <a:gd name="T32" fmla="*/ 7 w 160"/>
                <a:gd name="T33" fmla="*/ 10 h 45"/>
                <a:gd name="T34" fmla="*/ 7 w 160"/>
                <a:gd name="T35" fmla="*/ 10 h 45"/>
                <a:gd name="T36" fmla="*/ 7 w 160"/>
                <a:gd name="T37" fmla="*/ 11 h 45"/>
                <a:gd name="T38" fmla="*/ 7 w 160"/>
                <a:gd name="T39" fmla="*/ 11 h 45"/>
                <a:gd name="T40" fmla="*/ 7 w 160"/>
                <a:gd name="T41" fmla="*/ 11 h 45"/>
                <a:gd name="T42" fmla="*/ 7 w 160"/>
                <a:gd name="T43" fmla="*/ 11 h 45"/>
                <a:gd name="T44" fmla="*/ 7 w 160"/>
                <a:gd name="T45" fmla="*/ 11 h 45"/>
                <a:gd name="T46" fmla="*/ 7 w 160"/>
                <a:gd name="T47" fmla="*/ 14 h 45"/>
                <a:gd name="T48" fmla="*/ 0 w 160"/>
                <a:gd name="T49" fmla="*/ 45 h 45"/>
                <a:gd name="T50" fmla="*/ 1 w 160"/>
                <a:gd name="T51" fmla="*/ 45 h 45"/>
                <a:gd name="T52" fmla="*/ 1 w 160"/>
                <a:gd name="T53" fmla="*/ 45 h 45"/>
                <a:gd name="T54" fmla="*/ 2 w 160"/>
                <a:gd name="T55" fmla="*/ 45 h 45"/>
                <a:gd name="T56" fmla="*/ 2 w 160"/>
                <a:gd name="T57" fmla="*/ 45 h 45"/>
                <a:gd name="T58" fmla="*/ 2 w 160"/>
                <a:gd name="T59" fmla="*/ 45 h 45"/>
                <a:gd name="T60" fmla="*/ 2 w 160"/>
                <a:gd name="T61" fmla="*/ 45 h 45"/>
                <a:gd name="T62" fmla="*/ 158 w 160"/>
                <a:gd name="T63" fmla="*/ 2 h 45"/>
                <a:gd name="T64" fmla="*/ 159 w 160"/>
                <a:gd name="T65" fmla="*/ 1 h 45"/>
                <a:gd name="T66" fmla="*/ 159 w 160"/>
                <a:gd name="T67" fmla="*/ 1 h 45"/>
                <a:gd name="T68" fmla="*/ 159 w 160"/>
                <a:gd name="T69" fmla="*/ 1 h 45"/>
                <a:gd name="T70" fmla="*/ 160 w 160"/>
                <a:gd name="T71" fmla="*/ 0 h 45"/>
                <a:gd name="T72" fmla="*/ 160 w 160"/>
                <a:gd name="T73" fmla="*/ 0 h 45"/>
                <a:gd name="T74" fmla="*/ 156 w 160"/>
                <a:gd name="T7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" h="45"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1" y="8"/>
                    <a:pt x="95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41" y="17"/>
                    <a:pt x="24" y="15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2"/>
                    <a:pt x="7" y="14"/>
                  </a:cubicBezTo>
                  <a:cubicBezTo>
                    <a:pt x="6" y="19"/>
                    <a:pt x="4" y="30"/>
                    <a:pt x="0" y="45"/>
                  </a:cubicBezTo>
                  <a:cubicBezTo>
                    <a:pt x="0" y="45"/>
                    <a:pt x="0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8" y="45"/>
                    <a:pt x="115" y="37"/>
                    <a:pt x="158" y="2"/>
                  </a:cubicBezTo>
                  <a:cubicBezTo>
                    <a:pt x="158" y="2"/>
                    <a:pt x="158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59" y="1"/>
                    <a:pt x="159" y="1"/>
                  </a:cubicBezTo>
                  <a:cubicBezTo>
                    <a:pt x="159" y="1"/>
                    <a:pt x="160" y="1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6" y="0"/>
                    <a:pt x="156" y="0"/>
                    <a:pt x="156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Freeform 294"/>
            <p:cNvSpPr/>
            <p:nvPr/>
          </p:nvSpPr>
          <p:spPr bwMode="auto">
            <a:xfrm>
              <a:off x="1958976" y="4605338"/>
              <a:ext cx="1366838" cy="1149350"/>
            </a:xfrm>
            <a:custGeom>
              <a:avLst/>
              <a:gdLst>
                <a:gd name="T0" fmla="*/ 444 w 487"/>
                <a:gd name="T1" fmla="*/ 150 h 410"/>
                <a:gd name="T2" fmla="*/ 487 w 487"/>
                <a:gd name="T3" fmla="*/ 0 h 410"/>
                <a:gd name="T4" fmla="*/ 487 w 487"/>
                <a:gd name="T5" fmla="*/ 0 h 410"/>
                <a:gd name="T6" fmla="*/ 327 w 487"/>
                <a:gd name="T7" fmla="*/ 45 h 410"/>
                <a:gd name="T8" fmla="*/ 259 w 487"/>
                <a:gd name="T9" fmla="*/ 195 h 410"/>
                <a:gd name="T10" fmla="*/ 151 w 487"/>
                <a:gd name="T11" fmla="*/ 299 h 410"/>
                <a:gd name="T12" fmla="*/ 150 w 487"/>
                <a:gd name="T13" fmla="*/ 298 h 410"/>
                <a:gd name="T14" fmla="*/ 149 w 487"/>
                <a:gd name="T15" fmla="*/ 298 h 410"/>
                <a:gd name="T16" fmla="*/ 148 w 487"/>
                <a:gd name="T17" fmla="*/ 297 h 410"/>
                <a:gd name="T18" fmla="*/ 39 w 487"/>
                <a:gd name="T19" fmla="*/ 300 h 410"/>
                <a:gd name="T20" fmla="*/ 28 w 487"/>
                <a:gd name="T21" fmla="*/ 310 h 410"/>
                <a:gd name="T22" fmla="*/ 2 w 487"/>
                <a:gd name="T23" fmla="*/ 352 h 410"/>
                <a:gd name="T24" fmla="*/ 7 w 487"/>
                <a:gd name="T25" fmla="*/ 374 h 410"/>
                <a:gd name="T26" fmla="*/ 36 w 487"/>
                <a:gd name="T27" fmla="*/ 362 h 410"/>
                <a:gd name="T28" fmla="*/ 30 w 487"/>
                <a:gd name="T29" fmla="*/ 386 h 410"/>
                <a:gd name="T30" fmla="*/ 43 w 487"/>
                <a:gd name="T31" fmla="*/ 393 h 410"/>
                <a:gd name="T32" fmla="*/ 86 w 487"/>
                <a:gd name="T33" fmla="*/ 364 h 410"/>
                <a:gd name="T34" fmla="*/ 80 w 487"/>
                <a:gd name="T35" fmla="*/ 408 h 410"/>
                <a:gd name="T36" fmla="*/ 88 w 487"/>
                <a:gd name="T37" fmla="*/ 410 h 410"/>
                <a:gd name="T38" fmla="*/ 128 w 487"/>
                <a:gd name="T39" fmla="*/ 375 h 410"/>
                <a:gd name="T40" fmla="*/ 170 w 487"/>
                <a:gd name="T41" fmla="*/ 384 h 410"/>
                <a:gd name="T42" fmla="*/ 444 w 487"/>
                <a:gd name="T43" fmla="*/ 15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7" h="410">
                  <a:moveTo>
                    <a:pt x="444" y="150"/>
                  </a:moveTo>
                  <a:cubicBezTo>
                    <a:pt x="467" y="107"/>
                    <a:pt x="483" y="58"/>
                    <a:pt x="487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43" y="37"/>
                    <a:pt x="384" y="45"/>
                    <a:pt x="327" y="45"/>
                  </a:cubicBezTo>
                  <a:cubicBezTo>
                    <a:pt x="317" y="80"/>
                    <a:pt x="297" y="139"/>
                    <a:pt x="259" y="195"/>
                  </a:cubicBezTo>
                  <a:cubicBezTo>
                    <a:pt x="232" y="233"/>
                    <a:pt x="197" y="271"/>
                    <a:pt x="151" y="299"/>
                  </a:cubicBezTo>
                  <a:cubicBezTo>
                    <a:pt x="150" y="298"/>
                    <a:pt x="150" y="298"/>
                    <a:pt x="150" y="298"/>
                  </a:cubicBezTo>
                  <a:cubicBezTo>
                    <a:pt x="149" y="298"/>
                    <a:pt x="149" y="298"/>
                    <a:pt x="149" y="298"/>
                  </a:cubicBezTo>
                  <a:cubicBezTo>
                    <a:pt x="149" y="298"/>
                    <a:pt x="148" y="298"/>
                    <a:pt x="148" y="297"/>
                  </a:cubicBezTo>
                  <a:cubicBezTo>
                    <a:pt x="133" y="293"/>
                    <a:pt x="73" y="275"/>
                    <a:pt x="39" y="300"/>
                  </a:cubicBezTo>
                  <a:cubicBezTo>
                    <a:pt x="35" y="304"/>
                    <a:pt x="31" y="307"/>
                    <a:pt x="28" y="310"/>
                  </a:cubicBezTo>
                  <a:cubicBezTo>
                    <a:pt x="13" y="325"/>
                    <a:pt x="5" y="340"/>
                    <a:pt x="2" y="352"/>
                  </a:cubicBezTo>
                  <a:cubicBezTo>
                    <a:pt x="0" y="363"/>
                    <a:pt x="2" y="371"/>
                    <a:pt x="7" y="374"/>
                  </a:cubicBezTo>
                  <a:cubicBezTo>
                    <a:pt x="17" y="380"/>
                    <a:pt x="33" y="365"/>
                    <a:pt x="36" y="362"/>
                  </a:cubicBezTo>
                  <a:cubicBezTo>
                    <a:pt x="32" y="369"/>
                    <a:pt x="29" y="377"/>
                    <a:pt x="30" y="386"/>
                  </a:cubicBezTo>
                  <a:cubicBezTo>
                    <a:pt x="31" y="393"/>
                    <a:pt x="36" y="395"/>
                    <a:pt x="43" y="393"/>
                  </a:cubicBezTo>
                  <a:cubicBezTo>
                    <a:pt x="58" y="389"/>
                    <a:pt x="84" y="366"/>
                    <a:pt x="86" y="364"/>
                  </a:cubicBezTo>
                  <a:cubicBezTo>
                    <a:pt x="84" y="367"/>
                    <a:pt x="60" y="397"/>
                    <a:pt x="80" y="408"/>
                  </a:cubicBezTo>
                  <a:cubicBezTo>
                    <a:pt x="83" y="410"/>
                    <a:pt x="85" y="410"/>
                    <a:pt x="88" y="410"/>
                  </a:cubicBezTo>
                  <a:cubicBezTo>
                    <a:pt x="103" y="409"/>
                    <a:pt x="114" y="378"/>
                    <a:pt x="128" y="375"/>
                  </a:cubicBezTo>
                  <a:cubicBezTo>
                    <a:pt x="136" y="374"/>
                    <a:pt x="151" y="382"/>
                    <a:pt x="170" y="384"/>
                  </a:cubicBezTo>
                  <a:cubicBezTo>
                    <a:pt x="267" y="321"/>
                    <a:pt x="369" y="244"/>
                    <a:pt x="444" y="15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295"/>
            <p:cNvSpPr/>
            <p:nvPr/>
          </p:nvSpPr>
          <p:spPr bwMode="auto">
            <a:xfrm>
              <a:off x="2982913" y="3409950"/>
              <a:ext cx="295275" cy="325437"/>
            </a:xfrm>
            <a:custGeom>
              <a:avLst/>
              <a:gdLst>
                <a:gd name="T0" fmla="*/ 64 w 105"/>
                <a:gd name="T1" fmla="*/ 12 h 116"/>
                <a:gd name="T2" fmla="*/ 39 w 105"/>
                <a:gd name="T3" fmla="*/ 112 h 116"/>
                <a:gd name="T4" fmla="*/ 0 w 105"/>
                <a:gd name="T5" fmla="*/ 89 h 116"/>
                <a:gd name="T6" fmla="*/ 0 w 105"/>
                <a:gd name="T7" fmla="*/ 89 h 116"/>
                <a:gd name="T8" fmla="*/ 18 w 105"/>
                <a:gd name="T9" fmla="*/ 19 h 116"/>
                <a:gd name="T10" fmla="*/ 64 w 105"/>
                <a:gd name="T11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16">
                  <a:moveTo>
                    <a:pt x="64" y="12"/>
                  </a:moveTo>
                  <a:cubicBezTo>
                    <a:pt x="105" y="29"/>
                    <a:pt x="88" y="107"/>
                    <a:pt x="39" y="112"/>
                  </a:cubicBezTo>
                  <a:cubicBezTo>
                    <a:pt x="6" y="116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9" y="67"/>
                    <a:pt x="15" y="42"/>
                    <a:pt x="18" y="19"/>
                  </a:cubicBezTo>
                  <a:cubicBezTo>
                    <a:pt x="23" y="14"/>
                    <a:pt x="39" y="0"/>
                    <a:pt x="64" y="12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296"/>
            <p:cNvSpPr/>
            <p:nvPr/>
          </p:nvSpPr>
          <p:spPr bwMode="auto">
            <a:xfrm>
              <a:off x="1728788" y="2894013"/>
              <a:ext cx="1322388" cy="1031875"/>
            </a:xfrm>
            <a:custGeom>
              <a:avLst/>
              <a:gdLst>
                <a:gd name="T0" fmla="*/ 42 w 471"/>
                <a:gd name="T1" fmla="*/ 294 h 368"/>
                <a:gd name="T2" fmla="*/ 16 w 471"/>
                <a:gd name="T3" fmla="*/ 228 h 368"/>
                <a:gd name="T4" fmla="*/ 1 w 471"/>
                <a:gd name="T5" fmla="*/ 137 h 368"/>
                <a:gd name="T6" fmla="*/ 0 w 471"/>
                <a:gd name="T7" fmla="*/ 137 h 368"/>
                <a:gd name="T8" fmla="*/ 11 w 471"/>
                <a:gd name="T9" fmla="*/ 123 h 368"/>
                <a:gd name="T10" fmla="*/ 21 w 471"/>
                <a:gd name="T11" fmla="*/ 177 h 368"/>
                <a:gd name="T12" fmla="*/ 175 w 471"/>
                <a:gd name="T13" fmla="*/ 44 h 368"/>
                <a:gd name="T14" fmla="*/ 193 w 471"/>
                <a:gd name="T15" fmla="*/ 123 h 368"/>
                <a:gd name="T16" fmla="*/ 313 w 471"/>
                <a:gd name="T17" fmla="*/ 0 h 368"/>
                <a:gd name="T18" fmla="*/ 400 w 471"/>
                <a:gd name="T19" fmla="*/ 127 h 368"/>
                <a:gd name="T20" fmla="*/ 408 w 471"/>
                <a:gd name="T21" fmla="*/ 82 h 368"/>
                <a:gd name="T22" fmla="*/ 471 w 471"/>
                <a:gd name="T23" fmla="*/ 133 h 368"/>
                <a:gd name="T24" fmla="*/ 465 w 471"/>
                <a:gd name="T25" fmla="*/ 203 h 368"/>
                <a:gd name="T26" fmla="*/ 447 w 471"/>
                <a:gd name="T27" fmla="*/ 273 h 368"/>
                <a:gd name="T28" fmla="*/ 422 w 471"/>
                <a:gd name="T29" fmla="*/ 315 h 368"/>
                <a:gd name="T30" fmla="*/ 386 w 471"/>
                <a:gd name="T31" fmla="*/ 339 h 368"/>
                <a:gd name="T32" fmla="*/ 319 w 471"/>
                <a:gd name="T33" fmla="*/ 359 h 368"/>
                <a:gd name="T34" fmla="*/ 186 w 471"/>
                <a:gd name="T35" fmla="*/ 363 h 368"/>
                <a:gd name="T36" fmla="*/ 105 w 471"/>
                <a:gd name="T37" fmla="*/ 346 h 368"/>
                <a:gd name="T38" fmla="*/ 82 w 471"/>
                <a:gd name="T39" fmla="*/ 336 h 368"/>
                <a:gd name="T40" fmla="*/ 42 w 471"/>
                <a:gd name="T41" fmla="*/ 29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1" h="368">
                  <a:moveTo>
                    <a:pt x="42" y="294"/>
                  </a:moveTo>
                  <a:cubicBezTo>
                    <a:pt x="31" y="274"/>
                    <a:pt x="22" y="251"/>
                    <a:pt x="16" y="228"/>
                  </a:cubicBezTo>
                  <a:cubicBezTo>
                    <a:pt x="4" y="181"/>
                    <a:pt x="1" y="137"/>
                    <a:pt x="1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" y="131"/>
                    <a:pt x="9" y="126"/>
                    <a:pt x="11" y="123"/>
                  </a:cubicBezTo>
                  <a:cubicBezTo>
                    <a:pt x="10" y="142"/>
                    <a:pt x="13" y="161"/>
                    <a:pt x="21" y="177"/>
                  </a:cubicBezTo>
                  <a:cubicBezTo>
                    <a:pt x="39" y="211"/>
                    <a:pt x="149" y="127"/>
                    <a:pt x="175" y="44"/>
                  </a:cubicBezTo>
                  <a:cubicBezTo>
                    <a:pt x="175" y="44"/>
                    <a:pt x="173" y="121"/>
                    <a:pt x="193" y="123"/>
                  </a:cubicBezTo>
                  <a:cubicBezTo>
                    <a:pt x="211" y="125"/>
                    <a:pt x="284" y="64"/>
                    <a:pt x="313" y="0"/>
                  </a:cubicBezTo>
                  <a:cubicBezTo>
                    <a:pt x="316" y="16"/>
                    <a:pt x="341" y="125"/>
                    <a:pt x="400" y="127"/>
                  </a:cubicBezTo>
                  <a:cubicBezTo>
                    <a:pt x="418" y="127"/>
                    <a:pt x="408" y="82"/>
                    <a:pt x="408" y="82"/>
                  </a:cubicBezTo>
                  <a:cubicBezTo>
                    <a:pt x="408" y="82"/>
                    <a:pt x="443" y="115"/>
                    <a:pt x="471" y="133"/>
                  </a:cubicBezTo>
                  <a:cubicBezTo>
                    <a:pt x="471" y="139"/>
                    <a:pt x="470" y="168"/>
                    <a:pt x="465" y="203"/>
                  </a:cubicBezTo>
                  <a:cubicBezTo>
                    <a:pt x="462" y="226"/>
                    <a:pt x="456" y="251"/>
                    <a:pt x="447" y="273"/>
                  </a:cubicBezTo>
                  <a:cubicBezTo>
                    <a:pt x="441" y="290"/>
                    <a:pt x="432" y="304"/>
                    <a:pt x="422" y="315"/>
                  </a:cubicBezTo>
                  <a:cubicBezTo>
                    <a:pt x="413" y="324"/>
                    <a:pt x="401" y="332"/>
                    <a:pt x="386" y="339"/>
                  </a:cubicBezTo>
                  <a:cubicBezTo>
                    <a:pt x="367" y="348"/>
                    <a:pt x="344" y="355"/>
                    <a:pt x="319" y="359"/>
                  </a:cubicBezTo>
                  <a:cubicBezTo>
                    <a:pt x="277" y="367"/>
                    <a:pt x="230" y="368"/>
                    <a:pt x="186" y="363"/>
                  </a:cubicBezTo>
                  <a:cubicBezTo>
                    <a:pt x="157" y="360"/>
                    <a:pt x="129" y="354"/>
                    <a:pt x="105" y="346"/>
                  </a:cubicBezTo>
                  <a:cubicBezTo>
                    <a:pt x="97" y="343"/>
                    <a:pt x="89" y="340"/>
                    <a:pt x="82" y="336"/>
                  </a:cubicBezTo>
                  <a:cubicBezTo>
                    <a:pt x="66" y="328"/>
                    <a:pt x="53" y="313"/>
                    <a:pt x="42" y="294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297"/>
            <p:cNvSpPr/>
            <p:nvPr/>
          </p:nvSpPr>
          <p:spPr bwMode="auto">
            <a:xfrm>
              <a:off x="1757363" y="2901950"/>
              <a:ext cx="1293813" cy="1023937"/>
            </a:xfrm>
            <a:custGeom>
              <a:avLst/>
              <a:gdLst>
                <a:gd name="T0" fmla="*/ 403 w 461"/>
                <a:gd name="T1" fmla="*/ 123 h 365"/>
                <a:gd name="T2" fmla="*/ 390 w 461"/>
                <a:gd name="T3" fmla="*/ 124 h 365"/>
                <a:gd name="T4" fmla="*/ 390 w 461"/>
                <a:gd name="T5" fmla="*/ 124 h 365"/>
                <a:gd name="T6" fmla="*/ 304 w 461"/>
                <a:gd name="T7" fmla="*/ 0 h 365"/>
                <a:gd name="T8" fmla="*/ 199 w 461"/>
                <a:gd name="T9" fmla="*/ 114 h 365"/>
                <a:gd name="T10" fmla="*/ 183 w 461"/>
                <a:gd name="T11" fmla="*/ 120 h 365"/>
                <a:gd name="T12" fmla="*/ 165 w 461"/>
                <a:gd name="T13" fmla="*/ 49 h 365"/>
                <a:gd name="T14" fmla="*/ 46 w 461"/>
                <a:gd name="T15" fmla="*/ 176 h 365"/>
                <a:gd name="T16" fmla="*/ 13 w 461"/>
                <a:gd name="T17" fmla="*/ 176 h 365"/>
                <a:gd name="T18" fmla="*/ 12 w 461"/>
                <a:gd name="T19" fmla="*/ 176 h 365"/>
                <a:gd name="T20" fmla="*/ 0 w 461"/>
                <a:gd name="T21" fmla="*/ 198 h 365"/>
                <a:gd name="T22" fmla="*/ 6 w 461"/>
                <a:gd name="T23" fmla="*/ 225 h 365"/>
                <a:gd name="T24" fmla="*/ 32 w 461"/>
                <a:gd name="T25" fmla="*/ 291 h 365"/>
                <a:gd name="T26" fmla="*/ 72 w 461"/>
                <a:gd name="T27" fmla="*/ 333 h 365"/>
                <a:gd name="T28" fmla="*/ 95 w 461"/>
                <a:gd name="T29" fmla="*/ 343 h 365"/>
                <a:gd name="T30" fmla="*/ 176 w 461"/>
                <a:gd name="T31" fmla="*/ 360 h 365"/>
                <a:gd name="T32" fmla="*/ 309 w 461"/>
                <a:gd name="T33" fmla="*/ 356 h 365"/>
                <a:gd name="T34" fmla="*/ 376 w 461"/>
                <a:gd name="T35" fmla="*/ 336 h 365"/>
                <a:gd name="T36" fmla="*/ 412 w 461"/>
                <a:gd name="T37" fmla="*/ 312 h 365"/>
                <a:gd name="T38" fmla="*/ 437 w 461"/>
                <a:gd name="T39" fmla="*/ 270 h 365"/>
                <a:gd name="T40" fmla="*/ 455 w 461"/>
                <a:gd name="T41" fmla="*/ 200 h 365"/>
                <a:gd name="T42" fmla="*/ 461 w 461"/>
                <a:gd name="T43" fmla="*/ 142 h 365"/>
                <a:gd name="T44" fmla="*/ 415 w 461"/>
                <a:gd name="T45" fmla="*/ 108 h 365"/>
                <a:gd name="T46" fmla="*/ 403 w 461"/>
                <a:gd name="T47" fmla="*/ 123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365">
                  <a:moveTo>
                    <a:pt x="403" y="123"/>
                  </a:moveTo>
                  <a:cubicBezTo>
                    <a:pt x="400" y="123"/>
                    <a:pt x="395" y="125"/>
                    <a:pt x="390" y="124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35" y="123"/>
                    <a:pt x="309" y="25"/>
                    <a:pt x="304" y="0"/>
                  </a:cubicBezTo>
                  <a:cubicBezTo>
                    <a:pt x="293" y="54"/>
                    <a:pt x="251" y="110"/>
                    <a:pt x="199" y="114"/>
                  </a:cubicBezTo>
                  <a:cubicBezTo>
                    <a:pt x="192" y="118"/>
                    <a:pt x="186" y="120"/>
                    <a:pt x="183" y="120"/>
                  </a:cubicBezTo>
                  <a:cubicBezTo>
                    <a:pt x="167" y="119"/>
                    <a:pt x="165" y="68"/>
                    <a:pt x="165" y="49"/>
                  </a:cubicBezTo>
                  <a:cubicBezTo>
                    <a:pt x="159" y="112"/>
                    <a:pt x="109" y="169"/>
                    <a:pt x="46" y="176"/>
                  </a:cubicBezTo>
                  <a:cubicBezTo>
                    <a:pt x="31" y="183"/>
                    <a:pt x="18" y="184"/>
                    <a:pt x="13" y="176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0" y="176"/>
                    <a:pt x="4" y="186"/>
                    <a:pt x="0" y="198"/>
                  </a:cubicBezTo>
                  <a:cubicBezTo>
                    <a:pt x="2" y="207"/>
                    <a:pt x="4" y="216"/>
                    <a:pt x="6" y="225"/>
                  </a:cubicBezTo>
                  <a:cubicBezTo>
                    <a:pt x="12" y="248"/>
                    <a:pt x="21" y="271"/>
                    <a:pt x="32" y="291"/>
                  </a:cubicBezTo>
                  <a:cubicBezTo>
                    <a:pt x="43" y="310"/>
                    <a:pt x="56" y="325"/>
                    <a:pt x="72" y="333"/>
                  </a:cubicBezTo>
                  <a:cubicBezTo>
                    <a:pt x="79" y="337"/>
                    <a:pt x="87" y="340"/>
                    <a:pt x="95" y="343"/>
                  </a:cubicBezTo>
                  <a:cubicBezTo>
                    <a:pt x="119" y="351"/>
                    <a:pt x="147" y="357"/>
                    <a:pt x="176" y="360"/>
                  </a:cubicBezTo>
                  <a:cubicBezTo>
                    <a:pt x="220" y="365"/>
                    <a:pt x="267" y="364"/>
                    <a:pt x="309" y="356"/>
                  </a:cubicBezTo>
                  <a:cubicBezTo>
                    <a:pt x="334" y="352"/>
                    <a:pt x="357" y="345"/>
                    <a:pt x="376" y="336"/>
                  </a:cubicBezTo>
                  <a:cubicBezTo>
                    <a:pt x="391" y="329"/>
                    <a:pt x="403" y="321"/>
                    <a:pt x="412" y="312"/>
                  </a:cubicBezTo>
                  <a:cubicBezTo>
                    <a:pt x="422" y="301"/>
                    <a:pt x="431" y="287"/>
                    <a:pt x="437" y="270"/>
                  </a:cubicBezTo>
                  <a:cubicBezTo>
                    <a:pt x="446" y="248"/>
                    <a:pt x="452" y="223"/>
                    <a:pt x="455" y="200"/>
                  </a:cubicBezTo>
                  <a:cubicBezTo>
                    <a:pt x="459" y="176"/>
                    <a:pt x="460" y="155"/>
                    <a:pt x="461" y="142"/>
                  </a:cubicBezTo>
                  <a:cubicBezTo>
                    <a:pt x="443" y="136"/>
                    <a:pt x="429" y="122"/>
                    <a:pt x="415" y="108"/>
                  </a:cubicBezTo>
                  <a:cubicBezTo>
                    <a:pt x="412" y="113"/>
                    <a:pt x="408" y="118"/>
                    <a:pt x="403" y="123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7" name="Freeform 298"/>
            <p:cNvSpPr/>
            <p:nvPr/>
          </p:nvSpPr>
          <p:spPr bwMode="auto">
            <a:xfrm>
              <a:off x="2606676" y="2897188"/>
              <a:ext cx="3175" cy="4762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45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8" name="Freeform 299"/>
            <p:cNvSpPr/>
            <p:nvPr/>
          </p:nvSpPr>
          <p:spPr bwMode="auto">
            <a:xfrm>
              <a:off x="2327276" y="2897188"/>
              <a:ext cx="282575" cy="325437"/>
            </a:xfrm>
            <a:custGeom>
              <a:avLst/>
              <a:gdLst>
                <a:gd name="T0" fmla="*/ 100 w 101"/>
                <a:gd name="T1" fmla="*/ 0 h 116"/>
                <a:gd name="T2" fmla="*/ 98 w 101"/>
                <a:gd name="T3" fmla="*/ 4 h 116"/>
                <a:gd name="T4" fmla="*/ 90 w 101"/>
                <a:gd name="T5" fmla="*/ 19 h 116"/>
                <a:gd name="T6" fmla="*/ 81 w 101"/>
                <a:gd name="T7" fmla="*/ 34 h 116"/>
                <a:gd name="T8" fmla="*/ 71 w 101"/>
                <a:gd name="T9" fmla="*/ 48 h 116"/>
                <a:gd name="T10" fmla="*/ 24 w 101"/>
                <a:gd name="T11" fmla="*/ 97 h 116"/>
                <a:gd name="T12" fmla="*/ 0 w 101"/>
                <a:gd name="T13" fmla="*/ 116 h 116"/>
                <a:gd name="T14" fmla="*/ 101 w 101"/>
                <a:gd name="T15" fmla="*/ 2 h 116"/>
                <a:gd name="T16" fmla="*/ 100 w 101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6">
                  <a:moveTo>
                    <a:pt x="100" y="0"/>
                  </a:moveTo>
                  <a:cubicBezTo>
                    <a:pt x="100" y="2"/>
                    <a:pt x="99" y="3"/>
                    <a:pt x="98" y="4"/>
                  </a:cubicBezTo>
                  <a:cubicBezTo>
                    <a:pt x="96" y="10"/>
                    <a:pt x="93" y="15"/>
                    <a:pt x="90" y="19"/>
                  </a:cubicBezTo>
                  <a:cubicBezTo>
                    <a:pt x="87" y="24"/>
                    <a:pt x="84" y="29"/>
                    <a:pt x="81" y="34"/>
                  </a:cubicBezTo>
                  <a:cubicBezTo>
                    <a:pt x="78" y="39"/>
                    <a:pt x="75" y="43"/>
                    <a:pt x="71" y="48"/>
                  </a:cubicBezTo>
                  <a:cubicBezTo>
                    <a:pt x="57" y="66"/>
                    <a:pt x="42" y="82"/>
                    <a:pt x="24" y="97"/>
                  </a:cubicBezTo>
                  <a:cubicBezTo>
                    <a:pt x="17" y="104"/>
                    <a:pt x="9" y="110"/>
                    <a:pt x="0" y="116"/>
                  </a:cubicBezTo>
                  <a:cubicBezTo>
                    <a:pt x="51" y="109"/>
                    <a:pt x="90" y="55"/>
                    <a:pt x="101" y="2"/>
                  </a:cubicBezTo>
                  <a:cubicBezTo>
                    <a:pt x="101" y="2"/>
                    <a:pt x="101" y="1"/>
                    <a:pt x="10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9" name="Freeform 300"/>
            <p:cNvSpPr>
              <a:spLocks noEditPoints="1"/>
            </p:cNvSpPr>
            <p:nvPr/>
          </p:nvSpPr>
          <p:spPr bwMode="auto">
            <a:xfrm>
              <a:off x="2854326" y="3124200"/>
              <a:ext cx="196850" cy="176212"/>
            </a:xfrm>
            <a:custGeom>
              <a:avLst/>
              <a:gdLst>
                <a:gd name="T0" fmla="*/ 70 w 70"/>
                <a:gd name="T1" fmla="*/ 60 h 63"/>
                <a:gd name="T2" fmla="*/ 70 w 70"/>
                <a:gd name="T3" fmla="*/ 63 h 63"/>
                <a:gd name="T4" fmla="*/ 70 w 70"/>
                <a:gd name="T5" fmla="*/ 63 h 63"/>
                <a:gd name="T6" fmla="*/ 70 w 70"/>
                <a:gd name="T7" fmla="*/ 60 h 63"/>
                <a:gd name="T8" fmla="*/ 70 w 70"/>
                <a:gd name="T9" fmla="*/ 51 h 63"/>
                <a:gd name="T10" fmla="*/ 70 w 70"/>
                <a:gd name="T11" fmla="*/ 55 h 63"/>
                <a:gd name="T12" fmla="*/ 70 w 70"/>
                <a:gd name="T13" fmla="*/ 51 h 63"/>
                <a:gd name="T14" fmla="*/ 7 w 70"/>
                <a:gd name="T15" fmla="*/ 0 h 63"/>
                <a:gd name="T16" fmla="*/ 7 w 70"/>
                <a:gd name="T17" fmla="*/ 0 h 63"/>
                <a:gd name="T18" fmla="*/ 0 w 70"/>
                <a:gd name="T19" fmla="*/ 45 h 63"/>
                <a:gd name="T20" fmla="*/ 0 w 70"/>
                <a:gd name="T21" fmla="*/ 45 h 63"/>
                <a:gd name="T22" fmla="*/ 7 w 70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63">
                  <a:moveTo>
                    <a:pt x="70" y="60"/>
                  </a:moveTo>
                  <a:cubicBezTo>
                    <a:pt x="70" y="61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2"/>
                    <a:pt x="70" y="61"/>
                    <a:pt x="70" y="60"/>
                  </a:cubicBezTo>
                  <a:moveTo>
                    <a:pt x="70" y="51"/>
                  </a:moveTo>
                  <a:cubicBezTo>
                    <a:pt x="70" y="52"/>
                    <a:pt x="70" y="53"/>
                    <a:pt x="70" y="55"/>
                  </a:cubicBezTo>
                  <a:cubicBezTo>
                    <a:pt x="70" y="53"/>
                    <a:pt x="70" y="52"/>
                    <a:pt x="70" y="51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17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7" y="44"/>
                    <a:pt x="7" y="0"/>
                    <a:pt x="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0" name="Freeform 301"/>
            <p:cNvSpPr>
              <a:spLocks noEditPoints="1"/>
            </p:cNvSpPr>
            <p:nvPr/>
          </p:nvSpPr>
          <p:spPr bwMode="auto">
            <a:xfrm>
              <a:off x="2851151" y="3124200"/>
              <a:ext cx="200025" cy="142875"/>
            </a:xfrm>
            <a:custGeom>
              <a:avLst/>
              <a:gdLst>
                <a:gd name="T0" fmla="*/ 71 w 71"/>
                <a:gd name="T1" fmla="*/ 51 h 51"/>
                <a:gd name="T2" fmla="*/ 68 w 71"/>
                <a:gd name="T3" fmla="*/ 49 h 51"/>
                <a:gd name="T4" fmla="*/ 68 w 71"/>
                <a:gd name="T5" fmla="*/ 49 h 51"/>
                <a:gd name="T6" fmla="*/ 67 w 71"/>
                <a:gd name="T7" fmla="*/ 49 h 51"/>
                <a:gd name="T8" fmla="*/ 67 w 71"/>
                <a:gd name="T9" fmla="*/ 49 h 51"/>
                <a:gd name="T10" fmla="*/ 67 w 71"/>
                <a:gd name="T11" fmla="*/ 49 h 51"/>
                <a:gd name="T12" fmla="*/ 67 w 71"/>
                <a:gd name="T13" fmla="*/ 48 h 51"/>
                <a:gd name="T14" fmla="*/ 67 w 71"/>
                <a:gd name="T15" fmla="*/ 48 h 51"/>
                <a:gd name="T16" fmla="*/ 67 w 71"/>
                <a:gd name="T17" fmla="*/ 48 h 51"/>
                <a:gd name="T18" fmla="*/ 67 w 71"/>
                <a:gd name="T19" fmla="*/ 48 h 51"/>
                <a:gd name="T20" fmla="*/ 67 w 71"/>
                <a:gd name="T21" fmla="*/ 48 h 51"/>
                <a:gd name="T22" fmla="*/ 67 w 71"/>
                <a:gd name="T23" fmla="*/ 48 h 51"/>
                <a:gd name="T24" fmla="*/ 66 w 71"/>
                <a:gd name="T25" fmla="*/ 48 h 51"/>
                <a:gd name="T26" fmla="*/ 66 w 71"/>
                <a:gd name="T27" fmla="*/ 48 h 51"/>
                <a:gd name="T28" fmla="*/ 66 w 71"/>
                <a:gd name="T29" fmla="*/ 48 h 51"/>
                <a:gd name="T30" fmla="*/ 66 w 71"/>
                <a:gd name="T31" fmla="*/ 48 h 51"/>
                <a:gd name="T32" fmla="*/ 66 w 71"/>
                <a:gd name="T33" fmla="*/ 48 h 51"/>
                <a:gd name="T34" fmla="*/ 66 w 71"/>
                <a:gd name="T35" fmla="*/ 48 h 51"/>
                <a:gd name="T36" fmla="*/ 66 w 71"/>
                <a:gd name="T37" fmla="*/ 48 h 51"/>
                <a:gd name="T38" fmla="*/ 66 w 71"/>
                <a:gd name="T39" fmla="*/ 48 h 51"/>
                <a:gd name="T40" fmla="*/ 66 w 71"/>
                <a:gd name="T41" fmla="*/ 47 h 51"/>
                <a:gd name="T42" fmla="*/ 55 w 71"/>
                <a:gd name="T43" fmla="*/ 40 h 51"/>
                <a:gd name="T44" fmla="*/ 55 w 71"/>
                <a:gd name="T45" fmla="*/ 40 h 51"/>
                <a:gd name="T46" fmla="*/ 55 w 71"/>
                <a:gd name="T47" fmla="*/ 40 h 51"/>
                <a:gd name="T48" fmla="*/ 8 w 71"/>
                <a:gd name="T49" fmla="*/ 0 h 51"/>
                <a:gd name="T50" fmla="*/ 0 w 71"/>
                <a:gd name="T51" fmla="*/ 45 h 51"/>
                <a:gd name="T52" fmla="*/ 1 w 71"/>
                <a:gd name="T53" fmla="*/ 45 h 51"/>
                <a:gd name="T54" fmla="*/ 8 w 71"/>
                <a:gd name="T55" fmla="*/ 0 h 51"/>
                <a:gd name="T56" fmla="*/ 30 w 71"/>
                <a:gd name="T57" fmla="*/ 20 h 51"/>
                <a:gd name="T58" fmla="*/ 8 w 71"/>
                <a:gd name="T59" fmla="*/ 0 h 51"/>
                <a:gd name="T60" fmla="*/ 8 w 71"/>
                <a:gd name="T61" fmla="*/ 0 h 51"/>
                <a:gd name="T62" fmla="*/ 8 w 71"/>
                <a:gd name="T6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51">
                  <a:moveTo>
                    <a:pt x="68" y="49"/>
                  </a:moveTo>
                  <a:cubicBezTo>
                    <a:pt x="69" y="50"/>
                    <a:pt x="70" y="50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0" y="50"/>
                    <a:pt x="69" y="50"/>
                    <a:pt x="68" y="49"/>
                  </a:cubicBezTo>
                  <a:moveTo>
                    <a:pt x="67" y="49"/>
                  </a:moveTo>
                  <a:cubicBezTo>
                    <a:pt x="67" y="49"/>
                    <a:pt x="68" y="49"/>
                    <a:pt x="68" y="49"/>
                  </a:cubicBezTo>
                  <a:cubicBezTo>
                    <a:pt x="68" y="49"/>
                    <a:pt x="67" y="49"/>
                    <a:pt x="67" y="49"/>
                  </a:cubicBezTo>
                  <a:moveTo>
                    <a:pt x="67" y="49"/>
                  </a:move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moveTo>
                    <a:pt x="67" y="49"/>
                  </a:move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moveTo>
                    <a:pt x="67" y="48"/>
                  </a:moveTo>
                  <a:cubicBezTo>
                    <a:pt x="67" y="48"/>
                    <a:pt x="67" y="48"/>
                    <a:pt x="67" y="49"/>
                  </a:cubicBezTo>
                  <a:cubicBezTo>
                    <a:pt x="67" y="48"/>
                    <a:pt x="67" y="48"/>
                    <a:pt x="67" y="48"/>
                  </a:cubicBezTo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moveTo>
                    <a:pt x="66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6" y="48"/>
                  </a:cubicBezTo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moveTo>
                    <a:pt x="66" y="47"/>
                  </a:moveTo>
                  <a:cubicBezTo>
                    <a:pt x="66" y="47"/>
                    <a:pt x="66" y="47"/>
                    <a:pt x="66" y="47"/>
                  </a:cubicBezTo>
                  <a:cubicBezTo>
                    <a:pt x="66" y="47"/>
                    <a:pt x="66" y="47"/>
                    <a:pt x="66" y="47"/>
                  </a:cubicBezTo>
                  <a:moveTo>
                    <a:pt x="55" y="40"/>
                  </a:move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moveTo>
                    <a:pt x="55" y="40"/>
                  </a:move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moveTo>
                    <a:pt x="8" y="0"/>
                  </a:moveTo>
                  <a:cubicBezTo>
                    <a:pt x="8" y="0"/>
                    <a:pt x="10" y="7"/>
                    <a:pt x="10" y="15"/>
                  </a:cubicBezTo>
                  <a:cubicBezTo>
                    <a:pt x="12" y="28"/>
                    <a:pt x="11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8" y="44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32" y="22"/>
                    <a:pt x="55" y="40"/>
                  </a:cubicBezTo>
                  <a:cubicBezTo>
                    <a:pt x="46" y="33"/>
                    <a:pt x="38" y="26"/>
                    <a:pt x="30" y="20"/>
                  </a:cubicBezTo>
                  <a:cubicBezTo>
                    <a:pt x="18" y="9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45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1" name="Freeform 302"/>
            <p:cNvSpPr/>
            <p:nvPr/>
          </p:nvSpPr>
          <p:spPr bwMode="auto">
            <a:xfrm>
              <a:off x="2854326" y="3124200"/>
              <a:ext cx="196850" cy="176212"/>
            </a:xfrm>
            <a:custGeom>
              <a:avLst/>
              <a:gdLst>
                <a:gd name="T0" fmla="*/ 7 w 70"/>
                <a:gd name="T1" fmla="*/ 0 h 63"/>
                <a:gd name="T2" fmla="*/ 7 w 70"/>
                <a:gd name="T3" fmla="*/ 0 h 63"/>
                <a:gd name="T4" fmla="*/ 7 w 70"/>
                <a:gd name="T5" fmla="*/ 0 h 63"/>
                <a:gd name="T6" fmla="*/ 7 w 70"/>
                <a:gd name="T7" fmla="*/ 0 h 63"/>
                <a:gd name="T8" fmla="*/ 0 w 70"/>
                <a:gd name="T9" fmla="*/ 45 h 63"/>
                <a:gd name="T10" fmla="*/ 0 w 70"/>
                <a:gd name="T11" fmla="*/ 45 h 63"/>
                <a:gd name="T12" fmla="*/ 0 w 70"/>
                <a:gd name="T13" fmla="*/ 45 h 63"/>
                <a:gd name="T14" fmla="*/ 0 w 70"/>
                <a:gd name="T15" fmla="*/ 45 h 63"/>
                <a:gd name="T16" fmla="*/ 0 w 70"/>
                <a:gd name="T17" fmla="*/ 45 h 63"/>
                <a:gd name="T18" fmla="*/ 0 w 70"/>
                <a:gd name="T19" fmla="*/ 45 h 63"/>
                <a:gd name="T20" fmla="*/ 3 w 70"/>
                <a:gd name="T21" fmla="*/ 45 h 63"/>
                <a:gd name="T22" fmla="*/ 3 w 70"/>
                <a:gd name="T23" fmla="*/ 45 h 63"/>
                <a:gd name="T24" fmla="*/ 4 w 70"/>
                <a:gd name="T25" fmla="*/ 45 h 63"/>
                <a:gd name="T26" fmla="*/ 10 w 70"/>
                <a:gd name="T27" fmla="*/ 44 h 63"/>
                <a:gd name="T28" fmla="*/ 12 w 70"/>
                <a:gd name="T29" fmla="*/ 44 h 63"/>
                <a:gd name="T30" fmla="*/ 24 w 70"/>
                <a:gd name="T31" fmla="*/ 29 h 63"/>
                <a:gd name="T32" fmla="*/ 70 w 70"/>
                <a:gd name="T33" fmla="*/ 63 h 63"/>
                <a:gd name="T34" fmla="*/ 70 w 70"/>
                <a:gd name="T35" fmla="*/ 60 h 63"/>
                <a:gd name="T36" fmla="*/ 70 w 70"/>
                <a:gd name="T37" fmla="*/ 55 h 63"/>
                <a:gd name="T38" fmla="*/ 70 w 70"/>
                <a:gd name="T39" fmla="*/ 51 h 63"/>
                <a:gd name="T40" fmla="*/ 70 w 70"/>
                <a:gd name="T41" fmla="*/ 51 h 63"/>
                <a:gd name="T42" fmla="*/ 67 w 70"/>
                <a:gd name="T43" fmla="*/ 49 h 63"/>
                <a:gd name="T44" fmla="*/ 67 w 70"/>
                <a:gd name="T45" fmla="*/ 49 h 63"/>
                <a:gd name="T46" fmla="*/ 66 w 70"/>
                <a:gd name="T47" fmla="*/ 49 h 63"/>
                <a:gd name="T48" fmla="*/ 66 w 70"/>
                <a:gd name="T49" fmla="*/ 49 h 63"/>
                <a:gd name="T50" fmla="*/ 66 w 70"/>
                <a:gd name="T51" fmla="*/ 49 h 63"/>
                <a:gd name="T52" fmla="*/ 66 w 70"/>
                <a:gd name="T53" fmla="*/ 49 h 63"/>
                <a:gd name="T54" fmla="*/ 66 w 70"/>
                <a:gd name="T55" fmla="*/ 49 h 63"/>
                <a:gd name="T56" fmla="*/ 66 w 70"/>
                <a:gd name="T57" fmla="*/ 49 h 63"/>
                <a:gd name="T58" fmla="*/ 66 w 70"/>
                <a:gd name="T59" fmla="*/ 48 h 63"/>
                <a:gd name="T60" fmla="*/ 66 w 70"/>
                <a:gd name="T61" fmla="*/ 48 h 63"/>
                <a:gd name="T62" fmla="*/ 66 w 70"/>
                <a:gd name="T63" fmla="*/ 48 h 63"/>
                <a:gd name="T64" fmla="*/ 66 w 70"/>
                <a:gd name="T65" fmla="*/ 48 h 63"/>
                <a:gd name="T66" fmla="*/ 66 w 70"/>
                <a:gd name="T67" fmla="*/ 48 h 63"/>
                <a:gd name="T68" fmla="*/ 66 w 70"/>
                <a:gd name="T69" fmla="*/ 48 h 63"/>
                <a:gd name="T70" fmla="*/ 65 w 70"/>
                <a:gd name="T71" fmla="*/ 48 h 63"/>
                <a:gd name="T72" fmla="*/ 65 w 70"/>
                <a:gd name="T73" fmla="*/ 48 h 63"/>
                <a:gd name="T74" fmla="*/ 65 w 70"/>
                <a:gd name="T75" fmla="*/ 48 h 63"/>
                <a:gd name="T76" fmla="*/ 65 w 70"/>
                <a:gd name="T77" fmla="*/ 48 h 63"/>
                <a:gd name="T78" fmla="*/ 65 w 70"/>
                <a:gd name="T79" fmla="*/ 48 h 63"/>
                <a:gd name="T80" fmla="*/ 65 w 70"/>
                <a:gd name="T81" fmla="*/ 48 h 63"/>
                <a:gd name="T82" fmla="*/ 65 w 70"/>
                <a:gd name="T83" fmla="*/ 48 h 63"/>
                <a:gd name="T84" fmla="*/ 65 w 70"/>
                <a:gd name="T85" fmla="*/ 48 h 63"/>
                <a:gd name="T86" fmla="*/ 65 w 70"/>
                <a:gd name="T87" fmla="*/ 48 h 63"/>
                <a:gd name="T88" fmla="*/ 65 w 70"/>
                <a:gd name="T89" fmla="*/ 48 h 63"/>
                <a:gd name="T90" fmla="*/ 65 w 70"/>
                <a:gd name="T91" fmla="*/ 48 h 63"/>
                <a:gd name="T92" fmla="*/ 65 w 70"/>
                <a:gd name="T93" fmla="*/ 47 h 63"/>
                <a:gd name="T94" fmla="*/ 65 w 70"/>
                <a:gd name="T95" fmla="*/ 47 h 63"/>
                <a:gd name="T96" fmla="*/ 54 w 70"/>
                <a:gd name="T97" fmla="*/ 40 h 63"/>
                <a:gd name="T98" fmla="*/ 54 w 70"/>
                <a:gd name="T99" fmla="*/ 40 h 63"/>
                <a:gd name="T100" fmla="*/ 54 w 70"/>
                <a:gd name="T101" fmla="*/ 40 h 63"/>
                <a:gd name="T102" fmla="*/ 54 w 70"/>
                <a:gd name="T103" fmla="*/ 40 h 63"/>
                <a:gd name="T104" fmla="*/ 54 w 70"/>
                <a:gd name="T105" fmla="*/ 40 h 63"/>
                <a:gd name="T106" fmla="*/ 7 w 70"/>
                <a:gd name="T107" fmla="*/ 0 h 63"/>
                <a:gd name="T108" fmla="*/ 7 w 70"/>
                <a:gd name="T109" fmla="*/ 0 h 63"/>
                <a:gd name="T110" fmla="*/ 7 w 70"/>
                <a:gd name="T111" fmla="*/ 0 h 63"/>
                <a:gd name="T112" fmla="*/ 7 w 70"/>
                <a:gd name="T113" fmla="*/ 0 h 63"/>
                <a:gd name="T114" fmla="*/ 7 w 70"/>
                <a:gd name="T1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63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17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2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6" y="45"/>
                    <a:pt x="8" y="45"/>
                    <a:pt x="10" y="44"/>
                  </a:cubicBezTo>
                  <a:cubicBezTo>
                    <a:pt x="11" y="44"/>
                    <a:pt x="11" y="44"/>
                    <a:pt x="12" y="44"/>
                  </a:cubicBezTo>
                  <a:cubicBezTo>
                    <a:pt x="17" y="39"/>
                    <a:pt x="21" y="34"/>
                    <a:pt x="24" y="29"/>
                  </a:cubicBezTo>
                  <a:cubicBezTo>
                    <a:pt x="38" y="43"/>
                    <a:pt x="52" y="57"/>
                    <a:pt x="70" y="63"/>
                  </a:cubicBezTo>
                  <a:cubicBezTo>
                    <a:pt x="70" y="62"/>
                    <a:pt x="70" y="61"/>
                    <a:pt x="70" y="60"/>
                  </a:cubicBezTo>
                  <a:cubicBezTo>
                    <a:pt x="70" y="58"/>
                    <a:pt x="70" y="56"/>
                    <a:pt x="70" y="55"/>
                  </a:cubicBezTo>
                  <a:cubicBezTo>
                    <a:pt x="70" y="53"/>
                    <a:pt x="70" y="52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9" y="50"/>
                    <a:pt x="68" y="50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1" y="45"/>
                    <a:pt x="58" y="43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31" y="2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2" name="Freeform 303"/>
            <p:cNvSpPr>
              <a:spLocks noEditPoints="1"/>
            </p:cNvSpPr>
            <p:nvPr/>
          </p:nvSpPr>
          <p:spPr bwMode="auto">
            <a:xfrm>
              <a:off x="2851151" y="3248025"/>
              <a:ext cx="31750" cy="1587"/>
            </a:xfrm>
            <a:custGeom>
              <a:avLst/>
              <a:gdLst>
                <a:gd name="T0" fmla="*/ 4 w 11"/>
                <a:gd name="T1" fmla="*/ 1 h 1"/>
                <a:gd name="T2" fmla="*/ 4 w 11"/>
                <a:gd name="T3" fmla="*/ 1 h 1"/>
                <a:gd name="T4" fmla="*/ 4 w 11"/>
                <a:gd name="T5" fmla="*/ 1 h 1"/>
                <a:gd name="T6" fmla="*/ 4 w 11"/>
                <a:gd name="T7" fmla="*/ 1 h 1"/>
                <a:gd name="T8" fmla="*/ 1 w 11"/>
                <a:gd name="T9" fmla="*/ 1 h 1"/>
                <a:gd name="T10" fmla="*/ 1 w 11"/>
                <a:gd name="T11" fmla="*/ 1 h 1"/>
                <a:gd name="T12" fmla="*/ 1 w 11"/>
                <a:gd name="T13" fmla="*/ 1 h 1"/>
                <a:gd name="T14" fmla="*/ 1 w 11"/>
                <a:gd name="T15" fmla="*/ 1 h 1"/>
                <a:gd name="T16" fmla="*/ 1 w 11"/>
                <a:gd name="T17" fmla="*/ 1 h 1"/>
                <a:gd name="T18" fmla="*/ 1 w 11"/>
                <a:gd name="T19" fmla="*/ 1 h 1"/>
                <a:gd name="T20" fmla="*/ 0 w 11"/>
                <a:gd name="T21" fmla="*/ 1 h 1"/>
                <a:gd name="T22" fmla="*/ 1 w 11"/>
                <a:gd name="T23" fmla="*/ 1 h 1"/>
                <a:gd name="T24" fmla="*/ 1 w 11"/>
                <a:gd name="T25" fmla="*/ 1 h 1"/>
                <a:gd name="T26" fmla="*/ 1 w 11"/>
                <a:gd name="T27" fmla="*/ 1 h 1"/>
                <a:gd name="T28" fmla="*/ 0 w 11"/>
                <a:gd name="T29" fmla="*/ 1 h 1"/>
                <a:gd name="T30" fmla="*/ 11 w 11"/>
                <a:gd name="T31" fmla="*/ 0 h 1"/>
                <a:gd name="T32" fmla="*/ 5 w 11"/>
                <a:gd name="T33" fmla="*/ 1 h 1"/>
                <a:gd name="T34" fmla="*/ 11 w 11"/>
                <a:gd name="T3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11" y="0"/>
                  </a:moveTo>
                  <a:cubicBezTo>
                    <a:pt x="9" y="1"/>
                    <a:pt x="7" y="1"/>
                    <a:pt x="5" y="1"/>
                  </a:cubicBezTo>
                  <a:cubicBezTo>
                    <a:pt x="7" y="1"/>
                    <a:pt x="9" y="1"/>
                    <a:pt x="11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3" name="Freeform 304"/>
            <p:cNvSpPr/>
            <p:nvPr/>
          </p:nvSpPr>
          <p:spPr bwMode="auto">
            <a:xfrm>
              <a:off x="1903413" y="3048000"/>
              <a:ext cx="311150" cy="347662"/>
            </a:xfrm>
            <a:custGeom>
              <a:avLst/>
              <a:gdLst>
                <a:gd name="T0" fmla="*/ 111 w 111"/>
                <a:gd name="T1" fmla="*/ 0 h 124"/>
                <a:gd name="T2" fmla="*/ 106 w 111"/>
                <a:gd name="T3" fmla="*/ 12 h 124"/>
                <a:gd name="T4" fmla="*/ 94 w 111"/>
                <a:gd name="T5" fmla="*/ 34 h 124"/>
                <a:gd name="T6" fmla="*/ 64 w 111"/>
                <a:gd name="T7" fmla="*/ 73 h 124"/>
                <a:gd name="T8" fmla="*/ 28 w 111"/>
                <a:gd name="T9" fmla="*/ 106 h 124"/>
                <a:gd name="T10" fmla="*/ 7 w 111"/>
                <a:gd name="T11" fmla="*/ 120 h 124"/>
                <a:gd name="T12" fmla="*/ 0 w 111"/>
                <a:gd name="T13" fmla="*/ 124 h 124"/>
                <a:gd name="T14" fmla="*/ 111 w 111"/>
                <a:gd name="T15" fmla="*/ 8 h 124"/>
                <a:gd name="T16" fmla="*/ 111 w 111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124">
                  <a:moveTo>
                    <a:pt x="111" y="0"/>
                  </a:moveTo>
                  <a:cubicBezTo>
                    <a:pt x="110" y="4"/>
                    <a:pt x="108" y="8"/>
                    <a:pt x="106" y="12"/>
                  </a:cubicBezTo>
                  <a:cubicBezTo>
                    <a:pt x="102" y="20"/>
                    <a:pt x="98" y="27"/>
                    <a:pt x="94" y="34"/>
                  </a:cubicBezTo>
                  <a:cubicBezTo>
                    <a:pt x="85" y="48"/>
                    <a:pt x="75" y="60"/>
                    <a:pt x="64" y="73"/>
                  </a:cubicBezTo>
                  <a:cubicBezTo>
                    <a:pt x="53" y="85"/>
                    <a:pt x="41" y="96"/>
                    <a:pt x="28" y="106"/>
                  </a:cubicBezTo>
                  <a:cubicBezTo>
                    <a:pt x="21" y="111"/>
                    <a:pt x="14" y="115"/>
                    <a:pt x="7" y="120"/>
                  </a:cubicBezTo>
                  <a:cubicBezTo>
                    <a:pt x="5" y="121"/>
                    <a:pt x="3" y="122"/>
                    <a:pt x="0" y="124"/>
                  </a:cubicBezTo>
                  <a:cubicBezTo>
                    <a:pt x="57" y="114"/>
                    <a:pt x="101" y="64"/>
                    <a:pt x="111" y="8"/>
                  </a:cubicBezTo>
                  <a:cubicBezTo>
                    <a:pt x="111" y="5"/>
                    <a:pt x="111" y="2"/>
                    <a:pt x="111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305"/>
            <p:cNvSpPr>
              <a:spLocks noEditPoints="1"/>
            </p:cNvSpPr>
            <p:nvPr/>
          </p:nvSpPr>
          <p:spPr bwMode="auto">
            <a:xfrm>
              <a:off x="1731963" y="32781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5" name="Freeform 306"/>
            <p:cNvSpPr/>
            <p:nvPr/>
          </p:nvSpPr>
          <p:spPr bwMode="auto">
            <a:xfrm>
              <a:off x="1728788" y="3244850"/>
              <a:ext cx="58738" cy="212725"/>
            </a:xfrm>
            <a:custGeom>
              <a:avLst/>
              <a:gdLst>
                <a:gd name="T0" fmla="*/ 9 w 21"/>
                <a:gd name="T1" fmla="*/ 0 h 76"/>
                <a:gd name="T2" fmla="*/ 0 w 21"/>
                <a:gd name="T3" fmla="*/ 12 h 76"/>
                <a:gd name="T4" fmla="*/ 1 w 21"/>
                <a:gd name="T5" fmla="*/ 12 h 76"/>
                <a:gd name="T6" fmla="*/ 1 w 21"/>
                <a:gd name="T7" fmla="*/ 12 h 76"/>
                <a:gd name="T8" fmla="*/ 1 w 21"/>
                <a:gd name="T9" fmla="*/ 12 h 76"/>
                <a:gd name="T10" fmla="*/ 1 w 21"/>
                <a:gd name="T11" fmla="*/ 12 h 76"/>
                <a:gd name="T12" fmla="*/ 1 w 21"/>
                <a:gd name="T13" fmla="*/ 12 h 76"/>
                <a:gd name="T14" fmla="*/ 1 w 21"/>
                <a:gd name="T15" fmla="*/ 12 h 76"/>
                <a:gd name="T16" fmla="*/ 1 w 21"/>
                <a:gd name="T17" fmla="*/ 12 h 76"/>
                <a:gd name="T18" fmla="*/ 10 w 21"/>
                <a:gd name="T19" fmla="*/ 76 h 76"/>
                <a:gd name="T20" fmla="*/ 21 w 21"/>
                <a:gd name="T21" fmla="*/ 54 h 76"/>
                <a:gd name="T22" fmla="*/ 20 w 21"/>
                <a:gd name="T23" fmla="*/ 54 h 76"/>
                <a:gd name="T24" fmla="*/ 19 w 21"/>
                <a:gd name="T25" fmla="*/ 51 h 76"/>
                <a:gd name="T26" fmla="*/ 16 w 21"/>
                <a:gd name="T27" fmla="*/ 45 h 76"/>
                <a:gd name="T28" fmla="*/ 13 w 21"/>
                <a:gd name="T29" fmla="*/ 33 h 76"/>
                <a:gd name="T30" fmla="*/ 9 w 21"/>
                <a:gd name="T3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76">
                  <a:moveTo>
                    <a:pt x="9" y="0"/>
                  </a:moveTo>
                  <a:cubicBezTo>
                    <a:pt x="7" y="3"/>
                    <a:pt x="4" y="7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3" y="41"/>
                    <a:pt x="10" y="76"/>
                  </a:cubicBezTo>
                  <a:cubicBezTo>
                    <a:pt x="14" y="66"/>
                    <a:pt x="18" y="57"/>
                    <a:pt x="21" y="54"/>
                  </a:cubicBezTo>
                  <a:cubicBezTo>
                    <a:pt x="21" y="54"/>
                    <a:pt x="21" y="54"/>
                    <a:pt x="20" y="54"/>
                  </a:cubicBezTo>
                  <a:cubicBezTo>
                    <a:pt x="20" y="52"/>
                    <a:pt x="19" y="52"/>
                    <a:pt x="19" y="51"/>
                  </a:cubicBezTo>
                  <a:cubicBezTo>
                    <a:pt x="18" y="49"/>
                    <a:pt x="17" y="47"/>
                    <a:pt x="16" y="45"/>
                  </a:cubicBezTo>
                  <a:cubicBezTo>
                    <a:pt x="15" y="41"/>
                    <a:pt x="14" y="37"/>
                    <a:pt x="13" y="33"/>
                  </a:cubicBezTo>
                  <a:cubicBezTo>
                    <a:pt x="10" y="22"/>
                    <a:pt x="9" y="11"/>
                    <a:pt x="9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6" name="Freeform 307"/>
            <p:cNvSpPr/>
            <p:nvPr/>
          </p:nvSpPr>
          <p:spPr bwMode="auto">
            <a:xfrm>
              <a:off x="2935288" y="5838825"/>
              <a:ext cx="109538" cy="168275"/>
            </a:xfrm>
            <a:custGeom>
              <a:avLst/>
              <a:gdLst>
                <a:gd name="T0" fmla="*/ 33 w 39"/>
                <a:gd name="T1" fmla="*/ 20 h 60"/>
                <a:gd name="T2" fmla="*/ 35 w 39"/>
                <a:gd name="T3" fmla="*/ 52 h 60"/>
                <a:gd name="T4" fmla="*/ 0 w 39"/>
                <a:gd name="T5" fmla="*/ 54 h 60"/>
                <a:gd name="T6" fmla="*/ 23 w 39"/>
                <a:gd name="T7" fmla="*/ 0 h 60"/>
                <a:gd name="T8" fmla="*/ 24 w 39"/>
                <a:gd name="T9" fmla="*/ 0 h 60"/>
                <a:gd name="T10" fmla="*/ 33 w 39"/>
                <a:gd name="T11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60">
                  <a:moveTo>
                    <a:pt x="33" y="20"/>
                  </a:moveTo>
                  <a:cubicBezTo>
                    <a:pt x="38" y="33"/>
                    <a:pt x="39" y="44"/>
                    <a:pt x="35" y="52"/>
                  </a:cubicBezTo>
                  <a:cubicBezTo>
                    <a:pt x="30" y="60"/>
                    <a:pt x="16" y="59"/>
                    <a:pt x="0" y="54"/>
                  </a:cubicBezTo>
                  <a:cubicBezTo>
                    <a:pt x="0" y="14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7"/>
                    <a:pt x="31" y="13"/>
                    <a:pt x="33" y="20"/>
                  </a:cubicBezTo>
                  <a:close/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7" name="Freeform 308"/>
            <p:cNvSpPr/>
            <p:nvPr/>
          </p:nvSpPr>
          <p:spPr bwMode="auto">
            <a:xfrm>
              <a:off x="2514601" y="5592763"/>
              <a:ext cx="488950" cy="398462"/>
            </a:xfrm>
            <a:custGeom>
              <a:avLst/>
              <a:gdLst>
                <a:gd name="T0" fmla="*/ 174 w 174"/>
                <a:gd name="T1" fmla="*/ 88 h 142"/>
                <a:gd name="T2" fmla="*/ 173 w 174"/>
                <a:gd name="T3" fmla="*/ 88 h 142"/>
                <a:gd name="T4" fmla="*/ 150 w 174"/>
                <a:gd name="T5" fmla="*/ 142 h 142"/>
                <a:gd name="T6" fmla="*/ 120 w 174"/>
                <a:gd name="T7" fmla="*/ 131 h 142"/>
                <a:gd name="T8" fmla="*/ 120 w 174"/>
                <a:gd name="T9" fmla="*/ 131 h 142"/>
                <a:gd name="T10" fmla="*/ 80 w 174"/>
                <a:gd name="T11" fmla="*/ 109 h 142"/>
                <a:gd name="T12" fmla="*/ 73 w 174"/>
                <a:gd name="T13" fmla="*/ 101 h 142"/>
                <a:gd name="T14" fmla="*/ 9 w 174"/>
                <a:gd name="T15" fmla="*/ 72 h 142"/>
                <a:gd name="T16" fmla="*/ 0 w 174"/>
                <a:gd name="T17" fmla="*/ 31 h 142"/>
                <a:gd name="T18" fmla="*/ 29 w 174"/>
                <a:gd name="T19" fmla="*/ 15 h 142"/>
                <a:gd name="T20" fmla="*/ 50 w 174"/>
                <a:gd name="T21" fmla="*/ 0 h 142"/>
                <a:gd name="T22" fmla="*/ 70 w 174"/>
                <a:gd name="T23" fmla="*/ 4 h 142"/>
                <a:gd name="T24" fmla="*/ 136 w 174"/>
                <a:gd name="T25" fmla="*/ 34 h 142"/>
                <a:gd name="T26" fmla="*/ 174 w 174"/>
                <a:gd name="T27" fmla="*/ 8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142">
                  <a:moveTo>
                    <a:pt x="174" y="88"/>
                  </a:move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50" y="102"/>
                    <a:pt x="150" y="142"/>
                  </a:cubicBezTo>
                  <a:cubicBezTo>
                    <a:pt x="141" y="140"/>
                    <a:pt x="130" y="135"/>
                    <a:pt x="120" y="131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01" y="122"/>
                    <a:pt x="84" y="111"/>
                    <a:pt x="80" y="109"/>
                  </a:cubicBezTo>
                  <a:cubicBezTo>
                    <a:pt x="79" y="106"/>
                    <a:pt x="76" y="103"/>
                    <a:pt x="73" y="101"/>
                  </a:cubicBezTo>
                  <a:cubicBezTo>
                    <a:pt x="55" y="94"/>
                    <a:pt x="9" y="72"/>
                    <a:pt x="9" y="72"/>
                  </a:cubicBezTo>
                  <a:cubicBezTo>
                    <a:pt x="9" y="72"/>
                    <a:pt x="5" y="41"/>
                    <a:pt x="0" y="31"/>
                  </a:cubicBezTo>
                  <a:cubicBezTo>
                    <a:pt x="9" y="29"/>
                    <a:pt x="19" y="24"/>
                    <a:pt x="29" y="15"/>
                  </a:cubicBezTo>
                  <a:cubicBezTo>
                    <a:pt x="34" y="11"/>
                    <a:pt x="41" y="6"/>
                    <a:pt x="50" y="0"/>
                  </a:cubicBezTo>
                  <a:cubicBezTo>
                    <a:pt x="55" y="2"/>
                    <a:pt x="62" y="3"/>
                    <a:pt x="70" y="4"/>
                  </a:cubicBezTo>
                  <a:cubicBezTo>
                    <a:pt x="72" y="6"/>
                    <a:pt x="99" y="45"/>
                    <a:pt x="136" y="34"/>
                  </a:cubicBezTo>
                  <a:cubicBezTo>
                    <a:pt x="149" y="49"/>
                    <a:pt x="163" y="69"/>
                    <a:pt x="174" y="88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8" name="Freeform 309"/>
            <p:cNvSpPr/>
            <p:nvPr/>
          </p:nvSpPr>
          <p:spPr bwMode="auto">
            <a:xfrm>
              <a:off x="2711451" y="5603875"/>
              <a:ext cx="185738" cy="114300"/>
            </a:xfrm>
            <a:custGeom>
              <a:avLst/>
              <a:gdLst>
                <a:gd name="T0" fmla="*/ 66 w 66"/>
                <a:gd name="T1" fmla="*/ 30 h 41"/>
                <a:gd name="T2" fmla="*/ 0 w 66"/>
                <a:gd name="T3" fmla="*/ 0 h 41"/>
                <a:gd name="T4" fmla="*/ 42 w 66"/>
                <a:gd name="T5" fmla="*/ 6 h 41"/>
                <a:gd name="T6" fmla="*/ 66 w 66"/>
                <a:gd name="T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41">
                  <a:moveTo>
                    <a:pt x="66" y="30"/>
                  </a:moveTo>
                  <a:cubicBezTo>
                    <a:pt x="29" y="41"/>
                    <a:pt x="2" y="2"/>
                    <a:pt x="0" y="0"/>
                  </a:cubicBezTo>
                  <a:cubicBezTo>
                    <a:pt x="16" y="1"/>
                    <a:pt x="34" y="1"/>
                    <a:pt x="42" y="6"/>
                  </a:cubicBezTo>
                  <a:cubicBezTo>
                    <a:pt x="46" y="8"/>
                    <a:pt x="55" y="18"/>
                    <a:pt x="66" y="30"/>
                  </a:cubicBezTo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9" name="Freeform 310"/>
            <p:cNvSpPr/>
            <p:nvPr/>
          </p:nvSpPr>
          <p:spPr bwMode="auto">
            <a:xfrm>
              <a:off x="2751138" y="4891088"/>
              <a:ext cx="946150" cy="1004887"/>
            </a:xfrm>
            <a:custGeom>
              <a:avLst/>
              <a:gdLst>
                <a:gd name="T0" fmla="*/ 314 w 337"/>
                <a:gd name="T1" fmla="*/ 66 h 358"/>
                <a:gd name="T2" fmla="*/ 196 w 337"/>
                <a:gd name="T3" fmla="*/ 30 h 358"/>
                <a:gd name="T4" fmla="*/ 0 w 337"/>
                <a:gd name="T5" fmla="*/ 255 h 358"/>
                <a:gd name="T6" fmla="*/ 28 w 337"/>
                <a:gd name="T7" fmla="*/ 260 h 358"/>
                <a:gd name="T8" fmla="*/ 52 w 337"/>
                <a:gd name="T9" fmla="*/ 284 h 358"/>
                <a:gd name="T10" fmla="*/ 90 w 337"/>
                <a:gd name="T11" fmla="*/ 338 h 358"/>
                <a:gd name="T12" fmla="*/ 99 w 337"/>
                <a:gd name="T13" fmla="*/ 358 h 358"/>
                <a:gd name="T14" fmla="*/ 101 w 337"/>
                <a:gd name="T15" fmla="*/ 357 h 358"/>
                <a:gd name="T16" fmla="*/ 314 w 337"/>
                <a:gd name="T17" fmla="*/ 6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358">
                  <a:moveTo>
                    <a:pt x="314" y="66"/>
                  </a:moveTo>
                  <a:cubicBezTo>
                    <a:pt x="290" y="0"/>
                    <a:pt x="234" y="12"/>
                    <a:pt x="196" y="30"/>
                  </a:cubicBezTo>
                  <a:cubicBezTo>
                    <a:pt x="159" y="124"/>
                    <a:pt x="87" y="204"/>
                    <a:pt x="0" y="255"/>
                  </a:cubicBezTo>
                  <a:cubicBezTo>
                    <a:pt x="11" y="255"/>
                    <a:pt x="22" y="256"/>
                    <a:pt x="28" y="260"/>
                  </a:cubicBezTo>
                  <a:cubicBezTo>
                    <a:pt x="32" y="262"/>
                    <a:pt x="41" y="272"/>
                    <a:pt x="52" y="284"/>
                  </a:cubicBezTo>
                  <a:cubicBezTo>
                    <a:pt x="65" y="299"/>
                    <a:pt x="79" y="319"/>
                    <a:pt x="90" y="338"/>
                  </a:cubicBezTo>
                  <a:cubicBezTo>
                    <a:pt x="94" y="345"/>
                    <a:pt x="97" y="351"/>
                    <a:pt x="99" y="358"/>
                  </a:cubicBezTo>
                  <a:cubicBezTo>
                    <a:pt x="101" y="357"/>
                    <a:pt x="101" y="357"/>
                    <a:pt x="101" y="357"/>
                  </a:cubicBezTo>
                  <a:cubicBezTo>
                    <a:pt x="236" y="285"/>
                    <a:pt x="337" y="132"/>
                    <a:pt x="314" y="66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311"/>
            <p:cNvSpPr/>
            <p:nvPr/>
          </p:nvSpPr>
          <p:spPr bwMode="auto">
            <a:xfrm>
              <a:off x="2522538" y="5621338"/>
              <a:ext cx="481013" cy="369887"/>
            </a:xfrm>
            <a:custGeom>
              <a:avLst/>
              <a:gdLst>
                <a:gd name="T0" fmla="*/ 6 w 171"/>
                <a:gd name="T1" fmla="*/ 62 h 132"/>
                <a:gd name="T2" fmla="*/ 70 w 171"/>
                <a:gd name="T3" fmla="*/ 91 h 132"/>
                <a:gd name="T4" fmla="*/ 77 w 171"/>
                <a:gd name="T5" fmla="*/ 99 h 132"/>
                <a:gd name="T6" fmla="*/ 117 w 171"/>
                <a:gd name="T7" fmla="*/ 121 h 132"/>
                <a:gd name="T8" fmla="*/ 117 w 171"/>
                <a:gd name="T9" fmla="*/ 121 h 132"/>
                <a:gd name="T10" fmla="*/ 147 w 171"/>
                <a:gd name="T11" fmla="*/ 132 h 132"/>
                <a:gd name="T12" fmla="*/ 170 w 171"/>
                <a:gd name="T13" fmla="*/ 78 h 132"/>
                <a:gd name="T14" fmla="*/ 171 w 171"/>
                <a:gd name="T15" fmla="*/ 78 h 132"/>
                <a:gd name="T16" fmla="*/ 133 w 171"/>
                <a:gd name="T17" fmla="*/ 24 h 132"/>
                <a:gd name="T18" fmla="*/ 72 w 171"/>
                <a:gd name="T19" fmla="*/ 0 h 132"/>
                <a:gd name="T20" fmla="*/ 0 w 171"/>
                <a:gd name="T21" fmla="*/ 31 h 132"/>
                <a:gd name="T22" fmla="*/ 6 w 171"/>
                <a:gd name="T23" fmla="*/ 6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132">
                  <a:moveTo>
                    <a:pt x="6" y="62"/>
                  </a:moveTo>
                  <a:cubicBezTo>
                    <a:pt x="6" y="62"/>
                    <a:pt x="52" y="84"/>
                    <a:pt x="70" y="91"/>
                  </a:cubicBezTo>
                  <a:cubicBezTo>
                    <a:pt x="73" y="93"/>
                    <a:pt x="76" y="96"/>
                    <a:pt x="77" y="99"/>
                  </a:cubicBezTo>
                  <a:cubicBezTo>
                    <a:pt x="81" y="101"/>
                    <a:pt x="98" y="112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27" y="125"/>
                    <a:pt x="138" y="130"/>
                    <a:pt x="147" y="132"/>
                  </a:cubicBezTo>
                  <a:cubicBezTo>
                    <a:pt x="147" y="92"/>
                    <a:pt x="170" y="78"/>
                    <a:pt x="170" y="78"/>
                  </a:cubicBezTo>
                  <a:cubicBezTo>
                    <a:pt x="171" y="78"/>
                    <a:pt x="171" y="78"/>
                    <a:pt x="171" y="78"/>
                  </a:cubicBezTo>
                  <a:cubicBezTo>
                    <a:pt x="160" y="59"/>
                    <a:pt x="146" y="39"/>
                    <a:pt x="133" y="24"/>
                  </a:cubicBezTo>
                  <a:cubicBezTo>
                    <a:pt x="104" y="32"/>
                    <a:pt x="81" y="11"/>
                    <a:pt x="72" y="0"/>
                  </a:cubicBezTo>
                  <a:cubicBezTo>
                    <a:pt x="49" y="12"/>
                    <a:pt x="25" y="23"/>
                    <a:pt x="0" y="31"/>
                  </a:cubicBezTo>
                  <a:cubicBezTo>
                    <a:pt x="3" y="44"/>
                    <a:pt x="6" y="62"/>
                    <a:pt x="6" y="62"/>
                  </a:cubicBezTo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1" name="Freeform 312"/>
            <p:cNvSpPr/>
            <p:nvPr/>
          </p:nvSpPr>
          <p:spPr bwMode="auto">
            <a:xfrm>
              <a:off x="2725738" y="5607050"/>
              <a:ext cx="171450" cy="103187"/>
            </a:xfrm>
            <a:custGeom>
              <a:avLst/>
              <a:gdLst>
                <a:gd name="T0" fmla="*/ 61 w 61"/>
                <a:gd name="T1" fmla="*/ 29 h 37"/>
                <a:gd name="T2" fmla="*/ 37 w 61"/>
                <a:gd name="T3" fmla="*/ 5 h 37"/>
                <a:gd name="T4" fmla="*/ 9 w 61"/>
                <a:gd name="T5" fmla="*/ 0 h 37"/>
                <a:gd name="T6" fmla="*/ 0 w 61"/>
                <a:gd name="T7" fmla="*/ 5 h 37"/>
                <a:gd name="T8" fmla="*/ 61 w 61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7">
                  <a:moveTo>
                    <a:pt x="61" y="29"/>
                  </a:moveTo>
                  <a:cubicBezTo>
                    <a:pt x="50" y="17"/>
                    <a:pt x="41" y="7"/>
                    <a:pt x="37" y="5"/>
                  </a:cubicBezTo>
                  <a:cubicBezTo>
                    <a:pt x="31" y="1"/>
                    <a:pt x="20" y="0"/>
                    <a:pt x="9" y="0"/>
                  </a:cubicBezTo>
                  <a:cubicBezTo>
                    <a:pt x="6" y="1"/>
                    <a:pt x="3" y="3"/>
                    <a:pt x="0" y="5"/>
                  </a:cubicBezTo>
                  <a:cubicBezTo>
                    <a:pt x="9" y="16"/>
                    <a:pt x="32" y="37"/>
                    <a:pt x="61" y="29"/>
                  </a:cubicBezTo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2" name="Freeform 313"/>
            <p:cNvSpPr/>
            <p:nvPr/>
          </p:nvSpPr>
          <p:spPr bwMode="auto">
            <a:xfrm>
              <a:off x="2654301" y="4975225"/>
              <a:ext cx="646113" cy="631825"/>
            </a:xfrm>
            <a:custGeom>
              <a:avLst/>
              <a:gdLst>
                <a:gd name="T0" fmla="*/ 230 w 230"/>
                <a:gd name="T1" fmla="*/ 0 h 225"/>
                <a:gd name="T2" fmla="*/ 196 w 230"/>
                <a:gd name="T3" fmla="*/ 19 h 225"/>
                <a:gd name="T4" fmla="*/ 196 w 230"/>
                <a:gd name="T5" fmla="*/ 19 h 225"/>
                <a:gd name="T6" fmla="*/ 0 w 230"/>
                <a:gd name="T7" fmla="*/ 220 h 225"/>
                <a:gd name="T8" fmla="*/ 20 w 230"/>
                <a:gd name="T9" fmla="*/ 224 h 225"/>
                <a:gd name="T10" fmla="*/ 20 w 230"/>
                <a:gd name="T11" fmla="*/ 224 h 225"/>
                <a:gd name="T12" fmla="*/ 20 w 230"/>
                <a:gd name="T13" fmla="*/ 224 h 225"/>
                <a:gd name="T14" fmla="*/ 20 w 230"/>
                <a:gd name="T15" fmla="*/ 224 h 225"/>
                <a:gd name="T16" fmla="*/ 34 w 230"/>
                <a:gd name="T17" fmla="*/ 225 h 225"/>
                <a:gd name="T18" fmla="*/ 230 w 230"/>
                <a:gd name="T1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25">
                  <a:moveTo>
                    <a:pt x="230" y="0"/>
                  </a:moveTo>
                  <a:cubicBezTo>
                    <a:pt x="214" y="7"/>
                    <a:pt x="202" y="15"/>
                    <a:pt x="196" y="19"/>
                  </a:cubicBezTo>
                  <a:cubicBezTo>
                    <a:pt x="196" y="19"/>
                    <a:pt x="196" y="19"/>
                    <a:pt x="196" y="19"/>
                  </a:cubicBezTo>
                  <a:cubicBezTo>
                    <a:pt x="140" y="124"/>
                    <a:pt x="47" y="187"/>
                    <a:pt x="0" y="220"/>
                  </a:cubicBezTo>
                  <a:cubicBezTo>
                    <a:pt x="5" y="222"/>
                    <a:pt x="12" y="223"/>
                    <a:pt x="20" y="224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5" y="224"/>
                    <a:pt x="29" y="224"/>
                    <a:pt x="34" y="225"/>
                  </a:cubicBezTo>
                  <a:cubicBezTo>
                    <a:pt x="121" y="174"/>
                    <a:pt x="193" y="94"/>
                    <a:pt x="230" y="0"/>
                  </a:cubicBezTo>
                </a:path>
              </a:pathLst>
            </a:custGeom>
            <a:solidFill>
              <a:srgbClr val="6CA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3" name="Freeform 314"/>
            <p:cNvSpPr/>
            <p:nvPr/>
          </p:nvSpPr>
          <p:spPr bwMode="auto">
            <a:xfrm>
              <a:off x="2517776" y="5684838"/>
              <a:ext cx="4763" cy="22225"/>
            </a:xfrm>
            <a:custGeom>
              <a:avLst/>
              <a:gdLst>
                <a:gd name="T0" fmla="*/ 0 w 2"/>
                <a:gd name="T1" fmla="*/ 0 h 8"/>
                <a:gd name="T2" fmla="*/ 2 w 2"/>
                <a:gd name="T3" fmla="*/ 8 h 8"/>
                <a:gd name="T4" fmla="*/ 2 w 2"/>
                <a:gd name="T5" fmla="*/ 8 h 8"/>
                <a:gd name="T6" fmla="*/ 0 w 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1" y="3"/>
                    <a:pt x="1" y="5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5"/>
                    <a:pt x="1" y="3"/>
                    <a:pt x="0" y="0"/>
                  </a:cubicBezTo>
                </a:path>
              </a:pathLst>
            </a:custGeom>
            <a:solidFill>
              <a:srgbClr val="002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4" name="Freeform 315"/>
            <p:cNvSpPr/>
            <p:nvPr/>
          </p:nvSpPr>
          <p:spPr bwMode="auto">
            <a:xfrm>
              <a:off x="2514601" y="5592763"/>
              <a:ext cx="211138" cy="114300"/>
            </a:xfrm>
            <a:custGeom>
              <a:avLst/>
              <a:gdLst>
                <a:gd name="T0" fmla="*/ 50 w 75"/>
                <a:gd name="T1" fmla="*/ 0 h 41"/>
                <a:gd name="T2" fmla="*/ 29 w 75"/>
                <a:gd name="T3" fmla="*/ 15 h 41"/>
                <a:gd name="T4" fmla="*/ 0 w 75"/>
                <a:gd name="T5" fmla="*/ 31 h 41"/>
                <a:gd name="T6" fmla="*/ 0 w 75"/>
                <a:gd name="T7" fmla="*/ 31 h 41"/>
                <a:gd name="T8" fmla="*/ 1 w 75"/>
                <a:gd name="T9" fmla="*/ 33 h 41"/>
                <a:gd name="T10" fmla="*/ 3 w 75"/>
                <a:gd name="T11" fmla="*/ 41 h 41"/>
                <a:gd name="T12" fmla="*/ 75 w 75"/>
                <a:gd name="T13" fmla="*/ 10 h 41"/>
                <a:gd name="T14" fmla="*/ 70 w 75"/>
                <a:gd name="T15" fmla="*/ 4 h 41"/>
                <a:gd name="T16" fmla="*/ 70 w 75"/>
                <a:gd name="T17" fmla="*/ 4 h 41"/>
                <a:gd name="T18" fmla="*/ 70 w 75"/>
                <a:gd name="T19" fmla="*/ 4 h 41"/>
                <a:gd name="T20" fmla="*/ 50 w 75"/>
                <a:gd name="T21" fmla="*/ 0 h 41"/>
                <a:gd name="T22" fmla="*/ 50 w 75"/>
                <a:gd name="T23" fmla="*/ 0 h 41"/>
                <a:gd name="T24" fmla="*/ 50 w 75"/>
                <a:gd name="T2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41">
                  <a:moveTo>
                    <a:pt x="50" y="0"/>
                  </a:moveTo>
                  <a:cubicBezTo>
                    <a:pt x="41" y="6"/>
                    <a:pt x="34" y="11"/>
                    <a:pt x="29" y="15"/>
                  </a:cubicBezTo>
                  <a:cubicBezTo>
                    <a:pt x="19" y="24"/>
                    <a:pt x="9" y="29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3"/>
                    <a:pt x="1" y="33"/>
                  </a:cubicBezTo>
                  <a:cubicBezTo>
                    <a:pt x="2" y="36"/>
                    <a:pt x="2" y="38"/>
                    <a:pt x="3" y="41"/>
                  </a:cubicBezTo>
                  <a:cubicBezTo>
                    <a:pt x="28" y="33"/>
                    <a:pt x="52" y="22"/>
                    <a:pt x="75" y="10"/>
                  </a:cubicBezTo>
                  <a:cubicBezTo>
                    <a:pt x="72" y="7"/>
                    <a:pt x="71" y="5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2" y="3"/>
                    <a:pt x="55" y="2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DED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5" name="Freeform 316"/>
            <p:cNvSpPr/>
            <p:nvPr/>
          </p:nvSpPr>
          <p:spPr bwMode="auto">
            <a:xfrm>
              <a:off x="2711451" y="5603875"/>
              <a:ext cx="39688" cy="17462"/>
            </a:xfrm>
            <a:custGeom>
              <a:avLst/>
              <a:gdLst>
                <a:gd name="T0" fmla="*/ 0 w 14"/>
                <a:gd name="T1" fmla="*/ 0 h 6"/>
                <a:gd name="T2" fmla="*/ 0 w 14"/>
                <a:gd name="T3" fmla="*/ 0 h 6"/>
                <a:gd name="T4" fmla="*/ 0 w 14"/>
                <a:gd name="T5" fmla="*/ 0 h 6"/>
                <a:gd name="T6" fmla="*/ 5 w 14"/>
                <a:gd name="T7" fmla="*/ 6 h 6"/>
                <a:gd name="T8" fmla="*/ 5 w 14"/>
                <a:gd name="T9" fmla="*/ 6 h 6"/>
                <a:gd name="T10" fmla="*/ 14 w 14"/>
                <a:gd name="T11" fmla="*/ 1 h 6"/>
                <a:gd name="T12" fmla="*/ 14 w 14"/>
                <a:gd name="T13" fmla="*/ 1 h 6"/>
                <a:gd name="T14" fmla="*/ 0 w 1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4"/>
                    <a:pt x="11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0"/>
                    <a:pt x="5" y="0"/>
                    <a:pt x="0" y="0"/>
                  </a:cubicBezTo>
                </a:path>
              </a:pathLst>
            </a:custGeom>
            <a:solidFill>
              <a:srgbClr val="817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6" name="Freeform 317"/>
            <p:cNvSpPr/>
            <p:nvPr/>
          </p:nvSpPr>
          <p:spPr bwMode="auto">
            <a:xfrm>
              <a:off x="2740026" y="5897563"/>
              <a:ext cx="111125" cy="87312"/>
            </a:xfrm>
            <a:custGeom>
              <a:avLst/>
              <a:gdLst>
                <a:gd name="T0" fmla="*/ 40 w 40"/>
                <a:gd name="T1" fmla="*/ 22 h 31"/>
                <a:gd name="T2" fmla="*/ 40 w 40"/>
                <a:gd name="T3" fmla="*/ 22 h 31"/>
                <a:gd name="T4" fmla="*/ 40 w 40"/>
                <a:gd name="T5" fmla="*/ 22 h 31"/>
                <a:gd name="T6" fmla="*/ 2 w 40"/>
                <a:gd name="T7" fmla="*/ 31 h 31"/>
                <a:gd name="T8" fmla="*/ 2 w 40"/>
                <a:gd name="T9" fmla="*/ 31 h 31"/>
                <a:gd name="T10" fmla="*/ 0 w 40"/>
                <a:gd name="T11" fmla="*/ 0 h 31"/>
                <a:gd name="T12" fmla="*/ 40 w 40"/>
                <a:gd name="T13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1">
                  <a:moveTo>
                    <a:pt x="40" y="2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28" y="26"/>
                    <a:pt x="15" y="29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20"/>
                    <a:pt x="4" y="8"/>
                    <a:pt x="0" y="0"/>
                  </a:cubicBezTo>
                  <a:cubicBezTo>
                    <a:pt x="4" y="2"/>
                    <a:pt x="21" y="13"/>
                    <a:pt x="40" y="22"/>
                  </a:cubicBezTo>
                  <a:close/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Freeform 318"/>
            <p:cNvSpPr/>
            <p:nvPr/>
          </p:nvSpPr>
          <p:spPr bwMode="auto">
            <a:xfrm>
              <a:off x="2690813" y="5897563"/>
              <a:ext cx="60325" cy="87312"/>
            </a:xfrm>
            <a:custGeom>
              <a:avLst/>
              <a:gdLst>
                <a:gd name="T0" fmla="*/ 17 w 21"/>
                <a:gd name="T1" fmla="*/ 0 h 31"/>
                <a:gd name="T2" fmla="*/ 19 w 21"/>
                <a:gd name="T3" fmla="*/ 31 h 31"/>
                <a:gd name="T4" fmla="*/ 1 w 21"/>
                <a:gd name="T5" fmla="*/ 29 h 31"/>
                <a:gd name="T6" fmla="*/ 4 w 21"/>
                <a:gd name="T7" fmla="*/ 9 h 31"/>
                <a:gd name="T8" fmla="*/ 17 w 21"/>
                <a:gd name="T9" fmla="*/ 0 h 31"/>
                <a:gd name="T10" fmla="*/ 17 w 2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17" y="0"/>
                  </a:moveTo>
                  <a:cubicBezTo>
                    <a:pt x="21" y="8"/>
                    <a:pt x="20" y="20"/>
                    <a:pt x="19" y="31"/>
                  </a:cubicBezTo>
                  <a:cubicBezTo>
                    <a:pt x="17" y="31"/>
                    <a:pt x="3" y="30"/>
                    <a:pt x="1" y="29"/>
                  </a:cubicBezTo>
                  <a:cubicBezTo>
                    <a:pt x="0" y="28"/>
                    <a:pt x="3" y="12"/>
                    <a:pt x="4" y="9"/>
                  </a:cubicBezTo>
                  <a:cubicBezTo>
                    <a:pt x="4" y="6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FFE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8" name="Freeform 319"/>
            <p:cNvSpPr/>
            <p:nvPr/>
          </p:nvSpPr>
          <p:spPr bwMode="auto">
            <a:xfrm>
              <a:off x="1162051" y="4972050"/>
              <a:ext cx="1524000" cy="744537"/>
            </a:xfrm>
            <a:custGeom>
              <a:avLst/>
              <a:gdLst>
                <a:gd name="T0" fmla="*/ 256 w 543"/>
                <a:gd name="T1" fmla="*/ 14 h 265"/>
                <a:gd name="T2" fmla="*/ 274 w 543"/>
                <a:gd name="T3" fmla="*/ 19 h 265"/>
                <a:gd name="T4" fmla="*/ 542 w 543"/>
                <a:gd name="T5" fmla="*/ 63 h 265"/>
                <a:gd name="T6" fmla="*/ 543 w 543"/>
                <a:gd name="T7" fmla="*/ 64 h 265"/>
                <a:gd name="T8" fmla="*/ 435 w 543"/>
                <a:gd name="T9" fmla="*/ 168 h 265"/>
                <a:gd name="T10" fmla="*/ 434 w 543"/>
                <a:gd name="T11" fmla="*/ 167 h 265"/>
                <a:gd name="T12" fmla="*/ 433 w 543"/>
                <a:gd name="T13" fmla="*/ 167 h 265"/>
                <a:gd name="T14" fmla="*/ 432 w 543"/>
                <a:gd name="T15" fmla="*/ 166 h 265"/>
                <a:gd name="T16" fmla="*/ 323 w 543"/>
                <a:gd name="T17" fmla="*/ 169 h 265"/>
                <a:gd name="T18" fmla="*/ 312 w 543"/>
                <a:gd name="T19" fmla="*/ 179 h 265"/>
                <a:gd name="T20" fmla="*/ 223 w 543"/>
                <a:gd name="T21" fmla="*/ 185 h 265"/>
                <a:gd name="T22" fmla="*/ 175 w 543"/>
                <a:gd name="T23" fmla="*/ 253 h 265"/>
                <a:gd name="T24" fmla="*/ 130 w 543"/>
                <a:gd name="T25" fmla="*/ 264 h 265"/>
                <a:gd name="T26" fmla="*/ 126 w 543"/>
                <a:gd name="T27" fmla="*/ 265 h 265"/>
                <a:gd name="T28" fmla="*/ 126 w 543"/>
                <a:gd name="T29" fmla="*/ 264 h 265"/>
                <a:gd name="T30" fmla="*/ 34 w 543"/>
                <a:gd name="T31" fmla="*/ 90 h 265"/>
                <a:gd name="T32" fmla="*/ 133 w 543"/>
                <a:gd name="T33" fmla="*/ 9 h 265"/>
                <a:gd name="T34" fmla="*/ 256 w 543"/>
                <a:gd name="T35" fmla="*/ 1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3" h="265">
                  <a:moveTo>
                    <a:pt x="256" y="14"/>
                  </a:moveTo>
                  <a:cubicBezTo>
                    <a:pt x="262" y="15"/>
                    <a:pt x="268" y="17"/>
                    <a:pt x="274" y="19"/>
                  </a:cubicBezTo>
                  <a:cubicBezTo>
                    <a:pt x="461" y="83"/>
                    <a:pt x="542" y="63"/>
                    <a:pt x="542" y="63"/>
                  </a:cubicBezTo>
                  <a:cubicBezTo>
                    <a:pt x="543" y="64"/>
                    <a:pt x="543" y="64"/>
                    <a:pt x="543" y="64"/>
                  </a:cubicBezTo>
                  <a:cubicBezTo>
                    <a:pt x="516" y="102"/>
                    <a:pt x="481" y="140"/>
                    <a:pt x="435" y="168"/>
                  </a:cubicBezTo>
                  <a:cubicBezTo>
                    <a:pt x="434" y="167"/>
                    <a:pt x="434" y="167"/>
                    <a:pt x="434" y="167"/>
                  </a:cubicBezTo>
                  <a:cubicBezTo>
                    <a:pt x="434" y="167"/>
                    <a:pt x="434" y="167"/>
                    <a:pt x="433" y="167"/>
                  </a:cubicBezTo>
                  <a:cubicBezTo>
                    <a:pt x="433" y="167"/>
                    <a:pt x="432" y="167"/>
                    <a:pt x="432" y="166"/>
                  </a:cubicBezTo>
                  <a:cubicBezTo>
                    <a:pt x="417" y="162"/>
                    <a:pt x="357" y="144"/>
                    <a:pt x="323" y="169"/>
                  </a:cubicBezTo>
                  <a:cubicBezTo>
                    <a:pt x="319" y="173"/>
                    <a:pt x="315" y="176"/>
                    <a:pt x="312" y="179"/>
                  </a:cubicBezTo>
                  <a:cubicBezTo>
                    <a:pt x="306" y="179"/>
                    <a:pt x="245" y="176"/>
                    <a:pt x="223" y="185"/>
                  </a:cubicBezTo>
                  <a:cubicBezTo>
                    <a:pt x="208" y="191"/>
                    <a:pt x="175" y="253"/>
                    <a:pt x="175" y="253"/>
                  </a:cubicBezTo>
                  <a:cubicBezTo>
                    <a:pt x="175" y="253"/>
                    <a:pt x="148" y="258"/>
                    <a:pt x="130" y="264"/>
                  </a:cubicBezTo>
                  <a:cubicBezTo>
                    <a:pt x="129" y="264"/>
                    <a:pt x="128" y="264"/>
                    <a:pt x="126" y="265"/>
                  </a:cubicBezTo>
                  <a:cubicBezTo>
                    <a:pt x="126" y="264"/>
                    <a:pt x="126" y="264"/>
                    <a:pt x="126" y="264"/>
                  </a:cubicBezTo>
                  <a:cubicBezTo>
                    <a:pt x="126" y="264"/>
                    <a:pt x="0" y="176"/>
                    <a:pt x="34" y="90"/>
                  </a:cubicBezTo>
                  <a:cubicBezTo>
                    <a:pt x="51" y="46"/>
                    <a:pt x="88" y="19"/>
                    <a:pt x="133" y="9"/>
                  </a:cubicBezTo>
                  <a:cubicBezTo>
                    <a:pt x="170" y="0"/>
                    <a:pt x="214" y="2"/>
                    <a:pt x="256" y="14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320"/>
            <p:cNvSpPr/>
            <p:nvPr/>
          </p:nvSpPr>
          <p:spPr bwMode="auto">
            <a:xfrm>
              <a:off x="1162051" y="4972050"/>
              <a:ext cx="1366838" cy="744537"/>
            </a:xfrm>
            <a:custGeom>
              <a:avLst/>
              <a:gdLst>
                <a:gd name="T0" fmla="*/ 294 w 487"/>
                <a:gd name="T1" fmla="*/ 79 h 265"/>
                <a:gd name="T2" fmla="*/ 487 w 487"/>
                <a:gd name="T3" fmla="*/ 66 h 265"/>
                <a:gd name="T4" fmla="*/ 274 w 487"/>
                <a:gd name="T5" fmla="*/ 19 h 265"/>
                <a:gd name="T6" fmla="*/ 256 w 487"/>
                <a:gd name="T7" fmla="*/ 14 h 265"/>
                <a:gd name="T8" fmla="*/ 133 w 487"/>
                <a:gd name="T9" fmla="*/ 9 h 265"/>
                <a:gd name="T10" fmla="*/ 34 w 487"/>
                <a:gd name="T11" fmla="*/ 90 h 265"/>
                <a:gd name="T12" fmla="*/ 126 w 487"/>
                <a:gd name="T13" fmla="*/ 264 h 265"/>
                <a:gd name="T14" fmla="*/ 126 w 487"/>
                <a:gd name="T15" fmla="*/ 265 h 265"/>
                <a:gd name="T16" fmla="*/ 130 w 487"/>
                <a:gd name="T17" fmla="*/ 264 h 265"/>
                <a:gd name="T18" fmla="*/ 175 w 487"/>
                <a:gd name="T19" fmla="*/ 253 h 265"/>
                <a:gd name="T20" fmla="*/ 223 w 487"/>
                <a:gd name="T21" fmla="*/ 185 h 265"/>
                <a:gd name="T22" fmla="*/ 312 w 487"/>
                <a:gd name="T23" fmla="*/ 179 h 265"/>
                <a:gd name="T24" fmla="*/ 323 w 487"/>
                <a:gd name="T25" fmla="*/ 169 h 265"/>
                <a:gd name="T26" fmla="*/ 432 w 487"/>
                <a:gd name="T27" fmla="*/ 166 h 265"/>
                <a:gd name="T28" fmla="*/ 433 w 487"/>
                <a:gd name="T29" fmla="*/ 167 h 265"/>
                <a:gd name="T30" fmla="*/ 434 w 487"/>
                <a:gd name="T31" fmla="*/ 167 h 265"/>
                <a:gd name="T32" fmla="*/ 435 w 487"/>
                <a:gd name="T33" fmla="*/ 168 h 265"/>
                <a:gd name="T34" fmla="*/ 437 w 487"/>
                <a:gd name="T35" fmla="*/ 166 h 265"/>
                <a:gd name="T36" fmla="*/ 294 w 487"/>
                <a:gd name="T37" fmla="*/ 7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7" h="265">
                  <a:moveTo>
                    <a:pt x="294" y="79"/>
                  </a:moveTo>
                  <a:cubicBezTo>
                    <a:pt x="358" y="95"/>
                    <a:pt x="426" y="93"/>
                    <a:pt x="487" y="66"/>
                  </a:cubicBezTo>
                  <a:cubicBezTo>
                    <a:pt x="444" y="63"/>
                    <a:pt x="374" y="53"/>
                    <a:pt x="274" y="19"/>
                  </a:cubicBezTo>
                  <a:cubicBezTo>
                    <a:pt x="268" y="17"/>
                    <a:pt x="262" y="15"/>
                    <a:pt x="256" y="14"/>
                  </a:cubicBezTo>
                  <a:cubicBezTo>
                    <a:pt x="214" y="2"/>
                    <a:pt x="170" y="0"/>
                    <a:pt x="133" y="9"/>
                  </a:cubicBezTo>
                  <a:cubicBezTo>
                    <a:pt x="88" y="19"/>
                    <a:pt x="51" y="46"/>
                    <a:pt x="34" y="90"/>
                  </a:cubicBezTo>
                  <a:cubicBezTo>
                    <a:pt x="0" y="176"/>
                    <a:pt x="126" y="264"/>
                    <a:pt x="126" y="264"/>
                  </a:cubicBezTo>
                  <a:cubicBezTo>
                    <a:pt x="126" y="265"/>
                    <a:pt x="126" y="265"/>
                    <a:pt x="126" y="265"/>
                  </a:cubicBezTo>
                  <a:cubicBezTo>
                    <a:pt x="128" y="264"/>
                    <a:pt x="129" y="264"/>
                    <a:pt x="130" y="264"/>
                  </a:cubicBezTo>
                  <a:cubicBezTo>
                    <a:pt x="148" y="258"/>
                    <a:pt x="175" y="253"/>
                    <a:pt x="175" y="253"/>
                  </a:cubicBezTo>
                  <a:cubicBezTo>
                    <a:pt x="175" y="253"/>
                    <a:pt x="208" y="191"/>
                    <a:pt x="223" y="185"/>
                  </a:cubicBezTo>
                  <a:cubicBezTo>
                    <a:pt x="245" y="176"/>
                    <a:pt x="306" y="179"/>
                    <a:pt x="312" y="179"/>
                  </a:cubicBezTo>
                  <a:cubicBezTo>
                    <a:pt x="315" y="176"/>
                    <a:pt x="319" y="173"/>
                    <a:pt x="323" y="169"/>
                  </a:cubicBezTo>
                  <a:cubicBezTo>
                    <a:pt x="357" y="144"/>
                    <a:pt x="417" y="162"/>
                    <a:pt x="432" y="166"/>
                  </a:cubicBezTo>
                  <a:cubicBezTo>
                    <a:pt x="432" y="167"/>
                    <a:pt x="433" y="167"/>
                    <a:pt x="433" y="167"/>
                  </a:cubicBezTo>
                  <a:cubicBezTo>
                    <a:pt x="434" y="167"/>
                    <a:pt x="434" y="167"/>
                    <a:pt x="434" y="167"/>
                  </a:cubicBezTo>
                  <a:cubicBezTo>
                    <a:pt x="435" y="168"/>
                    <a:pt x="435" y="168"/>
                    <a:pt x="435" y="168"/>
                  </a:cubicBezTo>
                  <a:cubicBezTo>
                    <a:pt x="436" y="167"/>
                    <a:pt x="436" y="166"/>
                    <a:pt x="437" y="166"/>
                  </a:cubicBezTo>
                  <a:cubicBezTo>
                    <a:pt x="384" y="149"/>
                    <a:pt x="327" y="126"/>
                    <a:pt x="294" y="79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321"/>
            <p:cNvSpPr>
              <a:spLocks noEditPoints="1"/>
            </p:cNvSpPr>
            <p:nvPr/>
          </p:nvSpPr>
          <p:spPr bwMode="auto">
            <a:xfrm>
              <a:off x="2576513" y="5149850"/>
              <a:ext cx="106363" cy="7937"/>
            </a:xfrm>
            <a:custGeom>
              <a:avLst/>
              <a:gdLst>
                <a:gd name="T0" fmla="*/ 0 w 38"/>
                <a:gd name="T1" fmla="*/ 3 h 3"/>
                <a:gd name="T2" fmla="*/ 2 w 38"/>
                <a:gd name="T3" fmla="*/ 3 h 3"/>
                <a:gd name="T4" fmla="*/ 2 w 38"/>
                <a:gd name="T5" fmla="*/ 3 h 3"/>
                <a:gd name="T6" fmla="*/ 0 w 38"/>
                <a:gd name="T7" fmla="*/ 3 h 3"/>
                <a:gd name="T8" fmla="*/ 38 w 38"/>
                <a:gd name="T9" fmla="*/ 0 h 3"/>
                <a:gd name="T10" fmla="*/ 38 w 38"/>
                <a:gd name="T11" fmla="*/ 0 h 3"/>
                <a:gd name="T12" fmla="*/ 38 w 38"/>
                <a:gd name="T13" fmla="*/ 0 h 3"/>
                <a:gd name="T14" fmla="*/ 2 w 38"/>
                <a:gd name="T15" fmla="*/ 3 h 3"/>
                <a:gd name="T16" fmla="*/ 38 w 38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">
                  <a:moveTo>
                    <a:pt x="0" y="3"/>
                  </a:move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26" y="3"/>
                    <a:pt x="2" y="3"/>
                  </a:cubicBezTo>
                  <a:cubicBezTo>
                    <a:pt x="27" y="3"/>
                    <a:pt x="38" y="0"/>
                    <a:pt x="38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322"/>
            <p:cNvSpPr/>
            <p:nvPr/>
          </p:nvSpPr>
          <p:spPr bwMode="auto">
            <a:xfrm>
              <a:off x="2528888" y="5149850"/>
              <a:ext cx="153988" cy="7937"/>
            </a:xfrm>
            <a:custGeom>
              <a:avLst/>
              <a:gdLst>
                <a:gd name="T0" fmla="*/ 55 w 55"/>
                <a:gd name="T1" fmla="*/ 0 h 3"/>
                <a:gd name="T2" fmla="*/ 19 w 55"/>
                <a:gd name="T3" fmla="*/ 3 h 3"/>
                <a:gd name="T4" fmla="*/ 3 w 55"/>
                <a:gd name="T5" fmla="*/ 3 h 3"/>
                <a:gd name="T6" fmla="*/ 0 w 55"/>
                <a:gd name="T7" fmla="*/ 3 h 3"/>
                <a:gd name="T8" fmla="*/ 0 w 55"/>
                <a:gd name="T9" fmla="*/ 3 h 3"/>
                <a:gd name="T10" fmla="*/ 17 w 55"/>
                <a:gd name="T11" fmla="*/ 3 h 3"/>
                <a:gd name="T12" fmla="*/ 19 w 55"/>
                <a:gd name="T13" fmla="*/ 3 h 3"/>
                <a:gd name="T14" fmla="*/ 19 w 55"/>
                <a:gd name="T15" fmla="*/ 3 h 3"/>
                <a:gd name="T16" fmla="*/ 55 w 5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">
                  <a:moveTo>
                    <a:pt x="55" y="0"/>
                  </a:moveTo>
                  <a:cubicBezTo>
                    <a:pt x="55" y="0"/>
                    <a:pt x="43" y="3"/>
                    <a:pt x="19" y="3"/>
                  </a:cubicBezTo>
                  <a:cubicBezTo>
                    <a:pt x="14" y="3"/>
                    <a:pt x="9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3"/>
                    <a:pt x="11" y="3"/>
                    <a:pt x="17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43" y="3"/>
                    <a:pt x="55" y="0"/>
                    <a:pt x="55" y="0"/>
                  </a:cubicBezTo>
                </a:path>
              </a:pathLst>
            </a:custGeom>
            <a:solidFill>
              <a:srgbClr val="438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323"/>
            <p:cNvSpPr/>
            <p:nvPr/>
          </p:nvSpPr>
          <p:spPr bwMode="auto">
            <a:xfrm>
              <a:off x="2528888" y="5157788"/>
              <a:ext cx="7938" cy="0"/>
            </a:xfrm>
            <a:custGeom>
              <a:avLst/>
              <a:gdLst>
                <a:gd name="T0" fmla="*/ 0 w 3"/>
                <a:gd name="T1" fmla="*/ 0 w 3"/>
                <a:gd name="T2" fmla="*/ 0 w 3"/>
                <a:gd name="T3" fmla="*/ 0 w 3"/>
                <a:gd name="T4" fmla="*/ 0 w 3"/>
                <a:gd name="T5" fmla="*/ 3 w 3"/>
                <a:gd name="T6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3B6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324"/>
            <p:cNvSpPr/>
            <p:nvPr/>
          </p:nvSpPr>
          <p:spPr bwMode="auto">
            <a:xfrm>
              <a:off x="1987551" y="5149850"/>
              <a:ext cx="698500" cy="288925"/>
            </a:xfrm>
            <a:custGeom>
              <a:avLst/>
              <a:gdLst>
                <a:gd name="T0" fmla="*/ 248 w 249"/>
                <a:gd name="T1" fmla="*/ 0 h 103"/>
                <a:gd name="T2" fmla="*/ 248 w 249"/>
                <a:gd name="T3" fmla="*/ 0 h 103"/>
                <a:gd name="T4" fmla="*/ 212 w 249"/>
                <a:gd name="T5" fmla="*/ 3 h 103"/>
                <a:gd name="T6" fmla="*/ 212 w 249"/>
                <a:gd name="T7" fmla="*/ 3 h 103"/>
                <a:gd name="T8" fmla="*/ 212 w 249"/>
                <a:gd name="T9" fmla="*/ 3 h 103"/>
                <a:gd name="T10" fmla="*/ 210 w 249"/>
                <a:gd name="T11" fmla="*/ 3 h 103"/>
                <a:gd name="T12" fmla="*/ 193 w 249"/>
                <a:gd name="T13" fmla="*/ 3 h 103"/>
                <a:gd name="T14" fmla="*/ 193 w 249"/>
                <a:gd name="T15" fmla="*/ 3 h 103"/>
                <a:gd name="T16" fmla="*/ 192 w 249"/>
                <a:gd name="T17" fmla="*/ 3 h 103"/>
                <a:gd name="T18" fmla="*/ 192 w 249"/>
                <a:gd name="T19" fmla="*/ 3 h 103"/>
                <a:gd name="T20" fmla="*/ 80 w 249"/>
                <a:gd name="T21" fmla="*/ 26 h 103"/>
                <a:gd name="T22" fmla="*/ 80 w 249"/>
                <a:gd name="T23" fmla="*/ 26 h 103"/>
                <a:gd name="T24" fmla="*/ 80 w 249"/>
                <a:gd name="T25" fmla="*/ 26 h 103"/>
                <a:gd name="T26" fmla="*/ 80 w 249"/>
                <a:gd name="T27" fmla="*/ 26 h 103"/>
                <a:gd name="T28" fmla="*/ 80 w 249"/>
                <a:gd name="T29" fmla="*/ 26 h 103"/>
                <a:gd name="T30" fmla="*/ 0 w 249"/>
                <a:gd name="T31" fmla="*/ 16 h 103"/>
                <a:gd name="T32" fmla="*/ 0 w 249"/>
                <a:gd name="T33" fmla="*/ 16 h 103"/>
                <a:gd name="T34" fmla="*/ 143 w 249"/>
                <a:gd name="T35" fmla="*/ 103 h 103"/>
                <a:gd name="T36" fmla="*/ 249 w 249"/>
                <a:gd name="T37" fmla="*/ 1 h 103"/>
                <a:gd name="T38" fmla="*/ 248 w 249"/>
                <a:gd name="T3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" h="103">
                  <a:moveTo>
                    <a:pt x="248" y="0"/>
                  </a:moveTo>
                  <a:cubicBezTo>
                    <a:pt x="248" y="0"/>
                    <a:pt x="248" y="0"/>
                    <a:pt x="248" y="0"/>
                  </a:cubicBezTo>
                  <a:cubicBezTo>
                    <a:pt x="248" y="0"/>
                    <a:pt x="237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1" y="3"/>
                    <a:pt x="210" y="3"/>
                    <a:pt x="210" y="3"/>
                  </a:cubicBezTo>
                  <a:cubicBezTo>
                    <a:pt x="204" y="3"/>
                    <a:pt x="199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56" y="19"/>
                    <a:pt x="118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53" y="26"/>
                    <a:pt x="26" y="2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3" y="63"/>
                    <a:pt x="90" y="86"/>
                    <a:pt x="143" y="103"/>
                  </a:cubicBezTo>
                  <a:cubicBezTo>
                    <a:pt x="187" y="75"/>
                    <a:pt x="223" y="38"/>
                    <a:pt x="249" y="1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4" name="Freeform 325"/>
            <p:cNvSpPr/>
            <p:nvPr/>
          </p:nvSpPr>
          <p:spPr bwMode="auto">
            <a:xfrm>
              <a:off x="2374901" y="5438775"/>
              <a:ext cx="7938" cy="4762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1 w 3"/>
                <a:gd name="T5" fmla="*/ 1 h 2"/>
                <a:gd name="T6" fmla="*/ 2 w 3"/>
                <a:gd name="T7" fmla="*/ 1 h 2"/>
                <a:gd name="T8" fmla="*/ 3 w 3"/>
                <a:gd name="T9" fmla="*/ 2 h 2"/>
                <a:gd name="T10" fmla="*/ 3 w 3"/>
                <a:gd name="T11" fmla="*/ 2 h 2"/>
                <a:gd name="T12" fmla="*/ 2 w 3"/>
                <a:gd name="T13" fmla="*/ 1 h 2"/>
                <a:gd name="T14" fmla="*/ 1 w 3"/>
                <a:gd name="T15" fmla="*/ 1 h 2"/>
                <a:gd name="T16" fmla="*/ 0 w 3"/>
                <a:gd name="T17" fmla="*/ 0 h 2"/>
                <a:gd name="T18" fmla="*/ 0 w 3"/>
                <a:gd name="T19" fmla="*/ 0 h 2"/>
                <a:gd name="T20" fmla="*/ 0 w 3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326"/>
            <p:cNvSpPr/>
            <p:nvPr/>
          </p:nvSpPr>
          <p:spPr bwMode="auto">
            <a:xfrm>
              <a:off x="2351088" y="5432425"/>
              <a:ext cx="31750" cy="11112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4 h 4"/>
                <a:gd name="T4" fmla="*/ 10 w 11"/>
                <a:gd name="T5" fmla="*/ 3 h 4"/>
                <a:gd name="T6" fmla="*/ 9 w 11"/>
                <a:gd name="T7" fmla="*/ 3 h 4"/>
                <a:gd name="T8" fmla="*/ 8 w 11"/>
                <a:gd name="T9" fmla="*/ 2 h 4"/>
                <a:gd name="T10" fmla="*/ 8 w 11"/>
                <a:gd name="T11" fmla="*/ 2 h 4"/>
                <a:gd name="T12" fmla="*/ 7 w 11"/>
                <a:gd name="T13" fmla="*/ 2 h 4"/>
                <a:gd name="T14" fmla="*/ 7 w 11"/>
                <a:gd name="T15" fmla="*/ 2 h 4"/>
                <a:gd name="T16" fmla="*/ 7 w 11"/>
                <a:gd name="T17" fmla="*/ 2 h 4"/>
                <a:gd name="T18" fmla="*/ 7 w 11"/>
                <a:gd name="T19" fmla="*/ 2 h 4"/>
                <a:gd name="T20" fmla="*/ 7 w 11"/>
                <a:gd name="T21" fmla="*/ 2 h 4"/>
                <a:gd name="T22" fmla="*/ 0 w 1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3" y="1"/>
                    <a:pt x="7" y="2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3" y="1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327"/>
            <p:cNvSpPr>
              <a:spLocks noEditPoints="1"/>
            </p:cNvSpPr>
            <p:nvPr/>
          </p:nvSpPr>
          <p:spPr bwMode="auto">
            <a:xfrm>
              <a:off x="2351088" y="5432425"/>
              <a:ext cx="36513" cy="7937"/>
            </a:xfrm>
            <a:custGeom>
              <a:avLst/>
              <a:gdLst>
                <a:gd name="T0" fmla="*/ 7 w 13"/>
                <a:gd name="T1" fmla="*/ 2 h 3"/>
                <a:gd name="T2" fmla="*/ 7 w 13"/>
                <a:gd name="T3" fmla="*/ 2 h 3"/>
                <a:gd name="T4" fmla="*/ 7 w 13"/>
                <a:gd name="T5" fmla="*/ 2 h 3"/>
                <a:gd name="T6" fmla="*/ 7 w 13"/>
                <a:gd name="T7" fmla="*/ 2 h 3"/>
                <a:gd name="T8" fmla="*/ 7 w 13"/>
                <a:gd name="T9" fmla="*/ 2 h 3"/>
                <a:gd name="T10" fmla="*/ 7 w 13"/>
                <a:gd name="T11" fmla="*/ 2 h 3"/>
                <a:gd name="T12" fmla="*/ 13 w 13"/>
                <a:gd name="T13" fmla="*/ 2 h 3"/>
                <a:gd name="T14" fmla="*/ 12 w 13"/>
                <a:gd name="T15" fmla="*/ 3 h 3"/>
                <a:gd name="T16" fmla="*/ 13 w 13"/>
                <a:gd name="T17" fmla="*/ 2 h 3"/>
                <a:gd name="T18" fmla="*/ 0 w 13"/>
                <a:gd name="T19" fmla="*/ 0 h 3"/>
                <a:gd name="T20" fmla="*/ 0 w 13"/>
                <a:gd name="T21" fmla="*/ 0 h 3"/>
                <a:gd name="T22" fmla="*/ 7 w 13"/>
                <a:gd name="T23" fmla="*/ 2 h 3"/>
                <a:gd name="T24" fmla="*/ 0 w 13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3"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13" y="2"/>
                  </a:moveTo>
                  <a:cubicBezTo>
                    <a:pt x="13" y="2"/>
                    <a:pt x="12" y="2"/>
                    <a:pt x="12" y="3"/>
                  </a:cubicBezTo>
                  <a:cubicBezTo>
                    <a:pt x="12" y="2"/>
                    <a:pt x="13" y="2"/>
                    <a:pt x="13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5" y="2"/>
                    <a:pt x="7" y="2"/>
                  </a:cubicBezTo>
                  <a:cubicBezTo>
                    <a:pt x="5" y="2"/>
                    <a:pt x="3" y="1"/>
                    <a:pt x="0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328"/>
            <p:cNvSpPr>
              <a:spLocks noEditPoints="1"/>
            </p:cNvSpPr>
            <p:nvPr/>
          </p:nvSpPr>
          <p:spPr bwMode="auto">
            <a:xfrm>
              <a:off x="1987551" y="5157788"/>
              <a:ext cx="541338" cy="285750"/>
            </a:xfrm>
            <a:custGeom>
              <a:avLst/>
              <a:gdLst>
                <a:gd name="T0" fmla="*/ 80 w 193"/>
                <a:gd name="T1" fmla="*/ 23 h 102"/>
                <a:gd name="T2" fmla="*/ 80 w 193"/>
                <a:gd name="T3" fmla="*/ 23 h 102"/>
                <a:gd name="T4" fmla="*/ 80 w 193"/>
                <a:gd name="T5" fmla="*/ 23 h 102"/>
                <a:gd name="T6" fmla="*/ 80 w 193"/>
                <a:gd name="T7" fmla="*/ 23 h 102"/>
                <a:gd name="T8" fmla="*/ 0 w 193"/>
                <a:gd name="T9" fmla="*/ 13 h 102"/>
                <a:gd name="T10" fmla="*/ 130 w 193"/>
                <a:gd name="T11" fmla="*/ 98 h 102"/>
                <a:gd name="T12" fmla="*/ 137 w 193"/>
                <a:gd name="T13" fmla="*/ 100 h 102"/>
                <a:gd name="T14" fmla="*/ 137 w 193"/>
                <a:gd name="T15" fmla="*/ 100 h 102"/>
                <a:gd name="T16" fmla="*/ 137 w 193"/>
                <a:gd name="T17" fmla="*/ 100 h 102"/>
                <a:gd name="T18" fmla="*/ 137 w 193"/>
                <a:gd name="T19" fmla="*/ 100 h 102"/>
                <a:gd name="T20" fmla="*/ 137 w 193"/>
                <a:gd name="T21" fmla="*/ 100 h 102"/>
                <a:gd name="T22" fmla="*/ 137 w 193"/>
                <a:gd name="T23" fmla="*/ 100 h 102"/>
                <a:gd name="T24" fmla="*/ 137 w 193"/>
                <a:gd name="T25" fmla="*/ 100 h 102"/>
                <a:gd name="T26" fmla="*/ 137 w 193"/>
                <a:gd name="T27" fmla="*/ 100 h 102"/>
                <a:gd name="T28" fmla="*/ 137 w 193"/>
                <a:gd name="T29" fmla="*/ 100 h 102"/>
                <a:gd name="T30" fmla="*/ 137 w 193"/>
                <a:gd name="T31" fmla="*/ 100 h 102"/>
                <a:gd name="T32" fmla="*/ 138 w 193"/>
                <a:gd name="T33" fmla="*/ 100 h 102"/>
                <a:gd name="T34" fmla="*/ 138 w 193"/>
                <a:gd name="T35" fmla="*/ 100 h 102"/>
                <a:gd name="T36" fmla="*/ 138 w 193"/>
                <a:gd name="T37" fmla="*/ 100 h 102"/>
                <a:gd name="T38" fmla="*/ 139 w 193"/>
                <a:gd name="T39" fmla="*/ 101 h 102"/>
                <a:gd name="T40" fmla="*/ 140 w 193"/>
                <a:gd name="T41" fmla="*/ 101 h 102"/>
                <a:gd name="T42" fmla="*/ 141 w 193"/>
                <a:gd name="T43" fmla="*/ 102 h 102"/>
                <a:gd name="T44" fmla="*/ 141 w 193"/>
                <a:gd name="T45" fmla="*/ 102 h 102"/>
                <a:gd name="T46" fmla="*/ 142 w 193"/>
                <a:gd name="T47" fmla="*/ 101 h 102"/>
                <a:gd name="T48" fmla="*/ 143 w 193"/>
                <a:gd name="T49" fmla="*/ 100 h 102"/>
                <a:gd name="T50" fmla="*/ 143 w 193"/>
                <a:gd name="T51" fmla="*/ 100 h 102"/>
                <a:gd name="T52" fmla="*/ 0 w 193"/>
                <a:gd name="T53" fmla="*/ 13 h 102"/>
                <a:gd name="T54" fmla="*/ 192 w 193"/>
                <a:gd name="T55" fmla="*/ 0 h 102"/>
                <a:gd name="T56" fmla="*/ 80 w 193"/>
                <a:gd name="T57" fmla="*/ 23 h 102"/>
                <a:gd name="T58" fmla="*/ 192 w 193"/>
                <a:gd name="T59" fmla="*/ 0 h 102"/>
                <a:gd name="T60" fmla="*/ 193 w 193"/>
                <a:gd name="T61" fmla="*/ 0 h 102"/>
                <a:gd name="T62" fmla="*/ 192 w 193"/>
                <a:gd name="T63" fmla="*/ 0 h 102"/>
                <a:gd name="T64" fmla="*/ 193 w 193"/>
                <a:gd name="T65" fmla="*/ 0 h 102"/>
                <a:gd name="T66" fmla="*/ 193 w 193"/>
                <a:gd name="T67" fmla="*/ 0 h 102"/>
                <a:gd name="T68" fmla="*/ 193 w 193"/>
                <a:gd name="T69" fmla="*/ 0 h 102"/>
                <a:gd name="T70" fmla="*/ 193 w 193"/>
                <a:gd name="T71" fmla="*/ 0 h 102"/>
                <a:gd name="T72" fmla="*/ 193 w 193"/>
                <a:gd name="T7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3" h="102">
                  <a:moveTo>
                    <a:pt x="80" y="23"/>
                  </a:move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moveTo>
                    <a:pt x="0" y="13"/>
                  </a:moveTo>
                  <a:cubicBezTo>
                    <a:pt x="31" y="57"/>
                    <a:pt x="80" y="82"/>
                    <a:pt x="130" y="98"/>
                  </a:cubicBezTo>
                  <a:cubicBezTo>
                    <a:pt x="133" y="99"/>
                    <a:pt x="135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8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101"/>
                    <a:pt x="139" y="101"/>
                    <a:pt x="139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1" y="102"/>
                    <a:pt x="141" y="102"/>
                    <a:pt x="141" y="102"/>
                  </a:cubicBezTo>
                  <a:cubicBezTo>
                    <a:pt x="141" y="102"/>
                    <a:pt x="141" y="102"/>
                    <a:pt x="141" y="102"/>
                  </a:cubicBezTo>
                  <a:cubicBezTo>
                    <a:pt x="141" y="101"/>
                    <a:pt x="142" y="101"/>
                    <a:pt x="142" y="101"/>
                  </a:cubicBezTo>
                  <a:cubicBezTo>
                    <a:pt x="142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90" y="83"/>
                    <a:pt x="33" y="60"/>
                    <a:pt x="0" y="13"/>
                  </a:cubicBezTo>
                  <a:moveTo>
                    <a:pt x="192" y="0"/>
                  </a:moveTo>
                  <a:cubicBezTo>
                    <a:pt x="156" y="16"/>
                    <a:pt x="118" y="23"/>
                    <a:pt x="80" y="23"/>
                  </a:cubicBezTo>
                  <a:cubicBezTo>
                    <a:pt x="118" y="23"/>
                    <a:pt x="156" y="16"/>
                    <a:pt x="192" y="0"/>
                  </a:cubicBezTo>
                  <a:moveTo>
                    <a:pt x="193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3" y="0"/>
                  </a:cubicBezTo>
                  <a:moveTo>
                    <a:pt x="193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329"/>
            <p:cNvSpPr/>
            <p:nvPr/>
          </p:nvSpPr>
          <p:spPr bwMode="auto">
            <a:xfrm>
              <a:off x="2251076" y="3900488"/>
              <a:ext cx="373063" cy="131762"/>
            </a:xfrm>
            <a:custGeom>
              <a:avLst/>
              <a:gdLst>
                <a:gd name="T0" fmla="*/ 133 w 133"/>
                <a:gd name="T1" fmla="*/ 0 h 47"/>
                <a:gd name="T2" fmla="*/ 133 w 133"/>
                <a:gd name="T3" fmla="*/ 2 h 47"/>
                <a:gd name="T4" fmla="*/ 70 w 133"/>
                <a:gd name="T5" fmla="*/ 43 h 47"/>
                <a:gd name="T6" fmla="*/ 0 w 133"/>
                <a:gd name="T7" fmla="*/ 4 h 47"/>
                <a:gd name="T8" fmla="*/ 133 w 133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7">
                  <a:moveTo>
                    <a:pt x="133" y="0"/>
                  </a:moveTo>
                  <a:cubicBezTo>
                    <a:pt x="133" y="2"/>
                    <a:pt x="133" y="2"/>
                    <a:pt x="133" y="2"/>
                  </a:cubicBezTo>
                  <a:cubicBezTo>
                    <a:pt x="133" y="2"/>
                    <a:pt x="123" y="39"/>
                    <a:pt x="70" y="43"/>
                  </a:cubicBezTo>
                  <a:cubicBezTo>
                    <a:pt x="21" y="47"/>
                    <a:pt x="4" y="12"/>
                    <a:pt x="0" y="4"/>
                  </a:cubicBezTo>
                  <a:cubicBezTo>
                    <a:pt x="44" y="9"/>
                    <a:pt x="91" y="8"/>
                    <a:pt x="133" y="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Freeform 330"/>
            <p:cNvSpPr>
              <a:spLocks noEditPoints="1"/>
            </p:cNvSpPr>
            <p:nvPr/>
          </p:nvSpPr>
          <p:spPr bwMode="auto">
            <a:xfrm>
              <a:off x="2397126" y="3900488"/>
              <a:ext cx="227013" cy="20637"/>
            </a:xfrm>
            <a:custGeom>
              <a:avLst/>
              <a:gdLst>
                <a:gd name="T0" fmla="*/ 79 w 81"/>
                <a:gd name="T1" fmla="*/ 1 h 7"/>
                <a:gd name="T2" fmla="*/ 0 w 81"/>
                <a:gd name="T3" fmla="*/ 7 h 7"/>
                <a:gd name="T4" fmla="*/ 79 w 81"/>
                <a:gd name="T5" fmla="*/ 1 h 7"/>
                <a:gd name="T6" fmla="*/ 81 w 81"/>
                <a:gd name="T7" fmla="*/ 0 h 7"/>
                <a:gd name="T8" fmla="*/ 79 w 81"/>
                <a:gd name="T9" fmla="*/ 0 h 7"/>
                <a:gd name="T10" fmla="*/ 81 w 81"/>
                <a:gd name="T11" fmla="*/ 0 h 7"/>
                <a:gd name="T12" fmla="*/ 81 w 81"/>
                <a:gd name="T13" fmla="*/ 0 h 7"/>
                <a:gd name="T14" fmla="*/ 81 w 81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7">
                  <a:moveTo>
                    <a:pt x="79" y="1"/>
                  </a:moveTo>
                  <a:cubicBezTo>
                    <a:pt x="54" y="5"/>
                    <a:pt x="27" y="7"/>
                    <a:pt x="0" y="7"/>
                  </a:cubicBezTo>
                  <a:cubicBezTo>
                    <a:pt x="27" y="7"/>
                    <a:pt x="54" y="5"/>
                    <a:pt x="79" y="1"/>
                  </a:cubicBezTo>
                  <a:moveTo>
                    <a:pt x="81" y="0"/>
                  </a:moveTo>
                  <a:cubicBezTo>
                    <a:pt x="80" y="0"/>
                    <a:pt x="80" y="0"/>
                    <a:pt x="79" y="0"/>
                  </a:cubicBezTo>
                  <a:cubicBezTo>
                    <a:pt x="80" y="0"/>
                    <a:pt x="80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331"/>
            <p:cNvSpPr/>
            <p:nvPr/>
          </p:nvSpPr>
          <p:spPr bwMode="auto">
            <a:xfrm>
              <a:off x="2251076" y="3900488"/>
              <a:ext cx="373063" cy="93662"/>
            </a:xfrm>
            <a:custGeom>
              <a:avLst/>
              <a:gdLst>
                <a:gd name="T0" fmla="*/ 133 w 133"/>
                <a:gd name="T1" fmla="*/ 0 h 33"/>
                <a:gd name="T2" fmla="*/ 131 w 133"/>
                <a:gd name="T3" fmla="*/ 0 h 33"/>
                <a:gd name="T4" fmla="*/ 131 w 133"/>
                <a:gd name="T5" fmla="*/ 1 h 33"/>
                <a:gd name="T6" fmla="*/ 52 w 133"/>
                <a:gd name="T7" fmla="*/ 7 h 33"/>
                <a:gd name="T8" fmla="*/ 52 w 133"/>
                <a:gd name="T9" fmla="*/ 7 h 33"/>
                <a:gd name="T10" fmla="*/ 52 w 133"/>
                <a:gd name="T11" fmla="*/ 7 h 33"/>
                <a:gd name="T12" fmla="*/ 52 w 133"/>
                <a:gd name="T13" fmla="*/ 7 h 33"/>
                <a:gd name="T14" fmla="*/ 52 w 133"/>
                <a:gd name="T15" fmla="*/ 7 h 33"/>
                <a:gd name="T16" fmla="*/ 1 w 133"/>
                <a:gd name="T17" fmla="*/ 4 h 33"/>
                <a:gd name="T18" fmla="*/ 0 w 133"/>
                <a:gd name="T19" fmla="*/ 4 h 33"/>
                <a:gd name="T20" fmla="*/ 23 w 133"/>
                <a:gd name="T21" fmla="*/ 32 h 33"/>
                <a:gd name="T22" fmla="*/ 44 w 133"/>
                <a:gd name="T23" fmla="*/ 33 h 33"/>
                <a:gd name="T24" fmla="*/ 129 w 133"/>
                <a:gd name="T25" fmla="*/ 12 h 33"/>
                <a:gd name="T26" fmla="*/ 133 w 133"/>
                <a:gd name="T27" fmla="*/ 2 h 33"/>
                <a:gd name="T28" fmla="*/ 133 w 133"/>
                <a:gd name="T29" fmla="*/ 2 h 33"/>
                <a:gd name="T30" fmla="*/ 133 w 133"/>
                <a:gd name="T31" fmla="*/ 2 h 33"/>
                <a:gd name="T32" fmla="*/ 133 w 133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3" h="33">
                  <a:moveTo>
                    <a:pt x="133" y="0"/>
                  </a:moveTo>
                  <a:cubicBezTo>
                    <a:pt x="132" y="0"/>
                    <a:pt x="132" y="0"/>
                    <a:pt x="131" y="0"/>
                  </a:cubicBezTo>
                  <a:cubicBezTo>
                    <a:pt x="131" y="0"/>
                    <a:pt x="131" y="1"/>
                    <a:pt x="131" y="1"/>
                  </a:cubicBezTo>
                  <a:cubicBezTo>
                    <a:pt x="106" y="5"/>
                    <a:pt x="79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35" y="7"/>
                    <a:pt x="18" y="6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2" y="9"/>
                    <a:pt x="9" y="22"/>
                    <a:pt x="23" y="32"/>
                  </a:cubicBezTo>
                  <a:cubicBezTo>
                    <a:pt x="30" y="33"/>
                    <a:pt x="37" y="33"/>
                    <a:pt x="44" y="33"/>
                  </a:cubicBezTo>
                  <a:cubicBezTo>
                    <a:pt x="73" y="33"/>
                    <a:pt x="102" y="25"/>
                    <a:pt x="129" y="12"/>
                  </a:cubicBezTo>
                  <a:cubicBezTo>
                    <a:pt x="132" y="6"/>
                    <a:pt x="133" y="2"/>
                    <a:pt x="133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33" y="0"/>
                    <a:pt x="133" y="0"/>
                    <a:pt x="133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332"/>
            <p:cNvSpPr/>
            <p:nvPr/>
          </p:nvSpPr>
          <p:spPr bwMode="auto">
            <a:xfrm>
              <a:off x="2316163" y="3935413"/>
              <a:ext cx="296863" cy="92075"/>
            </a:xfrm>
            <a:custGeom>
              <a:avLst/>
              <a:gdLst>
                <a:gd name="T0" fmla="*/ 0 w 106"/>
                <a:gd name="T1" fmla="*/ 20 h 33"/>
                <a:gd name="T2" fmla="*/ 47 w 106"/>
                <a:gd name="T3" fmla="*/ 31 h 33"/>
                <a:gd name="T4" fmla="*/ 106 w 106"/>
                <a:gd name="T5" fmla="*/ 0 h 33"/>
                <a:gd name="T6" fmla="*/ 0 w 106"/>
                <a:gd name="T7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3">
                  <a:moveTo>
                    <a:pt x="0" y="20"/>
                  </a:moveTo>
                  <a:cubicBezTo>
                    <a:pt x="11" y="28"/>
                    <a:pt x="26" y="33"/>
                    <a:pt x="47" y="31"/>
                  </a:cubicBezTo>
                  <a:cubicBezTo>
                    <a:pt x="82" y="28"/>
                    <a:pt x="99" y="11"/>
                    <a:pt x="106" y="0"/>
                  </a:cubicBezTo>
                  <a:cubicBezTo>
                    <a:pt x="73" y="17"/>
                    <a:pt x="36" y="25"/>
                    <a:pt x="0" y="20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333"/>
            <p:cNvSpPr/>
            <p:nvPr/>
          </p:nvSpPr>
          <p:spPr bwMode="auto">
            <a:xfrm>
              <a:off x="2192338" y="5654675"/>
              <a:ext cx="293688" cy="227012"/>
            </a:xfrm>
            <a:custGeom>
              <a:avLst/>
              <a:gdLst>
                <a:gd name="T0" fmla="*/ 96 w 105"/>
                <a:gd name="T1" fmla="*/ 11 h 81"/>
                <a:gd name="T2" fmla="*/ 99 w 105"/>
                <a:gd name="T3" fmla="*/ 70 h 81"/>
                <a:gd name="T4" fmla="*/ 4 w 105"/>
                <a:gd name="T5" fmla="*/ 68 h 81"/>
                <a:gd name="T6" fmla="*/ 5 w 105"/>
                <a:gd name="T7" fmla="*/ 36 h 81"/>
                <a:gd name="T8" fmla="*/ 5 w 105"/>
                <a:gd name="T9" fmla="*/ 36 h 81"/>
                <a:gd name="T10" fmla="*/ 45 w 105"/>
                <a:gd name="T11" fmla="*/ 1 h 81"/>
                <a:gd name="T12" fmla="*/ 96 w 105"/>
                <a:gd name="T13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81">
                  <a:moveTo>
                    <a:pt x="96" y="11"/>
                  </a:moveTo>
                  <a:cubicBezTo>
                    <a:pt x="97" y="17"/>
                    <a:pt x="105" y="60"/>
                    <a:pt x="99" y="70"/>
                  </a:cubicBezTo>
                  <a:cubicBezTo>
                    <a:pt x="93" y="81"/>
                    <a:pt x="6" y="71"/>
                    <a:pt x="4" y="68"/>
                  </a:cubicBezTo>
                  <a:cubicBezTo>
                    <a:pt x="0" y="62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0" y="35"/>
                    <a:pt x="31" y="4"/>
                    <a:pt x="45" y="1"/>
                  </a:cubicBezTo>
                  <a:cubicBezTo>
                    <a:pt x="54" y="0"/>
                    <a:pt x="73" y="10"/>
                    <a:pt x="96" y="11"/>
                  </a:cubicBezTo>
                </a:path>
              </a:pathLst>
            </a:custGeom>
            <a:solidFill>
              <a:srgbClr val="D0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334"/>
            <p:cNvSpPr>
              <a:spLocks noEditPoints="1"/>
            </p:cNvSpPr>
            <p:nvPr/>
          </p:nvSpPr>
          <p:spPr bwMode="auto">
            <a:xfrm>
              <a:off x="2244726" y="5969000"/>
              <a:ext cx="258763" cy="260350"/>
            </a:xfrm>
            <a:custGeom>
              <a:avLst/>
              <a:gdLst>
                <a:gd name="T0" fmla="*/ 46 w 92"/>
                <a:gd name="T1" fmla="*/ 0 h 93"/>
                <a:gd name="T2" fmla="*/ 0 w 92"/>
                <a:gd name="T3" fmla="*/ 43 h 93"/>
                <a:gd name="T4" fmla="*/ 0 w 92"/>
                <a:gd name="T5" fmla="*/ 47 h 93"/>
                <a:gd name="T6" fmla="*/ 46 w 92"/>
                <a:gd name="T7" fmla="*/ 93 h 93"/>
                <a:gd name="T8" fmla="*/ 92 w 92"/>
                <a:gd name="T9" fmla="*/ 50 h 93"/>
                <a:gd name="T10" fmla="*/ 92 w 92"/>
                <a:gd name="T11" fmla="*/ 47 h 93"/>
                <a:gd name="T12" fmla="*/ 46 w 92"/>
                <a:gd name="T13" fmla="*/ 0 h 93"/>
                <a:gd name="T14" fmla="*/ 46 w 92"/>
                <a:gd name="T15" fmla="*/ 75 h 93"/>
                <a:gd name="T16" fmla="*/ 17 w 92"/>
                <a:gd name="T17" fmla="*/ 46 h 93"/>
                <a:gd name="T18" fmla="*/ 17 w 92"/>
                <a:gd name="T19" fmla="*/ 45 h 93"/>
                <a:gd name="T20" fmla="*/ 46 w 92"/>
                <a:gd name="T21" fmla="*/ 18 h 93"/>
                <a:gd name="T22" fmla="*/ 74 w 92"/>
                <a:gd name="T23" fmla="*/ 46 h 93"/>
                <a:gd name="T24" fmla="*/ 74 w 92"/>
                <a:gd name="T25" fmla="*/ 50 h 93"/>
                <a:gd name="T26" fmla="*/ 46 w 92"/>
                <a:gd name="T27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93">
                  <a:moveTo>
                    <a:pt x="46" y="0"/>
                  </a:moveTo>
                  <a:cubicBezTo>
                    <a:pt x="22" y="0"/>
                    <a:pt x="2" y="19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0" y="72"/>
                    <a:pt x="20" y="93"/>
                    <a:pt x="46" y="93"/>
                  </a:cubicBezTo>
                  <a:cubicBezTo>
                    <a:pt x="70" y="93"/>
                    <a:pt x="90" y="74"/>
                    <a:pt x="92" y="50"/>
                  </a:cubicBezTo>
                  <a:cubicBezTo>
                    <a:pt x="92" y="49"/>
                    <a:pt x="92" y="48"/>
                    <a:pt x="92" y="47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75"/>
                  </a:moveTo>
                  <a:cubicBezTo>
                    <a:pt x="30" y="75"/>
                    <a:pt x="17" y="62"/>
                    <a:pt x="17" y="46"/>
                  </a:cubicBezTo>
                  <a:cubicBezTo>
                    <a:pt x="17" y="46"/>
                    <a:pt x="17" y="45"/>
                    <a:pt x="17" y="45"/>
                  </a:cubicBezTo>
                  <a:cubicBezTo>
                    <a:pt x="18" y="30"/>
                    <a:pt x="31" y="18"/>
                    <a:pt x="46" y="18"/>
                  </a:cubicBezTo>
                  <a:cubicBezTo>
                    <a:pt x="62" y="18"/>
                    <a:pt x="74" y="31"/>
                    <a:pt x="74" y="46"/>
                  </a:cubicBezTo>
                  <a:cubicBezTo>
                    <a:pt x="74" y="47"/>
                    <a:pt x="74" y="49"/>
                    <a:pt x="74" y="50"/>
                  </a:cubicBezTo>
                  <a:cubicBezTo>
                    <a:pt x="73" y="64"/>
                    <a:pt x="61" y="75"/>
                    <a:pt x="46" y="75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335"/>
            <p:cNvSpPr/>
            <p:nvPr/>
          </p:nvSpPr>
          <p:spPr bwMode="auto">
            <a:xfrm>
              <a:off x="2292351" y="6018213"/>
              <a:ext cx="160338" cy="160337"/>
            </a:xfrm>
            <a:custGeom>
              <a:avLst/>
              <a:gdLst>
                <a:gd name="T0" fmla="*/ 29 w 57"/>
                <a:gd name="T1" fmla="*/ 0 h 57"/>
                <a:gd name="T2" fmla="*/ 0 w 57"/>
                <a:gd name="T3" fmla="*/ 27 h 57"/>
                <a:gd name="T4" fmla="*/ 0 w 57"/>
                <a:gd name="T5" fmla="*/ 28 h 57"/>
                <a:gd name="T6" fmla="*/ 29 w 57"/>
                <a:gd name="T7" fmla="*/ 57 h 57"/>
                <a:gd name="T8" fmla="*/ 57 w 57"/>
                <a:gd name="T9" fmla="*/ 32 h 57"/>
                <a:gd name="T10" fmla="*/ 57 w 57"/>
                <a:gd name="T11" fmla="*/ 28 h 57"/>
                <a:gd name="T12" fmla="*/ 29 w 5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14" y="0"/>
                    <a:pt x="1" y="12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6" y="46"/>
                    <a:pt x="57" y="32"/>
                  </a:cubicBezTo>
                  <a:cubicBezTo>
                    <a:pt x="57" y="31"/>
                    <a:pt x="57" y="29"/>
                    <a:pt x="57" y="28"/>
                  </a:cubicBezTo>
                  <a:cubicBezTo>
                    <a:pt x="57" y="13"/>
                    <a:pt x="45" y="0"/>
                    <a:pt x="29" y="0"/>
                  </a:cubicBezTo>
                  <a:close/>
                </a:path>
              </a:pathLst>
            </a:custGeom>
            <a:solidFill>
              <a:srgbClr val="9C9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336"/>
            <p:cNvSpPr/>
            <p:nvPr/>
          </p:nvSpPr>
          <p:spPr bwMode="auto">
            <a:xfrm>
              <a:off x="1768476" y="5578475"/>
              <a:ext cx="311150" cy="266700"/>
            </a:xfrm>
            <a:custGeom>
              <a:avLst/>
              <a:gdLst>
                <a:gd name="T0" fmla="*/ 111 w 111"/>
                <a:gd name="T1" fmla="*/ 46 h 95"/>
                <a:gd name="T2" fmla="*/ 111 w 111"/>
                <a:gd name="T3" fmla="*/ 47 h 95"/>
                <a:gd name="T4" fmla="*/ 104 w 111"/>
                <a:gd name="T5" fmla="*/ 87 h 95"/>
                <a:gd name="T6" fmla="*/ 3 w 111"/>
                <a:gd name="T7" fmla="*/ 73 h 95"/>
                <a:gd name="T8" fmla="*/ 24 w 111"/>
                <a:gd name="T9" fmla="*/ 5 h 95"/>
                <a:gd name="T10" fmla="*/ 70 w 111"/>
                <a:gd name="T11" fmla="*/ 5 h 95"/>
                <a:gd name="T12" fmla="*/ 70 w 111"/>
                <a:gd name="T13" fmla="*/ 5 h 95"/>
                <a:gd name="T14" fmla="*/ 75 w 111"/>
                <a:gd name="T15" fmla="*/ 27 h 95"/>
                <a:gd name="T16" fmla="*/ 104 w 111"/>
                <a:gd name="T17" fmla="*/ 15 h 95"/>
                <a:gd name="T18" fmla="*/ 98 w 111"/>
                <a:gd name="T19" fmla="*/ 39 h 95"/>
                <a:gd name="T20" fmla="*/ 111 w 111"/>
                <a:gd name="T21" fmla="*/ 4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95">
                  <a:moveTo>
                    <a:pt x="111" y="46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79"/>
                    <a:pt x="104" y="87"/>
                  </a:cubicBezTo>
                  <a:cubicBezTo>
                    <a:pt x="97" y="95"/>
                    <a:pt x="7" y="77"/>
                    <a:pt x="3" y="73"/>
                  </a:cubicBezTo>
                  <a:cubicBezTo>
                    <a:pt x="0" y="69"/>
                    <a:pt x="17" y="11"/>
                    <a:pt x="24" y="5"/>
                  </a:cubicBezTo>
                  <a:cubicBezTo>
                    <a:pt x="29" y="0"/>
                    <a:pt x="70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6"/>
                    <a:pt x="70" y="24"/>
                    <a:pt x="75" y="27"/>
                  </a:cubicBezTo>
                  <a:cubicBezTo>
                    <a:pt x="85" y="33"/>
                    <a:pt x="101" y="18"/>
                    <a:pt x="104" y="15"/>
                  </a:cubicBezTo>
                  <a:cubicBezTo>
                    <a:pt x="100" y="22"/>
                    <a:pt x="97" y="30"/>
                    <a:pt x="98" y="39"/>
                  </a:cubicBezTo>
                  <a:cubicBezTo>
                    <a:pt x="99" y="46"/>
                    <a:pt x="104" y="48"/>
                    <a:pt x="111" y="46"/>
                  </a:cubicBezTo>
                </a:path>
              </a:pathLst>
            </a:custGeom>
            <a:solidFill>
              <a:srgbClr val="D0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337"/>
            <p:cNvSpPr/>
            <p:nvPr/>
          </p:nvSpPr>
          <p:spPr bwMode="auto">
            <a:xfrm>
              <a:off x="1447801" y="5465763"/>
              <a:ext cx="1296988" cy="649287"/>
            </a:xfrm>
            <a:custGeom>
              <a:avLst/>
              <a:gdLst>
                <a:gd name="T0" fmla="*/ 460 w 462"/>
                <a:gd name="T1" fmla="*/ 196 h 231"/>
                <a:gd name="T2" fmla="*/ 462 w 462"/>
                <a:gd name="T3" fmla="*/ 185 h 231"/>
                <a:gd name="T4" fmla="*/ 444 w 462"/>
                <a:gd name="T5" fmla="*/ 183 h 231"/>
                <a:gd name="T6" fmla="*/ 447 w 462"/>
                <a:gd name="T7" fmla="*/ 163 h 231"/>
                <a:gd name="T8" fmla="*/ 460 w 462"/>
                <a:gd name="T9" fmla="*/ 154 h 231"/>
                <a:gd name="T10" fmla="*/ 460 w 462"/>
                <a:gd name="T11" fmla="*/ 154 h 231"/>
                <a:gd name="T12" fmla="*/ 453 w 462"/>
                <a:gd name="T13" fmla="*/ 146 h 231"/>
                <a:gd name="T14" fmla="*/ 389 w 462"/>
                <a:gd name="T15" fmla="*/ 117 h 231"/>
                <a:gd name="T16" fmla="*/ 381 w 462"/>
                <a:gd name="T17" fmla="*/ 80 h 231"/>
                <a:gd name="T18" fmla="*/ 363 w 462"/>
                <a:gd name="T19" fmla="*/ 88 h 231"/>
                <a:gd name="T20" fmla="*/ 364 w 462"/>
                <a:gd name="T21" fmla="*/ 137 h 231"/>
                <a:gd name="T22" fmla="*/ 269 w 462"/>
                <a:gd name="T23" fmla="*/ 135 h 231"/>
                <a:gd name="T24" fmla="*/ 268 w 462"/>
                <a:gd name="T25" fmla="*/ 114 h 231"/>
                <a:gd name="T26" fmla="*/ 239 w 462"/>
                <a:gd name="T27" fmla="*/ 95 h 231"/>
                <a:gd name="T28" fmla="*/ 236 w 462"/>
                <a:gd name="T29" fmla="*/ 96 h 231"/>
                <a:gd name="T30" fmla="*/ 224 w 462"/>
                <a:gd name="T31" fmla="*/ 97 h 231"/>
                <a:gd name="T32" fmla="*/ 218 w 462"/>
                <a:gd name="T33" fmla="*/ 127 h 231"/>
                <a:gd name="T34" fmla="*/ 117 w 462"/>
                <a:gd name="T35" fmla="*/ 113 h 231"/>
                <a:gd name="T36" fmla="*/ 138 w 462"/>
                <a:gd name="T37" fmla="*/ 45 h 231"/>
                <a:gd name="T38" fmla="*/ 184 w 462"/>
                <a:gd name="T39" fmla="*/ 45 h 231"/>
                <a:gd name="T40" fmla="*/ 184 w 462"/>
                <a:gd name="T41" fmla="*/ 45 h 231"/>
                <a:gd name="T42" fmla="*/ 210 w 462"/>
                <a:gd name="T43" fmla="*/ 3 h 231"/>
                <a:gd name="T44" fmla="*/ 121 w 462"/>
                <a:gd name="T45" fmla="*/ 9 h 231"/>
                <a:gd name="T46" fmla="*/ 73 w 462"/>
                <a:gd name="T47" fmla="*/ 77 h 231"/>
                <a:gd name="T48" fmla="*/ 28 w 462"/>
                <a:gd name="T49" fmla="*/ 88 h 231"/>
                <a:gd name="T50" fmla="*/ 28 w 462"/>
                <a:gd name="T51" fmla="*/ 88 h 231"/>
                <a:gd name="T52" fmla="*/ 26 w 462"/>
                <a:gd name="T53" fmla="*/ 117 h 231"/>
                <a:gd name="T54" fmla="*/ 6 w 462"/>
                <a:gd name="T55" fmla="*/ 118 h 231"/>
                <a:gd name="T56" fmla="*/ 5 w 462"/>
                <a:gd name="T57" fmla="*/ 117 h 231"/>
                <a:gd name="T58" fmla="*/ 3 w 462"/>
                <a:gd name="T59" fmla="*/ 128 h 231"/>
                <a:gd name="T60" fmla="*/ 3 w 462"/>
                <a:gd name="T61" fmla="*/ 128 h 231"/>
                <a:gd name="T62" fmla="*/ 25 w 462"/>
                <a:gd name="T63" fmla="*/ 136 h 231"/>
                <a:gd name="T64" fmla="*/ 1 w 462"/>
                <a:gd name="T65" fmla="*/ 144 h 231"/>
                <a:gd name="T66" fmla="*/ 2 w 462"/>
                <a:gd name="T67" fmla="*/ 159 h 231"/>
                <a:gd name="T68" fmla="*/ 65 w 462"/>
                <a:gd name="T69" fmla="*/ 184 h 231"/>
                <a:gd name="T70" fmla="*/ 109 w 462"/>
                <a:gd name="T71" fmla="*/ 154 h 231"/>
                <a:gd name="T72" fmla="*/ 155 w 462"/>
                <a:gd name="T73" fmla="*/ 201 h 231"/>
                <a:gd name="T74" fmla="*/ 155 w 462"/>
                <a:gd name="T75" fmla="*/ 203 h 231"/>
                <a:gd name="T76" fmla="*/ 236 w 462"/>
                <a:gd name="T77" fmla="*/ 216 h 231"/>
                <a:gd name="T78" fmla="*/ 284 w 462"/>
                <a:gd name="T79" fmla="*/ 222 h 231"/>
                <a:gd name="T80" fmla="*/ 330 w 462"/>
                <a:gd name="T81" fmla="*/ 179 h 231"/>
                <a:gd name="T82" fmla="*/ 376 w 462"/>
                <a:gd name="T83" fmla="*/ 226 h 231"/>
                <a:gd name="T84" fmla="*/ 376 w 462"/>
                <a:gd name="T85" fmla="*/ 229 h 231"/>
                <a:gd name="T86" fmla="*/ 455 w 462"/>
                <a:gd name="T87" fmla="*/ 214 h 231"/>
                <a:gd name="T88" fmla="*/ 457 w 462"/>
                <a:gd name="T89" fmla="*/ 209 h 231"/>
                <a:gd name="T90" fmla="*/ 456 w 462"/>
                <a:gd name="T91" fmla="*/ 209 h 231"/>
                <a:gd name="T92" fmla="*/ 442 w 462"/>
                <a:gd name="T93" fmla="*/ 208 h 231"/>
                <a:gd name="T94" fmla="*/ 443 w 462"/>
                <a:gd name="T95" fmla="*/ 197 h 231"/>
                <a:gd name="T96" fmla="*/ 460 w 462"/>
                <a:gd name="T97" fmla="*/ 19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2" h="231">
                  <a:moveTo>
                    <a:pt x="460" y="196"/>
                  </a:moveTo>
                  <a:cubicBezTo>
                    <a:pt x="461" y="192"/>
                    <a:pt x="461" y="189"/>
                    <a:pt x="462" y="185"/>
                  </a:cubicBezTo>
                  <a:cubicBezTo>
                    <a:pt x="460" y="185"/>
                    <a:pt x="446" y="184"/>
                    <a:pt x="444" y="183"/>
                  </a:cubicBezTo>
                  <a:cubicBezTo>
                    <a:pt x="443" y="182"/>
                    <a:pt x="446" y="166"/>
                    <a:pt x="447" y="163"/>
                  </a:cubicBezTo>
                  <a:cubicBezTo>
                    <a:pt x="447" y="160"/>
                    <a:pt x="460" y="154"/>
                    <a:pt x="460" y="154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9" y="151"/>
                    <a:pt x="456" y="148"/>
                    <a:pt x="453" y="146"/>
                  </a:cubicBezTo>
                  <a:cubicBezTo>
                    <a:pt x="435" y="139"/>
                    <a:pt x="389" y="117"/>
                    <a:pt x="389" y="117"/>
                  </a:cubicBezTo>
                  <a:cubicBezTo>
                    <a:pt x="389" y="117"/>
                    <a:pt x="385" y="93"/>
                    <a:pt x="381" y="80"/>
                  </a:cubicBezTo>
                  <a:cubicBezTo>
                    <a:pt x="376" y="84"/>
                    <a:pt x="369" y="86"/>
                    <a:pt x="363" y="88"/>
                  </a:cubicBezTo>
                  <a:cubicBezTo>
                    <a:pt x="365" y="103"/>
                    <a:pt x="369" y="129"/>
                    <a:pt x="364" y="137"/>
                  </a:cubicBezTo>
                  <a:cubicBezTo>
                    <a:pt x="358" y="148"/>
                    <a:pt x="271" y="138"/>
                    <a:pt x="269" y="135"/>
                  </a:cubicBezTo>
                  <a:cubicBezTo>
                    <a:pt x="267" y="132"/>
                    <a:pt x="267" y="122"/>
                    <a:pt x="268" y="114"/>
                  </a:cubicBezTo>
                  <a:cubicBezTo>
                    <a:pt x="259" y="115"/>
                    <a:pt x="248" y="109"/>
                    <a:pt x="239" y="95"/>
                  </a:cubicBezTo>
                  <a:cubicBezTo>
                    <a:pt x="238" y="95"/>
                    <a:pt x="237" y="96"/>
                    <a:pt x="236" y="96"/>
                  </a:cubicBezTo>
                  <a:cubicBezTo>
                    <a:pt x="232" y="97"/>
                    <a:pt x="228" y="97"/>
                    <a:pt x="224" y="97"/>
                  </a:cubicBezTo>
                  <a:cubicBezTo>
                    <a:pt x="224" y="107"/>
                    <a:pt x="222" y="122"/>
                    <a:pt x="218" y="127"/>
                  </a:cubicBezTo>
                  <a:cubicBezTo>
                    <a:pt x="211" y="135"/>
                    <a:pt x="121" y="117"/>
                    <a:pt x="117" y="113"/>
                  </a:cubicBezTo>
                  <a:cubicBezTo>
                    <a:pt x="114" y="109"/>
                    <a:pt x="131" y="51"/>
                    <a:pt x="138" y="45"/>
                  </a:cubicBezTo>
                  <a:cubicBezTo>
                    <a:pt x="143" y="40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7" y="33"/>
                    <a:pt x="195" y="18"/>
                    <a:pt x="210" y="3"/>
                  </a:cubicBezTo>
                  <a:cubicBezTo>
                    <a:pt x="204" y="3"/>
                    <a:pt x="143" y="0"/>
                    <a:pt x="121" y="9"/>
                  </a:cubicBezTo>
                  <a:cubicBezTo>
                    <a:pt x="106" y="15"/>
                    <a:pt x="73" y="77"/>
                    <a:pt x="73" y="77"/>
                  </a:cubicBezTo>
                  <a:cubicBezTo>
                    <a:pt x="73" y="77"/>
                    <a:pt x="46" y="82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9" y="115"/>
                    <a:pt x="26" y="117"/>
                  </a:cubicBezTo>
                  <a:cubicBezTo>
                    <a:pt x="24" y="119"/>
                    <a:pt x="6" y="118"/>
                    <a:pt x="6" y="118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21"/>
                    <a:pt x="4" y="124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25" y="129"/>
                    <a:pt x="25" y="136"/>
                  </a:cubicBezTo>
                  <a:cubicBezTo>
                    <a:pt x="25" y="143"/>
                    <a:pt x="2" y="144"/>
                    <a:pt x="1" y="144"/>
                  </a:cubicBezTo>
                  <a:cubicBezTo>
                    <a:pt x="0" y="152"/>
                    <a:pt x="0" y="158"/>
                    <a:pt x="2" y="159"/>
                  </a:cubicBezTo>
                  <a:cubicBezTo>
                    <a:pt x="6" y="164"/>
                    <a:pt x="22" y="173"/>
                    <a:pt x="65" y="184"/>
                  </a:cubicBezTo>
                  <a:cubicBezTo>
                    <a:pt x="72" y="167"/>
                    <a:pt x="89" y="154"/>
                    <a:pt x="109" y="154"/>
                  </a:cubicBezTo>
                  <a:cubicBezTo>
                    <a:pt x="134" y="154"/>
                    <a:pt x="155" y="175"/>
                    <a:pt x="155" y="201"/>
                  </a:cubicBezTo>
                  <a:cubicBezTo>
                    <a:pt x="155" y="201"/>
                    <a:pt x="155" y="202"/>
                    <a:pt x="155" y="203"/>
                  </a:cubicBezTo>
                  <a:cubicBezTo>
                    <a:pt x="178" y="207"/>
                    <a:pt x="205" y="211"/>
                    <a:pt x="236" y="216"/>
                  </a:cubicBezTo>
                  <a:cubicBezTo>
                    <a:pt x="253" y="218"/>
                    <a:pt x="269" y="220"/>
                    <a:pt x="284" y="222"/>
                  </a:cubicBezTo>
                  <a:cubicBezTo>
                    <a:pt x="286" y="198"/>
                    <a:pt x="306" y="179"/>
                    <a:pt x="330" y="179"/>
                  </a:cubicBezTo>
                  <a:cubicBezTo>
                    <a:pt x="355" y="179"/>
                    <a:pt x="376" y="200"/>
                    <a:pt x="376" y="226"/>
                  </a:cubicBezTo>
                  <a:cubicBezTo>
                    <a:pt x="376" y="227"/>
                    <a:pt x="376" y="228"/>
                    <a:pt x="376" y="229"/>
                  </a:cubicBezTo>
                  <a:cubicBezTo>
                    <a:pt x="437" y="231"/>
                    <a:pt x="453" y="221"/>
                    <a:pt x="455" y="214"/>
                  </a:cubicBezTo>
                  <a:cubicBezTo>
                    <a:pt x="456" y="213"/>
                    <a:pt x="456" y="211"/>
                    <a:pt x="457" y="209"/>
                  </a:cubicBezTo>
                  <a:cubicBezTo>
                    <a:pt x="456" y="209"/>
                    <a:pt x="456" y="209"/>
                    <a:pt x="456" y="209"/>
                  </a:cubicBezTo>
                  <a:cubicBezTo>
                    <a:pt x="456" y="209"/>
                    <a:pt x="444" y="209"/>
                    <a:pt x="442" y="208"/>
                  </a:cubicBezTo>
                  <a:cubicBezTo>
                    <a:pt x="440" y="206"/>
                    <a:pt x="442" y="201"/>
                    <a:pt x="443" y="197"/>
                  </a:cubicBezTo>
                  <a:cubicBezTo>
                    <a:pt x="444" y="194"/>
                    <a:pt x="458" y="196"/>
                    <a:pt x="460" y="196"/>
                  </a:cubicBezTo>
                </a:path>
              </a:pathLst>
            </a:custGeom>
            <a:solidFill>
              <a:srgbClr val="002A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338"/>
            <p:cNvSpPr/>
            <p:nvPr/>
          </p:nvSpPr>
          <p:spPr bwMode="auto">
            <a:xfrm>
              <a:off x="1768476" y="5578475"/>
              <a:ext cx="307975" cy="266700"/>
            </a:xfrm>
            <a:custGeom>
              <a:avLst/>
              <a:gdLst>
                <a:gd name="T0" fmla="*/ 88 w 110"/>
                <a:gd name="T1" fmla="*/ 39 h 95"/>
                <a:gd name="T2" fmla="*/ 87 w 110"/>
                <a:gd name="T3" fmla="*/ 38 h 95"/>
                <a:gd name="T4" fmla="*/ 69 w 110"/>
                <a:gd name="T5" fmla="*/ 13 h 95"/>
                <a:gd name="T6" fmla="*/ 70 w 110"/>
                <a:gd name="T7" fmla="*/ 5 h 95"/>
                <a:gd name="T8" fmla="*/ 70 w 110"/>
                <a:gd name="T9" fmla="*/ 5 h 95"/>
                <a:gd name="T10" fmla="*/ 24 w 110"/>
                <a:gd name="T11" fmla="*/ 5 h 95"/>
                <a:gd name="T12" fmla="*/ 3 w 110"/>
                <a:gd name="T13" fmla="*/ 73 h 95"/>
                <a:gd name="T14" fmla="*/ 104 w 110"/>
                <a:gd name="T15" fmla="*/ 87 h 95"/>
                <a:gd name="T16" fmla="*/ 110 w 110"/>
                <a:gd name="T17" fmla="*/ 57 h 95"/>
                <a:gd name="T18" fmla="*/ 88 w 110"/>
                <a:gd name="T19" fmla="*/ 3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95">
                  <a:moveTo>
                    <a:pt x="88" y="39"/>
                  </a:moveTo>
                  <a:cubicBezTo>
                    <a:pt x="88" y="39"/>
                    <a:pt x="88" y="39"/>
                    <a:pt x="87" y="38"/>
                  </a:cubicBezTo>
                  <a:cubicBezTo>
                    <a:pt x="78" y="34"/>
                    <a:pt x="66" y="30"/>
                    <a:pt x="69" y="13"/>
                  </a:cubicBezTo>
                  <a:cubicBezTo>
                    <a:pt x="70" y="10"/>
                    <a:pt x="70" y="8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5"/>
                    <a:pt x="29" y="0"/>
                    <a:pt x="24" y="5"/>
                  </a:cubicBezTo>
                  <a:cubicBezTo>
                    <a:pt x="17" y="11"/>
                    <a:pt x="0" y="69"/>
                    <a:pt x="3" y="73"/>
                  </a:cubicBezTo>
                  <a:cubicBezTo>
                    <a:pt x="7" y="77"/>
                    <a:pt x="97" y="95"/>
                    <a:pt x="104" y="87"/>
                  </a:cubicBezTo>
                  <a:cubicBezTo>
                    <a:pt x="108" y="82"/>
                    <a:pt x="110" y="67"/>
                    <a:pt x="110" y="57"/>
                  </a:cubicBezTo>
                  <a:cubicBezTo>
                    <a:pt x="100" y="56"/>
                    <a:pt x="92" y="50"/>
                    <a:pt x="88" y="39"/>
                  </a:cubicBezTo>
                </a:path>
              </a:pathLst>
            </a:custGeom>
            <a:solidFill>
              <a:srgbClr val="D0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339"/>
            <p:cNvSpPr>
              <a:spLocks noEditPoints="1"/>
            </p:cNvSpPr>
            <p:nvPr/>
          </p:nvSpPr>
          <p:spPr bwMode="auto">
            <a:xfrm>
              <a:off x="1962151" y="5614988"/>
              <a:ext cx="98425" cy="42862"/>
            </a:xfrm>
            <a:custGeom>
              <a:avLst/>
              <a:gdLst>
                <a:gd name="T0" fmla="*/ 35 w 35"/>
                <a:gd name="T1" fmla="*/ 2 h 15"/>
                <a:gd name="T2" fmla="*/ 11 w 35"/>
                <a:gd name="T3" fmla="*/ 15 h 15"/>
                <a:gd name="T4" fmla="*/ 35 w 35"/>
                <a:gd name="T5" fmla="*/ 2 h 15"/>
                <a:gd name="T6" fmla="*/ 35 w 35"/>
                <a:gd name="T7" fmla="*/ 2 h 15"/>
                <a:gd name="T8" fmla="*/ 35 w 35"/>
                <a:gd name="T9" fmla="*/ 2 h 15"/>
                <a:gd name="T10" fmla="*/ 35 w 35"/>
                <a:gd name="T11" fmla="*/ 2 h 15"/>
                <a:gd name="T12" fmla="*/ 35 w 35"/>
                <a:gd name="T13" fmla="*/ 2 h 15"/>
                <a:gd name="T14" fmla="*/ 35 w 35"/>
                <a:gd name="T15" fmla="*/ 2 h 15"/>
                <a:gd name="T16" fmla="*/ 35 w 35"/>
                <a:gd name="T17" fmla="*/ 2 h 15"/>
                <a:gd name="T18" fmla="*/ 35 w 35"/>
                <a:gd name="T19" fmla="*/ 2 h 15"/>
                <a:gd name="T20" fmla="*/ 0 w 35"/>
                <a:gd name="T21" fmla="*/ 0 h 15"/>
                <a:gd name="T22" fmla="*/ 0 w 35"/>
                <a:gd name="T23" fmla="*/ 0 h 15"/>
                <a:gd name="T24" fmla="*/ 0 w 35"/>
                <a:gd name="T25" fmla="*/ 1 h 15"/>
                <a:gd name="T26" fmla="*/ 5 w 35"/>
                <a:gd name="T27" fmla="*/ 14 h 15"/>
                <a:gd name="T28" fmla="*/ 0 w 35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15">
                  <a:moveTo>
                    <a:pt x="35" y="2"/>
                  </a:moveTo>
                  <a:cubicBezTo>
                    <a:pt x="32" y="5"/>
                    <a:pt x="21" y="15"/>
                    <a:pt x="11" y="15"/>
                  </a:cubicBezTo>
                  <a:cubicBezTo>
                    <a:pt x="21" y="15"/>
                    <a:pt x="32" y="5"/>
                    <a:pt x="35" y="2"/>
                  </a:cubicBezTo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7"/>
                    <a:pt x="2" y="11"/>
                    <a:pt x="5" y="14"/>
                  </a:cubicBezTo>
                  <a:cubicBezTo>
                    <a:pt x="2" y="11"/>
                    <a:pt x="0" y="6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340"/>
            <p:cNvSpPr/>
            <p:nvPr/>
          </p:nvSpPr>
          <p:spPr bwMode="auto">
            <a:xfrm>
              <a:off x="2076451" y="5626100"/>
              <a:ext cx="130175" cy="160337"/>
            </a:xfrm>
            <a:custGeom>
              <a:avLst/>
              <a:gdLst>
                <a:gd name="T0" fmla="*/ 44 w 46"/>
                <a:gd name="T1" fmla="*/ 0 h 57"/>
                <a:gd name="T2" fmla="*/ 1 w 46"/>
                <a:gd name="T3" fmla="*/ 29 h 57"/>
                <a:gd name="T4" fmla="*/ 1 w 46"/>
                <a:gd name="T5" fmla="*/ 30 h 57"/>
                <a:gd name="T6" fmla="*/ 1 w 46"/>
                <a:gd name="T7" fmla="*/ 30 h 57"/>
                <a:gd name="T8" fmla="*/ 1 w 46"/>
                <a:gd name="T9" fmla="*/ 30 h 57"/>
                <a:gd name="T10" fmla="*/ 1 w 46"/>
                <a:gd name="T11" fmla="*/ 30 h 57"/>
                <a:gd name="T12" fmla="*/ 1 w 46"/>
                <a:gd name="T13" fmla="*/ 30 h 57"/>
                <a:gd name="T14" fmla="*/ 1 w 46"/>
                <a:gd name="T15" fmla="*/ 30 h 57"/>
                <a:gd name="T16" fmla="*/ 1 w 46"/>
                <a:gd name="T17" fmla="*/ 30 h 57"/>
                <a:gd name="T18" fmla="*/ 1 w 46"/>
                <a:gd name="T19" fmla="*/ 30 h 57"/>
                <a:gd name="T20" fmla="*/ 1 w 46"/>
                <a:gd name="T21" fmla="*/ 30 h 57"/>
                <a:gd name="T22" fmla="*/ 1 w 46"/>
                <a:gd name="T23" fmla="*/ 30 h 57"/>
                <a:gd name="T24" fmla="*/ 1 w 46"/>
                <a:gd name="T25" fmla="*/ 30 h 57"/>
                <a:gd name="T26" fmla="*/ 1 w 46"/>
                <a:gd name="T27" fmla="*/ 30 h 57"/>
                <a:gd name="T28" fmla="*/ 0 w 46"/>
                <a:gd name="T29" fmla="*/ 40 h 57"/>
                <a:gd name="T30" fmla="*/ 1 w 46"/>
                <a:gd name="T31" fmla="*/ 40 h 57"/>
                <a:gd name="T32" fmla="*/ 1 w 46"/>
                <a:gd name="T33" fmla="*/ 40 h 57"/>
                <a:gd name="T34" fmla="*/ 4 w 46"/>
                <a:gd name="T35" fmla="*/ 40 h 57"/>
                <a:gd name="T36" fmla="*/ 4 w 46"/>
                <a:gd name="T37" fmla="*/ 40 h 57"/>
                <a:gd name="T38" fmla="*/ 4 w 46"/>
                <a:gd name="T39" fmla="*/ 40 h 57"/>
                <a:gd name="T40" fmla="*/ 11 w 46"/>
                <a:gd name="T41" fmla="*/ 39 h 57"/>
                <a:gd name="T42" fmla="*/ 11 w 46"/>
                <a:gd name="T43" fmla="*/ 39 h 57"/>
                <a:gd name="T44" fmla="*/ 12 w 46"/>
                <a:gd name="T45" fmla="*/ 39 h 57"/>
                <a:gd name="T46" fmla="*/ 12 w 46"/>
                <a:gd name="T47" fmla="*/ 39 h 57"/>
                <a:gd name="T48" fmla="*/ 12 w 46"/>
                <a:gd name="T49" fmla="*/ 39 h 57"/>
                <a:gd name="T50" fmla="*/ 12 w 46"/>
                <a:gd name="T51" fmla="*/ 39 h 57"/>
                <a:gd name="T52" fmla="*/ 15 w 46"/>
                <a:gd name="T53" fmla="*/ 38 h 57"/>
                <a:gd name="T54" fmla="*/ 43 w 46"/>
                <a:gd name="T55" fmla="*/ 57 h 57"/>
                <a:gd name="T56" fmla="*/ 44 w 46"/>
                <a:gd name="T57" fmla="*/ 57 h 57"/>
                <a:gd name="T58" fmla="*/ 44 w 46"/>
                <a:gd name="T59" fmla="*/ 56 h 57"/>
                <a:gd name="T60" fmla="*/ 46 w 46"/>
                <a:gd name="T61" fmla="*/ 46 h 57"/>
                <a:gd name="T62" fmla="*/ 46 w 46"/>
                <a:gd name="T63" fmla="*/ 46 h 57"/>
                <a:gd name="T64" fmla="*/ 46 w 46"/>
                <a:gd name="T65" fmla="*/ 46 h 57"/>
                <a:gd name="T66" fmla="*/ 45 w 46"/>
                <a:gd name="T67" fmla="*/ 46 h 57"/>
                <a:gd name="T68" fmla="*/ 45 w 46"/>
                <a:gd name="T69" fmla="*/ 46 h 57"/>
                <a:gd name="T70" fmla="*/ 45 w 46"/>
                <a:gd name="T71" fmla="*/ 46 h 57"/>
                <a:gd name="T72" fmla="*/ 45 w 46"/>
                <a:gd name="T73" fmla="*/ 46 h 57"/>
                <a:gd name="T74" fmla="*/ 45 w 46"/>
                <a:gd name="T75" fmla="*/ 46 h 57"/>
                <a:gd name="T76" fmla="*/ 45 w 46"/>
                <a:gd name="T77" fmla="*/ 46 h 57"/>
                <a:gd name="T78" fmla="*/ 38 w 46"/>
                <a:gd name="T79" fmla="*/ 44 h 57"/>
                <a:gd name="T80" fmla="*/ 38 w 46"/>
                <a:gd name="T81" fmla="*/ 44 h 57"/>
                <a:gd name="T82" fmla="*/ 38 w 46"/>
                <a:gd name="T83" fmla="*/ 44 h 57"/>
                <a:gd name="T84" fmla="*/ 38 w 46"/>
                <a:gd name="T85" fmla="*/ 44 h 57"/>
                <a:gd name="T86" fmla="*/ 30 w 46"/>
                <a:gd name="T87" fmla="*/ 31 h 57"/>
                <a:gd name="T88" fmla="*/ 30 w 46"/>
                <a:gd name="T89" fmla="*/ 31 h 57"/>
                <a:gd name="T90" fmla="*/ 43 w 46"/>
                <a:gd name="T91" fmla="*/ 1 h 57"/>
                <a:gd name="T92" fmla="*/ 43 w 46"/>
                <a:gd name="T93" fmla="*/ 1 h 57"/>
                <a:gd name="T94" fmla="*/ 43 w 46"/>
                <a:gd name="T95" fmla="*/ 1 h 57"/>
                <a:gd name="T96" fmla="*/ 44 w 46"/>
                <a:gd name="T9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" h="57">
                  <a:moveTo>
                    <a:pt x="44" y="0"/>
                  </a:moveTo>
                  <a:cubicBezTo>
                    <a:pt x="42" y="2"/>
                    <a:pt x="16" y="25"/>
                    <a:pt x="1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4"/>
                    <a:pt x="0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40"/>
                    <a:pt x="9" y="40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4" y="38"/>
                    <a:pt x="15" y="38"/>
                  </a:cubicBezTo>
                  <a:cubicBezTo>
                    <a:pt x="24" y="52"/>
                    <a:pt x="33" y="57"/>
                    <a:pt x="43" y="57"/>
                  </a:cubicBezTo>
                  <a:cubicBezTo>
                    <a:pt x="43" y="57"/>
                    <a:pt x="43" y="57"/>
                    <a:pt x="44" y="57"/>
                  </a:cubicBezTo>
                  <a:cubicBezTo>
                    <a:pt x="44" y="57"/>
                    <a:pt x="44" y="57"/>
                    <a:pt x="44" y="56"/>
                  </a:cubicBezTo>
                  <a:cubicBezTo>
                    <a:pt x="45" y="51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3" y="46"/>
                    <a:pt x="41" y="46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2" y="41"/>
                    <a:pt x="30" y="36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19"/>
                    <a:pt x="40" y="5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1"/>
                    <a:pt x="44" y="0"/>
                    <a:pt x="44" y="0"/>
                  </a:cubicBezTo>
                </a:path>
              </a:pathLst>
            </a:custGeom>
            <a:solidFill>
              <a:srgbClr val="002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341"/>
            <p:cNvSpPr>
              <a:spLocks noEditPoints="1"/>
            </p:cNvSpPr>
            <p:nvPr/>
          </p:nvSpPr>
          <p:spPr bwMode="auto">
            <a:xfrm>
              <a:off x="1976438" y="5626100"/>
              <a:ext cx="341313" cy="128587"/>
            </a:xfrm>
            <a:custGeom>
              <a:avLst/>
              <a:gdLst>
                <a:gd name="T0" fmla="*/ 81 w 122"/>
                <a:gd name="T1" fmla="*/ 46 h 46"/>
                <a:gd name="T2" fmla="*/ 81 w 122"/>
                <a:gd name="T3" fmla="*/ 46 h 46"/>
                <a:gd name="T4" fmla="*/ 81 w 122"/>
                <a:gd name="T5" fmla="*/ 46 h 46"/>
                <a:gd name="T6" fmla="*/ 81 w 122"/>
                <a:gd name="T7" fmla="*/ 46 h 46"/>
                <a:gd name="T8" fmla="*/ 81 w 122"/>
                <a:gd name="T9" fmla="*/ 46 h 46"/>
                <a:gd name="T10" fmla="*/ 74 w 122"/>
                <a:gd name="T11" fmla="*/ 44 h 46"/>
                <a:gd name="T12" fmla="*/ 74 w 122"/>
                <a:gd name="T13" fmla="*/ 44 h 46"/>
                <a:gd name="T14" fmla="*/ 74 w 122"/>
                <a:gd name="T15" fmla="*/ 44 h 46"/>
                <a:gd name="T16" fmla="*/ 122 w 122"/>
                <a:gd name="T17" fmla="*/ 11 h 46"/>
                <a:gd name="T18" fmla="*/ 82 w 122"/>
                <a:gd name="T19" fmla="*/ 46 h 46"/>
                <a:gd name="T20" fmla="*/ 82 w 122"/>
                <a:gd name="T21" fmla="*/ 46 h 46"/>
                <a:gd name="T22" fmla="*/ 122 w 122"/>
                <a:gd name="T23" fmla="*/ 11 h 46"/>
                <a:gd name="T24" fmla="*/ 6 w 122"/>
                <a:gd name="T25" fmla="*/ 11 h 46"/>
                <a:gd name="T26" fmla="*/ 6 w 122"/>
                <a:gd name="T27" fmla="*/ 11 h 46"/>
                <a:gd name="T28" fmla="*/ 1 w 122"/>
                <a:gd name="T29" fmla="*/ 10 h 46"/>
                <a:gd name="T30" fmla="*/ 1 w 122"/>
                <a:gd name="T31" fmla="*/ 10 h 46"/>
                <a:gd name="T32" fmla="*/ 1 w 122"/>
                <a:gd name="T33" fmla="*/ 10 h 46"/>
                <a:gd name="T34" fmla="*/ 1 w 122"/>
                <a:gd name="T35" fmla="*/ 10 h 46"/>
                <a:gd name="T36" fmla="*/ 0 w 122"/>
                <a:gd name="T37" fmla="*/ 10 h 46"/>
                <a:gd name="T38" fmla="*/ 0 w 122"/>
                <a:gd name="T39" fmla="*/ 10 h 46"/>
                <a:gd name="T40" fmla="*/ 66 w 122"/>
                <a:gd name="T41" fmla="*/ 31 h 46"/>
                <a:gd name="T42" fmla="*/ 74 w 122"/>
                <a:gd name="T43" fmla="*/ 44 h 46"/>
                <a:gd name="T44" fmla="*/ 74 w 122"/>
                <a:gd name="T45" fmla="*/ 44 h 46"/>
                <a:gd name="T46" fmla="*/ 79 w 122"/>
                <a:gd name="T47" fmla="*/ 1 h 46"/>
                <a:gd name="T48" fmla="*/ 79 w 122"/>
                <a:gd name="T49" fmla="*/ 1 h 46"/>
                <a:gd name="T50" fmla="*/ 80 w 122"/>
                <a:gd name="T51" fmla="*/ 0 h 46"/>
                <a:gd name="T52" fmla="*/ 32 w 122"/>
                <a:gd name="T53" fmla="*/ 30 h 46"/>
                <a:gd name="T54" fmla="*/ 24 w 122"/>
                <a:gd name="T55" fmla="*/ 22 h 46"/>
                <a:gd name="T56" fmla="*/ 24 w 122"/>
                <a:gd name="T57" fmla="*/ 17 h 46"/>
                <a:gd name="T58" fmla="*/ 32 w 122"/>
                <a:gd name="T59" fmla="*/ 30 h 46"/>
                <a:gd name="T60" fmla="*/ 37 w 122"/>
                <a:gd name="T61" fmla="*/ 29 h 46"/>
                <a:gd name="T62" fmla="*/ 80 w 122"/>
                <a:gd name="T6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46">
                  <a:moveTo>
                    <a:pt x="81" y="46"/>
                  </a:move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moveTo>
                    <a:pt x="81" y="46"/>
                  </a:move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moveTo>
                    <a:pt x="74" y="44"/>
                  </a:move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moveTo>
                    <a:pt x="122" y="11"/>
                  </a:moveTo>
                  <a:cubicBezTo>
                    <a:pt x="122" y="11"/>
                    <a:pt x="122" y="11"/>
                    <a:pt x="122" y="11"/>
                  </a:cubicBezTo>
                  <a:cubicBezTo>
                    <a:pt x="108" y="14"/>
                    <a:pt x="97" y="45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97" y="45"/>
                    <a:pt x="108" y="14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79" y="1"/>
                  </a:moveTo>
                  <a:cubicBezTo>
                    <a:pt x="76" y="5"/>
                    <a:pt x="66" y="19"/>
                    <a:pt x="66" y="31"/>
                  </a:cubicBezTo>
                  <a:cubicBezTo>
                    <a:pt x="66" y="36"/>
                    <a:pt x="68" y="41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68" y="41"/>
                    <a:pt x="66" y="36"/>
                    <a:pt x="66" y="31"/>
                  </a:cubicBezTo>
                  <a:cubicBezTo>
                    <a:pt x="66" y="19"/>
                    <a:pt x="76" y="5"/>
                    <a:pt x="79" y="1"/>
                  </a:cubicBezTo>
                  <a:moveTo>
                    <a:pt x="79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moveTo>
                    <a:pt x="80" y="0"/>
                  </a:moveTo>
                  <a:cubicBezTo>
                    <a:pt x="78" y="2"/>
                    <a:pt x="52" y="25"/>
                    <a:pt x="37" y="29"/>
                  </a:cubicBezTo>
                  <a:cubicBezTo>
                    <a:pt x="35" y="29"/>
                    <a:pt x="34" y="30"/>
                    <a:pt x="32" y="30"/>
                  </a:cubicBezTo>
                  <a:cubicBezTo>
                    <a:pt x="29" y="30"/>
                    <a:pt x="26" y="28"/>
                    <a:pt x="25" y="24"/>
                  </a:cubicBezTo>
                  <a:cubicBezTo>
                    <a:pt x="25" y="23"/>
                    <a:pt x="25" y="23"/>
                    <a:pt x="24" y="22"/>
                  </a:cubicBezTo>
                  <a:cubicBezTo>
                    <a:pt x="24" y="20"/>
                    <a:pt x="24" y="19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9"/>
                    <a:pt x="24" y="20"/>
                    <a:pt x="24" y="22"/>
                  </a:cubicBezTo>
                  <a:cubicBezTo>
                    <a:pt x="25" y="27"/>
                    <a:pt x="28" y="30"/>
                    <a:pt x="32" y="30"/>
                  </a:cubicBezTo>
                  <a:cubicBezTo>
                    <a:pt x="34" y="30"/>
                    <a:pt x="35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52" y="25"/>
                    <a:pt x="78" y="2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342"/>
            <p:cNvSpPr/>
            <p:nvPr/>
          </p:nvSpPr>
          <p:spPr bwMode="auto">
            <a:xfrm>
              <a:off x="2328863" y="5657850"/>
              <a:ext cx="36513" cy="7937"/>
            </a:xfrm>
            <a:custGeom>
              <a:avLst/>
              <a:gdLst>
                <a:gd name="T0" fmla="*/ 0 w 13"/>
                <a:gd name="T1" fmla="*/ 0 h 3"/>
                <a:gd name="T2" fmla="*/ 13 w 13"/>
                <a:gd name="T3" fmla="*/ 3 h 3"/>
                <a:gd name="T4" fmla="*/ 12 w 13"/>
                <a:gd name="T5" fmla="*/ 3 h 3"/>
                <a:gd name="T6" fmla="*/ 0 w 13"/>
                <a:gd name="T7" fmla="*/ 0 h 3"/>
                <a:gd name="T8" fmla="*/ 0 w 13"/>
                <a:gd name="T9" fmla="*/ 0 h 3"/>
                <a:gd name="T10" fmla="*/ 0 w 13"/>
                <a:gd name="T11" fmla="*/ 0 h 3"/>
                <a:gd name="T12" fmla="*/ 0 w 1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">
                  <a:moveTo>
                    <a:pt x="0" y="0"/>
                  </a:moveTo>
                  <a:cubicBezTo>
                    <a:pt x="3" y="1"/>
                    <a:pt x="8" y="2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343"/>
            <p:cNvSpPr>
              <a:spLocks noEditPoints="1"/>
            </p:cNvSpPr>
            <p:nvPr/>
          </p:nvSpPr>
          <p:spPr bwMode="auto">
            <a:xfrm>
              <a:off x="2328863" y="5657850"/>
              <a:ext cx="34925" cy="7937"/>
            </a:xfrm>
            <a:custGeom>
              <a:avLst/>
              <a:gdLst>
                <a:gd name="T0" fmla="*/ 0 w 12"/>
                <a:gd name="T1" fmla="*/ 0 h 3"/>
                <a:gd name="T2" fmla="*/ 12 w 12"/>
                <a:gd name="T3" fmla="*/ 3 h 3"/>
                <a:gd name="T4" fmla="*/ 2 w 12"/>
                <a:gd name="T5" fmla="*/ 1 h 3"/>
                <a:gd name="T6" fmla="*/ 0 w 12"/>
                <a:gd name="T7" fmla="*/ 0 h 3"/>
                <a:gd name="T8" fmla="*/ 0 w 12"/>
                <a:gd name="T9" fmla="*/ 0 h 3"/>
                <a:gd name="T10" fmla="*/ 0 w 12"/>
                <a:gd name="T11" fmla="*/ 0 h 3"/>
                <a:gd name="T12" fmla="*/ 0 w 1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">
                  <a:moveTo>
                    <a:pt x="0" y="0"/>
                  </a:moveTo>
                  <a:cubicBezTo>
                    <a:pt x="3" y="1"/>
                    <a:pt x="7" y="2"/>
                    <a:pt x="12" y="3"/>
                  </a:cubicBezTo>
                  <a:cubicBezTo>
                    <a:pt x="8" y="2"/>
                    <a:pt x="5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344"/>
            <p:cNvSpPr>
              <a:spLocks noEditPoints="1"/>
            </p:cNvSpPr>
            <p:nvPr/>
          </p:nvSpPr>
          <p:spPr bwMode="auto">
            <a:xfrm>
              <a:off x="2460626" y="5680075"/>
              <a:ext cx="50800" cy="4762"/>
            </a:xfrm>
            <a:custGeom>
              <a:avLst/>
              <a:gdLst>
                <a:gd name="T0" fmla="*/ 3 w 18"/>
                <a:gd name="T1" fmla="*/ 2 h 2"/>
                <a:gd name="T2" fmla="*/ 3 w 18"/>
                <a:gd name="T3" fmla="*/ 2 h 2"/>
                <a:gd name="T4" fmla="*/ 3 w 18"/>
                <a:gd name="T5" fmla="*/ 2 h 2"/>
                <a:gd name="T6" fmla="*/ 3 w 18"/>
                <a:gd name="T7" fmla="*/ 2 h 2"/>
                <a:gd name="T8" fmla="*/ 0 w 18"/>
                <a:gd name="T9" fmla="*/ 2 h 2"/>
                <a:gd name="T10" fmla="*/ 0 w 18"/>
                <a:gd name="T11" fmla="*/ 2 h 2"/>
                <a:gd name="T12" fmla="*/ 0 w 18"/>
                <a:gd name="T13" fmla="*/ 2 h 2"/>
                <a:gd name="T14" fmla="*/ 0 w 18"/>
                <a:gd name="T15" fmla="*/ 2 h 2"/>
                <a:gd name="T16" fmla="*/ 0 w 18"/>
                <a:gd name="T17" fmla="*/ 2 h 2"/>
                <a:gd name="T18" fmla="*/ 0 w 18"/>
                <a:gd name="T19" fmla="*/ 2 h 2"/>
                <a:gd name="T20" fmla="*/ 0 w 18"/>
                <a:gd name="T21" fmla="*/ 2 h 2"/>
                <a:gd name="T22" fmla="*/ 0 w 18"/>
                <a:gd name="T23" fmla="*/ 2 h 2"/>
                <a:gd name="T24" fmla="*/ 18 w 18"/>
                <a:gd name="T25" fmla="*/ 0 h 2"/>
                <a:gd name="T26" fmla="*/ 3 w 18"/>
                <a:gd name="T27" fmla="*/ 2 h 2"/>
                <a:gd name="T28" fmla="*/ 18 w 18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8" y="0"/>
                  </a:moveTo>
                  <a:cubicBezTo>
                    <a:pt x="13" y="2"/>
                    <a:pt x="8" y="2"/>
                    <a:pt x="3" y="2"/>
                  </a:cubicBezTo>
                  <a:cubicBezTo>
                    <a:pt x="8" y="2"/>
                    <a:pt x="13" y="2"/>
                    <a:pt x="18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345"/>
            <p:cNvSpPr/>
            <p:nvPr/>
          </p:nvSpPr>
          <p:spPr bwMode="auto">
            <a:xfrm>
              <a:off x="2460626" y="5680075"/>
              <a:ext cx="57150" cy="33337"/>
            </a:xfrm>
            <a:custGeom>
              <a:avLst/>
              <a:gdLst>
                <a:gd name="T0" fmla="*/ 19 w 20"/>
                <a:gd name="T1" fmla="*/ 0 h 12"/>
                <a:gd name="T2" fmla="*/ 19 w 20"/>
                <a:gd name="T3" fmla="*/ 0 h 12"/>
                <a:gd name="T4" fmla="*/ 18 w 20"/>
                <a:gd name="T5" fmla="*/ 0 h 12"/>
                <a:gd name="T6" fmla="*/ 3 w 20"/>
                <a:gd name="T7" fmla="*/ 2 h 12"/>
                <a:gd name="T8" fmla="*/ 3 w 20"/>
                <a:gd name="T9" fmla="*/ 2 h 12"/>
                <a:gd name="T10" fmla="*/ 3 w 20"/>
                <a:gd name="T11" fmla="*/ 2 h 12"/>
                <a:gd name="T12" fmla="*/ 3 w 20"/>
                <a:gd name="T13" fmla="*/ 2 h 12"/>
                <a:gd name="T14" fmla="*/ 3 w 20"/>
                <a:gd name="T15" fmla="*/ 2 h 12"/>
                <a:gd name="T16" fmla="*/ 0 w 20"/>
                <a:gd name="T17" fmla="*/ 2 h 12"/>
                <a:gd name="T18" fmla="*/ 0 w 20"/>
                <a:gd name="T19" fmla="*/ 2 h 12"/>
                <a:gd name="T20" fmla="*/ 2 w 20"/>
                <a:gd name="T21" fmla="*/ 12 h 12"/>
                <a:gd name="T22" fmla="*/ 2 w 20"/>
                <a:gd name="T23" fmla="*/ 12 h 12"/>
                <a:gd name="T24" fmla="*/ 2 w 20"/>
                <a:gd name="T25" fmla="*/ 12 h 12"/>
                <a:gd name="T26" fmla="*/ 2 w 20"/>
                <a:gd name="T27" fmla="*/ 12 h 12"/>
                <a:gd name="T28" fmla="*/ 20 w 20"/>
                <a:gd name="T29" fmla="*/ 4 h 12"/>
                <a:gd name="T30" fmla="*/ 19 w 20"/>
                <a:gd name="T31" fmla="*/ 0 h 12"/>
                <a:gd name="T32" fmla="*/ 19 w 20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2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3" y="2"/>
                    <a:pt x="8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7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8" y="10"/>
                    <a:pt x="15" y="8"/>
                    <a:pt x="20" y="4"/>
                  </a:cubicBezTo>
                  <a:cubicBezTo>
                    <a:pt x="20" y="3"/>
                    <a:pt x="19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002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346"/>
            <p:cNvSpPr/>
            <p:nvPr/>
          </p:nvSpPr>
          <p:spPr bwMode="auto">
            <a:xfrm>
              <a:off x="2460626" y="5680075"/>
              <a:ext cx="53975" cy="4762"/>
            </a:xfrm>
            <a:custGeom>
              <a:avLst/>
              <a:gdLst>
                <a:gd name="T0" fmla="*/ 19 w 19"/>
                <a:gd name="T1" fmla="*/ 0 h 2"/>
                <a:gd name="T2" fmla="*/ 3 w 19"/>
                <a:gd name="T3" fmla="*/ 2 h 2"/>
                <a:gd name="T4" fmla="*/ 0 w 19"/>
                <a:gd name="T5" fmla="*/ 2 h 2"/>
                <a:gd name="T6" fmla="*/ 0 w 19"/>
                <a:gd name="T7" fmla="*/ 2 h 2"/>
                <a:gd name="T8" fmla="*/ 0 w 19"/>
                <a:gd name="T9" fmla="*/ 2 h 2"/>
                <a:gd name="T10" fmla="*/ 0 w 19"/>
                <a:gd name="T11" fmla="*/ 2 h 2"/>
                <a:gd name="T12" fmla="*/ 0 w 19"/>
                <a:gd name="T13" fmla="*/ 2 h 2"/>
                <a:gd name="T14" fmla="*/ 0 w 19"/>
                <a:gd name="T15" fmla="*/ 2 h 2"/>
                <a:gd name="T16" fmla="*/ 3 w 19"/>
                <a:gd name="T17" fmla="*/ 2 h 2"/>
                <a:gd name="T18" fmla="*/ 3 w 19"/>
                <a:gd name="T19" fmla="*/ 2 h 2"/>
                <a:gd name="T20" fmla="*/ 3 w 19"/>
                <a:gd name="T21" fmla="*/ 2 h 2"/>
                <a:gd name="T22" fmla="*/ 3 w 19"/>
                <a:gd name="T23" fmla="*/ 2 h 2"/>
                <a:gd name="T24" fmla="*/ 18 w 19"/>
                <a:gd name="T25" fmla="*/ 0 h 2"/>
                <a:gd name="T26" fmla="*/ 19 w 19"/>
                <a:gd name="T27" fmla="*/ 0 h 2"/>
                <a:gd name="T28" fmla="*/ 19 w 19"/>
                <a:gd name="T29" fmla="*/ 0 h 2"/>
                <a:gd name="T30" fmla="*/ 19 w 19"/>
                <a:gd name="T31" fmla="*/ 0 h 2"/>
                <a:gd name="T32" fmla="*/ 19 w 19"/>
                <a:gd name="T33" fmla="*/ 0 h 2"/>
                <a:gd name="T34" fmla="*/ 19 w 19"/>
                <a:gd name="T35" fmla="*/ 0 h 2"/>
                <a:gd name="T36" fmla="*/ 19 w 19"/>
                <a:gd name="T37" fmla="*/ 0 h 2"/>
                <a:gd name="T38" fmla="*/ 19 w 19"/>
                <a:gd name="T39" fmla="*/ 0 h 2"/>
                <a:gd name="T40" fmla="*/ 19 w 19"/>
                <a:gd name="T4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">
                  <a:moveTo>
                    <a:pt x="19" y="0"/>
                  </a:moveTo>
                  <a:cubicBezTo>
                    <a:pt x="13" y="2"/>
                    <a:pt x="8" y="2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8" y="2"/>
                    <a:pt x="13" y="2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Oval 347"/>
            <p:cNvSpPr>
              <a:spLocks noChangeArrowheads="1"/>
            </p:cNvSpPr>
            <p:nvPr/>
          </p:nvSpPr>
          <p:spPr bwMode="auto">
            <a:xfrm>
              <a:off x="2459038" y="5684838"/>
              <a:ext cx="1588" cy="1587"/>
            </a:xfrm>
            <a:prstGeom prst="ellipse">
              <a:avLst/>
            </a:pr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348"/>
            <p:cNvSpPr/>
            <p:nvPr/>
          </p:nvSpPr>
          <p:spPr bwMode="auto">
            <a:xfrm>
              <a:off x="2459038" y="568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Oval 349"/>
            <p:cNvSpPr>
              <a:spLocks noChangeArrowheads="1"/>
            </p:cNvSpPr>
            <p:nvPr/>
          </p:nvSpPr>
          <p:spPr bwMode="auto">
            <a:xfrm>
              <a:off x="2460626" y="5684838"/>
              <a:ext cx="1588" cy="1587"/>
            </a:xfrm>
            <a:prstGeom prst="ellipse">
              <a:avLst/>
            </a:pr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350"/>
            <p:cNvSpPr/>
            <p:nvPr/>
          </p:nvSpPr>
          <p:spPr bwMode="auto">
            <a:xfrm>
              <a:off x="2460626" y="5684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351"/>
            <p:cNvSpPr/>
            <p:nvPr/>
          </p:nvSpPr>
          <p:spPr bwMode="auto">
            <a:xfrm>
              <a:off x="2200276" y="5657850"/>
              <a:ext cx="266700" cy="125412"/>
            </a:xfrm>
            <a:custGeom>
              <a:avLst/>
              <a:gdLst>
                <a:gd name="T0" fmla="*/ 44 w 95"/>
                <a:gd name="T1" fmla="*/ 0 h 45"/>
                <a:gd name="T2" fmla="*/ 42 w 95"/>
                <a:gd name="T3" fmla="*/ 0 h 45"/>
                <a:gd name="T4" fmla="*/ 42 w 95"/>
                <a:gd name="T5" fmla="*/ 0 h 45"/>
                <a:gd name="T6" fmla="*/ 42 w 95"/>
                <a:gd name="T7" fmla="*/ 0 h 45"/>
                <a:gd name="T8" fmla="*/ 2 w 95"/>
                <a:gd name="T9" fmla="*/ 35 h 45"/>
                <a:gd name="T10" fmla="*/ 2 w 95"/>
                <a:gd name="T11" fmla="*/ 35 h 45"/>
                <a:gd name="T12" fmla="*/ 2 w 95"/>
                <a:gd name="T13" fmla="*/ 35 h 45"/>
                <a:gd name="T14" fmla="*/ 2 w 95"/>
                <a:gd name="T15" fmla="*/ 35 h 45"/>
                <a:gd name="T16" fmla="*/ 0 w 95"/>
                <a:gd name="T17" fmla="*/ 45 h 45"/>
                <a:gd name="T18" fmla="*/ 95 w 95"/>
                <a:gd name="T19" fmla="*/ 20 h 45"/>
                <a:gd name="T20" fmla="*/ 95 w 95"/>
                <a:gd name="T21" fmla="*/ 20 h 45"/>
                <a:gd name="T22" fmla="*/ 93 w 95"/>
                <a:gd name="T23" fmla="*/ 10 h 45"/>
                <a:gd name="T24" fmla="*/ 93 w 95"/>
                <a:gd name="T25" fmla="*/ 10 h 45"/>
                <a:gd name="T26" fmla="*/ 93 w 95"/>
                <a:gd name="T27" fmla="*/ 10 h 45"/>
                <a:gd name="T28" fmla="*/ 93 w 95"/>
                <a:gd name="T29" fmla="*/ 10 h 45"/>
                <a:gd name="T30" fmla="*/ 93 w 95"/>
                <a:gd name="T31" fmla="*/ 10 h 45"/>
                <a:gd name="T32" fmla="*/ 93 w 95"/>
                <a:gd name="T33" fmla="*/ 10 h 45"/>
                <a:gd name="T34" fmla="*/ 93 w 95"/>
                <a:gd name="T35" fmla="*/ 10 h 45"/>
                <a:gd name="T36" fmla="*/ 92 w 95"/>
                <a:gd name="T37" fmla="*/ 10 h 45"/>
                <a:gd name="T38" fmla="*/ 92 w 95"/>
                <a:gd name="T39" fmla="*/ 10 h 45"/>
                <a:gd name="T40" fmla="*/ 59 w 95"/>
                <a:gd name="T41" fmla="*/ 3 h 45"/>
                <a:gd name="T42" fmla="*/ 46 w 95"/>
                <a:gd name="T43" fmla="*/ 0 h 45"/>
                <a:gd name="T44" fmla="*/ 44 w 95"/>
                <a:gd name="T4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45">
                  <a:moveTo>
                    <a:pt x="44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3"/>
                    <a:pt x="17" y="34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1" y="40"/>
                    <a:pt x="0" y="45"/>
                  </a:cubicBezTo>
                  <a:cubicBezTo>
                    <a:pt x="28" y="25"/>
                    <a:pt x="61" y="23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15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0" y="10"/>
                    <a:pt x="68" y="6"/>
                    <a:pt x="59" y="3"/>
                  </a:cubicBezTo>
                  <a:cubicBezTo>
                    <a:pt x="54" y="2"/>
                    <a:pt x="49" y="1"/>
                    <a:pt x="46" y="0"/>
                  </a:cubicBezTo>
                  <a:cubicBezTo>
                    <a:pt x="45" y="0"/>
                    <a:pt x="44" y="0"/>
                    <a:pt x="44" y="0"/>
                  </a:cubicBezTo>
                </a:path>
              </a:pathLst>
            </a:custGeom>
            <a:solidFill>
              <a:srgbClr val="B7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352"/>
            <p:cNvSpPr/>
            <p:nvPr/>
          </p:nvSpPr>
          <p:spPr bwMode="auto">
            <a:xfrm>
              <a:off x="1962151" y="5614988"/>
              <a:ext cx="117475" cy="123825"/>
            </a:xfrm>
            <a:custGeom>
              <a:avLst/>
              <a:gdLst>
                <a:gd name="T0" fmla="*/ 0 w 42"/>
                <a:gd name="T1" fmla="*/ 0 h 44"/>
                <a:gd name="T2" fmla="*/ 0 w 42"/>
                <a:gd name="T3" fmla="*/ 6 h 44"/>
                <a:gd name="T4" fmla="*/ 18 w 42"/>
                <a:gd name="T5" fmla="*/ 25 h 44"/>
                <a:gd name="T6" fmla="*/ 19 w 42"/>
                <a:gd name="T7" fmla="*/ 26 h 44"/>
                <a:gd name="T8" fmla="*/ 41 w 42"/>
                <a:gd name="T9" fmla="*/ 44 h 44"/>
                <a:gd name="T10" fmla="*/ 41 w 42"/>
                <a:gd name="T11" fmla="*/ 44 h 44"/>
                <a:gd name="T12" fmla="*/ 42 w 42"/>
                <a:gd name="T13" fmla="*/ 34 h 44"/>
                <a:gd name="T14" fmla="*/ 42 w 42"/>
                <a:gd name="T15" fmla="*/ 34 h 44"/>
                <a:gd name="T16" fmla="*/ 42 w 42"/>
                <a:gd name="T17" fmla="*/ 34 h 44"/>
                <a:gd name="T18" fmla="*/ 42 w 42"/>
                <a:gd name="T19" fmla="*/ 34 h 44"/>
                <a:gd name="T20" fmla="*/ 42 w 42"/>
                <a:gd name="T21" fmla="*/ 34 h 44"/>
                <a:gd name="T22" fmla="*/ 42 w 42"/>
                <a:gd name="T23" fmla="*/ 34 h 44"/>
                <a:gd name="T24" fmla="*/ 42 w 42"/>
                <a:gd name="T25" fmla="*/ 34 h 44"/>
                <a:gd name="T26" fmla="*/ 42 w 42"/>
                <a:gd name="T27" fmla="*/ 34 h 44"/>
                <a:gd name="T28" fmla="*/ 42 w 42"/>
                <a:gd name="T29" fmla="*/ 34 h 44"/>
                <a:gd name="T30" fmla="*/ 42 w 42"/>
                <a:gd name="T31" fmla="*/ 34 h 44"/>
                <a:gd name="T32" fmla="*/ 42 w 42"/>
                <a:gd name="T33" fmla="*/ 34 h 44"/>
                <a:gd name="T34" fmla="*/ 42 w 42"/>
                <a:gd name="T35" fmla="*/ 34 h 44"/>
                <a:gd name="T36" fmla="*/ 42 w 42"/>
                <a:gd name="T37" fmla="*/ 33 h 44"/>
                <a:gd name="T38" fmla="*/ 37 w 42"/>
                <a:gd name="T39" fmla="*/ 34 h 44"/>
                <a:gd name="T40" fmla="*/ 29 w 42"/>
                <a:gd name="T41" fmla="*/ 26 h 44"/>
                <a:gd name="T42" fmla="*/ 29 w 42"/>
                <a:gd name="T43" fmla="*/ 21 h 44"/>
                <a:gd name="T44" fmla="*/ 29 w 42"/>
                <a:gd name="T45" fmla="*/ 21 h 44"/>
                <a:gd name="T46" fmla="*/ 35 w 42"/>
                <a:gd name="T47" fmla="*/ 2 h 44"/>
                <a:gd name="T48" fmla="*/ 35 w 42"/>
                <a:gd name="T49" fmla="*/ 2 h 44"/>
                <a:gd name="T50" fmla="*/ 35 w 42"/>
                <a:gd name="T51" fmla="*/ 2 h 44"/>
                <a:gd name="T52" fmla="*/ 35 w 42"/>
                <a:gd name="T53" fmla="*/ 2 h 44"/>
                <a:gd name="T54" fmla="*/ 35 w 42"/>
                <a:gd name="T55" fmla="*/ 2 h 44"/>
                <a:gd name="T56" fmla="*/ 11 w 42"/>
                <a:gd name="T57" fmla="*/ 15 h 44"/>
                <a:gd name="T58" fmla="*/ 11 w 42"/>
                <a:gd name="T59" fmla="*/ 15 h 44"/>
                <a:gd name="T60" fmla="*/ 11 w 42"/>
                <a:gd name="T61" fmla="*/ 15 h 44"/>
                <a:gd name="T62" fmla="*/ 11 w 42"/>
                <a:gd name="T63" fmla="*/ 15 h 44"/>
                <a:gd name="T64" fmla="*/ 11 w 42"/>
                <a:gd name="T65" fmla="*/ 15 h 44"/>
                <a:gd name="T66" fmla="*/ 6 w 42"/>
                <a:gd name="T67" fmla="*/ 14 h 44"/>
                <a:gd name="T68" fmla="*/ 6 w 42"/>
                <a:gd name="T69" fmla="*/ 14 h 44"/>
                <a:gd name="T70" fmla="*/ 6 w 42"/>
                <a:gd name="T71" fmla="*/ 14 h 44"/>
                <a:gd name="T72" fmla="*/ 6 w 42"/>
                <a:gd name="T73" fmla="*/ 14 h 44"/>
                <a:gd name="T74" fmla="*/ 6 w 42"/>
                <a:gd name="T75" fmla="*/ 14 h 44"/>
                <a:gd name="T76" fmla="*/ 5 w 42"/>
                <a:gd name="T77" fmla="*/ 14 h 44"/>
                <a:gd name="T78" fmla="*/ 5 w 42"/>
                <a:gd name="T79" fmla="*/ 14 h 44"/>
                <a:gd name="T80" fmla="*/ 5 w 42"/>
                <a:gd name="T81" fmla="*/ 14 h 44"/>
                <a:gd name="T82" fmla="*/ 0 w 42"/>
                <a:gd name="T83" fmla="*/ 1 h 44"/>
                <a:gd name="T84" fmla="*/ 0 w 42"/>
                <a:gd name="T8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44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18"/>
                    <a:pt x="11" y="22"/>
                    <a:pt x="18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3" y="37"/>
                    <a:pt x="31" y="43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38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0" y="33"/>
                    <a:pt x="39" y="34"/>
                    <a:pt x="37" y="34"/>
                  </a:cubicBezTo>
                  <a:cubicBezTo>
                    <a:pt x="33" y="34"/>
                    <a:pt x="30" y="31"/>
                    <a:pt x="29" y="26"/>
                  </a:cubicBezTo>
                  <a:cubicBezTo>
                    <a:pt x="29" y="24"/>
                    <a:pt x="29" y="23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14"/>
                    <a:pt x="32" y="7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2" y="5"/>
                    <a:pt x="2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9" y="15"/>
                    <a:pt x="7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0" y="7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B7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353"/>
            <p:cNvSpPr>
              <a:spLocks noEditPoints="1"/>
            </p:cNvSpPr>
            <p:nvPr/>
          </p:nvSpPr>
          <p:spPr bwMode="auto">
            <a:xfrm>
              <a:off x="2079626" y="5713413"/>
              <a:ext cx="387350" cy="25400"/>
            </a:xfrm>
            <a:custGeom>
              <a:avLst/>
              <a:gdLst>
                <a:gd name="T0" fmla="*/ 3 w 138"/>
                <a:gd name="T1" fmla="*/ 9 h 9"/>
                <a:gd name="T2" fmla="*/ 3 w 138"/>
                <a:gd name="T3" fmla="*/ 9 h 9"/>
                <a:gd name="T4" fmla="*/ 3 w 138"/>
                <a:gd name="T5" fmla="*/ 9 h 9"/>
                <a:gd name="T6" fmla="*/ 3 w 138"/>
                <a:gd name="T7" fmla="*/ 9 h 9"/>
                <a:gd name="T8" fmla="*/ 0 w 138"/>
                <a:gd name="T9" fmla="*/ 9 h 9"/>
                <a:gd name="T10" fmla="*/ 0 w 138"/>
                <a:gd name="T11" fmla="*/ 9 h 9"/>
                <a:gd name="T12" fmla="*/ 0 w 138"/>
                <a:gd name="T13" fmla="*/ 9 h 9"/>
                <a:gd name="T14" fmla="*/ 10 w 138"/>
                <a:gd name="T15" fmla="*/ 8 h 9"/>
                <a:gd name="T16" fmla="*/ 3 w 138"/>
                <a:gd name="T17" fmla="*/ 9 h 9"/>
                <a:gd name="T18" fmla="*/ 10 w 138"/>
                <a:gd name="T19" fmla="*/ 8 h 9"/>
                <a:gd name="T20" fmla="*/ 11 w 138"/>
                <a:gd name="T21" fmla="*/ 8 h 9"/>
                <a:gd name="T22" fmla="*/ 10 w 138"/>
                <a:gd name="T23" fmla="*/ 8 h 9"/>
                <a:gd name="T24" fmla="*/ 11 w 138"/>
                <a:gd name="T25" fmla="*/ 8 h 9"/>
                <a:gd name="T26" fmla="*/ 11 w 138"/>
                <a:gd name="T27" fmla="*/ 8 h 9"/>
                <a:gd name="T28" fmla="*/ 11 w 138"/>
                <a:gd name="T29" fmla="*/ 8 h 9"/>
                <a:gd name="T30" fmla="*/ 11 w 138"/>
                <a:gd name="T31" fmla="*/ 8 h 9"/>
                <a:gd name="T32" fmla="*/ 138 w 138"/>
                <a:gd name="T33" fmla="*/ 0 h 9"/>
                <a:gd name="T34" fmla="*/ 138 w 138"/>
                <a:gd name="T35" fmla="*/ 0 h 9"/>
                <a:gd name="T36" fmla="*/ 138 w 138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" h="9"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10" y="8"/>
                  </a:moveTo>
                  <a:cubicBezTo>
                    <a:pt x="8" y="9"/>
                    <a:pt x="5" y="9"/>
                    <a:pt x="3" y="9"/>
                  </a:cubicBezTo>
                  <a:cubicBezTo>
                    <a:pt x="5" y="9"/>
                    <a:pt x="8" y="9"/>
                    <a:pt x="10" y="8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moveTo>
                    <a:pt x="138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</a:path>
              </a:pathLst>
            </a:custGeom>
            <a:solidFill>
              <a:srgbClr val="0022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354"/>
            <p:cNvSpPr/>
            <p:nvPr/>
          </p:nvSpPr>
          <p:spPr bwMode="auto">
            <a:xfrm>
              <a:off x="1962151" y="5614988"/>
              <a:ext cx="0" cy="17462"/>
            </a:xfrm>
            <a:custGeom>
              <a:avLst/>
              <a:gdLst>
                <a:gd name="T0" fmla="*/ 0 h 6"/>
                <a:gd name="T1" fmla="*/ 6 h 6"/>
                <a:gd name="T2" fmla="*/ 0 h 6"/>
                <a:gd name="T3" fmla="*/ 0 h 6"/>
                <a:gd name="T4" fmla="*/ 0 h 6"/>
                <a:gd name="T5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7B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355"/>
            <p:cNvSpPr/>
            <p:nvPr/>
          </p:nvSpPr>
          <p:spPr bwMode="auto">
            <a:xfrm>
              <a:off x="1535113" y="4535488"/>
              <a:ext cx="358775" cy="476250"/>
            </a:xfrm>
            <a:custGeom>
              <a:avLst/>
              <a:gdLst>
                <a:gd name="T0" fmla="*/ 127 w 128"/>
                <a:gd name="T1" fmla="*/ 16 h 170"/>
                <a:gd name="T2" fmla="*/ 128 w 128"/>
                <a:gd name="T3" fmla="*/ 16 h 170"/>
                <a:gd name="T4" fmla="*/ 123 w 128"/>
                <a:gd name="T5" fmla="*/ 170 h 170"/>
                <a:gd name="T6" fmla="*/ 0 w 128"/>
                <a:gd name="T7" fmla="*/ 165 h 170"/>
                <a:gd name="T8" fmla="*/ 21 w 128"/>
                <a:gd name="T9" fmla="*/ 0 h 170"/>
                <a:gd name="T10" fmla="*/ 21 w 128"/>
                <a:gd name="T11" fmla="*/ 0 h 170"/>
                <a:gd name="T12" fmla="*/ 127 w 128"/>
                <a:gd name="T13" fmla="*/ 1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70">
                  <a:moveTo>
                    <a:pt x="127" y="16"/>
                  </a:moveTo>
                  <a:cubicBezTo>
                    <a:pt x="128" y="16"/>
                    <a:pt x="128" y="16"/>
                    <a:pt x="128" y="16"/>
                  </a:cubicBezTo>
                  <a:cubicBezTo>
                    <a:pt x="124" y="72"/>
                    <a:pt x="121" y="134"/>
                    <a:pt x="123" y="170"/>
                  </a:cubicBezTo>
                  <a:cubicBezTo>
                    <a:pt x="81" y="158"/>
                    <a:pt x="37" y="156"/>
                    <a:pt x="0" y="165"/>
                  </a:cubicBezTo>
                  <a:cubicBezTo>
                    <a:pt x="1" y="153"/>
                    <a:pt x="9" y="74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6" y="11"/>
                    <a:pt x="83" y="21"/>
                    <a:pt x="127" y="16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356"/>
            <p:cNvSpPr>
              <a:spLocks noEditPoints="1"/>
            </p:cNvSpPr>
            <p:nvPr/>
          </p:nvSpPr>
          <p:spPr bwMode="auto">
            <a:xfrm>
              <a:off x="1590676" y="4535488"/>
              <a:ext cx="3175" cy="4762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  <a:gd name="T16" fmla="*/ 1 w 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357"/>
            <p:cNvSpPr/>
            <p:nvPr/>
          </p:nvSpPr>
          <p:spPr bwMode="auto">
            <a:xfrm>
              <a:off x="1830388" y="4579938"/>
              <a:ext cx="58738" cy="3175"/>
            </a:xfrm>
            <a:custGeom>
              <a:avLst/>
              <a:gdLst>
                <a:gd name="T0" fmla="*/ 21 w 21"/>
                <a:gd name="T1" fmla="*/ 0 h 1"/>
                <a:gd name="T2" fmla="*/ 0 w 21"/>
                <a:gd name="T3" fmla="*/ 1 h 1"/>
                <a:gd name="T4" fmla="*/ 21 w 2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cubicBezTo>
                    <a:pt x="14" y="1"/>
                    <a:pt x="7" y="1"/>
                    <a:pt x="0" y="1"/>
                  </a:cubicBezTo>
                  <a:cubicBezTo>
                    <a:pt x="7" y="1"/>
                    <a:pt x="14" y="1"/>
                    <a:pt x="2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358"/>
            <p:cNvSpPr/>
            <p:nvPr/>
          </p:nvSpPr>
          <p:spPr bwMode="auto">
            <a:xfrm>
              <a:off x="1874838" y="4579938"/>
              <a:ext cx="19050" cy="431800"/>
            </a:xfrm>
            <a:custGeom>
              <a:avLst/>
              <a:gdLst>
                <a:gd name="T0" fmla="*/ 7 w 7"/>
                <a:gd name="T1" fmla="*/ 0 h 154"/>
                <a:gd name="T2" fmla="*/ 1 w 7"/>
                <a:gd name="T3" fmla="*/ 127 h 154"/>
                <a:gd name="T4" fmla="*/ 2 w 7"/>
                <a:gd name="T5" fmla="*/ 154 h 154"/>
                <a:gd name="T6" fmla="*/ 2 w 7"/>
                <a:gd name="T7" fmla="*/ 154 h 154"/>
                <a:gd name="T8" fmla="*/ 6 w 7"/>
                <a:gd name="T9" fmla="*/ 25 h 154"/>
                <a:gd name="T10" fmla="*/ 7 w 7"/>
                <a:gd name="T1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4">
                  <a:moveTo>
                    <a:pt x="7" y="0"/>
                  </a:moveTo>
                  <a:cubicBezTo>
                    <a:pt x="4" y="44"/>
                    <a:pt x="1" y="91"/>
                    <a:pt x="1" y="127"/>
                  </a:cubicBezTo>
                  <a:cubicBezTo>
                    <a:pt x="1" y="137"/>
                    <a:pt x="2" y="146"/>
                    <a:pt x="2" y="154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23"/>
                    <a:pt x="2" y="73"/>
                    <a:pt x="6" y="25"/>
                  </a:cubicBezTo>
                  <a:cubicBezTo>
                    <a:pt x="6" y="17"/>
                    <a:pt x="7" y="8"/>
                    <a:pt x="7" y="0"/>
                  </a:cubicBezTo>
                </a:path>
              </a:pathLst>
            </a:custGeom>
            <a:solidFill>
              <a:srgbClr val="438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359"/>
            <p:cNvSpPr/>
            <p:nvPr/>
          </p:nvSpPr>
          <p:spPr bwMode="auto">
            <a:xfrm>
              <a:off x="1874838" y="500856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360"/>
            <p:cNvSpPr/>
            <p:nvPr/>
          </p:nvSpPr>
          <p:spPr bwMode="auto">
            <a:xfrm>
              <a:off x="1590676" y="4535488"/>
              <a:ext cx="303213" cy="476250"/>
            </a:xfrm>
            <a:custGeom>
              <a:avLst/>
              <a:gdLst>
                <a:gd name="T0" fmla="*/ 1 w 108"/>
                <a:gd name="T1" fmla="*/ 0 h 170"/>
                <a:gd name="T2" fmla="*/ 1 w 108"/>
                <a:gd name="T3" fmla="*/ 0 h 170"/>
                <a:gd name="T4" fmla="*/ 1 w 108"/>
                <a:gd name="T5" fmla="*/ 0 h 170"/>
                <a:gd name="T6" fmla="*/ 0 w 108"/>
                <a:gd name="T7" fmla="*/ 2 h 170"/>
                <a:gd name="T8" fmla="*/ 0 w 108"/>
                <a:gd name="T9" fmla="*/ 2 h 170"/>
                <a:gd name="T10" fmla="*/ 90 w 108"/>
                <a:gd name="T11" fmla="*/ 38 h 170"/>
                <a:gd name="T12" fmla="*/ 101 w 108"/>
                <a:gd name="T13" fmla="*/ 169 h 170"/>
                <a:gd name="T14" fmla="*/ 103 w 108"/>
                <a:gd name="T15" fmla="*/ 170 h 170"/>
                <a:gd name="T16" fmla="*/ 103 w 108"/>
                <a:gd name="T17" fmla="*/ 170 h 170"/>
                <a:gd name="T18" fmla="*/ 102 w 108"/>
                <a:gd name="T19" fmla="*/ 143 h 170"/>
                <a:gd name="T20" fmla="*/ 108 w 108"/>
                <a:gd name="T21" fmla="*/ 16 h 170"/>
                <a:gd name="T22" fmla="*/ 108 w 108"/>
                <a:gd name="T23" fmla="*/ 16 h 170"/>
                <a:gd name="T24" fmla="*/ 107 w 108"/>
                <a:gd name="T25" fmla="*/ 16 h 170"/>
                <a:gd name="T26" fmla="*/ 107 w 108"/>
                <a:gd name="T27" fmla="*/ 16 h 170"/>
                <a:gd name="T28" fmla="*/ 106 w 108"/>
                <a:gd name="T29" fmla="*/ 16 h 170"/>
                <a:gd name="T30" fmla="*/ 106 w 108"/>
                <a:gd name="T31" fmla="*/ 16 h 170"/>
                <a:gd name="T32" fmla="*/ 85 w 108"/>
                <a:gd name="T33" fmla="*/ 17 h 170"/>
                <a:gd name="T34" fmla="*/ 85 w 108"/>
                <a:gd name="T35" fmla="*/ 17 h 170"/>
                <a:gd name="T36" fmla="*/ 85 w 108"/>
                <a:gd name="T37" fmla="*/ 17 h 170"/>
                <a:gd name="T38" fmla="*/ 85 w 108"/>
                <a:gd name="T39" fmla="*/ 17 h 170"/>
                <a:gd name="T40" fmla="*/ 85 w 108"/>
                <a:gd name="T41" fmla="*/ 17 h 170"/>
                <a:gd name="T42" fmla="*/ 85 w 108"/>
                <a:gd name="T43" fmla="*/ 17 h 170"/>
                <a:gd name="T44" fmla="*/ 85 w 108"/>
                <a:gd name="T45" fmla="*/ 17 h 170"/>
                <a:gd name="T46" fmla="*/ 85 w 108"/>
                <a:gd name="T47" fmla="*/ 17 h 170"/>
                <a:gd name="T48" fmla="*/ 3 w 108"/>
                <a:gd name="T49" fmla="*/ 1 h 170"/>
                <a:gd name="T50" fmla="*/ 3 w 108"/>
                <a:gd name="T51" fmla="*/ 1 h 170"/>
                <a:gd name="T52" fmla="*/ 3 w 108"/>
                <a:gd name="T53" fmla="*/ 1 h 170"/>
                <a:gd name="T54" fmla="*/ 3 w 108"/>
                <a:gd name="T55" fmla="*/ 1 h 170"/>
                <a:gd name="T56" fmla="*/ 3 w 108"/>
                <a:gd name="T57" fmla="*/ 1 h 170"/>
                <a:gd name="T58" fmla="*/ 3 w 108"/>
                <a:gd name="T59" fmla="*/ 1 h 170"/>
                <a:gd name="T60" fmla="*/ 3 w 108"/>
                <a:gd name="T61" fmla="*/ 1 h 170"/>
                <a:gd name="T62" fmla="*/ 3 w 108"/>
                <a:gd name="T63" fmla="*/ 1 h 170"/>
                <a:gd name="T64" fmla="*/ 2 w 108"/>
                <a:gd name="T65" fmla="*/ 1 h 170"/>
                <a:gd name="T66" fmla="*/ 2 w 108"/>
                <a:gd name="T67" fmla="*/ 1 h 170"/>
                <a:gd name="T68" fmla="*/ 2 w 108"/>
                <a:gd name="T69" fmla="*/ 1 h 170"/>
                <a:gd name="T70" fmla="*/ 2 w 108"/>
                <a:gd name="T71" fmla="*/ 1 h 170"/>
                <a:gd name="T72" fmla="*/ 1 w 108"/>
                <a:gd name="T73" fmla="*/ 0 h 170"/>
                <a:gd name="T74" fmla="*/ 1 w 108"/>
                <a:gd name="T75" fmla="*/ 0 h 170"/>
                <a:gd name="T76" fmla="*/ 1 w 108"/>
                <a:gd name="T77" fmla="*/ 0 h 170"/>
                <a:gd name="T78" fmla="*/ 1 w 108"/>
                <a:gd name="T7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" h="17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3" y="27"/>
                    <a:pt x="57" y="32"/>
                    <a:pt x="90" y="38"/>
                  </a:cubicBezTo>
                  <a:cubicBezTo>
                    <a:pt x="95" y="81"/>
                    <a:pt x="93" y="127"/>
                    <a:pt x="101" y="169"/>
                  </a:cubicBezTo>
                  <a:cubicBezTo>
                    <a:pt x="102" y="169"/>
                    <a:pt x="102" y="169"/>
                    <a:pt x="103" y="170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3" y="162"/>
                    <a:pt x="102" y="153"/>
                    <a:pt x="102" y="143"/>
                  </a:cubicBezTo>
                  <a:cubicBezTo>
                    <a:pt x="102" y="107"/>
                    <a:pt x="105" y="60"/>
                    <a:pt x="108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99" y="17"/>
                    <a:pt x="92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52" y="17"/>
                    <a:pt x="23" y="9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361"/>
            <p:cNvSpPr/>
            <p:nvPr/>
          </p:nvSpPr>
          <p:spPr bwMode="auto">
            <a:xfrm>
              <a:off x="1535113" y="4540250"/>
              <a:ext cx="339725" cy="468312"/>
            </a:xfrm>
            <a:custGeom>
              <a:avLst/>
              <a:gdLst>
                <a:gd name="T0" fmla="*/ 110 w 121"/>
                <a:gd name="T1" fmla="*/ 36 h 167"/>
                <a:gd name="T2" fmla="*/ 20 w 121"/>
                <a:gd name="T3" fmla="*/ 0 h 167"/>
                <a:gd name="T4" fmla="*/ 0 w 121"/>
                <a:gd name="T5" fmla="*/ 163 h 167"/>
                <a:gd name="T6" fmla="*/ 121 w 121"/>
                <a:gd name="T7" fmla="*/ 167 h 167"/>
                <a:gd name="T8" fmla="*/ 110 w 121"/>
                <a:gd name="T9" fmla="*/ 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67">
                  <a:moveTo>
                    <a:pt x="110" y="36"/>
                  </a:moveTo>
                  <a:cubicBezTo>
                    <a:pt x="77" y="30"/>
                    <a:pt x="43" y="25"/>
                    <a:pt x="20" y="0"/>
                  </a:cubicBezTo>
                  <a:cubicBezTo>
                    <a:pt x="9" y="73"/>
                    <a:pt x="1" y="151"/>
                    <a:pt x="0" y="163"/>
                  </a:cubicBezTo>
                  <a:cubicBezTo>
                    <a:pt x="37" y="154"/>
                    <a:pt x="79" y="156"/>
                    <a:pt x="121" y="167"/>
                  </a:cubicBezTo>
                  <a:cubicBezTo>
                    <a:pt x="113" y="125"/>
                    <a:pt x="115" y="79"/>
                    <a:pt x="110" y="36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362"/>
            <p:cNvSpPr>
              <a:spLocks noEditPoints="1"/>
            </p:cNvSpPr>
            <p:nvPr/>
          </p:nvSpPr>
          <p:spPr bwMode="auto">
            <a:xfrm>
              <a:off x="1622426" y="5897563"/>
              <a:ext cx="260350" cy="261937"/>
            </a:xfrm>
            <a:custGeom>
              <a:avLst/>
              <a:gdLst>
                <a:gd name="T0" fmla="*/ 47 w 93"/>
                <a:gd name="T1" fmla="*/ 0 h 93"/>
                <a:gd name="T2" fmla="*/ 3 w 93"/>
                <a:gd name="T3" fmla="*/ 30 h 93"/>
                <a:gd name="T4" fmla="*/ 0 w 93"/>
                <a:gd name="T5" fmla="*/ 47 h 93"/>
                <a:gd name="T6" fmla="*/ 47 w 93"/>
                <a:gd name="T7" fmla="*/ 93 h 93"/>
                <a:gd name="T8" fmla="*/ 93 w 93"/>
                <a:gd name="T9" fmla="*/ 49 h 93"/>
                <a:gd name="T10" fmla="*/ 93 w 93"/>
                <a:gd name="T11" fmla="*/ 47 h 93"/>
                <a:gd name="T12" fmla="*/ 47 w 93"/>
                <a:gd name="T13" fmla="*/ 0 h 93"/>
                <a:gd name="T14" fmla="*/ 75 w 93"/>
                <a:gd name="T15" fmla="*/ 47 h 93"/>
                <a:gd name="T16" fmla="*/ 47 w 93"/>
                <a:gd name="T17" fmla="*/ 75 h 93"/>
                <a:gd name="T18" fmla="*/ 18 w 93"/>
                <a:gd name="T19" fmla="*/ 47 h 93"/>
                <a:gd name="T20" fmla="*/ 21 w 93"/>
                <a:gd name="T21" fmla="*/ 35 h 93"/>
                <a:gd name="T22" fmla="*/ 47 w 93"/>
                <a:gd name="T23" fmla="*/ 18 h 93"/>
                <a:gd name="T24" fmla="*/ 75 w 93"/>
                <a:gd name="T25" fmla="*/ 46 h 93"/>
                <a:gd name="T26" fmla="*/ 75 w 93"/>
                <a:gd name="T27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93">
                  <a:moveTo>
                    <a:pt x="47" y="0"/>
                  </a:moveTo>
                  <a:cubicBezTo>
                    <a:pt x="27" y="0"/>
                    <a:pt x="10" y="13"/>
                    <a:pt x="3" y="30"/>
                  </a:cubicBezTo>
                  <a:cubicBezTo>
                    <a:pt x="1" y="35"/>
                    <a:pt x="0" y="41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1" y="93"/>
                    <a:pt x="91" y="73"/>
                    <a:pt x="93" y="49"/>
                  </a:cubicBezTo>
                  <a:cubicBezTo>
                    <a:pt x="93" y="48"/>
                    <a:pt x="93" y="47"/>
                    <a:pt x="93" y="47"/>
                  </a:cubicBezTo>
                  <a:cubicBezTo>
                    <a:pt x="93" y="21"/>
                    <a:pt x="72" y="0"/>
                    <a:pt x="47" y="0"/>
                  </a:cubicBezTo>
                  <a:close/>
                  <a:moveTo>
                    <a:pt x="75" y="47"/>
                  </a:moveTo>
                  <a:cubicBezTo>
                    <a:pt x="75" y="62"/>
                    <a:pt x="62" y="75"/>
                    <a:pt x="47" y="75"/>
                  </a:cubicBezTo>
                  <a:cubicBezTo>
                    <a:pt x="31" y="75"/>
                    <a:pt x="18" y="62"/>
                    <a:pt x="18" y="47"/>
                  </a:cubicBezTo>
                  <a:cubicBezTo>
                    <a:pt x="18" y="42"/>
                    <a:pt x="19" y="38"/>
                    <a:pt x="21" y="35"/>
                  </a:cubicBezTo>
                  <a:cubicBezTo>
                    <a:pt x="25" y="25"/>
                    <a:pt x="35" y="18"/>
                    <a:pt x="47" y="18"/>
                  </a:cubicBezTo>
                  <a:cubicBezTo>
                    <a:pt x="62" y="18"/>
                    <a:pt x="75" y="30"/>
                    <a:pt x="75" y="46"/>
                  </a:cubicBezTo>
                  <a:lnTo>
                    <a:pt x="75" y="47"/>
                  </a:ln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363"/>
            <p:cNvSpPr/>
            <p:nvPr/>
          </p:nvSpPr>
          <p:spPr bwMode="auto">
            <a:xfrm>
              <a:off x="1531938" y="3476625"/>
              <a:ext cx="314325" cy="312737"/>
            </a:xfrm>
            <a:custGeom>
              <a:avLst/>
              <a:gdLst>
                <a:gd name="T0" fmla="*/ 112 w 112"/>
                <a:gd name="T1" fmla="*/ 86 h 111"/>
                <a:gd name="T2" fmla="*/ 76 w 112"/>
                <a:gd name="T3" fmla="*/ 109 h 111"/>
                <a:gd name="T4" fmla="*/ 38 w 112"/>
                <a:gd name="T5" fmla="*/ 17 h 111"/>
                <a:gd name="T6" fmla="*/ 86 w 112"/>
                <a:gd name="T7" fmla="*/ 20 h 111"/>
                <a:gd name="T8" fmla="*/ 112 w 112"/>
                <a:gd name="T9" fmla="*/ 8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1">
                  <a:moveTo>
                    <a:pt x="112" y="86"/>
                  </a:moveTo>
                  <a:cubicBezTo>
                    <a:pt x="111" y="91"/>
                    <a:pt x="105" y="108"/>
                    <a:pt x="76" y="109"/>
                  </a:cubicBezTo>
                  <a:cubicBezTo>
                    <a:pt x="28" y="111"/>
                    <a:pt x="0" y="41"/>
                    <a:pt x="38" y="17"/>
                  </a:cubicBezTo>
                  <a:cubicBezTo>
                    <a:pt x="65" y="0"/>
                    <a:pt x="84" y="18"/>
                    <a:pt x="86" y="20"/>
                  </a:cubicBezTo>
                  <a:cubicBezTo>
                    <a:pt x="92" y="43"/>
                    <a:pt x="101" y="66"/>
                    <a:pt x="112" y="86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364"/>
            <p:cNvSpPr/>
            <p:nvPr/>
          </p:nvSpPr>
          <p:spPr bwMode="auto">
            <a:xfrm>
              <a:off x="1673226" y="5948363"/>
              <a:ext cx="158750" cy="160337"/>
            </a:xfrm>
            <a:custGeom>
              <a:avLst/>
              <a:gdLst>
                <a:gd name="T0" fmla="*/ 57 w 57"/>
                <a:gd name="T1" fmla="*/ 28 h 57"/>
                <a:gd name="T2" fmla="*/ 29 w 57"/>
                <a:gd name="T3" fmla="*/ 0 h 57"/>
                <a:gd name="T4" fmla="*/ 3 w 57"/>
                <a:gd name="T5" fmla="*/ 17 h 57"/>
                <a:gd name="T6" fmla="*/ 0 w 57"/>
                <a:gd name="T7" fmla="*/ 29 h 57"/>
                <a:gd name="T8" fmla="*/ 29 w 57"/>
                <a:gd name="T9" fmla="*/ 57 h 57"/>
                <a:gd name="T10" fmla="*/ 57 w 57"/>
                <a:gd name="T11" fmla="*/ 29 h 57"/>
                <a:gd name="T12" fmla="*/ 57 w 57"/>
                <a:gd name="T13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57" y="28"/>
                  </a:moveTo>
                  <a:cubicBezTo>
                    <a:pt x="57" y="12"/>
                    <a:pt x="44" y="0"/>
                    <a:pt x="29" y="0"/>
                  </a:cubicBezTo>
                  <a:cubicBezTo>
                    <a:pt x="17" y="0"/>
                    <a:pt x="7" y="7"/>
                    <a:pt x="3" y="17"/>
                  </a:cubicBezTo>
                  <a:cubicBezTo>
                    <a:pt x="1" y="20"/>
                    <a:pt x="0" y="24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9"/>
                  </a:cubicBezTo>
                  <a:lnTo>
                    <a:pt x="57" y="28"/>
                  </a:lnTo>
                  <a:close/>
                </a:path>
              </a:pathLst>
            </a:custGeom>
            <a:solidFill>
              <a:srgbClr val="9C9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365"/>
            <p:cNvSpPr/>
            <p:nvPr/>
          </p:nvSpPr>
          <p:spPr bwMode="auto">
            <a:xfrm>
              <a:off x="1462088" y="5713413"/>
              <a:ext cx="66675" cy="87312"/>
            </a:xfrm>
            <a:custGeom>
              <a:avLst/>
              <a:gdLst>
                <a:gd name="T0" fmla="*/ 23 w 24"/>
                <a:gd name="T1" fmla="*/ 0 h 31"/>
                <a:gd name="T2" fmla="*/ 21 w 24"/>
                <a:gd name="T3" fmla="*/ 29 h 31"/>
                <a:gd name="T4" fmla="*/ 1 w 24"/>
                <a:gd name="T5" fmla="*/ 30 h 31"/>
                <a:gd name="T6" fmla="*/ 0 w 24"/>
                <a:gd name="T7" fmla="*/ 29 h 31"/>
                <a:gd name="T8" fmla="*/ 8 w 24"/>
                <a:gd name="T9" fmla="*/ 5 h 31"/>
                <a:gd name="T10" fmla="*/ 19 w 24"/>
                <a:gd name="T11" fmla="*/ 1 h 31"/>
                <a:gd name="T12" fmla="*/ 23 w 2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1">
                  <a:moveTo>
                    <a:pt x="23" y="0"/>
                  </a:moveTo>
                  <a:cubicBezTo>
                    <a:pt x="23" y="0"/>
                    <a:pt x="24" y="27"/>
                    <a:pt x="21" y="29"/>
                  </a:cubicBezTo>
                  <a:cubicBezTo>
                    <a:pt x="19" y="31"/>
                    <a:pt x="1" y="30"/>
                    <a:pt x="1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18"/>
                    <a:pt x="6" y="7"/>
                    <a:pt x="8" y="5"/>
                  </a:cubicBezTo>
                  <a:cubicBezTo>
                    <a:pt x="11" y="4"/>
                    <a:pt x="14" y="2"/>
                    <a:pt x="19" y="1"/>
                  </a:cubicBezTo>
                  <a:cubicBezTo>
                    <a:pt x="21" y="0"/>
                    <a:pt x="22" y="0"/>
                    <a:pt x="23" y="0"/>
                  </a:cubicBezTo>
                  <a:close/>
                </a:path>
              </a:pathLst>
            </a:custGeom>
            <a:solidFill>
              <a:srgbClr val="FFE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366"/>
            <p:cNvSpPr/>
            <p:nvPr/>
          </p:nvSpPr>
          <p:spPr bwMode="auto">
            <a:xfrm>
              <a:off x="1751013" y="2860675"/>
              <a:ext cx="873125" cy="557212"/>
            </a:xfrm>
            <a:custGeom>
              <a:avLst/>
              <a:gdLst>
                <a:gd name="T0" fmla="*/ 23 w 311"/>
                <a:gd name="T1" fmla="*/ 51 h 199"/>
                <a:gd name="T2" fmla="*/ 9 w 311"/>
                <a:gd name="T3" fmla="*/ 97 h 199"/>
                <a:gd name="T4" fmla="*/ 6 w 311"/>
                <a:gd name="T5" fmla="*/ 115 h 199"/>
                <a:gd name="T6" fmla="*/ 8 w 311"/>
                <a:gd name="T7" fmla="*/ 169 h 199"/>
                <a:gd name="T8" fmla="*/ 14 w 311"/>
                <a:gd name="T9" fmla="*/ 186 h 199"/>
                <a:gd name="T10" fmla="*/ 17 w 311"/>
                <a:gd name="T11" fmla="*/ 191 h 199"/>
                <a:gd name="T12" fmla="*/ 38 w 311"/>
                <a:gd name="T13" fmla="*/ 193 h 199"/>
                <a:gd name="T14" fmla="*/ 79 w 311"/>
                <a:gd name="T15" fmla="*/ 170 h 199"/>
                <a:gd name="T16" fmla="*/ 144 w 311"/>
                <a:gd name="T17" fmla="*/ 99 h 199"/>
                <a:gd name="T18" fmla="*/ 165 w 311"/>
                <a:gd name="T19" fmla="*/ 55 h 199"/>
                <a:gd name="T20" fmla="*/ 169 w 311"/>
                <a:gd name="T21" fmla="*/ 56 h 199"/>
                <a:gd name="T22" fmla="*/ 172 w 311"/>
                <a:gd name="T23" fmla="*/ 106 h 199"/>
                <a:gd name="T24" fmla="*/ 179 w 311"/>
                <a:gd name="T25" fmla="*/ 130 h 199"/>
                <a:gd name="T26" fmla="*/ 189 w 311"/>
                <a:gd name="T27" fmla="*/ 133 h 199"/>
                <a:gd name="T28" fmla="*/ 200 w 311"/>
                <a:gd name="T29" fmla="*/ 128 h 199"/>
                <a:gd name="T30" fmla="*/ 252 w 311"/>
                <a:gd name="T31" fmla="*/ 85 h 199"/>
                <a:gd name="T32" fmla="*/ 284 w 311"/>
                <a:gd name="T33" fmla="*/ 45 h 199"/>
                <a:gd name="T34" fmla="*/ 301 w 311"/>
                <a:gd name="T35" fmla="*/ 16 h 199"/>
                <a:gd name="T36" fmla="*/ 310 w 311"/>
                <a:gd name="T37" fmla="*/ 0 h 199"/>
                <a:gd name="T38" fmla="*/ 303 w 311"/>
                <a:gd name="T39" fmla="*/ 17 h 199"/>
                <a:gd name="T40" fmla="*/ 286 w 311"/>
                <a:gd name="T41" fmla="*/ 47 h 199"/>
                <a:gd name="T42" fmla="*/ 229 w 311"/>
                <a:gd name="T43" fmla="*/ 110 h 199"/>
                <a:gd name="T44" fmla="*/ 194 w 311"/>
                <a:gd name="T45" fmla="*/ 135 h 199"/>
                <a:gd name="T46" fmla="*/ 185 w 311"/>
                <a:gd name="T47" fmla="*/ 137 h 199"/>
                <a:gd name="T48" fmla="*/ 172 w 311"/>
                <a:gd name="T49" fmla="*/ 124 h 199"/>
                <a:gd name="T50" fmla="*/ 166 w 311"/>
                <a:gd name="T51" fmla="*/ 90 h 199"/>
                <a:gd name="T52" fmla="*/ 169 w 311"/>
                <a:gd name="T53" fmla="*/ 56 h 199"/>
                <a:gd name="T54" fmla="*/ 148 w 311"/>
                <a:gd name="T55" fmla="*/ 101 h 199"/>
                <a:gd name="T56" fmla="*/ 82 w 311"/>
                <a:gd name="T57" fmla="*/ 173 h 199"/>
                <a:gd name="T58" fmla="*/ 39 w 311"/>
                <a:gd name="T59" fmla="*/ 197 h 199"/>
                <a:gd name="T60" fmla="*/ 14 w 311"/>
                <a:gd name="T61" fmla="*/ 193 h 199"/>
                <a:gd name="T62" fmla="*/ 11 w 311"/>
                <a:gd name="T63" fmla="*/ 188 h 199"/>
                <a:gd name="T64" fmla="*/ 5 w 311"/>
                <a:gd name="T65" fmla="*/ 170 h 199"/>
                <a:gd name="T66" fmla="*/ 3 w 311"/>
                <a:gd name="T67" fmla="*/ 115 h 199"/>
                <a:gd name="T68" fmla="*/ 6 w 311"/>
                <a:gd name="T69" fmla="*/ 97 h 199"/>
                <a:gd name="T70" fmla="*/ 21 w 311"/>
                <a:gd name="T71" fmla="*/ 50 h 199"/>
                <a:gd name="T72" fmla="*/ 33 w 311"/>
                <a:gd name="T73" fmla="*/ 2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1" h="199">
                  <a:moveTo>
                    <a:pt x="33" y="29"/>
                  </a:moveTo>
                  <a:cubicBezTo>
                    <a:pt x="29" y="36"/>
                    <a:pt x="26" y="44"/>
                    <a:pt x="23" y="51"/>
                  </a:cubicBezTo>
                  <a:cubicBezTo>
                    <a:pt x="20" y="59"/>
                    <a:pt x="17" y="66"/>
                    <a:pt x="15" y="74"/>
                  </a:cubicBezTo>
                  <a:cubicBezTo>
                    <a:pt x="13" y="82"/>
                    <a:pt x="11" y="90"/>
                    <a:pt x="9" y="97"/>
                  </a:cubicBezTo>
                  <a:cubicBezTo>
                    <a:pt x="8" y="101"/>
                    <a:pt x="7" y="105"/>
                    <a:pt x="7" y="109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37"/>
                    <a:pt x="4" y="154"/>
                    <a:pt x="8" y="169"/>
                  </a:cubicBezTo>
                  <a:cubicBezTo>
                    <a:pt x="9" y="173"/>
                    <a:pt x="10" y="177"/>
                    <a:pt x="11" y="181"/>
                  </a:cubicBezTo>
                  <a:cubicBezTo>
                    <a:pt x="12" y="183"/>
                    <a:pt x="13" y="184"/>
                    <a:pt x="14" y="186"/>
                  </a:cubicBezTo>
                  <a:cubicBezTo>
                    <a:pt x="14" y="187"/>
                    <a:pt x="15" y="188"/>
                    <a:pt x="15" y="189"/>
                  </a:cubicBezTo>
                  <a:cubicBezTo>
                    <a:pt x="16" y="189"/>
                    <a:pt x="16" y="190"/>
                    <a:pt x="17" y="191"/>
                  </a:cubicBezTo>
                  <a:cubicBezTo>
                    <a:pt x="19" y="194"/>
                    <a:pt x="23" y="195"/>
                    <a:pt x="26" y="195"/>
                  </a:cubicBezTo>
                  <a:cubicBezTo>
                    <a:pt x="30" y="195"/>
                    <a:pt x="34" y="195"/>
                    <a:pt x="38" y="193"/>
                  </a:cubicBezTo>
                  <a:cubicBezTo>
                    <a:pt x="45" y="191"/>
                    <a:pt x="53" y="188"/>
                    <a:pt x="60" y="183"/>
                  </a:cubicBezTo>
                  <a:cubicBezTo>
                    <a:pt x="66" y="179"/>
                    <a:pt x="73" y="175"/>
                    <a:pt x="79" y="170"/>
                  </a:cubicBezTo>
                  <a:cubicBezTo>
                    <a:pt x="92" y="160"/>
                    <a:pt x="104" y="149"/>
                    <a:pt x="115" y="137"/>
                  </a:cubicBezTo>
                  <a:cubicBezTo>
                    <a:pt x="126" y="125"/>
                    <a:pt x="136" y="112"/>
                    <a:pt x="144" y="99"/>
                  </a:cubicBezTo>
                  <a:cubicBezTo>
                    <a:pt x="149" y="92"/>
                    <a:pt x="153" y="85"/>
                    <a:pt x="156" y="78"/>
                  </a:cubicBezTo>
                  <a:cubicBezTo>
                    <a:pt x="160" y="70"/>
                    <a:pt x="163" y="63"/>
                    <a:pt x="165" y="55"/>
                  </a:cubicBezTo>
                  <a:cubicBezTo>
                    <a:pt x="166" y="54"/>
                    <a:pt x="167" y="54"/>
                    <a:pt x="168" y="54"/>
                  </a:cubicBezTo>
                  <a:cubicBezTo>
                    <a:pt x="169" y="54"/>
                    <a:pt x="169" y="55"/>
                    <a:pt x="169" y="56"/>
                  </a:cubicBezTo>
                  <a:cubicBezTo>
                    <a:pt x="169" y="67"/>
                    <a:pt x="169" y="78"/>
                    <a:pt x="170" y="90"/>
                  </a:cubicBezTo>
                  <a:cubicBezTo>
                    <a:pt x="170" y="95"/>
                    <a:pt x="171" y="101"/>
                    <a:pt x="172" y="106"/>
                  </a:cubicBezTo>
                  <a:cubicBezTo>
                    <a:pt x="173" y="112"/>
                    <a:pt x="174" y="118"/>
                    <a:pt x="176" y="123"/>
                  </a:cubicBezTo>
                  <a:cubicBezTo>
                    <a:pt x="177" y="125"/>
                    <a:pt x="178" y="128"/>
                    <a:pt x="179" y="130"/>
                  </a:cubicBezTo>
                  <a:cubicBezTo>
                    <a:pt x="181" y="132"/>
                    <a:pt x="183" y="133"/>
                    <a:pt x="185" y="133"/>
                  </a:cubicBezTo>
                  <a:cubicBezTo>
                    <a:pt x="187" y="133"/>
                    <a:pt x="187" y="133"/>
                    <a:pt x="189" y="133"/>
                  </a:cubicBezTo>
                  <a:cubicBezTo>
                    <a:pt x="190" y="132"/>
                    <a:pt x="191" y="132"/>
                    <a:pt x="193" y="131"/>
                  </a:cubicBezTo>
                  <a:cubicBezTo>
                    <a:pt x="195" y="130"/>
                    <a:pt x="198" y="129"/>
                    <a:pt x="200" y="128"/>
                  </a:cubicBezTo>
                  <a:cubicBezTo>
                    <a:pt x="210" y="122"/>
                    <a:pt x="219" y="115"/>
                    <a:pt x="227" y="108"/>
                  </a:cubicBezTo>
                  <a:cubicBezTo>
                    <a:pt x="236" y="101"/>
                    <a:pt x="244" y="93"/>
                    <a:pt x="252" y="85"/>
                  </a:cubicBezTo>
                  <a:cubicBezTo>
                    <a:pt x="260" y="76"/>
                    <a:pt x="267" y="68"/>
                    <a:pt x="274" y="59"/>
                  </a:cubicBezTo>
                  <a:cubicBezTo>
                    <a:pt x="277" y="55"/>
                    <a:pt x="281" y="50"/>
                    <a:pt x="284" y="45"/>
                  </a:cubicBezTo>
                  <a:cubicBezTo>
                    <a:pt x="287" y="41"/>
                    <a:pt x="290" y="36"/>
                    <a:pt x="293" y="31"/>
                  </a:cubicBezTo>
                  <a:cubicBezTo>
                    <a:pt x="296" y="26"/>
                    <a:pt x="299" y="21"/>
                    <a:pt x="301" y="16"/>
                  </a:cubicBezTo>
                  <a:cubicBezTo>
                    <a:pt x="304" y="11"/>
                    <a:pt x="306" y="6"/>
                    <a:pt x="308" y="1"/>
                  </a:cubicBezTo>
                  <a:cubicBezTo>
                    <a:pt x="309" y="0"/>
                    <a:pt x="309" y="0"/>
                    <a:pt x="310" y="0"/>
                  </a:cubicBezTo>
                  <a:cubicBezTo>
                    <a:pt x="310" y="1"/>
                    <a:pt x="311" y="1"/>
                    <a:pt x="310" y="2"/>
                  </a:cubicBezTo>
                  <a:cubicBezTo>
                    <a:pt x="308" y="7"/>
                    <a:pt x="306" y="12"/>
                    <a:pt x="303" y="17"/>
                  </a:cubicBezTo>
                  <a:cubicBezTo>
                    <a:pt x="301" y="23"/>
                    <a:pt x="298" y="28"/>
                    <a:pt x="295" y="32"/>
                  </a:cubicBezTo>
                  <a:cubicBezTo>
                    <a:pt x="292" y="37"/>
                    <a:pt x="289" y="42"/>
                    <a:pt x="286" y="47"/>
                  </a:cubicBezTo>
                  <a:cubicBezTo>
                    <a:pt x="283" y="52"/>
                    <a:pt x="280" y="56"/>
                    <a:pt x="276" y="61"/>
                  </a:cubicBezTo>
                  <a:cubicBezTo>
                    <a:pt x="262" y="79"/>
                    <a:pt x="247" y="95"/>
                    <a:pt x="229" y="110"/>
                  </a:cubicBezTo>
                  <a:cubicBezTo>
                    <a:pt x="221" y="118"/>
                    <a:pt x="212" y="125"/>
                    <a:pt x="202" y="131"/>
                  </a:cubicBezTo>
                  <a:cubicBezTo>
                    <a:pt x="199" y="132"/>
                    <a:pt x="197" y="133"/>
                    <a:pt x="194" y="135"/>
                  </a:cubicBezTo>
                  <a:cubicBezTo>
                    <a:pt x="193" y="135"/>
                    <a:pt x="191" y="136"/>
                    <a:pt x="190" y="136"/>
                  </a:cubicBezTo>
                  <a:cubicBezTo>
                    <a:pt x="188" y="136"/>
                    <a:pt x="186" y="137"/>
                    <a:pt x="185" y="137"/>
                  </a:cubicBezTo>
                  <a:cubicBezTo>
                    <a:pt x="181" y="137"/>
                    <a:pt x="178" y="134"/>
                    <a:pt x="177" y="132"/>
                  </a:cubicBezTo>
                  <a:cubicBezTo>
                    <a:pt x="175" y="129"/>
                    <a:pt x="174" y="127"/>
                    <a:pt x="172" y="124"/>
                  </a:cubicBezTo>
                  <a:cubicBezTo>
                    <a:pt x="170" y="118"/>
                    <a:pt x="169" y="113"/>
                    <a:pt x="168" y="107"/>
                  </a:cubicBezTo>
                  <a:cubicBezTo>
                    <a:pt x="167" y="101"/>
                    <a:pt x="167" y="96"/>
                    <a:pt x="166" y="90"/>
                  </a:cubicBezTo>
                  <a:cubicBezTo>
                    <a:pt x="165" y="79"/>
                    <a:pt x="165" y="67"/>
                    <a:pt x="165" y="56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6" y="64"/>
                    <a:pt x="163" y="72"/>
                    <a:pt x="160" y="79"/>
                  </a:cubicBezTo>
                  <a:cubicBezTo>
                    <a:pt x="156" y="87"/>
                    <a:pt x="152" y="94"/>
                    <a:pt x="148" y="101"/>
                  </a:cubicBezTo>
                  <a:cubicBezTo>
                    <a:pt x="139" y="115"/>
                    <a:pt x="129" y="127"/>
                    <a:pt x="118" y="140"/>
                  </a:cubicBezTo>
                  <a:cubicBezTo>
                    <a:pt x="107" y="152"/>
                    <a:pt x="95" y="163"/>
                    <a:pt x="82" y="173"/>
                  </a:cubicBezTo>
                  <a:cubicBezTo>
                    <a:pt x="75" y="178"/>
                    <a:pt x="68" y="182"/>
                    <a:pt x="61" y="187"/>
                  </a:cubicBezTo>
                  <a:cubicBezTo>
                    <a:pt x="54" y="191"/>
                    <a:pt x="47" y="194"/>
                    <a:pt x="39" y="197"/>
                  </a:cubicBezTo>
                  <a:cubicBezTo>
                    <a:pt x="35" y="198"/>
                    <a:pt x="31" y="199"/>
                    <a:pt x="26" y="198"/>
                  </a:cubicBezTo>
                  <a:cubicBezTo>
                    <a:pt x="22" y="198"/>
                    <a:pt x="17" y="197"/>
                    <a:pt x="14" y="193"/>
                  </a:cubicBezTo>
                  <a:cubicBezTo>
                    <a:pt x="13" y="192"/>
                    <a:pt x="13" y="191"/>
                    <a:pt x="12" y="191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0" y="186"/>
                    <a:pt x="9" y="184"/>
                    <a:pt x="8" y="182"/>
                  </a:cubicBezTo>
                  <a:cubicBezTo>
                    <a:pt x="7" y="178"/>
                    <a:pt x="6" y="174"/>
                    <a:pt x="5" y="170"/>
                  </a:cubicBezTo>
                  <a:cubicBezTo>
                    <a:pt x="1" y="154"/>
                    <a:pt x="0" y="137"/>
                    <a:pt x="2" y="121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5"/>
                    <a:pt x="5" y="101"/>
                    <a:pt x="6" y="97"/>
                  </a:cubicBezTo>
                  <a:cubicBezTo>
                    <a:pt x="8" y="89"/>
                    <a:pt x="10" y="81"/>
                    <a:pt x="13" y="73"/>
                  </a:cubicBezTo>
                  <a:cubicBezTo>
                    <a:pt x="15" y="65"/>
                    <a:pt x="18" y="58"/>
                    <a:pt x="21" y="50"/>
                  </a:cubicBezTo>
                  <a:cubicBezTo>
                    <a:pt x="24" y="43"/>
                    <a:pt x="27" y="35"/>
                    <a:pt x="31" y="28"/>
                  </a:cubicBezTo>
                  <a:cubicBezTo>
                    <a:pt x="31" y="27"/>
                    <a:pt x="32" y="27"/>
                    <a:pt x="33" y="28"/>
                  </a:cubicBezTo>
                  <a:cubicBezTo>
                    <a:pt x="33" y="28"/>
                    <a:pt x="33" y="28"/>
                    <a:pt x="33" y="29"/>
                  </a:cubicBezTo>
                </a:path>
              </a:pathLst>
            </a:custGeom>
            <a:solidFill>
              <a:srgbClr val="3D1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367"/>
            <p:cNvSpPr/>
            <p:nvPr/>
          </p:nvSpPr>
          <p:spPr bwMode="auto">
            <a:xfrm>
              <a:off x="2860676" y="4217988"/>
              <a:ext cx="38100" cy="417512"/>
            </a:xfrm>
            <a:custGeom>
              <a:avLst/>
              <a:gdLst>
                <a:gd name="T0" fmla="*/ 2 w 14"/>
                <a:gd name="T1" fmla="*/ 1 h 149"/>
                <a:gd name="T2" fmla="*/ 5 w 14"/>
                <a:gd name="T3" fmla="*/ 36 h 149"/>
                <a:gd name="T4" fmla="*/ 6 w 14"/>
                <a:gd name="T5" fmla="*/ 45 h 149"/>
                <a:gd name="T6" fmla="*/ 7 w 14"/>
                <a:gd name="T7" fmla="*/ 54 h 149"/>
                <a:gd name="T8" fmla="*/ 7 w 14"/>
                <a:gd name="T9" fmla="*/ 72 h 149"/>
                <a:gd name="T10" fmla="*/ 7 w 14"/>
                <a:gd name="T11" fmla="*/ 90 h 149"/>
                <a:gd name="T12" fmla="*/ 6 w 14"/>
                <a:gd name="T13" fmla="*/ 99 h 149"/>
                <a:gd name="T14" fmla="*/ 6 w 14"/>
                <a:gd name="T15" fmla="*/ 108 h 149"/>
                <a:gd name="T16" fmla="*/ 5 w 14"/>
                <a:gd name="T17" fmla="*/ 125 h 149"/>
                <a:gd name="T18" fmla="*/ 3 w 14"/>
                <a:gd name="T19" fmla="*/ 143 h 149"/>
                <a:gd name="T20" fmla="*/ 2 w 14"/>
                <a:gd name="T21" fmla="*/ 142 h 149"/>
                <a:gd name="T22" fmla="*/ 14 w 14"/>
                <a:gd name="T23" fmla="*/ 148 h 149"/>
                <a:gd name="T24" fmla="*/ 14 w 14"/>
                <a:gd name="T25" fmla="*/ 149 h 149"/>
                <a:gd name="T26" fmla="*/ 13 w 14"/>
                <a:gd name="T27" fmla="*/ 149 h 149"/>
                <a:gd name="T28" fmla="*/ 1 w 14"/>
                <a:gd name="T29" fmla="*/ 144 h 149"/>
                <a:gd name="T30" fmla="*/ 0 w 14"/>
                <a:gd name="T31" fmla="*/ 143 h 149"/>
                <a:gd name="T32" fmla="*/ 0 w 14"/>
                <a:gd name="T33" fmla="*/ 143 h 149"/>
                <a:gd name="T34" fmla="*/ 0 w 14"/>
                <a:gd name="T35" fmla="*/ 134 h 149"/>
                <a:gd name="T36" fmla="*/ 1 w 14"/>
                <a:gd name="T37" fmla="*/ 125 h 149"/>
                <a:gd name="T38" fmla="*/ 1 w 14"/>
                <a:gd name="T39" fmla="*/ 107 h 149"/>
                <a:gd name="T40" fmla="*/ 1 w 14"/>
                <a:gd name="T41" fmla="*/ 99 h 149"/>
                <a:gd name="T42" fmla="*/ 1 w 14"/>
                <a:gd name="T43" fmla="*/ 90 h 149"/>
                <a:gd name="T44" fmla="*/ 1 w 14"/>
                <a:gd name="T45" fmla="*/ 72 h 149"/>
                <a:gd name="T46" fmla="*/ 1 w 14"/>
                <a:gd name="T47" fmla="*/ 54 h 149"/>
                <a:gd name="T48" fmla="*/ 1 w 14"/>
                <a:gd name="T49" fmla="*/ 45 h 149"/>
                <a:gd name="T50" fmla="*/ 1 w 14"/>
                <a:gd name="T51" fmla="*/ 36 h 149"/>
                <a:gd name="T52" fmla="*/ 1 w 14"/>
                <a:gd name="T53" fmla="*/ 1 h 149"/>
                <a:gd name="T54" fmla="*/ 2 w 14"/>
                <a:gd name="T55" fmla="*/ 0 h 149"/>
                <a:gd name="T56" fmla="*/ 2 w 14"/>
                <a:gd name="T57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149">
                  <a:moveTo>
                    <a:pt x="2" y="1"/>
                  </a:moveTo>
                  <a:cubicBezTo>
                    <a:pt x="4" y="13"/>
                    <a:pt x="5" y="24"/>
                    <a:pt x="5" y="3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8"/>
                    <a:pt x="7" y="51"/>
                    <a:pt x="7" y="54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8"/>
                    <a:pt x="7" y="84"/>
                    <a:pt x="7" y="90"/>
                  </a:cubicBezTo>
                  <a:cubicBezTo>
                    <a:pt x="7" y="93"/>
                    <a:pt x="7" y="96"/>
                    <a:pt x="6" y="9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13"/>
                    <a:pt x="5" y="119"/>
                    <a:pt x="5" y="125"/>
                  </a:cubicBezTo>
                  <a:cubicBezTo>
                    <a:pt x="4" y="131"/>
                    <a:pt x="4" y="137"/>
                    <a:pt x="3" y="143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6" y="144"/>
                    <a:pt x="10" y="146"/>
                    <a:pt x="14" y="148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9" y="148"/>
                    <a:pt x="5" y="146"/>
                    <a:pt x="1" y="144"/>
                  </a:cubicBezTo>
                  <a:cubicBezTo>
                    <a:pt x="1" y="144"/>
                    <a:pt x="0" y="144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" y="131"/>
                    <a:pt x="1" y="128"/>
                    <a:pt x="1" y="125"/>
                  </a:cubicBezTo>
                  <a:cubicBezTo>
                    <a:pt x="1" y="119"/>
                    <a:pt x="1" y="113"/>
                    <a:pt x="1" y="107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1" y="96"/>
                    <a:pt x="1" y="93"/>
                    <a:pt x="1" y="90"/>
                  </a:cubicBezTo>
                  <a:cubicBezTo>
                    <a:pt x="1" y="84"/>
                    <a:pt x="1" y="78"/>
                    <a:pt x="1" y="7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1"/>
                    <a:pt x="1" y="48"/>
                    <a:pt x="1" y="4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25"/>
                    <a:pt x="0" y="13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006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368"/>
            <p:cNvSpPr/>
            <p:nvPr/>
          </p:nvSpPr>
          <p:spPr bwMode="auto">
            <a:xfrm>
              <a:off x="2039938" y="5545138"/>
              <a:ext cx="117475" cy="142875"/>
            </a:xfrm>
            <a:custGeom>
              <a:avLst/>
              <a:gdLst>
                <a:gd name="T0" fmla="*/ 41 w 42"/>
                <a:gd name="T1" fmla="*/ 1 h 51"/>
                <a:gd name="T2" fmla="*/ 39 w 42"/>
                <a:gd name="T3" fmla="*/ 3 h 51"/>
                <a:gd name="T4" fmla="*/ 32 w 42"/>
                <a:gd name="T5" fmla="*/ 7 h 51"/>
                <a:gd name="T6" fmla="*/ 28 w 42"/>
                <a:gd name="T7" fmla="*/ 9 h 51"/>
                <a:gd name="T8" fmla="*/ 23 w 42"/>
                <a:gd name="T9" fmla="*/ 13 h 51"/>
                <a:gd name="T10" fmla="*/ 19 w 42"/>
                <a:gd name="T11" fmla="*/ 17 h 51"/>
                <a:gd name="T12" fmla="*/ 14 w 42"/>
                <a:gd name="T13" fmla="*/ 21 h 51"/>
                <a:gd name="T14" fmla="*/ 10 w 42"/>
                <a:gd name="T15" fmla="*/ 26 h 51"/>
                <a:gd name="T16" fmla="*/ 8 w 42"/>
                <a:gd name="T17" fmla="*/ 28 h 51"/>
                <a:gd name="T18" fmla="*/ 7 w 42"/>
                <a:gd name="T19" fmla="*/ 31 h 51"/>
                <a:gd name="T20" fmla="*/ 4 w 42"/>
                <a:gd name="T21" fmla="*/ 36 h 51"/>
                <a:gd name="T22" fmla="*/ 3 w 42"/>
                <a:gd name="T23" fmla="*/ 40 h 51"/>
                <a:gd name="T24" fmla="*/ 2 w 42"/>
                <a:gd name="T25" fmla="*/ 48 h 51"/>
                <a:gd name="T26" fmla="*/ 2 w 42"/>
                <a:gd name="T27" fmla="*/ 51 h 51"/>
                <a:gd name="T28" fmla="*/ 2 w 42"/>
                <a:gd name="T29" fmla="*/ 51 h 51"/>
                <a:gd name="T30" fmla="*/ 1 w 42"/>
                <a:gd name="T31" fmla="*/ 51 h 51"/>
                <a:gd name="T32" fmla="*/ 1 w 42"/>
                <a:gd name="T33" fmla="*/ 51 h 51"/>
                <a:gd name="T34" fmla="*/ 0 w 42"/>
                <a:gd name="T35" fmla="*/ 48 h 51"/>
                <a:gd name="T36" fmla="*/ 0 w 42"/>
                <a:gd name="T37" fmla="*/ 40 h 51"/>
                <a:gd name="T38" fmla="*/ 2 w 42"/>
                <a:gd name="T39" fmla="*/ 35 h 51"/>
                <a:gd name="T40" fmla="*/ 4 w 42"/>
                <a:gd name="T41" fmla="*/ 29 h 51"/>
                <a:gd name="T42" fmla="*/ 5 w 42"/>
                <a:gd name="T43" fmla="*/ 26 h 51"/>
                <a:gd name="T44" fmla="*/ 7 w 42"/>
                <a:gd name="T45" fmla="*/ 24 h 51"/>
                <a:gd name="T46" fmla="*/ 11 w 42"/>
                <a:gd name="T47" fmla="*/ 18 h 51"/>
                <a:gd name="T48" fmla="*/ 16 w 42"/>
                <a:gd name="T49" fmla="*/ 14 h 51"/>
                <a:gd name="T50" fmla="*/ 21 w 42"/>
                <a:gd name="T51" fmla="*/ 10 h 51"/>
                <a:gd name="T52" fmla="*/ 26 w 42"/>
                <a:gd name="T53" fmla="*/ 7 h 51"/>
                <a:gd name="T54" fmla="*/ 31 w 42"/>
                <a:gd name="T55" fmla="*/ 4 h 51"/>
                <a:gd name="T56" fmla="*/ 38 w 42"/>
                <a:gd name="T57" fmla="*/ 1 h 51"/>
                <a:gd name="T58" fmla="*/ 41 w 42"/>
                <a:gd name="T59" fmla="*/ 0 h 51"/>
                <a:gd name="T60" fmla="*/ 42 w 42"/>
                <a:gd name="T61" fmla="*/ 1 h 51"/>
                <a:gd name="T62" fmla="*/ 41 w 42"/>
                <a:gd name="T63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51">
                  <a:moveTo>
                    <a:pt x="41" y="1"/>
                  </a:moveTo>
                  <a:cubicBezTo>
                    <a:pt x="41" y="1"/>
                    <a:pt x="41" y="2"/>
                    <a:pt x="39" y="3"/>
                  </a:cubicBezTo>
                  <a:cubicBezTo>
                    <a:pt x="37" y="4"/>
                    <a:pt x="35" y="5"/>
                    <a:pt x="32" y="7"/>
                  </a:cubicBezTo>
                  <a:cubicBezTo>
                    <a:pt x="31" y="8"/>
                    <a:pt x="29" y="8"/>
                    <a:pt x="28" y="9"/>
                  </a:cubicBezTo>
                  <a:cubicBezTo>
                    <a:pt x="27" y="11"/>
                    <a:pt x="25" y="12"/>
                    <a:pt x="23" y="13"/>
                  </a:cubicBezTo>
                  <a:cubicBezTo>
                    <a:pt x="22" y="14"/>
                    <a:pt x="20" y="15"/>
                    <a:pt x="19" y="17"/>
                  </a:cubicBezTo>
                  <a:cubicBezTo>
                    <a:pt x="17" y="18"/>
                    <a:pt x="16" y="20"/>
                    <a:pt x="14" y="21"/>
                  </a:cubicBezTo>
                  <a:cubicBezTo>
                    <a:pt x="13" y="22"/>
                    <a:pt x="12" y="24"/>
                    <a:pt x="10" y="26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6" y="32"/>
                    <a:pt x="5" y="34"/>
                    <a:pt x="4" y="36"/>
                  </a:cubicBezTo>
                  <a:cubicBezTo>
                    <a:pt x="4" y="37"/>
                    <a:pt x="3" y="39"/>
                    <a:pt x="3" y="40"/>
                  </a:cubicBezTo>
                  <a:cubicBezTo>
                    <a:pt x="2" y="44"/>
                    <a:pt x="2" y="46"/>
                    <a:pt x="2" y="48"/>
                  </a:cubicBezTo>
                  <a:cubicBezTo>
                    <a:pt x="2" y="50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0"/>
                    <a:pt x="0" y="48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1" y="38"/>
                    <a:pt x="1" y="37"/>
                    <a:pt x="2" y="35"/>
                  </a:cubicBezTo>
                  <a:cubicBezTo>
                    <a:pt x="2" y="33"/>
                    <a:pt x="3" y="31"/>
                    <a:pt x="4" y="29"/>
                  </a:cubicBezTo>
                  <a:cubicBezTo>
                    <a:pt x="4" y="28"/>
                    <a:pt x="5" y="27"/>
                    <a:pt x="5" y="26"/>
                  </a:cubicBezTo>
                  <a:cubicBezTo>
                    <a:pt x="6" y="25"/>
                    <a:pt x="7" y="24"/>
                    <a:pt x="7" y="24"/>
                  </a:cubicBezTo>
                  <a:cubicBezTo>
                    <a:pt x="9" y="22"/>
                    <a:pt x="10" y="20"/>
                    <a:pt x="11" y="18"/>
                  </a:cubicBezTo>
                  <a:cubicBezTo>
                    <a:pt x="13" y="17"/>
                    <a:pt x="14" y="15"/>
                    <a:pt x="16" y="14"/>
                  </a:cubicBezTo>
                  <a:cubicBezTo>
                    <a:pt x="18" y="12"/>
                    <a:pt x="19" y="11"/>
                    <a:pt x="21" y="10"/>
                  </a:cubicBezTo>
                  <a:cubicBezTo>
                    <a:pt x="23" y="9"/>
                    <a:pt x="25" y="8"/>
                    <a:pt x="26" y="7"/>
                  </a:cubicBezTo>
                  <a:cubicBezTo>
                    <a:pt x="28" y="6"/>
                    <a:pt x="29" y="5"/>
                    <a:pt x="31" y="4"/>
                  </a:cubicBezTo>
                  <a:cubicBezTo>
                    <a:pt x="34" y="3"/>
                    <a:pt x="36" y="2"/>
                    <a:pt x="38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2" y="0"/>
                    <a:pt x="42" y="1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369"/>
            <p:cNvSpPr/>
            <p:nvPr/>
          </p:nvSpPr>
          <p:spPr bwMode="auto">
            <a:xfrm>
              <a:off x="2157413" y="5592763"/>
              <a:ext cx="76200" cy="134937"/>
            </a:xfrm>
            <a:custGeom>
              <a:avLst/>
              <a:gdLst>
                <a:gd name="T0" fmla="*/ 27 w 27"/>
                <a:gd name="T1" fmla="*/ 1 h 48"/>
                <a:gd name="T2" fmla="*/ 22 w 27"/>
                <a:gd name="T3" fmla="*/ 7 h 48"/>
                <a:gd name="T4" fmla="*/ 17 w 27"/>
                <a:gd name="T5" fmla="*/ 12 h 48"/>
                <a:gd name="T6" fmla="*/ 15 w 27"/>
                <a:gd name="T7" fmla="*/ 15 h 48"/>
                <a:gd name="T8" fmla="*/ 13 w 27"/>
                <a:gd name="T9" fmla="*/ 18 h 48"/>
                <a:gd name="T10" fmla="*/ 9 w 27"/>
                <a:gd name="T11" fmla="*/ 24 h 48"/>
                <a:gd name="T12" fmla="*/ 9 w 27"/>
                <a:gd name="T13" fmla="*/ 24 h 48"/>
                <a:gd name="T14" fmla="*/ 6 w 27"/>
                <a:gd name="T15" fmla="*/ 30 h 48"/>
                <a:gd name="T16" fmla="*/ 4 w 27"/>
                <a:gd name="T17" fmla="*/ 35 h 48"/>
                <a:gd name="T18" fmla="*/ 3 w 27"/>
                <a:gd name="T19" fmla="*/ 38 h 48"/>
                <a:gd name="T20" fmla="*/ 3 w 27"/>
                <a:gd name="T21" fmla="*/ 41 h 48"/>
                <a:gd name="T22" fmla="*/ 2 w 27"/>
                <a:gd name="T23" fmla="*/ 44 h 48"/>
                <a:gd name="T24" fmla="*/ 2 w 27"/>
                <a:gd name="T25" fmla="*/ 47 h 48"/>
                <a:gd name="T26" fmla="*/ 2 w 27"/>
                <a:gd name="T27" fmla="*/ 47 h 48"/>
                <a:gd name="T28" fmla="*/ 2 w 27"/>
                <a:gd name="T29" fmla="*/ 48 h 48"/>
                <a:gd name="T30" fmla="*/ 1 w 27"/>
                <a:gd name="T31" fmla="*/ 48 h 48"/>
                <a:gd name="T32" fmla="*/ 1 w 27"/>
                <a:gd name="T33" fmla="*/ 41 h 48"/>
                <a:gd name="T34" fmla="*/ 1 w 27"/>
                <a:gd name="T35" fmla="*/ 38 h 48"/>
                <a:gd name="T36" fmla="*/ 1 w 27"/>
                <a:gd name="T37" fmla="*/ 35 h 48"/>
                <a:gd name="T38" fmla="*/ 2 w 27"/>
                <a:gd name="T39" fmla="*/ 31 h 48"/>
                <a:gd name="T40" fmla="*/ 3 w 27"/>
                <a:gd name="T41" fmla="*/ 28 h 48"/>
                <a:gd name="T42" fmla="*/ 6 w 27"/>
                <a:gd name="T43" fmla="*/ 22 h 48"/>
                <a:gd name="T44" fmla="*/ 6 w 27"/>
                <a:gd name="T45" fmla="*/ 22 h 48"/>
                <a:gd name="T46" fmla="*/ 10 w 27"/>
                <a:gd name="T47" fmla="*/ 16 h 48"/>
                <a:gd name="T48" fmla="*/ 15 w 27"/>
                <a:gd name="T49" fmla="*/ 10 h 48"/>
                <a:gd name="T50" fmla="*/ 26 w 27"/>
                <a:gd name="T51" fmla="*/ 0 h 48"/>
                <a:gd name="T52" fmla="*/ 27 w 27"/>
                <a:gd name="T53" fmla="*/ 1 h 48"/>
                <a:gd name="T54" fmla="*/ 27 w 27"/>
                <a:gd name="T5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" h="48">
                  <a:moveTo>
                    <a:pt x="27" y="1"/>
                  </a:moveTo>
                  <a:cubicBezTo>
                    <a:pt x="25" y="3"/>
                    <a:pt x="24" y="5"/>
                    <a:pt x="22" y="7"/>
                  </a:cubicBezTo>
                  <a:cubicBezTo>
                    <a:pt x="20" y="9"/>
                    <a:pt x="19" y="11"/>
                    <a:pt x="17" y="1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7"/>
                    <a:pt x="13" y="18"/>
                  </a:cubicBezTo>
                  <a:cubicBezTo>
                    <a:pt x="12" y="20"/>
                    <a:pt x="11" y="22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6"/>
                    <a:pt x="7" y="28"/>
                    <a:pt x="6" y="30"/>
                  </a:cubicBezTo>
                  <a:cubicBezTo>
                    <a:pt x="5" y="31"/>
                    <a:pt x="5" y="33"/>
                    <a:pt x="4" y="35"/>
                  </a:cubicBezTo>
                  <a:cubicBezTo>
                    <a:pt x="4" y="36"/>
                    <a:pt x="4" y="37"/>
                    <a:pt x="3" y="38"/>
                  </a:cubicBezTo>
                  <a:cubicBezTo>
                    <a:pt x="3" y="39"/>
                    <a:pt x="3" y="40"/>
                    <a:pt x="3" y="41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5"/>
                    <a:pt x="2" y="46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1" y="43"/>
                    <a:pt x="1" y="41"/>
                  </a:cubicBezTo>
                  <a:cubicBezTo>
                    <a:pt x="0" y="40"/>
                    <a:pt x="1" y="39"/>
                    <a:pt x="1" y="38"/>
                  </a:cubicBezTo>
                  <a:cubicBezTo>
                    <a:pt x="1" y="37"/>
                    <a:pt x="1" y="36"/>
                    <a:pt x="1" y="35"/>
                  </a:cubicBezTo>
                  <a:cubicBezTo>
                    <a:pt x="1" y="33"/>
                    <a:pt x="2" y="32"/>
                    <a:pt x="2" y="31"/>
                  </a:cubicBezTo>
                  <a:cubicBezTo>
                    <a:pt x="2" y="30"/>
                    <a:pt x="3" y="29"/>
                    <a:pt x="3" y="28"/>
                  </a:cubicBezTo>
                  <a:cubicBezTo>
                    <a:pt x="4" y="26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0"/>
                    <a:pt x="8" y="18"/>
                    <a:pt x="10" y="16"/>
                  </a:cubicBezTo>
                  <a:cubicBezTo>
                    <a:pt x="11" y="14"/>
                    <a:pt x="13" y="12"/>
                    <a:pt x="15" y="10"/>
                  </a:cubicBezTo>
                  <a:cubicBezTo>
                    <a:pt x="18" y="6"/>
                    <a:pt x="22" y="3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370"/>
            <p:cNvSpPr/>
            <p:nvPr/>
          </p:nvSpPr>
          <p:spPr bwMode="auto">
            <a:xfrm>
              <a:off x="1978026" y="5199063"/>
              <a:ext cx="396875" cy="241300"/>
            </a:xfrm>
            <a:custGeom>
              <a:avLst/>
              <a:gdLst>
                <a:gd name="T0" fmla="*/ 1 w 141"/>
                <a:gd name="T1" fmla="*/ 0 h 86"/>
                <a:gd name="T2" fmla="*/ 21 w 141"/>
                <a:gd name="T3" fmla="*/ 16 h 86"/>
                <a:gd name="T4" fmla="*/ 42 w 141"/>
                <a:gd name="T5" fmla="*/ 31 h 86"/>
                <a:gd name="T6" fmla="*/ 54 w 141"/>
                <a:gd name="T7" fmla="*/ 40 h 86"/>
                <a:gd name="T8" fmla="*/ 67 w 141"/>
                <a:gd name="T9" fmla="*/ 48 h 86"/>
                <a:gd name="T10" fmla="*/ 80 w 141"/>
                <a:gd name="T11" fmla="*/ 56 h 86"/>
                <a:gd name="T12" fmla="*/ 93 w 141"/>
                <a:gd name="T13" fmla="*/ 63 h 86"/>
                <a:gd name="T14" fmla="*/ 106 w 141"/>
                <a:gd name="T15" fmla="*/ 69 h 86"/>
                <a:gd name="T16" fmla="*/ 117 w 141"/>
                <a:gd name="T17" fmla="*/ 75 h 86"/>
                <a:gd name="T18" fmla="*/ 127 w 141"/>
                <a:gd name="T19" fmla="*/ 79 h 86"/>
                <a:gd name="T20" fmla="*/ 134 w 141"/>
                <a:gd name="T21" fmla="*/ 82 h 86"/>
                <a:gd name="T22" fmla="*/ 141 w 141"/>
                <a:gd name="T23" fmla="*/ 85 h 86"/>
                <a:gd name="T24" fmla="*/ 141 w 141"/>
                <a:gd name="T25" fmla="*/ 85 h 86"/>
                <a:gd name="T26" fmla="*/ 141 w 141"/>
                <a:gd name="T27" fmla="*/ 86 h 86"/>
                <a:gd name="T28" fmla="*/ 140 w 141"/>
                <a:gd name="T29" fmla="*/ 86 h 86"/>
                <a:gd name="T30" fmla="*/ 134 w 141"/>
                <a:gd name="T31" fmla="*/ 84 h 86"/>
                <a:gd name="T32" fmla="*/ 126 w 141"/>
                <a:gd name="T33" fmla="*/ 81 h 86"/>
                <a:gd name="T34" fmla="*/ 116 w 141"/>
                <a:gd name="T35" fmla="*/ 77 h 86"/>
                <a:gd name="T36" fmla="*/ 104 w 141"/>
                <a:gd name="T37" fmla="*/ 72 h 86"/>
                <a:gd name="T38" fmla="*/ 92 w 141"/>
                <a:gd name="T39" fmla="*/ 66 h 86"/>
                <a:gd name="T40" fmla="*/ 79 w 141"/>
                <a:gd name="T41" fmla="*/ 59 h 86"/>
                <a:gd name="T42" fmla="*/ 65 w 141"/>
                <a:gd name="T43" fmla="*/ 51 h 86"/>
                <a:gd name="T44" fmla="*/ 52 w 141"/>
                <a:gd name="T45" fmla="*/ 43 h 86"/>
                <a:gd name="T46" fmla="*/ 40 w 141"/>
                <a:gd name="T47" fmla="*/ 34 h 86"/>
                <a:gd name="T48" fmla="*/ 19 w 141"/>
                <a:gd name="T49" fmla="*/ 18 h 86"/>
                <a:gd name="T50" fmla="*/ 5 w 141"/>
                <a:gd name="T51" fmla="*/ 6 h 86"/>
                <a:gd name="T52" fmla="*/ 0 w 141"/>
                <a:gd name="T53" fmla="*/ 0 h 86"/>
                <a:gd name="T54" fmla="*/ 0 w 141"/>
                <a:gd name="T55" fmla="*/ 0 h 86"/>
                <a:gd name="T56" fmla="*/ 1 w 141"/>
                <a:gd name="T57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86">
                  <a:moveTo>
                    <a:pt x="1" y="0"/>
                  </a:moveTo>
                  <a:cubicBezTo>
                    <a:pt x="1" y="0"/>
                    <a:pt x="9" y="6"/>
                    <a:pt x="21" y="16"/>
                  </a:cubicBezTo>
                  <a:cubicBezTo>
                    <a:pt x="27" y="21"/>
                    <a:pt x="34" y="26"/>
                    <a:pt x="42" y="31"/>
                  </a:cubicBezTo>
                  <a:cubicBezTo>
                    <a:pt x="46" y="34"/>
                    <a:pt x="50" y="37"/>
                    <a:pt x="54" y="40"/>
                  </a:cubicBezTo>
                  <a:cubicBezTo>
                    <a:pt x="59" y="42"/>
                    <a:pt x="63" y="45"/>
                    <a:pt x="67" y="48"/>
                  </a:cubicBezTo>
                  <a:cubicBezTo>
                    <a:pt x="72" y="51"/>
                    <a:pt x="76" y="53"/>
                    <a:pt x="80" y="56"/>
                  </a:cubicBezTo>
                  <a:cubicBezTo>
                    <a:pt x="85" y="58"/>
                    <a:pt x="89" y="61"/>
                    <a:pt x="93" y="63"/>
                  </a:cubicBezTo>
                  <a:cubicBezTo>
                    <a:pt x="98" y="65"/>
                    <a:pt x="102" y="67"/>
                    <a:pt x="106" y="69"/>
                  </a:cubicBezTo>
                  <a:cubicBezTo>
                    <a:pt x="110" y="71"/>
                    <a:pt x="113" y="73"/>
                    <a:pt x="117" y="75"/>
                  </a:cubicBezTo>
                  <a:cubicBezTo>
                    <a:pt x="121" y="76"/>
                    <a:pt x="124" y="78"/>
                    <a:pt x="127" y="79"/>
                  </a:cubicBezTo>
                  <a:cubicBezTo>
                    <a:pt x="130" y="80"/>
                    <a:pt x="132" y="81"/>
                    <a:pt x="134" y="82"/>
                  </a:cubicBezTo>
                  <a:cubicBezTo>
                    <a:pt x="138" y="84"/>
                    <a:pt x="141" y="85"/>
                    <a:pt x="141" y="85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8" y="85"/>
                    <a:pt x="134" y="84"/>
                  </a:cubicBezTo>
                  <a:cubicBezTo>
                    <a:pt x="131" y="83"/>
                    <a:pt x="129" y="82"/>
                    <a:pt x="126" y="81"/>
                  </a:cubicBezTo>
                  <a:cubicBezTo>
                    <a:pt x="123" y="80"/>
                    <a:pt x="120" y="79"/>
                    <a:pt x="116" y="77"/>
                  </a:cubicBezTo>
                  <a:cubicBezTo>
                    <a:pt x="112" y="76"/>
                    <a:pt x="109" y="74"/>
                    <a:pt x="104" y="72"/>
                  </a:cubicBezTo>
                  <a:cubicBezTo>
                    <a:pt x="100" y="70"/>
                    <a:pt x="96" y="68"/>
                    <a:pt x="92" y="66"/>
                  </a:cubicBezTo>
                  <a:cubicBezTo>
                    <a:pt x="88" y="64"/>
                    <a:pt x="83" y="62"/>
                    <a:pt x="79" y="59"/>
                  </a:cubicBezTo>
                  <a:cubicBezTo>
                    <a:pt x="74" y="57"/>
                    <a:pt x="70" y="54"/>
                    <a:pt x="65" y="51"/>
                  </a:cubicBezTo>
                  <a:cubicBezTo>
                    <a:pt x="61" y="49"/>
                    <a:pt x="57" y="46"/>
                    <a:pt x="52" y="43"/>
                  </a:cubicBezTo>
                  <a:cubicBezTo>
                    <a:pt x="48" y="40"/>
                    <a:pt x="44" y="37"/>
                    <a:pt x="40" y="34"/>
                  </a:cubicBezTo>
                  <a:cubicBezTo>
                    <a:pt x="32" y="29"/>
                    <a:pt x="25" y="23"/>
                    <a:pt x="19" y="18"/>
                  </a:cubicBezTo>
                  <a:cubicBezTo>
                    <a:pt x="13" y="13"/>
                    <a:pt x="8" y="9"/>
                    <a:pt x="5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688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371"/>
            <p:cNvSpPr/>
            <p:nvPr/>
          </p:nvSpPr>
          <p:spPr bwMode="auto">
            <a:xfrm>
              <a:off x="1878013" y="4203700"/>
              <a:ext cx="55563" cy="793750"/>
            </a:xfrm>
            <a:custGeom>
              <a:avLst/>
              <a:gdLst>
                <a:gd name="T0" fmla="*/ 20 w 20"/>
                <a:gd name="T1" fmla="*/ 1 h 283"/>
                <a:gd name="T2" fmla="*/ 17 w 20"/>
                <a:gd name="T3" fmla="*/ 45 h 283"/>
                <a:gd name="T4" fmla="*/ 13 w 20"/>
                <a:gd name="T5" fmla="*/ 90 h 283"/>
                <a:gd name="T6" fmla="*/ 11 w 20"/>
                <a:gd name="T7" fmla="*/ 115 h 283"/>
                <a:gd name="T8" fmla="*/ 10 w 20"/>
                <a:gd name="T9" fmla="*/ 128 h 283"/>
                <a:gd name="T10" fmla="*/ 9 w 20"/>
                <a:gd name="T11" fmla="*/ 141 h 283"/>
                <a:gd name="T12" fmla="*/ 7 w 20"/>
                <a:gd name="T13" fmla="*/ 168 h 283"/>
                <a:gd name="T14" fmla="*/ 6 w 20"/>
                <a:gd name="T15" fmla="*/ 193 h 283"/>
                <a:gd name="T16" fmla="*/ 4 w 20"/>
                <a:gd name="T17" fmla="*/ 217 h 283"/>
                <a:gd name="T18" fmla="*/ 4 w 20"/>
                <a:gd name="T19" fmla="*/ 238 h 283"/>
                <a:gd name="T20" fmla="*/ 3 w 20"/>
                <a:gd name="T21" fmla="*/ 256 h 283"/>
                <a:gd name="T22" fmla="*/ 3 w 20"/>
                <a:gd name="T23" fmla="*/ 270 h 283"/>
                <a:gd name="T24" fmla="*/ 3 w 20"/>
                <a:gd name="T25" fmla="*/ 279 h 283"/>
                <a:gd name="T26" fmla="*/ 3 w 20"/>
                <a:gd name="T27" fmla="*/ 282 h 283"/>
                <a:gd name="T28" fmla="*/ 2 w 20"/>
                <a:gd name="T29" fmla="*/ 283 h 283"/>
                <a:gd name="T30" fmla="*/ 2 w 20"/>
                <a:gd name="T31" fmla="*/ 282 h 283"/>
                <a:gd name="T32" fmla="*/ 2 w 20"/>
                <a:gd name="T33" fmla="*/ 282 h 283"/>
                <a:gd name="T34" fmla="*/ 1 w 20"/>
                <a:gd name="T35" fmla="*/ 279 h 283"/>
                <a:gd name="T36" fmla="*/ 1 w 20"/>
                <a:gd name="T37" fmla="*/ 270 h 283"/>
                <a:gd name="T38" fmla="*/ 0 w 20"/>
                <a:gd name="T39" fmla="*/ 256 h 283"/>
                <a:gd name="T40" fmla="*/ 0 w 20"/>
                <a:gd name="T41" fmla="*/ 247 h 283"/>
                <a:gd name="T42" fmla="*/ 0 w 20"/>
                <a:gd name="T43" fmla="*/ 238 h 283"/>
                <a:gd name="T44" fmla="*/ 0 w 20"/>
                <a:gd name="T45" fmla="*/ 217 h 283"/>
                <a:gd name="T46" fmla="*/ 1 w 20"/>
                <a:gd name="T47" fmla="*/ 193 h 283"/>
                <a:gd name="T48" fmla="*/ 2 w 20"/>
                <a:gd name="T49" fmla="*/ 167 h 283"/>
                <a:gd name="T50" fmla="*/ 4 w 20"/>
                <a:gd name="T51" fmla="*/ 141 h 283"/>
                <a:gd name="T52" fmla="*/ 6 w 20"/>
                <a:gd name="T53" fmla="*/ 115 h 283"/>
                <a:gd name="T54" fmla="*/ 8 w 20"/>
                <a:gd name="T55" fmla="*/ 90 h 283"/>
                <a:gd name="T56" fmla="*/ 13 w 20"/>
                <a:gd name="T57" fmla="*/ 45 h 283"/>
                <a:gd name="T58" fmla="*/ 18 w 20"/>
                <a:gd name="T59" fmla="*/ 1 h 283"/>
                <a:gd name="T60" fmla="*/ 19 w 20"/>
                <a:gd name="T61" fmla="*/ 0 h 283"/>
                <a:gd name="T62" fmla="*/ 20 w 20"/>
                <a:gd name="T63" fmla="*/ 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283">
                  <a:moveTo>
                    <a:pt x="20" y="1"/>
                  </a:moveTo>
                  <a:cubicBezTo>
                    <a:pt x="20" y="1"/>
                    <a:pt x="19" y="19"/>
                    <a:pt x="17" y="45"/>
                  </a:cubicBezTo>
                  <a:cubicBezTo>
                    <a:pt x="16" y="58"/>
                    <a:pt x="15" y="74"/>
                    <a:pt x="13" y="90"/>
                  </a:cubicBezTo>
                  <a:cubicBezTo>
                    <a:pt x="13" y="98"/>
                    <a:pt x="12" y="107"/>
                    <a:pt x="11" y="115"/>
                  </a:cubicBezTo>
                  <a:cubicBezTo>
                    <a:pt x="11" y="120"/>
                    <a:pt x="11" y="124"/>
                    <a:pt x="10" y="128"/>
                  </a:cubicBezTo>
                  <a:cubicBezTo>
                    <a:pt x="10" y="133"/>
                    <a:pt x="10" y="137"/>
                    <a:pt x="9" y="141"/>
                  </a:cubicBezTo>
                  <a:cubicBezTo>
                    <a:pt x="9" y="150"/>
                    <a:pt x="8" y="159"/>
                    <a:pt x="7" y="168"/>
                  </a:cubicBezTo>
                  <a:cubicBezTo>
                    <a:pt x="7" y="176"/>
                    <a:pt x="6" y="185"/>
                    <a:pt x="6" y="193"/>
                  </a:cubicBezTo>
                  <a:cubicBezTo>
                    <a:pt x="5" y="201"/>
                    <a:pt x="5" y="209"/>
                    <a:pt x="4" y="217"/>
                  </a:cubicBezTo>
                  <a:cubicBezTo>
                    <a:pt x="4" y="224"/>
                    <a:pt x="4" y="231"/>
                    <a:pt x="4" y="238"/>
                  </a:cubicBezTo>
                  <a:cubicBezTo>
                    <a:pt x="3" y="245"/>
                    <a:pt x="3" y="251"/>
                    <a:pt x="3" y="256"/>
                  </a:cubicBezTo>
                  <a:cubicBezTo>
                    <a:pt x="3" y="261"/>
                    <a:pt x="3" y="266"/>
                    <a:pt x="3" y="270"/>
                  </a:cubicBezTo>
                  <a:cubicBezTo>
                    <a:pt x="3" y="274"/>
                    <a:pt x="3" y="277"/>
                    <a:pt x="3" y="279"/>
                  </a:cubicBezTo>
                  <a:cubicBezTo>
                    <a:pt x="3" y="281"/>
                    <a:pt x="3" y="282"/>
                    <a:pt x="3" y="282"/>
                  </a:cubicBezTo>
                  <a:cubicBezTo>
                    <a:pt x="3" y="282"/>
                    <a:pt x="3" y="283"/>
                    <a:pt x="2" y="283"/>
                  </a:cubicBezTo>
                  <a:cubicBezTo>
                    <a:pt x="2" y="283"/>
                    <a:pt x="2" y="282"/>
                    <a:pt x="2" y="282"/>
                  </a:cubicBezTo>
                  <a:cubicBezTo>
                    <a:pt x="2" y="282"/>
                    <a:pt x="2" y="282"/>
                    <a:pt x="2" y="282"/>
                  </a:cubicBezTo>
                  <a:cubicBezTo>
                    <a:pt x="2" y="282"/>
                    <a:pt x="1" y="281"/>
                    <a:pt x="1" y="279"/>
                  </a:cubicBezTo>
                  <a:cubicBezTo>
                    <a:pt x="1" y="277"/>
                    <a:pt x="1" y="274"/>
                    <a:pt x="1" y="270"/>
                  </a:cubicBezTo>
                  <a:cubicBezTo>
                    <a:pt x="1" y="266"/>
                    <a:pt x="0" y="261"/>
                    <a:pt x="0" y="256"/>
                  </a:cubicBezTo>
                  <a:cubicBezTo>
                    <a:pt x="0" y="253"/>
                    <a:pt x="0" y="250"/>
                    <a:pt x="0" y="247"/>
                  </a:cubicBezTo>
                  <a:cubicBezTo>
                    <a:pt x="0" y="244"/>
                    <a:pt x="0" y="241"/>
                    <a:pt x="0" y="238"/>
                  </a:cubicBezTo>
                  <a:cubicBezTo>
                    <a:pt x="0" y="231"/>
                    <a:pt x="0" y="224"/>
                    <a:pt x="0" y="217"/>
                  </a:cubicBezTo>
                  <a:cubicBezTo>
                    <a:pt x="0" y="209"/>
                    <a:pt x="0" y="201"/>
                    <a:pt x="1" y="193"/>
                  </a:cubicBezTo>
                  <a:cubicBezTo>
                    <a:pt x="1" y="185"/>
                    <a:pt x="2" y="176"/>
                    <a:pt x="2" y="167"/>
                  </a:cubicBezTo>
                  <a:cubicBezTo>
                    <a:pt x="3" y="159"/>
                    <a:pt x="3" y="150"/>
                    <a:pt x="4" y="141"/>
                  </a:cubicBezTo>
                  <a:cubicBezTo>
                    <a:pt x="4" y="132"/>
                    <a:pt x="5" y="123"/>
                    <a:pt x="6" y="115"/>
                  </a:cubicBezTo>
                  <a:cubicBezTo>
                    <a:pt x="7" y="106"/>
                    <a:pt x="8" y="98"/>
                    <a:pt x="8" y="90"/>
                  </a:cubicBezTo>
                  <a:cubicBezTo>
                    <a:pt x="10" y="73"/>
                    <a:pt x="12" y="58"/>
                    <a:pt x="13" y="45"/>
                  </a:cubicBezTo>
                  <a:cubicBezTo>
                    <a:pt x="16" y="18"/>
                    <a:pt x="18" y="1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lose/>
                </a:path>
              </a:pathLst>
            </a:custGeom>
            <a:solidFill>
              <a:srgbClr val="006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372"/>
            <p:cNvSpPr/>
            <p:nvPr/>
          </p:nvSpPr>
          <p:spPr bwMode="auto">
            <a:xfrm>
              <a:off x="2000251" y="3248025"/>
              <a:ext cx="177800" cy="128587"/>
            </a:xfrm>
            <a:custGeom>
              <a:avLst/>
              <a:gdLst>
                <a:gd name="T0" fmla="*/ 8 w 63"/>
                <a:gd name="T1" fmla="*/ 40 h 46"/>
                <a:gd name="T2" fmla="*/ 37 w 63"/>
                <a:gd name="T3" fmla="*/ 37 h 46"/>
                <a:gd name="T4" fmla="*/ 62 w 63"/>
                <a:gd name="T5" fmla="*/ 18 h 46"/>
                <a:gd name="T6" fmla="*/ 8 w 63"/>
                <a:gd name="T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46">
                  <a:moveTo>
                    <a:pt x="8" y="40"/>
                  </a:moveTo>
                  <a:cubicBezTo>
                    <a:pt x="11" y="46"/>
                    <a:pt x="24" y="42"/>
                    <a:pt x="37" y="37"/>
                  </a:cubicBezTo>
                  <a:cubicBezTo>
                    <a:pt x="50" y="32"/>
                    <a:pt x="63" y="30"/>
                    <a:pt x="62" y="18"/>
                  </a:cubicBezTo>
                  <a:cubicBezTo>
                    <a:pt x="59" y="0"/>
                    <a:pt x="0" y="23"/>
                    <a:pt x="8" y="40"/>
                  </a:cubicBezTo>
                  <a:close/>
                </a:path>
              </a:pathLst>
            </a:custGeom>
            <a:solidFill>
              <a:srgbClr val="3E1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373"/>
            <p:cNvSpPr/>
            <p:nvPr/>
          </p:nvSpPr>
          <p:spPr bwMode="auto">
            <a:xfrm>
              <a:off x="2682876" y="3201988"/>
              <a:ext cx="179388" cy="131762"/>
            </a:xfrm>
            <a:custGeom>
              <a:avLst/>
              <a:gdLst>
                <a:gd name="T0" fmla="*/ 56 w 64"/>
                <a:gd name="T1" fmla="*/ 40 h 47"/>
                <a:gd name="T2" fmla="*/ 26 w 64"/>
                <a:gd name="T3" fmla="*/ 37 h 47"/>
                <a:gd name="T4" fmla="*/ 2 w 64"/>
                <a:gd name="T5" fmla="*/ 19 h 47"/>
                <a:gd name="T6" fmla="*/ 56 w 64"/>
                <a:gd name="T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7">
                  <a:moveTo>
                    <a:pt x="56" y="40"/>
                  </a:moveTo>
                  <a:cubicBezTo>
                    <a:pt x="52" y="47"/>
                    <a:pt x="39" y="42"/>
                    <a:pt x="26" y="37"/>
                  </a:cubicBezTo>
                  <a:cubicBezTo>
                    <a:pt x="13" y="32"/>
                    <a:pt x="0" y="31"/>
                    <a:pt x="2" y="19"/>
                  </a:cubicBezTo>
                  <a:cubicBezTo>
                    <a:pt x="4" y="0"/>
                    <a:pt x="64" y="23"/>
                    <a:pt x="56" y="40"/>
                  </a:cubicBezTo>
                  <a:close/>
                </a:path>
              </a:pathLst>
            </a:custGeom>
            <a:solidFill>
              <a:srgbClr val="3E1D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374"/>
            <p:cNvSpPr/>
            <p:nvPr/>
          </p:nvSpPr>
          <p:spPr bwMode="auto">
            <a:xfrm>
              <a:off x="1647826" y="3589338"/>
              <a:ext cx="133350" cy="44450"/>
            </a:xfrm>
            <a:custGeom>
              <a:avLst/>
              <a:gdLst>
                <a:gd name="T0" fmla="*/ 0 w 48"/>
                <a:gd name="T1" fmla="*/ 13 h 16"/>
                <a:gd name="T2" fmla="*/ 2 w 48"/>
                <a:gd name="T3" fmla="*/ 11 h 16"/>
                <a:gd name="T4" fmla="*/ 6 w 48"/>
                <a:gd name="T5" fmla="*/ 7 h 16"/>
                <a:gd name="T6" fmla="*/ 9 w 48"/>
                <a:gd name="T7" fmla="*/ 5 h 16"/>
                <a:gd name="T8" fmla="*/ 13 w 48"/>
                <a:gd name="T9" fmla="*/ 3 h 16"/>
                <a:gd name="T10" fmla="*/ 18 w 48"/>
                <a:gd name="T11" fmla="*/ 1 h 16"/>
                <a:gd name="T12" fmla="*/ 23 w 48"/>
                <a:gd name="T13" fmla="*/ 0 h 16"/>
                <a:gd name="T14" fmla="*/ 28 w 48"/>
                <a:gd name="T15" fmla="*/ 1 h 16"/>
                <a:gd name="T16" fmla="*/ 33 w 48"/>
                <a:gd name="T17" fmla="*/ 2 h 16"/>
                <a:gd name="T18" fmla="*/ 37 w 48"/>
                <a:gd name="T19" fmla="*/ 3 h 16"/>
                <a:gd name="T20" fmla="*/ 41 w 48"/>
                <a:gd name="T21" fmla="*/ 5 h 16"/>
                <a:gd name="T22" fmla="*/ 46 w 48"/>
                <a:gd name="T23" fmla="*/ 8 h 16"/>
                <a:gd name="T24" fmla="*/ 47 w 48"/>
                <a:gd name="T25" fmla="*/ 9 h 16"/>
                <a:gd name="T26" fmla="*/ 48 w 48"/>
                <a:gd name="T27" fmla="*/ 11 h 16"/>
                <a:gd name="T28" fmla="*/ 46 w 48"/>
                <a:gd name="T29" fmla="*/ 12 h 16"/>
                <a:gd name="T30" fmla="*/ 46 w 48"/>
                <a:gd name="T31" fmla="*/ 12 h 16"/>
                <a:gd name="T32" fmla="*/ 44 w 48"/>
                <a:gd name="T33" fmla="*/ 11 h 16"/>
                <a:gd name="T34" fmla="*/ 42 w 48"/>
                <a:gd name="T35" fmla="*/ 10 h 16"/>
                <a:gd name="T36" fmla="*/ 39 w 48"/>
                <a:gd name="T37" fmla="*/ 9 h 16"/>
                <a:gd name="T38" fmla="*/ 36 w 48"/>
                <a:gd name="T39" fmla="*/ 7 h 16"/>
                <a:gd name="T40" fmla="*/ 32 w 48"/>
                <a:gd name="T41" fmla="*/ 6 h 16"/>
                <a:gd name="T42" fmla="*/ 28 w 48"/>
                <a:gd name="T43" fmla="*/ 6 h 16"/>
                <a:gd name="T44" fmla="*/ 23 w 48"/>
                <a:gd name="T45" fmla="*/ 6 h 16"/>
                <a:gd name="T46" fmla="*/ 19 w 48"/>
                <a:gd name="T47" fmla="*/ 6 h 16"/>
                <a:gd name="T48" fmla="*/ 15 w 48"/>
                <a:gd name="T49" fmla="*/ 7 h 16"/>
                <a:gd name="T50" fmla="*/ 11 w 48"/>
                <a:gd name="T51" fmla="*/ 9 h 16"/>
                <a:gd name="T52" fmla="*/ 8 w 48"/>
                <a:gd name="T53" fmla="*/ 10 h 16"/>
                <a:gd name="T54" fmla="*/ 4 w 48"/>
                <a:gd name="T55" fmla="*/ 14 h 16"/>
                <a:gd name="T56" fmla="*/ 2 w 48"/>
                <a:gd name="T57" fmla="*/ 15 h 16"/>
                <a:gd name="T58" fmla="*/ 0 w 48"/>
                <a:gd name="T59" fmla="*/ 15 h 16"/>
                <a:gd name="T60" fmla="*/ 0 w 48"/>
                <a:gd name="T61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16">
                  <a:moveTo>
                    <a:pt x="0" y="13"/>
                  </a:moveTo>
                  <a:cubicBezTo>
                    <a:pt x="0" y="13"/>
                    <a:pt x="1" y="12"/>
                    <a:pt x="2" y="11"/>
                  </a:cubicBezTo>
                  <a:cubicBezTo>
                    <a:pt x="3" y="10"/>
                    <a:pt x="4" y="9"/>
                    <a:pt x="6" y="7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4"/>
                    <a:pt x="12" y="3"/>
                    <a:pt x="13" y="3"/>
                  </a:cubicBezTo>
                  <a:cubicBezTo>
                    <a:pt x="15" y="2"/>
                    <a:pt x="16" y="1"/>
                    <a:pt x="18" y="1"/>
                  </a:cubicBezTo>
                  <a:cubicBezTo>
                    <a:pt x="20" y="1"/>
                    <a:pt x="21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30" y="1"/>
                    <a:pt x="31" y="1"/>
                    <a:pt x="33" y="2"/>
                  </a:cubicBezTo>
                  <a:cubicBezTo>
                    <a:pt x="34" y="2"/>
                    <a:pt x="36" y="3"/>
                    <a:pt x="37" y="3"/>
                  </a:cubicBezTo>
                  <a:cubicBezTo>
                    <a:pt x="38" y="4"/>
                    <a:pt x="40" y="4"/>
                    <a:pt x="41" y="5"/>
                  </a:cubicBezTo>
                  <a:cubicBezTo>
                    <a:pt x="43" y="6"/>
                    <a:pt x="44" y="7"/>
                    <a:pt x="46" y="8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10"/>
                    <a:pt x="48" y="11"/>
                    <a:pt x="48" y="11"/>
                  </a:cubicBezTo>
                  <a:cubicBezTo>
                    <a:pt x="47" y="12"/>
                    <a:pt x="47" y="12"/>
                    <a:pt x="46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5" y="11"/>
                    <a:pt x="44" y="11"/>
                  </a:cubicBezTo>
                  <a:cubicBezTo>
                    <a:pt x="43" y="10"/>
                    <a:pt x="43" y="10"/>
                    <a:pt x="42" y="10"/>
                  </a:cubicBezTo>
                  <a:cubicBezTo>
                    <a:pt x="41" y="9"/>
                    <a:pt x="40" y="9"/>
                    <a:pt x="39" y="9"/>
                  </a:cubicBezTo>
                  <a:cubicBezTo>
                    <a:pt x="38" y="8"/>
                    <a:pt x="37" y="8"/>
                    <a:pt x="36" y="7"/>
                  </a:cubicBezTo>
                  <a:cubicBezTo>
                    <a:pt x="34" y="7"/>
                    <a:pt x="33" y="7"/>
                    <a:pt x="32" y="6"/>
                  </a:cubicBezTo>
                  <a:cubicBezTo>
                    <a:pt x="30" y="6"/>
                    <a:pt x="29" y="6"/>
                    <a:pt x="28" y="6"/>
                  </a:cubicBezTo>
                  <a:cubicBezTo>
                    <a:pt x="26" y="6"/>
                    <a:pt x="25" y="5"/>
                    <a:pt x="23" y="6"/>
                  </a:cubicBezTo>
                  <a:cubicBezTo>
                    <a:pt x="22" y="6"/>
                    <a:pt x="20" y="6"/>
                    <a:pt x="19" y="6"/>
                  </a:cubicBezTo>
                  <a:cubicBezTo>
                    <a:pt x="18" y="6"/>
                    <a:pt x="16" y="7"/>
                    <a:pt x="15" y="7"/>
                  </a:cubicBezTo>
                  <a:cubicBezTo>
                    <a:pt x="14" y="8"/>
                    <a:pt x="13" y="8"/>
                    <a:pt x="11" y="9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6" y="12"/>
                    <a:pt x="5" y="13"/>
                    <a:pt x="4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2" y="15"/>
                    <a:pt x="1" y="16"/>
                    <a:pt x="0" y="15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375"/>
            <p:cNvSpPr/>
            <p:nvPr/>
          </p:nvSpPr>
          <p:spPr bwMode="auto">
            <a:xfrm>
              <a:off x="3033713" y="3516313"/>
              <a:ext cx="138113" cy="42862"/>
            </a:xfrm>
            <a:custGeom>
              <a:avLst/>
              <a:gdLst>
                <a:gd name="T0" fmla="*/ 46 w 49"/>
                <a:gd name="T1" fmla="*/ 11 h 15"/>
                <a:gd name="T2" fmla="*/ 45 w 49"/>
                <a:gd name="T3" fmla="*/ 10 h 15"/>
                <a:gd name="T4" fmla="*/ 40 w 49"/>
                <a:gd name="T5" fmla="*/ 8 h 15"/>
                <a:gd name="T6" fmla="*/ 36 w 49"/>
                <a:gd name="T7" fmla="*/ 7 h 15"/>
                <a:gd name="T8" fmla="*/ 33 w 49"/>
                <a:gd name="T9" fmla="*/ 6 h 15"/>
                <a:gd name="T10" fmla="*/ 29 w 49"/>
                <a:gd name="T11" fmla="*/ 5 h 15"/>
                <a:gd name="T12" fmla="*/ 24 w 49"/>
                <a:gd name="T13" fmla="*/ 5 h 15"/>
                <a:gd name="T14" fmla="*/ 20 w 49"/>
                <a:gd name="T15" fmla="*/ 6 h 15"/>
                <a:gd name="T16" fmla="*/ 16 w 49"/>
                <a:gd name="T17" fmla="*/ 7 h 15"/>
                <a:gd name="T18" fmla="*/ 12 w 49"/>
                <a:gd name="T19" fmla="*/ 9 h 15"/>
                <a:gd name="T20" fmla="*/ 9 w 49"/>
                <a:gd name="T21" fmla="*/ 10 h 15"/>
                <a:gd name="T22" fmla="*/ 7 w 49"/>
                <a:gd name="T23" fmla="*/ 12 h 15"/>
                <a:gd name="T24" fmla="*/ 5 w 49"/>
                <a:gd name="T25" fmla="*/ 13 h 15"/>
                <a:gd name="T26" fmla="*/ 3 w 49"/>
                <a:gd name="T27" fmla="*/ 14 h 15"/>
                <a:gd name="T28" fmla="*/ 3 w 49"/>
                <a:gd name="T29" fmla="*/ 15 h 15"/>
                <a:gd name="T30" fmla="*/ 1 w 49"/>
                <a:gd name="T31" fmla="*/ 14 h 15"/>
                <a:gd name="T32" fmla="*/ 1 w 49"/>
                <a:gd name="T33" fmla="*/ 12 h 15"/>
                <a:gd name="T34" fmla="*/ 2 w 49"/>
                <a:gd name="T35" fmla="*/ 11 h 15"/>
                <a:gd name="T36" fmla="*/ 7 w 49"/>
                <a:gd name="T37" fmla="*/ 7 h 15"/>
                <a:gd name="T38" fmla="*/ 10 w 49"/>
                <a:gd name="T39" fmla="*/ 5 h 15"/>
                <a:gd name="T40" fmla="*/ 14 w 49"/>
                <a:gd name="T41" fmla="*/ 3 h 15"/>
                <a:gd name="T42" fmla="*/ 19 w 49"/>
                <a:gd name="T43" fmla="*/ 1 h 15"/>
                <a:gd name="T44" fmla="*/ 24 w 49"/>
                <a:gd name="T45" fmla="*/ 0 h 15"/>
                <a:gd name="T46" fmla="*/ 29 w 49"/>
                <a:gd name="T47" fmla="*/ 0 h 15"/>
                <a:gd name="T48" fmla="*/ 34 w 49"/>
                <a:gd name="T49" fmla="*/ 1 h 15"/>
                <a:gd name="T50" fmla="*/ 38 w 49"/>
                <a:gd name="T51" fmla="*/ 2 h 15"/>
                <a:gd name="T52" fmla="*/ 42 w 49"/>
                <a:gd name="T53" fmla="*/ 4 h 15"/>
                <a:gd name="T54" fmla="*/ 47 w 49"/>
                <a:gd name="T55" fmla="*/ 8 h 15"/>
                <a:gd name="T56" fmla="*/ 48 w 49"/>
                <a:gd name="T57" fmla="*/ 9 h 15"/>
                <a:gd name="T58" fmla="*/ 48 w 49"/>
                <a:gd name="T59" fmla="*/ 11 h 15"/>
                <a:gd name="T60" fmla="*/ 46 w 49"/>
                <a:gd name="T6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15">
                  <a:moveTo>
                    <a:pt x="46" y="11"/>
                  </a:moveTo>
                  <a:cubicBezTo>
                    <a:pt x="46" y="11"/>
                    <a:pt x="46" y="11"/>
                    <a:pt x="45" y="10"/>
                  </a:cubicBezTo>
                  <a:cubicBezTo>
                    <a:pt x="43" y="10"/>
                    <a:pt x="42" y="9"/>
                    <a:pt x="40" y="8"/>
                  </a:cubicBezTo>
                  <a:cubicBezTo>
                    <a:pt x="39" y="7"/>
                    <a:pt x="38" y="7"/>
                    <a:pt x="36" y="7"/>
                  </a:cubicBezTo>
                  <a:cubicBezTo>
                    <a:pt x="35" y="6"/>
                    <a:pt x="34" y="6"/>
                    <a:pt x="33" y="6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7" y="5"/>
                    <a:pt x="26" y="5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ubicBezTo>
                    <a:pt x="19" y="6"/>
                    <a:pt x="17" y="7"/>
                    <a:pt x="16" y="7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4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4" y="10"/>
                    <a:pt x="5" y="8"/>
                    <a:pt x="7" y="7"/>
                  </a:cubicBezTo>
                  <a:cubicBezTo>
                    <a:pt x="8" y="6"/>
                    <a:pt x="9" y="5"/>
                    <a:pt x="10" y="5"/>
                  </a:cubicBezTo>
                  <a:cubicBezTo>
                    <a:pt x="11" y="4"/>
                    <a:pt x="13" y="3"/>
                    <a:pt x="14" y="3"/>
                  </a:cubicBezTo>
                  <a:cubicBezTo>
                    <a:pt x="16" y="2"/>
                    <a:pt x="17" y="1"/>
                    <a:pt x="19" y="1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25" y="0"/>
                    <a:pt x="27" y="0"/>
                    <a:pt x="29" y="0"/>
                  </a:cubicBezTo>
                  <a:cubicBezTo>
                    <a:pt x="31" y="0"/>
                    <a:pt x="32" y="0"/>
                    <a:pt x="34" y="1"/>
                  </a:cubicBezTo>
                  <a:cubicBezTo>
                    <a:pt x="35" y="1"/>
                    <a:pt x="37" y="2"/>
                    <a:pt x="38" y="2"/>
                  </a:cubicBezTo>
                  <a:cubicBezTo>
                    <a:pt x="39" y="3"/>
                    <a:pt x="41" y="3"/>
                    <a:pt x="42" y="4"/>
                  </a:cubicBezTo>
                  <a:cubicBezTo>
                    <a:pt x="44" y="5"/>
                    <a:pt x="45" y="7"/>
                    <a:pt x="47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10"/>
                    <a:pt x="49" y="11"/>
                    <a:pt x="48" y="11"/>
                  </a:cubicBezTo>
                  <a:cubicBezTo>
                    <a:pt x="48" y="12"/>
                    <a:pt x="47" y="12"/>
                    <a:pt x="46" y="1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Oval 376"/>
            <p:cNvSpPr>
              <a:spLocks noChangeArrowheads="1"/>
            </p:cNvSpPr>
            <p:nvPr/>
          </p:nvSpPr>
          <p:spPr bwMode="auto">
            <a:xfrm>
              <a:off x="2065338" y="3424238"/>
              <a:ext cx="112713" cy="112712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Oval 377"/>
            <p:cNvSpPr>
              <a:spLocks noChangeArrowheads="1"/>
            </p:cNvSpPr>
            <p:nvPr/>
          </p:nvSpPr>
          <p:spPr bwMode="auto">
            <a:xfrm>
              <a:off x="2668588" y="3402013"/>
              <a:ext cx="112713" cy="111125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378"/>
            <p:cNvSpPr/>
            <p:nvPr/>
          </p:nvSpPr>
          <p:spPr bwMode="auto">
            <a:xfrm>
              <a:off x="2309813" y="3600450"/>
              <a:ext cx="236538" cy="58737"/>
            </a:xfrm>
            <a:custGeom>
              <a:avLst/>
              <a:gdLst>
                <a:gd name="T0" fmla="*/ 0 w 84"/>
                <a:gd name="T1" fmla="*/ 15 h 21"/>
                <a:gd name="T2" fmla="*/ 43 w 84"/>
                <a:gd name="T3" fmla="*/ 1 h 21"/>
                <a:gd name="T4" fmla="*/ 84 w 84"/>
                <a:gd name="T5" fmla="*/ 12 h 21"/>
                <a:gd name="T6" fmla="*/ 84 w 84"/>
                <a:gd name="T7" fmla="*/ 13 h 21"/>
                <a:gd name="T8" fmla="*/ 33 w 84"/>
                <a:gd name="T9" fmla="*/ 20 h 21"/>
                <a:gd name="T10" fmla="*/ 0 w 84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1">
                  <a:moveTo>
                    <a:pt x="0" y="15"/>
                  </a:moveTo>
                  <a:cubicBezTo>
                    <a:pt x="0" y="15"/>
                    <a:pt x="11" y="2"/>
                    <a:pt x="43" y="1"/>
                  </a:cubicBezTo>
                  <a:cubicBezTo>
                    <a:pt x="73" y="0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71" y="18"/>
                    <a:pt x="54" y="21"/>
                    <a:pt x="33" y="20"/>
                  </a:cubicBezTo>
                  <a:cubicBezTo>
                    <a:pt x="20" y="19"/>
                    <a:pt x="9" y="18"/>
                    <a:pt x="0" y="15"/>
                  </a:cubicBezTo>
                  <a:close/>
                </a:path>
              </a:pathLst>
            </a:custGeom>
            <a:solidFill>
              <a:srgbClr val="DD6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379"/>
            <p:cNvSpPr/>
            <p:nvPr/>
          </p:nvSpPr>
          <p:spPr bwMode="auto">
            <a:xfrm>
              <a:off x="2189163" y="3476625"/>
              <a:ext cx="460375" cy="166687"/>
            </a:xfrm>
            <a:custGeom>
              <a:avLst/>
              <a:gdLst>
                <a:gd name="T0" fmla="*/ 156 w 164"/>
                <a:gd name="T1" fmla="*/ 11 h 59"/>
                <a:gd name="T2" fmla="*/ 127 w 164"/>
                <a:gd name="T3" fmla="*/ 57 h 59"/>
                <a:gd name="T4" fmla="*/ 127 w 164"/>
                <a:gd name="T5" fmla="*/ 56 h 59"/>
                <a:gd name="T6" fmla="*/ 86 w 164"/>
                <a:gd name="T7" fmla="*/ 45 h 59"/>
                <a:gd name="T8" fmla="*/ 43 w 164"/>
                <a:gd name="T9" fmla="*/ 59 h 59"/>
                <a:gd name="T10" fmla="*/ 43 w 164"/>
                <a:gd name="T11" fmla="*/ 59 h 59"/>
                <a:gd name="T12" fmla="*/ 13 w 164"/>
                <a:gd name="T13" fmla="*/ 13 h 59"/>
                <a:gd name="T14" fmla="*/ 80 w 164"/>
                <a:gd name="T15" fmla="*/ 18 h 59"/>
                <a:gd name="T16" fmla="*/ 156 w 164"/>
                <a:gd name="T1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9">
                  <a:moveTo>
                    <a:pt x="156" y="11"/>
                  </a:moveTo>
                  <a:cubicBezTo>
                    <a:pt x="164" y="20"/>
                    <a:pt x="158" y="44"/>
                    <a:pt x="127" y="57"/>
                  </a:cubicBezTo>
                  <a:cubicBezTo>
                    <a:pt x="127" y="56"/>
                    <a:pt x="127" y="56"/>
                    <a:pt x="127" y="56"/>
                  </a:cubicBezTo>
                  <a:cubicBezTo>
                    <a:pt x="127" y="56"/>
                    <a:pt x="116" y="44"/>
                    <a:pt x="86" y="45"/>
                  </a:cubicBezTo>
                  <a:cubicBezTo>
                    <a:pt x="54" y="46"/>
                    <a:pt x="43" y="59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0" y="48"/>
                    <a:pt x="2" y="19"/>
                    <a:pt x="13" y="13"/>
                  </a:cubicBezTo>
                  <a:cubicBezTo>
                    <a:pt x="25" y="7"/>
                    <a:pt x="43" y="20"/>
                    <a:pt x="80" y="18"/>
                  </a:cubicBezTo>
                  <a:cubicBezTo>
                    <a:pt x="130" y="17"/>
                    <a:pt x="144" y="0"/>
                    <a:pt x="156" y="11"/>
                  </a:cubicBezTo>
                  <a:close/>
                </a:path>
              </a:pathLst>
            </a:custGeom>
            <a:solidFill>
              <a:srgbClr val="17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69" name="Picture 38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038" y="3362325"/>
              <a:ext cx="160338" cy="13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0" name="Freeform 381"/>
            <p:cNvSpPr/>
            <p:nvPr/>
          </p:nvSpPr>
          <p:spPr bwMode="auto">
            <a:xfrm>
              <a:off x="2339976" y="3432175"/>
              <a:ext cx="144463" cy="58737"/>
            </a:xfrm>
            <a:custGeom>
              <a:avLst/>
              <a:gdLst>
                <a:gd name="T0" fmla="*/ 3 w 51"/>
                <a:gd name="T1" fmla="*/ 3 h 21"/>
                <a:gd name="T2" fmla="*/ 3 w 51"/>
                <a:gd name="T3" fmla="*/ 3 h 21"/>
                <a:gd name="T4" fmla="*/ 4 w 51"/>
                <a:gd name="T5" fmla="*/ 5 h 21"/>
                <a:gd name="T6" fmla="*/ 8 w 51"/>
                <a:gd name="T7" fmla="*/ 10 h 21"/>
                <a:gd name="T8" fmla="*/ 11 w 51"/>
                <a:gd name="T9" fmla="*/ 12 h 21"/>
                <a:gd name="T10" fmla="*/ 16 w 51"/>
                <a:gd name="T11" fmla="*/ 14 h 21"/>
                <a:gd name="T12" fmla="*/ 21 w 51"/>
                <a:gd name="T13" fmla="*/ 16 h 21"/>
                <a:gd name="T14" fmla="*/ 23 w 51"/>
                <a:gd name="T15" fmla="*/ 16 h 21"/>
                <a:gd name="T16" fmla="*/ 26 w 51"/>
                <a:gd name="T17" fmla="*/ 16 h 21"/>
                <a:gd name="T18" fmla="*/ 31 w 51"/>
                <a:gd name="T19" fmla="*/ 15 h 21"/>
                <a:gd name="T20" fmla="*/ 36 w 51"/>
                <a:gd name="T21" fmla="*/ 14 h 21"/>
                <a:gd name="T22" fmla="*/ 41 w 51"/>
                <a:gd name="T23" fmla="*/ 11 h 21"/>
                <a:gd name="T24" fmla="*/ 44 w 51"/>
                <a:gd name="T25" fmla="*/ 9 h 21"/>
                <a:gd name="T26" fmla="*/ 47 w 51"/>
                <a:gd name="T27" fmla="*/ 3 h 21"/>
                <a:gd name="T28" fmla="*/ 48 w 51"/>
                <a:gd name="T29" fmla="*/ 1 h 21"/>
                <a:gd name="T30" fmla="*/ 49 w 51"/>
                <a:gd name="T31" fmla="*/ 0 h 21"/>
                <a:gd name="T32" fmla="*/ 51 w 51"/>
                <a:gd name="T33" fmla="*/ 1 h 21"/>
                <a:gd name="T34" fmla="*/ 50 w 51"/>
                <a:gd name="T35" fmla="*/ 4 h 21"/>
                <a:gd name="T36" fmla="*/ 49 w 51"/>
                <a:gd name="T37" fmla="*/ 7 h 21"/>
                <a:gd name="T38" fmla="*/ 47 w 51"/>
                <a:gd name="T39" fmla="*/ 11 h 21"/>
                <a:gd name="T40" fmla="*/ 38 w 51"/>
                <a:gd name="T41" fmla="*/ 18 h 21"/>
                <a:gd name="T42" fmla="*/ 32 w 51"/>
                <a:gd name="T43" fmla="*/ 20 h 21"/>
                <a:gd name="T44" fmla="*/ 26 w 51"/>
                <a:gd name="T45" fmla="*/ 21 h 21"/>
                <a:gd name="T46" fmla="*/ 23 w 51"/>
                <a:gd name="T47" fmla="*/ 21 h 21"/>
                <a:gd name="T48" fmla="*/ 20 w 51"/>
                <a:gd name="T49" fmla="*/ 21 h 21"/>
                <a:gd name="T50" fmla="*/ 14 w 51"/>
                <a:gd name="T51" fmla="*/ 19 h 21"/>
                <a:gd name="T52" fmla="*/ 5 w 51"/>
                <a:gd name="T53" fmla="*/ 13 h 21"/>
                <a:gd name="T54" fmla="*/ 2 w 51"/>
                <a:gd name="T55" fmla="*/ 9 h 21"/>
                <a:gd name="T56" fmla="*/ 1 w 51"/>
                <a:gd name="T57" fmla="*/ 6 h 21"/>
                <a:gd name="T58" fmla="*/ 0 w 51"/>
                <a:gd name="T59" fmla="*/ 4 h 21"/>
                <a:gd name="T60" fmla="*/ 0 w 51"/>
                <a:gd name="T61" fmla="*/ 3 h 21"/>
                <a:gd name="T62" fmla="*/ 1 w 51"/>
                <a:gd name="T63" fmla="*/ 2 h 21"/>
                <a:gd name="T64" fmla="*/ 3 w 51"/>
                <a:gd name="T65" fmla="*/ 2 h 21"/>
                <a:gd name="T66" fmla="*/ 3 w 51"/>
                <a:gd name="T6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21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5" y="6"/>
                    <a:pt x="6" y="8"/>
                    <a:pt x="8" y="10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3" y="13"/>
                    <a:pt x="14" y="14"/>
                    <a:pt x="16" y="14"/>
                  </a:cubicBezTo>
                  <a:cubicBezTo>
                    <a:pt x="17" y="15"/>
                    <a:pt x="19" y="15"/>
                    <a:pt x="21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5" y="16"/>
                    <a:pt x="26" y="16"/>
                  </a:cubicBezTo>
                  <a:cubicBezTo>
                    <a:pt x="27" y="16"/>
                    <a:pt x="30" y="15"/>
                    <a:pt x="31" y="15"/>
                  </a:cubicBezTo>
                  <a:cubicBezTo>
                    <a:pt x="33" y="15"/>
                    <a:pt x="35" y="14"/>
                    <a:pt x="36" y="14"/>
                  </a:cubicBezTo>
                  <a:cubicBezTo>
                    <a:pt x="38" y="13"/>
                    <a:pt x="39" y="12"/>
                    <a:pt x="41" y="11"/>
                  </a:cubicBezTo>
                  <a:cubicBezTo>
                    <a:pt x="42" y="10"/>
                    <a:pt x="43" y="10"/>
                    <a:pt x="44" y="9"/>
                  </a:cubicBezTo>
                  <a:cubicBezTo>
                    <a:pt x="46" y="7"/>
                    <a:pt x="47" y="5"/>
                    <a:pt x="47" y="3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8" y="0"/>
                    <a:pt x="49" y="0"/>
                    <a:pt x="49" y="0"/>
                  </a:cubicBezTo>
                  <a:cubicBezTo>
                    <a:pt x="50" y="0"/>
                    <a:pt x="51" y="0"/>
                    <a:pt x="51" y="1"/>
                  </a:cubicBezTo>
                  <a:cubicBezTo>
                    <a:pt x="51" y="1"/>
                    <a:pt x="51" y="2"/>
                    <a:pt x="50" y="4"/>
                  </a:cubicBezTo>
                  <a:cubicBezTo>
                    <a:pt x="50" y="5"/>
                    <a:pt x="50" y="6"/>
                    <a:pt x="49" y="7"/>
                  </a:cubicBezTo>
                  <a:cubicBezTo>
                    <a:pt x="49" y="9"/>
                    <a:pt x="48" y="10"/>
                    <a:pt x="47" y="11"/>
                  </a:cubicBezTo>
                  <a:cubicBezTo>
                    <a:pt x="45" y="14"/>
                    <a:pt x="42" y="16"/>
                    <a:pt x="38" y="18"/>
                  </a:cubicBezTo>
                  <a:cubicBezTo>
                    <a:pt x="36" y="19"/>
                    <a:pt x="34" y="19"/>
                    <a:pt x="32" y="20"/>
                  </a:cubicBezTo>
                  <a:cubicBezTo>
                    <a:pt x="30" y="20"/>
                    <a:pt x="29" y="21"/>
                    <a:pt x="26" y="21"/>
                  </a:cubicBezTo>
                  <a:cubicBezTo>
                    <a:pt x="25" y="21"/>
                    <a:pt x="24" y="21"/>
                    <a:pt x="23" y="21"/>
                  </a:cubicBezTo>
                  <a:cubicBezTo>
                    <a:pt x="22" y="21"/>
                    <a:pt x="21" y="21"/>
                    <a:pt x="20" y="21"/>
                  </a:cubicBezTo>
                  <a:cubicBezTo>
                    <a:pt x="18" y="20"/>
                    <a:pt x="16" y="20"/>
                    <a:pt x="14" y="19"/>
                  </a:cubicBezTo>
                  <a:cubicBezTo>
                    <a:pt x="10" y="18"/>
                    <a:pt x="7" y="15"/>
                    <a:pt x="5" y="13"/>
                  </a:cubicBezTo>
                  <a:cubicBezTo>
                    <a:pt x="4" y="11"/>
                    <a:pt x="3" y="10"/>
                    <a:pt x="2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1"/>
                    <a:pt x="3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382"/>
            <p:cNvSpPr/>
            <p:nvPr/>
          </p:nvSpPr>
          <p:spPr bwMode="auto">
            <a:xfrm>
              <a:off x="1762126" y="5516563"/>
              <a:ext cx="53975" cy="44450"/>
            </a:xfrm>
            <a:custGeom>
              <a:avLst/>
              <a:gdLst>
                <a:gd name="T0" fmla="*/ 14 w 19"/>
                <a:gd name="T1" fmla="*/ 0 h 16"/>
                <a:gd name="T2" fmla="*/ 13 w 19"/>
                <a:gd name="T3" fmla="*/ 0 h 16"/>
                <a:gd name="T4" fmla="*/ 2 w 19"/>
                <a:gd name="T5" fmla="*/ 10 h 16"/>
                <a:gd name="T6" fmla="*/ 5 w 19"/>
                <a:gd name="T7" fmla="*/ 16 h 16"/>
                <a:gd name="T8" fmla="*/ 5 w 19"/>
                <a:gd name="T9" fmla="*/ 16 h 16"/>
                <a:gd name="T10" fmla="*/ 18 w 19"/>
                <a:gd name="T11" fmla="*/ 4 h 16"/>
                <a:gd name="T12" fmla="*/ 14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8" y="1"/>
                    <a:pt x="6" y="7"/>
                    <a:pt x="2" y="10"/>
                  </a:cubicBezTo>
                  <a:cubicBezTo>
                    <a:pt x="0" y="12"/>
                    <a:pt x="2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1" y="16"/>
                    <a:pt x="19" y="10"/>
                    <a:pt x="18" y="4"/>
                  </a:cubicBezTo>
                  <a:cubicBezTo>
                    <a:pt x="18" y="1"/>
                    <a:pt x="16" y="0"/>
                    <a:pt x="14" y="0"/>
                  </a:cubicBezTo>
                </a:path>
              </a:pathLst>
            </a:custGeom>
            <a:solidFill>
              <a:srgbClr val="004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383"/>
            <p:cNvSpPr/>
            <p:nvPr/>
          </p:nvSpPr>
          <p:spPr bwMode="auto">
            <a:xfrm>
              <a:off x="1820863" y="5513388"/>
              <a:ext cx="46038" cy="46037"/>
            </a:xfrm>
            <a:custGeom>
              <a:avLst/>
              <a:gdLst>
                <a:gd name="T0" fmla="*/ 11 w 16"/>
                <a:gd name="T1" fmla="*/ 0 h 16"/>
                <a:gd name="T2" fmla="*/ 8 w 16"/>
                <a:gd name="T3" fmla="*/ 1 h 16"/>
                <a:gd name="T4" fmla="*/ 1 w 16"/>
                <a:gd name="T5" fmla="*/ 14 h 16"/>
                <a:gd name="T6" fmla="*/ 2 w 16"/>
                <a:gd name="T7" fmla="*/ 16 h 16"/>
                <a:gd name="T8" fmla="*/ 3 w 16"/>
                <a:gd name="T9" fmla="*/ 16 h 16"/>
                <a:gd name="T10" fmla="*/ 9 w 16"/>
                <a:gd name="T11" fmla="*/ 12 h 16"/>
                <a:gd name="T12" fmla="*/ 15 w 16"/>
                <a:gd name="T13" fmla="*/ 7 h 16"/>
                <a:gd name="T14" fmla="*/ 11 w 16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4" y="4"/>
                    <a:pt x="3" y="9"/>
                    <a:pt x="1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5"/>
                    <a:pt x="7" y="14"/>
                    <a:pt x="9" y="12"/>
                  </a:cubicBezTo>
                  <a:cubicBezTo>
                    <a:pt x="11" y="11"/>
                    <a:pt x="13" y="9"/>
                    <a:pt x="15" y="7"/>
                  </a:cubicBezTo>
                  <a:cubicBezTo>
                    <a:pt x="16" y="4"/>
                    <a:pt x="14" y="0"/>
                    <a:pt x="11" y="0"/>
                  </a:cubicBezTo>
                </a:path>
              </a:pathLst>
            </a:custGeom>
            <a:solidFill>
              <a:srgbClr val="004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384"/>
            <p:cNvSpPr/>
            <p:nvPr/>
          </p:nvSpPr>
          <p:spPr bwMode="auto">
            <a:xfrm>
              <a:off x="1978026" y="5856288"/>
              <a:ext cx="71438" cy="44450"/>
            </a:xfrm>
            <a:custGeom>
              <a:avLst/>
              <a:gdLst>
                <a:gd name="T0" fmla="*/ 24 w 25"/>
                <a:gd name="T1" fmla="*/ 6 h 16"/>
                <a:gd name="T2" fmla="*/ 5 w 25"/>
                <a:gd name="T3" fmla="*/ 3 h 16"/>
                <a:gd name="T4" fmla="*/ 5 w 25"/>
                <a:gd name="T5" fmla="*/ 13 h 16"/>
                <a:gd name="T6" fmla="*/ 24 w 25"/>
                <a:gd name="T7" fmla="*/ 10 h 16"/>
                <a:gd name="T8" fmla="*/ 24 w 25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6">
                  <a:moveTo>
                    <a:pt x="24" y="6"/>
                  </a:moveTo>
                  <a:cubicBezTo>
                    <a:pt x="20" y="0"/>
                    <a:pt x="11" y="2"/>
                    <a:pt x="5" y="3"/>
                  </a:cubicBezTo>
                  <a:cubicBezTo>
                    <a:pt x="0" y="4"/>
                    <a:pt x="0" y="12"/>
                    <a:pt x="5" y="13"/>
                  </a:cubicBezTo>
                  <a:cubicBezTo>
                    <a:pt x="11" y="14"/>
                    <a:pt x="20" y="16"/>
                    <a:pt x="24" y="10"/>
                  </a:cubicBezTo>
                  <a:cubicBezTo>
                    <a:pt x="25" y="9"/>
                    <a:pt x="25" y="7"/>
                    <a:pt x="2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385"/>
            <p:cNvSpPr/>
            <p:nvPr/>
          </p:nvSpPr>
          <p:spPr bwMode="auto">
            <a:xfrm>
              <a:off x="2185988" y="5886450"/>
              <a:ext cx="50800" cy="36512"/>
            </a:xfrm>
            <a:custGeom>
              <a:avLst/>
              <a:gdLst>
                <a:gd name="T0" fmla="*/ 14 w 18"/>
                <a:gd name="T1" fmla="*/ 2 h 13"/>
                <a:gd name="T2" fmla="*/ 8 w 18"/>
                <a:gd name="T3" fmla="*/ 2 h 13"/>
                <a:gd name="T4" fmla="*/ 8 w 18"/>
                <a:gd name="T5" fmla="*/ 2 h 13"/>
                <a:gd name="T6" fmla="*/ 6 w 18"/>
                <a:gd name="T7" fmla="*/ 1 h 13"/>
                <a:gd name="T8" fmla="*/ 5 w 18"/>
                <a:gd name="T9" fmla="*/ 1 h 13"/>
                <a:gd name="T10" fmla="*/ 5 w 18"/>
                <a:gd name="T11" fmla="*/ 1 h 13"/>
                <a:gd name="T12" fmla="*/ 0 w 18"/>
                <a:gd name="T13" fmla="*/ 6 h 13"/>
                <a:gd name="T14" fmla="*/ 15 w 18"/>
                <a:gd name="T15" fmla="*/ 10 h 13"/>
                <a:gd name="T16" fmla="*/ 14 w 18"/>
                <a:gd name="T1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3">
                  <a:moveTo>
                    <a:pt x="14" y="2"/>
                  </a:moveTo>
                  <a:cubicBezTo>
                    <a:pt x="11" y="1"/>
                    <a:pt x="10" y="2"/>
                    <a:pt x="8" y="2"/>
                  </a:cubicBezTo>
                  <a:cubicBezTo>
                    <a:pt x="9" y="2"/>
                    <a:pt x="7" y="1"/>
                    <a:pt x="8" y="2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1" y="12"/>
                    <a:pt x="10" y="13"/>
                    <a:pt x="15" y="10"/>
                  </a:cubicBezTo>
                  <a:cubicBezTo>
                    <a:pt x="18" y="8"/>
                    <a:pt x="18" y="3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386"/>
            <p:cNvSpPr/>
            <p:nvPr/>
          </p:nvSpPr>
          <p:spPr bwMode="auto">
            <a:xfrm>
              <a:off x="1787526" y="2593975"/>
              <a:ext cx="212725" cy="220662"/>
            </a:xfrm>
            <a:custGeom>
              <a:avLst/>
              <a:gdLst>
                <a:gd name="T0" fmla="*/ 67 w 76"/>
                <a:gd name="T1" fmla="*/ 0 h 79"/>
                <a:gd name="T2" fmla="*/ 65 w 76"/>
                <a:gd name="T3" fmla="*/ 0 h 79"/>
                <a:gd name="T4" fmla="*/ 25 w 76"/>
                <a:gd name="T5" fmla="*/ 36 h 79"/>
                <a:gd name="T6" fmla="*/ 0 w 76"/>
                <a:gd name="T7" fmla="*/ 77 h 79"/>
                <a:gd name="T8" fmla="*/ 3 w 76"/>
                <a:gd name="T9" fmla="*/ 79 h 79"/>
                <a:gd name="T10" fmla="*/ 4 w 76"/>
                <a:gd name="T11" fmla="*/ 79 h 79"/>
                <a:gd name="T12" fmla="*/ 40 w 76"/>
                <a:gd name="T13" fmla="*/ 45 h 79"/>
                <a:gd name="T14" fmla="*/ 74 w 76"/>
                <a:gd name="T15" fmla="*/ 10 h 79"/>
                <a:gd name="T16" fmla="*/ 67 w 76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9">
                  <a:moveTo>
                    <a:pt x="67" y="0"/>
                  </a:moveTo>
                  <a:cubicBezTo>
                    <a:pt x="66" y="0"/>
                    <a:pt x="66" y="0"/>
                    <a:pt x="65" y="0"/>
                  </a:cubicBezTo>
                  <a:cubicBezTo>
                    <a:pt x="49" y="5"/>
                    <a:pt x="36" y="25"/>
                    <a:pt x="25" y="36"/>
                  </a:cubicBezTo>
                  <a:cubicBezTo>
                    <a:pt x="14" y="47"/>
                    <a:pt x="2" y="61"/>
                    <a:pt x="0" y="77"/>
                  </a:cubicBezTo>
                  <a:cubicBezTo>
                    <a:pt x="0" y="78"/>
                    <a:pt x="1" y="79"/>
                    <a:pt x="3" y="79"/>
                  </a:cubicBezTo>
                  <a:cubicBezTo>
                    <a:pt x="3" y="79"/>
                    <a:pt x="4" y="79"/>
                    <a:pt x="4" y="79"/>
                  </a:cubicBezTo>
                  <a:cubicBezTo>
                    <a:pt x="18" y="70"/>
                    <a:pt x="29" y="56"/>
                    <a:pt x="40" y="45"/>
                  </a:cubicBezTo>
                  <a:cubicBezTo>
                    <a:pt x="51" y="35"/>
                    <a:pt x="70" y="25"/>
                    <a:pt x="74" y="10"/>
                  </a:cubicBezTo>
                  <a:cubicBezTo>
                    <a:pt x="76" y="5"/>
                    <a:pt x="72" y="0"/>
                    <a:pt x="67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387"/>
            <p:cNvSpPr/>
            <p:nvPr/>
          </p:nvSpPr>
          <p:spPr bwMode="auto">
            <a:xfrm>
              <a:off x="1885951" y="2681288"/>
              <a:ext cx="123825" cy="122237"/>
            </a:xfrm>
            <a:custGeom>
              <a:avLst/>
              <a:gdLst>
                <a:gd name="T0" fmla="*/ 34 w 44"/>
                <a:gd name="T1" fmla="*/ 0 h 44"/>
                <a:gd name="T2" fmla="*/ 15 w 44"/>
                <a:gd name="T3" fmla="*/ 16 h 44"/>
                <a:gd name="T4" fmla="*/ 2 w 44"/>
                <a:gd name="T5" fmla="*/ 37 h 44"/>
                <a:gd name="T6" fmla="*/ 6 w 44"/>
                <a:gd name="T7" fmla="*/ 44 h 44"/>
                <a:gd name="T8" fmla="*/ 8 w 44"/>
                <a:gd name="T9" fmla="*/ 44 h 44"/>
                <a:gd name="T10" fmla="*/ 28 w 44"/>
                <a:gd name="T11" fmla="*/ 29 h 44"/>
                <a:gd name="T12" fmla="*/ 43 w 44"/>
                <a:gd name="T13" fmla="*/ 9 h 44"/>
                <a:gd name="T14" fmla="*/ 35 w 44"/>
                <a:gd name="T15" fmla="*/ 1 h 44"/>
                <a:gd name="T16" fmla="*/ 34 w 4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34" y="0"/>
                  </a:moveTo>
                  <a:cubicBezTo>
                    <a:pt x="25" y="0"/>
                    <a:pt x="19" y="10"/>
                    <a:pt x="15" y="16"/>
                  </a:cubicBezTo>
                  <a:cubicBezTo>
                    <a:pt x="9" y="23"/>
                    <a:pt x="5" y="30"/>
                    <a:pt x="2" y="37"/>
                  </a:cubicBezTo>
                  <a:cubicBezTo>
                    <a:pt x="0" y="41"/>
                    <a:pt x="2" y="44"/>
                    <a:pt x="6" y="44"/>
                  </a:cubicBezTo>
                  <a:cubicBezTo>
                    <a:pt x="6" y="44"/>
                    <a:pt x="7" y="44"/>
                    <a:pt x="8" y="44"/>
                  </a:cubicBezTo>
                  <a:cubicBezTo>
                    <a:pt x="16" y="40"/>
                    <a:pt x="22" y="35"/>
                    <a:pt x="28" y="29"/>
                  </a:cubicBezTo>
                  <a:cubicBezTo>
                    <a:pt x="34" y="23"/>
                    <a:pt x="42" y="18"/>
                    <a:pt x="43" y="9"/>
                  </a:cubicBezTo>
                  <a:cubicBezTo>
                    <a:pt x="44" y="4"/>
                    <a:pt x="39" y="1"/>
                    <a:pt x="35" y="1"/>
                  </a:cubicBezTo>
                  <a:cubicBezTo>
                    <a:pt x="34" y="1"/>
                    <a:pt x="34" y="0"/>
                    <a:pt x="34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388"/>
            <p:cNvSpPr/>
            <p:nvPr/>
          </p:nvSpPr>
          <p:spPr bwMode="auto">
            <a:xfrm>
              <a:off x="1916113" y="2655888"/>
              <a:ext cx="485775" cy="296862"/>
            </a:xfrm>
            <a:custGeom>
              <a:avLst/>
              <a:gdLst>
                <a:gd name="T0" fmla="*/ 66 w 173"/>
                <a:gd name="T1" fmla="*/ 0 h 106"/>
                <a:gd name="T2" fmla="*/ 63 w 173"/>
                <a:gd name="T3" fmla="*/ 2 h 106"/>
                <a:gd name="T4" fmla="*/ 15 w 173"/>
                <a:gd name="T5" fmla="*/ 79 h 106"/>
                <a:gd name="T6" fmla="*/ 32 w 173"/>
                <a:gd name="T7" fmla="*/ 89 h 106"/>
                <a:gd name="T8" fmla="*/ 71 w 173"/>
                <a:gd name="T9" fmla="*/ 71 h 106"/>
                <a:gd name="T10" fmla="*/ 72 w 173"/>
                <a:gd name="T11" fmla="*/ 89 h 106"/>
                <a:gd name="T12" fmla="*/ 87 w 173"/>
                <a:gd name="T13" fmla="*/ 101 h 106"/>
                <a:gd name="T14" fmla="*/ 91 w 173"/>
                <a:gd name="T15" fmla="*/ 100 h 106"/>
                <a:gd name="T16" fmla="*/ 112 w 173"/>
                <a:gd name="T17" fmla="*/ 86 h 106"/>
                <a:gd name="T18" fmla="*/ 123 w 173"/>
                <a:gd name="T19" fmla="*/ 102 h 106"/>
                <a:gd name="T20" fmla="*/ 136 w 173"/>
                <a:gd name="T21" fmla="*/ 106 h 106"/>
                <a:gd name="T22" fmla="*/ 167 w 173"/>
                <a:gd name="T23" fmla="*/ 76 h 106"/>
                <a:gd name="T24" fmla="*/ 166 w 173"/>
                <a:gd name="T25" fmla="*/ 50 h 106"/>
                <a:gd name="T26" fmla="*/ 156 w 173"/>
                <a:gd name="T27" fmla="*/ 46 h 106"/>
                <a:gd name="T28" fmla="*/ 147 w 173"/>
                <a:gd name="T29" fmla="*/ 50 h 106"/>
                <a:gd name="T30" fmla="*/ 141 w 173"/>
                <a:gd name="T31" fmla="*/ 59 h 106"/>
                <a:gd name="T32" fmla="*/ 140 w 173"/>
                <a:gd name="T33" fmla="*/ 50 h 106"/>
                <a:gd name="T34" fmla="*/ 125 w 173"/>
                <a:gd name="T35" fmla="*/ 35 h 106"/>
                <a:gd name="T36" fmla="*/ 114 w 173"/>
                <a:gd name="T37" fmla="*/ 39 h 106"/>
                <a:gd name="T38" fmla="*/ 103 w 173"/>
                <a:gd name="T39" fmla="*/ 52 h 106"/>
                <a:gd name="T40" fmla="*/ 104 w 173"/>
                <a:gd name="T41" fmla="*/ 37 h 106"/>
                <a:gd name="T42" fmla="*/ 89 w 173"/>
                <a:gd name="T43" fmla="*/ 22 h 106"/>
                <a:gd name="T44" fmla="*/ 82 w 173"/>
                <a:gd name="T45" fmla="*/ 25 h 106"/>
                <a:gd name="T46" fmla="*/ 43 w 173"/>
                <a:gd name="T47" fmla="*/ 56 h 106"/>
                <a:gd name="T48" fmla="*/ 44 w 173"/>
                <a:gd name="T49" fmla="*/ 54 h 106"/>
                <a:gd name="T50" fmla="*/ 54 w 173"/>
                <a:gd name="T51" fmla="*/ 37 h 106"/>
                <a:gd name="T52" fmla="*/ 70 w 173"/>
                <a:gd name="T53" fmla="*/ 7 h 106"/>
                <a:gd name="T54" fmla="*/ 66 w 173"/>
                <a:gd name="T5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3" h="106">
                  <a:moveTo>
                    <a:pt x="66" y="0"/>
                  </a:moveTo>
                  <a:cubicBezTo>
                    <a:pt x="65" y="0"/>
                    <a:pt x="64" y="1"/>
                    <a:pt x="63" y="2"/>
                  </a:cubicBezTo>
                  <a:cubicBezTo>
                    <a:pt x="46" y="15"/>
                    <a:pt x="0" y="53"/>
                    <a:pt x="15" y="79"/>
                  </a:cubicBezTo>
                  <a:cubicBezTo>
                    <a:pt x="19" y="86"/>
                    <a:pt x="25" y="89"/>
                    <a:pt x="32" y="89"/>
                  </a:cubicBezTo>
                  <a:cubicBezTo>
                    <a:pt x="44" y="89"/>
                    <a:pt x="58" y="80"/>
                    <a:pt x="71" y="71"/>
                  </a:cubicBezTo>
                  <a:cubicBezTo>
                    <a:pt x="70" y="77"/>
                    <a:pt x="71" y="83"/>
                    <a:pt x="72" y="89"/>
                  </a:cubicBezTo>
                  <a:cubicBezTo>
                    <a:pt x="74" y="96"/>
                    <a:pt x="80" y="101"/>
                    <a:pt x="87" y="101"/>
                  </a:cubicBezTo>
                  <a:cubicBezTo>
                    <a:pt x="88" y="101"/>
                    <a:pt x="90" y="101"/>
                    <a:pt x="91" y="100"/>
                  </a:cubicBezTo>
                  <a:cubicBezTo>
                    <a:pt x="100" y="97"/>
                    <a:pt x="106" y="92"/>
                    <a:pt x="112" y="86"/>
                  </a:cubicBezTo>
                  <a:cubicBezTo>
                    <a:pt x="114" y="93"/>
                    <a:pt x="117" y="99"/>
                    <a:pt x="123" y="102"/>
                  </a:cubicBezTo>
                  <a:cubicBezTo>
                    <a:pt x="128" y="105"/>
                    <a:pt x="132" y="106"/>
                    <a:pt x="136" y="106"/>
                  </a:cubicBezTo>
                  <a:cubicBezTo>
                    <a:pt x="151" y="106"/>
                    <a:pt x="162" y="90"/>
                    <a:pt x="167" y="76"/>
                  </a:cubicBezTo>
                  <a:cubicBezTo>
                    <a:pt x="171" y="68"/>
                    <a:pt x="173" y="57"/>
                    <a:pt x="166" y="50"/>
                  </a:cubicBezTo>
                  <a:cubicBezTo>
                    <a:pt x="164" y="48"/>
                    <a:pt x="160" y="46"/>
                    <a:pt x="156" y="46"/>
                  </a:cubicBezTo>
                  <a:cubicBezTo>
                    <a:pt x="152" y="46"/>
                    <a:pt x="149" y="48"/>
                    <a:pt x="147" y="50"/>
                  </a:cubicBezTo>
                  <a:cubicBezTo>
                    <a:pt x="145" y="52"/>
                    <a:pt x="143" y="55"/>
                    <a:pt x="141" y="59"/>
                  </a:cubicBezTo>
                  <a:cubicBezTo>
                    <a:pt x="141" y="56"/>
                    <a:pt x="141" y="53"/>
                    <a:pt x="140" y="50"/>
                  </a:cubicBezTo>
                  <a:cubicBezTo>
                    <a:pt x="139" y="41"/>
                    <a:pt x="133" y="35"/>
                    <a:pt x="125" y="35"/>
                  </a:cubicBezTo>
                  <a:cubicBezTo>
                    <a:pt x="121" y="35"/>
                    <a:pt x="117" y="36"/>
                    <a:pt x="114" y="39"/>
                  </a:cubicBezTo>
                  <a:cubicBezTo>
                    <a:pt x="110" y="43"/>
                    <a:pt x="106" y="47"/>
                    <a:pt x="103" y="52"/>
                  </a:cubicBezTo>
                  <a:cubicBezTo>
                    <a:pt x="104" y="47"/>
                    <a:pt x="104" y="42"/>
                    <a:pt x="104" y="37"/>
                  </a:cubicBezTo>
                  <a:cubicBezTo>
                    <a:pt x="104" y="30"/>
                    <a:pt x="97" y="22"/>
                    <a:pt x="89" y="22"/>
                  </a:cubicBezTo>
                  <a:cubicBezTo>
                    <a:pt x="87" y="22"/>
                    <a:pt x="85" y="23"/>
                    <a:pt x="82" y="25"/>
                  </a:cubicBezTo>
                  <a:cubicBezTo>
                    <a:pt x="70" y="34"/>
                    <a:pt x="58" y="48"/>
                    <a:pt x="43" y="56"/>
                  </a:cubicBezTo>
                  <a:cubicBezTo>
                    <a:pt x="44" y="55"/>
                    <a:pt x="44" y="55"/>
                    <a:pt x="44" y="54"/>
                  </a:cubicBezTo>
                  <a:cubicBezTo>
                    <a:pt x="47" y="48"/>
                    <a:pt x="50" y="43"/>
                    <a:pt x="54" y="37"/>
                  </a:cubicBezTo>
                  <a:cubicBezTo>
                    <a:pt x="59" y="27"/>
                    <a:pt x="65" y="17"/>
                    <a:pt x="70" y="7"/>
                  </a:cubicBezTo>
                  <a:cubicBezTo>
                    <a:pt x="73" y="4"/>
                    <a:pt x="70" y="0"/>
                    <a:pt x="66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389"/>
            <p:cNvSpPr/>
            <p:nvPr/>
          </p:nvSpPr>
          <p:spPr bwMode="auto">
            <a:xfrm>
              <a:off x="2424113" y="2787650"/>
              <a:ext cx="146050" cy="165100"/>
            </a:xfrm>
            <a:custGeom>
              <a:avLst/>
              <a:gdLst>
                <a:gd name="T0" fmla="*/ 32 w 52"/>
                <a:gd name="T1" fmla="*/ 0 h 59"/>
                <a:gd name="T2" fmla="*/ 27 w 52"/>
                <a:gd name="T3" fmla="*/ 2 h 59"/>
                <a:gd name="T4" fmla="*/ 15 w 52"/>
                <a:gd name="T5" fmla="*/ 27 h 59"/>
                <a:gd name="T6" fmla="*/ 1 w 52"/>
                <a:gd name="T7" fmla="*/ 50 h 59"/>
                <a:gd name="T8" fmla="*/ 7 w 52"/>
                <a:gd name="T9" fmla="*/ 59 h 59"/>
                <a:gd name="T10" fmla="*/ 11 w 52"/>
                <a:gd name="T11" fmla="*/ 58 h 59"/>
                <a:gd name="T12" fmla="*/ 36 w 52"/>
                <a:gd name="T13" fmla="*/ 2 h 59"/>
                <a:gd name="T14" fmla="*/ 32 w 52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9">
                  <a:moveTo>
                    <a:pt x="32" y="0"/>
                  </a:moveTo>
                  <a:cubicBezTo>
                    <a:pt x="30" y="0"/>
                    <a:pt x="29" y="1"/>
                    <a:pt x="27" y="2"/>
                  </a:cubicBezTo>
                  <a:cubicBezTo>
                    <a:pt x="20" y="9"/>
                    <a:pt x="19" y="19"/>
                    <a:pt x="15" y="27"/>
                  </a:cubicBezTo>
                  <a:cubicBezTo>
                    <a:pt x="11" y="35"/>
                    <a:pt x="3" y="42"/>
                    <a:pt x="1" y="50"/>
                  </a:cubicBezTo>
                  <a:cubicBezTo>
                    <a:pt x="0" y="54"/>
                    <a:pt x="3" y="59"/>
                    <a:pt x="7" y="59"/>
                  </a:cubicBezTo>
                  <a:cubicBezTo>
                    <a:pt x="9" y="59"/>
                    <a:pt x="10" y="58"/>
                    <a:pt x="11" y="58"/>
                  </a:cubicBezTo>
                  <a:cubicBezTo>
                    <a:pt x="25" y="48"/>
                    <a:pt x="52" y="20"/>
                    <a:pt x="36" y="2"/>
                  </a:cubicBezTo>
                  <a:cubicBezTo>
                    <a:pt x="35" y="1"/>
                    <a:pt x="33" y="0"/>
                    <a:pt x="32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390"/>
            <p:cNvSpPr/>
            <p:nvPr/>
          </p:nvSpPr>
          <p:spPr bwMode="auto">
            <a:xfrm>
              <a:off x="2646363" y="2795588"/>
              <a:ext cx="117475" cy="146050"/>
            </a:xfrm>
            <a:custGeom>
              <a:avLst/>
              <a:gdLst>
                <a:gd name="T0" fmla="*/ 8 w 42"/>
                <a:gd name="T1" fmla="*/ 0 h 52"/>
                <a:gd name="T2" fmla="*/ 4 w 42"/>
                <a:gd name="T3" fmla="*/ 2 h 52"/>
                <a:gd name="T4" fmla="*/ 5 w 42"/>
                <a:gd name="T5" fmla="*/ 25 h 52"/>
                <a:gd name="T6" fmla="*/ 17 w 42"/>
                <a:gd name="T7" fmla="*/ 48 h 52"/>
                <a:gd name="T8" fmla="*/ 26 w 42"/>
                <a:gd name="T9" fmla="*/ 52 h 52"/>
                <a:gd name="T10" fmla="*/ 34 w 42"/>
                <a:gd name="T11" fmla="*/ 31 h 52"/>
                <a:gd name="T12" fmla="*/ 22 w 42"/>
                <a:gd name="T13" fmla="*/ 15 h 52"/>
                <a:gd name="T14" fmla="*/ 10 w 42"/>
                <a:gd name="T15" fmla="*/ 0 h 52"/>
                <a:gd name="T16" fmla="*/ 8 w 42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2">
                  <a:moveTo>
                    <a:pt x="8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0" y="8"/>
                    <a:pt x="3" y="18"/>
                    <a:pt x="5" y="25"/>
                  </a:cubicBezTo>
                  <a:cubicBezTo>
                    <a:pt x="7" y="33"/>
                    <a:pt x="11" y="43"/>
                    <a:pt x="17" y="48"/>
                  </a:cubicBezTo>
                  <a:cubicBezTo>
                    <a:pt x="20" y="51"/>
                    <a:pt x="23" y="52"/>
                    <a:pt x="26" y="52"/>
                  </a:cubicBezTo>
                  <a:cubicBezTo>
                    <a:pt x="35" y="52"/>
                    <a:pt x="42" y="41"/>
                    <a:pt x="34" y="31"/>
                  </a:cubicBezTo>
                  <a:cubicBezTo>
                    <a:pt x="30" y="26"/>
                    <a:pt x="26" y="21"/>
                    <a:pt x="22" y="15"/>
                  </a:cubicBezTo>
                  <a:cubicBezTo>
                    <a:pt x="19" y="10"/>
                    <a:pt x="16" y="2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391"/>
            <p:cNvSpPr/>
            <p:nvPr/>
          </p:nvSpPr>
          <p:spPr bwMode="auto">
            <a:xfrm>
              <a:off x="2767013" y="2671763"/>
              <a:ext cx="320675" cy="273050"/>
            </a:xfrm>
            <a:custGeom>
              <a:avLst/>
              <a:gdLst>
                <a:gd name="T0" fmla="*/ 82 w 114"/>
                <a:gd name="T1" fmla="*/ 0 h 97"/>
                <a:gd name="T2" fmla="*/ 73 w 114"/>
                <a:gd name="T3" fmla="*/ 12 h 97"/>
                <a:gd name="T4" fmla="*/ 91 w 114"/>
                <a:gd name="T5" fmla="*/ 67 h 97"/>
                <a:gd name="T6" fmla="*/ 90 w 114"/>
                <a:gd name="T7" fmla="*/ 68 h 97"/>
                <a:gd name="T8" fmla="*/ 71 w 114"/>
                <a:gd name="T9" fmla="*/ 52 h 97"/>
                <a:gd name="T10" fmla="*/ 55 w 114"/>
                <a:gd name="T11" fmla="*/ 33 h 97"/>
                <a:gd name="T12" fmla="*/ 48 w 114"/>
                <a:gd name="T13" fmla="*/ 31 h 97"/>
                <a:gd name="T14" fmla="*/ 40 w 114"/>
                <a:gd name="T15" fmla="*/ 37 h 97"/>
                <a:gd name="T16" fmla="*/ 43 w 114"/>
                <a:gd name="T17" fmla="*/ 72 h 97"/>
                <a:gd name="T18" fmla="*/ 13 w 114"/>
                <a:gd name="T19" fmla="*/ 41 h 97"/>
                <a:gd name="T20" fmla="*/ 9 w 114"/>
                <a:gd name="T21" fmla="*/ 39 h 97"/>
                <a:gd name="T22" fmla="*/ 1 w 114"/>
                <a:gd name="T23" fmla="*/ 47 h 97"/>
                <a:gd name="T24" fmla="*/ 10 w 114"/>
                <a:gd name="T25" fmla="*/ 95 h 97"/>
                <a:gd name="T26" fmla="*/ 13 w 114"/>
                <a:gd name="T27" fmla="*/ 96 h 97"/>
                <a:gd name="T28" fmla="*/ 17 w 114"/>
                <a:gd name="T29" fmla="*/ 94 h 97"/>
                <a:gd name="T30" fmla="*/ 15 w 114"/>
                <a:gd name="T31" fmla="*/ 88 h 97"/>
                <a:gd name="T32" fmla="*/ 15 w 114"/>
                <a:gd name="T33" fmla="*/ 88 h 97"/>
                <a:gd name="T34" fmla="*/ 18 w 114"/>
                <a:gd name="T35" fmla="*/ 87 h 97"/>
                <a:gd name="T36" fmla="*/ 17 w 114"/>
                <a:gd name="T37" fmla="*/ 76 h 97"/>
                <a:gd name="T38" fmla="*/ 16 w 114"/>
                <a:gd name="T39" fmla="*/ 63 h 97"/>
                <a:gd name="T40" fmla="*/ 47 w 114"/>
                <a:gd name="T41" fmla="*/ 96 h 97"/>
                <a:gd name="T42" fmla="*/ 52 w 114"/>
                <a:gd name="T43" fmla="*/ 97 h 97"/>
                <a:gd name="T44" fmla="*/ 60 w 114"/>
                <a:gd name="T45" fmla="*/ 90 h 97"/>
                <a:gd name="T46" fmla="*/ 59 w 114"/>
                <a:gd name="T47" fmla="*/ 66 h 97"/>
                <a:gd name="T48" fmla="*/ 90 w 114"/>
                <a:gd name="T49" fmla="*/ 90 h 97"/>
                <a:gd name="T50" fmla="*/ 104 w 114"/>
                <a:gd name="T51" fmla="*/ 83 h 97"/>
                <a:gd name="T52" fmla="*/ 110 w 114"/>
                <a:gd name="T53" fmla="*/ 46 h 97"/>
                <a:gd name="T54" fmla="*/ 89 w 114"/>
                <a:gd name="T55" fmla="*/ 3 h 97"/>
                <a:gd name="T56" fmla="*/ 82 w 114"/>
                <a:gd name="T5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97">
                  <a:moveTo>
                    <a:pt x="82" y="0"/>
                  </a:moveTo>
                  <a:cubicBezTo>
                    <a:pt x="77" y="0"/>
                    <a:pt x="72" y="5"/>
                    <a:pt x="73" y="12"/>
                  </a:cubicBezTo>
                  <a:cubicBezTo>
                    <a:pt x="77" y="30"/>
                    <a:pt x="94" y="47"/>
                    <a:pt x="91" y="67"/>
                  </a:cubicBezTo>
                  <a:cubicBezTo>
                    <a:pt x="91" y="68"/>
                    <a:pt x="91" y="68"/>
                    <a:pt x="90" y="68"/>
                  </a:cubicBezTo>
                  <a:cubicBezTo>
                    <a:pt x="85" y="68"/>
                    <a:pt x="73" y="54"/>
                    <a:pt x="71" y="52"/>
                  </a:cubicBezTo>
                  <a:cubicBezTo>
                    <a:pt x="66" y="46"/>
                    <a:pt x="61" y="39"/>
                    <a:pt x="55" y="33"/>
                  </a:cubicBezTo>
                  <a:cubicBezTo>
                    <a:pt x="53" y="32"/>
                    <a:pt x="51" y="31"/>
                    <a:pt x="48" y="31"/>
                  </a:cubicBezTo>
                  <a:cubicBezTo>
                    <a:pt x="44" y="31"/>
                    <a:pt x="41" y="33"/>
                    <a:pt x="40" y="37"/>
                  </a:cubicBezTo>
                  <a:cubicBezTo>
                    <a:pt x="38" y="49"/>
                    <a:pt x="42" y="60"/>
                    <a:pt x="43" y="72"/>
                  </a:cubicBezTo>
                  <a:cubicBezTo>
                    <a:pt x="33" y="62"/>
                    <a:pt x="26" y="48"/>
                    <a:pt x="13" y="41"/>
                  </a:cubicBezTo>
                  <a:cubicBezTo>
                    <a:pt x="12" y="40"/>
                    <a:pt x="10" y="39"/>
                    <a:pt x="9" y="39"/>
                  </a:cubicBezTo>
                  <a:cubicBezTo>
                    <a:pt x="5" y="39"/>
                    <a:pt x="2" y="43"/>
                    <a:pt x="1" y="47"/>
                  </a:cubicBezTo>
                  <a:cubicBezTo>
                    <a:pt x="0" y="63"/>
                    <a:pt x="2" y="81"/>
                    <a:pt x="10" y="95"/>
                  </a:cubicBezTo>
                  <a:cubicBezTo>
                    <a:pt x="11" y="96"/>
                    <a:pt x="12" y="96"/>
                    <a:pt x="13" y="96"/>
                  </a:cubicBezTo>
                  <a:cubicBezTo>
                    <a:pt x="15" y="96"/>
                    <a:pt x="17" y="95"/>
                    <a:pt x="17" y="94"/>
                  </a:cubicBezTo>
                  <a:cubicBezTo>
                    <a:pt x="18" y="91"/>
                    <a:pt x="17" y="90"/>
                    <a:pt x="15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6" y="88"/>
                    <a:pt x="17" y="87"/>
                    <a:pt x="18" y="87"/>
                  </a:cubicBezTo>
                  <a:cubicBezTo>
                    <a:pt x="18" y="83"/>
                    <a:pt x="17" y="79"/>
                    <a:pt x="17" y="76"/>
                  </a:cubicBezTo>
                  <a:cubicBezTo>
                    <a:pt x="16" y="71"/>
                    <a:pt x="16" y="67"/>
                    <a:pt x="16" y="63"/>
                  </a:cubicBezTo>
                  <a:cubicBezTo>
                    <a:pt x="26" y="74"/>
                    <a:pt x="33" y="88"/>
                    <a:pt x="47" y="96"/>
                  </a:cubicBezTo>
                  <a:cubicBezTo>
                    <a:pt x="49" y="96"/>
                    <a:pt x="50" y="97"/>
                    <a:pt x="52" y="97"/>
                  </a:cubicBezTo>
                  <a:cubicBezTo>
                    <a:pt x="55" y="97"/>
                    <a:pt x="59" y="94"/>
                    <a:pt x="60" y="90"/>
                  </a:cubicBezTo>
                  <a:cubicBezTo>
                    <a:pt x="62" y="82"/>
                    <a:pt x="60" y="74"/>
                    <a:pt x="59" y="66"/>
                  </a:cubicBezTo>
                  <a:cubicBezTo>
                    <a:pt x="68" y="78"/>
                    <a:pt x="79" y="90"/>
                    <a:pt x="90" y="90"/>
                  </a:cubicBezTo>
                  <a:cubicBezTo>
                    <a:pt x="95" y="90"/>
                    <a:pt x="99" y="88"/>
                    <a:pt x="104" y="83"/>
                  </a:cubicBezTo>
                  <a:cubicBezTo>
                    <a:pt x="114" y="74"/>
                    <a:pt x="113" y="59"/>
                    <a:pt x="110" y="46"/>
                  </a:cubicBezTo>
                  <a:cubicBezTo>
                    <a:pt x="107" y="32"/>
                    <a:pt x="100" y="13"/>
                    <a:pt x="89" y="3"/>
                  </a:cubicBezTo>
                  <a:cubicBezTo>
                    <a:pt x="87" y="1"/>
                    <a:pt x="85" y="0"/>
                    <a:pt x="82" y="0"/>
                  </a:cubicBezTo>
                </a:path>
              </a:pathLst>
            </a:custGeom>
            <a:solidFill>
              <a:srgbClr val="75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392"/>
            <p:cNvSpPr/>
            <p:nvPr/>
          </p:nvSpPr>
          <p:spPr bwMode="auto">
            <a:xfrm>
              <a:off x="1393826" y="5300663"/>
              <a:ext cx="157163" cy="98425"/>
            </a:xfrm>
            <a:custGeom>
              <a:avLst/>
              <a:gdLst>
                <a:gd name="T0" fmla="*/ 29 w 56"/>
                <a:gd name="T1" fmla="*/ 13 h 35"/>
                <a:gd name="T2" fmla="*/ 7 w 56"/>
                <a:gd name="T3" fmla="*/ 2 h 35"/>
                <a:gd name="T4" fmla="*/ 1 w 56"/>
                <a:gd name="T5" fmla="*/ 8 h 35"/>
                <a:gd name="T6" fmla="*/ 46 w 56"/>
                <a:gd name="T7" fmla="*/ 34 h 35"/>
                <a:gd name="T8" fmla="*/ 54 w 56"/>
                <a:gd name="T9" fmla="*/ 28 h 35"/>
                <a:gd name="T10" fmla="*/ 29 w 56"/>
                <a:gd name="T1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5">
                  <a:moveTo>
                    <a:pt x="29" y="13"/>
                  </a:moveTo>
                  <a:cubicBezTo>
                    <a:pt x="21" y="10"/>
                    <a:pt x="15" y="5"/>
                    <a:pt x="7" y="2"/>
                  </a:cubicBezTo>
                  <a:cubicBezTo>
                    <a:pt x="3" y="0"/>
                    <a:pt x="0" y="4"/>
                    <a:pt x="1" y="8"/>
                  </a:cubicBezTo>
                  <a:cubicBezTo>
                    <a:pt x="9" y="23"/>
                    <a:pt x="30" y="35"/>
                    <a:pt x="46" y="34"/>
                  </a:cubicBezTo>
                  <a:cubicBezTo>
                    <a:pt x="49" y="34"/>
                    <a:pt x="54" y="31"/>
                    <a:pt x="54" y="28"/>
                  </a:cubicBezTo>
                  <a:cubicBezTo>
                    <a:pt x="56" y="16"/>
                    <a:pt x="37" y="15"/>
                    <a:pt x="29" y="13"/>
                  </a:cubicBezTo>
                  <a:close/>
                </a:path>
              </a:pathLst>
            </a:custGeom>
            <a:solidFill>
              <a:srgbClr val="65A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393"/>
            <p:cNvSpPr/>
            <p:nvPr/>
          </p:nvSpPr>
          <p:spPr bwMode="auto">
            <a:xfrm>
              <a:off x="1382713" y="5395913"/>
              <a:ext cx="119063" cy="84137"/>
            </a:xfrm>
            <a:custGeom>
              <a:avLst/>
              <a:gdLst>
                <a:gd name="T0" fmla="*/ 41 w 42"/>
                <a:gd name="T1" fmla="*/ 17 h 30"/>
                <a:gd name="T2" fmla="*/ 23 w 42"/>
                <a:gd name="T3" fmla="*/ 10 h 30"/>
                <a:gd name="T4" fmla="*/ 3 w 42"/>
                <a:gd name="T5" fmla="*/ 1 h 30"/>
                <a:gd name="T6" fmla="*/ 1 w 42"/>
                <a:gd name="T7" fmla="*/ 3 h 30"/>
                <a:gd name="T8" fmla="*/ 40 w 42"/>
                <a:gd name="T9" fmla="*/ 24 h 30"/>
                <a:gd name="T10" fmla="*/ 41 w 42"/>
                <a:gd name="T11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0">
                  <a:moveTo>
                    <a:pt x="41" y="17"/>
                  </a:moveTo>
                  <a:cubicBezTo>
                    <a:pt x="36" y="12"/>
                    <a:pt x="30" y="11"/>
                    <a:pt x="23" y="10"/>
                  </a:cubicBezTo>
                  <a:cubicBezTo>
                    <a:pt x="16" y="8"/>
                    <a:pt x="10" y="4"/>
                    <a:pt x="3" y="1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5" y="17"/>
                    <a:pt x="26" y="30"/>
                    <a:pt x="40" y="24"/>
                  </a:cubicBezTo>
                  <a:cubicBezTo>
                    <a:pt x="42" y="23"/>
                    <a:pt x="42" y="19"/>
                    <a:pt x="41" y="17"/>
                  </a:cubicBezTo>
                  <a:close/>
                </a:path>
              </a:pathLst>
            </a:custGeom>
            <a:solidFill>
              <a:srgbClr val="65A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394"/>
            <p:cNvSpPr/>
            <p:nvPr/>
          </p:nvSpPr>
          <p:spPr bwMode="auto">
            <a:xfrm>
              <a:off x="3382963" y="5186363"/>
              <a:ext cx="96838" cy="96837"/>
            </a:xfrm>
            <a:custGeom>
              <a:avLst/>
              <a:gdLst>
                <a:gd name="T0" fmla="*/ 30 w 35"/>
                <a:gd name="T1" fmla="*/ 0 h 35"/>
                <a:gd name="T2" fmla="*/ 18 w 35"/>
                <a:gd name="T3" fmla="*/ 8 h 35"/>
                <a:gd name="T4" fmla="*/ 6 w 35"/>
                <a:gd name="T5" fmla="*/ 20 h 35"/>
                <a:gd name="T6" fmla="*/ 15 w 35"/>
                <a:gd name="T7" fmla="*/ 29 h 35"/>
                <a:gd name="T8" fmla="*/ 26 w 35"/>
                <a:gd name="T9" fmla="*/ 18 h 35"/>
                <a:gd name="T10" fmla="*/ 35 w 35"/>
                <a:gd name="T11" fmla="*/ 5 h 35"/>
                <a:gd name="T12" fmla="*/ 30 w 35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5">
                  <a:moveTo>
                    <a:pt x="30" y="0"/>
                  </a:moveTo>
                  <a:cubicBezTo>
                    <a:pt x="25" y="0"/>
                    <a:pt x="21" y="5"/>
                    <a:pt x="18" y="8"/>
                  </a:cubicBezTo>
                  <a:cubicBezTo>
                    <a:pt x="14" y="12"/>
                    <a:pt x="10" y="16"/>
                    <a:pt x="6" y="20"/>
                  </a:cubicBezTo>
                  <a:cubicBezTo>
                    <a:pt x="0" y="26"/>
                    <a:pt x="9" y="35"/>
                    <a:pt x="15" y="29"/>
                  </a:cubicBezTo>
                  <a:cubicBezTo>
                    <a:pt x="19" y="26"/>
                    <a:pt x="22" y="22"/>
                    <a:pt x="26" y="18"/>
                  </a:cubicBezTo>
                  <a:cubicBezTo>
                    <a:pt x="30" y="15"/>
                    <a:pt x="35" y="10"/>
                    <a:pt x="35" y="5"/>
                  </a:cubicBezTo>
                  <a:cubicBezTo>
                    <a:pt x="34" y="2"/>
                    <a:pt x="33" y="1"/>
                    <a:pt x="30" y="0"/>
                  </a:cubicBezTo>
                  <a:close/>
                </a:path>
              </a:pathLst>
            </a:custGeom>
            <a:solidFill>
              <a:srgbClr val="65A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395"/>
            <p:cNvSpPr/>
            <p:nvPr/>
          </p:nvSpPr>
          <p:spPr bwMode="auto">
            <a:xfrm>
              <a:off x="3432176" y="5259388"/>
              <a:ext cx="98425" cy="88900"/>
            </a:xfrm>
            <a:custGeom>
              <a:avLst/>
              <a:gdLst>
                <a:gd name="T0" fmla="*/ 28 w 35"/>
                <a:gd name="T1" fmla="*/ 2 h 32"/>
                <a:gd name="T2" fmla="*/ 5 w 35"/>
                <a:gd name="T3" fmla="*/ 21 h 32"/>
                <a:gd name="T4" fmla="*/ 9 w 35"/>
                <a:gd name="T5" fmla="*/ 30 h 32"/>
                <a:gd name="T6" fmla="*/ 23 w 35"/>
                <a:gd name="T7" fmla="*/ 22 h 32"/>
                <a:gd name="T8" fmla="*/ 34 w 35"/>
                <a:gd name="T9" fmla="*/ 6 h 32"/>
                <a:gd name="T10" fmla="*/ 28 w 35"/>
                <a:gd name="T11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2">
                  <a:moveTo>
                    <a:pt x="28" y="2"/>
                  </a:moveTo>
                  <a:cubicBezTo>
                    <a:pt x="19" y="6"/>
                    <a:pt x="14" y="17"/>
                    <a:pt x="5" y="21"/>
                  </a:cubicBezTo>
                  <a:cubicBezTo>
                    <a:pt x="0" y="23"/>
                    <a:pt x="4" y="32"/>
                    <a:pt x="9" y="30"/>
                  </a:cubicBezTo>
                  <a:cubicBezTo>
                    <a:pt x="14" y="28"/>
                    <a:pt x="19" y="25"/>
                    <a:pt x="23" y="22"/>
                  </a:cubicBezTo>
                  <a:cubicBezTo>
                    <a:pt x="27" y="18"/>
                    <a:pt x="32" y="13"/>
                    <a:pt x="34" y="6"/>
                  </a:cubicBezTo>
                  <a:cubicBezTo>
                    <a:pt x="35" y="3"/>
                    <a:pt x="31" y="0"/>
                    <a:pt x="28" y="2"/>
                  </a:cubicBezTo>
                  <a:close/>
                </a:path>
              </a:pathLst>
            </a:custGeom>
            <a:solidFill>
              <a:srgbClr val="65A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396"/>
            <p:cNvSpPr/>
            <p:nvPr/>
          </p:nvSpPr>
          <p:spPr bwMode="auto">
            <a:xfrm>
              <a:off x="3011488" y="5030788"/>
              <a:ext cx="117475" cy="98425"/>
            </a:xfrm>
            <a:custGeom>
              <a:avLst/>
              <a:gdLst>
                <a:gd name="T0" fmla="*/ 40 w 42"/>
                <a:gd name="T1" fmla="*/ 5 h 35"/>
                <a:gd name="T2" fmla="*/ 32 w 42"/>
                <a:gd name="T3" fmla="*/ 1 h 35"/>
                <a:gd name="T4" fmla="*/ 24 w 42"/>
                <a:gd name="T5" fmla="*/ 10 h 35"/>
                <a:gd name="T6" fmla="*/ 5 w 42"/>
                <a:gd name="T7" fmla="*/ 25 h 35"/>
                <a:gd name="T8" fmla="*/ 6 w 42"/>
                <a:gd name="T9" fmla="*/ 34 h 35"/>
                <a:gd name="T10" fmla="*/ 27 w 42"/>
                <a:gd name="T11" fmla="*/ 26 h 35"/>
                <a:gd name="T12" fmla="*/ 40 w 4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5">
                  <a:moveTo>
                    <a:pt x="40" y="5"/>
                  </a:moveTo>
                  <a:cubicBezTo>
                    <a:pt x="39" y="2"/>
                    <a:pt x="36" y="0"/>
                    <a:pt x="32" y="1"/>
                  </a:cubicBezTo>
                  <a:cubicBezTo>
                    <a:pt x="28" y="2"/>
                    <a:pt x="26" y="7"/>
                    <a:pt x="24" y="10"/>
                  </a:cubicBezTo>
                  <a:cubicBezTo>
                    <a:pt x="20" y="17"/>
                    <a:pt x="13" y="22"/>
                    <a:pt x="5" y="25"/>
                  </a:cubicBezTo>
                  <a:cubicBezTo>
                    <a:pt x="0" y="26"/>
                    <a:pt x="1" y="35"/>
                    <a:pt x="6" y="34"/>
                  </a:cubicBezTo>
                  <a:cubicBezTo>
                    <a:pt x="14" y="34"/>
                    <a:pt x="21" y="31"/>
                    <a:pt x="27" y="26"/>
                  </a:cubicBezTo>
                  <a:cubicBezTo>
                    <a:pt x="32" y="22"/>
                    <a:pt x="42" y="12"/>
                    <a:pt x="40" y="5"/>
                  </a:cubicBezTo>
                  <a:close/>
                </a:path>
              </a:pathLst>
            </a:custGeom>
            <a:solidFill>
              <a:srgbClr val="E38D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397"/>
            <p:cNvSpPr/>
            <p:nvPr/>
          </p:nvSpPr>
          <p:spPr bwMode="auto">
            <a:xfrm>
              <a:off x="1600201" y="4714875"/>
              <a:ext cx="77788" cy="61912"/>
            </a:xfrm>
            <a:custGeom>
              <a:avLst/>
              <a:gdLst>
                <a:gd name="T0" fmla="*/ 16 w 28"/>
                <a:gd name="T1" fmla="*/ 4 h 22"/>
                <a:gd name="T2" fmla="*/ 10 w 28"/>
                <a:gd name="T3" fmla="*/ 10 h 22"/>
                <a:gd name="T4" fmla="*/ 5 w 28"/>
                <a:gd name="T5" fmla="*/ 13 h 22"/>
                <a:gd name="T6" fmla="*/ 7 w 28"/>
                <a:gd name="T7" fmla="*/ 22 h 22"/>
                <a:gd name="T8" fmla="*/ 24 w 28"/>
                <a:gd name="T9" fmla="*/ 12 h 22"/>
                <a:gd name="T10" fmla="*/ 16 w 28"/>
                <a:gd name="T11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2">
                  <a:moveTo>
                    <a:pt x="16" y="4"/>
                  </a:moveTo>
                  <a:cubicBezTo>
                    <a:pt x="14" y="5"/>
                    <a:pt x="12" y="8"/>
                    <a:pt x="10" y="10"/>
                  </a:cubicBezTo>
                  <a:cubicBezTo>
                    <a:pt x="9" y="11"/>
                    <a:pt x="7" y="12"/>
                    <a:pt x="5" y="13"/>
                  </a:cubicBezTo>
                  <a:cubicBezTo>
                    <a:pt x="0" y="14"/>
                    <a:pt x="2" y="22"/>
                    <a:pt x="7" y="22"/>
                  </a:cubicBezTo>
                  <a:cubicBezTo>
                    <a:pt x="14" y="22"/>
                    <a:pt x="21" y="18"/>
                    <a:pt x="24" y="12"/>
                  </a:cubicBezTo>
                  <a:cubicBezTo>
                    <a:pt x="28" y="7"/>
                    <a:pt x="21" y="0"/>
                    <a:pt x="16" y="4"/>
                  </a:cubicBezTo>
                  <a:close/>
                </a:path>
              </a:pathLst>
            </a:custGeom>
            <a:solidFill>
              <a:srgbClr val="E38D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Freeform 398"/>
            <p:cNvSpPr/>
            <p:nvPr/>
          </p:nvSpPr>
          <p:spPr bwMode="auto">
            <a:xfrm>
              <a:off x="1638301" y="4773613"/>
              <a:ext cx="36513" cy="44450"/>
            </a:xfrm>
            <a:custGeom>
              <a:avLst/>
              <a:gdLst>
                <a:gd name="T0" fmla="*/ 8 w 13"/>
                <a:gd name="T1" fmla="*/ 1 h 16"/>
                <a:gd name="T2" fmla="*/ 1 w 13"/>
                <a:gd name="T3" fmla="*/ 10 h 16"/>
                <a:gd name="T4" fmla="*/ 5 w 13"/>
                <a:gd name="T5" fmla="*/ 14 h 16"/>
                <a:gd name="T6" fmla="*/ 10 w 13"/>
                <a:gd name="T7" fmla="*/ 10 h 16"/>
                <a:gd name="T8" fmla="*/ 13 w 13"/>
                <a:gd name="T9" fmla="*/ 3 h 16"/>
                <a:gd name="T10" fmla="*/ 8 w 13"/>
                <a:gd name="T1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6">
                  <a:moveTo>
                    <a:pt x="8" y="1"/>
                  </a:moveTo>
                  <a:cubicBezTo>
                    <a:pt x="6" y="4"/>
                    <a:pt x="4" y="7"/>
                    <a:pt x="1" y="10"/>
                  </a:cubicBezTo>
                  <a:cubicBezTo>
                    <a:pt x="0" y="12"/>
                    <a:pt x="3" y="16"/>
                    <a:pt x="5" y="14"/>
                  </a:cubicBezTo>
                  <a:cubicBezTo>
                    <a:pt x="7" y="13"/>
                    <a:pt x="8" y="12"/>
                    <a:pt x="10" y="10"/>
                  </a:cubicBezTo>
                  <a:cubicBezTo>
                    <a:pt x="12" y="8"/>
                    <a:pt x="12" y="6"/>
                    <a:pt x="13" y="3"/>
                  </a:cubicBezTo>
                  <a:cubicBezTo>
                    <a:pt x="13" y="0"/>
                    <a:pt x="10" y="0"/>
                    <a:pt x="8" y="1"/>
                  </a:cubicBezTo>
                  <a:close/>
                </a:path>
              </a:pathLst>
            </a:custGeom>
            <a:solidFill>
              <a:srgbClr val="E38D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88" name="组合 1087"/>
          <p:cNvGrpSpPr/>
          <p:nvPr/>
        </p:nvGrpSpPr>
        <p:grpSpPr>
          <a:xfrm>
            <a:off x="11162759" y="911969"/>
            <a:ext cx="849171" cy="2183678"/>
            <a:chOff x="9350375" y="-352425"/>
            <a:chExt cx="1963738" cy="5049838"/>
          </a:xfrm>
        </p:grpSpPr>
        <p:sp>
          <p:nvSpPr>
            <p:cNvPr id="1089" name="Freeform 402"/>
            <p:cNvSpPr/>
            <p:nvPr/>
          </p:nvSpPr>
          <p:spPr bwMode="auto">
            <a:xfrm>
              <a:off x="10752138" y="-231775"/>
              <a:ext cx="106363" cy="136525"/>
            </a:xfrm>
            <a:custGeom>
              <a:avLst/>
              <a:gdLst>
                <a:gd name="T0" fmla="*/ 32 w 38"/>
                <a:gd name="T1" fmla="*/ 12 h 49"/>
                <a:gd name="T2" fmla="*/ 3 w 38"/>
                <a:gd name="T3" fmla="*/ 40 h 49"/>
                <a:gd name="T4" fmla="*/ 32 w 38"/>
                <a:gd name="T5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9">
                  <a:moveTo>
                    <a:pt x="32" y="12"/>
                  </a:moveTo>
                  <a:cubicBezTo>
                    <a:pt x="38" y="23"/>
                    <a:pt x="11" y="49"/>
                    <a:pt x="3" y="40"/>
                  </a:cubicBezTo>
                  <a:cubicBezTo>
                    <a:pt x="0" y="37"/>
                    <a:pt x="26" y="0"/>
                    <a:pt x="32" y="12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403"/>
            <p:cNvSpPr/>
            <p:nvPr/>
          </p:nvSpPr>
          <p:spPr bwMode="auto">
            <a:xfrm>
              <a:off x="10660063" y="-277813"/>
              <a:ext cx="95250" cy="163513"/>
            </a:xfrm>
            <a:custGeom>
              <a:avLst/>
              <a:gdLst>
                <a:gd name="T0" fmla="*/ 11 w 34"/>
                <a:gd name="T1" fmla="*/ 10 h 58"/>
                <a:gd name="T2" fmla="*/ 30 w 34"/>
                <a:gd name="T3" fmla="*/ 52 h 58"/>
                <a:gd name="T4" fmla="*/ 11 w 34"/>
                <a:gd name="T5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8">
                  <a:moveTo>
                    <a:pt x="11" y="10"/>
                  </a:moveTo>
                  <a:cubicBezTo>
                    <a:pt x="22" y="0"/>
                    <a:pt x="34" y="50"/>
                    <a:pt x="30" y="52"/>
                  </a:cubicBezTo>
                  <a:cubicBezTo>
                    <a:pt x="18" y="58"/>
                    <a:pt x="0" y="20"/>
                    <a:pt x="11" y="10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404"/>
            <p:cNvSpPr/>
            <p:nvPr/>
          </p:nvSpPr>
          <p:spPr bwMode="auto">
            <a:xfrm>
              <a:off x="10602913" y="4279900"/>
              <a:ext cx="295275" cy="165100"/>
            </a:xfrm>
            <a:custGeom>
              <a:avLst/>
              <a:gdLst>
                <a:gd name="T0" fmla="*/ 105 w 105"/>
                <a:gd name="T1" fmla="*/ 0 h 59"/>
                <a:gd name="T2" fmla="*/ 102 w 105"/>
                <a:gd name="T3" fmla="*/ 31 h 59"/>
                <a:gd name="T4" fmla="*/ 0 w 105"/>
                <a:gd name="T5" fmla="*/ 42 h 59"/>
                <a:gd name="T6" fmla="*/ 0 w 105"/>
                <a:gd name="T7" fmla="*/ 11 h 59"/>
                <a:gd name="T8" fmla="*/ 105 w 105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59">
                  <a:moveTo>
                    <a:pt x="105" y="0"/>
                  </a:moveTo>
                  <a:cubicBezTo>
                    <a:pt x="104" y="11"/>
                    <a:pt x="103" y="21"/>
                    <a:pt x="102" y="31"/>
                  </a:cubicBezTo>
                  <a:cubicBezTo>
                    <a:pt x="102" y="31"/>
                    <a:pt x="40" y="59"/>
                    <a:pt x="0" y="42"/>
                  </a:cubicBezTo>
                  <a:cubicBezTo>
                    <a:pt x="0" y="33"/>
                    <a:pt x="0" y="22"/>
                    <a:pt x="0" y="11"/>
                  </a:cubicBezTo>
                  <a:cubicBezTo>
                    <a:pt x="32" y="22"/>
                    <a:pt x="100" y="2"/>
                    <a:pt x="105" y="0"/>
                  </a:cubicBezTo>
                  <a:close/>
                </a:path>
              </a:pathLst>
            </a:custGeom>
            <a:solidFill>
              <a:srgbClr val="D6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405"/>
            <p:cNvSpPr/>
            <p:nvPr/>
          </p:nvSpPr>
          <p:spPr bwMode="auto">
            <a:xfrm>
              <a:off x="9906000" y="4308475"/>
              <a:ext cx="306388" cy="153988"/>
            </a:xfrm>
            <a:custGeom>
              <a:avLst/>
              <a:gdLst>
                <a:gd name="T0" fmla="*/ 108 w 109"/>
                <a:gd name="T1" fmla="*/ 1 h 55"/>
                <a:gd name="T2" fmla="*/ 109 w 109"/>
                <a:gd name="T3" fmla="*/ 33 h 55"/>
                <a:gd name="T4" fmla="*/ 5 w 109"/>
                <a:gd name="T5" fmla="*/ 30 h 55"/>
                <a:gd name="T6" fmla="*/ 0 w 109"/>
                <a:gd name="T7" fmla="*/ 0 h 55"/>
                <a:gd name="T8" fmla="*/ 108 w 109"/>
                <a:gd name="T9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55">
                  <a:moveTo>
                    <a:pt x="108" y="1"/>
                  </a:moveTo>
                  <a:cubicBezTo>
                    <a:pt x="108" y="13"/>
                    <a:pt x="109" y="24"/>
                    <a:pt x="109" y="33"/>
                  </a:cubicBezTo>
                  <a:cubicBezTo>
                    <a:pt x="70" y="55"/>
                    <a:pt x="5" y="30"/>
                    <a:pt x="5" y="30"/>
                  </a:cubicBezTo>
                  <a:cubicBezTo>
                    <a:pt x="3" y="20"/>
                    <a:pt x="1" y="10"/>
                    <a:pt x="0" y="0"/>
                  </a:cubicBezTo>
                  <a:cubicBezTo>
                    <a:pt x="5" y="1"/>
                    <a:pt x="77" y="17"/>
                    <a:pt x="108" y="1"/>
                  </a:cubicBezTo>
                  <a:close/>
                </a:path>
              </a:pathLst>
            </a:custGeom>
            <a:solidFill>
              <a:srgbClr val="D6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406"/>
            <p:cNvSpPr/>
            <p:nvPr/>
          </p:nvSpPr>
          <p:spPr bwMode="auto">
            <a:xfrm>
              <a:off x="10602913" y="4367213"/>
              <a:ext cx="550863" cy="285750"/>
            </a:xfrm>
            <a:custGeom>
              <a:avLst/>
              <a:gdLst>
                <a:gd name="T0" fmla="*/ 102 w 196"/>
                <a:gd name="T1" fmla="*/ 0 h 102"/>
                <a:gd name="T2" fmla="*/ 195 w 196"/>
                <a:gd name="T3" fmla="*/ 71 h 102"/>
                <a:gd name="T4" fmla="*/ 2 w 196"/>
                <a:gd name="T5" fmla="*/ 68 h 102"/>
                <a:gd name="T6" fmla="*/ 0 w 196"/>
                <a:gd name="T7" fmla="*/ 11 h 102"/>
                <a:gd name="T8" fmla="*/ 102 w 19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02">
                  <a:moveTo>
                    <a:pt x="102" y="0"/>
                  </a:moveTo>
                  <a:cubicBezTo>
                    <a:pt x="102" y="0"/>
                    <a:pt x="196" y="40"/>
                    <a:pt x="195" y="71"/>
                  </a:cubicBezTo>
                  <a:cubicBezTo>
                    <a:pt x="193" y="102"/>
                    <a:pt x="6" y="90"/>
                    <a:pt x="2" y="68"/>
                  </a:cubicBezTo>
                  <a:cubicBezTo>
                    <a:pt x="1" y="60"/>
                    <a:pt x="1" y="41"/>
                    <a:pt x="0" y="11"/>
                  </a:cubicBezTo>
                  <a:cubicBezTo>
                    <a:pt x="40" y="28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346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407"/>
            <p:cNvSpPr/>
            <p:nvPr/>
          </p:nvSpPr>
          <p:spPr bwMode="auto">
            <a:xfrm>
              <a:off x="9664700" y="4392613"/>
              <a:ext cx="554038" cy="304800"/>
            </a:xfrm>
            <a:custGeom>
              <a:avLst/>
              <a:gdLst>
                <a:gd name="T0" fmla="*/ 195 w 197"/>
                <a:gd name="T1" fmla="*/ 3 h 109"/>
                <a:gd name="T2" fmla="*/ 196 w 197"/>
                <a:gd name="T3" fmla="*/ 60 h 109"/>
                <a:gd name="T4" fmla="*/ 4 w 197"/>
                <a:gd name="T5" fmla="*/ 78 h 109"/>
                <a:gd name="T6" fmla="*/ 91 w 197"/>
                <a:gd name="T7" fmla="*/ 0 h 109"/>
                <a:gd name="T8" fmla="*/ 195 w 197"/>
                <a:gd name="T9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09">
                  <a:moveTo>
                    <a:pt x="195" y="3"/>
                  </a:moveTo>
                  <a:cubicBezTo>
                    <a:pt x="196" y="33"/>
                    <a:pt x="197" y="52"/>
                    <a:pt x="196" y="60"/>
                  </a:cubicBezTo>
                  <a:cubicBezTo>
                    <a:pt x="194" y="83"/>
                    <a:pt x="8" y="109"/>
                    <a:pt x="4" y="78"/>
                  </a:cubicBezTo>
                  <a:cubicBezTo>
                    <a:pt x="0" y="47"/>
                    <a:pt x="91" y="0"/>
                    <a:pt x="91" y="0"/>
                  </a:cubicBezTo>
                  <a:cubicBezTo>
                    <a:pt x="91" y="0"/>
                    <a:pt x="156" y="25"/>
                    <a:pt x="195" y="3"/>
                  </a:cubicBezTo>
                  <a:close/>
                </a:path>
              </a:pathLst>
            </a:custGeom>
            <a:solidFill>
              <a:srgbClr val="3463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408"/>
            <p:cNvSpPr/>
            <p:nvPr/>
          </p:nvSpPr>
          <p:spPr bwMode="auto">
            <a:xfrm>
              <a:off x="10299700" y="1612900"/>
              <a:ext cx="174625" cy="150813"/>
            </a:xfrm>
            <a:custGeom>
              <a:avLst/>
              <a:gdLst>
                <a:gd name="T0" fmla="*/ 49 w 62"/>
                <a:gd name="T1" fmla="*/ 24 h 54"/>
                <a:gd name="T2" fmla="*/ 62 w 62"/>
                <a:gd name="T3" fmla="*/ 54 h 54"/>
                <a:gd name="T4" fmla="*/ 0 w 62"/>
                <a:gd name="T5" fmla="*/ 0 h 54"/>
                <a:gd name="T6" fmla="*/ 33 w 62"/>
                <a:gd name="T7" fmla="*/ 9 h 54"/>
                <a:gd name="T8" fmla="*/ 49 w 62"/>
                <a:gd name="T9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49" y="24"/>
                  </a:moveTo>
                  <a:cubicBezTo>
                    <a:pt x="56" y="33"/>
                    <a:pt x="61" y="43"/>
                    <a:pt x="62" y="54"/>
                  </a:cubicBezTo>
                  <a:cubicBezTo>
                    <a:pt x="18" y="45"/>
                    <a:pt x="0" y="0"/>
                    <a:pt x="0" y="0"/>
                  </a:cubicBezTo>
                  <a:cubicBezTo>
                    <a:pt x="12" y="0"/>
                    <a:pt x="23" y="4"/>
                    <a:pt x="33" y="9"/>
                  </a:cubicBezTo>
                  <a:cubicBezTo>
                    <a:pt x="39" y="13"/>
                    <a:pt x="45" y="18"/>
                    <a:pt x="49" y="24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409"/>
            <p:cNvSpPr/>
            <p:nvPr/>
          </p:nvSpPr>
          <p:spPr bwMode="auto">
            <a:xfrm>
              <a:off x="10123488" y="1612900"/>
              <a:ext cx="176213" cy="165100"/>
            </a:xfrm>
            <a:custGeom>
              <a:avLst/>
              <a:gdLst>
                <a:gd name="T0" fmla="*/ 31 w 63"/>
                <a:gd name="T1" fmla="*/ 9 h 59"/>
                <a:gd name="T2" fmla="*/ 63 w 63"/>
                <a:gd name="T3" fmla="*/ 0 h 59"/>
                <a:gd name="T4" fmla="*/ 0 w 63"/>
                <a:gd name="T5" fmla="*/ 59 h 59"/>
                <a:gd name="T6" fmla="*/ 15 w 63"/>
                <a:gd name="T7" fmla="*/ 23 h 59"/>
                <a:gd name="T8" fmla="*/ 31 w 63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9">
                  <a:moveTo>
                    <a:pt x="31" y="9"/>
                  </a:moveTo>
                  <a:cubicBezTo>
                    <a:pt x="40" y="4"/>
                    <a:pt x="51" y="0"/>
                    <a:pt x="63" y="0"/>
                  </a:cubicBezTo>
                  <a:cubicBezTo>
                    <a:pt x="63" y="0"/>
                    <a:pt x="40" y="42"/>
                    <a:pt x="0" y="59"/>
                  </a:cubicBezTo>
                  <a:cubicBezTo>
                    <a:pt x="1" y="45"/>
                    <a:pt x="7" y="33"/>
                    <a:pt x="15" y="23"/>
                  </a:cubicBezTo>
                  <a:cubicBezTo>
                    <a:pt x="19" y="17"/>
                    <a:pt x="25" y="13"/>
                    <a:pt x="31" y="9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410"/>
            <p:cNvSpPr/>
            <p:nvPr/>
          </p:nvSpPr>
          <p:spPr bwMode="auto">
            <a:xfrm>
              <a:off x="10440988" y="2732088"/>
              <a:ext cx="100013" cy="227013"/>
            </a:xfrm>
            <a:custGeom>
              <a:avLst/>
              <a:gdLst>
                <a:gd name="T0" fmla="*/ 34 w 36"/>
                <a:gd name="T1" fmla="*/ 0 h 81"/>
                <a:gd name="T2" fmla="*/ 25 w 36"/>
                <a:gd name="T3" fmla="*/ 76 h 81"/>
                <a:gd name="T4" fmla="*/ 0 w 36"/>
                <a:gd name="T5" fmla="*/ 5 h 81"/>
                <a:gd name="T6" fmla="*/ 34 w 36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1">
                  <a:moveTo>
                    <a:pt x="34" y="0"/>
                  </a:moveTo>
                  <a:cubicBezTo>
                    <a:pt x="36" y="38"/>
                    <a:pt x="35" y="74"/>
                    <a:pt x="25" y="76"/>
                  </a:cubicBezTo>
                  <a:cubicBezTo>
                    <a:pt x="3" y="81"/>
                    <a:pt x="4" y="44"/>
                    <a:pt x="0" y="5"/>
                  </a:cubicBezTo>
                  <a:cubicBezTo>
                    <a:pt x="12" y="4"/>
                    <a:pt x="23" y="2"/>
                    <a:pt x="34" y="0"/>
                  </a:cubicBezTo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411"/>
            <p:cNvSpPr/>
            <p:nvPr/>
          </p:nvSpPr>
          <p:spPr bwMode="auto">
            <a:xfrm>
              <a:off x="10171113" y="2757488"/>
              <a:ext cx="109538" cy="223838"/>
            </a:xfrm>
            <a:custGeom>
              <a:avLst/>
              <a:gdLst>
                <a:gd name="T0" fmla="*/ 38 w 39"/>
                <a:gd name="T1" fmla="*/ 1 h 80"/>
                <a:gd name="T2" fmla="*/ 19 w 39"/>
                <a:gd name="T3" fmla="*/ 76 h 80"/>
                <a:gd name="T4" fmla="*/ 0 w 39"/>
                <a:gd name="T5" fmla="*/ 0 h 80"/>
                <a:gd name="T6" fmla="*/ 38 w 39"/>
                <a:gd name="T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80">
                  <a:moveTo>
                    <a:pt x="38" y="1"/>
                  </a:moveTo>
                  <a:cubicBezTo>
                    <a:pt x="38" y="41"/>
                    <a:pt x="39" y="80"/>
                    <a:pt x="19" y="76"/>
                  </a:cubicBezTo>
                  <a:cubicBezTo>
                    <a:pt x="9" y="74"/>
                    <a:pt x="3" y="38"/>
                    <a:pt x="0" y="0"/>
                  </a:cubicBezTo>
                  <a:cubicBezTo>
                    <a:pt x="13" y="1"/>
                    <a:pt x="25" y="1"/>
                    <a:pt x="38" y="1"/>
                  </a:cubicBezTo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412"/>
            <p:cNvSpPr/>
            <p:nvPr/>
          </p:nvSpPr>
          <p:spPr bwMode="auto">
            <a:xfrm>
              <a:off x="10394950" y="2493963"/>
              <a:ext cx="141288" cy="252413"/>
            </a:xfrm>
            <a:custGeom>
              <a:avLst/>
              <a:gdLst>
                <a:gd name="T0" fmla="*/ 43 w 50"/>
                <a:gd name="T1" fmla="*/ 0 h 90"/>
                <a:gd name="T2" fmla="*/ 50 w 50"/>
                <a:gd name="T3" fmla="*/ 85 h 90"/>
                <a:gd name="T4" fmla="*/ 16 w 50"/>
                <a:gd name="T5" fmla="*/ 90 h 90"/>
                <a:gd name="T6" fmla="*/ 14 w 50"/>
                <a:gd name="T7" fmla="*/ 74 h 90"/>
                <a:gd name="T8" fmla="*/ 0 w 50"/>
                <a:gd name="T9" fmla="*/ 8 h 90"/>
                <a:gd name="T10" fmla="*/ 0 w 50"/>
                <a:gd name="T11" fmla="*/ 7 h 90"/>
                <a:gd name="T12" fmla="*/ 43 w 50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0">
                  <a:moveTo>
                    <a:pt x="43" y="0"/>
                  </a:moveTo>
                  <a:cubicBezTo>
                    <a:pt x="43" y="7"/>
                    <a:pt x="48" y="47"/>
                    <a:pt x="50" y="85"/>
                  </a:cubicBezTo>
                  <a:cubicBezTo>
                    <a:pt x="39" y="87"/>
                    <a:pt x="28" y="89"/>
                    <a:pt x="16" y="90"/>
                  </a:cubicBezTo>
                  <a:cubicBezTo>
                    <a:pt x="15" y="85"/>
                    <a:pt x="15" y="80"/>
                    <a:pt x="14" y="74"/>
                  </a:cubicBezTo>
                  <a:cubicBezTo>
                    <a:pt x="9" y="37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5" y="5"/>
                    <a:pt x="30" y="3"/>
                    <a:pt x="43" y="0"/>
                  </a:cubicBezTo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413"/>
            <p:cNvSpPr/>
            <p:nvPr/>
          </p:nvSpPr>
          <p:spPr bwMode="auto">
            <a:xfrm>
              <a:off x="10160000" y="2516188"/>
              <a:ext cx="125413" cy="244475"/>
            </a:xfrm>
            <a:custGeom>
              <a:avLst/>
              <a:gdLst>
                <a:gd name="T0" fmla="*/ 45 w 45"/>
                <a:gd name="T1" fmla="*/ 2 h 87"/>
                <a:gd name="T2" fmla="*/ 42 w 45"/>
                <a:gd name="T3" fmla="*/ 69 h 87"/>
                <a:gd name="T4" fmla="*/ 42 w 45"/>
                <a:gd name="T5" fmla="*/ 87 h 87"/>
                <a:gd name="T6" fmla="*/ 4 w 45"/>
                <a:gd name="T7" fmla="*/ 86 h 87"/>
                <a:gd name="T8" fmla="*/ 0 w 45"/>
                <a:gd name="T9" fmla="*/ 0 h 87"/>
                <a:gd name="T10" fmla="*/ 45 w 45"/>
                <a:gd name="T11" fmla="*/ 2 h 87"/>
                <a:gd name="T12" fmla="*/ 45 w 45"/>
                <a:gd name="T1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7">
                  <a:moveTo>
                    <a:pt x="45" y="2"/>
                  </a:moveTo>
                  <a:cubicBezTo>
                    <a:pt x="45" y="2"/>
                    <a:pt x="42" y="35"/>
                    <a:pt x="42" y="69"/>
                  </a:cubicBezTo>
                  <a:cubicBezTo>
                    <a:pt x="42" y="75"/>
                    <a:pt x="42" y="81"/>
                    <a:pt x="42" y="87"/>
                  </a:cubicBezTo>
                  <a:cubicBezTo>
                    <a:pt x="29" y="87"/>
                    <a:pt x="17" y="87"/>
                    <a:pt x="4" y="86"/>
                  </a:cubicBezTo>
                  <a:cubicBezTo>
                    <a:pt x="0" y="47"/>
                    <a:pt x="0" y="6"/>
                    <a:pt x="0" y="0"/>
                  </a:cubicBezTo>
                  <a:cubicBezTo>
                    <a:pt x="13" y="2"/>
                    <a:pt x="29" y="3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414"/>
            <p:cNvSpPr/>
            <p:nvPr/>
          </p:nvSpPr>
          <p:spPr bwMode="auto">
            <a:xfrm>
              <a:off x="10496550" y="1781175"/>
              <a:ext cx="269875" cy="249238"/>
            </a:xfrm>
            <a:custGeom>
              <a:avLst/>
              <a:gdLst>
                <a:gd name="T0" fmla="*/ 92 w 96"/>
                <a:gd name="T1" fmla="*/ 15 h 89"/>
                <a:gd name="T2" fmla="*/ 22 w 96"/>
                <a:gd name="T3" fmla="*/ 89 h 89"/>
                <a:gd name="T4" fmla="*/ 1 w 96"/>
                <a:gd name="T5" fmla="*/ 42 h 89"/>
                <a:gd name="T6" fmla="*/ 0 w 96"/>
                <a:gd name="T7" fmla="*/ 41 h 89"/>
                <a:gd name="T8" fmla="*/ 50 w 96"/>
                <a:gd name="T9" fmla="*/ 18 h 89"/>
                <a:gd name="T10" fmla="*/ 61 w 96"/>
                <a:gd name="T11" fmla="*/ 0 h 89"/>
                <a:gd name="T12" fmla="*/ 66 w 96"/>
                <a:gd name="T13" fmla="*/ 15 h 89"/>
                <a:gd name="T14" fmla="*/ 91 w 96"/>
                <a:gd name="T15" fmla="*/ 12 h 89"/>
                <a:gd name="T16" fmla="*/ 92 w 96"/>
                <a:gd name="T17" fmla="*/ 1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89">
                  <a:moveTo>
                    <a:pt x="92" y="15"/>
                  </a:moveTo>
                  <a:cubicBezTo>
                    <a:pt x="96" y="34"/>
                    <a:pt x="61" y="71"/>
                    <a:pt x="22" y="89"/>
                  </a:cubicBezTo>
                  <a:cubicBezTo>
                    <a:pt x="18" y="66"/>
                    <a:pt x="3" y="46"/>
                    <a:pt x="1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9" y="33"/>
                    <a:pt x="41" y="24"/>
                    <a:pt x="50" y="18"/>
                  </a:cubicBezTo>
                  <a:cubicBezTo>
                    <a:pt x="50" y="18"/>
                    <a:pt x="52" y="0"/>
                    <a:pt x="61" y="0"/>
                  </a:cubicBezTo>
                  <a:cubicBezTo>
                    <a:pt x="67" y="1"/>
                    <a:pt x="66" y="15"/>
                    <a:pt x="66" y="15"/>
                  </a:cubicBezTo>
                  <a:cubicBezTo>
                    <a:pt x="66" y="15"/>
                    <a:pt x="86" y="1"/>
                    <a:pt x="91" y="12"/>
                  </a:cubicBezTo>
                  <a:cubicBezTo>
                    <a:pt x="92" y="13"/>
                    <a:pt x="92" y="14"/>
                    <a:pt x="92" y="15"/>
                  </a:cubicBezTo>
                  <a:close/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415"/>
            <p:cNvSpPr/>
            <p:nvPr/>
          </p:nvSpPr>
          <p:spPr bwMode="auto">
            <a:xfrm>
              <a:off x="9829800" y="1781175"/>
              <a:ext cx="261938" cy="252413"/>
            </a:xfrm>
            <a:custGeom>
              <a:avLst/>
              <a:gdLst>
                <a:gd name="T0" fmla="*/ 93 w 93"/>
                <a:gd name="T1" fmla="*/ 39 h 90"/>
                <a:gd name="T2" fmla="*/ 93 w 93"/>
                <a:gd name="T3" fmla="*/ 40 h 90"/>
                <a:gd name="T4" fmla="*/ 76 w 93"/>
                <a:gd name="T5" fmla="*/ 90 h 90"/>
                <a:gd name="T6" fmla="*/ 4 w 93"/>
                <a:gd name="T7" fmla="*/ 15 h 90"/>
                <a:gd name="T8" fmla="*/ 5 w 93"/>
                <a:gd name="T9" fmla="*/ 12 h 90"/>
                <a:gd name="T10" fmla="*/ 30 w 93"/>
                <a:gd name="T11" fmla="*/ 15 h 90"/>
                <a:gd name="T12" fmla="*/ 36 w 93"/>
                <a:gd name="T13" fmla="*/ 0 h 90"/>
                <a:gd name="T14" fmla="*/ 46 w 93"/>
                <a:gd name="T15" fmla="*/ 18 h 90"/>
                <a:gd name="T16" fmla="*/ 93 w 93"/>
                <a:gd name="T17" fmla="*/ 3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0">
                  <a:moveTo>
                    <a:pt x="93" y="39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78" y="61"/>
                    <a:pt x="76" y="90"/>
                  </a:cubicBezTo>
                  <a:cubicBezTo>
                    <a:pt x="37" y="72"/>
                    <a:pt x="0" y="34"/>
                    <a:pt x="4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11" y="1"/>
                    <a:pt x="30" y="15"/>
                    <a:pt x="30" y="15"/>
                  </a:cubicBezTo>
                  <a:cubicBezTo>
                    <a:pt x="30" y="15"/>
                    <a:pt x="29" y="1"/>
                    <a:pt x="36" y="0"/>
                  </a:cubicBezTo>
                  <a:cubicBezTo>
                    <a:pt x="45" y="0"/>
                    <a:pt x="46" y="18"/>
                    <a:pt x="46" y="18"/>
                  </a:cubicBezTo>
                  <a:cubicBezTo>
                    <a:pt x="55" y="23"/>
                    <a:pt x="75" y="32"/>
                    <a:pt x="93" y="39"/>
                  </a:cubicBezTo>
                  <a:close/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416"/>
            <p:cNvSpPr/>
            <p:nvPr/>
          </p:nvSpPr>
          <p:spPr bwMode="auto">
            <a:xfrm>
              <a:off x="10258425" y="1960563"/>
              <a:ext cx="77788" cy="33338"/>
            </a:xfrm>
            <a:custGeom>
              <a:avLst/>
              <a:gdLst>
                <a:gd name="T0" fmla="*/ 28 w 28"/>
                <a:gd name="T1" fmla="*/ 1 h 12"/>
                <a:gd name="T2" fmla="*/ 14 w 28"/>
                <a:gd name="T3" fmla="*/ 12 h 12"/>
                <a:gd name="T4" fmla="*/ 12 w 28"/>
                <a:gd name="T5" fmla="*/ 12 h 12"/>
                <a:gd name="T6" fmla="*/ 0 w 28"/>
                <a:gd name="T7" fmla="*/ 0 h 12"/>
                <a:gd name="T8" fmla="*/ 15 w 28"/>
                <a:gd name="T9" fmla="*/ 2 h 12"/>
                <a:gd name="T10" fmla="*/ 27 w 28"/>
                <a:gd name="T11" fmla="*/ 1 h 12"/>
                <a:gd name="T12" fmla="*/ 28 w 28"/>
                <a:gd name="T1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28" y="1"/>
                  </a:moveTo>
                  <a:cubicBezTo>
                    <a:pt x="28" y="1"/>
                    <a:pt x="24" y="12"/>
                    <a:pt x="14" y="12"/>
                  </a:cubicBezTo>
                  <a:cubicBezTo>
                    <a:pt x="13" y="12"/>
                    <a:pt x="12" y="12"/>
                    <a:pt x="12" y="12"/>
                  </a:cubicBezTo>
                  <a:cubicBezTo>
                    <a:pt x="4" y="11"/>
                    <a:pt x="0" y="2"/>
                    <a:pt x="0" y="0"/>
                  </a:cubicBezTo>
                  <a:cubicBezTo>
                    <a:pt x="5" y="2"/>
                    <a:pt x="10" y="2"/>
                    <a:pt x="15" y="2"/>
                  </a:cubicBezTo>
                  <a:cubicBezTo>
                    <a:pt x="19" y="2"/>
                    <a:pt x="23" y="2"/>
                    <a:pt x="27" y="1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417"/>
            <p:cNvSpPr/>
            <p:nvPr/>
          </p:nvSpPr>
          <p:spPr bwMode="auto">
            <a:xfrm>
              <a:off x="10123488" y="1612900"/>
              <a:ext cx="354013" cy="354013"/>
            </a:xfrm>
            <a:custGeom>
              <a:avLst/>
              <a:gdLst>
                <a:gd name="T0" fmla="*/ 48 w 126"/>
                <a:gd name="T1" fmla="*/ 124 h 126"/>
                <a:gd name="T2" fmla="*/ 23 w 126"/>
                <a:gd name="T3" fmla="*/ 112 h 126"/>
                <a:gd name="T4" fmla="*/ 0 w 126"/>
                <a:gd name="T5" fmla="*/ 63 h 126"/>
                <a:gd name="T6" fmla="*/ 0 w 126"/>
                <a:gd name="T7" fmla="*/ 59 h 126"/>
                <a:gd name="T8" fmla="*/ 63 w 126"/>
                <a:gd name="T9" fmla="*/ 0 h 126"/>
                <a:gd name="T10" fmla="*/ 125 w 126"/>
                <a:gd name="T11" fmla="*/ 54 h 126"/>
                <a:gd name="T12" fmla="*/ 126 w 126"/>
                <a:gd name="T13" fmla="*/ 63 h 126"/>
                <a:gd name="T14" fmla="*/ 103 w 126"/>
                <a:gd name="T15" fmla="*/ 112 h 126"/>
                <a:gd name="T16" fmla="*/ 75 w 126"/>
                <a:gd name="T17" fmla="*/ 125 h 126"/>
                <a:gd name="T18" fmla="*/ 63 w 126"/>
                <a:gd name="T19" fmla="*/ 126 h 126"/>
                <a:gd name="T20" fmla="*/ 48 w 126"/>
                <a:gd name="T21" fmla="*/ 1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26">
                  <a:moveTo>
                    <a:pt x="48" y="124"/>
                  </a:moveTo>
                  <a:cubicBezTo>
                    <a:pt x="39" y="122"/>
                    <a:pt x="30" y="118"/>
                    <a:pt x="23" y="112"/>
                  </a:cubicBezTo>
                  <a:cubicBezTo>
                    <a:pt x="9" y="100"/>
                    <a:pt x="0" y="83"/>
                    <a:pt x="0" y="63"/>
                  </a:cubicBezTo>
                  <a:cubicBezTo>
                    <a:pt x="0" y="62"/>
                    <a:pt x="0" y="61"/>
                    <a:pt x="0" y="59"/>
                  </a:cubicBezTo>
                  <a:cubicBezTo>
                    <a:pt x="40" y="42"/>
                    <a:pt x="63" y="0"/>
                    <a:pt x="63" y="0"/>
                  </a:cubicBezTo>
                  <a:cubicBezTo>
                    <a:pt x="63" y="0"/>
                    <a:pt x="81" y="45"/>
                    <a:pt x="125" y="54"/>
                  </a:cubicBezTo>
                  <a:cubicBezTo>
                    <a:pt x="126" y="57"/>
                    <a:pt x="126" y="60"/>
                    <a:pt x="126" y="63"/>
                  </a:cubicBezTo>
                  <a:cubicBezTo>
                    <a:pt x="126" y="83"/>
                    <a:pt x="117" y="101"/>
                    <a:pt x="103" y="112"/>
                  </a:cubicBezTo>
                  <a:cubicBezTo>
                    <a:pt x="95" y="119"/>
                    <a:pt x="86" y="123"/>
                    <a:pt x="75" y="125"/>
                  </a:cubicBezTo>
                  <a:cubicBezTo>
                    <a:pt x="71" y="126"/>
                    <a:pt x="67" y="126"/>
                    <a:pt x="63" y="126"/>
                  </a:cubicBezTo>
                  <a:cubicBezTo>
                    <a:pt x="58" y="126"/>
                    <a:pt x="53" y="126"/>
                    <a:pt x="48" y="124"/>
                  </a:cubicBezTo>
                  <a:close/>
                </a:path>
              </a:pathLst>
            </a:custGeom>
            <a:solidFill>
              <a:srgbClr val="EEB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418"/>
            <p:cNvSpPr/>
            <p:nvPr/>
          </p:nvSpPr>
          <p:spPr bwMode="auto">
            <a:xfrm>
              <a:off x="10044113" y="1890713"/>
              <a:ext cx="247650" cy="207963"/>
            </a:xfrm>
            <a:custGeom>
              <a:avLst/>
              <a:gdLst>
                <a:gd name="T0" fmla="*/ 76 w 88"/>
                <a:gd name="T1" fmla="*/ 25 h 74"/>
                <a:gd name="T2" fmla="*/ 88 w 88"/>
                <a:gd name="T3" fmla="*/ 37 h 74"/>
                <a:gd name="T4" fmla="*/ 86 w 88"/>
                <a:gd name="T5" fmla="*/ 48 h 74"/>
                <a:gd name="T6" fmla="*/ 41 w 88"/>
                <a:gd name="T7" fmla="*/ 74 h 74"/>
                <a:gd name="T8" fmla="*/ 43 w 88"/>
                <a:gd name="T9" fmla="*/ 44 h 74"/>
                <a:gd name="T10" fmla="*/ 20 w 88"/>
                <a:gd name="T11" fmla="*/ 58 h 74"/>
                <a:gd name="T12" fmla="*/ 20 w 88"/>
                <a:gd name="T13" fmla="*/ 58 h 74"/>
                <a:gd name="T14" fmla="*/ 0 w 88"/>
                <a:gd name="T15" fmla="*/ 51 h 74"/>
                <a:gd name="T16" fmla="*/ 17 w 88"/>
                <a:gd name="T17" fmla="*/ 1 h 74"/>
                <a:gd name="T18" fmla="*/ 17 w 88"/>
                <a:gd name="T19" fmla="*/ 0 h 74"/>
                <a:gd name="T20" fmla="*/ 51 w 88"/>
                <a:gd name="T21" fmla="*/ 13 h 74"/>
                <a:gd name="T22" fmla="*/ 51 w 88"/>
                <a:gd name="T23" fmla="*/ 13 h 74"/>
                <a:gd name="T24" fmla="*/ 76 w 88"/>
                <a:gd name="T25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74">
                  <a:moveTo>
                    <a:pt x="76" y="25"/>
                  </a:moveTo>
                  <a:cubicBezTo>
                    <a:pt x="76" y="27"/>
                    <a:pt x="80" y="36"/>
                    <a:pt x="88" y="3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73" y="48"/>
                    <a:pt x="41" y="74"/>
                    <a:pt x="41" y="74"/>
                  </a:cubicBezTo>
                  <a:cubicBezTo>
                    <a:pt x="41" y="74"/>
                    <a:pt x="52" y="49"/>
                    <a:pt x="43" y="44"/>
                  </a:cubicBezTo>
                  <a:cubicBezTo>
                    <a:pt x="38" y="41"/>
                    <a:pt x="31" y="49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6"/>
                    <a:pt x="7" y="54"/>
                    <a:pt x="0" y="51"/>
                  </a:cubicBezTo>
                  <a:cubicBezTo>
                    <a:pt x="2" y="22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8" y="19"/>
                    <a:pt x="67" y="23"/>
                    <a:pt x="76" y="25"/>
                  </a:cubicBezTo>
                  <a:close/>
                </a:path>
              </a:pathLst>
            </a:custGeom>
            <a:solidFill>
              <a:srgbClr val="E244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419"/>
            <p:cNvSpPr/>
            <p:nvPr/>
          </p:nvSpPr>
          <p:spPr bwMode="auto">
            <a:xfrm>
              <a:off x="10069513" y="1895475"/>
              <a:ext cx="533400" cy="628650"/>
            </a:xfrm>
            <a:custGeom>
              <a:avLst/>
              <a:gdLst>
                <a:gd name="T0" fmla="*/ 125 w 190"/>
                <a:gd name="T1" fmla="*/ 165 h 224"/>
                <a:gd name="T2" fmla="*/ 190 w 190"/>
                <a:gd name="T3" fmla="*/ 204 h 224"/>
                <a:gd name="T4" fmla="*/ 159 w 190"/>
                <a:gd name="T5" fmla="*/ 213 h 224"/>
                <a:gd name="T6" fmla="*/ 116 w 190"/>
                <a:gd name="T7" fmla="*/ 220 h 224"/>
                <a:gd name="T8" fmla="*/ 77 w 190"/>
                <a:gd name="T9" fmla="*/ 223 h 224"/>
                <a:gd name="T10" fmla="*/ 32 w 190"/>
                <a:gd name="T11" fmla="*/ 221 h 224"/>
                <a:gd name="T12" fmla="*/ 0 w 190"/>
                <a:gd name="T13" fmla="*/ 210 h 224"/>
                <a:gd name="T14" fmla="*/ 5 w 190"/>
                <a:gd name="T15" fmla="*/ 166 h 224"/>
                <a:gd name="T16" fmla="*/ 93 w 190"/>
                <a:gd name="T17" fmla="*/ 95 h 224"/>
                <a:gd name="T18" fmla="*/ 86 w 190"/>
                <a:gd name="T19" fmla="*/ 88 h 224"/>
                <a:gd name="T20" fmla="*/ 95 w 190"/>
                <a:gd name="T21" fmla="*/ 64 h 224"/>
                <a:gd name="T22" fmla="*/ 77 w 190"/>
                <a:gd name="T23" fmla="*/ 65 h 224"/>
                <a:gd name="T24" fmla="*/ 80 w 190"/>
                <a:gd name="T25" fmla="*/ 47 h 224"/>
                <a:gd name="T26" fmla="*/ 77 w 190"/>
                <a:gd name="T27" fmla="*/ 46 h 224"/>
                <a:gd name="T28" fmla="*/ 79 w 190"/>
                <a:gd name="T29" fmla="*/ 35 h 224"/>
                <a:gd name="T30" fmla="*/ 81 w 190"/>
                <a:gd name="T31" fmla="*/ 35 h 224"/>
                <a:gd name="T32" fmla="*/ 95 w 190"/>
                <a:gd name="T33" fmla="*/ 24 h 224"/>
                <a:gd name="T34" fmla="*/ 94 w 190"/>
                <a:gd name="T35" fmla="*/ 24 h 224"/>
                <a:gd name="T36" fmla="*/ 122 w 190"/>
                <a:gd name="T37" fmla="*/ 11 h 224"/>
                <a:gd name="T38" fmla="*/ 152 w 190"/>
                <a:gd name="T39" fmla="*/ 0 h 224"/>
                <a:gd name="T40" fmla="*/ 153 w 190"/>
                <a:gd name="T41" fmla="*/ 1 h 224"/>
                <a:gd name="T42" fmla="*/ 174 w 190"/>
                <a:gd name="T43" fmla="*/ 48 h 224"/>
                <a:gd name="T44" fmla="*/ 153 w 190"/>
                <a:gd name="T45" fmla="*/ 56 h 224"/>
                <a:gd name="T46" fmla="*/ 170 w 190"/>
                <a:gd name="T47" fmla="*/ 107 h 224"/>
                <a:gd name="T48" fmla="*/ 168 w 190"/>
                <a:gd name="T49" fmla="*/ 110 h 224"/>
                <a:gd name="T50" fmla="*/ 175 w 190"/>
                <a:gd name="T51" fmla="*/ 124 h 224"/>
                <a:gd name="T52" fmla="*/ 182 w 190"/>
                <a:gd name="T53" fmla="*/ 133 h 224"/>
                <a:gd name="T54" fmla="*/ 120 w 190"/>
                <a:gd name="T55" fmla="*/ 135 h 224"/>
                <a:gd name="T56" fmla="*/ 126 w 190"/>
                <a:gd name="T57" fmla="*/ 143 h 224"/>
                <a:gd name="T58" fmla="*/ 125 w 190"/>
                <a:gd name="T59" fmla="*/ 144 h 224"/>
                <a:gd name="T60" fmla="*/ 120 w 190"/>
                <a:gd name="T61" fmla="*/ 154 h 224"/>
                <a:gd name="T62" fmla="*/ 126 w 190"/>
                <a:gd name="T63" fmla="*/ 163 h 224"/>
                <a:gd name="T64" fmla="*/ 125 w 190"/>
                <a:gd name="T65" fmla="*/ 16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0" h="224">
                  <a:moveTo>
                    <a:pt x="125" y="165"/>
                  </a:moveTo>
                  <a:cubicBezTo>
                    <a:pt x="122" y="183"/>
                    <a:pt x="150" y="198"/>
                    <a:pt x="190" y="204"/>
                  </a:cubicBezTo>
                  <a:cubicBezTo>
                    <a:pt x="184" y="207"/>
                    <a:pt x="173" y="210"/>
                    <a:pt x="159" y="213"/>
                  </a:cubicBezTo>
                  <a:cubicBezTo>
                    <a:pt x="146" y="216"/>
                    <a:pt x="131" y="218"/>
                    <a:pt x="116" y="220"/>
                  </a:cubicBezTo>
                  <a:cubicBezTo>
                    <a:pt x="103" y="222"/>
                    <a:pt x="90" y="223"/>
                    <a:pt x="77" y="223"/>
                  </a:cubicBezTo>
                  <a:cubicBezTo>
                    <a:pt x="61" y="224"/>
                    <a:pt x="45" y="223"/>
                    <a:pt x="32" y="221"/>
                  </a:cubicBezTo>
                  <a:cubicBezTo>
                    <a:pt x="19" y="219"/>
                    <a:pt x="7" y="215"/>
                    <a:pt x="0" y="210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3" y="144"/>
                    <a:pt x="91" y="115"/>
                    <a:pt x="93" y="95"/>
                  </a:cubicBezTo>
                  <a:cubicBezTo>
                    <a:pt x="94" y="87"/>
                    <a:pt x="86" y="88"/>
                    <a:pt x="86" y="88"/>
                  </a:cubicBezTo>
                  <a:cubicBezTo>
                    <a:pt x="93" y="80"/>
                    <a:pt x="97" y="71"/>
                    <a:pt x="95" y="64"/>
                  </a:cubicBezTo>
                  <a:cubicBezTo>
                    <a:pt x="91" y="54"/>
                    <a:pt x="81" y="62"/>
                    <a:pt x="77" y="65"/>
                  </a:cubicBezTo>
                  <a:cubicBezTo>
                    <a:pt x="82" y="57"/>
                    <a:pt x="84" y="50"/>
                    <a:pt x="80" y="47"/>
                  </a:cubicBezTo>
                  <a:cubicBezTo>
                    <a:pt x="79" y="47"/>
                    <a:pt x="78" y="46"/>
                    <a:pt x="77" y="46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80" y="35"/>
                    <a:pt x="81" y="35"/>
                  </a:cubicBezTo>
                  <a:cubicBezTo>
                    <a:pt x="91" y="35"/>
                    <a:pt x="95" y="24"/>
                    <a:pt x="95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105" y="22"/>
                    <a:pt x="114" y="18"/>
                    <a:pt x="122" y="11"/>
                  </a:cubicBezTo>
                  <a:cubicBezTo>
                    <a:pt x="122" y="11"/>
                    <a:pt x="136" y="6"/>
                    <a:pt x="152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5"/>
                    <a:pt x="170" y="25"/>
                    <a:pt x="174" y="48"/>
                  </a:cubicBezTo>
                  <a:cubicBezTo>
                    <a:pt x="167" y="51"/>
                    <a:pt x="160" y="54"/>
                    <a:pt x="153" y="56"/>
                  </a:cubicBezTo>
                  <a:cubicBezTo>
                    <a:pt x="153" y="56"/>
                    <a:pt x="160" y="79"/>
                    <a:pt x="170" y="107"/>
                  </a:cubicBezTo>
                  <a:cubicBezTo>
                    <a:pt x="169" y="108"/>
                    <a:pt x="168" y="109"/>
                    <a:pt x="168" y="110"/>
                  </a:cubicBezTo>
                  <a:cubicBezTo>
                    <a:pt x="167" y="113"/>
                    <a:pt x="171" y="119"/>
                    <a:pt x="175" y="124"/>
                  </a:cubicBezTo>
                  <a:cubicBezTo>
                    <a:pt x="179" y="129"/>
                    <a:pt x="182" y="133"/>
                    <a:pt x="182" y="133"/>
                  </a:cubicBezTo>
                  <a:cubicBezTo>
                    <a:pt x="182" y="133"/>
                    <a:pt x="117" y="118"/>
                    <a:pt x="120" y="135"/>
                  </a:cubicBezTo>
                  <a:cubicBezTo>
                    <a:pt x="121" y="138"/>
                    <a:pt x="123" y="141"/>
                    <a:pt x="126" y="143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5" y="144"/>
                    <a:pt x="119" y="147"/>
                    <a:pt x="120" y="154"/>
                  </a:cubicBezTo>
                  <a:cubicBezTo>
                    <a:pt x="120" y="158"/>
                    <a:pt x="122" y="161"/>
                    <a:pt x="126" y="163"/>
                  </a:cubicBezTo>
                  <a:lnTo>
                    <a:pt x="125" y="165"/>
                  </a:lnTo>
                  <a:close/>
                </a:path>
              </a:pathLst>
            </a:custGeom>
            <a:solidFill>
              <a:srgbClr val="E244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420"/>
            <p:cNvSpPr/>
            <p:nvPr/>
          </p:nvSpPr>
          <p:spPr bwMode="auto">
            <a:xfrm>
              <a:off x="10515600" y="2465388"/>
              <a:ext cx="415925" cy="266700"/>
            </a:xfrm>
            <a:custGeom>
              <a:avLst/>
              <a:gdLst>
                <a:gd name="T0" fmla="*/ 137 w 148"/>
                <a:gd name="T1" fmla="*/ 0 h 95"/>
                <a:gd name="T2" fmla="*/ 148 w 148"/>
                <a:gd name="T3" fmla="*/ 46 h 95"/>
                <a:gd name="T4" fmla="*/ 7 w 148"/>
                <a:gd name="T5" fmla="*/ 95 h 95"/>
                <a:gd name="T6" fmla="*/ 0 w 148"/>
                <a:gd name="T7" fmla="*/ 10 h 95"/>
                <a:gd name="T8" fmla="*/ 31 w 148"/>
                <a:gd name="T9" fmla="*/ 1 h 95"/>
                <a:gd name="T10" fmla="*/ 32 w 148"/>
                <a:gd name="T11" fmla="*/ 1 h 95"/>
                <a:gd name="T12" fmla="*/ 137 w 148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95">
                  <a:moveTo>
                    <a:pt x="137" y="0"/>
                  </a:moveTo>
                  <a:cubicBezTo>
                    <a:pt x="142" y="21"/>
                    <a:pt x="146" y="38"/>
                    <a:pt x="148" y="46"/>
                  </a:cubicBezTo>
                  <a:cubicBezTo>
                    <a:pt x="148" y="46"/>
                    <a:pt x="96" y="78"/>
                    <a:pt x="7" y="95"/>
                  </a:cubicBezTo>
                  <a:cubicBezTo>
                    <a:pt x="5" y="57"/>
                    <a:pt x="0" y="17"/>
                    <a:pt x="0" y="10"/>
                  </a:cubicBezTo>
                  <a:cubicBezTo>
                    <a:pt x="14" y="7"/>
                    <a:pt x="25" y="4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63" y="6"/>
                    <a:pt x="102" y="6"/>
                    <a:pt x="137" y="0"/>
                  </a:cubicBezTo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421"/>
            <p:cNvSpPr/>
            <p:nvPr/>
          </p:nvSpPr>
          <p:spPr bwMode="auto">
            <a:xfrm>
              <a:off x="10277475" y="2513013"/>
              <a:ext cx="163513" cy="247650"/>
            </a:xfrm>
            <a:custGeom>
              <a:avLst/>
              <a:gdLst>
                <a:gd name="T0" fmla="*/ 56 w 58"/>
                <a:gd name="T1" fmla="*/ 67 h 88"/>
                <a:gd name="T2" fmla="*/ 58 w 58"/>
                <a:gd name="T3" fmla="*/ 83 h 88"/>
                <a:gd name="T4" fmla="*/ 0 w 58"/>
                <a:gd name="T5" fmla="*/ 88 h 88"/>
                <a:gd name="T6" fmla="*/ 0 w 58"/>
                <a:gd name="T7" fmla="*/ 70 h 88"/>
                <a:gd name="T8" fmla="*/ 3 w 58"/>
                <a:gd name="T9" fmla="*/ 3 h 88"/>
                <a:gd name="T10" fmla="*/ 3 w 58"/>
                <a:gd name="T11" fmla="*/ 3 h 88"/>
                <a:gd name="T12" fmla="*/ 42 w 58"/>
                <a:gd name="T13" fmla="*/ 0 h 88"/>
                <a:gd name="T14" fmla="*/ 42 w 58"/>
                <a:gd name="T15" fmla="*/ 1 h 88"/>
                <a:gd name="T16" fmla="*/ 56 w 58"/>
                <a:gd name="T17" fmla="*/ 6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88">
                  <a:moveTo>
                    <a:pt x="56" y="67"/>
                  </a:moveTo>
                  <a:cubicBezTo>
                    <a:pt x="57" y="73"/>
                    <a:pt x="57" y="78"/>
                    <a:pt x="58" y="83"/>
                  </a:cubicBezTo>
                  <a:cubicBezTo>
                    <a:pt x="40" y="86"/>
                    <a:pt x="20" y="87"/>
                    <a:pt x="0" y="88"/>
                  </a:cubicBezTo>
                  <a:cubicBezTo>
                    <a:pt x="0" y="82"/>
                    <a:pt x="0" y="76"/>
                    <a:pt x="0" y="70"/>
                  </a:cubicBezTo>
                  <a:cubicBezTo>
                    <a:pt x="0" y="36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6" y="3"/>
                    <a:pt x="29" y="2"/>
                    <a:pt x="42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51" y="30"/>
                    <a:pt x="56" y="67"/>
                  </a:cubicBezTo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422"/>
            <p:cNvSpPr/>
            <p:nvPr/>
          </p:nvSpPr>
          <p:spPr bwMode="auto">
            <a:xfrm>
              <a:off x="9683750" y="2362200"/>
              <a:ext cx="487363" cy="395288"/>
            </a:xfrm>
            <a:custGeom>
              <a:avLst/>
              <a:gdLst>
                <a:gd name="T0" fmla="*/ 169 w 173"/>
                <a:gd name="T1" fmla="*/ 55 h 141"/>
                <a:gd name="T2" fmla="*/ 173 w 173"/>
                <a:gd name="T3" fmla="*/ 141 h 141"/>
                <a:gd name="T4" fmla="*/ 0 w 173"/>
                <a:gd name="T5" fmla="*/ 109 h 141"/>
                <a:gd name="T6" fmla="*/ 11 w 173"/>
                <a:gd name="T7" fmla="*/ 33 h 141"/>
                <a:gd name="T8" fmla="*/ 11 w 173"/>
                <a:gd name="T9" fmla="*/ 31 h 141"/>
                <a:gd name="T10" fmla="*/ 142 w 173"/>
                <a:gd name="T11" fmla="*/ 0 h 141"/>
                <a:gd name="T12" fmla="*/ 137 w 173"/>
                <a:gd name="T13" fmla="*/ 44 h 141"/>
                <a:gd name="T14" fmla="*/ 169 w 173"/>
                <a:gd name="T15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41">
                  <a:moveTo>
                    <a:pt x="169" y="55"/>
                  </a:moveTo>
                  <a:cubicBezTo>
                    <a:pt x="169" y="61"/>
                    <a:pt x="169" y="102"/>
                    <a:pt x="173" y="141"/>
                  </a:cubicBezTo>
                  <a:cubicBezTo>
                    <a:pt x="121" y="139"/>
                    <a:pt x="63" y="130"/>
                    <a:pt x="0" y="109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2" y="32"/>
                    <a:pt x="101" y="18"/>
                    <a:pt x="142" y="0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44" y="49"/>
                    <a:pt x="156" y="53"/>
                    <a:pt x="169" y="55"/>
                  </a:cubicBezTo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423"/>
            <p:cNvSpPr/>
            <p:nvPr/>
          </p:nvSpPr>
          <p:spPr bwMode="auto">
            <a:xfrm>
              <a:off x="9756775" y="1817688"/>
              <a:ext cx="342900" cy="347663"/>
            </a:xfrm>
            <a:custGeom>
              <a:avLst/>
              <a:gdLst>
                <a:gd name="T0" fmla="*/ 102 w 122"/>
                <a:gd name="T1" fmla="*/ 77 h 124"/>
                <a:gd name="T2" fmla="*/ 122 w 122"/>
                <a:gd name="T3" fmla="*/ 84 h 124"/>
                <a:gd name="T4" fmla="*/ 122 w 122"/>
                <a:gd name="T5" fmla="*/ 84 h 124"/>
                <a:gd name="T6" fmla="*/ 98 w 122"/>
                <a:gd name="T7" fmla="*/ 102 h 124"/>
                <a:gd name="T8" fmla="*/ 1 w 122"/>
                <a:gd name="T9" fmla="*/ 124 h 124"/>
                <a:gd name="T10" fmla="*/ 0 w 122"/>
                <a:gd name="T11" fmla="*/ 123 h 124"/>
                <a:gd name="T12" fmla="*/ 13 w 122"/>
                <a:gd name="T13" fmla="*/ 38 h 124"/>
                <a:gd name="T14" fmla="*/ 19 w 122"/>
                <a:gd name="T15" fmla="*/ 0 h 124"/>
                <a:gd name="T16" fmla="*/ 30 w 122"/>
                <a:gd name="T17" fmla="*/ 2 h 124"/>
                <a:gd name="T18" fmla="*/ 102 w 122"/>
                <a:gd name="T19" fmla="*/ 7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4">
                  <a:moveTo>
                    <a:pt x="102" y="77"/>
                  </a:moveTo>
                  <a:cubicBezTo>
                    <a:pt x="109" y="80"/>
                    <a:pt x="115" y="82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5" y="90"/>
                    <a:pt x="107" y="97"/>
                    <a:pt x="98" y="102"/>
                  </a:cubicBezTo>
                  <a:cubicBezTo>
                    <a:pt x="84" y="110"/>
                    <a:pt x="37" y="118"/>
                    <a:pt x="1" y="12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6" y="21"/>
                    <a:pt x="63" y="59"/>
                    <a:pt x="102" y="77"/>
                  </a:cubicBezTo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424"/>
            <p:cNvSpPr/>
            <p:nvPr/>
          </p:nvSpPr>
          <p:spPr bwMode="auto">
            <a:xfrm>
              <a:off x="10499725" y="1820863"/>
              <a:ext cx="350838" cy="425450"/>
            </a:xfrm>
            <a:custGeom>
              <a:avLst/>
              <a:gdLst>
                <a:gd name="T0" fmla="*/ 99 w 125"/>
                <a:gd name="T1" fmla="*/ 0 h 152"/>
                <a:gd name="T2" fmla="*/ 125 w 125"/>
                <a:gd name="T3" fmla="*/ 137 h 152"/>
                <a:gd name="T4" fmla="*/ 54 w 125"/>
                <a:gd name="T5" fmla="*/ 152 h 152"/>
                <a:gd name="T6" fmla="*/ 17 w 125"/>
                <a:gd name="T7" fmla="*/ 134 h 152"/>
                <a:gd name="T8" fmla="*/ 0 w 125"/>
                <a:gd name="T9" fmla="*/ 83 h 152"/>
                <a:gd name="T10" fmla="*/ 21 w 125"/>
                <a:gd name="T11" fmla="*/ 75 h 152"/>
                <a:gd name="T12" fmla="*/ 91 w 125"/>
                <a:gd name="T13" fmla="*/ 1 h 152"/>
                <a:gd name="T14" fmla="*/ 99 w 125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52">
                  <a:moveTo>
                    <a:pt x="99" y="0"/>
                  </a:moveTo>
                  <a:cubicBezTo>
                    <a:pt x="106" y="35"/>
                    <a:pt x="115" y="87"/>
                    <a:pt x="125" y="137"/>
                  </a:cubicBezTo>
                  <a:cubicBezTo>
                    <a:pt x="95" y="149"/>
                    <a:pt x="54" y="152"/>
                    <a:pt x="54" y="152"/>
                  </a:cubicBezTo>
                  <a:cubicBezTo>
                    <a:pt x="54" y="152"/>
                    <a:pt x="26" y="122"/>
                    <a:pt x="17" y="134"/>
                  </a:cubicBezTo>
                  <a:cubicBezTo>
                    <a:pt x="7" y="106"/>
                    <a:pt x="0" y="83"/>
                    <a:pt x="0" y="83"/>
                  </a:cubicBezTo>
                  <a:cubicBezTo>
                    <a:pt x="7" y="81"/>
                    <a:pt x="14" y="78"/>
                    <a:pt x="21" y="75"/>
                  </a:cubicBezTo>
                  <a:cubicBezTo>
                    <a:pt x="60" y="57"/>
                    <a:pt x="95" y="20"/>
                    <a:pt x="91" y="1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425"/>
            <p:cNvSpPr/>
            <p:nvPr/>
          </p:nvSpPr>
          <p:spPr bwMode="auto">
            <a:xfrm>
              <a:off x="9532938" y="1276350"/>
              <a:ext cx="1547813" cy="690563"/>
            </a:xfrm>
            <a:custGeom>
              <a:avLst/>
              <a:gdLst>
                <a:gd name="T0" fmla="*/ 335 w 551"/>
                <a:gd name="T1" fmla="*/ 174 h 246"/>
                <a:gd name="T2" fmla="*/ 322 w 551"/>
                <a:gd name="T3" fmla="*/ 144 h 246"/>
                <a:gd name="T4" fmla="*/ 325 w 551"/>
                <a:gd name="T5" fmla="*/ 138 h 246"/>
                <a:gd name="T6" fmla="*/ 310 w 551"/>
                <a:gd name="T7" fmla="*/ 123 h 246"/>
                <a:gd name="T8" fmla="*/ 306 w 551"/>
                <a:gd name="T9" fmla="*/ 129 h 246"/>
                <a:gd name="T10" fmla="*/ 273 w 551"/>
                <a:gd name="T11" fmla="*/ 120 h 246"/>
                <a:gd name="T12" fmla="*/ 241 w 551"/>
                <a:gd name="T13" fmla="*/ 129 h 246"/>
                <a:gd name="T14" fmla="*/ 236 w 551"/>
                <a:gd name="T15" fmla="*/ 125 h 246"/>
                <a:gd name="T16" fmla="*/ 223 w 551"/>
                <a:gd name="T17" fmla="*/ 138 h 246"/>
                <a:gd name="T18" fmla="*/ 225 w 551"/>
                <a:gd name="T19" fmla="*/ 143 h 246"/>
                <a:gd name="T20" fmla="*/ 210 w 551"/>
                <a:gd name="T21" fmla="*/ 179 h 246"/>
                <a:gd name="T22" fmla="*/ 210 w 551"/>
                <a:gd name="T23" fmla="*/ 183 h 246"/>
                <a:gd name="T24" fmla="*/ 233 w 551"/>
                <a:gd name="T25" fmla="*/ 232 h 246"/>
                <a:gd name="T26" fmla="*/ 233 w 551"/>
                <a:gd name="T27" fmla="*/ 232 h 246"/>
                <a:gd name="T28" fmla="*/ 199 w 551"/>
                <a:gd name="T29" fmla="*/ 219 h 246"/>
                <a:gd name="T30" fmla="*/ 152 w 551"/>
                <a:gd name="T31" fmla="*/ 198 h 246"/>
                <a:gd name="T32" fmla="*/ 142 w 551"/>
                <a:gd name="T33" fmla="*/ 180 h 246"/>
                <a:gd name="T34" fmla="*/ 136 w 551"/>
                <a:gd name="T35" fmla="*/ 195 h 246"/>
                <a:gd name="T36" fmla="*/ 111 w 551"/>
                <a:gd name="T37" fmla="*/ 192 h 246"/>
                <a:gd name="T38" fmla="*/ 110 w 551"/>
                <a:gd name="T39" fmla="*/ 195 h 246"/>
                <a:gd name="T40" fmla="*/ 99 w 551"/>
                <a:gd name="T41" fmla="*/ 193 h 246"/>
                <a:gd name="T42" fmla="*/ 93 w 551"/>
                <a:gd name="T43" fmla="*/ 231 h 246"/>
                <a:gd name="T44" fmla="*/ 1 w 551"/>
                <a:gd name="T45" fmla="*/ 208 h 246"/>
                <a:gd name="T46" fmla="*/ 0 w 551"/>
                <a:gd name="T47" fmla="*/ 208 h 246"/>
                <a:gd name="T48" fmla="*/ 50 w 551"/>
                <a:gd name="T49" fmla="*/ 99 h 246"/>
                <a:gd name="T50" fmla="*/ 97 w 551"/>
                <a:gd name="T51" fmla="*/ 45 h 246"/>
                <a:gd name="T52" fmla="*/ 190 w 551"/>
                <a:gd name="T53" fmla="*/ 45 h 246"/>
                <a:gd name="T54" fmla="*/ 256 w 551"/>
                <a:gd name="T55" fmla="*/ 70 h 246"/>
                <a:gd name="T56" fmla="*/ 322 w 551"/>
                <a:gd name="T57" fmla="*/ 39 h 246"/>
                <a:gd name="T58" fmla="*/ 322 w 551"/>
                <a:gd name="T59" fmla="*/ 36 h 246"/>
                <a:gd name="T60" fmla="*/ 452 w 551"/>
                <a:gd name="T61" fmla="*/ 27 h 246"/>
                <a:gd name="T62" fmla="*/ 521 w 551"/>
                <a:gd name="T63" fmla="*/ 91 h 246"/>
                <a:gd name="T64" fmla="*/ 551 w 551"/>
                <a:gd name="T65" fmla="*/ 132 h 246"/>
                <a:gd name="T66" fmla="*/ 551 w 551"/>
                <a:gd name="T67" fmla="*/ 132 h 246"/>
                <a:gd name="T68" fmla="*/ 472 w 551"/>
                <a:gd name="T69" fmla="*/ 198 h 246"/>
                <a:gd name="T70" fmla="*/ 471 w 551"/>
                <a:gd name="T71" fmla="*/ 199 h 246"/>
                <a:gd name="T72" fmla="*/ 436 w 551"/>
                <a:gd name="T73" fmla="*/ 148 h 246"/>
                <a:gd name="T74" fmla="*/ 435 w 551"/>
                <a:gd name="T75" fmla="*/ 149 h 246"/>
                <a:gd name="T76" fmla="*/ 443 w 551"/>
                <a:gd name="T77" fmla="*/ 194 h 246"/>
                <a:gd name="T78" fmla="*/ 435 w 551"/>
                <a:gd name="T79" fmla="*/ 195 h 246"/>
                <a:gd name="T80" fmla="*/ 434 w 551"/>
                <a:gd name="T81" fmla="*/ 192 h 246"/>
                <a:gd name="T82" fmla="*/ 409 w 551"/>
                <a:gd name="T83" fmla="*/ 195 h 246"/>
                <a:gd name="T84" fmla="*/ 404 w 551"/>
                <a:gd name="T85" fmla="*/ 180 h 246"/>
                <a:gd name="T86" fmla="*/ 393 w 551"/>
                <a:gd name="T87" fmla="*/ 198 h 246"/>
                <a:gd name="T88" fmla="*/ 343 w 551"/>
                <a:gd name="T89" fmla="*/ 221 h 246"/>
                <a:gd name="T90" fmla="*/ 313 w 551"/>
                <a:gd name="T91" fmla="*/ 232 h 246"/>
                <a:gd name="T92" fmla="*/ 336 w 551"/>
                <a:gd name="T93" fmla="*/ 183 h 246"/>
                <a:gd name="T94" fmla="*/ 335 w 551"/>
                <a:gd name="T95" fmla="*/ 17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1" h="246">
                  <a:moveTo>
                    <a:pt x="335" y="174"/>
                  </a:moveTo>
                  <a:cubicBezTo>
                    <a:pt x="334" y="163"/>
                    <a:pt x="329" y="153"/>
                    <a:pt x="322" y="144"/>
                  </a:cubicBezTo>
                  <a:cubicBezTo>
                    <a:pt x="323" y="143"/>
                    <a:pt x="325" y="141"/>
                    <a:pt x="325" y="138"/>
                  </a:cubicBezTo>
                  <a:cubicBezTo>
                    <a:pt x="325" y="134"/>
                    <a:pt x="312" y="124"/>
                    <a:pt x="310" y="123"/>
                  </a:cubicBezTo>
                  <a:cubicBezTo>
                    <a:pt x="308" y="123"/>
                    <a:pt x="306" y="128"/>
                    <a:pt x="306" y="129"/>
                  </a:cubicBezTo>
                  <a:cubicBezTo>
                    <a:pt x="296" y="124"/>
                    <a:pt x="285" y="120"/>
                    <a:pt x="273" y="120"/>
                  </a:cubicBezTo>
                  <a:cubicBezTo>
                    <a:pt x="261" y="120"/>
                    <a:pt x="250" y="124"/>
                    <a:pt x="241" y="129"/>
                  </a:cubicBezTo>
                  <a:cubicBezTo>
                    <a:pt x="240" y="129"/>
                    <a:pt x="238" y="125"/>
                    <a:pt x="236" y="125"/>
                  </a:cubicBezTo>
                  <a:cubicBezTo>
                    <a:pt x="233" y="125"/>
                    <a:pt x="224" y="136"/>
                    <a:pt x="223" y="138"/>
                  </a:cubicBezTo>
                  <a:cubicBezTo>
                    <a:pt x="222" y="140"/>
                    <a:pt x="224" y="142"/>
                    <a:pt x="225" y="143"/>
                  </a:cubicBezTo>
                  <a:cubicBezTo>
                    <a:pt x="217" y="153"/>
                    <a:pt x="211" y="165"/>
                    <a:pt x="210" y="179"/>
                  </a:cubicBezTo>
                  <a:cubicBezTo>
                    <a:pt x="210" y="181"/>
                    <a:pt x="210" y="182"/>
                    <a:pt x="210" y="183"/>
                  </a:cubicBezTo>
                  <a:cubicBezTo>
                    <a:pt x="210" y="203"/>
                    <a:pt x="219" y="220"/>
                    <a:pt x="233" y="232"/>
                  </a:cubicBezTo>
                  <a:cubicBezTo>
                    <a:pt x="233" y="232"/>
                    <a:pt x="233" y="232"/>
                    <a:pt x="233" y="232"/>
                  </a:cubicBezTo>
                  <a:cubicBezTo>
                    <a:pt x="233" y="232"/>
                    <a:pt x="217" y="227"/>
                    <a:pt x="199" y="219"/>
                  </a:cubicBezTo>
                  <a:cubicBezTo>
                    <a:pt x="181" y="212"/>
                    <a:pt x="161" y="203"/>
                    <a:pt x="152" y="198"/>
                  </a:cubicBezTo>
                  <a:cubicBezTo>
                    <a:pt x="152" y="198"/>
                    <a:pt x="151" y="180"/>
                    <a:pt x="142" y="180"/>
                  </a:cubicBezTo>
                  <a:cubicBezTo>
                    <a:pt x="135" y="181"/>
                    <a:pt x="136" y="195"/>
                    <a:pt x="136" y="195"/>
                  </a:cubicBezTo>
                  <a:cubicBezTo>
                    <a:pt x="136" y="195"/>
                    <a:pt x="117" y="181"/>
                    <a:pt x="111" y="192"/>
                  </a:cubicBezTo>
                  <a:cubicBezTo>
                    <a:pt x="111" y="193"/>
                    <a:pt x="110" y="194"/>
                    <a:pt x="110" y="195"/>
                  </a:cubicBezTo>
                  <a:cubicBezTo>
                    <a:pt x="99" y="193"/>
                    <a:pt x="99" y="193"/>
                    <a:pt x="99" y="193"/>
                  </a:cubicBezTo>
                  <a:cubicBezTo>
                    <a:pt x="93" y="231"/>
                    <a:pt x="93" y="231"/>
                    <a:pt x="93" y="231"/>
                  </a:cubicBezTo>
                  <a:cubicBezTo>
                    <a:pt x="33" y="246"/>
                    <a:pt x="1" y="208"/>
                    <a:pt x="1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4" y="168"/>
                    <a:pt x="32" y="129"/>
                    <a:pt x="50" y="99"/>
                  </a:cubicBezTo>
                  <a:cubicBezTo>
                    <a:pt x="67" y="71"/>
                    <a:pt x="84" y="51"/>
                    <a:pt x="97" y="45"/>
                  </a:cubicBezTo>
                  <a:cubicBezTo>
                    <a:pt x="150" y="20"/>
                    <a:pt x="190" y="45"/>
                    <a:pt x="190" y="45"/>
                  </a:cubicBezTo>
                  <a:cubicBezTo>
                    <a:pt x="190" y="45"/>
                    <a:pt x="199" y="70"/>
                    <a:pt x="256" y="70"/>
                  </a:cubicBezTo>
                  <a:cubicBezTo>
                    <a:pt x="312" y="70"/>
                    <a:pt x="322" y="39"/>
                    <a:pt x="322" y="39"/>
                  </a:cubicBezTo>
                  <a:cubicBezTo>
                    <a:pt x="322" y="36"/>
                    <a:pt x="322" y="36"/>
                    <a:pt x="322" y="36"/>
                  </a:cubicBezTo>
                  <a:cubicBezTo>
                    <a:pt x="328" y="34"/>
                    <a:pt x="403" y="0"/>
                    <a:pt x="452" y="27"/>
                  </a:cubicBezTo>
                  <a:cubicBezTo>
                    <a:pt x="472" y="38"/>
                    <a:pt x="497" y="61"/>
                    <a:pt x="521" y="91"/>
                  </a:cubicBezTo>
                  <a:cubicBezTo>
                    <a:pt x="532" y="103"/>
                    <a:pt x="542" y="117"/>
                    <a:pt x="551" y="132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1" y="132"/>
                    <a:pt x="542" y="178"/>
                    <a:pt x="472" y="198"/>
                  </a:cubicBezTo>
                  <a:cubicBezTo>
                    <a:pt x="471" y="199"/>
                    <a:pt x="471" y="199"/>
                    <a:pt x="471" y="199"/>
                  </a:cubicBezTo>
                  <a:cubicBezTo>
                    <a:pt x="459" y="179"/>
                    <a:pt x="447" y="162"/>
                    <a:pt x="436" y="148"/>
                  </a:cubicBezTo>
                  <a:cubicBezTo>
                    <a:pt x="435" y="149"/>
                    <a:pt x="435" y="149"/>
                    <a:pt x="435" y="149"/>
                  </a:cubicBezTo>
                  <a:cubicBezTo>
                    <a:pt x="435" y="149"/>
                    <a:pt x="438" y="167"/>
                    <a:pt x="443" y="194"/>
                  </a:cubicBezTo>
                  <a:cubicBezTo>
                    <a:pt x="435" y="195"/>
                    <a:pt x="435" y="195"/>
                    <a:pt x="435" y="195"/>
                  </a:cubicBezTo>
                  <a:cubicBezTo>
                    <a:pt x="435" y="194"/>
                    <a:pt x="435" y="193"/>
                    <a:pt x="434" y="192"/>
                  </a:cubicBezTo>
                  <a:cubicBezTo>
                    <a:pt x="429" y="181"/>
                    <a:pt x="409" y="195"/>
                    <a:pt x="409" y="195"/>
                  </a:cubicBezTo>
                  <a:cubicBezTo>
                    <a:pt x="409" y="195"/>
                    <a:pt x="410" y="181"/>
                    <a:pt x="404" y="180"/>
                  </a:cubicBezTo>
                  <a:cubicBezTo>
                    <a:pt x="395" y="180"/>
                    <a:pt x="393" y="198"/>
                    <a:pt x="393" y="198"/>
                  </a:cubicBezTo>
                  <a:cubicBezTo>
                    <a:pt x="384" y="204"/>
                    <a:pt x="362" y="213"/>
                    <a:pt x="343" y="221"/>
                  </a:cubicBezTo>
                  <a:cubicBezTo>
                    <a:pt x="327" y="227"/>
                    <a:pt x="313" y="232"/>
                    <a:pt x="313" y="232"/>
                  </a:cubicBezTo>
                  <a:cubicBezTo>
                    <a:pt x="327" y="221"/>
                    <a:pt x="336" y="203"/>
                    <a:pt x="336" y="183"/>
                  </a:cubicBezTo>
                  <a:cubicBezTo>
                    <a:pt x="336" y="180"/>
                    <a:pt x="336" y="177"/>
                    <a:pt x="335" y="174"/>
                  </a:cubicBezTo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426"/>
            <p:cNvSpPr/>
            <p:nvPr/>
          </p:nvSpPr>
          <p:spPr bwMode="auto">
            <a:xfrm>
              <a:off x="9364663" y="2593975"/>
              <a:ext cx="1849438" cy="1009650"/>
            </a:xfrm>
            <a:custGeom>
              <a:avLst/>
              <a:gdLst>
                <a:gd name="T0" fmla="*/ 305 w 658"/>
                <a:gd name="T1" fmla="*/ 342 h 360"/>
                <a:gd name="T2" fmla="*/ 260 w 658"/>
                <a:gd name="T3" fmla="*/ 311 h 360"/>
                <a:gd name="T4" fmla="*/ 178 w 658"/>
                <a:gd name="T5" fmla="*/ 335 h 360"/>
                <a:gd name="T6" fmla="*/ 117 w 658"/>
                <a:gd name="T7" fmla="*/ 290 h 360"/>
                <a:gd name="T8" fmla="*/ 31 w 658"/>
                <a:gd name="T9" fmla="*/ 228 h 360"/>
                <a:gd name="T10" fmla="*/ 114 w 658"/>
                <a:gd name="T11" fmla="*/ 26 h 360"/>
                <a:gd name="T12" fmla="*/ 287 w 658"/>
                <a:gd name="T13" fmla="*/ 58 h 360"/>
                <a:gd name="T14" fmla="*/ 306 w 658"/>
                <a:gd name="T15" fmla="*/ 134 h 360"/>
                <a:gd name="T16" fmla="*/ 325 w 658"/>
                <a:gd name="T17" fmla="*/ 59 h 360"/>
                <a:gd name="T18" fmla="*/ 383 w 658"/>
                <a:gd name="T19" fmla="*/ 54 h 360"/>
                <a:gd name="T20" fmla="*/ 408 w 658"/>
                <a:gd name="T21" fmla="*/ 125 h 360"/>
                <a:gd name="T22" fmla="*/ 417 w 658"/>
                <a:gd name="T23" fmla="*/ 49 h 360"/>
                <a:gd name="T24" fmla="*/ 558 w 658"/>
                <a:gd name="T25" fmla="*/ 0 h 360"/>
                <a:gd name="T26" fmla="*/ 646 w 658"/>
                <a:gd name="T27" fmla="*/ 245 h 360"/>
                <a:gd name="T28" fmla="*/ 543 w 658"/>
                <a:gd name="T29" fmla="*/ 276 h 360"/>
                <a:gd name="T30" fmla="*/ 540 w 658"/>
                <a:gd name="T31" fmla="*/ 280 h 360"/>
                <a:gd name="T32" fmla="*/ 418 w 658"/>
                <a:gd name="T33" fmla="*/ 323 h 360"/>
                <a:gd name="T34" fmla="*/ 406 w 658"/>
                <a:gd name="T35" fmla="*/ 317 h 360"/>
                <a:gd name="T36" fmla="*/ 305 w 658"/>
                <a:gd name="T37" fmla="*/ 34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8" h="360">
                  <a:moveTo>
                    <a:pt x="305" y="342"/>
                  </a:moveTo>
                  <a:cubicBezTo>
                    <a:pt x="279" y="330"/>
                    <a:pt x="260" y="311"/>
                    <a:pt x="260" y="311"/>
                  </a:cubicBezTo>
                  <a:cubicBezTo>
                    <a:pt x="231" y="341"/>
                    <a:pt x="202" y="343"/>
                    <a:pt x="178" y="335"/>
                  </a:cubicBezTo>
                  <a:cubicBezTo>
                    <a:pt x="143" y="323"/>
                    <a:pt x="117" y="290"/>
                    <a:pt x="117" y="290"/>
                  </a:cubicBezTo>
                  <a:cubicBezTo>
                    <a:pt x="74" y="323"/>
                    <a:pt x="0" y="280"/>
                    <a:pt x="31" y="228"/>
                  </a:cubicBezTo>
                  <a:cubicBezTo>
                    <a:pt x="62" y="177"/>
                    <a:pt x="114" y="26"/>
                    <a:pt x="114" y="26"/>
                  </a:cubicBezTo>
                  <a:cubicBezTo>
                    <a:pt x="177" y="47"/>
                    <a:pt x="235" y="56"/>
                    <a:pt x="287" y="58"/>
                  </a:cubicBezTo>
                  <a:cubicBezTo>
                    <a:pt x="290" y="96"/>
                    <a:pt x="296" y="132"/>
                    <a:pt x="306" y="134"/>
                  </a:cubicBezTo>
                  <a:cubicBezTo>
                    <a:pt x="326" y="138"/>
                    <a:pt x="325" y="99"/>
                    <a:pt x="325" y="59"/>
                  </a:cubicBezTo>
                  <a:cubicBezTo>
                    <a:pt x="345" y="58"/>
                    <a:pt x="365" y="57"/>
                    <a:pt x="383" y="54"/>
                  </a:cubicBezTo>
                  <a:cubicBezTo>
                    <a:pt x="387" y="93"/>
                    <a:pt x="386" y="130"/>
                    <a:pt x="408" y="125"/>
                  </a:cubicBezTo>
                  <a:cubicBezTo>
                    <a:pt x="418" y="123"/>
                    <a:pt x="419" y="87"/>
                    <a:pt x="417" y="49"/>
                  </a:cubicBezTo>
                  <a:cubicBezTo>
                    <a:pt x="506" y="32"/>
                    <a:pt x="558" y="0"/>
                    <a:pt x="558" y="0"/>
                  </a:cubicBezTo>
                  <a:cubicBezTo>
                    <a:pt x="615" y="164"/>
                    <a:pt x="658" y="192"/>
                    <a:pt x="646" y="245"/>
                  </a:cubicBezTo>
                  <a:cubicBezTo>
                    <a:pt x="633" y="301"/>
                    <a:pt x="543" y="276"/>
                    <a:pt x="543" y="276"/>
                  </a:cubicBezTo>
                  <a:cubicBezTo>
                    <a:pt x="542" y="277"/>
                    <a:pt x="541" y="278"/>
                    <a:pt x="540" y="280"/>
                  </a:cubicBezTo>
                  <a:cubicBezTo>
                    <a:pt x="501" y="347"/>
                    <a:pt x="443" y="333"/>
                    <a:pt x="418" y="323"/>
                  </a:cubicBezTo>
                  <a:cubicBezTo>
                    <a:pt x="411" y="320"/>
                    <a:pt x="406" y="317"/>
                    <a:pt x="406" y="317"/>
                  </a:cubicBezTo>
                  <a:cubicBezTo>
                    <a:pt x="375" y="360"/>
                    <a:pt x="335" y="355"/>
                    <a:pt x="305" y="342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427"/>
            <p:cNvSpPr/>
            <p:nvPr/>
          </p:nvSpPr>
          <p:spPr bwMode="auto">
            <a:xfrm>
              <a:off x="9364663" y="2630488"/>
              <a:ext cx="1846263" cy="973138"/>
            </a:xfrm>
            <a:custGeom>
              <a:avLst/>
              <a:gdLst>
                <a:gd name="T0" fmla="*/ 563 w 657"/>
                <a:gd name="T1" fmla="*/ 0 h 347"/>
                <a:gd name="T2" fmla="*/ 418 w 657"/>
                <a:gd name="T3" fmla="*/ 46 h 347"/>
                <a:gd name="T4" fmla="*/ 408 w 657"/>
                <a:gd name="T5" fmla="*/ 112 h 347"/>
                <a:gd name="T6" fmla="*/ 406 w 657"/>
                <a:gd name="T7" fmla="*/ 112 h 347"/>
                <a:gd name="T8" fmla="*/ 377 w 657"/>
                <a:gd name="T9" fmla="*/ 107 h 347"/>
                <a:gd name="T10" fmla="*/ 368 w 657"/>
                <a:gd name="T11" fmla="*/ 52 h 347"/>
                <a:gd name="T12" fmla="*/ 335 w 657"/>
                <a:gd name="T13" fmla="*/ 54 h 347"/>
                <a:gd name="T14" fmla="*/ 323 w 657"/>
                <a:gd name="T15" fmla="*/ 125 h 347"/>
                <a:gd name="T16" fmla="*/ 310 w 657"/>
                <a:gd name="T17" fmla="*/ 121 h 347"/>
                <a:gd name="T18" fmla="*/ 306 w 657"/>
                <a:gd name="T19" fmla="*/ 121 h 347"/>
                <a:gd name="T20" fmla="*/ 287 w 657"/>
                <a:gd name="T21" fmla="*/ 53 h 347"/>
                <a:gd name="T22" fmla="*/ 114 w 657"/>
                <a:gd name="T23" fmla="*/ 13 h 347"/>
                <a:gd name="T24" fmla="*/ 31 w 657"/>
                <a:gd name="T25" fmla="*/ 215 h 347"/>
                <a:gd name="T26" fmla="*/ 117 w 657"/>
                <a:gd name="T27" fmla="*/ 277 h 347"/>
                <a:gd name="T28" fmla="*/ 178 w 657"/>
                <a:gd name="T29" fmla="*/ 322 h 347"/>
                <a:gd name="T30" fmla="*/ 260 w 657"/>
                <a:gd name="T31" fmla="*/ 298 h 347"/>
                <a:gd name="T32" fmla="*/ 305 w 657"/>
                <a:gd name="T33" fmla="*/ 329 h 347"/>
                <a:gd name="T34" fmla="*/ 406 w 657"/>
                <a:gd name="T35" fmla="*/ 304 h 347"/>
                <a:gd name="T36" fmla="*/ 418 w 657"/>
                <a:gd name="T37" fmla="*/ 310 h 347"/>
                <a:gd name="T38" fmla="*/ 540 w 657"/>
                <a:gd name="T39" fmla="*/ 267 h 347"/>
                <a:gd name="T40" fmla="*/ 543 w 657"/>
                <a:gd name="T41" fmla="*/ 263 h 347"/>
                <a:gd name="T42" fmla="*/ 646 w 657"/>
                <a:gd name="T43" fmla="*/ 232 h 347"/>
                <a:gd name="T44" fmla="*/ 563 w 657"/>
                <a:gd name="T4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7" h="347">
                  <a:moveTo>
                    <a:pt x="563" y="0"/>
                  </a:moveTo>
                  <a:cubicBezTo>
                    <a:pt x="517" y="22"/>
                    <a:pt x="468" y="37"/>
                    <a:pt x="418" y="46"/>
                  </a:cubicBezTo>
                  <a:cubicBezTo>
                    <a:pt x="419" y="80"/>
                    <a:pt x="417" y="110"/>
                    <a:pt x="408" y="112"/>
                  </a:cubicBezTo>
                  <a:cubicBezTo>
                    <a:pt x="407" y="112"/>
                    <a:pt x="406" y="112"/>
                    <a:pt x="406" y="112"/>
                  </a:cubicBezTo>
                  <a:cubicBezTo>
                    <a:pt x="397" y="119"/>
                    <a:pt x="383" y="118"/>
                    <a:pt x="377" y="107"/>
                  </a:cubicBezTo>
                  <a:cubicBezTo>
                    <a:pt x="369" y="90"/>
                    <a:pt x="368" y="69"/>
                    <a:pt x="368" y="52"/>
                  </a:cubicBezTo>
                  <a:cubicBezTo>
                    <a:pt x="357" y="53"/>
                    <a:pt x="346" y="54"/>
                    <a:pt x="335" y="54"/>
                  </a:cubicBezTo>
                  <a:cubicBezTo>
                    <a:pt x="329" y="80"/>
                    <a:pt x="339" y="108"/>
                    <a:pt x="323" y="125"/>
                  </a:cubicBezTo>
                  <a:cubicBezTo>
                    <a:pt x="318" y="127"/>
                    <a:pt x="314" y="125"/>
                    <a:pt x="310" y="121"/>
                  </a:cubicBezTo>
                  <a:cubicBezTo>
                    <a:pt x="309" y="122"/>
                    <a:pt x="308" y="122"/>
                    <a:pt x="306" y="121"/>
                  </a:cubicBezTo>
                  <a:cubicBezTo>
                    <a:pt x="297" y="119"/>
                    <a:pt x="291" y="88"/>
                    <a:pt x="287" y="53"/>
                  </a:cubicBezTo>
                  <a:cubicBezTo>
                    <a:pt x="228" y="50"/>
                    <a:pt x="169" y="37"/>
                    <a:pt x="114" y="13"/>
                  </a:cubicBezTo>
                  <a:cubicBezTo>
                    <a:pt x="112" y="19"/>
                    <a:pt x="61" y="165"/>
                    <a:pt x="31" y="215"/>
                  </a:cubicBezTo>
                  <a:cubicBezTo>
                    <a:pt x="0" y="267"/>
                    <a:pt x="74" y="310"/>
                    <a:pt x="117" y="277"/>
                  </a:cubicBezTo>
                  <a:cubicBezTo>
                    <a:pt x="117" y="277"/>
                    <a:pt x="143" y="310"/>
                    <a:pt x="178" y="322"/>
                  </a:cubicBezTo>
                  <a:cubicBezTo>
                    <a:pt x="202" y="330"/>
                    <a:pt x="231" y="328"/>
                    <a:pt x="260" y="298"/>
                  </a:cubicBezTo>
                  <a:cubicBezTo>
                    <a:pt x="260" y="298"/>
                    <a:pt x="279" y="317"/>
                    <a:pt x="305" y="329"/>
                  </a:cubicBezTo>
                  <a:cubicBezTo>
                    <a:pt x="335" y="342"/>
                    <a:pt x="375" y="347"/>
                    <a:pt x="406" y="304"/>
                  </a:cubicBezTo>
                  <a:cubicBezTo>
                    <a:pt x="406" y="304"/>
                    <a:pt x="411" y="307"/>
                    <a:pt x="418" y="310"/>
                  </a:cubicBezTo>
                  <a:cubicBezTo>
                    <a:pt x="443" y="320"/>
                    <a:pt x="501" y="334"/>
                    <a:pt x="540" y="267"/>
                  </a:cubicBezTo>
                  <a:cubicBezTo>
                    <a:pt x="541" y="265"/>
                    <a:pt x="542" y="264"/>
                    <a:pt x="543" y="263"/>
                  </a:cubicBezTo>
                  <a:cubicBezTo>
                    <a:pt x="543" y="263"/>
                    <a:pt x="633" y="288"/>
                    <a:pt x="646" y="232"/>
                  </a:cubicBezTo>
                  <a:cubicBezTo>
                    <a:pt x="657" y="181"/>
                    <a:pt x="617" y="153"/>
                    <a:pt x="563" y="0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428"/>
            <p:cNvSpPr>
              <a:spLocks noEditPoints="1"/>
            </p:cNvSpPr>
            <p:nvPr/>
          </p:nvSpPr>
          <p:spPr bwMode="auto">
            <a:xfrm>
              <a:off x="10234613" y="2747963"/>
              <a:ext cx="268288" cy="225425"/>
            </a:xfrm>
            <a:custGeom>
              <a:avLst/>
              <a:gdLst>
                <a:gd name="T0" fmla="*/ 94 w 95"/>
                <a:gd name="T1" fmla="*/ 71 h 80"/>
                <a:gd name="T2" fmla="*/ 94 w 95"/>
                <a:gd name="T3" fmla="*/ 71 h 80"/>
                <a:gd name="T4" fmla="*/ 94 w 95"/>
                <a:gd name="T5" fmla="*/ 71 h 80"/>
                <a:gd name="T6" fmla="*/ 94 w 95"/>
                <a:gd name="T7" fmla="*/ 71 h 80"/>
                <a:gd name="T8" fmla="*/ 95 w 95"/>
                <a:gd name="T9" fmla="*/ 70 h 80"/>
                <a:gd name="T10" fmla="*/ 94 w 95"/>
                <a:gd name="T11" fmla="*/ 71 h 80"/>
                <a:gd name="T12" fmla="*/ 95 w 95"/>
                <a:gd name="T13" fmla="*/ 70 h 80"/>
                <a:gd name="T14" fmla="*/ 95 w 95"/>
                <a:gd name="T15" fmla="*/ 70 h 80"/>
                <a:gd name="T16" fmla="*/ 15 w 95"/>
                <a:gd name="T17" fmla="*/ 20 h 80"/>
                <a:gd name="T18" fmla="*/ 15 w 95"/>
                <a:gd name="T19" fmla="*/ 22 h 80"/>
                <a:gd name="T20" fmla="*/ 0 w 95"/>
                <a:gd name="T21" fmla="*/ 80 h 80"/>
                <a:gd name="T22" fmla="*/ 0 w 95"/>
                <a:gd name="T23" fmla="*/ 80 h 80"/>
                <a:gd name="T24" fmla="*/ 15 w 95"/>
                <a:gd name="T25" fmla="*/ 20 h 80"/>
                <a:gd name="T26" fmla="*/ 15 w 95"/>
                <a:gd name="T27" fmla="*/ 5 h 80"/>
                <a:gd name="T28" fmla="*/ 15 w 95"/>
                <a:gd name="T29" fmla="*/ 12 h 80"/>
                <a:gd name="T30" fmla="*/ 15 w 95"/>
                <a:gd name="T31" fmla="*/ 12 h 80"/>
                <a:gd name="T32" fmla="*/ 15 w 95"/>
                <a:gd name="T33" fmla="*/ 5 h 80"/>
                <a:gd name="T34" fmla="*/ 73 w 95"/>
                <a:gd name="T35" fmla="*/ 1 h 80"/>
                <a:gd name="T36" fmla="*/ 73 w 95"/>
                <a:gd name="T37" fmla="*/ 1 h 80"/>
                <a:gd name="T38" fmla="*/ 73 w 95"/>
                <a:gd name="T39" fmla="*/ 1 h 80"/>
                <a:gd name="T40" fmla="*/ 73 w 95"/>
                <a:gd name="T41" fmla="*/ 0 h 80"/>
                <a:gd name="T42" fmla="*/ 73 w 95"/>
                <a:gd name="T43" fmla="*/ 0 h 80"/>
                <a:gd name="T44" fmla="*/ 73 w 95"/>
                <a:gd name="T45" fmla="*/ 0 h 80"/>
                <a:gd name="T46" fmla="*/ 73 w 95"/>
                <a:gd name="T47" fmla="*/ 0 h 80"/>
                <a:gd name="T48" fmla="*/ 73 w 95"/>
                <a:gd name="T49" fmla="*/ 0 h 80"/>
                <a:gd name="T50" fmla="*/ 73 w 95"/>
                <a:gd name="T5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80">
                  <a:moveTo>
                    <a:pt x="94" y="71"/>
                  </a:move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moveTo>
                    <a:pt x="95" y="70"/>
                  </a:moveTo>
                  <a:cubicBezTo>
                    <a:pt x="95" y="70"/>
                    <a:pt x="95" y="71"/>
                    <a:pt x="94" y="71"/>
                  </a:cubicBezTo>
                  <a:cubicBezTo>
                    <a:pt x="95" y="71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moveTo>
                    <a:pt x="15" y="20"/>
                  </a:moveTo>
                  <a:cubicBezTo>
                    <a:pt x="15" y="21"/>
                    <a:pt x="15" y="21"/>
                    <a:pt x="15" y="22"/>
                  </a:cubicBezTo>
                  <a:cubicBezTo>
                    <a:pt x="15" y="52"/>
                    <a:pt x="13" y="78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3" y="78"/>
                    <a:pt x="15" y="51"/>
                    <a:pt x="15" y="20"/>
                  </a:cubicBezTo>
                  <a:moveTo>
                    <a:pt x="15" y="5"/>
                  </a:moveTo>
                  <a:cubicBezTo>
                    <a:pt x="15" y="8"/>
                    <a:pt x="15" y="10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5" y="8"/>
                    <a:pt x="15" y="5"/>
                  </a:cubicBezTo>
                  <a:moveTo>
                    <a:pt x="73" y="1"/>
                  </a:move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429"/>
            <p:cNvSpPr>
              <a:spLocks noEditPoints="1"/>
            </p:cNvSpPr>
            <p:nvPr/>
          </p:nvSpPr>
          <p:spPr bwMode="auto">
            <a:xfrm>
              <a:off x="10440988" y="2746375"/>
              <a:ext cx="63500" cy="201613"/>
            </a:xfrm>
            <a:custGeom>
              <a:avLst/>
              <a:gdLst>
                <a:gd name="T0" fmla="*/ 1 w 23"/>
                <a:gd name="T1" fmla="*/ 14 h 72"/>
                <a:gd name="T2" fmla="*/ 21 w 23"/>
                <a:gd name="T3" fmla="*/ 72 h 72"/>
                <a:gd name="T4" fmla="*/ 21 w 23"/>
                <a:gd name="T5" fmla="*/ 72 h 72"/>
                <a:gd name="T6" fmla="*/ 21 w 23"/>
                <a:gd name="T7" fmla="*/ 72 h 72"/>
                <a:gd name="T8" fmla="*/ 22 w 23"/>
                <a:gd name="T9" fmla="*/ 71 h 72"/>
                <a:gd name="T10" fmla="*/ 23 w 23"/>
                <a:gd name="T11" fmla="*/ 71 h 72"/>
                <a:gd name="T12" fmla="*/ 23 w 23"/>
                <a:gd name="T13" fmla="*/ 71 h 72"/>
                <a:gd name="T14" fmla="*/ 21 w 23"/>
                <a:gd name="T15" fmla="*/ 71 h 72"/>
                <a:gd name="T16" fmla="*/ 1 w 23"/>
                <a:gd name="T17" fmla="*/ 14 h 72"/>
                <a:gd name="T18" fmla="*/ 0 w 23"/>
                <a:gd name="T19" fmla="*/ 0 h 72"/>
                <a:gd name="T20" fmla="*/ 0 w 23"/>
                <a:gd name="T21" fmla="*/ 0 h 72"/>
                <a:gd name="T22" fmla="*/ 0 w 23"/>
                <a:gd name="T23" fmla="*/ 1 h 72"/>
                <a:gd name="T24" fmla="*/ 0 w 23"/>
                <a:gd name="T25" fmla="*/ 1 h 72"/>
                <a:gd name="T26" fmla="*/ 0 w 23"/>
                <a:gd name="T27" fmla="*/ 1 h 72"/>
                <a:gd name="T28" fmla="*/ 0 w 23"/>
                <a:gd name="T29" fmla="*/ 1 h 72"/>
                <a:gd name="T30" fmla="*/ 0 w 23"/>
                <a:gd name="T31" fmla="*/ 2 h 72"/>
                <a:gd name="T32" fmla="*/ 0 w 23"/>
                <a:gd name="T33" fmla="*/ 2 h 72"/>
                <a:gd name="T34" fmla="*/ 1 w 23"/>
                <a:gd name="T35" fmla="*/ 14 h 72"/>
                <a:gd name="T36" fmla="*/ 1 w 23"/>
                <a:gd name="T37" fmla="*/ 10 h 72"/>
                <a:gd name="T38" fmla="*/ 0 w 23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72">
                  <a:moveTo>
                    <a:pt x="1" y="14"/>
                  </a:moveTo>
                  <a:cubicBezTo>
                    <a:pt x="4" y="45"/>
                    <a:pt x="5" y="71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2" y="71"/>
                    <a:pt x="22" y="71"/>
                    <a:pt x="21" y="71"/>
                  </a:cubicBezTo>
                  <a:cubicBezTo>
                    <a:pt x="5" y="71"/>
                    <a:pt x="4" y="45"/>
                    <a:pt x="1" y="1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1" y="10"/>
                    <a:pt x="1" y="14"/>
                  </a:cubicBezTo>
                  <a:cubicBezTo>
                    <a:pt x="1" y="12"/>
                    <a:pt x="1" y="11"/>
                    <a:pt x="1" y="10"/>
                  </a:cubicBezTo>
                  <a:cubicBezTo>
                    <a:pt x="0" y="7"/>
                    <a:pt x="0" y="4"/>
                    <a:pt x="0" y="0"/>
                  </a:cubicBezTo>
                </a:path>
              </a:pathLst>
            </a:custGeom>
            <a:solidFill>
              <a:srgbClr val="D19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430"/>
            <p:cNvSpPr>
              <a:spLocks noEditPoints="1"/>
            </p:cNvSpPr>
            <p:nvPr/>
          </p:nvSpPr>
          <p:spPr bwMode="auto">
            <a:xfrm>
              <a:off x="10234613" y="2760663"/>
              <a:ext cx="42863" cy="212725"/>
            </a:xfrm>
            <a:custGeom>
              <a:avLst/>
              <a:gdLst>
                <a:gd name="T0" fmla="*/ 15 w 15"/>
                <a:gd name="T1" fmla="*/ 18 h 76"/>
                <a:gd name="T2" fmla="*/ 0 w 15"/>
                <a:gd name="T3" fmla="*/ 75 h 76"/>
                <a:gd name="T4" fmla="*/ 0 w 15"/>
                <a:gd name="T5" fmla="*/ 76 h 76"/>
                <a:gd name="T6" fmla="*/ 15 w 15"/>
                <a:gd name="T7" fmla="*/ 18 h 76"/>
                <a:gd name="T8" fmla="*/ 15 w 15"/>
                <a:gd name="T9" fmla="*/ 0 h 76"/>
                <a:gd name="T10" fmla="*/ 15 w 15"/>
                <a:gd name="T11" fmla="*/ 8 h 76"/>
                <a:gd name="T12" fmla="*/ 15 w 15"/>
                <a:gd name="T13" fmla="*/ 1 h 76"/>
                <a:gd name="T14" fmla="*/ 15 w 15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76">
                  <a:moveTo>
                    <a:pt x="15" y="18"/>
                  </a:moveTo>
                  <a:cubicBezTo>
                    <a:pt x="15" y="48"/>
                    <a:pt x="13" y="74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13" y="74"/>
                    <a:pt x="15" y="48"/>
                    <a:pt x="15" y="18"/>
                  </a:cubicBezTo>
                  <a:moveTo>
                    <a:pt x="15" y="0"/>
                  </a:moveTo>
                  <a:cubicBezTo>
                    <a:pt x="15" y="2"/>
                    <a:pt x="15" y="5"/>
                    <a:pt x="15" y="8"/>
                  </a:cubicBezTo>
                  <a:cubicBezTo>
                    <a:pt x="15" y="6"/>
                    <a:pt x="15" y="4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</a:path>
              </a:pathLst>
            </a:custGeom>
            <a:solidFill>
              <a:srgbClr val="D19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431"/>
            <p:cNvSpPr/>
            <p:nvPr/>
          </p:nvSpPr>
          <p:spPr bwMode="auto">
            <a:xfrm>
              <a:off x="10234613" y="2746375"/>
              <a:ext cx="268288" cy="238125"/>
            </a:xfrm>
            <a:custGeom>
              <a:avLst/>
              <a:gdLst>
                <a:gd name="T0" fmla="*/ 73 w 95"/>
                <a:gd name="T1" fmla="*/ 0 h 85"/>
                <a:gd name="T2" fmla="*/ 73 w 95"/>
                <a:gd name="T3" fmla="*/ 0 h 85"/>
                <a:gd name="T4" fmla="*/ 15 w 95"/>
                <a:gd name="T5" fmla="*/ 5 h 85"/>
                <a:gd name="T6" fmla="*/ 15 w 95"/>
                <a:gd name="T7" fmla="*/ 5 h 85"/>
                <a:gd name="T8" fmla="*/ 15 w 95"/>
                <a:gd name="T9" fmla="*/ 6 h 85"/>
                <a:gd name="T10" fmla="*/ 15 w 95"/>
                <a:gd name="T11" fmla="*/ 13 h 85"/>
                <a:gd name="T12" fmla="*/ 15 w 95"/>
                <a:gd name="T13" fmla="*/ 13 h 85"/>
                <a:gd name="T14" fmla="*/ 15 w 95"/>
                <a:gd name="T15" fmla="*/ 21 h 85"/>
                <a:gd name="T16" fmla="*/ 0 w 95"/>
                <a:gd name="T17" fmla="*/ 81 h 85"/>
                <a:gd name="T18" fmla="*/ 1 w 95"/>
                <a:gd name="T19" fmla="*/ 81 h 85"/>
                <a:gd name="T20" fmla="*/ 1 w 95"/>
                <a:gd name="T21" fmla="*/ 81 h 85"/>
                <a:gd name="T22" fmla="*/ 9 w 95"/>
                <a:gd name="T23" fmla="*/ 85 h 85"/>
                <a:gd name="T24" fmla="*/ 9 w 95"/>
                <a:gd name="T25" fmla="*/ 85 h 85"/>
                <a:gd name="T26" fmla="*/ 9 w 95"/>
                <a:gd name="T27" fmla="*/ 85 h 85"/>
                <a:gd name="T28" fmla="*/ 12 w 95"/>
                <a:gd name="T29" fmla="*/ 84 h 85"/>
                <a:gd name="T30" fmla="*/ 13 w 95"/>
                <a:gd name="T31" fmla="*/ 84 h 85"/>
                <a:gd name="T32" fmla="*/ 13 w 95"/>
                <a:gd name="T33" fmla="*/ 84 h 85"/>
                <a:gd name="T34" fmla="*/ 13 w 95"/>
                <a:gd name="T35" fmla="*/ 84 h 85"/>
                <a:gd name="T36" fmla="*/ 23 w 95"/>
                <a:gd name="T37" fmla="*/ 48 h 85"/>
                <a:gd name="T38" fmla="*/ 23 w 95"/>
                <a:gd name="T39" fmla="*/ 35 h 85"/>
                <a:gd name="T40" fmla="*/ 25 w 95"/>
                <a:gd name="T41" fmla="*/ 13 h 85"/>
                <a:gd name="T42" fmla="*/ 58 w 95"/>
                <a:gd name="T43" fmla="*/ 11 h 85"/>
                <a:gd name="T44" fmla="*/ 67 w 95"/>
                <a:gd name="T45" fmla="*/ 66 h 85"/>
                <a:gd name="T46" fmla="*/ 67 w 95"/>
                <a:gd name="T47" fmla="*/ 66 h 85"/>
                <a:gd name="T48" fmla="*/ 67 w 95"/>
                <a:gd name="T49" fmla="*/ 66 h 85"/>
                <a:gd name="T50" fmla="*/ 67 w 95"/>
                <a:gd name="T51" fmla="*/ 66 h 85"/>
                <a:gd name="T52" fmla="*/ 67 w 95"/>
                <a:gd name="T53" fmla="*/ 66 h 85"/>
                <a:gd name="T54" fmla="*/ 83 w 95"/>
                <a:gd name="T55" fmla="*/ 75 h 85"/>
                <a:gd name="T56" fmla="*/ 83 w 95"/>
                <a:gd name="T57" fmla="*/ 75 h 85"/>
                <a:gd name="T58" fmla="*/ 83 w 95"/>
                <a:gd name="T59" fmla="*/ 75 h 85"/>
                <a:gd name="T60" fmla="*/ 95 w 95"/>
                <a:gd name="T61" fmla="*/ 71 h 85"/>
                <a:gd name="T62" fmla="*/ 94 w 95"/>
                <a:gd name="T63" fmla="*/ 72 h 85"/>
                <a:gd name="T64" fmla="*/ 94 w 95"/>
                <a:gd name="T65" fmla="*/ 72 h 85"/>
                <a:gd name="T66" fmla="*/ 94 w 95"/>
                <a:gd name="T67" fmla="*/ 72 h 85"/>
                <a:gd name="T68" fmla="*/ 94 w 95"/>
                <a:gd name="T69" fmla="*/ 72 h 85"/>
                <a:gd name="T70" fmla="*/ 74 w 95"/>
                <a:gd name="T71" fmla="*/ 14 h 85"/>
                <a:gd name="T72" fmla="*/ 74 w 95"/>
                <a:gd name="T73" fmla="*/ 14 h 85"/>
                <a:gd name="T74" fmla="*/ 73 w 95"/>
                <a:gd name="T75" fmla="*/ 2 h 85"/>
                <a:gd name="T76" fmla="*/ 73 w 95"/>
                <a:gd name="T77" fmla="*/ 2 h 85"/>
                <a:gd name="T78" fmla="*/ 73 w 95"/>
                <a:gd name="T79" fmla="*/ 1 h 85"/>
                <a:gd name="T80" fmla="*/ 73 w 95"/>
                <a:gd name="T81" fmla="*/ 1 h 85"/>
                <a:gd name="T82" fmla="*/ 73 w 95"/>
                <a:gd name="T83" fmla="*/ 1 h 85"/>
                <a:gd name="T84" fmla="*/ 73 w 95"/>
                <a:gd name="T85" fmla="*/ 1 h 85"/>
                <a:gd name="T86" fmla="*/ 73 w 95"/>
                <a:gd name="T87" fmla="*/ 0 h 85"/>
                <a:gd name="T88" fmla="*/ 73 w 95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85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55" y="3"/>
                    <a:pt x="35" y="4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9"/>
                    <a:pt x="15" y="11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6"/>
                    <a:pt x="15" y="19"/>
                    <a:pt x="15" y="21"/>
                  </a:cubicBezTo>
                  <a:cubicBezTo>
                    <a:pt x="15" y="52"/>
                    <a:pt x="13" y="79"/>
                    <a:pt x="0" y="81"/>
                  </a:cubicBezTo>
                  <a:cubicBezTo>
                    <a:pt x="0" y="81"/>
                    <a:pt x="0" y="81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3" y="83"/>
                    <a:pt x="6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0" y="85"/>
                    <a:pt x="11" y="84"/>
                    <a:pt x="12" y="84"/>
                  </a:cubicBezTo>
                  <a:cubicBezTo>
                    <a:pt x="12" y="84"/>
                    <a:pt x="12" y="84"/>
                    <a:pt x="13" y="84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22" y="75"/>
                    <a:pt x="23" y="62"/>
                    <a:pt x="23" y="48"/>
                  </a:cubicBezTo>
                  <a:cubicBezTo>
                    <a:pt x="23" y="44"/>
                    <a:pt x="23" y="40"/>
                    <a:pt x="23" y="35"/>
                  </a:cubicBezTo>
                  <a:cubicBezTo>
                    <a:pt x="23" y="28"/>
                    <a:pt x="23" y="20"/>
                    <a:pt x="25" y="13"/>
                  </a:cubicBezTo>
                  <a:cubicBezTo>
                    <a:pt x="36" y="13"/>
                    <a:pt x="47" y="12"/>
                    <a:pt x="58" y="11"/>
                  </a:cubicBezTo>
                  <a:cubicBezTo>
                    <a:pt x="58" y="28"/>
                    <a:pt x="59" y="49"/>
                    <a:pt x="6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71" y="72"/>
                    <a:pt x="77" y="75"/>
                    <a:pt x="83" y="75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7" y="75"/>
                    <a:pt x="92" y="74"/>
                    <a:pt x="95" y="71"/>
                  </a:cubicBezTo>
                  <a:cubicBezTo>
                    <a:pt x="95" y="71"/>
                    <a:pt x="95" y="72"/>
                    <a:pt x="94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78" y="71"/>
                    <a:pt x="77" y="4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0"/>
                    <a:pt x="73" y="6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3" y="2"/>
                    <a:pt x="73" y="2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432"/>
            <p:cNvSpPr>
              <a:spLocks noEditPoints="1"/>
            </p:cNvSpPr>
            <p:nvPr/>
          </p:nvSpPr>
          <p:spPr bwMode="auto">
            <a:xfrm>
              <a:off x="10237788" y="2844800"/>
              <a:ext cx="266700" cy="139700"/>
            </a:xfrm>
            <a:custGeom>
              <a:avLst/>
              <a:gdLst>
                <a:gd name="T0" fmla="*/ 8 w 95"/>
                <a:gd name="T1" fmla="*/ 50 h 50"/>
                <a:gd name="T2" fmla="*/ 8 w 95"/>
                <a:gd name="T3" fmla="*/ 50 h 50"/>
                <a:gd name="T4" fmla="*/ 8 w 95"/>
                <a:gd name="T5" fmla="*/ 50 h 50"/>
                <a:gd name="T6" fmla="*/ 8 w 95"/>
                <a:gd name="T7" fmla="*/ 50 h 50"/>
                <a:gd name="T8" fmla="*/ 11 w 95"/>
                <a:gd name="T9" fmla="*/ 49 h 50"/>
                <a:gd name="T10" fmla="*/ 8 w 95"/>
                <a:gd name="T11" fmla="*/ 50 h 50"/>
                <a:gd name="T12" fmla="*/ 11 w 95"/>
                <a:gd name="T13" fmla="*/ 49 h 50"/>
                <a:gd name="T14" fmla="*/ 12 w 95"/>
                <a:gd name="T15" fmla="*/ 49 h 50"/>
                <a:gd name="T16" fmla="*/ 12 w 95"/>
                <a:gd name="T17" fmla="*/ 49 h 50"/>
                <a:gd name="T18" fmla="*/ 12 w 95"/>
                <a:gd name="T19" fmla="*/ 49 h 50"/>
                <a:gd name="T20" fmla="*/ 0 w 95"/>
                <a:gd name="T21" fmla="*/ 46 h 50"/>
                <a:gd name="T22" fmla="*/ 0 w 95"/>
                <a:gd name="T23" fmla="*/ 46 h 50"/>
                <a:gd name="T24" fmla="*/ 0 w 95"/>
                <a:gd name="T25" fmla="*/ 46 h 50"/>
                <a:gd name="T26" fmla="*/ 82 w 95"/>
                <a:gd name="T27" fmla="*/ 40 h 50"/>
                <a:gd name="T28" fmla="*/ 82 w 95"/>
                <a:gd name="T29" fmla="*/ 40 h 50"/>
                <a:gd name="T30" fmla="*/ 82 w 95"/>
                <a:gd name="T31" fmla="*/ 40 h 50"/>
                <a:gd name="T32" fmla="*/ 82 w 95"/>
                <a:gd name="T33" fmla="*/ 40 h 50"/>
                <a:gd name="T34" fmla="*/ 95 w 95"/>
                <a:gd name="T35" fmla="*/ 36 h 50"/>
                <a:gd name="T36" fmla="*/ 94 w 95"/>
                <a:gd name="T37" fmla="*/ 36 h 50"/>
                <a:gd name="T38" fmla="*/ 94 w 95"/>
                <a:gd name="T39" fmla="*/ 36 h 50"/>
                <a:gd name="T40" fmla="*/ 82 w 95"/>
                <a:gd name="T41" fmla="*/ 40 h 50"/>
                <a:gd name="T42" fmla="*/ 95 w 95"/>
                <a:gd name="T43" fmla="*/ 36 h 50"/>
                <a:gd name="T44" fmla="*/ 66 w 95"/>
                <a:gd name="T45" fmla="*/ 31 h 50"/>
                <a:gd name="T46" fmla="*/ 66 w 95"/>
                <a:gd name="T47" fmla="*/ 31 h 50"/>
                <a:gd name="T48" fmla="*/ 66 w 95"/>
                <a:gd name="T49" fmla="*/ 31 h 50"/>
                <a:gd name="T50" fmla="*/ 66 w 95"/>
                <a:gd name="T51" fmla="*/ 31 h 50"/>
                <a:gd name="T52" fmla="*/ 66 w 95"/>
                <a:gd name="T53" fmla="*/ 31 h 50"/>
                <a:gd name="T54" fmla="*/ 66 w 95"/>
                <a:gd name="T55" fmla="*/ 31 h 50"/>
                <a:gd name="T56" fmla="*/ 22 w 95"/>
                <a:gd name="T57" fmla="*/ 0 h 50"/>
                <a:gd name="T58" fmla="*/ 22 w 95"/>
                <a:gd name="T59" fmla="*/ 13 h 50"/>
                <a:gd name="T60" fmla="*/ 22 w 95"/>
                <a:gd name="T6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5" h="50"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moveTo>
                    <a:pt x="11" y="49"/>
                  </a:moveTo>
                  <a:cubicBezTo>
                    <a:pt x="10" y="49"/>
                    <a:pt x="9" y="50"/>
                    <a:pt x="8" y="50"/>
                  </a:cubicBezTo>
                  <a:cubicBezTo>
                    <a:pt x="9" y="50"/>
                    <a:pt x="10" y="49"/>
                    <a:pt x="11" y="49"/>
                  </a:cubicBezTo>
                  <a:moveTo>
                    <a:pt x="12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2" y="40"/>
                  </a:move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82" y="40"/>
                    <a:pt x="82" y="40"/>
                  </a:cubicBezTo>
                  <a:moveTo>
                    <a:pt x="95" y="36"/>
                  </a:moveTo>
                  <a:cubicBezTo>
                    <a:pt x="95" y="36"/>
                    <a:pt x="95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1" y="39"/>
                    <a:pt x="86" y="40"/>
                    <a:pt x="82" y="40"/>
                  </a:cubicBezTo>
                  <a:cubicBezTo>
                    <a:pt x="87" y="40"/>
                    <a:pt x="91" y="39"/>
                    <a:pt x="95" y="36"/>
                  </a:cubicBezTo>
                  <a:moveTo>
                    <a:pt x="66" y="31"/>
                  </a:move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moveTo>
                    <a:pt x="66" y="31"/>
                  </a:moveTo>
                  <a:cubicBezTo>
                    <a:pt x="66" y="31"/>
                    <a:pt x="66" y="31"/>
                    <a:pt x="66" y="31"/>
                  </a:cubicBezTo>
                  <a:cubicBezTo>
                    <a:pt x="66" y="31"/>
                    <a:pt x="66" y="31"/>
                    <a:pt x="66" y="31"/>
                  </a:cubicBezTo>
                  <a:moveTo>
                    <a:pt x="22" y="0"/>
                  </a:moveTo>
                  <a:cubicBezTo>
                    <a:pt x="22" y="5"/>
                    <a:pt x="22" y="9"/>
                    <a:pt x="22" y="13"/>
                  </a:cubicBezTo>
                  <a:cubicBezTo>
                    <a:pt x="22" y="9"/>
                    <a:pt x="22" y="5"/>
                    <a:pt x="22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433"/>
            <p:cNvSpPr/>
            <p:nvPr/>
          </p:nvSpPr>
          <p:spPr bwMode="auto">
            <a:xfrm>
              <a:off x="9683750" y="2667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434"/>
            <p:cNvSpPr/>
            <p:nvPr/>
          </p:nvSpPr>
          <p:spPr bwMode="auto">
            <a:xfrm>
              <a:off x="10171113" y="2757488"/>
              <a:ext cx="0" cy="22225"/>
            </a:xfrm>
            <a:custGeom>
              <a:avLst/>
              <a:gdLst>
                <a:gd name="T0" fmla="*/ 0 h 8"/>
                <a:gd name="T1" fmla="*/ 8 h 8"/>
                <a:gd name="T2" fmla="*/ 8 h 8"/>
                <a:gd name="T3" fmla="*/ 0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3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9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435"/>
            <p:cNvSpPr/>
            <p:nvPr/>
          </p:nvSpPr>
          <p:spPr bwMode="auto">
            <a:xfrm>
              <a:off x="9683750" y="2667000"/>
              <a:ext cx="487363" cy="112713"/>
            </a:xfrm>
            <a:custGeom>
              <a:avLst/>
              <a:gdLst>
                <a:gd name="T0" fmla="*/ 0 w 173"/>
                <a:gd name="T1" fmla="*/ 0 h 40"/>
                <a:gd name="T2" fmla="*/ 0 w 173"/>
                <a:gd name="T3" fmla="*/ 0 h 40"/>
                <a:gd name="T4" fmla="*/ 0 w 173"/>
                <a:gd name="T5" fmla="*/ 0 h 40"/>
                <a:gd name="T6" fmla="*/ 0 w 173"/>
                <a:gd name="T7" fmla="*/ 0 h 40"/>
                <a:gd name="T8" fmla="*/ 173 w 173"/>
                <a:gd name="T9" fmla="*/ 40 h 40"/>
                <a:gd name="T10" fmla="*/ 173 w 173"/>
                <a:gd name="T11" fmla="*/ 32 h 40"/>
                <a:gd name="T12" fmla="*/ 173 w 173"/>
                <a:gd name="T13" fmla="*/ 32 h 40"/>
                <a:gd name="T14" fmla="*/ 173 w 173"/>
                <a:gd name="T15" fmla="*/ 32 h 40"/>
                <a:gd name="T16" fmla="*/ 0 w 173"/>
                <a:gd name="T17" fmla="*/ 0 h 40"/>
                <a:gd name="T18" fmla="*/ 0 w 173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4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24"/>
                    <a:pt x="114" y="37"/>
                    <a:pt x="173" y="40"/>
                  </a:cubicBezTo>
                  <a:cubicBezTo>
                    <a:pt x="173" y="38"/>
                    <a:pt x="173" y="35"/>
                    <a:pt x="173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21" y="30"/>
                    <a:pt x="63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436"/>
            <p:cNvSpPr/>
            <p:nvPr/>
          </p:nvSpPr>
          <p:spPr bwMode="auto">
            <a:xfrm>
              <a:off x="10931525" y="2593975"/>
              <a:ext cx="14288" cy="36513"/>
            </a:xfrm>
            <a:custGeom>
              <a:avLst/>
              <a:gdLst>
                <a:gd name="T0" fmla="*/ 0 w 5"/>
                <a:gd name="T1" fmla="*/ 0 h 13"/>
                <a:gd name="T2" fmla="*/ 0 w 5"/>
                <a:gd name="T3" fmla="*/ 0 h 13"/>
                <a:gd name="T4" fmla="*/ 0 w 5"/>
                <a:gd name="T5" fmla="*/ 0 h 13"/>
                <a:gd name="T6" fmla="*/ 0 w 5"/>
                <a:gd name="T7" fmla="*/ 0 h 13"/>
                <a:gd name="T8" fmla="*/ 5 w 5"/>
                <a:gd name="T9" fmla="*/ 13 h 13"/>
                <a:gd name="T10" fmla="*/ 5 w 5"/>
                <a:gd name="T11" fmla="*/ 13 h 13"/>
                <a:gd name="T12" fmla="*/ 0 w 5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4" y="9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9"/>
                    <a:pt x="2" y="5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437"/>
            <p:cNvSpPr>
              <a:spLocks noEditPoints="1"/>
            </p:cNvSpPr>
            <p:nvPr/>
          </p:nvSpPr>
          <p:spPr bwMode="auto">
            <a:xfrm>
              <a:off x="10536238" y="2732088"/>
              <a:ext cx="3175" cy="28575"/>
            </a:xfrm>
            <a:custGeom>
              <a:avLst/>
              <a:gdLst>
                <a:gd name="T0" fmla="*/ 0 w 1"/>
                <a:gd name="T1" fmla="*/ 3 h 10"/>
                <a:gd name="T2" fmla="*/ 1 w 1"/>
                <a:gd name="T3" fmla="*/ 10 h 10"/>
                <a:gd name="T4" fmla="*/ 1 w 1"/>
                <a:gd name="T5" fmla="*/ 10 h 10"/>
                <a:gd name="T6" fmla="*/ 0 w 1"/>
                <a:gd name="T7" fmla="*/ 3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3"/>
                  </a:moveTo>
                  <a:cubicBezTo>
                    <a:pt x="1" y="5"/>
                    <a:pt x="1" y="7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7"/>
                    <a:pt x="1" y="5"/>
                    <a:pt x="0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19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438"/>
            <p:cNvSpPr/>
            <p:nvPr/>
          </p:nvSpPr>
          <p:spPr bwMode="auto">
            <a:xfrm>
              <a:off x="10536238" y="2593975"/>
              <a:ext cx="409575" cy="166688"/>
            </a:xfrm>
            <a:custGeom>
              <a:avLst/>
              <a:gdLst>
                <a:gd name="T0" fmla="*/ 141 w 146"/>
                <a:gd name="T1" fmla="*/ 0 h 59"/>
                <a:gd name="T2" fmla="*/ 141 w 146"/>
                <a:gd name="T3" fmla="*/ 0 h 59"/>
                <a:gd name="T4" fmla="*/ 0 w 146"/>
                <a:gd name="T5" fmla="*/ 49 h 59"/>
                <a:gd name="T6" fmla="*/ 0 w 146"/>
                <a:gd name="T7" fmla="*/ 49 h 59"/>
                <a:gd name="T8" fmla="*/ 0 w 146"/>
                <a:gd name="T9" fmla="*/ 49 h 59"/>
                <a:gd name="T10" fmla="*/ 0 w 146"/>
                <a:gd name="T11" fmla="*/ 52 h 59"/>
                <a:gd name="T12" fmla="*/ 1 w 146"/>
                <a:gd name="T13" fmla="*/ 59 h 59"/>
                <a:gd name="T14" fmla="*/ 146 w 146"/>
                <a:gd name="T15" fmla="*/ 13 h 59"/>
                <a:gd name="T16" fmla="*/ 141 w 146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59">
                  <a:moveTo>
                    <a:pt x="141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89" y="32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0" y="52"/>
                  </a:cubicBezTo>
                  <a:cubicBezTo>
                    <a:pt x="1" y="54"/>
                    <a:pt x="1" y="56"/>
                    <a:pt x="1" y="59"/>
                  </a:cubicBezTo>
                  <a:cubicBezTo>
                    <a:pt x="51" y="50"/>
                    <a:pt x="100" y="35"/>
                    <a:pt x="146" y="13"/>
                  </a:cubicBezTo>
                  <a:cubicBezTo>
                    <a:pt x="145" y="9"/>
                    <a:pt x="143" y="5"/>
                    <a:pt x="141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439"/>
            <p:cNvSpPr/>
            <p:nvPr/>
          </p:nvSpPr>
          <p:spPr bwMode="auto">
            <a:xfrm>
              <a:off x="10539413" y="3379788"/>
              <a:ext cx="387350" cy="962025"/>
            </a:xfrm>
            <a:custGeom>
              <a:avLst/>
              <a:gdLst>
                <a:gd name="T0" fmla="*/ 128 w 138"/>
                <a:gd name="T1" fmla="*/ 1 h 343"/>
                <a:gd name="T2" fmla="*/ 128 w 138"/>
                <a:gd name="T3" fmla="*/ 321 h 343"/>
                <a:gd name="T4" fmla="*/ 23 w 138"/>
                <a:gd name="T5" fmla="*/ 332 h 343"/>
                <a:gd name="T6" fmla="*/ 0 w 138"/>
                <a:gd name="T7" fmla="*/ 43 h 343"/>
                <a:gd name="T8" fmla="*/ 0 w 138"/>
                <a:gd name="T9" fmla="*/ 43 h 343"/>
                <a:gd name="T10" fmla="*/ 122 w 138"/>
                <a:gd name="T11" fmla="*/ 0 h 343"/>
                <a:gd name="T12" fmla="*/ 128 w 138"/>
                <a:gd name="T13" fmla="*/ 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343">
                  <a:moveTo>
                    <a:pt x="128" y="1"/>
                  </a:moveTo>
                  <a:cubicBezTo>
                    <a:pt x="128" y="1"/>
                    <a:pt x="138" y="190"/>
                    <a:pt x="128" y="321"/>
                  </a:cubicBezTo>
                  <a:cubicBezTo>
                    <a:pt x="123" y="323"/>
                    <a:pt x="55" y="343"/>
                    <a:pt x="23" y="332"/>
                  </a:cubicBezTo>
                  <a:cubicBezTo>
                    <a:pt x="21" y="264"/>
                    <a:pt x="17" y="16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5" y="53"/>
                    <a:pt x="83" y="67"/>
                    <a:pt x="122" y="0"/>
                  </a:cubicBezTo>
                  <a:cubicBezTo>
                    <a:pt x="128" y="1"/>
                    <a:pt x="128" y="1"/>
                    <a:pt x="128" y="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440"/>
            <p:cNvSpPr/>
            <p:nvPr/>
          </p:nvSpPr>
          <p:spPr bwMode="auto">
            <a:xfrm>
              <a:off x="9853613" y="3467100"/>
              <a:ext cx="368300" cy="889000"/>
            </a:xfrm>
            <a:custGeom>
              <a:avLst/>
              <a:gdLst>
                <a:gd name="T0" fmla="*/ 131 w 131"/>
                <a:gd name="T1" fmla="*/ 31 h 317"/>
                <a:gd name="T2" fmla="*/ 127 w 131"/>
                <a:gd name="T3" fmla="*/ 301 h 317"/>
                <a:gd name="T4" fmla="*/ 19 w 131"/>
                <a:gd name="T5" fmla="*/ 300 h 317"/>
                <a:gd name="T6" fmla="*/ 3 w 131"/>
                <a:gd name="T7" fmla="*/ 25 h 317"/>
                <a:gd name="T8" fmla="*/ 4 w 131"/>
                <a:gd name="T9" fmla="*/ 24 h 317"/>
                <a:gd name="T10" fmla="*/ 86 w 131"/>
                <a:gd name="T11" fmla="*/ 0 h 317"/>
                <a:gd name="T12" fmla="*/ 131 w 131"/>
                <a:gd name="T13" fmla="*/ 3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317">
                  <a:moveTo>
                    <a:pt x="131" y="31"/>
                  </a:moveTo>
                  <a:cubicBezTo>
                    <a:pt x="124" y="146"/>
                    <a:pt x="125" y="238"/>
                    <a:pt x="127" y="301"/>
                  </a:cubicBezTo>
                  <a:cubicBezTo>
                    <a:pt x="96" y="317"/>
                    <a:pt x="24" y="301"/>
                    <a:pt x="19" y="300"/>
                  </a:cubicBezTo>
                  <a:cubicBezTo>
                    <a:pt x="0" y="176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8" y="32"/>
                    <a:pt x="57" y="30"/>
                    <a:pt x="86" y="0"/>
                  </a:cubicBezTo>
                  <a:cubicBezTo>
                    <a:pt x="86" y="0"/>
                    <a:pt x="105" y="19"/>
                    <a:pt x="131" y="3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441"/>
            <p:cNvSpPr/>
            <p:nvPr/>
          </p:nvSpPr>
          <p:spPr bwMode="auto">
            <a:xfrm>
              <a:off x="10539413" y="3481388"/>
              <a:ext cx="379413" cy="860425"/>
            </a:xfrm>
            <a:custGeom>
              <a:avLst/>
              <a:gdLst>
                <a:gd name="T0" fmla="*/ 0 w 135"/>
                <a:gd name="T1" fmla="*/ 10 h 307"/>
                <a:gd name="T2" fmla="*/ 23 w 135"/>
                <a:gd name="T3" fmla="*/ 296 h 307"/>
                <a:gd name="T4" fmla="*/ 128 w 135"/>
                <a:gd name="T5" fmla="*/ 285 h 307"/>
                <a:gd name="T6" fmla="*/ 130 w 135"/>
                <a:gd name="T7" fmla="*/ 0 h 307"/>
                <a:gd name="T8" fmla="*/ 0 w 135"/>
                <a:gd name="T9" fmla="*/ 1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07">
                  <a:moveTo>
                    <a:pt x="0" y="10"/>
                  </a:moveTo>
                  <a:cubicBezTo>
                    <a:pt x="17" y="128"/>
                    <a:pt x="21" y="228"/>
                    <a:pt x="23" y="296"/>
                  </a:cubicBezTo>
                  <a:cubicBezTo>
                    <a:pt x="55" y="307"/>
                    <a:pt x="123" y="287"/>
                    <a:pt x="128" y="285"/>
                  </a:cubicBezTo>
                  <a:cubicBezTo>
                    <a:pt x="135" y="189"/>
                    <a:pt x="132" y="62"/>
                    <a:pt x="130" y="0"/>
                  </a:cubicBezTo>
                  <a:cubicBezTo>
                    <a:pt x="93" y="25"/>
                    <a:pt x="43" y="30"/>
                    <a:pt x="0" y="1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442"/>
            <p:cNvSpPr>
              <a:spLocks noEditPoints="1"/>
            </p:cNvSpPr>
            <p:nvPr/>
          </p:nvSpPr>
          <p:spPr bwMode="auto">
            <a:xfrm>
              <a:off x="10898188" y="3382963"/>
              <a:ext cx="6350" cy="98425"/>
            </a:xfrm>
            <a:custGeom>
              <a:avLst/>
              <a:gdLst>
                <a:gd name="T0" fmla="*/ 0 w 2"/>
                <a:gd name="T1" fmla="*/ 0 h 35"/>
                <a:gd name="T2" fmla="*/ 2 w 2"/>
                <a:gd name="T3" fmla="*/ 35 h 35"/>
                <a:gd name="T4" fmla="*/ 2 w 2"/>
                <a:gd name="T5" fmla="*/ 35 h 35"/>
                <a:gd name="T6" fmla="*/ 2 w 2"/>
                <a:gd name="T7" fmla="*/ 35 h 35"/>
                <a:gd name="T8" fmla="*/ 0 w 2"/>
                <a:gd name="T9" fmla="*/ 0 h 35"/>
                <a:gd name="T10" fmla="*/ 0 w 2"/>
                <a:gd name="T11" fmla="*/ 0 h 35"/>
                <a:gd name="T12" fmla="*/ 0 w 2"/>
                <a:gd name="T13" fmla="*/ 0 h 35"/>
                <a:gd name="T14" fmla="*/ 0 w 2"/>
                <a:gd name="T15" fmla="*/ 0 h 35"/>
                <a:gd name="T16" fmla="*/ 0 w 2"/>
                <a:gd name="T17" fmla="*/ 0 h 35"/>
                <a:gd name="T18" fmla="*/ 0 w 2"/>
                <a:gd name="T19" fmla="*/ 0 h 35"/>
                <a:gd name="T20" fmla="*/ 0 w 2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5">
                  <a:moveTo>
                    <a:pt x="0" y="0"/>
                  </a:moveTo>
                  <a:cubicBezTo>
                    <a:pt x="0" y="0"/>
                    <a:pt x="1" y="13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14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443"/>
            <p:cNvSpPr/>
            <p:nvPr/>
          </p:nvSpPr>
          <p:spPr bwMode="auto">
            <a:xfrm>
              <a:off x="10656888" y="3382963"/>
              <a:ext cx="225425" cy="139700"/>
            </a:xfrm>
            <a:custGeom>
              <a:avLst/>
              <a:gdLst>
                <a:gd name="T0" fmla="*/ 80 w 80"/>
                <a:gd name="T1" fmla="*/ 0 h 50"/>
                <a:gd name="T2" fmla="*/ 0 w 80"/>
                <a:gd name="T3" fmla="*/ 50 h 50"/>
                <a:gd name="T4" fmla="*/ 80 w 80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50">
                  <a:moveTo>
                    <a:pt x="80" y="0"/>
                  </a:moveTo>
                  <a:cubicBezTo>
                    <a:pt x="56" y="40"/>
                    <a:pt x="25" y="50"/>
                    <a:pt x="0" y="50"/>
                  </a:cubicBezTo>
                  <a:cubicBezTo>
                    <a:pt x="25" y="50"/>
                    <a:pt x="56" y="40"/>
                    <a:pt x="80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444"/>
            <p:cNvSpPr/>
            <p:nvPr/>
          </p:nvSpPr>
          <p:spPr bwMode="auto">
            <a:xfrm>
              <a:off x="10539413" y="3503613"/>
              <a:ext cx="0" cy="4763"/>
            </a:xfrm>
            <a:custGeom>
              <a:avLst/>
              <a:gdLst>
                <a:gd name="T0" fmla="*/ 0 h 2"/>
                <a:gd name="T1" fmla="*/ 2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445"/>
            <p:cNvSpPr/>
            <p:nvPr/>
          </p:nvSpPr>
          <p:spPr bwMode="auto">
            <a:xfrm>
              <a:off x="10539413" y="3379788"/>
              <a:ext cx="365125" cy="161925"/>
            </a:xfrm>
            <a:custGeom>
              <a:avLst/>
              <a:gdLst>
                <a:gd name="T0" fmla="*/ 122 w 130"/>
                <a:gd name="T1" fmla="*/ 0 h 58"/>
                <a:gd name="T2" fmla="*/ 122 w 130"/>
                <a:gd name="T3" fmla="*/ 0 h 58"/>
                <a:gd name="T4" fmla="*/ 122 w 130"/>
                <a:gd name="T5" fmla="*/ 1 h 58"/>
                <a:gd name="T6" fmla="*/ 42 w 130"/>
                <a:gd name="T7" fmla="*/ 51 h 58"/>
                <a:gd name="T8" fmla="*/ 42 w 130"/>
                <a:gd name="T9" fmla="*/ 51 h 58"/>
                <a:gd name="T10" fmla="*/ 42 w 130"/>
                <a:gd name="T11" fmla="*/ 51 h 58"/>
                <a:gd name="T12" fmla="*/ 42 w 130"/>
                <a:gd name="T13" fmla="*/ 51 h 58"/>
                <a:gd name="T14" fmla="*/ 42 w 130"/>
                <a:gd name="T15" fmla="*/ 51 h 58"/>
                <a:gd name="T16" fmla="*/ 1 w 130"/>
                <a:gd name="T17" fmla="*/ 43 h 58"/>
                <a:gd name="T18" fmla="*/ 0 w 130"/>
                <a:gd name="T19" fmla="*/ 43 h 58"/>
                <a:gd name="T20" fmla="*/ 0 w 130"/>
                <a:gd name="T21" fmla="*/ 43 h 58"/>
                <a:gd name="T22" fmla="*/ 0 w 130"/>
                <a:gd name="T23" fmla="*/ 43 h 58"/>
                <a:gd name="T24" fmla="*/ 0 w 130"/>
                <a:gd name="T25" fmla="*/ 44 h 58"/>
                <a:gd name="T26" fmla="*/ 0 w 130"/>
                <a:gd name="T27" fmla="*/ 46 h 58"/>
                <a:gd name="T28" fmla="*/ 56 w 130"/>
                <a:gd name="T29" fmla="*/ 58 h 58"/>
                <a:gd name="T30" fmla="*/ 56 w 130"/>
                <a:gd name="T31" fmla="*/ 58 h 58"/>
                <a:gd name="T32" fmla="*/ 56 w 130"/>
                <a:gd name="T33" fmla="*/ 58 h 58"/>
                <a:gd name="T34" fmla="*/ 130 w 130"/>
                <a:gd name="T35" fmla="*/ 36 h 58"/>
                <a:gd name="T36" fmla="*/ 128 w 130"/>
                <a:gd name="T37" fmla="*/ 1 h 58"/>
                <a:gd name="T38" fmla="*/ 128 w 130"/>
                <a:gd name="T39" fmla="*/ 1 h 58"/>
                <a:gd name="T40" fmla="*/ 128 w 130"/>
                <a:gd name="T41" fmla="*/ 1 h 58"/>
                <a:gd name="T42" fmla="*/ 128 w 130"/>
                <a:gd name="T43" fmla="*/ 1 h 58"/>
                <a:gd name="T44" fmla="*/ 128 w 130"/>
                <a:gd name="T45" fmla="*/ 1 h 58"/>
                <a:gd name="T46" fmla="*/ 128 w 130"/>
                <a:gd name="T47" fmla="*/ 1 h 58"/>
                <a:gd name="T48" fmla="*/ 128 w 130"/>
                <a:gd name="T49" fmla="*/ 1 h 58"/>
                <a:gd name="T50" fmla="*/ 122 w 130"/>
                <a:gd name="T5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58"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1"/>
                  </a:cubicBezTo>
                  <a:cubicBezTo>
                    <a:pt x="98" y="41"/>
                    <a:pt x="67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25" y="51"/>
                    <a:pt x="10" y="47"/>
                    <a:pt x="1" y="43"/>
                  </a:cubicBezTo>
                  <a:cubicBezTo>
                    <a:pt x="1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5"/>
                    <a:pt x="0" y="45"/>
                    <a:pt x="0" y="46"/>
                  </a:cubicBezTo>
                  <a:cubicBezTo>
                    <a:pt x="18" y="54"/>
                    <a:pt x="37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82" y="58"/>
                    <a:pt x="108" y="51"/>
                    <a:pt x="130" y="36"/>
                  </a:cubicBezTo>
                  <a:cubicBezTo>
                    <a:pt x="129" y="14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446"/>
            <p:cNvSpPr>
              <a:spLocks noEditPoints="1"/>
            </p:cNvSpPr>
            <p:nvPr/>
          </p:nvSpPr>
          <p:spPr bwMode="auto">
            <a:xfrm>
              <a:off x="10696575" y="3481388"/>
              <a:ext cx="207963" cy="60325"/>
            </a:xfrm>
            <a:custGeom>
              <a:avLst/>
              <a:gdLst>
                <a:gd name="T0" fmla="*/ 0 w 74"/>
                <a:gd name="T1" fmla="*/ 22 h 22"/>
                <a:gd name="T2" fmla="*/ 0 w 74"/>
                <a:gd name="T3" fmla="*/ 22 h 22"/>
                <a:gd name="T4" fmla="*/ 0 w 74"/>
                <a:gd name="T5" fmla="*/ 22 h 22"/>
                <a:gd name="T6" fmla="*/ 0 w 74"/>
                <a:gd name="T7" fmla="*/ 22 h 22"/>
                <a:gd name="T8" fmla="*/ 74 w 74"/>
                <a:gd name="T9" fmla="*/ 0 h 22"/>
                <a:gd name="T10" fmla="*/ 74 w 74"/>
                <a:gd name="T11" fmla="*/ 0 h 22"/>
                <a:gd name="T12" fmla="*/ 0 w 74"/>
                <a:gd name="T13" fmla="*/ 22 h 22"/>
                <a:gd name="T14" fmla="*/ 74 w 74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22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52" y="15"/>
                    <a:pt x="26" y="22"/>
                    <a:pt x="0" y="22"/>
                  </a:cubicBezTo>
                  <a:cubicBezTo>
                    <a:pt x="26" y="22"/>
                    <a:pt x="52" y="15"/>
                    <a:pt x="74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447"/>
            <p:cNvSpPr>
              <a:spLocks noEditPoints="1"/>
            </p:cNvSpPr>
            <p:nvPr/>
          </p:nvSpPr>
          <p:spPr bwMode="auto">
            <a:xfrm>
              <a:off x="9931400" y="3467100"/>
              <a:ext cx="247650" cy="77788"/>
            </a:xfrm>
            <a:custGeom>
              <a:avLst/>
              <a:gdLst>
                <a:gd name="T0" fmla="*/ 57 w 88"/>
                <a:gd name="T1" fmla="*/ 1 h 28"/>
                <a:gd name="T2" fmla="*/ 0 w 88"/>
                <a:gd name="T3" fmla="*/ 28 h 28"/>
                <a:gd name="T4" fmla="*/ 57 w 88"/>
                <a:gd name="T5" fmla="*/ 1 h 28"/>
                <a:gd name="T6" fmla="*/ 57 w 88"/>
                <a:gd name="T7" fmla="*/ 1 h 28"/>
                <a:gd name="T8" fmla="*/ 57 w 88"/>
                <a:gd name="T9" fmla="*/ 1 h 28"/>
                <a:gd name="T10" fmla="*/ 57 w 88"/>
                <a:gd name="T11" fmla="*/ 1 h 28"/>
                <a:gd name="T12" fmla="*/ 58 w 88"/>
                <a:gd name="T13" fmla="*/ 0 h 28"/>
                <a:gd name="T14" fmla="*/ 58 w 88"/>
                <a:gd name="T15" fmla="*/ 0 h 28"/>
                <a:gd name="T16" fmla="*/ 58 w 88"/>
                <a:gd name="T17" fmla="*/ 0 h 28"/>
                <a:gd name="T18" fmla="*/ 88 w 88"/>
                <a:gd name="T19" fmla="*/ 23 h 28"/>
                <a:gd name="T20" fmla="*/ 69 w 88"/>
                <a:gd name="T21" fmla="*/ 10 h 28"/>
                <a:gd name="T22" fmla="*/ 58 w 88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8">
                  <a:moveTo>
                    <a:pt x="57" y="1"/>
                  </a:moveTo>
                  <a:cubicBezTo>
                    <a:pt x="38" y="21"/>
                    <a:pt x="18" y="28"/>
                    <a:pt x="0" y="28"/>
                  </a:cubicBezTo>
                  <a:cubicBezTo>
                    <a:pt x="18" y="28"/>
                    <a:pt x="38" y="21"/>
                    <a:pt x="57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70" y="12"/>
                    <a:pt x="88" y="23"/>
                  </a:cubicBezTo>
                  <a:cubicBezTo>
                    <a:pt x="81" y="18"/>
                    <a:pt x="74" y="14"/>
                    <a:pt x="69" y="10"/>
                  </a:cubicBezTo>
                  <a:cubicBezTo>
                    <a:pt x="62" y="4"/>
                    <a:pt x="58" y="0"/>
                    <a:pt x="58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448"/>
            <p:cNvSpPr>
              <a:spLocks noEditPoints="1"/>
            </p:cNvSpPr>
            <p:nvPr/>
          </p:nvSpPr>
          <p:spPr bwMode="auto">
            <a:xfrm>
              <a:off x="9861550" y="3536950"/>
              <a:ext cx="0" cy="55563"/>
            </a:xfrm>
            <a:custGeom>
              <a:avLst/>
              <a:gdLst>
                <a:gd name="T0" fmla="*/ 0 h 20"/>
                <a:gd name="T1" fmla="*/ 20 h 20"/>
                <a:gd name="T2" fmla="*/ 20 h 20"/>
                <a:gd name="T3" fmla="*/ 0 h 20"/>
                <a:gd name="T4" fmla="*/ 0 h 20"/>
                <a:gd name="T5" fmla="*/ 0 h 20"/>
                <a:gd name="T6" fmla="*/ 0 h 20"/>
                <a:gd name="T7" fmla="*/ 0 h 20"/>
                <a:gd name="T8" fmla="*/ 0 h 20"/>
                <a:gd name="T9" fmla="*/ 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cubicBezTo>
                    <a:pt x="0" y="0"/>
                    <a:pt x="0" y="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449"/>
            <p:cNvSpPr/>
            <p:nvPr/>
          </p:nvSpPr>
          <p:spPr bwMode="auto">
            <a:xfrm>
              <a:off x="10218738" y="3552825"/>
              <a:ext cx="3175" cy="34925"/>
            </a:xfrm>
            <a:custGeom>
              <a:avLst/>
              <a:gdLst>
                <a:gd name="T0" fmla="*/ 1 w 1"/>
                <a:gd name="T1" fmla="*/ 0 h 12"/>
                <a:gd name="T2" fmla="*/ 0 w 1"/>
                <a:gd name="T3" fmla="*/ 12 h 12"/>
                <a:gd name="T4" fmla="*/ 0 w 1"/>
                <a:gd name="T5" fmla="*/ 12 h 12"/>
                <a:gd name="T6" fmla="*/ 1 w 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2">
                  <a:moveTo>
                    <a:pt x="1" y="0"/>
                  </a:moveTo>
                  <a:cubicBezTo>
                    <a:pt x="1" y="4"/>
                    <a:pt x="1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1" y="4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450"/>
            <p:cNvSpPr/>
            <p:nvPr/>
          </p:nvSpPr>
          <p:spPr bwMode="auto">
            <a:xfrm>
              <a:off x="9861550" y="3467100"/>
              <a:ext cx="360363" cy="133350"/>
            </a:xfrm>
            <a:custGeom>
              <a:avLst/>
              <a:gdLst>
                <a:gd name="T0" fmla="*/ 83 w 128"/>
                <a:gd name="T1" fmla="*/ 0 h 48"/>
                <a:gd name="T2" fmla="*/ 83 w 128"/>
                <a:gd name="T3" fmla="*/ 0 h 48"/>
                <a:gd name="T4" fmla="*/ 82 w 128"/>
                <a:gd name="T5" fmla="*/ 1 h 48"/>
                <a:gd name="T6" fmla="*/ 82 w 128"/>
                <a:gd name="T7" fmla="*/ 1 h 48"/>
                <a:gd name="T8" fmla="*/ 82 w 128"/>
                <a:gd name="T9" fmla="*/ 1 h 48"/>
                <a:gd name="T10" fmla="*/ 25 w 128"/>
                <a:gd name="T11" fmla="*/ 28 h 48"/>
                <a:gd name="T12" fmla="*/ 25 w 128"/>
                <a:gd name="T13" fmla="*/ 28 h 48"/>
                <a:gd name="T14" fmla="*/ 25 w 128"/>
                <a:gd name="T15" fmla="*/ 28 h 48"/>
                <a:gd name="T16" fmla="*/ 25 w 128"/>
                <a:gd name="T17" fmla="*/ 28 h 48"/>
                <a:gd name="T18" fmla="*/ 25 w 128"/>
                <a:gd name="T19" fmla="*/ 28 h 48"/>
                <a:gd name="T20" fmla="*/ 1 w 128"/>
                <a:gd name="T21" fmla="*/ 24 h 48"/>
                <a:gd name="T22" fmla="*/ 1 w 128"/>
                <a:gd name="T23" fmla="*/ 24 h 48"/>
                <a:gd name="T24" fmla="*/ 1 w 128"/>
                <a:gd name="T25" fmla="*/ 24 h 48"/>
                <a:gd name="T26" fmla="*/ 0 w 128"/>
                <a:gd name="T27" fmla="*/ 25 h 48"/>
                <a:gd name="T28" fmla="*/ 0 w 128"/>
                <a:gd name="T29" fmla="*/ 25 h 48"/>
                <a:gd name="T30" fmla="*/ 0 w 128"/>
                <a:gd name="T31" fmla="*/ 25 h 48"/>
                <a:gd name="T32" fmla="*/ 0 w 128"/>
                <a:gd name="T33" fmla="*/ 25 h 48"/>
                <a:gd name="T34" fmla="*/ 0 w 128"/>
                <a:gd name="T35" fmla="*/ 25 h 48"/>
                <a:gd name="T36" fmla="*/ 0 w 128"/>
                <a:gd name="T37" fmla="*/ 25 h 48"/>
                <a:gd name="T38" fmla="*/ 0 w 128"/>
                <a:gd name="T39" fmla="*/ 25 h 48"/>
                <a:gd name="T40" fmla="*/ 0 w 128"/>
                <a:gd name="T41" fmla="*/ 45 h 48"/>
                <a:gd name="T42" fmla="*/ 17 w 128"/>
                <a:gd name="T43" fmla="*/ 48 h 48"/>
                <a:gd name="T44" fmla="*/ 72 w 128"/>
                <a:gd name="T45" fmla="*/ 26 h 48"/>
                <a:gd name="T46" fmla="*/ 127 w 128"/>
                <a:gd name="T47" fmla="*/ 43 h 48"/>
                <a:gd name="T48" fmla="*/ 128 w 128"/>
                <a:gd name="T49" fmla="*/ 31 h 48"/>
                <a:gd name="T50" fmla="*/ 128 w 128"/>
                <a:gd name="T51" fmla="*/ 31 h 48"/>
                <a:gd name="T52" fmla="*/ 128 w 128"/>
                <a:gd name="T53" fmla="*/ 31 h 48"/>
                <a:gd name="T54" fmla="*/ 113 w 128"/>
                <a:gd name="T55" fmla="*/ 23 h 48"/>
                <a:gd name="T56" fmla="*/ 83 w 128"/>
                <a:gd name="T5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48"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63" y="21"/>
                    <a:pt x="43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17" y="28"/>
                    <a:pt x="9" y="27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32"/>
                    <a:pt x="0" y="45"/>
                  </a:cubicBezTo>
                  <a:cubicBezTo>
                    <a:pt x="6" y="47"/>
                    <a:pt x="11" y="48"/>
                    <a:pt x="17" y="48"/>
                  </a:cubicBezTo>
                  <a:cubicBezTo>
                    <a:pt x="36" y="48"/>
                    <a:pt x="54" y="38"/>
                    <a:pt x="72" y="26"/>
                  </a:cubicBezTo>
                  <a:cubicBezTo>
                    <a:pt x="88" y="36"/>
                    <a:pt x="108" y="42"/>
                    <a:pt x="127" y="43"/>
                  </a:cubicBezTo>
                  <a:cubicBezTo>
                    <a:pt x="128" y="39"/>
                    <a:pt x="128" y="35"/>
                    <a:pt x="128" y="31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3" y="28"/>
                    <a:pt x="118" y="26"/>
                    <a:pt x="113" y="23"/>
                  </a:cubicBezTo>
                  <a:cubicBezTo>
                    <a:pt x="95" y="12"/>
                    <a:pt x="83" y="0"/>
                    <a:pt x="83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451"/>
            <p:cNvSpPr/>
            <p:nvPr/>
          </p:nvSpPr>
          <p:spPr bwMode="auto">
            <a:xfrm>
              <a:off x="9861550" y="3540125"/>
              <a:ext cx="357188" cy="815975"/>
            </a:xfrm>
            <a:custGeom>
              <a:avLst/>
              <a:gdLst>
                <a:gd name="T0" fmla="*/ 72 w 127"/>
                <a:gd name="T1" fmla="*/ 0 h 291"/>
                <a:gd name="T2" fmla="*/ 0 w 127"/>
                <a:gd name="T3" fmla="*/ 19 h 291"/>
                <a:gd name="T4" fmla="*/ 16 w 127"/>
                <a:gd name="T5" fmla="*/ 274 h 291"/>
                <a:gd name="T6" fmla="*/ 124 w 127"/>
                <a:gd name="T7" fmla="*/ 275 h 291"/>
                <a:gd name="T8" fmla="*/ 127 w 127"/>
                <a:gd name="T9" fmla="*/ 17 h 291"/>
                <a:gd name="T10" fmla="*/ 72 w 127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291">
                  <a:moveTo>
                    <a:pt x="72" y="0"/>
                  </a:moveTo>
                  <a:cubicBezTo>
                    <a:pt x="49" y="16"/>
                    <a:pt x="24" y="27"/>
                    <a:pt x="0" y="19"/>
                  </a:cubicBezTo>
                  <a:cubicBezTo>
                    <a:pt x="0" y="64"/>
                    <a:pt x="1" y="177"/>
                    <a:pt x="16" y="274"/>
                  </a:cubicBezTo>
                  <a:cubicBezTo>
                    <a:pt x="21" y="275"/>
                    <a:pt x="93" y="291"/>
                    <a:pt x="124" y="275"/>
                  </a:cubicBezTo>
                  <a:cubicBezTo>
                    <a:pt x="122" y="215"/>
                    <a:pt x="121" y="126"/>
                    <a:pt x="127" y="17"/>
                  </a:cubicBezTo>
                  <a:cubicBezTo>
                    <a:pt x="108" y="16"/>
                    <a:pt x="88" y="10"/>
                    <a:pt x="72" y="0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452"/>
            <p:cNvSpPr/>
            <p:nvPr/>
          </p:nvSpPr>
          <p:spPr bwMode="auto">
            <a:xfrm>
              <a:off x="10398125" y="1646238"/>
              <a:ext cx="915988" cy="836613"/>
            </a:xfrm>
            <a:custGeom>
              <a:avLst/>
              <a:gdLst>
                <a:gd name="T0" fmla="*/ 9 w 326"/>
                <a:gd name="T1" fmla="*/ 232 h 298"/>
                <a:gd name="T2" fmla="*/ 3 w 326"/>
                <a:gd name="T3" fmla="*/ 224 h 298"/>
                <a:gd name="T4" fmla="*/ 65 w 326"/>
                <a:gd name="T5" fmla="*/ 222 h 298"/>
                <a:gd name="T6" fmla="*/ 58 w 326"/>
                <a:gd name="T7" fmla="*/ 213 h 298"/>
                <a:gd name="T8" fmla="*/ 53 w 326"/>
                <a:gd name="T9" fmla="*/ 196 h 298"/>
                <a:gd name="T10" fmla="*/ 90 w 326"/>
                <a:gd name="T11" fmla="*/ 214 h 298"/>
                <a:gd name="T12" fmla="*/ 161 w 326"/>
                <a:gd name="T13" fmla="*/ 199 h 298"/>
                <a:gd name="T14" fmla="*/ 191 w 326"/>
                <a:gd name="T15" fmla="*/ 174 h 298"/>
                <a:gd name="T16" fmla="*/ 163 w 326"/>
                <a:gd name="T17" fmla="*/ 67 h 298"/>
                <a:gd name="T18" fmla="*/ 164 w 326"/>
                <a:gd name="T19" fmla="*/ 66 h 298"/>
                <a:gd name="T20" fmla="*/ 243 w 326"/>
                <a:gd name="T21" fmla="*/ 0 h 298"/>
                <a:gd name="T22" fmla="*/ 243 w 326"/>
                <a:gd name="T23" fmla="*/ 0 h 298"/>
                <a:gd name="T24" fmla="*/ 266 w 326"/>
                <a:gd name="T25" fmla="*/ 250 h 298"/>
                <a:gd name="T26" fmla="*/ 179 w 326"/>
                <a:gd name="T27" fmla="*/ 292 h 298"/>
                <a:gd name="T28" fmla="*/ 74 w 326"/>
                <a:gd name="T29" fmla="*/ 293 h 298"/>
                <a:gd name="T30" fmla="*/ 73 w 326"/>
                <a:gd name="T31" fmla="*/ 293 h 298"/>
                <a:gd name="T32" fmla="*/ 8 w 326"/>
                <a:gd name="T33" fmla="*/ 254 h 298"/>
                <a:gd name="T34" fmla="*/ 9 w 326"/>
                <a:gd name="T35" fmla="*/ 252 h 298"/>
                <a:gd name="T36" fmla="*/ 3 w 326"/>
                <a:gd name="T37" fmla="*/ 243 h 298"/>
                <a:gd name="T38" fmla="*/ 8 w 326"/>
                <a:gd name="T39" fmla="*/ 233 h 298"/>
                <a:gd name="T40" fmla="*/ 9 w 326"/>
                <a:gd name="T41" fmla="*/ 23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6" h="298">
                  <a:moveTo>
                    <a:pt x="9" y="232"/>
                  </a:moveTo>
                  <a:cubicBezTo>
                    <a:pt x="6" y="230"/>
                    <a:pt x="4" y="227"/>
                    <a:pt x="3" y="224"/>
                  </a:cubicBezTo>
                  <a:cubicBezTo>
                    <a:pt x="0" y="207"/>
                    <a:pt x="65" y="222"/>
                    <a:pt x="65" y="222"/>
                  </a:cubicBezTo>
                  <a:cubicBezTo>
                    <a:pt x="65" y="222"/>
                    <a:pt x="62" y="218"/>
                    <a:pt x="58" y="213"/>
                  </a:cubicBezTo>
                  <a:cubicBezTo>
                    <a:pt x="46" y="199"/>
                    <a:pt x="53" y="196"/>
                    <a:pt x="53" y="196"/>
                  </a:cubicBezTo>
                  <a:cubicBezTo>
                    <a:pt x="62" y="184"/>
                    <a:pt x="90" y="214"/>
                    <a:pt x="90" y="214"/>
                  </a:cubicBezTo>
                  <a:cubicBezTo>
                    <a:pt x="90" y="214"/>
                    <a:pt x="131" y="211"/>
                    <a:pt x="161" y="199"/>
                  </a:cubicBezTo>
                  <a:cubicBezTo>
                    <a:pt x="175" y="193"/>
                    <a:pt x="187" y="185"/>
                    <a:pt x="191" y="174"/>
                  </a:cubicBezTo>
                  <a:cubicBezTo>
                    <a:pt x="202" y="144"/>
                    <a:pt x="184" y="103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234" y="46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94" y="79"/>
                    <a:pt x="326" y="183"/>
                    <a:pt x="266" y="250"/>
                  </a:cubicBezTo>
                  <a:cubicBezTo>
                    <a:pt x="247" y="272"/>
                    <a:pt x="215" y="285"/>
                    <a:pt x="179" y="292"/>
                  </a:cubicBezTo>
                  <a:cubicBezTo>
                    <a:pt x="144" y="298"/>
                    <a:pt x="105" y="298"/>
                    <a:pt x="74" y="293"/>
                  </a:cubicBezTo>
                  <a:cubicBezTo>
                    <a:pt x="73" y="293"/>
                    <a:pt x="73" y="293"/>
                    <a:pt x="73" y="293"/>
                  </a:cubicBezTo>
                  <a:cubicBezTo>
                    <a:pt x="33" y="287"/>
                    <a:pt x="5" y="272"/>
                    <a:pt x="8" y="254"/>
                  </a:cubicBezTo>
                  <a:cubicBezTo>
                    <a:pt x="9" y="252"/>
                    <a:pt x="9" y="252"/>
                    <a:pt x="9" y="252"/>
                  </a:cubicBezTo>
                  <a:cubicBezTo>
                    <a:pt x="5" y="250"/>
                    <a:pt x="3" y="247"/>
                    <a:pt x="3" y="243"/>
                  </a:cubicBezTo>
                  <a:cubicBezTo>
                    <a:pt x="2" y="236"/>
                    <a:pt x="8" y="233"/>
                    <a:pt x="8" y="233"/>
                  </a:cubicBezTo>
                  <a:cubicBezTo>
                    <a:pt x="9" y="232"/>
                    <a:pt x="9" y="232"/>
                    <a:pt x="9" y="23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453"/>
            <p:cNvSpPr/>
            <p:nvPr/>
          </p:nvSpPr>
          <p:spPr bwMode="auto">
            <a:xfrm>
              <a:off x="10398125" y="1657350"/>
              <a:ext cx="912813" cy="825500"/>
            </a:xfrm>
            <a:custGeom>
              <a:avLst/>
              <a:gdLst>
                <a:gd name="T0" fmla="*/ 246 w 325"/>
                <a:gd name="T1" fmla="*/ 0 h 294"/>
                <a:gd name="T2" fmla="*/ 176 w 325"/>
                <a:gd name="T3" fmla="*/ 86 h 294"/>
                <a:gd name="T4" fmla="*/ 191 w 325"/>
                <a:gd name="T5" fmla="*/ 170 h 294"/>
                <a:gd name="T6" fmla="*/ 161 w 325"/>
                <a:gd name="T7" fmla="*/ 195 h 294"/>
                <a:gd name="T8" fmla="*/ 90 w 325"/>
                <a:gd name="T9" fmla="*/ 210 h 294"/>
                <a:gd name="T10" fmla="*/ 53 w 325"/>
                <a:gd name="T11" fmla="*/ 192 h 294"/>
                <a:gd name="T12" fmla="*/ 58 w 325"/>
                <a:gd name="T13" fmla="*/ 209 h 294"/>
                <a:gd name="T14" fmla="*/ 65 w 325"/>
                <a:gd name="T15" fmla="*/ 218 h 294"/>
                <a:gd name="T16" fmla="*/ 3 w 325"/>
                <a:gd name="T17" fmla="*/ 220 h 294"/>
                <a:gd name="T18" fmla="*/ 9 w 325"/>
                <a:gd name="T19" fmla="*/ 228 h 294"/>
                <a:gd name="T20" fmla="*/ 8 w 325"/>
                <a:gd name="T21" fmla="*/ 229 h 294"/>
                <a:gd name="T22" fmla="*/ 3 w 325"/>
                <a:gd name="T23" fmla="*/ 239 h 294"/>
                <a:gd name="T24" fmla="*/ 9 w 325"/>
                <a:gd name="T25" fmla="*/ 248 h 294"/>
                <a:gd name="T26" fmla="*/ 8 w 325"/>
                <a:gd name="T27" fmla="*/ 250 h 294"/>
                <a:gd name="T28" fmla="*/ 73 w 325"/>
                <a:gd name="T29" fmla="*/ 289 h 294"/>
                <a:gd name="T30" fmla="*/ 74 w 325"/>
                <a:gd name="T31" fmla="*/ 289 h 294"/>
                <a:gd name="T32" fmla="*/ 179 w 325"/>
                <a:gd name="T33" fmla="*/ 288 h 294"/>
                <a:gd name="T34" fmla="*/ 266 w 325"/>
                <a:gd name="T35" fmla="*/ 246 h 294"/>
                <a:gd name="T36" fmla="*/ 246 w 325"/>
                <a:gd name="T3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5" h="294">
                  <a:moveTo>
                    <a:pt x="246" y="0"/>
                  </a:moveTo>
                  <a:cubicBezTo>
                    <a:pt x="236" y="37"/>
                    <a:pt x="210" y="70"/>
                    <a:pt x="176" y="86"/>
                  </a:cubicBezTo>
                  <a:cubicBezTo>
                    <a:pt x="190" y="116"/>
                    <a:pt x="199" y="147"/>
                    <a:pt x="191" y="170"/>
                  </a:cubicBezTo>
                  <a:cubicBezTo>
                    <a:pt x="187" y="181"/>
                    <a:pt x="175" y="189"/>
                    <a:pt x="161" y="195"/>
                  </a:cubicBezTo>
                  <a:cubicBezTo>
                    <a:pt x="131" y="207"/>
                    <a:pt x="90" y="210"/>
                    <a:pt x="90" y="210"/>
                  </a:cubicBezTo>
                  <a:cubicBezTo>
                    <a:pt x="90" y="210"/>
                    <a:pt x="62" y="180"/>
                    <a:pt x="53" y="192"/>
                  </a:cubicBezTo>
                  <a:cubicBezTo>
                    <a:pt x="53" y="192"/>
                    <a:pt x="46" y="195"/>
                    <a:pt x="58" y="209"/>
                  </a:cubicBezTo>
                  <a:cubicBezTo>
                    <a:pt x="62" y="214"/>
                    <a:pt x="65" y="218"/>
                    <a:pt x="65" y="218"/>
                  </a:cubicBezTo>
                  <a:cubicBezTo>
                    <a:pt x="65" y="218"/>
                    <a:pt x="0" y="203"/>
                    <a:pt x="3" y="220"/>
                  </a:cubicBezTo>
                  <a:cubicBezTo>
                    <a:pt x="4" y="223"/>
                    <a:pt x="6" y="226"/>
                    <a:pt x="9" y="228"/>
                  </a:cubicBezTo>
                  <a:cubicBezTo>
                    <a:pt x="8" y="229"/>
                    <a:pt x="8" y="229"/>
                    <a:pt x="8" y="229"/>
                  </a:cubicBezTo>
                  <a:cubicBezTo>
                    <a:pt x="8" y="229"/>
                    <a:pt x="2" y="232"/>
                    <a:pt x="3" y="239"/>
                  </a:cubicBezTo>
                  <a:cubicBezTo>
                    <a:pt x="3" y="243"/>
                    <a:pt x="5" y="246"/>
                    <a:pt x="9" y="248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5" y="268"/>
                    <a:pt x="33" y="283"/>
                    <a:pt x="73" y="289"/>
                  </a:cubicBezTo>
                  <a:cubicBezTo>
                    <a:pt x="74" y="289"/>
                    <a:pt x="74" y="289"/>
                    <a:pt x="74" y="289"/>
                  </a:cubicBezTo>
                  <a:cubicBezTo>
                    <a:pt x="105" y="294"/>
                    <a:pt x="144" y="294"/>
                    <a:pt x="179" y="288"/>
                  </a:cubicBezTo>
                  <a:cubicBezTo>
                    <a:pt x="215" y="281"/>
                    <a:pt x="247" y="268"/>
                    <a:pt x="266" y="246"/>
                  </a:cubicBezTo>
                  <a:cubicBezTo>
                    <a:pt x="325" y="180"/>
                    <a:pt x="295" y="79"/>
                    <a:pt x="246" y="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454"/>
            <p:cNvSpPr/>
            <p:nvPr/>
          </p:nvSpPr>
          <p:spPr bwMode="auto">
            <a:xfrm>
              <a:off x="10856913" y="1835150"/>
              <a:ext cx="36513" cy="63500"/>
            </a:xfrm>
            <a:custGeom>
              <a:avLst/>
              <a:gdLst>
                <a:gd name="T0" fmla="*/ 0 w 13"/>
                <a:gd name="T1" fmla="*/ 0 h 23"/>
                <a:gd name="T2" fmla="*/ 13 w 13"/>
                <a:gd name="T3" fmla="*/ 23 h 23"/>
                <a:gd name="T4" fmla="*/ 13 w 13"/>
                <a:gd name="T5" fmla="*/ 23 h 23"/>
                <a:gd name="T6" fmla="*/ 0 w 1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0" y="0"/>
                  </a:moveTo>
                  <a:cubicBezTo>
                    <a:pt x="4" y="7"/>
                    <a:pt x="9" y="15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9" y="15"/>
                    <a:pt x="4" y="7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455"/>
            <p:cNvSpPr/>
            <p:nvPr/>
          </p:nvSpPr>
          <p:spPr bwMode="auto">
            <a:xfrm>
              <a:off x="10856913" y="1646238"/>
              <a:ext cx="233363" cy="252413"/>
            </a:xfrm>
            <a:custGeom>
              <a:avLst/>
              <a:gdLst>
                <a:gd name="T0" fmla="*/ 80 w 83"/>
                <a:gd name="T1" fmla="*/ 0 h 90"/>
                <a:gd name="T2" fmla="*/ 80 w 83"/>
                <a:gd name="T3" fmla="*/ 0 h 90"/>
                <a:gd name="T4" fmla="*/ 80 w 83"/>
                <a:gd name="T5" fmla="*/ 0 h 90"/>
                <a:gd name="T6" fmla="*/ 1 w 83"/>
                <a:gd name="T7" fmla="*/ 66 h 90"/>
                <a:gd name="T8" fmla="*/ 0 w 83"/>
                <a:gd name="T9" fmla="*/ 67 h 90"/>
                <a:gd name="T10" fmla="*/ 0 w 83"/>
                <a:gd name="T11" fmla="*/ 67 h 90"/>
                <a:gd name="T12" fmla="*/ 13 w 83"/>
                <a:gd name="T13" fmla="*/ 90 h 90"/>
                <a:gd name="T14" fmla="*/ 83 w 83"/>
                <a:gd name="T15" fmla="*/ 4 h 90"/>
                <a:gd name="T16" fmla="*/ 80 w 83"/>
                <a:gd name="T17" fmla="*/ 0 h 90"/>
                <a:gd name="T18" fmla="*/ 80 w 83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0">
                  <a:moveTo>
                    <a:pt x="8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1" y="46"/>
                    <a:pt x="1" y="6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4"/>
                    <a:pt x="9" y="82"/>
                    <a:pt x="13" y="90"/>
                  </a:cubicBezTo>
                  <a:cubicBezTo>
                    <a:pt x="47" y="74"/>
                    <a:pt x="73" y="41"/>
                    <a:pt x="83" y="4"/>
                  </a:cubicBezTo>
                  <a:cubicBezTo>
                    <a:pt x="82" y="3"/>
                    <a:pt x="81" y="1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456"/>
            <p:cNvSpPr/>
            <p:nvPr/>
          </p:nvSpPr>
          <p:spPr bwMode="auto">
            <a:xfrm>
              <a:off x="9434513" y="1858963"/>
              <a:ext cx="908050" cy="592138"/>
            </a:xfrm>
            <a:custGeom>
              <a:avLst/>
              <a:gdLst>
                <a:gd name="T0" fmla="*/ 312 w 323"/>
                <a:gd name="T1" fmla="*/ 101 h 211"/>
                <a:gd name="T2" fmla="*/ 319 w 323"/>
                <a:gd name="T3" fmla="*/ 108 h 211"/>
                <a:gd name="T4" fmla="*/ 231 w 323"/>
                <a:gd name="T5" fmla="*/ 179 h 211"/>
                <a:gd name="T6" fmla="*/ 100 w 323"/>
                <a:gd name="T7" fmla="*/ 210 h 211"/>
                <a:gd name="T8" fmla="*/ 28 w 323"/>
                <a:gd name="T9" fmla="*/ 180 h 211"/>
                <a:gd name="T10" fmla="*/ 35 w 323"/>
                <a:gd name="T11" fmla="*/ 0 h 211"/>
                <a:gd name="T12" fmla="*/ 36 w 323"/>
                <a:gd name="T13" fmla="*/ 0 h 211"/>
                <a:gd name="T14" fmla="*/ 128 w 323"/>
                <a:gd name="T15" fmla="*/ 23 h 211"/>
                <a:gd name="T16" fmla="*/ 115 w 323"/>
                <a:gd name="T17" fmla="*/ 108 h 211"/>
                <a:gd name="T18" fmla="*/ 116 w 323"/>
                <a:gd name="T19" fmla="*/ 109 h 211"/>
                <a:gd name="T20" fmla="*/ 213 w 323"/>
                <a:gd name="T21" fmla="*/ 87 h 211"/>
                <a:gd name="T22" fmla="*/ 237 w 323"/>
                <a:gd name="T23" fmla="*/ 69 h 211"/>
                <a:gd name="T24" fmla="*/ 260 w 323"/>
                <a:gd name="T25" fmla="*/ 55 h 211"/>
                <a:gd name="T26" fmla="*/ 258 w 323"/>
                <a:gd name="T27" fmla="*/ 85 h 211"/>
                <a:gd name="T28" fmla="*/ 303 w 323"/>
                <a:gd name="T29" fmla="*/ 59 h 211"/>
                <a:gd name="T30" fmla="*/ 306 w 323"/>
                <a:gd name="T31" fmla="*/ 60 h 211"/>
                <a:gd name="T32" fmla="*/ 303 w 323"/>
                <a:gd name="T33" fmla="*/ 78 h 211"/>
                <a:gd name="T34" fmla="*/ 321 w 323"/>
                <a:gd name="T35" fmla="*/ 77 h 211"/>
                <a:gd name="T36" fmla="*/ 312 w 323"/>
                <a:gd name="T37" fmla="*/ 10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3" h="211">
                  <a:moveTo>
                    <a:pt x="312" y="101"/>
                  </a:moveTo>
                  <a:cubicBezTo>
                    <a:pt x="312" y="101"/>
                    <a:pt x="320" y="100"/>
                    <a:pt x="319" y="108"/>
                  </a:cubicBezTo>
                  <a:cubicBezTo>
                    <a:pt x="317" y="128"/>
                    <a:pt x="279" y="157"/>
                    <a:pt x="231" y="179"/>
                  </a:cubicBezTo>
                  <a:cubicBezTo>
                    <a:pt x="190" y="197"/>
                    <a:pt x="141" y="211"/>
                    <a:pt x="100" y="210"/>
                  </a:cubicBezTo>
                  <a:cubicBezTo>
                    <a:pt x="70" y="209"/>
                    <a:pt x="44" y="200"/>
                    <a:pt x="28" y="180"/>
                  </a:cubicBezTo>
                  <a:cubicBezTo>
                    <a:pt x="0" y="144"/>
                    <a:pt x="11" y="70"/>
                    <a:pt x="3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68" y="38"/>
                    <a:pt x="128" y="23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52" y="103"/>
                    <a:pt x="199" y="95"/>
                    <a:pt x="213" y="87"/>
                  </a:cubicBezTo>
                  <a:cubicBezTo>
                    <a:pt x="222" y="82"/>
                    <a:pt x="230" y="75"/>
                    <a:pt x="237" y="69"/>
                  </a:cubicBezTo>
                  <a:cubicBezTo>
                    <a:pt x="248" y="60"/>
                    <a:pt x="255" y="52"/>
                    <a:pt x="260" y="55"/>
                  </a:cubicBezTo>
                  <a:cubicBezTo>
                    <a:pt x="269" y="60"/>
                    <a:pt x="258" y="85"/>
                    <a:pt x="258" y="85"/>
                  </a:cubicBezTo>
                  <a:cubicBezTo>
                    <a:pt x="258" y="85"/>
                    <a:pt x="290" y="59"/>
                    <a:pt x="303" y="59"/>
                  </a:cubicBezTo>
                  <a:cubicBezTo>
                    <a:pt x="304" y="59"/>
                    <a:pt x="305" y="60"/>
                    <a:pt x="306" y="60"/>
                  </a:cubicBezTo>
                  <a:cubicBezTo>
                    <a:pt x="310" y="63"/>
                    <a:pt x="308" y="70"/>
                    <a:pt x="303" y="78"/>
                  </a:cubicBezTo>
                  <a:cubicBezTo>
                    <a:pt x="307" y="75"/>
                    <a:pt x="317" y="67"/>
                    <a:pt x="321" y="77"/>
                  </a:cubicBezTo>
                  <a:cubicBezTo>
                    <a:pt x="323" y="84"/>
                    <a:pt x="319" y="93"/>
                    <a:pt x="312" y="10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457"/>
            <p:cNvSpPr/>
            <p:nvPr/>
          </p:nvSpPr>
          <p:spPr bwMode="auto">
            <a:xfrm>
              <a:off x="9434513" y="1858963"/>
              <a:ext cx="908050" cy="592138"/>
            </a:xfrm>
            <a:custGeom>
              <a:avLst/>
              <a:gdLst>
                <a:gd name="T0" fmla="*/ 312 w 323"/>
                <a:gd name="T1" fmla="*/ 101 h 211"/>
                <a:gd name="T2" fmla="*/ 321 w 323"/>
                <a:gd name="T3" fmla="*/ 77 h 211"/>
                <a:gd name="T4" fmla="*/ 303 w 323"/>
                <a:gd name="T5" fmla="*/ 78 h 211"/>
                <a:gd name="T6" fmla="*/ 306 w 323"/>
                <a:gd name="T7" fmla="*/ 60 h 211"/>
                <a:gd name="T8" fmla="*/ 303 w 323"/>
                <a:gd name="T9" fmla="*/ 59 h 211"/>
                <a:gd name="T10" fmla="*/ 258 w 323"/>
                <a:gd name="T11" fmla="*/ 85 h 211"/>
                <a:gd name="T12" fmla="*/ 260 w 323"/>
                <a:gd name="T13" fmla="*/ 55 h 211"/>
                <a:gd name="T14" fmla="*/ 237 w 323"/>
                <a:gd name="T15" fmla="*/ 69 h 211"/>
                <a:gd name="T16" fmla="*/ 213 w 323"/>
                <a:gd name="T17" fmla="*/ 87 h 211"/>
                <a:gd name="T18" fmla="*/ 116 w 323"/>
                <a:gd name="T19" fmla="*/ 109 h 211"/>
                <a:gd name="T20" fmla="*/ 115 w 323"/>
                <a:gd name="T21" fmla="*/ 108 h 211"/>
                <a:gd name="T22" fmla="*/ 126 w 323"/>
                <a:gd name="T23" fmla="*/ 37 h 211"/>
                <a:gd name="T24" fmla="*/ 41 w 323"/>
                <a:gd name="T25" fmla="*/ 5 h 211"/>
                <a:gd name="T26" fmla="*/ 36 w 323"/>
                <a:gd name="T27" fmla="*/ 0 h 211"/>
                <a:gd name="T28" fmla="*/ 35 w 323"/>
                <a:gd name="T29" fmla="*/ 0 h 211"/>
                <a:gd name="T30" fmla="*/ 28 w 323"/>
                <a:gd name="T31" fmla="*/ 180 h 211"/>
                <a:gd name="T32" fmla="*/ 100 w 323"/>
                <a:gd name="T33" fmla="*/ 210 h 211"/>
                <a:gd name="T34" fmla="*/ 231 w 323"/>
                <a:gd name="T35" fmla="*/ 179 h 211"/>
                <a:gd name="T36" fmla="*/ 319 w 323"/>
                <a:gd name="T37" fmla="*/ 108 h 211"/>
                <a:gd name="T38" fmla="*/ 312 w 323"/>
                <a:gd name="T39" fmla="*/ 10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3" h="211">
                  <a:moveTo>
                    <a:pt x="312" y="101"/>
                  </a:moveTo>
                  <a:cubicBezTo>
                    <a:pt x="319" y="93"/>
                    <a:pt x="323" y="84"/>
                    <a:pt x="321" y="77"/>
                  </a:cubicBezTo>
                  <a:cubicBezTo>
                    <a:pt x="317" y="67"/>
                    <a:pt x="307" y="75"/>
                    <a:pt x="303" y="78"/>
                  </a:cubicBezTo>
                  <a:cubicBezTo>
                    <a:pt x="308" y="70"/>
                    <a:pt x="310" y="63"/>
                    <a:pt x="306" y="60"/>
                  </a:cubicBezTo>
                  <a:cubicBezTo>
                    <a:pt x="305" y="60"/>
                    <a:pt x="304" y="59"/>
                    <a:pt x="303" y="59"/>
                  </a:cubicBezTo>
                  <a:cubicBezTo>
                    <a:pt x="290" y="59"/>
                    <a:pt x="258" y="85"/>
                    <a:pt x="258" y="85"/>
                  </a:cubicBezTo>
                  <a:cubicBezTo>
                    <a:pt x="258" y="85"/>
                    <a:pt x="269" y="60"/>
                    <a:pt x="260" y="55"/>
                  </a:cubicBezTo>
                  <a:cubicBezTo>
                    <a:pt x="255" y="52"/>
                    <a:pt x="248" y="60"/>
                    <a:pt x="237" y="69"/>
                  </a:cubicBezTo>
                  <a:cubicBezTo>
                    <a:pt x="230" y="75"/>
                    <a:pt x="222" y="82"/>
                    <a:pt x="213" y="87"/>
                  </a:cubicBezTo>
                  <a:cubicBezTo>
                    <a:pt x="199" y="95"/>
                    <a:pt x="152" y="103"/>
                    <a:pt x="116" y="109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94" y="45"/>
                    <a:pt x="61" y="29"/>
                    <a:pt x="41" y="5"/>
                  </a:cubicBezTo>
                  <a:cubicBezTo>
                    <a:pt x="38" y="2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1" y="70"/>
                    <a:pt x="0" y="144"/>
                    <a:pt x="28" y="180"/>
                  </a:cubicBezTo>
                  <a:cubicBezTo>
                    <a:pt x="44" y="200"/>
                    <a:pt x="70" y="209"/>
                    <a:pt x="100" y="210"/>
                  </a:cubicBezTo>
                  <a:cubicBezTo>
                    <a:pt x="141" y="211"/>
                    <a:pt x="190" y="197"/>
                    <a:pt x="231" y="179"/>
                  </a:cubicBezTo>
                  <a:cubicBezTo>
                    <a:pt x="279" y="157"/>
                    <a:pt x="317" y="128"/>
                    <a:pt x="319" y="108"/>
                  </a:cubicBezTo>
                  <a:cubicBezTo>
                    <a:pt x="320" y="100"/>
                    <a:pt x="312" y="101"/>
                    <a:pt x="312" y="10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458"/>
            <p:cNvSpPr>
              <a:spLocks noEditPoints="1"/>
            </p:cNvSpPr>
            <p:nvPr/>
          </p:nvSpPr>
          <p:spPr bwMode="auto">
            <a:xfrm>
              <a:off x="9729788" y="1924050"/>
              <a:ext cx="63500" cy="7938"/>
            </a:xfrm>
            <a:custGeom>
              <a:avLst/>
              <a:gdLst>
                <a:gd name="T0" fmla="*/ 23 w 23"/>
                <a:gd name="T1" fmla="*/ 0 h 3"/>
                <a:gd name="T2" fmla="*/ 1 w 23"/>
                <a:gd name="T3" fmla="*/ 3 h 3"/>
                <a:gd name="T4" fmla="*/ 0 w 23"/>
                <a:gd name="T5" fmla="*/ 3 h 3"/>
                <a:gd name="T6" fmla="*/ 23 w 23"/>
                <a:gd name="T7" fmla="*/ 0 h 3"/>
                <a:gd name="T8" fmla="*/ 23 w 23"/>
                <a:gd name="T9" fmla="*/ 0 h 3"/>
                <a:gd name="T10" fmla="*/ 23 w 23"/>
                <a:gd name="T11" fmla="*/ 0 h 3"/>
                <a:gd name="T12" fmla="*/ 23 w 23"/>
                <a:gd name="T13" fmla="*/ 0 h 3"/>
                <a:gd name="T14" fmla="*/ 23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23" y="0"/>
                  </a:moveTo>
                  <a:cubicBezTo>
                    <a:pt x="15" y="2"/>
                    <a:pt x="8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7" y="3"/>
                    <a:pt x="15" y="2"/>
                    <a:pt x="23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459"/>
            <p:cNvSpPr/>
            <p:nvPr/>
          </p:nvSpPr>
          <p:spPr bwMode="auto">
            <a:xfrm>
              <a:off x="9788525" y="1924050"/>
              <a:ext cx="4763" cy="39688"/>
            </a:xfrm>
            <a:custGeom>
              <a:avLst/>
              <a:gdLst>
                <a:gd name="T0" fmla="*/ 2 w 2"/>
                <a:gd name="T1" fmla="*/ 0 h 14"/>
                <a:gd name="T2" fmla="*/ 0 w 2"/>
                <a:gd name="T3" fmla="*/ 14 h 14"/>
                <a:gd name="T4" fmla="*/ 0 w 2"/>
                <a:gd name="T5" fmla="*/ 14 h 14"/>
                <a:gd name="T6" fmla="*/ 0 w 2"/>
                <a:gd name="T7" fmla="*/ 14 h 14"/>
                <a:gd name="T8" fmla="*/ 2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06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460"/>
            <p:cNvSpPr>
              <a:spLocks noEditPoints="1"/>
            </p:cNvSpPr>
            <p:nvPr/>
          </p:nvSpPr>
          <p:spPr bwMode="auto">
            <a:xfrm>
              <a:off x="9548813" y="1873250"/>
              <a:ext cx="244475" cy="58738"/>
            </a:xfrm>
            <a:custGeom>
              <a:avLst/>
              <a:gdLst>
                <a:gd name="T0" fmla="*/ 87 w 87"/>
                <a:gd name="T1" fmla="*/ 18 h 21"/>
                <a:gd name="T2" fmla="*/ 65 w 87"/>
                <a:gd name="T3" fmla="*/ 21 h 21"/>
                <a:gd name="T4" fmla="*/ 87 w 87"/>
                <a:gd name="T5" fmla="*/ 18 h 21"/>
                <a:gd name="T6" fmla="*/ 87 w 87"/>
                <a:gd name="T7" fmla="*/ 18 h 21"/>
                <a:gd name="T8" fmla="*/ 87 w 87"/>
                <a:gd name="T9" fmla="*/ 18 h 21"/>
                <a:gd name="T10" fmla="*/ 87 w 87"/>
                <a:gd name="T11" fmla="*/ 18 h 21"/>
                <a:gd name="T12" fmla="*/ 14 w 87"/>
                <a:gd name="T13" fmla="*/ 10 h 21"/>
                <a:gd name="T14" fmla="*/ 14 w 87"/>
                <a:gd name="T15" fmla="*/ 10 h 21"/>
                <a:gd name="T16" fmla="*/ 14 w 87"/>
                <a:gd name="T17" fmla="*/ 10 h 21"/>
                <a:gd name="T18" fmla="*/ 0 w 87"/>
                <a:gd name="T19" fmla="*/ 0 h 21"/>
                <a:gd name="T20" fmla="*/ 0 w 87"/>
                <a:gd name="T21" fmla="*/ 0 h 21"/>
                <a:gd name="T22" fmla="*/ 14 w 87"/>
                <a:gd name="T23" fmla="*/ 10 h 21"/>
                <a:gd name="T24" fmla="*/ 0 w 87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21">
                  <a:moveTo>
                    <a:pt x="87" y="18"/>
                  </a:moveTo>
                  <a:cubicBezTo>
                    <a:pt x="79" y="20"/>
                    <a:pt x="72" y="21"/>
                    <a:pt x="65" y="21"/>
                  </a:cubicBezTo>
                  <a:cubicBezTo>
                    <a:pt x="72" y="21"/>
                    <a:pt x="79" y="20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8" y="6"/>
                    <a:pt x="14" y="10"/>
                  </a:cubicBezTo>
                  <a:cubicBezTo>
                    <a:pt x="8" y="6"/>
                    <a:pt x="3" y="3"/>
                    <a:pt x="0" y="0"/>
                  </a:cubicBezTo>
                </a:path>
              </a:pathLst>
            </a:custGeom>
            <a:solidFill>
              <a:srgbClr val="D06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461"/>
            <p:cNvSpPr/>
            <p:nvPr/>
          </p:nvSpPr>
          <p:spPr bwMode="auto">
            <a:xfrm>
              <a:off x="9548813" y="1873250"/>
              <a:ext cx="244475" cy="95250"/>
            </a:xfrm>
            <a:custGeom>
              <a:avLst/>
              <a:gdLst>
                <a:gd name="T0" fmla="*/ 0 w 87"/>
                <a:gd name="T1" fmla="*/ 0 h 34"/>
                <a:gd name="T2" fmla="*/ 0 w 87"/>
                <a:gd name="T3" fmla="*/ 1 h 34"/>
                <a:gd name="T4" fmla="*/ 0 w 87"/>
                <a:gd name="T5" fmla="*/ 1 h 34"/>
                <a:gd name="T6" fmla="*/ 68 w 87"/>
                <a:gd name="T7" fmla="*/ 34 h 34"/>
                <a:gd name="T8" fmla="*/ 68 w 87"/>
                <a:gd name="T9" fmla="*/ 34 h 34"/>
                <a:gd name="T10" fmla="*/ 68 w 87"/>
                <a:gd name="T11" fmla="*/ 34 h 34"/>
                <a:gd name="T12" fmla="*/ 85 w 87"/>
                <a:gd name="T13" fmla="*/ 32 h 34"/>
                <a:gd name="T14" fmla="*/ 85 w 87"/>
                <a:gd name="T15" fmla="*/ 32 h 34"/>
                <a:gd name="T16" fmla="*/ 85 w 87"/>
                <a:gd name="T17" fmla="*/ 32 h 34"/>
                <a:gd name="T18" fmla="*/ 87 w 87"/>
                <a:gd name="T19" fmla="*/ 18 h 34"/>
                <a:gd name="T20" fmla="*/ 87 w 87"/>
                <a:gd name="T21" fmla="*/ 18 h 34"/>
                <a:gd name="T22" fmla="*/ 87 w 87"/>
                <a:gd name="T23" fmla="*/ 18 h 34"/>
                <a:gd name="T24" fmla="*/ 64 w 87"/>
                <a:gd name="T25" fmla="*/ 21 h 34"/>
                <a:gd name="T26" fmla="*/ 60 w 87"/>
                <a:gd name="T27" fmla="*/ 21 h 34"/>
                <a:gd name="T28" fmla="*/ 14 w 87"/>
                <a:gd name="T29" fmla="*/ 10 h 34"/>
                <a:gd name="T30" fmla="*/ 14 w 87"/>
                <a:gd name="T31" fmla="*/ 10 h 34"/>
                <a:gd name="T32" fmla="*/ 14 w 87"/>
                <a:gd name="T33" fmla="*/ 10 h 34"/>
                <a:gd name="T34" fmla="*/ 0 w 87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34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7" y="20"/>
                    <a:pt x="42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4" y="34"/>
                    <a:pt x="79" y="33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79" y="20"/>
                    <a:pt x="71" y="21"/>
                    <a:pt x="64" y="21"/>
                  </a:cubicBezTo>
                  <a:cubicBezTo>
                    <a:pt x="63" y="21"/>
                    <a:pt x="61" y="21"/>
                    <a:pt x="60" y="21"/>
                  </a:cubicBezTo>
                  <a:cubicBezTo>
                    <a:pt x="40" y="21"/>
                    <a:pt x="25" y="16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8" y="6"/>
                    <a:pt x="3" y="3"/>
                    <a:pt x="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462"/>
            <p:cNvSpPr>
              <a:spLocks noEditPoints="1"/>
            </p:cNvSpPr>
            <p:nvPr/>
          </p:nvSpPr>
          <p:spPr bwMode="auto">
            <a:xfrm>
              <a:off x="9548813" y="1876425"/>
              <a:ext cx="239713" cy="92075"/>
            </a:xfrm>
            <a:custGeom>
              <a:avLst/>
              <a:gdLst>
                <a:gd name="T0" fmla="*/ 68 w 85"/>
                <a:gd name="T1" fmla="*/ 33 h 33"/>
                <a:gd name="T2" fmla="*/ 68 w 85"/>
                <a:gd name="T3" fmla="*/ 33 h 33"/>
                <a:gd name="T4" fmla="*/ 68 w 85"/>
                <a:gd name="T5" fmla="*/ 33 h 33"/>
                <a:gd name="T6" fmla="*/ 68 w 85"/>
                <a:gd name="T7" fmla="*/ 33 h 33"/>
                <a:gd name="T8" fmla="*/ 85 w 85"/>
                <a:gd name="T9" fmla="*/ 31 h 33"/>
                <a:gd name="T10" fmla="*/ 68 w 85"/>
                <a:gd name="T11" fmla="*/ 33 h 33"/>
                <a:gd name="T12" fmla="*/ 85 w 85"/>
                <a:gd name="T13" fmla="*/ 31 h 33"/>
                <a:gd name="T14" fmla="*/ 85 w 85"/>
                <a:gd name="T15" fmla="*/ 31 h 33"/>
                <a:gd name="T16" fmla="*/ 85 w 85"/>
                <a:gd name="T17" fmla="*/ 31 h 33"/>
                <a:gd name="T18" fmla="*/ 85 w 85"/>
                <a:gd name="T19" fmla="*/ 31 h 33"/>
                <a:gd name="T20" fmla="*/ 85 w 85"/>
                <a:gd name="T21" fmla="*/ 31 h 33"/>
                <a:gd name="T22" fmla="*/ 85 w 85"/>
                <a:gd name="T23" fmla="*/ 31 h 33"/>
                <a:gd name="T24" fmla="*/ 0 w 85"/>
                <a:gd name="T25" fmla="*/ 0 h 33"/>
                <a:gd name="T26" fmla="*/ 0 w 85"/>
                <a:gd name="T27" fmla="*/ 0 h 33"/>
                <a:gd name="T28" fmla="*/ 0 w 85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33">
                  <a:moveTo>
                    <a:pt x="68" y="33"/>
                  </a:move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moveTo>
                    <a:pt x="85" y="31"/>
                  </a:moveTo>
                  <a:cubicBezTo>
                    <a:pt x="79" y="32"/>
                    <a:pt x="74" y="33"/>
                    <a:pt x="68" y="33"/>
                  </a:cubicBezTo>
                  <a:cubicBezTo>
                    <a:pt x="74" y="33"/>
                    <a:pt x="79" y="32"/>
                    <a:pt x="85" y="31"/>
                  </a:cubicBezTo>
                  <a:moveTo>
                    <a:pt x="85" y="31"/>
                  </a:move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463"/>
            <p:cNvSpPr/>
            <p:nvPr/>
          </p:nvSpPr>
          <p:spPr bwMode="auto">
            <a:xfrm>
              <a:off x="10066338" y="1276350"/>
              <a:ext cx="371475" cy="196850"/>
            </a:xfrm>
            <a:custGeom>
              <a:avLst/>
              <a:gdLst>
                <a:gd name="T0" fmla="*/ 132 w 132"/>
                <a:gd name="T1" fmla="*/ 36 h 70"/>
                <a:gd name="T2" fmla="*/ 132 w 132"/>
                <a:gd name="T3" fmla="*/ 39 h 70"/>
                <a:gd name="T4" fmla="*/ 66 w 132"/>
                <a:gd name="T5" fmla="*/ 70 h 70"/>
                <a:gd name="T6" fmla="*/ 0 w 132"/>
                <a:gd name="T7" fmla="*/ 45 h 70"/>
                <a:gd name="T8" fmla="*/ 4 w 132"/>
                <a:gd name="T9" fmla="*/ 7 h 70"/>
                <a:gd name="T10" fmla="*/ 127 w 132"/>
                <a:gd name="T11" fmla="*/ 0 h 70"/>
                <a:gd name="T12" fmla="*/ 132 w 132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70">
                  <a:moveTo>
                    <a:pt x="132" y="36"/>
                  </a:moveTo>
                  <a:cubicBezTo>
                    <a:pt x="132" y="39"/>
                    <a:pt x="132" y="39"/>
                    <a:pt x="132" y="39"/>
                  </a:cubicBezTo>
                  <a:cubicBezTo>
                    <a:pt x="132" y="39"/>
                    <a:pt x="122" y="70"/>
                    <a:pt x="66" y="70"/>
                  </a:cubicBezTo>
                  <a:cubicBezTo>
                    <a:pt x="9" y="70"/>
                    <a:pt x="0" y="45"/>
                    <a:pt x="0" y="4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3" y="10"/>
                    <a:pt x="86" y="8"/>
                    <a:pt x="127" y="0"/>
                  </a:cubicBezTo>
                  <a:cubicBezTo>
                    <a:pt x="132" y="36"/>
                    <a:pt x="132" y="36"/>
                    <a:pt x="132" y="36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464"/>
            <p:cNvSpPr>
              <a:spLocks noEditPoints="1"/>
            </p:cNvSpPr>
            <p:nvPr/>
          </p:nvSpPr>
          <p:spPr bwMode="auto">
            <a:xfrm>
              <a:off x="10086975" y="1279525"/>
              <a:ext cx="319088" cy="19050"/>
            </a:xfrm>
            <a:custGeom>
              <a:avLst/>
              <a:gdLst>
                <a:gd name="T0" fmla="*/ 31 w 114"/>
                <a:gd name="T1" fmla="*/ 7 h 7"/>
                <a:gd name="T2" fmla="*/ 31 w 114"/>
                <a:gd name="T3" fmla="*/ 7 h 7"/>
                <a:gd name="T4" fmla="*/ 31 w 114"/>
                <a:gd name="T5" fmla="*/ 7 h 7"/>
                <a:gd name="T6" fmla="*/ 31 w 114"/>
                <a:gd name="T7" fmla="*/ 7 h 7"/>
                <a:gd name="T8" fmla="*/ 0 w 114"/>
                <a:gd name="T9" fmla="*/ 6 h 7"/>
                <a:gd name="T10" fmla="*/ 0 w 114"/>
                <a:gd name="T11" fmla="*/ 6 h 7"/>
                <a:gd name="T12" fmla="*/ 0 w 114"/>
                <a:gd name="T13" fmla="*/ 6 h 7"/>
                <a:gd name="T14" fmla="*/ 114 w 114"/>
                <a:gd name="T15" fmla="*/ 0 h 7"/>
                <a:gd name="T16" fmla="*/ 31 w 114"/>
                <a:gd name="T17" fmla="*/ 7 h 7"/>
                <a:gd name="T18" fmla="*/ 114 w 114"/>
                <a:gd name="T19" fmla="*/ 0 h 7"/>
                <a:gd name="T20" fmla="*/ 114 w 1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7">
                  <a:moveTo>
                    <a:pt x="31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14" y="0"/>
                  </a:moveTo>
                  <a:cubicBezTo>
                    <a:pt x="86" y="5"/>
                    <a:pt x="58" y="7"/>
                    <a:pt x="31" y="7"/>
                  </a:cubicBezTo>
                  <a:cubicBezTo>
                    <a:pt x="58" y="7"/>
                    <a:pt x="86" y="5"/>
                    <a:pt x="114" y="0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465"/>
            <p:cNvSpPr/>
            <p:nvPr/>
          </p:nvSpPr>
          <p:spPr bwMode="auto">
            <a:xfrm>
              <a:off x="10066338" y="1279525"/>
              <a:ext cx="339725" cy="123825"/>
            </a:xfrm>
            <a:custGeom>
              <a:avLst/>
              <a:gdLst>
                <a:gd name="T0" fmla="*/ 121 w 121"/>
                <a:gd name="T1" fmla="*/ 0 h 44"/>
                <a:gd name="T2" fmla="*/ 38 w 121"/>
                <a:gd name="T3" fmla="*/ 7 h 44"/>
                <a:gd name="T4" fmla="*/ 38 w 121"/>
                <a:gd name="T5" fmla="*/ 7 h 44"/>
                <a:gd name="T6" fmla="*/ 38 w 121"/>
                <a:gd name="T7" fmla="*/ 7 h 44"/>
                <a:gd name="T8" fmla="*/ 38 w 121"/>
                <a:gd name="T9" fmla="*/ 7 h 44"/>
                <a:gd name="T10" fmla="*/ 38 w 121"/>
                <a:gd name="T11" fmla="*/ 7 h 44"/>
                <a:gd name="T12" fmla="*/ 7 w 121"/>
                <a:gd name="T13" fmla="*/ 6 h 44"/>
                <a:gd name="T14" fmla="*/ 7 w 121"/>
                <a:gd name="T15" fmla="*/ 6 h 44"/>
                <a:gd name="T16" fmla="*/ 5 w 121"/>
                <a:gd name="T17" fmla="*/ 6 h 44"/>
                <a:gd name="T18" fmla="*/ 5 w 121"/>
                <a:gd name="T19" fmla="*/ 6 h 44"/>
                <a:gd name="T20" fmla="*/ 5 w 121"/>
                <a:gd name="T21" fmla="*/ 6 h 44"/>
                <a:gd name="T22" fmla="*/ 4 w 121"/>
                <a:gd name="T23" fmla="*/ 6 h 44"/>
                <a:gd name="T24" fmla="*/ 4 w 121"/>
                <a:gd name="T25" fmla="*/ 6 h 44"/>
                <a:gd name="T26" fmla="*/ 0 w 121"/>
                <a:gd name="T27" fmla="*/ 44 h 44"/>
                <a:gd name="T28" fmla="*/ 0 w 121"/>
                <a:gd name="T29" fmla="*/ 44 h 44"/>
                <a:gd name="T30" fmla="*/ 121 w 121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44">
                  <a:moveTo>
                    <a:pt x="121" y="0"/>
                  </a:moveTo>
                  <a:cubicBezTo>
                    <a:pt x="93" y="5"/>
                    <a:pt x="65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27" y="7"/>
                    <a:pt x="1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1"/>
                    <a:pt x="88" y="25"/>
                    <a:pt x="121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466"/>
            <p:cNvSpPr/>
            <p:nvPr/>
          </p:nvSpPr>
          <p:spPr bwMode="auto">
            <a:xfrm>
              <a:off x="10066338" y="1276350"/>
              <a:ext cx="371475" cy="196850"/>
            </a:xfrm>
            <a:custGeom>
              <a:avLst/>
              <a:gdLst>
                <a:gd name="T0" fmla="*/ 132 w 132"/>
                <a:gd name="T1" fmla="*/ 36 h 70"/>
                <a:gd name="T2" fmla="*/ 127 w 132"/>
                <a:gd name="T3" fmla="*/ 0 h 70"/>
                <a:gd name="T4" fmla="*/ 121 w 132"/>
                <a:gd name="T5" fmla="*/ 1 h 70"/>
                <a:gd name="T6" fmla="*/ 0 w 132"/>
                <a:gd name="T7" fmla="*/ 45 h 70"/>
                <a:gd name="T8" fmla="*/ 66 w 132"/>
                <a:gd name="T9" fmla="*/ 70 h 70"/>
                <a:gd name="T10" fmla="*/ 132 w 132"/>
                <a:gd name="T11" fmla="*/ 39 h 70"/>
                <a:gd name="T12" fmla="*/ 132 w 132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70">
                  <a:moveTo>
                    <a:pt x="132" y="36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5" y="0"/>
                    <a:pt x="123" y="1"/>
                    <a:pt x="121" y="1"/>
                  </a:cubicBezTo>
                  <a:cubicBezTo>
                    <a:pt x="88" y="26"/>
                    <a:pt x="44" y="42"/>
                    <a:pt x="0" y="45"/>
                  </a:cubicBezTo>
                  <a:cubicBezTo>
                    <a:pt x="1" y="46"/>
                    <a:pt x="11" y="70"/>
                    <a:pt x="66" y="70"/>
                  </a:cubicBezTo>
                  <a:cubicBezTo>
                    <a:pt x="122" y="70"/>
                    <a:pt x="132" y="39"/>
                    <a:pt x="132" y="39"/>
                  </a:cubicBezTo>
                  <a:lnTo>
                    <a:pt x="132" y="36"/>
                  </a:ln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4" name="Freeform 467"/>
            <p:cNvSpPr/>
            <p:nvPr/>
          </p:nvSpPr>
          <p:spPr bwMode="auto">
            <a:xfrm>
              <a:off x="9647238" y="204788"/>
              <a:ext cx="1400175" cy="1100138"/>
            </a:xfrm>
            <a:custGeom>
              <a:avLst/>
              <a:gdLst>
                <a:gd name="T0" fmla="*/ 153 w 498"/>
                <a:gd name="T1" fmla="*/ 389 h 392"/>
                <a:gd name="T2" fmla="*/ 78 w 498"/>
                <a:gd name="T3" fmla="*/ 373 h 392"/>
                <a:gd name="T4" fmla="*/ 7 w 498"/>
                <a:gd name="T5" fmla="*/ 199 h 392"/>
                <a:gd name="T6" fmla="*/ 134 w 498"/>
                <a:gd name="T7" fmla="*/ 170 h 392"/>
                <a:gd name="T8" fmla="*/ 135 w 498"/>
                <a:gd name="T9" fmla="*/ 175 h 392"/>
                <a:gd name="T10" fmla="*/ 255 w 498"/>
                <a:gd name="T11" fmla="*/ 147 h 392"/>
                <a:gd name="T12" fmla="*/ 372 w 498"/>
                <a:gd name="T13" fmla="*/ 0 h 392"/>
                <a:gd name="T14" fmla="*/ 373 w 498"/>
                <a:gd name="T15" fmla="*/ 0 h 392"/>
                <a:gd name="T16" fmla="*/ 455 w 498"/>
                <a:gd name="T17" fmla="*/ 195 h 392"/>
                <a:gd name="T18" fmla="*/ 455 w 498"/>
                <a:gd name="T19" fmla="*/ 196 h 392"/>
                <a:gd name="T20" fmla="*/ 494 w 498"/>
                <a:gd name="T21" fmla="*/ 226 h 392"/>
                <a:gd name="T22" fmla="*/ 418 w 498"/>
                <a:gd name="T23" fmla="*/ 301 h 392"/>
                <a:gd name="T24" fmla="*/ 276 w 498"/>
                <a:gd name="T25" fmla="*/ 382 h 392"/>
                <a:gd name="T26" fmla="*/ 153 w 498"/>
                <a:gd name="T27" fmla="*/ 38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8" h="392">
                  <a:moveTo>
                    <a:pt x="153" y="389"/>
                  </a:moveTo>
                  <a:cubicBezTo>
                    <a:pt x="124" y="387"/>
                    <a:pt x="97" y="381"/>
                    <a:pt x="78" y="373"/>
                  </a:cubicBezTo>
                  <a:cubicBezTo>
                    <a:pt x="0" y="340"/>
                    <a:pt x="6" y="218"/>
                    <a:pt x="7" y="199"/>
                  </a:cubicBezTo>
                  <a:cubicBezTo>
                    <a:pt x="54" y="198"/>
                    <a:pt x="125" y="173"/>
                    <a:pt x="134" y="170"/>
                  </a:cubicBezTo>
                  <a:cubicBezTo>
                    <a:pt x="134" y="172"/>
                    <a:pt x="134" y="174"/>
                    <a:pt x="135" y="175"/>
                  </a:cubicBezTo>
                  <a:cubicBezTo>
                    <a:pt x="142" y="188"/>
                    <a:pt x="187" y="190"/>
                    <a:pt x="255" y="147"/>
                  </a:cubicBezTo>
                  <a:cubicBezTo>
                    <a:pt x="323" y="105"/>
                    <a:pt x="372" y="0"/>
                    <a:pt x="372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76" y="35"/>
                    <a:pt x="391" y="145"/>
                    <a:pt x="455" y="195"/>
                  </a:cubicBezTo>
                  <a:cubicBezTo>
                    <a:pt x="455" y="196"/>
                    <a:pt x="455" y="196"/>
                    <a:pt x="455" y="196"/>
                  </a:cubicBezTo>
                  <a:cubicBezTo>
                    <a:pt x="472" y="192"/>
                    <a:pt x="493" y="203"/>
                    <a:pt x="494" y="226"/>
                  </a:cubicBezTo>
                  <a:cubicBezTo>
                    <a:pt x="498" y="304"/>
                    <a:pt x="418" y="301"/>
                    <a:pt x="418" y="301"/>
                  </a:cubicBezTo>
                  <a:cubicBezTo>
                    <a:pt x="397" y="343"/>
                    <a:pt x="339" y="369"/>
                    <a:pt x="276" y="382"/>
                  </a:cubicBezTo>
                  <a:cubicBezTo>
                    <a:pt x="235" y="390"/>
                    <a:pt x="192" y="392"/>
                    <a:pt x="153" y="389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468"/>
            <p:cNvSpPr>
              <a:spLocks noEditPoints="1"/>
            </p:cNvSpPr>
            <p:nvPr/>
          </p:nvSpPr>
          <p:spPr bwMode="auto">
            <a:xfrm>
              <a:off x="10091738" y="684213"/>
              <a:ext cx="142875" cy="33338"/>
            </a:xfrm>
            <a:custGeom>
              <a:avLst/>
              <a:gdLst>
                <a:gd name="T0" fmla="*/ 0 w 51"/>
                <a:gd name="T1" fmla="*/ 12 h 12"/>
                <a:gd name="T2" fmla="*/ 0 w 51"/>
                <a:gd name="T3" fmla="*/ 12 h 12"/>
                <a:gd name="T4" fmla="*/ 0 w 51"/>
                <a:gd name="T5" fmla="*/ 12 h 12"/>
                <a:gd name="T6" fmla="*/ 0 w 51"/>
                <a:gd name="T7" fmla="*/ 12 h 12"/>
                <a:gd name="T8" fmla="*/ 51 w 51"/>
                <a:gd name="T9" fmla="*/ 0 h 12"/>
                <a:gd name="T10" fmla="*/ 49 w 51"/>
                <a:gd name="T11" fmla="*/ 1 h 12"/>
                <a:gd name="T12" fmla="*/ 49 w 51"/>
                <a:gd name="T13" fmla="*/ 1 h 12"/>
                <a:gd name="T14" fmla="*/ 49 w 51"/>
                <a:gd name="T15" fmla="*/ 1 h 12"/>
                <a:gd name="T16" fmla="*/ 1 w 51"/>
                <a:gd name="T17" fmla="*/ 12 h 12"/>
                <a:gd name="T18" fmla="*/ 51 w 51"/>
                <a:gd name="T19" fmla="*/ 0 h 12"/>
                <a:gd name="T20" fmla="*/ 51 w 51"/>
                <a:gd name="T21" fmla="*/ 0 h 12"/>
                <a:gd name="T22" fmla="*/ 51 w 51"/>
                <a:gd name="T23" fmla="*/ 0 h 12"/>
                <a:gd name="T24" fmla="*/ 51 w 5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51" y="0"/>
                  </a:moveTo>
                  <a:cubicBezTo>
                    <a:pt x="50" y="0"/>
                    <a:pt x="50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29" y="9"/>
                    <a:pt x="13" y="12"/>
                    <a:pt x="1" y="12"/>
                  </a:cubicBezTo>
                  <a:cubicBezTo>
                    <a:pt x="14" y="12"/>
                    <a:pt x="31" y="8"/>
                    <a:pt x="51" y="0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469"/>
            <p:cNvSpPr/>
            <p:nvPr/>
          </p:nvSpPr>
          <p:spPr bwMode="auto">
            <a:xfrm>
              <a:off x="9664700" y="225425"/>
              <a:ext cx="1020763" cy="588963"/>
            </a:xfrm>
            <a:custGeom>
              <a:avLst/>
              <a:gdLst>
                <a:gd name="T0" fmla="*/ 363 w 363"/>
                <a:gd name="T1" fmla="*/ 0 h 210"/>
                <a:gd name="T2" fmla="*/ 359 w 363"/>
                <a:gd name="T3" fmla="*/ 7 h 210"/>
                <a:gd name="T4" fmla="*/ 346 w 363"/>
                <a:gd name="T5" fmla="*/ 30 h 210"/>
                <a:gd name="T6" fmla="*/ 249 w 363"/>
                <a:gd name="T7" fmla="*/ 140 h 210"/>
                <a:gd name="T8" fmla="*/ 249 w 363"/>
                <a:gd name="T9" fmla="*/ 140 h 210"/>
                <a:gd name="T10" fmla="*/ 249 w 363"/>
                <a:gd name="T11" fmla="*/ 140 h 210"/>
                <a:gd name="T12" fmla="*/ 249 w 363"/>
                <a:gd name="T13" fmla="*/ 140 h 210"/>
                <a:gd name="T14" fmla="*/ 249 w 363"/>
                <a:gd name="T15" fmla="*/ 140 h 210"/>
                <a:gd name="T16" fmla="*/ 249 w 363"/>
                <a:gd name="T17" fmla="*/ 140 h 210"/>
                <a:gd name="T18" fmla="*/ 249 w 363"/>
                <a:gd name="T19" fmla="*/ 140 h 210"/>
                <a:gd name="T20" fmla="*/ 249 w 363"/>
                <a:gd name="T21" fmla="*/ 140 h 210"/>
                <a:gd name="T22" fmla="*/ 249 w 363"/>
                <a:gd name="T23" fmla="*/ 140 h 210"/>
                <a:gd name="T24" fmla="*/ 203 w 363"/>
                <a:gd name="T25" fmla="*/ 164 h 210"/>
                <a:gd name="T26" fmla="*/ 203 w 363"/>
                <a:gd name="T27" fmla="*/ 164 h 210"/>
                <a:gd name="T28" fmla="*/ 203 w 363"/>
                <a:gd name="T29" fmla="*/ 164 h 210"/>
                <a:gd name="T30" fmla="*/ 153 w 363"/>
                <a:gd name="T31" fmla="*/ 176 h 210"/>
                <a:gd name="T32" fmla="*/ 152 w 363"/>
                <a:gd name="T33" fmla="*/ 176 h 210"/>
                <a:gd name="T34" fmla="*/ 152 w 363"/>
                <a:gd name="T35" fmla="*/ 176 h 210"/>
                <a:gd name="T36" fmla="*/ 152 w 363"/>
                <a:gd name="T37" fmla="*/ 176 h 210"/>
                <a:gd name="T38" fmla="*/ 152 w 363"/>
                <a:gd name="T39" fmla="*/ 176 h 210"/>
                <a:gd name="T40" fmla="*/ 129 w 363"/>
                <a:gd name="T41" fmla="*/ 169 h 210"/>
                <a:gd name="T42" fmla="*/ 129 w 363"/>
                <a:gd name="T43" fmla="*/ 169 h 210"/>
                <a:gd name="T44" fmla="*/ 129 w 363"/>
                <a:gd name="T45" fmla="*/ 169 h 210"/>
                <a:gd name="T46" fmla="*/ 129 w 363"/>
                <a:gd name="T47" fmla="*/ 168 h 210"/>
                <a:gd name="T48" fmla="*/ 129 w 363"/>
                <a:gd name="T49" fmla="*/ 168 h 210"/>
                <a:gd name="T50" fmla="*/ 129 w 363"/>
                <a:gd name="T51" fmla="*/ 168 h 210"/>
                <a:gd name="T52" fmla="*/ 129 w 363"/>
                <a:gd name="T53" fmla="*/ 168 h 210"/>
                <a:gd name="T54" fmla="*/ 128 w 363"/>
                <a:gd name="T55" fmla="*/ 164 h 210"/>
                <a:gd name="T56" fmla="*/ 128 w 363"/>
                <a:gd name="T57" fmla="*/ 163 h 210"/>
                <a:gd name="T58" fmla="*/ 128 w 363"/>
                <a:gd name="T59" fmla="*/ 163 h 210"/>
                <a:gd name="T60" fmla="*/ 128 w 363"/>
                <a:gd name="T61" fmla="*/ 163 h 210"/>
                <a:gd name="T62" fmla="*/ 127 w 363"/>
                <a:gd name="T63" fmla="*/ 163 h 210"/>
                <a:gd name="T64" fmla="*/ 1 w 363"/>
                <a:gd name="T65" fmla="*/ 192 h 210"/>
                <a:gd name="T66" fmla="*/ 1 w 363"/>
                <a:gd name="T67" fmla="*/ 192 h 210"/>
                <a:gd name="T68" fmla="*/ 1 w 363"/>
                <a:gd name="T69" fmla="*/ 192 h 210"/>
                <a:gd name="T70" fmla="*/ 0 w 363"/>
                <a:gd name="T71" fmla="*/ 209 h 210"/>
                <a:gd name="T72" fmla="*/ 19 w 363"/>
                <a:gd name="T73" fmla="*/ 210 h 210"/>
                <a:gd name="T74" fmla="*/ 133 w 363"/>
                <a:gd name="T75" fmla="*/ 173 h 210"/>
                <a:gd name="T76" fmla="*/ 152 w 363"/>
                <a:gd name="T77" fmla="*/ 186 h 210"/>
                <a:gd name="T78" fmla="*/ 171 w 363"/>
                <a:gd name="T79" fmla="*/ 187 h 210"/>
                <a:gd name="T80" fmla="*/ 363 w 363"/>
                <a:gd name="T8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3" h="210">
                  <a:moveTo>
                    <a:pt x="363" y="0"/>
                  </a:moveTo>
                  <a:cubicBezTo>
                    <a:pt x="362" y="2"/>
                    <a:pt x="361" y="4"/>
                    <a:pt x="359" y="7"/>
                  </a:cubicBezTo>
                  <a:cubicBezTo>
                    <a:pt x="356" y="13"/>
                    <a:pt x="352" y="21"/>
                    <a:pt x="346" y="30"/>
                  </a:cubicBezTo>
                  <a:cubicBezTo>
                    <a:pt x="326" y="64"/>
                    <a:pt x="291" y="114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49" y="140"/>
                    <a:pt x="249" y="140"/>
                    <a:pt x="249" y="140"/>
                  </a:cubicBezTo>
                  <a:cubicBezTo>
                    <a:pt x="232" y="151"/>
                    <a:pt x="217" y="158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183" y="172"/>
                    <a:pt x="166" y="176"/>
                    <a:pt x="153" y="176"/>
                  </a:cubicBezTo>
                  <a:cubicBezTo>
                    <a:pt x="153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40" y="176"/>
                    <a:pt x="132" y="173"/>
                    <a:pt x="129" y="169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29" y="168"/>
                    <a:pt x="129" y="168"/>
                    <a:pt x="129" y="168"/>
                  </a:cubicBezTo>
                  <a:cubicBezTo>
                    <a:pt x="128" y="167"/>
                    <a:pt x="128" y="165"/>
                    <a:pt x="128" y="164"/>
                  </a:cubicBezTo>
                  <a:cubicBezTo>
                    <a:pt x="128" y="163"/>
                    <a:pt x="128" y="163"/>
                    <a:pt x="128" y="163"/>
                  </a:cubicBezTo>
                  <a:cubicBezTo>
                    <a:pt x="128" y="163"/>
                    <a:pt x="128" y="163"/>
                    <a:pt x="128" y="163"/>
                  </a:cubicBezTo>
                  <a:cubicBezTo>
                    <a:pt x="128" y="163"/>
                    <a:pt x="128" y="163"/>
                    <a:pt x="128" y="163"/>
                  </a:cubicBezTo>
                  <a:cubicBezTo>
                    <a:pt x="127" y="163"/>
                    <a:pt x="127" y="163"/>
                    <a:pt x="127" y="163"/>
                  </a:cubicBezTo>
                  <a:cubicBezTo>
                    <a:pt x="115" y="167"/>
                    <a:pt x="47" y="191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96"/>
                    <a:pt x="0" y="201"/>
                    <a:pt x="0" y="209"/>
                  </a:cubicBezTo>
                  <a:cubicBezTo>
                    <a:pt x="7" y="210"/>
                    <a:pt x="13" y="210"/>
                    <a:pt x="19" y="210"/>
                  </a:cubicBezTo>
                  <a:cubicBezTo>
                    <a:pt x="60" y="210"/>
                    <a:pt x="102" y="196"/>
                    <a:pt x="133" y="173"/>
                  </a:cubicBezTo>
                  <a:cubicBezTo>
                    <a:pt x="138" y="181"/>
                    <a:pt x="144" y="186"/>
                    <a:pt x="152" y="186"/>
                  </a:cubicBezTo>
                  <a:cubicBezTo>
                    <a:pt x="159" y="187"/>
                    <a:pt x="165" y="187"/>
                    <a:pt x="171" y="187"/>
                  </a:cubicBezTo>
                  <a:cubicBezTo>
                    <a:pt x="270" y="187"/>
                    <a:pt x="340" y="95"/>
                    <a:pt x="363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470"/>
            <p:cNvSpPr/>
            <p:nvPr/>
          </p:nvSpPr>
          <p:spPr bwMode="auto">
            <a:xfrm>
              <a:off x="9664700" y="204788"/>
              <a:ext cx="1382713" cy="1100138"/>
            </a:xfrm>
            <a:custGeom>
              <a:avLst/>
              <a:gdLst>
                <a:gd name="T0" fmla="*/ 488 w 492"/>
                <a:gd name="T1" fmla="*/ 226 h 392"/>
                <a:gd name="T2" fmla="*/ 449 w 492"/>
                <a:gd name="T3" fmla="*/ 196 h 392"/>
                <a:gd name="T4" fmla="*/ 449 w 492"/>
                <a:gd name="T5" fmla="*/ 195 h 392"/>
                <a:gd name="T6" fmla="*/ 367 w 492"/>
                <a:gd name="T7" fmla="*/ 0 h 392"/>
                <a:gd name="T8" fmla="*/ 366 w 492"/>
                <a:gd name="T9" fmla="*/ 0 h 392"/>
                <a:gd name="T10" fmla="*/ 363 w 492"/>
                <a:gd name="T11" fmla="*/ 7 h 392"/>
                <a:gd name="T12" fmla="*/ 152 w 492"/>
                <a:gd name="T13" fmla="*/ 193 h 392"/>
                <a:gd name="T14" fmla="*/ 133 w 492"/>
                <a:gd name="T15" fmla="*/ 180 h 392"/>
                <a:gd name="T16" fmla="*/ 0 w 492"/>
                <a:gd name="T17" fmla="*/ 216 h 392"/>
                <a:gd name="T18" fmla="*/ 72 w 492"/>
                <a:gd name="T19" fmla="*/ 373 h 392"/>
                <a:gd name="T20" fmla="*/ 147 w 492"/>
                <a:gd name="T21" fmla="*/ 389 h 392"/>
                <a:gd name="T22" fmla="*/ 270 w 492"/>
                <a:gd name="T23" fmla="*/ 382 h 392"/>
                <a:gd name="T24" fmla="*/ 412 w 492"/>
                <a:gd name="T25" fmla="*/ 301 h 392"/>
                <a:gd name="T26" fmla="*/ 488 w 492"/>
                <a:gd name="T27" fmla="*/ 22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2" h="392">
                  <a:moveTo>
                    <a:pt x="488" y="226"/>
                  </a:moveTo>
                  <a:cubicBezTo>
                    <a:pt x="487" y="203"/>
                    <a:pt x="466" y="192"/>
                    <a:pt x="449" y="196"/>
                  </a:cubicBezTo>
                  <a:cubicBezTo>
                    <a:pt x="449" y="195"/>
                    <a:pt x="449" y="195"/>
                    <a:pt x="449" y="195"/>
                  </a:cubicBezTo>
                  <a:cubicBezTo>
                    <a:pt x="385" y="145"/>
                    <a:pt x="370" y="35"/>
                    <a:pt x="367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6" y="0"/>
                    <a:pt x="365" y="2"/>
                    <a:pt x="363" y="7"/>
                  </a:cubicBezTo>
                  <a:cubicBezTo>
                    <a:pt x="339" y="108"/>
                    <a:pt x="262" y="205"/>
                    <a:pt x="152" y="193"/>
                  </a:cubicBezTo>
                  <a:cubicBezTo>
                    <a:pt x="144" y="193"/>
                    <a:pt x="138" y="188"/>
                    <a:pt x="133" y="180"/>
                  </a:cubicBezTo>
                  <a:cubicBezTo>
                    <a:pt x="97" y="206"/>
                    <a:pt x="46" y="222"/>
                    <a:pt x="0" y="216"/>
                  </a:cubicBezTo>
                  <a:cubicBezTo>
                    <a:pt x="0" y="256"/>
                    <a:pt x="7" y="345"/>
                    <a:pt x="72" y="373"/>
                  </a:cubicBezTo>
                  <a:cubicBezTo>
                    <a:pt x="91" y="381"/>
                    <a:pt x="118" y="387"/>
                    <a:pt x="147" y="389"/>
                  </a:cubicBezTo>
                  <a:cubicBezTo>
                    <a:pt x="186" y="392"/>
                    <a:pt x="229" y="390"/>
                    <a:pt x="270" y="382"/>
                  </a:cubicBezTo>
                  <a:cubicBezTo>
                    <a:pt x="333" y="369"/>
                    <a:pt x="391" y="343"/>
                    <a:pt x="412" y="301"/>
                  </a:cubicBezTo>
                  <a:cubicBezTo>
                    <a:pt x="412" y="301"/>
                    <a:pt x="492" y="304"/>
                    <a:pt x="488" y="22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471"/>
            <p:cNvSpPr/>
            <p:nvPr/>
          </p:nvSpPr>
          <p:spPr bwMode="auto">
            <a:xfrm>
              <a:off x="9350375" y="-352425"/>
              <a:ext cx="1876425" cy="1906588"/>
            </a:xfrm>
            <a:custGeom>
              <a:avLst/>
              <a:gdLst>
                <a:gd name="T0" fmla="*/ 537 w 668"/>
                <a:gd name="T1" fmla="*/ 412 h 680"/>
                <a:gd name="T2" fmla="*/ 479 w 668"/>
                <a:gd name="T3" fmla="*/ 199 h 680"/>
                <a:gd name="T4" fmla="*/ 478 w 668"/>
                <a:gd name="T5" fmla="*/ 199 h 680"/>
                <a:gd name="T6" fmla="*/ 361 w 668"/>
                <a:gd name="T7" fmla="*/ 346 h 680"/>
                <a:gd name="T8" fmla="*/ 241 w 668"/>
                <a:gd name="T9" fmla="*/ 374 h 680"/>
                <a:gd name="T10" fmla="*/ 240 w 668"/>
                <a:gd name="T11" fmla="*/ 369 h 680"/>
                <a:gd name="T12" fmla="*/ 113 w 668"/>
                <a:gd name="T13" fmla="*/ 398 h 680"/>
                <a:gd name="T14" fmla="*/ 184 w 668"/>
                <a:gd name="T15" fmla="*/ 572 h 680"/>
                <a:gd name="T16" fmla="*/ 259 w 668"/>
                <a:gd name="T17" fmla="*/ 588 h 680"/>
                <a:gd name="T18" fmla="*/ 255 w 668"/>
                <a:gd name="T19" fmla="*/ 626 h 680"/>
                <a:gd name="T20" fmla="*/ 162 w 668"/>
                <a:gd name="T21" fmla="*/ 626 h 680"/>
                <a:gd name="T22" fmla="*/ 115 w 668"/>
                <a:gd name="T23" fmla="*/ 680 h 680"/>
                <a:gd name="T24" fmla="*/ 113 w 668"/>
                <a:gd name="T25" fmla="*/ 679 h 680"/>
                <a:gd name="T26" fmla="*/ 71 w 668"/>
                <a:gd name="T27" fmla="*/ 557 h 680"/>
                <a:gd name="T28" fmla="*/ 43 w 668"/>
                <a:gd name="T29" fmla="*/ 576 h 680"/>
                <a:gd name="T30" fmla="*/ 32 w 668"/>
                <a:gd name="T31" fmla="*/ 249 h 680"/>
                <a:gd name="T32" fmla="*/ 261 w 668"/>
                <a:gd name="T33" fmla="*/ 43 h 680"/>
                <a:gd name="T34" fmla="*/ 494 w 668"/>
                <a:gd name="T35" fmla="*/ 96 h 680"/>
                <a:gd name="T36" fmla="*/ 640 w 668"/>
                <a:gd name="T37" fmla="*/ 217 h 680"/>
                <a:gd name="T38" fmla="*/ 642 w 668"/>
                <a:gd name="T39" fmla="*/ 597 h 680"/>
                <a:gd name="T40" fmla="*/ 612 w 668"/>
                <a:gd name="T41" fmla="*/ 595 h 680"/>
                <a:gd name="T42" fmla="*/ 587 w 668"/>
                <a:gd name="T43" fmla="*/ 671 h 680"/>
                <a:gd name="T44" fmla="*/ 586 w 668"/>
                <a:gd name="T45" fmla="*/ 672 h 680"/>
                <a:gd name="T46" fmla="*/ 517 w 668"/>
                <a:gd name="T47" fmla="*/ 608 h 680"/>
                <a:gd name="T48" fmla="*/ 387 w 668"/>
                <a:gd name="T49" fmla="*/ 617 h 680"/>
                <a:gd name="T50" fmla="*/ 382 w 668"/>
                <a:gd name="T51" fmla="*/ 581 h 680"/>
                <a:gd name="T52" fmla="*/ 524 w 668"/>
                <a:gd name="T53" fmla="*/ 500 h 680"/>
                <a:gd name="T54" fmla="*/ 600 w 668"/>
                <a:gd name="T55" fmla="*/ 425 h 680"/>
                <a:gd name="T56" fmla="*/ 537 w 668"/>
                <a:gd name="T57" fmla="*/ 412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68" h="680">
                  <a:moveTo>
                    <a:pt x="537" y="412"/>
                  </a:moveTo>
                  <a:cubicBezTo>
                    <a:pt x="474" y="362"/>
                    <a:pt x="482" y="234"/>
                    <a:pt x="479" y="199"/>
                  </a:cubicBezTo>
                  <a:cubicBezTo>
                    <a:pt x="478" y="199"/>
                    <a:pt x="478" y="199"/>
                    <a:pt x="478" y="199"/>
                  </a:cubicBezTo>
                  <a:cubicBezTo>
                    <a:pt x="478" y="199"/>
                    <a:pt x="429" y="304"/>
                    <a:pt x="361" y="346"/>
                  </a:cubicBezTo>
                  <a:cubicBezTo>
                    <a:pt x="293" y="389"/>
                    <a:pt x="248" y="387"/>
                    <a:pt x="241" y="374"/>
                  </a:cubicBezTo>
                  <a:cubicBezTo>
                    <a:pt x="240" y="373"/>
                    <a:pt x="240" y="371"/>
                    <a:pt x="240" y="369"/>
                  </a:cubicBezTo>
                  <a:cubicBezTo>
                    <a:pt x="231" y="372"/>
                    <a:pt x="160" y="397"/>
                    <a:pt x="113" y="398"/>
                  </a:cubicBezTo>
                  <a:cubicBezTo>
                    <a:pt x="112" y="417"/>
                    <a:pt x="106" y="539"/>
                    <a:pt x="184" y="572"/>
                  </a:cubicBezTo>
                  <a:cubicBezTo>
                    <a:pt x="203" y="580"/>
                    <a:pt x="230" y="586"/>
                    <a:pt x="259" y="588"/>
                  </a:cubicBezTo>
                  <a:cubicBezTo>
                    <a:pt x="255" y="626"/>
                    <a:pt x="255" y="626"/>
                    <a:pt x="255" y="626"/>
                  </a:cubicBezTo>
                  <a:cubicBezTo>
                    <a:pt x="255" y="626"/>
                    <a:pt x="215" y="601"/>
                    <a:pt x="162" y="626"/>
                  </a:cubicBezTo>
                  <a:cubicBezTo>
                    <a:pt x="149" y="632"/>
                    <a:pt x="132" y="652"/>
                    <a:pt x="115" y="680"/>
                  </a:cubicBezTo>
                  <a:cubicBezTo>
                    <a:pt x="113" y="679"/>
                    <a:pt x="113" y="679"/>
                    <a:pt x="113" y="679"/>
                  </a:cubicBezTo>
                  <a:cubicBezTo>
                    <a:pt x="91" y="637"/>
                    <a:pt x="71" y="557"/>
                    <a:pt x="71" y="557"/>
                  </a:cubicBezTo>
                  <a:cubicBezTo>
                    <a:pt x="71" y="557"/>
                    <a:pt x="62" y="586"/>
                    <a:pt x="43" y="576"/>
                  </a:cubicBezTo>
                  <a:cubicBezTo>
                    <a:pt x="24" y="565"/>
                    <a:pt x="0" y="339"/>
                    <a:pt x="32" y="249"/>
                  </a:cubicBezTo>
                  <a:cubicBezTo>
                    <a:pt x="64" y="160"/>
                    <a:pt x="108" y="86"/>
                    <a:pt x="261" y="43"/>
                  </a:cubicBezTo>
                  <a:cubicBezTo>
                    <a:pt x="413" y="0"/>
                    <a:pt x="494" y="96"/>
                    <a:pt x="494" y="96"/>
                  </a:cubicBezTo>
                  <a:cubicBezTo>
                    <a:pt x="494" y="96"/>
                    <a:pt x="613" y="74"/>
                    <a:pt x="640" y="217"/>
                  </a:cubicBezTo>
                  <a:cubicBezTo>
                    <a:pt x="668" y="361"/>
                    <a:pt x="660" y="573"/>
                    <a:pt x="642" y="597"/>
                  </a:cubicBezTo>
                  <a:cubicBezTo>
                    <a:pt x="628" y="615"/>
                    <a:pt x="612" y="595"/>
                    <a:pt x="612" y="595"/>
                  </a:cubicBezTo>
                  <a:cubicBezTo>
                    <a:pt x="612" y="595"/>
                    <a:pt x="608" y="636"/>
                    <a:pt x="587" y="671"/>
                  </a:cubicBezTo>
                  <a:cubicBezTo>
                    <a:pt x="586" y="672"/>
                    <a:pt x="586" y="672"/>
                    <a:pt x="586" y="672"/>
                  </a:cubicBezTo>
                  <a:cubicBezTo>
                    <a:pt x="562" y="642"/>
                    <a:pt x="537" y="619"/>
                    <a:pt x="517" y="608"/>
                  </a:cubicBezTo>
                  <a:cubicBezTo>
                    <a:pt x="468" y="581"/>
                    <a:pt x="393" y="615"/>
                    <a:pt x="387" y="617"/>
                  </a:cubicBezTo>
                  <a:cubicBezTo>
                    <a:pt x="382" y="581"/>
                    <a:pt x="382" y="581"/>
                    <a:pt x="382" y="581"/>
                  </a:cubicBezTo>
                  <a:cubicBezTo>
                    <a:pt x="445" y="568"/>
                    <a:pt x="503" y="542"/>
                    <a:pt x="524" y="500"/>
                  </a:cubicBezTo>
                  <a:cubicBezTo>
                    <a:pt x="524" y="500"/>
                    <a:pt x="605" y="495"/>
                    <a:pt x="600" y="425"/>
                  </a:cubicBezTo>
                  <a:cubicBezTo>
                    <a:pt x="597" y="388"/>
                    <a:pt x="552" y="387"/>
                    <a:pt x="537" y="412"/>
                  </a:cubicBezTo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9" name="Freeform 472"/>
            <p:cNvSpPr/>
            <p:nvPr/>
          </p:nvSpPr>
          <p:spPr bwMode="auto">
            <a:xfrm>
              <a:off x="10404475" y="1452563"/>
              <a:ext cx="196850" cy="190500"/>
            </a:xfrm>
            <a:custGeom>
              <a:avLst/>
              <a:gdLst>
                <a:gd name="T0" fmla="*/ 1 w 70"/>
                <a:gd name="T1" fmla="*/ 66 h 68"/>
                <a:gd name="T2" fmla="*/ 1 w 70"/>
                <a:gd name="T3" fmla="*/ 61 h 68"/>
                <a:gd name="T4" fmla="*/ 4 w 70"/>
                <a:gd name="T5" fmla="*/ 50 h 68"/>
                <a:gd name="T6" fmla="*/ 11 w 70"/>
                <a:gd name="T7" fmla="*/ 35 h 68"/>
                <a:gd name="T8" fmla="*/ 22 w 70"/>
                <a:gd name="T9" fmla="*/ 19 h 68"/>
                <a:gd name="T10" fmla="*/ 29 w 70"/>
                <a:gd name="T11" fmla="*/ 12 h 68"/>
                <a:gd name="T12" fmla="*/ 37 w 70"/>
                <a:gd name="T13" fmla="*/ 7 h 68"/>
                <a:gd name="T14" fmla="*/ 52 w 70"/>
                <a:gd name="T15" fmla="*/ 1 h 68"/>
                <a:gd name="T16" fmla="*/ 59 w 70"/>
                <a:gd name="T17" fmla="*/ 0 h 68"/>
                <a:gd name="T18" fmla="*/ 64 w 70"/>
                <a:gd name="T19" fmla="*/ 0 h 68"/>
                <a:gd name="T20" fmla="*/ 69 w 70"/>
                <a:gd name="T21" fmla="*/ 1 h 68"/>
                <a:gd name="T22" fmla="*/ 70 w 70"/>
                <a:gd name="T23" fmla="*/ 2 h 68"/>
                <a:gd name="T24" fmla="*/ 69 w 70"/>
                <a:gd name="T25" fmla="*/ 4 h 68"/>
                <a:gd name="T26" fmla="*/ 69 w 70"/>
                <a:gd name="T27" fmla="*/ 4 h 68"/>
                <a:gd name="T28" fmla="*/ 64 w 70"/>
                <a:gd name="T29" fmla="*/ 4 h 68"/>
                <a:gd name="T30" fmla="*/ 60 w 70"/>
                <a:gd name="T31" fmla="*/ 4 h 68"/>
                <a:gd name="T32" fmla="*/ 54 w 70"/>
                <a:gd name="T33" fmla="*/ 6 h 68"/>
                <a:gd name="T34" fmla="*/ 40 w 70"/>
                <a:gd name="T35" fmla="*/ 12 h 68"/>
                <a:gd name="T36" fmla="*/ 33 w 70"/>
                <a:gd name="T37" fmla="*/ 17 h 68"/>
                <a:gd name="T38" fmla="*/ 26 w 70"/>
                <a:gd name="T39" fmla="*/ 23 h 68"/>
                <a:gd name="T40" fmla="*/ 9 w 70"/>
                <a:gd name="T41" fmla="*/ 52 h 68"/>
                <a:gd name="T42" fmla="*/ 5 w 70"/>
                <a:gd name="T43" fmla="*/ 62 h 68"/>
                <a:gd name="T44" fmla="*/ 4 w 70"/>
                <a:gd name="T45" fmla="*/ 66 h 68"/>
                <a:gd name="T46" fmla="*/ 2 w 70"/>
                <a:gd name="T47" fmla="*/ 67 h 68"/>
                <a:gd name="T48" fmla="*/ 1 w 70"/>
                <a:gd name="T49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68">
                  <a:moveTo>
                    <a:pt x="1" y="66"/>
                  </a:moveTo>
                  <a:cubicBezTo>
                    <a:pt x="1" y="66"/>
                    <a:pt x="1" y="64"/>
                    <a:pt x="1" y="61"/>
                  </a:cubicBezTo>
                  <a:cubicBezTo>
                    <a:pt x="2" y="59"/>
                    <a:pt x="3" y="55"/>
                    <a:pt x="4" y="50"/>
                  </a:cubicBezTo>
                  <a:cubicBezTo>
                    <a:pt x="6" y="46"/>
                    <a:pt x="8" y="40"/>
                    <a:pt x="11" y="35"/>
                  </a:cubicBezTo>
                  <a:cubicBezTo>
                    <a:pt x="14" y="30"/>
                    <a:pt x="17" y="24"/>
                    <a:pt x="22" y="19"/>
                  </a:cubicBezTo>
                  <a:cubicBezTo>
                    <a:pt x="24" y="17"/>
                    <a:pt x="26" y="14"/>
                    <a:pt x="29" y="12"/>
                  </a:cubicBezTo>
                  <a:cubicBezTo>
                    <a:pt x="31" y="10"/>
                    <a:pt x="34" y="8"/>
                    <a:pt x="37" y="7"/>
                  </a:cubicBezTo>
                  <a:cubicBezTo>
                    <a:pt x="42" y="4"/>
                    <a:pt x="48" y="2"/>
                    <a:pt x="52" y="1"/>
                  </a:cubicBezTo>
                  <a:cubicBezTo>
                    <a:pt x="55" y="0"/>
                    <a:pt x="57" y="0"/>
                    <a:pt x="59" y="0"/>
                  </a:cubicBezTo>
                  <a:cubicBezTo>
                    <a:pt x="61" y="0"/>
                    <a:pt x="63" y="0"/>
                    <a:pt x="64" y="0"/>
                  </a:cubicBezTo>
                  <a:cubicBezTo>
                    <a:pt x="67" y="0"/>
                    <a:pt x="69" y="1"/>
                    <a:pt x="69" y="1"/>
                  </a:cubicBezTo>
                  <a:cubicBezTo>
                    <a:pt x="70" y="1"/>
                    <a:pt x="70" y="1"/>
                    <a:pt x="70" y="2"/>
                  </a:cubicBezTo>
                  <a:cubicBezTo>
                    <a:pt x="70" y="3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7" y="4"/>
                    <a:pt x="64" y="4"/>
                  </a:cubicBezTo>
                  <a:cubicBezTo>
                    <a:pt x="63" y="4"/>
                    <a:pt x="61" y="4"/>
                    <a:pt x="60" y="4"/>
                  </a:cubicBezTo>
                  <a:cubicBezTo>
                    <a:pt x="58" y="5"/>
                    <a:pt x="56" y="5"/>
                    <a:pt x="54" y="6"/>
                  </a:cubicBezTo>
                  <a:cubicBezTo>
                    <a:pt x="49" y="7"/>
                    <a:pt x="44" y="9"/>
                    <a:pt x="40" y="12"/>
                  </a:cubicBezTo>
                  <a:cubicBezTo>
                    <a:pt x="37" y="13"/>
                    <a:pt x="35" y="15"/>
                    <a:pt x="33" y="17"/>
                  </a:cubicBezTo>
                  <a:cubicBezTo>
                    <a:pt x="30" y="19"/>
                    <a:pt x="28" y="21"/>
                    <a:pt x="26" y="23"/>
                  </a:cubicBezTo>
                  <a:cubicBezTo>
                    <a:pt x="18" y="32"/>
                    <a:pt x="13" y="43"/>
                    <a:pt x="9" y="52"/>
                  </a:cubicBezTo>
                  <a:cubicBezTo>
                    <a:pt x="7" y="56"/>
                    <a:pt x="6" y="60"/>
                    <a:pt x="5" y="62"/>
                  </a:cubicBezTo>
                  <a:cubicBezTo>
                    <a:pt x="4" y="65"/>
                    <a:pt x="4" y="66"/>
                    <a:pt x="4" y="66"/>
                  </a:cubicBezTo>
                  <a:cubicBezTo>
                    <a:pt x="3" y="67"/>
                    <a:pt x="3" y="68"/>
                    <a:pt x="2" y="67"/>
                  </a:cubicBezTo>
                  <a:cubicBezTo>
                    <a:pt x="1" y="67"/>
                    <a:pt x="0" y="67"/>
                    <a:pt x="1" y="66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0" name="Freeform 473"/>
            <p:cNvSpPr/>
            <p:nvPr/>
          </p:nvSpPr>
          <p:spPr bwMode="auto">
            <a:xfrm>
              <a:off x="10417175" y="1498600"/>
              <a:ext cx="180975" cy="158750"/>
            </a:xfrm>
            <a:custGeom>
              <a:avLst/>
              <a:gdLst>
                <a:gd name="T0" fmla="*/ 1 w 64"/>
                <a:gd name="T1" fmla="*/ 55 h 57"/>
                <a:gd name="T2" fmla="*/ 2 w 64"/>
                <a:gd name="T3" fmla="*/ 52 h 57"/>
                <a:gd name="T4" fmla="*/ 6 w 64"/>
                <a:gd name="T5" fmla="*/ 43 h 57"/>
                <a:gd name="T6" fmla="*/ 13 w 64"/>
                <a:gd name="T7" fmla="*/ 31 h 57"/>
                <a:gd name="T8" fmla="*/ 18 w 64"/>
                <a:gd name="T9" fmla="*/ 24 h 57"/>
                <a:gd name="T10" fmla="*/ 23 w 64"/>
                <a:gd name="T11" fmla="*/ 18 h 57"/>
                <a:gd name="T12" fmla="*/ 29 w 64"/>
                <a:gd name="T13" fmla="*/ 13 h 57"/>
                <a:gd name="T14" fmla="*/ 36 w 64"/>
                <a:gd name="T15" fmla="*/ 8 h 57"/>
                <a:gd name="T16" fmla="*/ 42 w 64"/>
                <a:gd name="T17" fmla="*/ 4 h 57"/>
                <a:gd name="T18" fmla="*/ 49 w 64"/>
                <a:gd name="T19" fmla="*/ 1 h 57"/>
                <a:gd name="T20" fmla="*/ 54 w 64"/>
                <a:gd name="T21" fmla="*/ 0 h 57"/>
                <a:gd name="T22" fmla="*/ 59 w 64"/>
                <a:gd name="T23" fmla="*/ 0 h 57"/>
                <a:gd name="T24" fmla="*/ 62 w 64"/>
                <a:gd name="T25" fmla="*/ 0 h 57"/>
                <a:gd name="T26" fmla="*/ 64 w 64"/>
                <a:gd name="T27" fmla="*/ 1 h 57"/>
                <a:gd name="T28" fmla="*/ 63 w 64"/>
                <a:gd name="T29" fmla="*/ 3 h 57"/>
                <a:gd name="T30" fmla="*/ 62 w 64"/>
                <a:gd name="T31" fmla="*/ 3 h 57"/>
                <a:gd name="T32" fmla="*/ 59 w 64"/>
                <a:gd name="T33" fmla="*/ 4 h 57"/>
                <a:gd name="T34" fmla="*/ 55 w 64"/>
                <a:gd name="T35" fmla="*/ 4 h 57"/>
                <a:gd name="T36" fmla="*/ 50 w 64"/>
                <a:gd name="T37" fmla="*/ 6 h 57"/>
                <a:gd name="T38" fmla="*/ 45 w 64"/>
                <a:gd name="T39" fmla="*/ 9 h 57"/>
                <a:gd name="T40" fmla="*/ 39 w 64"/>
                <a:gd name="T41" fmla="*/ 12 h 57"/>
                <a:gd name="T42" fmla="*/ 33 w 64"/>
                <a:gd name="T43" fmla="*/ 17 h 57"/>
                <a:gd name="T44" fmla="*/ 28 w 64"/>
                <a:gd name="T45" fmla="*/ 22 h 57"/>
                <a:gd name="T46" fmla="*/ 23 w 64"/>
                <a:gd name="T47" fmla="*/ 28 h 57"/>
                <a:gd name="T48" fmla="*/ 18 w 64"/>
                <a:gd name="T49" fmla="*/ 34 h 57"/>
                <a:gd name="T50" fmla="*/ 10 w 64"/>
                <a:gd name="T51" fmla="*/ 45 h 57"/>
                <a:gd name="T52" fmla="*/ 4 w 64"/>
                <a:gd name="T53" fmla="*/ 56 h 57"/>
                <a:gd name="T54" fmla="*/ 1 w 64"/>
                <a:gd name="T55" fmla="*/ 57 h 57"/>
                <a:gd name="T56" fmla="*/ 1 w 64"/>
                <a:gd name="T57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57">
                  <a:moveTo>
                    <a:pt x="1" y="55"/>
                  </a:moveTo>
                  <a:cubicBezTo>
                    <a:pt x="1" y="55"/>
                    <a:pt x="1" y="54"/>
                    <a:pt x="2" y="52"/>
                  </a:cubicBezTo>
                  <a:cubicBezTo>
                    <a:pt x="3" y="49"/>
                    <a:pt x="4" y="46"/>
                    <a:pt x="6" y="43"/>
                  </a:cubicBezTo>
                  <a:cubicBezTo>
                    <a:pt x="8" y="39"/>
                    <a:pt x="10" y="35"/>
                    <a:pt x="13" y="31"/>
                  </a:cubicBezTo>
                  <a:cubicBezTo>
                    <a:pt x="15" y="29"/>
                    <a:pt x="16" y="26"/>
                    <a:pt x="18" y="24"/>
                  </a:cubicBezTo>
                  <a:cubicBezTo>
                    <a:pt x="20" y="22"/>
                    <a:pt x="21" y="20"/>
                    <a:pt x="23" y="18"/>
                  </a:cubicBezTo>
                  <a:cubicBezTo>
                    <a:pt x="25" y="16"/>
                    <a:pt x="27" y="14"/>
                    <a:pt x="29" y="13"/>
                  </a:cubicBezTo>
                  <a:cubicBezTo>
                    <a:pt x="31" y="11"/>
                    <a:pt x="34" y="9"/>
                    <a:pt x="36" y="8"/>
                  </a:cubicBezTo>
                  <a:cubicBezTo>
                    <a:pt x="38" y="6"/>
                    <a:pt x="40" y="5"/>
                    <a:pt x="42" y="4"/>
                  </a:cubicBezTo>
                  <a:cubicBezTo>
                    <a:pt x="44" y="3"/>
                    <a:pt x="47" y="2"/>
                    <a:pt x="49" y="1"/>
                  </a:cubicBezTo>
                  <a:cubicBezTo>
                    <a:pt x="51" y="1"/>
                    <a:pt x="53" y="1"/>
                    <a:pt x="54" y="0"/>
                  </a:cubicBezTo>
                  <a:cubicBezTo>
                    <a:pt x="56" y="0"/>
                    <a:pt x="57" y="0"/>
                    <a:pt x="59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3" y="0"/>
                    <a:pt x="64" y="1"/>
                    <a:pt x="64" y="1"/>
                  </a:cubicBezTo>
                  <a:cubicBezTo>
                    <a:pt x="64" y="2"/>
                    <a:pt x="63" y="3"/>
                    <a:pt x="63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1" y="3"/>
                    <a:pt x="59" y="4"/>
                  </a:cubicBezTo>
                  <a:cubicBezTo>
                    <a:pt x="58" y="4"/>
                    <a:pt x="56" y="4"/>
                    <a:pt x="55" y="4"/>
                  </a:cubicBezTo>
                  <a:cubicBezTo>
                    <a:pt x="54" y="5"/>
                    <a:pt x="52" y="5"/>
                    <a:pt x="50" y="6"/>
                  </a:cubicBezTo>
                  <a:cubicBezTo>
                    <a:pt x="48" y="7"/>
                    <a:pt x="47" y="8"/>
                    <a:pt x="45" y="9"/>
                  </a:cubicBezTo>
                  <a:cubicBezTo>
                    <a:pt x="43" y="10"/>
                    <a:pt x="41" y="11"/>
                    <a:pt x="39" y="12"/>
                  </a:cubicBezTo>
                  <a:cubicBezTo>
                    <a:pt x="37" y="14"/>
                    <a:pt x="35" y="15"/>
                    <a:pt x="33" y="17"/>
                  </a:cubicBezTo>
                  <a:cubicBezTo>
                    <a:pt x="31" y="19"/>
                    <a:pt x="29" y="20"/>
                    <a:pt x="28" y="22"/>
                  </a:cubicBezTo>
                  <a:cubicBezTo>
                    <a:pt x="26" y="24"/>
                    <a:pt x="24" y="26"/>
                    <a:pt x="23" y="28"/>
                  </a:cubicBezTo>
                  <a:cubicBezTo>
                    <a:pt x="21" y="30"/>
                    <a:pt x="19" y="32"/>
                    <a:pt x="18" y="34"/>
                  </a:cubicBezTo>
                  <a:cubicBezTo>
                    <a:pt x="15" y="38"/>
                    <a:pt x="12" y="42"/>
                    <a:pt x="10" y="45"/>
                  </a:cubicBezTo>
                  <a:cubicBezTo>
                    <a:pt x="6" y="52"/>
                    <a:pt x="4" y="56"/>
                    <a:pt x="4" y="56"/>
                  </a:cubicBezTo>
                  <a:cubicBezTo>
                    <a:pt x="3" y="57"/>
                    <a:pt x="2" y="57"/>
                    <a:pt x="1" y="57"/>
                  </a:cubicBezTo>
                  <a:cubicBezTo>
                    <a:pt x="1" y="57"/>
                    <a:pt x="0" y="56"/>
                    <a:pt x="1" y="55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1" name="Freeform 474"/>
            <p:cNvSpPr/>
            <p:nvPr/>
          </p:nvSpPr>
          <p:spPr bwMode="auto">
            <a:xfrm>
              <a:off x="10431463" y="1558925"/>
              <a:ext cx="180975" cy="119063"/>
            </a:xfrm>
            <a:custGeom>
              <a:avLst/>
              <a:gdLst>
                <a:gd name="T0" fmla="*/ 0 w 64"/>
                <a:gd name="T1" fmla="*/ 40 h 42"/>
                <a:gd name="T2" fmla="*/ 7 w 64"/>
                <a:gd name="T3" fmla="*/ 29 h 42"/>
                <a:gd name="T4" fmla="*/ 25 w 64"/>
                <a:gd name="T5" fmla="*/ 10 h 42"/>
                <a:gd name="T6" fmla="*/ 38 w 64"/>
                <a:gd name="T7" fmla="*/ 3 h 42"/>
                <a:gd name="T8" fmla="*/ 44 w 64"/>
                <a:gd name="T9" fmla="*/ 1 h 42"/>
                <a:gd name="T10" fmla="*/ 50 w 64"/>
                <a:gd name="T11" fmla="*/ 0 h 42"/>
                <a:gd name="T12" fmla="*/ 55 w 64"/>
                <a:gd name="T13" fmla="*/ 1 h 42"/>
                <a:gd name="T14" fmla="*/ 59 w 64"/>
                <a:gd name="T15" fmla="*/ 2 h 42"/>
                <a:gd name="T16" fmla="*/ 63 w 64"/>
                <a:gd name="T17" fmla="*/ 3 h 42"/>
                <a:gd name="T18" fmla="*/ 63 w 64"/>
                <a:gd name="T19" fmla="*/ 5 h 42"/>
                <a:gd name="T20" fmla="*/ 62 w 64"/>
                <a:gd name="T21" fmla="*/ 6 h 42"/>
                <a:gd name="T22" fmla="*/ 62 w 64"/>
                <a:gd name="T23" fmla="*/ 6 h 42"/>
                <a:gd name="T24" fmla="*/ 59 w 64"/>
                <a:gd name="T25" fmla="*/ 5 h 42"/>
                <a:gd name="T26" fmla="*/ 55 w 64"/>
                <a:gd name="T27" fmla="*/ 5 h 42"/>
                <a:gd name="T28" fmla="*/ 51 w 64"/>
                <a:gd name="T29" fmla="*/ 5 h 42"/>
                <a:gd name="T30" fmla="*/ 45 w 64"/>
                <a:gd name="T31" fmla="*/ 6 h 42"/>
                <a:gd name="T32" fmla="*/ 40 w 64"/>
                <a:gd name="T33" fmla="*/ 8 h 42"/>
                <a:gd name="T34" fmla="*/ 34 w 64"/>
                <a:gd name="T35" fmla="*/ 11 h 42"/>
                <a:gd name="T36" fmla="*/ 29 w 64"/>
                <a:gd name="T37" fmla="*/ 15 h 42"/>
                <a:gd name="T38" fmla="*/ 11 w 64"/>
                <a:gd name="T39" fmla="*/ 32 h 42"/>
                <a:gd name="T40" fmla="*/ 3 w 64"/>
                <a:gd name="T41" fmla="*/ 41 h 42"/>
                <a:gd name="T42" fmla="*/ 1 w 64"/>
                <a:gd name="T43" fmla="*/ 42 h 42"/>
                <a:gd name="T44" fmla="*/ 0 w 64"/>
                <a:gd name="T4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42">
                  <a:moveTo>
                    <a:pt x="0" y="40"/>
                  </a:moveTo>
                  <a:cubicBezTo>
                    <a:pt x="0" y="40"/>
                    <a:pt x="3" y="35"/>
                    <a:pt x="7" y="29"/>
                  </a:cubicBezTo>
                  <a:cubicBezTo>
                    <a:pt x="11" y="24"/>
                    <a:pt x="17" y="16"/>
                    <a:pt x="25" y="10"/>
                  </a:cubicBezTo>
                  <a:cubicBezTo>
                    <a:pt x="29" y="7"/>
                    <a:pt x="33" y="5"/>
                    <a:pt x="38" y="3"/>
                  </a:cubicBezTo>
                  <a:cubicBezTo>
                    <a:pt x="40" y="2"/>
                    <a:pt x="42" y="2"/>
                    <a:pt x="44" y="1"/>
                  </a:cubicBezTo>
                  <a:cubicBezTo>
                    <a:pt x="46" y="1"/>
                    <a:pt x="48" y="1"/>
                    <a:pt x="50" y="0"/>
                  </a:cubicBezTo>
                  <a:cubicBezTo>
                    <a:pt x="52" y="0"/>
                    <a:pt x="54" y="0"/>
                    <a:pt x="55" y="1"/>
                  </a:cubicBezTo>
                  <a:cubicBezTo>
                    <a:pt x="57" y="1"/>
                    <a:pt x="58" y="1"/>
                    <a:pt x="59" y="2"/>
                  </a:cubicBezTo>
                  <a:cubicBezTo>
                    <a:pt x="61" y="2"/>
                    <a:pt x="63" y="3"/>
                    <a:pt x="63" y="3"/>
                  </a:cubicBezTo>
                  <a:cubicBezTo>
                    <a:pt x="63" y="3"/>
                    <a:pt x="64" y="4"/>
                    <a:pt x="63" y="5"/>
                  </a:cubicBezTo>
                  <a:cubicBezTo>
                    <a:pt x="63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0" y="6"/>
                    <a:pt x="59" y="5"/>
                  </a:cubicBezTo>
                  <a:cubicBezTo>
                    <a:pt x="58" y="5"/>
                    <a:pt x="56" y="5"/>
                    <a:pt x="55" y="5"/>
                  </a:cubicBezTo>
                  <a:cubicBezTo>
                    <a:pt x="54" y="5"/>
                    <a:pt x="52" y="5"/>
                    <a:pt x="51" y="5"/>
                  </a:cubicBezTo>
                  <a:cubicBezTo>
                    <a:pt x="49" y="5"/>
                    <a:pt x="47" y="6"/>
                    <a:pt x="45" y="6"/>
                  </a:cubicBezTo>
                  <a:cubicBezTo>
                    <a:pt x="44" y="7"/>
                    <a:pt x="42" y="8"/>
                    <a:pt x="40" y="8"/>
                  </a:cubicBezTo>
                  <a:cubicBezTo>
                    <a:pt x="38" y="9"/>
                    <a:pt x="36" y="10"/>
                    <a:pt x="34" y="11"/>
                  </a:cubicBezTo>
                  <a:cubicBezTo>
                    <a:pt x="32" y="13"/>
                    <a:pt x="31" y="14"/>
                    <a:pt x="29" y="15"/>
                  </a:cubicBezTo>
                  <a:cubicBezTo>
                    <a:pt x="22" y="21"/>
                    <a:pt x="15" y="27"/>
                    <a:pt x="11" y="32"/>
                  </a:cubicBezTo>
                  <a:cubicBezTo>
                    <a:pt x="6" y="38"/>
                    <a:pt x="3" y="41"/>
                    <a:pt x="3" y="41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0" y="41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2" name="Freeform 475"/>
            <p:cNvSpPr/>
            <p:nvPr/>
          </p:nvSpPr>
          <p:spPr bwMode="auto">
            <a:xfrm>
              <a:off x="9953625" y="1520825"/>
              <a:ext cx="244475" cy="120650"/>
            </a:xfrm>
            <a:custGeom>
              <a:avLst/>
              <a:gdLst>
                <a:gd name="T0" fmla="*/ 84 w 87"/>
                <a:gd name="T1" fmla="*/ 43 h 43"/>
                <a:gd name="T2" fmla="*/ 74 w 87"/>
                <a:gd name="T3" fmla="*/ 31 h 43"/>
                <a:gd name="T4" fmla="*/ 69 w 87"/>
                <a:gd name="T5" fmla="*/ 26 h 43"/>
                <a:gd name="T6" fmla="*/ 63 w 87"/>
                <a:gd name="T7" fmla="*/ 21 h 43"/>
                <a:gd name="T8" fmla="*/ 55 w 87"/>
                <a:gd name="T9" fmla="*/ 16 h 43"/>
                <a:gd name="T10" fmla="*/ 52 w 87"/>
                <a:gd name="T11" fmla="*/ 13 h 43"/>
                <a:gd name="T12" fmla="*/ 48 w 87"/>
                <a:gd name="T13" fmla="*/ 11 h 43"/>
                <a:gd name="T14" fmla="*/ 44 w 87"/>
                <a:gd name="T15" fmla="*/ 9 h 43"/>
                <a:gd name="T16" fmla="*/ 40 w 87"/>
                <a:gd name="T17" fmla="*/ 8 h 43"/>
                <a:gd name="T18" fmla="*/ 35 w 87"/>
                <a:gd name="T19" fmla="*/ 7 h 43"/>
                <a:gd name="T20" fmla="*/ 31 w 87"/>
                <a:gd name="T21" fmla="*/ 6 h 43"/>
                <a:gd name="T22" fmla="*/ 27 w 87"/>
                <a:gd name="T23" fmla="*/ 6 h 43"/>
                <a:gd name="T24" fmla="*/ 23 w 87"/>
                <a:gd name="T25" fmla="*/ 6 h 43"/>
                <a:gd name="T26" fmla="*/ 16 w 87"/>
                <a:gd name="T27" fmla="*/ 6 h 43"/>
                <a:gd name="T28" fmla="*/ 10 w 87"/>
                <a:gd name="T29" fmla="*/ 8 h 43"/>
                <a:gd name="T30" fmla="*/ 6 w 87"/>
                <a:gd name="T31" fmla="*/ 10 h 43"/>
                <a:gd name="T32" fmla="*/ 3 w 87"/>
                <a:gd name="T33" fmla="*/ 12 h 43"/>
                <a:gd name="T34" fmla="*/ 3 w 87"/>
                <a:gd name="T35" fmla="*/ 12 h 43"/>
                <a:gd name="T36" fmla="*/ 1 w 87"/>
                <a:gd name="T37" fmla="*/ 12 h 43"/>
                <a:gd name="T38" fmla="*/ 1 w 87"/>
                <a:gd name="T39" fmla="*/ 10 h 43"/>
                <a:gd name="T40" fmla="*/ 4 w 87"/>
                <a:gd name="T41" fmla="*/ 7 h 43"/>
                <a:gd name="T42" fmla="*/ 9 w 87"/>
                <a:gd name="T43" fmla="*/ 4 h 43"/>
                <a:gd name="T44" fmla="*/ 15 w 87"/>
                <a:gd name="T45" fmla="*/ 2 h 43"/>
                <a:gd name="T46" fmla="*/ 23 w 87"/>
                <a:gd name="T47" fmla="*/ 0 h 43"/>
                <a:gd name="T48" fmla="*/ 27 w 87"/>
                <a:gd name="T49" fmla="*/ 0 h 43"/>
                <a:gd name="T50" fmla="*/ 32 w 87"/>
                <a:gd name="T51" fmla="*/ 0 h 43"/>
                <a:gd name="T52" fmla="*/ 37 w 87"/>
                <a:gd name="T53" fmla="*/ 1 h 43"/>
                <a:gd name="T54" fmla="*/ 41 w 87"/>
                <a:gd name="T55" fmla="*/ 2 h 43"/>
                <a:gd name="T56" fmla="*/ 46 w 87"/>
                <a:gd name="T57" fmla="*/ 4 h 43"/>
                <a:gd name="T58" fmla="*/ 50 w 87"/>
                <a:gd name="T59" fmla="*/ 6 h 43"/>
                <a:gd name="T60" fmla="*/ 59 w 87"/>
                <a:gd name="T61" fmla="*/ 11 h 43"/>
                <a:gd name="T62" fmla="*/ 66 w 87"/>
                <a:gd name="T63" fmla="*/ 16 h 43"/>
                <a:gd name="T64" fmla="*/ 72 w 87"/>
                <a:gd name="T65" fmla="*/ 22 h 43"/>
                <a:gd name="T66" fmla="*/ 78 w 87"/>
                <a:gd name="T67" fmla="*/ 28 h 43"/>
                <a:gd name="T68" fmla="*/ 87 w 87"/>
                <a:gd name="T69" fmla="*/ 41 h 43"/>
                <a:gd name="T70" fmla="*/ 87 w 87"/>
                <a:gd name="T71" fmla="*/ 41 h 43"/>
                <a:gd name="T72" fmla="*/ 86 w 87"/>
                <a:gd name="T73" fmla="*/ 43 h 43"/>
                <a:gd name="T74" fmla="*/ 84 w 87"/>
                <a:gd name="T7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43">
                  <a:moveTo>
                    <a:pt x="84" y="43"/>
                  </a:moveTo>
                  <a:cubicBezTo>
                    <a:pt x="84" y="43"/>
                    <a:pt x="81" y="38"/>
                    <a:pt x="74" y="31"/>
                  </a:cubicBezTo>
                  <a:cubicBezTo>
                    <a:pt x="73" y="29"/>
                    <a:pt x="71" y="28"/>
                    <a:pt x="69" y="26"/>
                  </a:cubicBezTo>
                  <a:cubicBezTo>
                    <a:pt x="67" y="24"/>
                    <a:pt x="65" y="22"/>
                    <a:pt x="63" y="21"/>
                  </a:cubicBezTo>
                  <a:cubicBezTo>
                    <a:pt x="60" y="19"/>
                    <a:pt x="58" y="17"/>
                    <a:pt x="55" y="16"/>
                  </a:cubicBezTo>
                  <a:cubicBezTo>
                    <a:pt x="54" y="15"/>
                    <a:pt x="53" y="14"/>
                    <a:pt x="52" y="13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6" y="10"/>
                    <a:pt x="45" y="10"/>
                    <a:pt x="44" y="9"/>
                  </a:cubicBezTo>
                  <a:cubicBezTo>
                    <a:pt x="42" y="9"/>
                    <a:pt x="41" y="8"/>
                    <a:pt x="40" y="8"/>
                  </a:cubicBezTo>
                  <a:cubicBezTo>
                    <a:pt x="38" y="8"/>
                    <a:pt x="37" y="7"/>
                    <a:pt x="35" y="7"/>
                  </a:cubicBezTo>
                  <a:cubicBezTo>
                    <a:pt x="34" y="6"/>
                    <a:pt x="33" y="6"/>
                    <a:pt x="31" y="6"/>
                  </a:cubicBezTo>
                  <a:cubicBezTo>
                    <a:pt x="30" y="6"/>
                    <a:pt x="29" y="6"/>
                    <a:pt x="27" y="6"/>
                  </a:cubicBezTo>
                  <a:cubicBezTo>
                    <a:pt x="26" y="6"/>
                    <a:pt x="24" y="5"/>
                    <a:pt x="23" y="6"/>
                  </a:cubicBezTo>
                  <a:cubicBezTo>
                    <a:pt x="21" y="6"/>
                    <a:pt x="18" y="6"/>
                    <a:pt x="16" y="6"/>
                  </a:cubicBezTo>
                  <a:cubicBezTo>
                    <a:pt x="14" y="7"/>
                    <a:pt x="12" y="7"/>
                    <a:pt x="10" y="8"/>
                  </a:cubicBezTo>
                  <a:cubicBezTo>
                    <a:pt x="9" y="9"/>
                    <a:pt x="7" y="9"/>
                    <a:pt x="6" y="10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2" y="9"/>
                    <a:pt x="4" y="7"/>
                  </a:cubicBezTo>
                  <a:cubicBezTo>
                    <a:pt x="5" y="6"/>
                    <a:pt x="7" y="5"/>
                    <a:pt x="9" y="4"/>
                  </a:cubicBezTo>
                  <a:cubicBezTo>
                    <a:pt x="11" y="3"/>
                    <a:pt x="13" y="3"/>
                    <a:pt x="15" y="2"/>
                  </a:cubicBezTo>
                  <a:cubicBezTo>
                    <a:pt x="18" y="1"/>
                    <a:pt x="20" y="1"/>
                    <a:pt x="23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9" y="0"/>
                    <a:pt x="30" y="0"/>
                    <a:pt x="32" y="0"/>
                  </a:cubicBezTo>
                  <a:cubicBezTo>
                    <a:pt x="33" y="1"/>
                    <a:pt x="35" y="1"/>
                    <a:pt x="37" y="1"/>
                  </a:cubicBezTo>
                  <a:cubicBezTo>
                    <a:pt x="38" y="1"/>
                    <a:pt x="40" y="2"/>
                    <a:pt x="41" y="2"/>
                  </a:cubicBezTo>
                  <a:cubicBezTo>
                    <a:pt x="43" y="3"/>
                    <a:pt x="44" y="3"/>
                    <a:pt x="46" y="4"/>
                  </a:cubicBezTo>
                  <a:cubicBezTo>
                    <a:pt x="47" y="5"/>
                    <a:pt x="49" y="5"/>
                    <a:pt x="50" y="6"/>
                  </a:cubicBezTo>
                  <a:cubicBezTo>
                    <a:pt x="53" y="7"/>
                    <a:pt x="56" y="9"/>
                    <a:pt x="59" y="11"/>
                  </a:cubicBezTo>
                  <a:cubicBezTo>
                    <a:pt x="61" y="12"/>
                    <a:pt x="64" y="14"/>
                    <a:pt x="66" y="16"/>
                  </a:cubicBezTo>
                  <a:cubicBezTo>
                    <a:pt x="68" y="18"/>
                    <a:pt x="71" y="20"/>
                    <a:pt x="72" y="22"/>
                  </a:cubicBezTo>
                  <a:cubicBezTo>
                    <a:pt x="74" y="24"/>
                    <a:pt x="76" y="26"/>
                    <a:pt x="78" y="28"/>
                  </a:cubicBezTo>
                  <a:cubicBezTo>
                    <a:pt x="84" y="35"/>
                    <a:pt x="87" y="41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2"/>
                    <a:pt x="87" y="42"/>
                    <a:pt x="86" y="43"/>
                  </a:cubicBezTo>
                  <a:cubicBezTo>
                    <a:pt x="86" y="43"/>
                    <a:pt x="85" y="43"/>
                    <a:pt x="84" y="43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3" name="Freeform 476"/>
            <p:cNvSpPr/>
            <p:nvPr/>
          </p:nvSpPr>
          <p:spPr bwMode="auto">
            <a:xfrm>
              <a:off x="10004425" y="1576388"/>
              <a:ext cx="188913" cy="80963"/>
            </a:xfrm>
            <a:custGeom>
              <a:avLst/>
              <a:gdLst>
                <a:gd name="T0" fmla="*/ 64 w 67"/>
                <a:gd name="T1" fmla="*/ 29 h 29"/>
                <a:gd name="T2" fmla="*/ 55 w 67"/>
                <a:gd name="T3" fmla="*/ 22 h 29"/>
                <a:gd name="T4" fmla="*/ 34 w 67"/>
                <a:gd name="T5" fmla="*/ 10 h 29"/>
                <a:gd name="T6" fmla="*/ 12 w 67"/>
                <a:gd name="T7" fmla="*/ 6 h 29"/>
                <a:gd name="T8" fmla="*/ 8 w 67"/>
                <a:gd name="T9" fmla="*/ 7 h 29"/>
                <a:gd name="T10" fmla="*/ 5 w 67"/>
                <a:gd name="T11" fmla="*/ 8 h 29"/>
                <a:gd name="T12" fmla="*/ 3 w 67"/>
                <a:gd name="T13" fmla="*/ 9 h 29"/>
                <a:gd name="T14" fmla="*/ 3 w 67"/>
                <a:gd name="T15" fmla="*/ 10 h 29"/>
                <a:gd name="T16" fmla="*/ 1 w 67"/>
                <a:gd name="T17" fmla="*/ 9 h 29"/>
                <a:gd name="T18" fmla="*/ 1 w 67"/>
                <a:gd name="T19" fmla="*/ 7 h 29"/>
                <a:gd name="T20" fmla="*/ 2 w 67"/>
                <a:gd name="T21" fmla="*/ 6 h 29"/>
                <a:gd name="T22" fmla="*/ 3 w 67"/>
                <a:gd name="T23" fmla="*/ 5 h 29"/>
                <a:gd name="T24" fmla="*/ 7 w 67"/>
                <a:gd name="T25" fmla="*/ 3 h 29"/>
                <a:gd name="T26" fmla="*/ 11 w 67"/>
                <a:gd name="T27" fmla="*/ 1 h 29"/>
                <a:gd name="T28" fmla="*/ 17 w 67"/>
                <a:gd name="T29" fmla="*/ 0 h 29"/>
                <a:gd name="T30" fmla="*/ 24 w 67"/>
                <a:gd name="T31" fmla="*/ 1 h 29"/>
                <a:gd name="T32" fmla="*/ 30 w 67"/>
                <a:gd name="T33" fmla="*/ 2 h 29"/>
                <a:gd name="T34" fmla="*/ 37 w 67"/>
                <a:gd name="T35" fmla="*/ 5 h 29"/>
                <a:gd name="T36" fmla="*/ 48 w 67"/>
                <a:gd name="T37" fmla="*/ 11 h 29"/>
                <a:gd name="T38" fmla="*/ 58 w 67"/>
                <a:gd name="T39" fmla="*/ 18 h 29"/>
                <a:gd name="T40" fmla="*/ 66 w 67"/>
                <a:gd name="T41" fmla="*/ 26 h 29"/>
                <a:gd name="T42" fmla="*/ 66 w 67"/>
                <a:gd name="T43" fmla="*/ 28 h 29"/>
                <a:gd name="T44" fmla="*/ 64 w 67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29">
                  <a:moveTo>
                    <a:pt x="64" y="29"/>
                  </a:moveTo>
                  <a:cubicBezTo>
                    <a:pt x="64" y="29"/>
                    <a:pt x="60" y="26"/>
                    <a:pt x="55" y="22"/>
                  </a:cubicBezTo>
                  <a:cubicBezTo>
                    <a:pt x="49" y="18"/>
                    <a:pt x="42" y="14"/>
                    <a:pt x="34" y="10"/>
                  </a:cubicBezTo>
                  <a:cubicBezTo>
                    <a:pt x="27" y="7"/>
                    <a:pt x="18" y="4"/>
                    <a:pt x="12" y="6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7" y="7"/>
                    <a:pt x="6" y="8"/>
                    <a:pt x="5" y="8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4" y="4"/>
                    <a:pt x="5" y="3"/>
                    <a:pt x="7" y="3"/>
                  </a:cubicBezTo>
                  <a:cubicBezTo>
                    <a:pt x="8" y="2"/>
                    <a:pt x="9" y="1"/>
                    <a:pt x="11" y="1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1"/>
                    <a:pt x="28" y="1"/>
                    <a:pt x="30" y="2"/>
                  </a:cubicBezTo>
                  <a:cubicBezTo>
                    <a:pt x="32" y="3"/>
                    <a:pt x="35" y="4"/>
                    <a:pt x="37" y="5"/>
                  </a:cubicBezTo>
                  <a:cubicBezTo>
                    <a:pt x="41" y="7"/>
                    <a:pt x="45" y="9"/>
                    <a:pt x="48" y="11"/>
                  </a:cubicBezTo>
                  <a:cubicBezTo>
                    <a:pt x="52" y="14"/>
                    <a:pt x="55" y="16"/>
                    <a:pt x="58" y="18"/>
                  </a:cubicBezTo>
                  <a:cubicBezTo>
                    <a:pt x="63" y="23"/>
                    <a:pt x="66" y="26"/>
                    <a:pt x="66" y="26"/>
                  </a:cubicBezTo>
                  <a:cubicBezTo>
                    <a:pt x="67" y="27"/>
                    <a:pt x="66" y="28"/>
                    <a:pt x="66" y="28"/>
                  </a:cubicBezTo>
                  <a:cubicBezTo>
                    <a:pt x="65" y="29"/>
                    <a:pt x="64" y="29"/>
                    <a:pt x="64" y="29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4" name="Freeform 477"/>
            <p:cNvSpPr/>
            <p:nvPr/>
          </p:nvSpPr>
          <p:spPr bwMode="auto">
            <a:xfrm>
              <a:off x="10026650" y="1627188"/>
              <a:ext cx="146050" cy="47625"/>
            </a:xfrm>
            <a:custGeom>
              <a:avLst/>
              <a:gdLst>
                <a:gd name="T0" fmla="*/ 50 w 52"/>
                <a:gd name="T1" fmla="*/ 17 h 17"/>
                <a:gd name="T2" fmla="*/ 42 w 52"/>
                <a:gd name="T3" fmla="*/ 13 h 17"/>
                <a:gd name="T4" fmla="*/ 35 w 52"/>
                <a:gd name="T5" fmla="*/ 10 h 17"/>
                <a:gd name="T6" fmla="*/ 30 w 52"/>
                <a:gd name="T7" fmla="*/ 8 h 17"/>
                <a:gd name="T8" fmla="*/ 26 w 52"/>
                <a:gd name="T9" fmla="*/ 7 h 17"/>
                <a:gd name="T10" fmla="*/ 21 w 52"/>
                <a:gd name="T11" fmla="*/ 6 h 17"/>
                <a:gd name="T12" fmla="*/ 17 w 52"/>
                <a:gd name="T13" fmla="*/ 6 h 17"/>
                <a:gd name="T14" fmla="*/ 13 w 52"/>
                <a:gd name="T15" fmla="*/ 6 h 17"/>
                <a:gd name="T16" fmla="*/ 9 w 52"/>
                <a:gd name="T17" fmla="*/ 7 h 17"/>
                <a:gd name="T18" fmla="*/ 7 w 52"/>
                <a:gd name="T19" fmla="*/ 8 h 17"/>
                <a:gd name="T20" fmla="*/ 5 w 52"/>
                <a:gd name="T21" fmla="*/ 10 h 17"/>
                <a:gd name="T22" fmla="*/ 3 w 52"/>
                <a:gd name="T23" fmla="*/ 11 h 17"/>
                <a:gd name="T24" fmla="*/ 3 w 52"/>
                <a:gd name="T25" fmla="*/ 11 h 17"/>
                <a:gd name="T26" fmla="*/ 0 w 52"/>
                <a:gd name="T27" fmla="*/ 11 h 17"/>
                <a:gd name="T28" fmla="*/ 1 w 52"/>
                <a:gd name="T29" fmla="*/ 9 h 17"/>
                <a:gd name="T30" fmla="*/ 2 w 52"/>
                <a:gd name="T31" fmla="*/ 7 h 17"/>
                <a:gd name="T32" fmla="*/ 4 w 52"/>
                <a:gd name="T33" fmla="*/ 5 h 17"/>
                <a:gd name="T34" fmla="*/ 8 w 52"/>
                <a:gd name="T35" fmla="*/ 3 h 17"/>
                <a:gd name="T36" fmla="*/ 12 w 52"/>
                <a:gd name="T37" fmla="*/ 1 h 17"/>
                <a:gd name="T38" fmla="*/ 17 w 52"/>
                <a:gd name="T39" fmla="*/ 0 h 17"/>
                <a:gd name="T40" fmla="*/ 22 w 52"/>
                <a:gd name="T41" fmla="*/ 0 h 17"/>
                <a:gd name="T42" fmla="*/ 27 w 52"/>
                <a:gd name="T43" fmla="*/ 1 h 17"/>
                <a:gd name="T44" fmla="*/ 32 w 52"/>
                <a:gd name="T45" fmla="*/ 3 h 17"/>
                <a:gd name="T46" fmla="*/ 37 w 52"/>
                <a:gd name="T47" fmla="*/ 5 h 17"/>
                <a:gd name="T48" fmla="*/ 45 w 52"/>
                <a:gd name="T49" fmla="*/ 9 h 17"/>
                <a:gd name="T50" fmla="*/ 52 w 52"/>
                <a:gd name="T51" fmla="*/ 14 h 17"/>
                <a:gd name="T52" fmla="*/ 52 w 52"/>
                <a:gd name="T53" fmla="*/ 17 h 17"/>
                <a:gd name="T54" fmla="*/ 50 w 52"/>
                <a:gd name="T5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17">
                  <a:moveTo>
                    <a:pt x="50" y="17"/>
                  </a:moveTo>
                  <a:cubicBezTo>
                    <a:pt x="50" y="17"/>
                    <a:pt x="47" y="15"/>
                    <a:pt x="42" y="13"/>
                  </a:cubicBezTo>
                  <a:cubicBezTo>
                    <a:pt x="40" y="12"/>
                    <a:pt x="38" y="11"/>
                    <a:pt x="35" y="10"/>
                  </a:cubicBezTo>
                  <a:cubicBezTo>
                    <a:pt x="33" y="9"/>
                    <a:pt x="32" y="9"/>
                    <a:pt x="30" y="8"/>
                  </a:cubicBezTo>
                  <a:cubicBezTo>
                    <a:pt x="29" y="8"/>
                    <a:pt x="27" y="7"/>
                    <a:pt x="26" y="7"/>
                  </a:cubicBezTo>
                  <a:cubicBezTo>
                    <a:pt x="24" y="7"/>
                    <a:pt x="23" y="6"/>
                    <a:pt x="21" y="6"/>
                  </a:cubicBezTo>
                  <a:cubicBezTo>
                    <a:pt x="20" y="6"/>
                    <a:pt x="18" y="6"/>
                    <a:pt x="17" y="6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2" y="7"/>
                    <a:pt x="11" y="7"/>
                    <a:pt x="9" y="7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6" y="9"/>
                    <a:pt x="5" y="9"/>
                    <a:pt x="5" y="10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2"/>
                    <a:pt x="1" y="11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4"/>
                    <a:pt x="6" y="4"/>
                    <a:pt x="8" y="3"/>
                  </a:cubicBezTo>
                  <a:cubicBezTo>
                    <a:pt x="9" y="2"/>
                    <a:pt x="10" y="2"/>
                    <a:pt x="12" y="1"/>
                  </a:cubicBezTo>
                  <a:cubicBezTo>
                    <a:pt x="13" y="1"/>
                    <a:pt x="15" y="1"/>
                    <a:pt x="17" y="0"/>
                  </a:cubicBezTo>
                  <a:cubicBezTo>
                    <a:pt x="18" y="0"/>
                    <a:pt x="20" y="0"/>
                    <a:pt x="22" y="0"/>
                  </a:cubicBezTo>
                  <a:cubicBezTo>
                    <a:pt x="24" y="1"/>
                    <a:pt x="26" y="1"/>
                    <a:pt x="27" y="1"/>
                  </a:cubicBezTo>
                  <a:cubicBezTo>
                    <a:pt x="29" y="2"/>
                    <a:pt x="31" y="2"/>
                    <a:pt x="32" y="3"/>
                  </a:cubicBezTo>
                  <a:cubicBezTo>
                    <a:pt x="34" y="3"/>
                    <a:pt x="36" y="4"/>
                    <a:pt x="37" y="5"/>
                  </a:cubicBezTo>
                  <a:cubicBezTo>
                    <a:pt x="40" y="6"/>
                    <a:pt x="43" y="8"/>
                    <a:pt x="45" y="9"/>
                  </a:cubicBezTo>
                  <a:cubicBezTo>
                    <a:pt x="49" y="12"/>
                    <a:pt x="52" y="14"/>
                    <a:pt x="52" y="14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7"/>
                    <a:pt x="50" y="17"/>
                    <a:pt x="50" y="17"/>
                  </a:cubicBezTo>
                  <a:close/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5" name="Freeform 478"/>
            <p:cNvSpPr/>
            <p:nvPr/>
          </p:nvSpPr>
          <p:spPr bwMode="auto">
            <a:xfrm>
              <a:off x="10393363" y="1620838"/>
              <a:ext cx="52388" cy="58738"/>
            </a:xfrm>
            <a:custGeom>
              <a:avLst/>
              <a:gdLst>
                <a:gd name="T0" fmla="*/ 4 w 19"/>
                <a:gd name="T1" fmla="*/ 0 h 21"/>
                <a:gd name="T2" fmla="*/ 19 w 19"/>
                <a:gd name="T3" fmla="*/ 15 h 21"/>
                <a:gd name="T4" fmla="*/ 16 w 19"/>
                <a:gd name="T5" fmla="*/ 21 h 21"/>
                <a:gd name="T6" fmla="*/ 0 w 19"/>
                <a:gd name="T7" fmla="*/ 6 h 21"/>
                <a:gd name="T8" fmla="*/ 4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4" y="0"/>
                  </a:moveTo>
                  <a:cubicBezTo>
                    <a:pt x="6" y="1"/>
                    <a:pt x="19" y="11"/>
                    <a:pt x="19" y="15"/>
                  </a:cubicBezTo>
                  <a:cubicBezTo>
                    <a:pt x="19" y="18"/>
                    <a:pt x="17" y="20"/>
                    <a:pt x="16" y="21"/>
                  </a:cubicBezTo>
                  <a:cubicBezTo>
                    <a:pt x="12" y="15"/>
                    <a:pt x="6" y="10"/>
                    <a:pt x="0" y="6"/>
                  </a:cubicBezTo>
                  <a:cubicBezTo>
                    <a:pt x="0" y="5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244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479"/>
            <p:cNvSpPr/>
            <p:nvPr/>
          </p:nvSpPr>
          <p:spPr bwMode="auto">
            <a:xfrm>
              <a:off x="10156825" y="1627188"/>
              <a:ext cx="52388" cy="50800"/>
            </a:xfrm>
            <a:custGeom>
              <a:avLst/>
              <a:gdLst>
                <a:gd name="T0" fmla="*/ 19 w 19"/>
                <a:gd name="T1" fmla="*/ 4 h 18"/>
                <a:gd name="T2" fmla="*/ 3 w 19"/>
                <a:gd name="T3" fmla="*/ 18 h 18"/>
                <a:gd name="T4" fmla="*/ 1 w 19"/>
                <a:gd name="T5" fmla="*/ 13 h 18"/>
                <a:gd name="T6" fmla="*/ 14 w 19"/>
                <a:gd name="T7" fmla="*/ 0 h 18"/>
                <a:gd name="T8" fmla="*/ 19 w 19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4"/>
                  </a:moveTo>
                  <a:cubicBezTo>
                    <a:pt x="13" y="8"/>
                    <a:pt x="7" y="12"/>
                    <a:pt x="3" y="18"/>
                  </a:cubicBezTo>
                  <a:cubicBezTo>
                    <a:pt x="2" y="17"/>
                    <a:pt x="0" y="15"/>
                    <a:pt x="1" y="13"/>
                  </a:cubicBezTo>
                  <a:cubicBezTo>
                    <a:pt x="2" y="11"/>
                    <a:pt x="11" y="0"/>
                    <a:pt x="14" y="0"/>
                  </a:cubicBezTo>
                  <a:cubicBezTo>
                    <a:pt x="16" y="0"/>
                    <a:pt x="18" y="4"/>
                    <a:pt x="19" y="4"/>
                  </a:cubicBezTo>
                  <a:close/>
                </a:path>
              </a:pathLst>
            </a:custGeom>
            <a:solidFill>
              <a:srgbClr val="E244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7" name="Freeform 480"/>
            <p:cNvSpPr/>
            <p:nvPr/>
          </p:nvSpPr>
          <p:spPr bwMode="auto">
            <a:xfrm>
              <a:off x="10015538" y="200025"/>
              <a:ext cx="685800" cy="530225"/>
            </a:xfrm>
            <a:custGeom>
              <a:avLst/>
              <a:gdLst>
                <a:gd name="T0" fmla="*/ 237 w 244"/>
                <a:gd name="T1" fmla="*/ 17 h 189"/>
                <a:gd name="T2" fmla="*/ 216 w 244"/>
                <a:gd name="T3" fmla="*/ 53 h 189"/>
                <a:gd name="T4" fmla="*/ 192 w 244"/>
                <a:gd name="T5" fmla="*/ 88 h 189"/>
                <a:gd name="T6" fmla="*/ 160 w 244"/>
                <a:gd name="T7" fmla="*/ 125 h 189"/>
                <a:gd name="T8" fmla="*/ 134 w 244"/>
                <a:gd name="T9" fmla="*/ 147 h 189"/>
                <a:gd name="T10" fmla="*/ 119 w 244"/>
                <a:gd name="T11" fmla="*/ 157 h 189"/>
                <a:gd name="T12" fmla="*/ 74 w 244"/>
                <a:gd name="T13" fmla="*/ 179 h 189"/>
                <a:gd name="T14" fmla="*/ 15 w 244"/>
                <a:gd name="T15" fmla="*/ 187 h 189"/>
                <a:gd name="T16" fmla="*/ 2 w 244"/>
                <a:gd name="T17" fmla="*/ 179 h 189"/>
                <a:gd name="T18" fmla="*/ 1 w 244"/>
                <a:gd name="T19" fmla="*/ 179 h 189"/>
                <a:gd name="T20" fmla="*/ 1 w 244"/>
                <a:gd name="T21" fmla="*/ 178 h 189"/>
                <a:gd name="T22" fmla="*/ 0 w 244"/>
                <a:gd name="T23" fmla="*/ 175 h 189"/>
                <a:gd name="T24" fmla="*/ 0 w 244"/>
                <a:gd name="T25" fmla="*/ 172 h 189"/>
                <a:gd name="T26" fmla="*/ 0 w 244"/>
                <a:gd name="T27" fmla="*/ 171 h 189"/>
                <a:gd name="T28" fmla="*/ 0 w 244"/>
                <a:gd name="T29" fmla="*/ 171 h 189"/>
                <a:gd name="T30" fmla="*/ 1 w 244"/>
                <a:gd name="T31" fmla="*/ 167 h 189"/>
                <a:gd name="T32" fmla="*/ 12 w 244"/>
                <a:gd name="T33" fmla="*/ 152 h 189"/>
                <a:gd name="T34" fmla="*/ 25 w 244"/>
                <a:gd name="T35" fmla="*/ 142 h 189"/>
                <a:gd name="T36" fmla="*/ 27 w 244"/>
                <a:gd name="T37" fmla="*/ 145 h 189"/>
                <a:gd name="T38" fmla="*/ 16 w 244"/>
                <a:gd name="T39" fmla="*/ 155 h 189"/>
                <a:gd name="T40" fmla="*/ 7 w 244"/>
                <a:gd name="T41" fmla="*/ 169 h 189"/>
                <a:gd name="T42" fmla="*/ 6 w 244"/>
                <a:gd name="T43" fmla="*/ 172 h 189"/>
                <a:gd name="T44" fmla="*/ 6 w 244"/>
                <a:gd name="T45" fmla="*/ 173 h 189"/>
                <a:gd name="T46" fmla="*/ 7 w 244"/>
                <a:gd name="T47" fmla="*/ 176 h 189"/>
                <a:gd name="T48" fmla="*/ 7 w 244"/>
                <a:gd name="T49" fmla="*/ 176 h 189"/>
                <a:gd name="T50" fmla="*/ 7 w 244"/>
                <a:gd name="T51" fmla="*/ 176 h 189"/>
                <a:gd name="T52" fmla="*/ 16 w 244"/>
                <a:gd name="T53" fmla="*/ 181 h 189"/>
                <a:gd name="T54" fmla="*/ 71 w 244"/>
                <a:gd name="T55" fmla="*/ 172 h 189"/>
                <a:gd name="T56" fmla="*/ 115 w 244"/>
                <a:gd name="T57" fmla="*/ 150 h 189"/>
                <a:gd name="T58" fmla="*/ 129 w 244"/>
                <a:gd name="T59" fmla="*/ 141 h 189"/>
                <a:gd name="T60" fmla="*/ 177 w 244"/>
                <a:gd name="T61" fmla="*/ 96 h 189"/>
                <a:gd name="T62" fmla="*/ 223 w 244"/>
                <a:gd name="T63" fmla="*/ 30 h 189"/>
                <a:gd name="T64" fmla="*/ 240 w 244"/>
                <a:gd name="T65" fmla="*/ 1 h 189"/>
                <a:gd name="T66" fmla="*/ 243 w 244"/>
                <a:gd name="T67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4" h="189">
                  <a:moveTo>
                    <a:pt x="243" y="3"/>
                  </a:moveTo>
                  <a:cubicBezTo>
                    <a:pt x="243" y="3"/>
                    <a:pt x="241" y="8"/>
                    <a:pt x="237" y="17"/>
                  </a:cubicBezTo>
                  <a:cubicBezTo>
                    <a:pt x="234" y="21"/>
                    <a:pt x="231" y="27"/>
                    <a:pt x="228" y="33"/>
                  </a:cubicBezTo>
                  <a:cubicBezTo>
                    <a:pt x="225" y="39"/>
                    <a:pt x="221" y="46"/>
                    <a:pt x="216" y="53"/>
                  </a:cubicBezTo>
                  <a:cubicBezTo>
                    <a:pt x="212" y="60"/>
                    <a:pt x="207" y="68"/>
                    <a:pt x="201" y="76"/>
                  </a:cubicBezTo>
                  <a:cubicBezTo>
                    <a:pt x="198" y="80"/>
                    <a:pt x="195" y="84"/>
                    <a:pt x="192" y="88"/>
                  </a:cubicBezTo>
                  <a:cubicBezTo>
                    <a:pt x="189" y="93"/>
                    <a:pt x="186" y="97"/>
                    <a:pt x="182" y="101"/>
                  </a:cubicBezTo>
                  <a:cubicBezTo>
                    <a:pt x="176" y="109"/>
                    <a:pt x="168" y="117"/>
                    <a:pt x="160" y="125"/>
                  </a:cubicBezTo>
                  <a:cubicBezTo>
                    <a:pt x="156" y="129"/>
                    <a:pt x="152" y="133"/>
                    <a:pt x="147" y="137"/>
                  </a:cubicBezTo>
                  <a:cubicBezTo>
                    <a:pt x="143" y="141"/>
                    <a:pt x="139" y="144"/>
                    <a:pt x="134" y="147"/>
                  </a:cubicBezTo>
                  <a:cubicBezTo>
                    <a:pt x="127" y="152"/>
                    <a:pt x="127" y="152"/>
                    <a:pt x="127" y="152"/>
                  </a:cubicBezTo>
                  <a:cubicBezTo>
                    <a:pt x="124" y="154"/>
                    <a:pt x="122" y="155"/>
                    <a:pt x="119" y="157"/>
                  </a:cubicBezTo>
                  <a:cubicBezTo>
                    <a:pt x="114" y="160"/>
                    <a:pt x="109" y="163"/>
                    <a:pt x="104" y="165"/>
                  </a:cubicBezTo>
                  <a:cubicBezTo>
                    <a:pt x="94" y="170"/>
                    <a:pt x="84" y="175"/>
                    <a:pt x="74" y="179"/>
                  </a:cubicBezTo>
                  <a:cubicBezTo>
                    <a:pt x="64" y="183"/>
                    <a:pt x="54" y="185"/>
                    <a:pt x="44" y="187"/>
                  </a:cubicBezTo>
                  <a:cubicBezTo>
                    <a:pt x="34" y="189"/>
                    <a:pt x="24" y="189"/>
                    <a:pt x="15" y="187"/>
                  </a:cubicBezTo>
                  <a:cubicBezTo>
                    <a:pt x="11" y="186"/>
                    <a:pt x="6" y="184"/>
                    <a:pt x="3" y="181"/>
                  </a:cubicBezTo>
                  <a:cubicBezTo>
                    <a:pt x="2" y="180"/>
                    <a:pt x="2" y="179"/>
                    <a:pt x="2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1" y="177"/>
                    <a:pt x="1" y="176"/>
                    <a:pt x="0" y="175"/>
                  </a:cubicBezTo>
                  <a:cubicBezTo>
                    <a:pt x="0" y="175"/>
                    <a:pt x="0" y="174"/>
                    <a:pt x="0" y="174"/>
                  </a:cubicBezTo>
                  <a:cubicBezTo>
                    <a:pt x="0" y="173"/>
                    <a:pt x="0" y="172"/>
                    <a:pt x="0" y="172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" y="169"/>
                    <a:pt x="1" y="168"/>
                    <a:pt x="1" y="167"/>
                  </a:cubicBezTo>
                  <a:cubicBezTo>
                    <a:pt x="3" y="163"/>
                    <a:pt x="5" y="161"/>
                    <a:pt x="7" y="158"/>
                  </a:cubicBezTo>
                  <a:cubicBezTo>
                    <a:pt x="9" y="156"/>
                    <a:pt x="11" y="154"/>
                    <a:pt x="12" y="152"/>
                  </a:cubicBezTo>
                  <a:cubicBezTo>
                    <a:pt x="16" y="148"/>
                    <a:pt x="19" y="146"/>
                    <a:pt x="21" y="144"/>
                  </a:cubicBezTo>
                  <a:cubicBezTo>
                    <a:pt x="23" y="142"/>
                    <a:pt x="25" y="142"/>
                    <a:pt x="25" y="142"/>
                  </a:cubicBezTo>
                  <a:cubicBezTo>
                    <a:pt x="25" y="141"/>
                    <a:pt x="27" y="141"/>
                    <a:pt x="27" y="142"/>
                  </a:cubicBezTo>
                  <a:cubicBezTo>
                    <a:pt x="28" y="143"/>
                    <a:pt x="28" y="144"/>
                    <a:pt x="27" y="145"/>
                  </a:cubicBezTo>
                  <a:cubicBezTo>
                    <a:pt x="27" y="145"/>
                    <a:pt x="26" y="146"/>
                    <a:pt x="24" y="148"/>
                  </a:cubicBezTo>
                  <a:cubicBezTo>
                    <a:pt x="22" y="149"/>
                    <a:pt x="19" y="152"/>
                    <a:pt x="16" y="155"/>
                  </a:cubicBezTo>
                  <a:cubicBezTo>
                    <a:pt x="14" y="157"/>
                    <a:pt x="13" y="159"/>
                    <a:pt x="11" y="161"/>
                  </a:cubicBezTo>
                  <a:cubicBezTo>
                    <a:pt x="9" y="164"/>
                    <a:pt x="7" y="166"/>
                    <a:pt x="7" y="169"/>
                  </a:cubicBezTo>
                  <a:cubicBezTo>
                    <a:pt x="6" y="170"/>
                    <a:pt x="6" y="170"/>
                    <a:pt x="6" y="171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3"/>
                    <a:pt x="6" y="173"/>
                    <a:pt x="6" y="173"/>
                  </a:cubicBezTo>
                  <a:cubicBezTo>
                    <a:pt x="6" y="174"/>
                    <a:pt x="6" y="174"/>
                    <a:pt x="6" y="175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9" y="179"/>
                    <a:pt x="13" y="180"/>
                    <a:pt x="16" y="181"/>
                  </a:cubicBezTo>
                  <a:cubicBezTo>
                    <a:pt x="24" y="182"/>
                    <a:pt x="33" y="182"/>
                    <a:pt x="43" y="180"/>
                  </a:cubicBezTo>
                  <a:cubicBezTo>
                    <a:pt x="52" y="178"/>
                    <a:pt x="61" y="175"/>
                    <a:pt x="71" y="172"/>
                  </a:cubicBezTo>
                  <a:cubicBezTo>
                    <a:pt x="81" y="168"/>
                    <a:pt x="91" y="163"/>
                    <a:pt x="101" y="158"/>
                  </a:cubicBezTo>
                  <a:cubicBezTo>
                    <a:pt x="106" y="156"/>
                    <a:pt x="110" y="153"/>
                    <a:pt x="115" y="150"/>
                  </a:cubicBezTo>
                  <a:cubicBezTo>
                    <a:pt x="118" y="149"/>
                    <a:pt x="120" y="147"/>
                    <a:pt x="122" y="146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38" y="135"/>
                    <a:pt x="147" y="127"/>
                    <a:pt x="155" y="120"/>
                  </a:cubicBezTo>
                  <a:cubicBezTo>
                    <a:pt x="163" y="112"/>
                    <a:pt x="170" y="104"/>
                    <a:pt x="177" y="96"/>
                  </a:cubicBezTo>
                  <a:cubicBezTo>
                    <a:pt x="190" y="80"/>
                    <a:pt x="202" y="64"/>
                    <a:pt x="211" y="50"/>
                  </a:cubicBezTo>
                  <a:cubicBezTo>
                    <a:pt x="216" y="43"/>
                    <a:pt x="220" y="36"/>
                    <a:pt x="223" y="30"/>
                  </a:cubicBezTo>
                  <a:cubicBezTo>
                    <a:pt x="227" y="24"/>
                    <a:pt x="230" y="19"/>
                    <a:pt x="232" y="15"/>
                  </a:cubicBezTo>
                  <a:cubicBezTo>
                    <a:pt x="237" y="6"/>
                    <a:pt x="240" y="1"/>
                    <a:pt x="240" y="1"/>
                  </a:cubicBezTo>
                  <a:cubicBezTo>
                    <a:pt x="240" y="0"/>
                    <a:pt x="241" y="0"/>
                    <a:pt x="242" y="0"/>
                  </a:cubicBezTo>
                  <a:cubicBezTo>
                    <a:pt x="243" y="1"/>
                    <a:pt x="244" y="2"/>
                    <a:pt x="243" y="3"/>
                  </a:cubicBezTo>
                  <a:close/>
                </a:path>
              </a:pathLst>
            </a:custGeom>
            <a:solidFill>
              <a:srgbClr val="47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8" name="Freeform 481"/>
            <p:cNvSpPr/>
            <p:nvPr/>
          </p:nvSpPr>
          <p:spPr bwMode="auto">
            <a:xfrm>
              <a:off x="9523413" y="261938"/>
              <a:ext cx="509588" cy="515938"/>
            </a:xfrm>
            <a:custGeom>
              <a:avLst/>
              <a:gdLst>
                <a:gd name="T0" fmla="*/ 73 w 181"/>
                <a:gd name="T1" fmla="*/ 4 h 184"/>
                <a:gd name="T2" fmla="*/ 63 w 181"/>
                <a:gd name="T3" fmla="*/ 16 h 184"/>
                <a:gd name="T4" fmla="*/ 39 w 181"/>
                <a:gd name="T5" fmla="*/ 48 h 184"/>
                <a:gd name="T6" fmla="*/ 14 w 181"/>
                <a:gd name="T7" fmla="*/ 99 h 184"/>
                <a:gd name="T8" fmla="*/ 9 w 181"/>
                <a:gd name="T9" fmla="*/ 130 h 184"/>
                <a:gd name="T10" fmla="*/ 14 w 181"/>
                <a:gd name="T11" fmla="*/ 161 h 184"/>
                <a:gd name="T12" fmla="*/ 15 w 181"/>
                <a:gd name="T13" fmla="*/ 165 h 184"/>
                <a:gd name="T14" fmla="*/ 17 w 181"/>
                <a:gd name="T15" fmla="*/ 167 h 184"/>
                <a:gd name="T16" fmla="*/ 22 w 181"/>
                <a:gd name="T17" fmla="*/ 172 h 184"/>
                <a:gd name="T18" fmla="*/ 37 w 181"/>
                <a:gd name="T19" fmla="*/ 175 h 184"/>
                <a:gd name="T20" fmla="*/ 53 w 181"/>
                <a:gd name="T21" fmla="*/ 175 h 184"/>
                <a:gd name="T22" fmla="*/ 69 w 181"/>
                <a:gd name="T23" fmla="*/ 174 h 184"/>
                <a:gd name="T24" fmla="*/ 98 w 181"/>
                <a:gd name="T25" fmla="*/ 169 h 184"/>
                <a:gd name="T26" fmla="*/ 125 w 181"/>
                <a:gd name="T27" fmla="*/ 163 h 184"/>
                <a:gd name="T28" fmla="*/ 147 w 181"/>
                <a:gd name="T29" fmla="*/ 157 h 184"/>
                <a:gd name="T30" fmla="*/ 164 w 181"/>
                <a:gd name="T31" fmla="*/ 152 h 184"/>
                <a:gd name="T32" fmla="*/ 178 w 181"/>
                <a:gd name="T33" fmla="*/ 147 h 184"/>
                <a:gd name="T34" fmla="*/ 181 w 181"/>
                <a:gd name="T35" fmla="*/ 148 h 184"/>
                <a:gd name="T36" fmla="*/ 180 w 181"/>
                <a:gd name="T37" fmla="*/ 151 h 184"/>
                <a:gd name="T38" fmla="*/ 165 w 181"/>
                <a:gd name="T39" fmla="*/ 156 h 184"/>
                <a:gd name="T40" fmla="*/ 148 w 181"/>
                <a:gd name="T41" fmla="*/ 162 h 184"/>
                <a:gd name="T42" fmla="*/ 126 w 181"/>
                <a:gd name="T43" fmla="*/ 169 h 184"/>
                <a:gd name="T44" fmla="*/ 100 w 181"/>
                <a:gd name="T45" fmla="*/ 176 h 184"/>
                <a:gd name="T46" fmla="*/ 69 w 181"/>
                <a:gd name="T47" fmla="*/ 182 h 184"/>
                <a:gd name="T48" fmla="*/ 53 w 181"/>
                <a:gd name="T49" fmla="*/ 183 h 184"/>
                <a:gd name="T50" fmla="*/ 36 w 181"/>
                <a:gd name="T51" fmla="*/ 183 h 184"/>
                <a:gd name="T52" fmla="*/ 19 w 181"/>
                <a:gd name="T53" fmla="*/ 179 h 184"/>
                <a:gd name="T54" fmla="*/ 11 w 181"/>
                <a:gd name="T55" fmla="*/ 173 h 184"/>
                <a:gd name="T56" fmla="*/ 8 w 181"/>
                <a:gd name="T57" fmla="*/ 168 h 184"/>
                <a:gd name="T58" fmla="*/ 8 w 181"/>
                <a:gd name="T59" fmla="*/ 168 h 184"/>
                <a:gd name="T60" fmla="*/ 7 w 181"/>
                <a:gd name="T61" fmla="*/ 168 h 184"/>
                <a:gd name="T62" fmla="*/ 7 w 181"/>
                <a:gd name="T63" fmla="*/ 167 h 184"/>
                <a:gd name="T64" fmla="*/ 7 w 181"/>
                <a:gd name="T65" fmla="*/ 166 h 184"/>
                <a:gd name="T66" fmla="*/ 6 w 181"/>
                <a:gd name="T67" fmla="*/ 164 h 184"/>
                <a:gd name="T68" fmla="*/ 1 w 181"/>
                <a:gd name="T69" fmla="*/ 129 h 184"/>
                <a:gd name="T70" fmla="*/ 7 w 181"/>
                <a:gd name="T71" fmla="*/ 97 h 184"/>
                <a:gd name="T72" fmla="*/ 34 w 181"/>
                <a:gd name="T73" fmla="*/ 44 h 184"/>
                <a:gd name="T74" fmla="*/ 59 w 181"/>
                <a:gd name="T75" fmla="*/ 12 h 184"/>
                <a:gd name="T76" fmla="*/ 70 w 181"/>
                <a:gd name="T77" fmla="*/ 1 h 184"/>
                <a:gd name="T78" fmla="*/ 70 w 181"/>
                <a:gd name="T79" fmla="*/ 1 h 184"/>
                <a:gd name="T80" fmla="*/ 73 w 181"/>
                <a:gd name="T81" fmla="*/ 1 h 184"/>
                <a:gd name="T82" fmla="*/ 73 w 181"/>
                <a:gd name="T83" fmla="*/ 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1" h="184">
                  <a:moveTo>
                    <a:pt x="73" y="4"/>
                  </a:moveTo>
                  <a:cubicBezTo>
                    <a:pt x="73" y="4"/>
                    <a:pt x="69" y="8"/>
                    <a:pt x="63" y="16"/>
                  </a:cubicBezTo>
                  <a:cubicBezTo>
                    <a:pt x="57" y="23"/>
                    <a:pt x="48" y="34"/>
                    <a:pt x="39" y="48"/>
                  </a:cubicBezTo>
                  <a:cubicBezTo>
                    <a:pt x="30" y="62"/>
                    <a:pt x="21" y="79"/>
                    <a:pt x="14" y="99"/>
                  </a:cubicBezTo>
                  <a:cubicBezTo>
                    <a:pt x="11" y="109"/>
                    <a:pt x="9" y="119"/>
                    <a:pt x="9" y="130"/>
                  </a:cubicBezTo>
                  <a:cubicBezTo>
                    <a:pt x="8" y="140"/>
                    <a:pt x="10" y="151"/>
                    <a:pt x="14" y="161"/>
                  </a:cubicBezTo>
                  <a:cubicBezTo>
                    <a:pt x="14" y="162"/>
                    <a:pt x="14" y="164"/>
                    <a:pt x="15" y="165"/>
                  </a:cubicBezTo>
                  <a:cubicBezTo>
                    <a:pt x="16" y="166"/>
                    <a:pt x="16" y="166"/>
                    <a:pt x="17" y="167"/>
                  </a:cubicBezTo>
                  <a:cubicBezTo>
                    <a:pt x="18" y="169"/>
                    <a:pt x="20" y="170"/>
                    <a:pt x="22" y="172"/>
                  </a:cubicBezTo>
                  <a:cubicBezTo>
                    <a:pt x="26" y="174"/>
                    <a:pt x="32" y="175"/>
                    <a:pt x="37" y="175"/>
                  </a:cubicBezTo>
                  <a:cubicBezTo>
                    <a:pt x="42" y="176"/>
                    <a:pt x="48" y="176"/>
                    <a:pt x="53" y="175"/>
                  </a:cubicBezTo>
                  <a:cubicBezTo>
                    <a:pt x="58" y="175"/>
                    <a:pt x="63" y="175"/>
                    <a:pt x="69" y="174"/>
                  </a:cubicBezTo>
                  <a:cubicBezTo>
                    <a:pt x="79" y="172"/>
                    <a:pt x="89" y="171"/>
                    <a:pt x="98" y="169"/>
                  </a:cubicBezTo>
                  <a:cubicBezTo>
                    <a:pt x="108" y="167"/>
                    <a:pt x="116" y="165"/>
                    <a:pt x="125" y="163"/>
                  </a:cubicBezTo>
                  <a:cubicBezTo>
                    <a:pt x="133" y="161"/>
                    <a:pt x="140" y="159"/>
                    <a:pt x="147" y="157"/>
                  </a:cubicBezTo>
                  <a:cubicBezTo>
                    <a:pt x="153" y="155"/>
                    <a:pt x="159" y="153"/>
                    <a:pt x="164" y="152"/>
                  </a:cubicBezTo>
                  <a:cubicBezTo>
                    <a:pt x="173" y="149"/>
                    <a:pt x="178" y="147"/>
                    <a:pt x="178" y="147"/>
                  </a:cubicBezTo>
                  <a:cubicBezTo>
                    <a:pt x="180" y="147"/>
                    <a:pt x="181" y="147"/>
                    <a:pt x="181" y="148"/>
                  </a:cubicBezTo>
                  <a:cubicBezTo>
                    <a:pt x="181" y="150"/>
                    <a:pt x="181" y="151"/>
                    <a:pt x="180" y="151"/>
                  </a:cubicBezTo>
                  <a:cubicBezTo>
                    <a:pt x="180" y="151"/>
                    <a:pt x="175" y="153"/>
                    <a:pt x="165" y="156"/>
                  </a:cubicBezTo>
                  <a:cubicBezTo>
                    <a:pt x="161" y="158"/>
                    <a:pt x="155" y="160"/>
                    <a:pt x="148" y="162"/>
                  </a:cubicBezTo>
                  <a:cubicBezTo>
                    <a:pt x="142" y="164"/>
                    <a:pt x="134" y="167"/>
                    <a:pt x="126" y="169"/>
                  </a:cubicBezTo>
                  <a:cubicBezTo>
                    <a:pt x="118" y="171"/>
                    <a:pt x="109" y="174"/>
                    <a:pt x="100" y="176"/>
                  </a:cubicBezTo>
                  <a:cubicBezTo>
                    <a:pt x="90" y="178"/>
                    <a:pt x="80" y="180"/>
                    <a:pt x="69" y="182"/>
                  </a:cubicBezTo>
                  <a:cubicBezTo>
                    <a:pt x="64" y="182"/>
                    <a:pt x="59" y="183"/>
                    <a:pt x="53" y="183"/>
                  </a:cubicBezTo>
                  <a:cubicBezTo>
                    <a:pt x="47" y="184"/>
                    <a:pt x="42" y="183"/>
                    <a:pt x="36" y="183"/>
                  </a:cubicBezTo>
                  <a:cubicBezTo>
                    <a:pt x="30" y="182"/>
                    <a:pt x="24" y="181"/>
                    <a:pt x="19" y="179"/>
                  </a:cubicBezTo>
                  <a:cubicBezTo>
                    <a:pt x="16" y="177"/>
                    <a:pt x="13" y="175"/>
                    <a:pt x="11" y="173"/>
                  </a:cubicBezTo>
                  <a:cubicBezTo>
                    <a:pt x="10" y="171"/>
                    <a:pt x="8" y="169"/>
                    <a:pt x="8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7" y="168"/>
                    <a:pt x="7" y="168"/>
                    <a:pt x="7" y="168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6" y="164"/>
                    <a:pt x="6" y="164"/>
                    <a:pt x="6" y="164"/>
                  </a:cubicBezTo>
                  <a:cubicBezTo>
                    <a:pt x="2" y="153"/>
                    <a:pt x="0" y="141"/>
                    <a:pt x="1" y="129"/>
                  </a:cubicBezTo>
                  <a:cubicBezTo>
                    <a:pt x="1" y="118"/>
                    <a:pt x="4" y="107"/>
                    <a:pt x="7" y="97"/>
                  </a:cubicBezTo>
                  <a:cubicBezTo>
                    <a:pt x="14" y="76"/>
                    <a:pt x="24" y="59"/>
                    <a:pt x="34" y="44"/>
                  </a:cubicBezTo>
                  <a:cubicBezTo>
                    <a:pt x="43" y="30"/>
                    <a:pt x="53" y="20"/>
                    <a:pt x="59" y="12"/>
                  </a:cubicBezTo>
                  <a:cubicBezTo>
                    <a:pt x="66" y="5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0"/>
                    <a:pt x="73" y="0"/>
                    <a:pt x="73" y="1"/>
                  </a:cubicBezTo>
                  <a:cubicBezTo>
                    <a:pt x="74" y="2"/>
                    <a:pt x="74" y="3"/>
                    <a:pt x="73" y="4"/>
                  </a:cubicBezTo>
                  <a:close/>
                </a:path>
              </a:pathLst>
            </a:custGeom>
            <a:solidFill>
              <a:srgbClr val="47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9" name="Freeform 482"/>
            <p:cNvSpPr/>
            <p:nvPr/>
          </p:nvSpPr>
          <p:spPr bwMode="auto">
            <a:xfrm>
              <a:off x="10415588" y="2352675"/>
              <a:ext cx="193675" cy="119063"/>
            </a:xfrm>
            <a:custGeom>
              <a:avLst/>
              <a:gdLst>
                <a:gd name="T0" fmla="*/ 67 w 69"/>
                <a:gd name="T1" fmla="*/ 42 h 42"/>
                <a:gd name="T2" fmla="*/ 64 w 69"/>
                <a:gd name="T3" fmla="*/ 42 h 42"/>
                <a:gd name="T4" fmla="*/ 54 w 69"/>
                <a:gd name="T5" fmla="*/ 40 h 42"/>
                <a:gd name="T6" fmla="*/ 48 w 69"/>
                <a:gd name="T7" fmla="*/ 39 h 42"/>
                <a:gd name="T8" fmla="*/ 41 w 69"/>
                <a:gd name="T9" fmla="*/ 37 h 42"/>
                <a:gd name="T10" fmla="*/ 27 w 69"/>
                <a:gd name="T11" fmla="*/ 32 h 42"/>
                <a:gd name="T12" fmla="*/ 20 w 69"/>
                <a:gd name="T13" fmla="*/ 29 h 42"/>
                <a:gd name="T14" fmla="*/ 13 w 69"/>
                <a:gd name="T15" fmla="*/ 25 h 42"/>
                <a:gd name="T16" fmla="*/ 7 w 69"/>
                <a:gd name="T17" fmla="*/ 20 h 42"/>
                <a:gd name="T18" fmla="*/ 5 w 69"/>
                <a:gd name="T19" fmla="*/ 17 h 42"/>
                <a:gd name="T20" fmla="*/ 3 w 69"/>
                <a:gd name="T21" fmla="*/ 15 h 42"/>
                <a:gd name="T22" fmla="*/ 2 w 69"/>
                <a:gd name="T23" fmla="*/ 12 h 42"/>
                <a:gd name="T24" fmla="*/ 1 w 69"/>
                <a:gd name="T25" fmla="*/ 10 h 42"/>
                <a:gd name="T26" fmla="*/ 0 w 69"/>
                <a:gd name="T27" fmla="*/ 5 h 42"/>
                <a:gd name="T28" fmla="*/ 1 w 69"/>
                <a:gd name="T29" fmla="*/ 1 h 42"/>
                <a:gd name="T30" fmla="*/ 2 w 69"/>
                <a:gd name="T31" fmla="*/ 1 h 42"/>
                <a:gd name="T32" fmla="*/ 3 w 69"/>
                <a:gd name="T33" fmla="*/ 2 h 42"/>
                <a:gd name="T34" fmla="*/ 3 w 69"/>
                <a:gd name="T35" fmla="*/ 2 h 42"/>
                <a:gd name="T36" fmla="*/ 3 w 69"/>
                <a:gd name="T37" fmla="*/ 5 h 42"/>
                <a:gd name="T38" fmla="*/ 4 w 69"/>
                <a:gd name="T39" fmla="*/ 9 h 42"/>
                <a:gd name="T40" fmla="*/ 5 w 69"/>
                <a:gd name="T41" fmla="*/ 11 h 42"/>
                <a:gd name="T42" fmla="*/ 6 w 69"/>
                <a:gd name="T43" fmla="*/ 13 h 42"/>
                <a:gd name="T44" fmla="*/ 8 w 69"/>
                <a:gd name="T45" fmla="*/ 15 h 42"/>
                <a:gd name="T46" fmla="*/ 10 w 69"/>
                <a:gd name="T47" fmla="*/ 17 h 42"/>
                <a:gd name="T48" fmla="*/ 15 w 69"/>
                <a:gd name="T49" fmla="*/ 22 h 42"/>
                <a:gd name="T50" fmla="*/ 21 w 69"/>
                <a:gd name="T51" fmla="*/ 25 h 42"/>
                <a:gd name="T52" fmla="*/ 28 w 69"/>
                <a:gd name="T53" fmla="*/ 28 h 42"/>
                <a:gd name="T54" fmla="*/ 42 w 69"/>
                <a:gd name="T55" fmla="*/ 34 h 42"/>
                <a:gd name="T56" fmla="*/ 55 w 69"/>
                <a:gd name="T57" fmla="*/ 37 h 42"/>
                <a:gd name="T58" fmla="*/ 64 w 69"/>
                <a:gd name="T59" fmla="*/ 39 h 42"/>
                <a:gd name="T60" fmla="*/ 68 w 69"/>
                <a:gd name="T61" fmla="*/ 40 h 42"/>
                <a:gd name="T62" fmla="*/ 68 w 69"/>
                <a:gd name="T63" fmla="*/ 41 h 42"/>
                <a:gd name="T64" fmla="*/ 67 w 69"/>
                <a:gd name="T6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42">
                  <a:moveTo>
                    <a:pt x="67" y="42"/>
                  </a:moveTo>
                  <a:cubicBezTo>
                    <a:pt x="67" y="42"/>
                    <a:pt x="66" y="42"/>
                    <a:pt x="64" y="42"/>
                  </a:cubicBezTo>
                  <a:cubicBezTo>
                    <a:pt x="62" y="41"/>
                    <a:pt x="58" y="41"/>
                    <a:pt x="54" y="40"/>
                  </a:cubicBezTo>
                  <a:cubicBezTo>
                    <a:pt x="52" y="40"/>
                    <a:pt x="50" y="39"/>
                    <a:pt x="48" y="39"/>
                  </a:cubicBezTo>
                  <a:cubicBezTo>
                    <a:pt x="46" y="38"/>
                    <a:pt x="44" y="38"/>
                    <a:pt x="41" y="37"/>
                  </a:cubicBezTo>
                  <a:cubicBezTo>
                    <a:pt x="37" y="36"/>
                    <a:pt x="32" y="34"/>
                    <a:pt x="27" y="32"/>
                  </a:cubicBezTo>
                  <a:cubicBezTo>
                    <a:pt x="24" y="31"/>
                    <a:pt x="22" y="30"/>
                    <a:pt x="20" y="29"/>
                  </a:cubicBezTo>
                  <a:cubicBezTo>
                    <a:pt x="17" y="28"/>
                    <a:pt x="15" y="26"/>
                    <a:pt x="13" y="25"/>
                  </a:cubicBezTo>
                  <a:cubicBezTo>
                    <a:pt x="11" y="23"/>
                    <a:pt x="9" y="22"/>
                    <a:pt x="7" y="20"/>
                  </a:cubicBezTo>
                  <a:cubicBezTo>
                    <a:pt x="7" y="19"/>
                    <a:pt x="6" y="18"/>
                    <a:pt x="5" y="17"/>
                  </a:cubicBezTo>
                  <a:cubicBezTo>
                    <a:pt x="5" y="17"/>
                    <a:pt x="4" y="16"/>
                    <a:pt x="3" y="15"/>
                  </a:cubicBezTo>
                  <a:cubicBezTo>
                    <a:pt x="3" y="14"/>
                    <a:pt x="2" y="13"/>
                    <a:pt x="2" y="12"/>
                  </a:cubicBezTo>
                  <a:cubicBezTo>
                    <a:pt x="2" y="11"/>
                    <a:pt x="1" y="10"/>
                    <a:pt x="1" y="10"/>
                  </a:cubicBezTo>
                  <a:cubicBezTo>
                    <a:pt x="1" y="8"/>
                    <a:pt x="1" y="6"/>
                    <a:pt x="0" y="5"/>
                  </a:cubicBezTo>
                  <a:cubicBezTo>
                    <a:pt x="1" y="3"/>
                    <a:pt x="1" y="1"/>
                    <a:pt x="1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5"/>
                  </a:cubicBezTo>
                  <a:cubicBezTo>
                    <a:pt x="3" y="6"/>
                    <a:pt x="3" y="7"/>
                    <a:pt x="4" y="9"/>
                  </a:cubicBezTo>
                  <a:cubicBezTo>
                    <a:pt x="4" y="9"/>
                    <a:pt x="4" y="10"/>
                    <a:pt x="5" y="11"/>
                  </a:cubicBezTo>
                  <a:cubicBezTo>
                    <a:pt x="5" y="12"/>
                    <a:pt x="6" y="12"/>
                    <a:pt x="6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8" y="16"/>
                    <a:pt x="9" y="17"/>
                    <a:pt x="10" y="17"/>
                  </a:cubicBezTo>
                  <a:cubicBezTo>
                    <a:pt x="11" y="19"/>
                    <a:pt x="13" y="20"/>
                    <a:pt x="15" y="22"/>
                  </a:cubicBezTo>
                  <a:cubicBezTo>
                    <a:pt x="17" y="23"/>
                    <a:pt x="19" y="24"/>
                    <a:pt x="21" y="25"/>
                  </a:cubicBezTo>
                  <a:cubicBezTo>
                    <a:pt x="24" y="26"/>
                    <a:pt x="26" y="27"/>
                    <a:pt x="28" y="28"/>
                  </a:cubicBezTo>
                  <a:cubicBezTo>
                    <a:pt x="33" y="30"/>
                    <a:pt x="38" y="32"/>
                    <a:pt x="42" y="34"/>
                  </a:cubicBezTo>
                  <a:cubicBezTo>
                    <a:pt x="47" y="35"/>
                    <a:pt x="51" y="36"/>
                    <a:pt x="55" y="37"/>
                  </a:cubicBezTo>
                  <a:cubicBezTo>
                    <a:pt x="59" y="38"/>
                    <a:pt x="62" y="39"/>
                    <a:pt x="64" y="39"/>
                  </a:cubicBezTo>
                  <a:cubicBezTo>
                    <a:pt x="66" y="40"/>
                    <a:pt x="68" y="40"/>
                    <a:pt x="68" y="40"/>
                  </a:cubicBezTo>
                  <a:cubicBezTo>
                    <a:pt x="68" y="40"/>
                    <a:pt x="69" y="41"/>
                    <a:pt x="68" y="41"/>
                  </a:cubicBezTo>
                  <a:cubicBezTo>
                    <a:pt x="68" y="42"/>
                    <a:pt x="68" y="42"/>
                    <a:pt x="67" y="42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0" name="Freeform 483"/>
            <p:cNvSpPr/>
            <p:nvPr/>
          </p:nvSpPr>
          <p:spPr bwMode="auto">
            <a:xfrm>
              <a:off x="9755188" y="1641475"/>
              <a:ext cx="84138" cy="527050"/>
            </a:xfrm>
            <a:custGeom>
              <a:avLst/>
              <a:gdLst>
                <a:gd name="T0" fmla="*/ 0 w 30"/>
                <a:gd name="T1" fmla="*/ 186 h 188"/>
                <a:gd name="T2" fmla="*/ 4 w 30"/>
                <a:gd name="T3" fmla="*/ 157 h 188"/>
                <a:gd name="T4" fmla="*/ 13 w 30"/>
                <a:gd name="T5" fmla="*/ 94 h 188"/>
                <a:gd name="T6" fmla="*/ 18 w 30"/>
                <a:gd name="T7" fmla="*/ 60 h 188"/>
                <a:gd name="T8" fmla="*/ 23 w 30"/>
                <a:gd name="T9" fmla="*/ 30 h 188"/>
                <a:gd name="T10" fmla="*/ 28 w 30"/>
                <a:gd name="T11" fmla="*/ 1 h 188"/>
                <a:gd name="T12" fmla="*/ 29 w 30"/>
                <a:gd name="T13" fmla="*/ 0 h 188"/>
                <a:gd name="T14" fmla="*/ 30 w 30"/>
                <a:gd name="T15" fmla="*/ 2 h 188"/>
                <a:gd name="T16" fmla="*/ 26 w 30"/>
                <a:gd name="T17" fmla="*/ 31 h 188"/>
                <a:gd name="T18" fmla="*/ 22 w 30"/>
                <a:gd name="T19" fmla="*/ 60 h 188"/>
                <a:gd name="T20" fmla="*/ 17 w 30"/>
                <a:gd name="T21" fmla="*/ 94 h 188"/>
                <a:gd name="T22" fmla="*/ 7 w 30"/>
                <a:gd name="T23" fmla="*/ 158 h 188"/>
                <a:gd name="T24" fmla="*/ 2 w 30"/>
                <a:gd name="T25" fmla="*/ 187 h 188"/>
                <a:gd name="T26" fmla="*/ 1 w 30"/>
                <a:gd name="T27" fmla="*/ 188 h 188"/>
                <a:gd name="T28" fmla="*/ 0 w 30"/>
                <a:gd name="T29" fmla="*/ 18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88">
                  <a:moveTo>
                    <a:pt x="0" y="186"/>
                  </a:moveTo>
                  <a:cubicBezTo>
                    <a:pt x="0" y="186"/>
                    <a:pt x="2" y="175"/>
                    <a:pt x="4" y="157"/>
                  </a:cubicBezTo>
                  <a:cubicBezTo>
                    <a:pt x="6" y="140"/>
                    <a:pt x="10" y="117"/>
                    <a:pt x="13" y="94"/>
                  </a:cubicBezTo>
                  <a:cubicBezTo>
                    <a:pt x="15" y="82"/>
                    <a:pt x="17" y="71"/>
                    <a:pt x="18" y="60"/>
                  </a:cubicBezTo>
                  <a:cubicBezTo>
                    <a:pt x="20" y="49"/>
                    <a:pt x="22" y="39"/>
                    <a:pt x="23" y="30"/>
                  </a:cubicBezTo>
                  <a:cubicBezTo>
                    <a:pt x="26" y="13"/>
                    <a:pt x="28" y="1"/>
                    <a:pt x="28" y="1"/>
                  </a:cubicBezTo>
                  <a:cubicBezTo>
                    <a:pt x="28" y="1"/>
                    <a:pt x="28" y="0"/>
                    <a:pt x="29" y="0"/>
                  </a:cubicBezTo>
                  <a:cubicBezTo>
                    <a:pt x="29" y="1"/>
                    <a:pt x="30" y="1"/>
                    <a:pt x="30" y="2"/>
                  </a:cubicBezTo>
                  <a:cubicBezTo>
                    <a:pt x="30" y="2"/>
                    <a:pt x="28" y="13"/>
                    <a:pt x="26" y="31"/>
                  </a:cubicBezTo>
                  <a:cubicBezTo>
                    <a:pt x="25" y="39"/>
                    <a:pt x="23" y="49"/>
                    <a:pt x="22" y="60"/>
                  </a:cubicBezTo>
                  <a:cubicBezTo>
                    <a:pt x="20" y="71"/>
                    <a:pt x="19" y="83"/>
                    <a:pt x="17" y="94"/>
                  </a:cubicBezTo>
                  <a:cubicBezTo>
                    <a:pt x="14" y="117"/>
                    <a:pt x="10" y="141"/>
                    <a:pt x="7" y="158"/>
                  </a:cubicBezTo>
                  <a:cubicBezTo>
                    <a:pt x="4" y="175"/>
                    <a:pt x="2" y="187"/>
                    <a:pt x="2" y="187"/>
                  </a:cubicBezTo>
                  <a:cubicBezTo>
                    <a:pt x="2" y="187"/>
                    <a:pt x="2" y="188"/>
                    <a:pt x="1" y="188"/>
                  </a:cubicBezTo>
                  <a:cubicBezTo>
                    <a:pt x="1" y="187"/>
                    <a:pt x="0" y="187"/>
                    <a:pt x="0" y="186"/>
                  </a:cubicBezTo>
                  <a:close/>
                </a:path>
              </a:pathLst>
            </a:custGeom>
            <a:solidFill>
              <a:srgbClr val="CB5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1" name="Freeform 484"/>
            <p:cNvSpPr/>
            <p:nvPr/>
          </p:nvSpPr>
          <p:spPr bwMode="auto">
            <a:xfrm>
              <a:off x="10699750" y="1620838"/>
              <a:ext cx="157163" cy="214313"/>
            </a:xfrm>
            <a:custGeom>
              <a:avLst/>
              <a:gdLst>
                <a:gd name="T0" fmla="*/ 55 w 56"/>
                <a:gd name="T1" fmla="*/ 76 h 76"/>
                <a:gd name="T2" fmla="*/ 47 w 56"/>
                <a:gd name="T3" fmla="*/ 64 h 76"/>
                <a:gd name="T4" fmla="*/ 38 w 56"/>
                <a:gd name="T5" fmla="*/ 52 h 76"/>
                <a:gd name="T6" fmla="*/ 33 w 56"/>
                <a:gd name="T7" fmla="*/ 45 h 76"/>
                <a:gd name="T8" fmla="*/ 28 w 56"/>
                <a:gd name="T9" fmla="*/ 38 h 76"/>
                <a:gd name="T10" fmla="*/ 23 w 56"/>
                <a:gd name="T11" fmla="*/ 31 h 76"/>
                <a:gd name="T12" fmla="*/ 18 w 56"/>
                <a:gd name="T13" fmla="*/ 24 h 76"/>
                <a:gd name="T14" fmla="*/ 9 w 56"/>
                <a:gd name="T15" fmla="*/ 12 h 76"/>
                <a:gd name="T16" fmla="*/ 3 w 56"/>
                <a:gd name="T17" fmla="*/ 4 h 76"/>
                <a:gd name="T18" fmla="*/ 1 w 56"/>
                <a:gd name="T19" fmla="*/ 0 h 76"/>
                <a:gd name="T20" fmla="*/ 0 w 56"/>
                <a:gd name="T21" fmla="*/ 0 h 76"/>
                <a:gd name="T22" fmla="*/ 1 w 56"/>
                <a:gd name="T23" fmla="*/ 0 h 76"/>
                <a:gd name="T24" fmla="*/ 1 w 56"/>
                <a:gd name="T25" fmla="*/ 0 h 76"/>
                <a:gd name="T26" fmla="*/ 4 w 56"/>
                <a:gd name="T27" fmla="*/ 3 h 76"/>
                <a:gd name="T28" fmla="*/ 11 w 56"/>
                <a:gd name="T29" fmla="*/ 11 h 76"/>
                <a:gd name="T30" fmla="*/ 21 w 56"/>
                <a:gd name="T31" fmla="*/ 22 h 76"/>
                <a:gd name="T32" fmla="*/ 26 w 56"/>
                <a:gd name="T33" fmla="*/ 29 h 76"/>
                <a:gd name="T34" fmla="*/ 31 w 56"/>
                <a:gd name="T35" fmla="*/ 36 h 76"/>
                <a:gd name="T36" fmla="*/ 37 w 56"/>
                <a:gd name="T37" fmla="*/ 43 h 76"/>
                <a:gd name="T38" fmla="*/ 41 w 56"/>
                <a:gd name="T39" fmla="*/ 50 h 76"/>
                <a:gd name="T40" fmla="*/ 49 w 56"/>
                <a:gd name="T41" fmla="*/ 63 h 76"/>
                <a:gd name="T42" fmla="*/ 56 w 56"/>
                <a:gd name="T43" fmla="*/ 75 h 76"/>
                <a:gd name="T44" fmla="*/ 56 w 56"/>
                <a:gd name="T45" fmla="*/ 76 h 76"/>
                <a:gd name="T46" fmla="*/ 55 w 56"/>
                <a:gd name="T4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76">
                  <a:moveTo>
                    <a:pt x="55" y="76"/>
                  </a:moveTo>
                  <a:cubicBezTo>
                    <a:pt x="55" y="76"/>
                    <a:pt x="52" y="71"/>
                    <a:pt x="47" y="64"/>
                  </a:cubicBezTo>
                  <a:cubicBezTo>
                    <a:pt x="44" y="60"/>
                    <a:pt x="41" y="56"/>
                    <a:pt x="38" y="52"/>
                  </a:cubicBezTo>
                  <a:cubicBezTo>
                    <a:pt x="37" y="49"/>
                    <a:pt x="35" y="47"/>
                    <a:pt x="33" y="45"/>
                  </a:cubicBezTo>
                  <a:cubicBezTo>
                    <a:pt x="32" y="43"/>
                    <a:pt x="30" y="40"/>
                    <a:pt x="28" y="38"/>
                  </a:cubicBezTo>
                  <a:cubicBezTo>
                    <a:pt x="27" y="36"/>
                    <a:pt x="25" y="33"/>
                    <a:pt x="23" y="31"/>
                  </a:cubicBezTo>
                  <a:cubicBezTo>
                    <a:pt x="21" y="29"/>
                    <a:pt x="20" y="26"/>
                    <a:pt x="18" y="24"/>
                  </a:cubicBezTo>
                  <a:cubicBezTo>
                    <a:pt x="15" y="20"/>
                    <a:pt x="12" y="16"/>
                    <a:pt x="9" y="12"/>
                  </a:cubicBezTo>
                  <a:cubicBezTo>
                    <a:pt x="7" y="9"/>
                    <a:pt x="4" y="6"/>
                    <a:pt x="3" y="4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4" y="3"/>
                  </a:cubicBezTo>
                  <a:cubicBezTo>
                    <a:pt x="6" y="5"/>
                    <a:pt x="8" y="7"/>
                    <a:pt x="11" y="11"/>
                  </a:cubicBezTo>
                  <a:cubicBezTo>
                    <a:pt x="14" y="14"/>
                    <a:pt x="17" y="18"/>
                    <a:pt x="21" y="22"/>
                  </a:cubicBezTo>
                  <a:cubicBezTo>
                    <a:pt x="23" y="24"/>
                    <a:pt x="24" y="26"/>
                    <a:pt x="26" y="29"/>
                  </a:cubicBezTo>
                  <a:cubicBezTo>
                    <a:pt x="28" y="31"/>
                    <a:pt x="30" y="33"/>
                    <a:pt x="31" y="36"/>
                  </a:cubicBezTo>
                  <a:cubicBezTo>
                    <a:pt x="33" y="38"/>
                    <a:pt x="35" y="40"/>
                    <a:pt x="37" y="43"/>
                  </a:cubicBezTo>
                  <a:cubicBezTo>
                    <a:pt x="38" y="45"/>
                    <a:pt x="40" y="47"/>
                    <a:pt x="41" y="50"/>
                  </a:cubicBezTo>
                  <a:cubicBezTo>
                    <a:pt x="44" y="54"/>
                    <a:pt x="47" y="59"/>
                    <a:pt x="49" y="63"/>
                  </a:cubicBezTo>
                  <a:cubicBezTo>
                    <a:pt x="54" y="70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5" y="76"/>
                  </a:lnTo>
                  <a:close/>
                </a:path>
              </a:pathLst>
            </a:custGeom>
            <a:solidFill>
              <a:srgbClr val="CB5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2" name="Freeform 485"/>
            <p:cNvSpPr/>
            <p:nvPr/>
          </p:nvSpPr>
          <p:spPr bwMode="auto">
            <a:xfrm>
              <a:off x="10404475" y="2271713"/>
              <a:ext cx="106363" cy="53975"/>
            </a:xfrm>
            <a:custGeom>
              <a:avLst/>
              <a:gdLst>
                <a:gd name="T0" fmla="*/ 37 w 38"/>
                <a:gd name="T1" fmla="*/ 18 h 19"/>
                <a:gd name="T2" fmla="*/ 30 w 38"/>
                <a:gd name="T3" fmla="*/ 18 h 19"/>
                <a:gd name="T4" fmla="*/ 24 w 38"/>
                <a:gd name="T5" fmla="*/ 18 h 19"/>
                <a:gd name="T6" fmla="*/ 20 w 38"/>
                <a:gd name="T7" fmla="*/ 17 h 19"/>
                <a:gd name="T8" fmla="*/ 16 w 38"/>
                <a:gd name="T9" fmla="*/ 16 h 19"/>
                <a:gd name="T10" fmla="*/ 12 w 38"/>
                <a:gd name="T11" fmla="*/ 14 h 19"/>
                <a:gd name="T12" fmla="*/ 8 w 38"/>
                <a:gd name="T13" fmla="*/ 12 h 19"/>
                <a:gd name="T14" fmla="*/ 5 w 38"/>
                <a:gd name="T15" fmla="*/ 10 h 19"/>
                <a:gd name="T16" fmla="*/ 3 w 38"/>
                <a:gd name="T17" fmla="*/ 8 h 19"/>
                <a:gd name="T18" fmla="*/ 1 w 38"/>
                <a:gd name="T19" fmla="*/ 5 h 19"/>
                <a:gd name="T20" fmla="*/ 1 w 38"/>
                <a:gd name="T21" fmla="*/ 3 h 19"/>
                <a:gd name="T22" fmla="*/ 0 w 38"/>
                <a:gd name="T23" fmla="*/ 1 h 19"/>
                <a:gd name="T24" fmla="*/ 1 w 38"/>
                <a:gd name="T25" fmla="*/ 0 h 19"/>
                <a:gd name="T26" fmla="*/ 2 w 38"/>
                <a:gd name="T27" fmla="*/ 0 h 19"/>
                <a:gd name="T28" fmla="*/ 2 w 38"/>
                <a:gd name="T29" fmla="*/ 0 h 19"/>
                <a:gd name="T30" fmla="*/ 3 w 38"/>
                <a:gd name="T31" fmla="*/ 2 h 19"/>
                <a:gd name="T32" fmla="*/ 4 w 38"/>
                <a:gd name="T33" fmla="*/ 4 h 19"/>
                <a:gd name="T34" fmla="*/ 5 w 38"/>
                <a:gd name="T35" fmla="*/ 5 h 19"/>
                <a:gd name="T36" fmla="*/ 8 w 38"/>
                <a:gd name="T37" fmla="*/ 7 h 19"/>
                <a:gd name="T38" fmla="*/ 10 w 38"/>
                <a:gd name="T39" fmla="*/ 9 h 19"/>
                <a:gd name="T40" fmla="*/ 14 w 38"/>
                <a:gd name="T41" fmla="*/ 11 h 19"/>
                <a:gd name="T42" fmla="*/ 17 w 38"/>
                <a:gd name="T43" fmla="*/ 12 h 19"/>
                <a:gd name="T44" fmla="*/ 21 w 38"/>
                <a:gd name="T45" fmla="*/ 13 h 19"/>
                <a:gd name="T46" fmla="*/ 24 w 38"/>
                <a:gd name="T47" fmla="*/ 14 h 19"/>
                <a:gd name="T48" fmla="*/ 31 w 38"/>
                <a:gd name="T49" fmla="*/ 15 h 19"/>
                <a:gd name="T50" fmla="*/ 37 w 38"/>
                <a:gd name="T51" fmla="*/ 16 h 19"/>
                <a:gd name="T52" fmla="*/ 38 w 38"/>
                <a:gd name="T53" fmla="*/ 17 h 19"/>
                <a:gd name="T54" fmla="*/ 37 w 38"/>
                <a:gd name="T5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19">
                  <a:moveTo>
                    <a:pt x="37" y="18"/>
                  </a:moveTo>
                  <a:cubicBezTo>
                    <a:pt x="37" y="18"/>
                    <a:pt x="34" y="19"/>
                    <a:pt x="30" y="18"/>
                  </a:cubicBezTo>
                  <a:cubicBezTo>
                    <a:pt x="28" y="18"/>
                    <a:pt x="26" y="18"/>
                    <a:pt x="24" y="18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18" y="17"/>
                    <a:pt x="17" y="16"/>
                    <a:pt x="16" y="16"/>
                  </a:cubicBezTo>
                  <a:cubicBezTo>
                    <a:pt x="14" y="15"/>
                    <a:pt x="13" y="15"/>
                    <a:pt x="12" y="14"/>
                  </a:cubicBezTo>
                  <a:cubicBezTo>
                    <a:pt x="11" y="14"/>
                    <a:pt x="10" y="13"/>
                    <a:pt x="8" y="12"/>
                  </a:cubicBezTo>
                  <a:cubicBezTo>
                    <a:pt x="7" y="12"/>
                    <a:pt x="6" y="11"/>
                    <a:pt x="5" y="10"/>
                  </a:cubicBezTo>
                  <a:cubicBezTo>
                    <a:pt x="4" y="9"/>
                    <a:pt x="4" y="9"/>
                    <a:pt x="3" y="8"/>
                  </a:cubicBezTo>
                  <a:cubicBezTo>
                    <a:pt x="2" y="7"/>
                    <a:pt x="2" y="6"/>
                    <a:pt x="1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2"/>
                    <a:pt x="4" y="3"/>
                    <a:pt x="4" y="4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6" y="6"/>
                    <a:pt x="7" y="7"/>
                    <a:pt x="8" y="7"/>
                  </a:cubicBezTo>
                  <a:cubicBezTo>
                    <a:pt x="8" y="8"/>
                    <a:pt x="9" y="9"/>
                    <a:pt x="10" y="9"/>
                  </a:cubicBezTo>
                  <a:cubicBezTo>
                    <a:pt x="11" y="10"/>
                    <a:pt x="12" y="10"/>
                    <a:pt x="14" y="11"/>
                  </a:cubicBezTo>
                  <a:cubicBezTo>
                    <a:pt x="15" y="11"/>
                    <a:pt x="16" y="12"/>
                    <a:pt x="17" y="12"/>
                  </a:cubicBezTo>
                  <a:cubicBezTo>
                    <a:pt x="18" y="12"/>
                    <a:pt x="19" y="13"/>
                    <a:pt x="21" y="13"/>
                  </a:cubicBezTo>
                  <a:cubicBezTo>
                    <a:pt x="22" y="14"/>
                    <a:pt x="23" y="14"/>
                    <a:pt x="24" y="14"/>
                  </a:cubicBezTo>
                  <a:cubicBezTo>
                    <a:pt x="27" y="14"/>
                    <a:pt x="29" y="15"/>
                    <a:pt x="31" y="15"/>
                  </a:cubicBezTo>
                  <a:cubicBezTo>
                    <a:pt x="35" y="16"/>
                    <a:pt x="37" y="16"/>
                    <a:pt x="37" y="16"/>
                  </a:cubicBezTo>
                  <a:cubicBezTo>
                    <a:pt x="38" y="16"/>
                    <a:pt x="38" y="17"/>
                    <a:pt x="38" y="17"/>
                  </a:cubicBezTo>
                  <a:cubicBezTo>
                    <a:pt x="38" y="18"/>
                    <a:pt x="38" y="18"/>
                    <a:pt x="37" y="18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486"/>
            <p:cNvSpPr/>
            <p:nvPr/>
          </p:nvSpPr>
          <p:spPr bwMode="auto">
            <a:xfrm>
              <a:off x="10401300" y="2297113"/>
              <a:ext cx="117475" cy="87313"/>
            </a:xfrm>
            <a:custGeom>
              <a:avLst/>
              <a:gdLst>
                <a:gd name="T0" fmla="*/ 8 w 42"/>
                <a:gd name="T1" fmla="*/ 2 h 31"/>
                <a:gd name="T2" fmla="*/ 6 w 42"/>
                <a:gd name="T3" fmla="*/ 3 h 31"/>
                <a:gd name="T4" fmla="*/ 5 w 42"/>
                <a:gd name="T5" fmla="*/ 5 h 31"/>
                <a:gd name="T6" fmla="*/ 4 w 42"/>
                <a:gd name="T7" fmla="*/ 8 h 31"/>
                <a:gd name="T8" fmla="*/ 3 w 42"/>
                <a:gd name="T9" fmla="*/ 10 h 31"/>
                <a:gd name="T10" fmla="*/ 3 w 42"/>
                <a:gd name="T11" fmla="*/ 11 h 31"/>
                <a:gd name="T12" fmla="*/ 4 w 42"/>
                <a:gd name="T13" fmla="*/ 12 h 31"/>
                <a:gd name="T14" fmla="*/ 5 w 42"/>
                <a:gd name="T15" fmla="*/ 16 h 31"/>
                <a:gd name="T16" fmla="*/ 9 w 42"/>
                <a:gd name="T17" fmla="*/ 19 h 31"/>
                <a:gd name="T18" fmla="*/ 13 w 42"/>
                <a:gd name="T19" fmla="*/ 21 h 31"/>
                <a:gd name="T20" fmla="*/ 18 w 42"/>
                <a:gd name="T21" fmla="*/ 23 h 31"/>
                <a:gd name="T22" fmla="*/ 23 w 42"/>
                <a:gd name="T23" fmla="*/ 25 h 31"/>
                <a:gd name="T24" fmla="*/ 32 w 42"/>
                <a:gd name="T25" fmla="*/ 27 h 31"/>
                <a:gd name="T26" fmla="*/ 41 w 42"/>
                <a:gd name="T27" fmla="*/ 29 h 31"/>
                <a:gd name="T28" fmla="*/ 41 w 42"/>
                <a:gd name="T29" fmla="*/ 29 h 31"/>
                <a:gd name="T30" fmla="*/ 41 w 42"/>
                <a:gd name="T31" fmla="*/ 31 h 31"/>
                <a:gd name="T32" fmla="*/ 40 w 42"/>
                <a:gd name="T33" fmla="*/ 31 h 31"/>
                <a:gd name="T34" fmla="*/ 38 w 42"/>
                <a:gd name="T35" fmla="*/ 31 h 31"/>
                <a:gd name="T36" fmla="*/ 31 w 42"/>
                <a:gd name="T37" fmla="*/ 30 h 31"/>
                <a:gd name="T38" fmla="*/ 27 w 42"/>
                <a:gd name="T39" fmla="*/ 30 h 31"/>
                <a:gd name="T40" fmla="*/ 22 w 42"/>
                <a:gd name="T41" fmla="*/ 29 h 31"/>
                <a:gd name="T42" fmla="*/ 17 w 42"/>
                <a:gd name="T43" fmla="*/ 27 h 31"/>
                <a:gd name="T44" fmla="*/ 11 w 42"/>
                <a:gd name="T45" fmla="*/ 25 h 31"/>
                <a:gd name="T46" fmla="*/ 7 w 42"/>
                <a:gd name="T47" fmla="*/ 22 h 31"/>
                <a:gd name="T48" fmla="*/ 2 w 42"/>
                <a:gd name="T49" fmla="*/ 18 h 31"/>
                <a:gd name="T50" fmla="*/ 0 w 42"/>
                <a:gd name="T51" fmla="*/ 13 h 31"/>
                <a:gd name="T52" fmla="*/ 0 w 42"/>
                <a:gd name="T53" fmla="*/ 11 h 31"/>
                <a:gd name="T54" fmla="*/ 0 w 42"/>
                <a:gd name="T55" fmla="*/ 10 h 31"/>
                <a:gd name="T56" fmla="*/ 1 w 42"/>
                <a:gd name="T57" fmla="*/ 8 h 31"/>
                <a:gd name="T58" fmla="*/ 2 w 42"/>
                <a:gd name="T59" fmla="*/ 4 h 31"/>
                <a:gd name="T60" fmla="*/ 5 w 42"/>
                <a:gd name="T61" fmla="*/ 2 h 31"/>
                <a:gd name="T62" fmla="*/ 7 w 42"/>
                <a:gd name="T63" fmla="*/ 0 h 31"/>
                <a:gd name="T64" fmla="*/ 8 w 42"/>
                <a:gd name="T65" fmla="*/ 0 h 31"/>
                <a:gd name="T66" fmla="*/ 8 w 42"/>
                <a:gd name="T6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31">
                  <a:moveTo>
                    <a:pt x="8" y="2"/>
                  </a:moveTo>
                  <a:cubicBezTo>
                    <a:pt x="8" y="2"/>
                    <a:pt x="7" y="2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5" y="16"/>
                  </a:cubicBezTo>
                  <a:cubicBezTo>
                    <a:pt x="6" y="17"/>
                    <a:pt x="7" y="18"/>
                    <a:pt x="9" y="19"/>
                  </a:cubicBezTo>
                  <a:cubicBezTo>
                    <a:pt x="10" y="20"/>
                    <a:pt x="12" y="20"/>
                    <a:pt x="13" y="21"/>
                  </a:cubicBezTo>
                  <a:cubicBezTo>
                    <a:pt x="15" y="22"/>
                    <a:pt x="16" y="23"/>
                    <a:pt x="18" y="23"/>
                  </a:cubicBezTo>
                  <a:cubicBezTo>
                    <a:pt x="20" y="24"/>
                    <a:pt x="21" y="24"/>
                    <a:pt x="23" y="25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7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2" y="30"/>
                    <a:pt x="41" y="31"/>
                  </a:cubicBezTo>
                  <a:cubicBezTo>
                    <a:pt x="41" y="31"/>
                    <a:pt x="41" y="31"/>
                    <a:pt x="40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1"/>
                    <a:pt x="34" y="31"/>
                    <a:pt x="31" y="30"/>
                  </a:cubicBezTo>
                  <a:cubicBezTo>
                    <a:pt x="30" y="30"/>
                    <a:pt x="28" y="30"/>
                    <a:pt x="27" y="30"/>
                  </a:cubicBezTo>
                  <a:cubicBezTo>
                    <a:pt x="25" y="29"/>
                    <a:pt x="24" y="29"/>
                    <a:pt x="22" y="29"/>
                  </a:cubicBezTo>
                  <a:cubicBezTo>
                    <a:pt x="20" y="28"/>
                    <a:pt x="18" y="27"/>
                    <a:pt x="17" y="27"/>
                  </a:cubicBezTo>
                  <a:cubicBezTo>
                    <a:pt x="15" y="26"/>
                    <a:pt x="13" y="25"/>
                    <a:pt x="11" y="25"/>
                  </a:cubicBezTo>
                  <a:cubicBezTo>
                    <a:pt x="10" y="24"/>
                    <a:pt x="8" y="23"/>
                    <a:pt x="7" y="22"/>
                  </a:cubicBezTo>
                  <a:cubicBezTo>
                    <a:pt x="5" y="21"/>
                    <a:pt x="3" y="20"/>
                    <a:pt x="2" y="18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9"/>
                    <a:pt x="0" y="8"/>
                    <a:pt x="1" y="8"/>
                  </a:cubicBezTo>
                  <a:cubicBezTo>
                    <a:pt x="1" y="6"/>
                    <a:pt x="2" y="5"/>
                    <a:pt x="2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1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487"/>
            <p:cNvSpPr/>
            <p:nvPr/>
          </p:nvSpPr>
          <p:spPr bwMode="auto">
            <a:xfrm>
              <a:off x="9625013" y="2005013"/>
              <a:ext cx="681038" cy="182563"/>
            </a:xfrm>
            <a:custGeom>
              <a:avLst/>
              <a:gdLst>
                <a:gd name="T0" fmla="*/ 30 w 242"/>
                <a:gd name="T1" fmla="*/ 58 h 65"/>
                <a:gd name="T2" fmla="*/ 60 w 242"/>
                <a:gd name="T3" fmla="*/ 54 h 65"/>
                <a:gd name="T4" fmla="*/ 118 w 242"/>
                <a:gd name="T5" fmla="*/ 42 h 65"/>
                <a:gd name="T6" fmla="*/ 145 w 242"/>
                <a:gd name="T7" fmla="*/ 33 h 65"/>
                <a:gd name="T8" fmla="*/ 157 w 242"/>
                <a:gd name="T9" fmla="*/ 24 h 65"/>
                <a:gd name="T10" fmla="*/ 180 w 242"/>
                <a:gd name="T11" fmla="*/ 5 h 65"/>
                <a:gd name="T12" fmla="*/ 191 w 242"/>
                <a:gd name="T13" fmla="*/ 0 h 65"/>
                <a:gd name="T14" fmla="*/ 193 w 242"/>
                <a:gd name="T15" fmla="*/ 1 h 65"/>
                <a:gd name="T16" fmla="*/ 194 w 242"/>
                <a:gd name="T17" fmla="*/ 1 h 65"/>
                <a:gd name="T18" fmla="*/ 194 w 242"/>
                <a:gd name="T19" fmla="*/ 2 h 65"/>
                <a:gd name="T20" fmla="*/ 197 w 242"/>
                <a:gd name="T21" fmla="*/ 8 h 65"/>
                <a:gd name="T22" fmla="*/ 196 w 242"/>
                <a:gd name="T23" fmla="*/ 19 h 65"/>
                <a:gd name="T24" fmla="*/ 189 w 242"/>
                <a:gd name="T25" fmla="*/ 32 h 65"/>
                <a:gd name="T26" fmla="*/ 218 w 242"/>
                <a:gd name="T27" fmla="*/ 11 h 65"/>
                <a:gd name="T28" fmla="*/ 232 w 242"/>
                <a:gd name="T29" fmla="*/ 6 h 65"/>
                <a:gd name="T30" fmla="*/ 235 w 242"/>
                <a:gd name="T31" fmla="*/ 6 h 65"/>
                <a:gd name="T32" fmla="*/ 240 w 242"/>
                <a:gd name="T33" fmla="*/ 8 h 65"/>
                <a:gd name="T34" fmla="*/ 242 w 242"/>
                <a:gd name="T35" fmla="*/ 12 h 65"/>
                <a:gd name="T36" fmla="*/ 239 w 242"/>
                <a:gd name="T37" fmla="*/ 23 h 65"/>
                <a:gd name="T38" fmla="*/ 231 w 242"/>
                <a:gd name="T39" fmla="*/ 35 h 65"/>
                <a:gd name="T40" fmla="*/ 216 w 242"/>
                <a:gd name="T41" fmla="*/ 50 h 65"/>
                <a:gd name="T42" fmla="*/ 210 w 242"/>
                <a:gd name="T43" fmla="*/ 54 h 65"/>
                <a:gd name="T44" fmla="*/ 209 w 242"/>
                <a:gd name="T45" fmla="*/ 52 h 65"/>
                <a:gd name="T46" fmla="*/ 212 w 242"/>
                <a:gd name="T47" fmla="*/ 50 h 65"/>
                <a:gd name="T48" fmla="*/ 220 w 242"/>
                <a:gd name="T49" fmla="*/ 44 h 65"/>
                <a:gd name="T50" fmla="*/ 233 w 242"/>
                <a:gd name="T51" fmla="*/ 27 h 65"/>
                <a:gd name="T52" fmla="*/ 238 w 242"/>
                <a:gd name="T53" fmla="*/ 15 h 65"/>
                <a:gd name="T54" fmla="*/ 238 w 242"/>
                <a:gd name="T55" fmla="*/ 11 h 65"/>
                <a:gd name="T56" fmla="*/ 236 w 242"/>
                <a:gd name="T57" fmla="*/ 9 h 65"/>
                <a:gd name="T58" fmla="*/ 234 w 242"/>
                <a:gd name="T59" fmla="*/ 9 h 65"/>
                <a:gd name="T60" fmla="*/ 226 w 242"/>
                <a:gd name="T61" fmla="*/ 11 h 65"/>
                <a:gd name="T62" fmla="*/ 214 w 242"/>
                <a:gd name="T63" fmla="*/ 18 h 65"/>
                <a:gd name="T64" fmla="*/ 189 w 242"/>
                <a:gd name="T65" fmla="*/ 34 h 65"/>
                <a:gd name="T66" fmla="*/ 189 w 242"/>
                <a:gd name="T67" fmla="*/ 32 h 65"/>
                <a:gd name="T68" fmla="*/ 194 w 242"/>
                <a:gd name="T69" fmla="*/ 11 h 65"/>
                <a:gd name="T70" fmla="*/ 193 w 242"/>
                <a:gd name="T71" fmla="*/ 6 h 65"/>
                <a:gd name="T72" fmla="*/ 171 w 242"/>
                <a:gd name="T73" fmla="*/ 18 h 65"/>
                <a:gd name="T74" fmla="*/ 154 w 242"/>
                <a:gd name="T75" fmla="*/ 32 h 65"/>
                <a:gd name="T76" fmla="*/ 133 w 242"/>
                <a:gd name="T77" fmla="*/ 42 h 65"/>
                <a:gd name="T78" fmla="*/ 89 w 242"/>
                <a:gd name="T79" fmla="*/ 52 h 65"/>
                <a:gd name="T80" fmla="*/ 31 w 242"/>
                <a:gd name="T81" fmla="*/ 61 h 65"/>
                <a:gd name="T82" fmla="*/ 0 w 242"/>
                <a:gd name="T83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65">
                  <a:moveTo>
                    <a:pt x="1" y="63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9" y="52"/>
                    <a:pt x="79" y="50"/>
                    <a:pt x="89" y="48"/>
                  </a:cubicBezTo>
                  <a:cubicBezTo>
                    <a:pt x="99" y="46"/>
                    <a:pt x="108" y="44"/>
                    <a:pt x="118" y="42"/>
                  </a:cubicBezTo>
                  <a:cubicBezTo>
                    <a:pt x="122" y="41"/>
                    <a:pt x="127" y="40"/>
                    <a:pt x="132" y="38"/>
                  </a:cubicBezTo>
                  <a:cubicBezTo>
                    <a:pt x="137" y="37"/>
                    <a:pt x="141" y="35"/>
                    <a:pt x="145" y="33"/>
                  </a:cubicBezTo>
                  <a:cubicBezTo>
                    <a:pt x="147" y="31"/>
                    <a:pt x="149" y="30"/>
                    <a:pt x="151" y="29"/>
                  </a:cubicBezTo>
                  <a:cubicBezTo>
                    <a:pt x="153" y="27"/>
                    <a:pt x="155" y="26"/>
                    <a:pt x="157" y="24"/>
                  </a:cubicBezTo>
                  <a:cubicBezTo>
                    <a:pt x="161" y="21"/>
                    <a:pt x="165" y="18"/>
                    <a:pt x="168" y="15"/>
                  </a:cubicBezTo>
                  <a:cubicBezTo>
                    <a:pt x="172" y="12"/>
                    <a:pt x="176" y="8"/>
                    <a:pt x="180" y="5"/>
                  </a:cubicBezTo>
                  <a:cubicBezTo>
                    <a:pt x="182" y="4"/>
                    <a:pt x="184" y="2"/>
                    <a:pt x="187" y="1"/>
                  </a:cubicBezTo>
                  <a:cubicBezTo>
                    <a:pt x="188" y="0"/>
                    <a:pt x="190" y="0"/>
                    <a:pt x="191" y="0"/>
                  </a:cubicBezTo>
                  <a:cubicBezTo>
                    <a:pt x="192" y="1"/>
                    <a:pt x="192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5" y="2"/>
                    <a:pt x="195" y="3"/>
                  </a:cubicBezTo>
                  <a:cubicBezTo>
                    <a:pt x="196" y="5"/>
                    <a:pt x="197" y="6"/>
                    <a:pt x="197" y="8"/>
                  </a:cubicBezTo>
                  <a:cubicBezTo>
                    <a:pt x="197" y="9"/>
                    <a:pt x="197" y="10"/>
                    <a:pt x="197" y="12"/>
                  </a:cubicBezTo>
                  <a:cubicBezTo>
                    <a:pt x="197" y="14"/>
                    <a:pt x="197" y="17"/>
                    <a:pt x="196" y="19"/>
                  </a:cubicBezTo>
                  <a:cubicBezTo>
                    <a:pt x="195" y="24"/>
                    <a:pt x="194" y="29"/>
                    <a:pt x="192" y="34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197" y="26"/>
                    <a:pt x="204" y="20"/>
                    <a:pt x="212" y="15"/>
                  </a:cubicBezTo>
                  <a:cubicBezTo>
                    <a:pt x="214" y="14"/>
                    <a:pt x="216" y="13"/>
                    <a:pt x="218" y="11"/>
                  </a:cubicBezTo>
                  <a:cubicBezTo>
                    <a:pt x="220" y="10"/>
                    <a:pt x="223" y="9"/>
                    <a:pt x="225" y="8"/>
                  </a:cubicBezTo>
                  <a:cubicBezTo>
                    <a:pt x="227" y="7"/>
                    <a:pt x="229" y="6"/>
                    <a:pt x="232" y="6"/>
                  </a:cubicBezTo>
                  <a:cubicBezTo>
                    <a:pt x="234" y="6"/>
                    <a:pt x="234" y="6"/>
                    <a:pt x="234" y="6"/>
                  </a:cubicBezTo>
                  <a:cubicBezTo>
                    <a:pt x="234" y="6"/>
                    <a:pt x="234" y="6"/>
                    <a:pt x="235" y="6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37" y="6"/>
                    <a:pt x="239" y="6"/>
                    <a:pt x="240" y="8"/>
                  </a:cubicBezTo>
                  <a:cubicBezTo>
                    <a:pt x="240" y="8"/>
                    <a:pt x="241" y="8"/>
                    <a:pt x="241" y="9"/>
                  </a:cubicBezTo>
                  <a:cubicBezTo>
                    <a:pt x="241" y="10"/>
                    <a:pt x="242" y="11"/>
                    <a:pt x="242" y="12"/>
                  </a:cubicBezTo>
                  <a:cubicBezTo>
                    <a:pt x="242" y="13"/>
                    <a:pt x="242" y="14"/>
                    <a:pt x="242" y="16"/>
                  </a:cubicBezTo>
                  <a:cubicBezTo>
                    <a:pt x="241" y="18"/>
                    <a:pt x="240" y="20"/>
                    <a:pt x="239" y="23"/>
                  </a:cubicBezTo>
                  <a:cubicBezTo>
                    <a:pt x="238" y="25"/>
                    <a:pt x="237" y="27"/>
                    <a:pt x="235" y="29"/>
                  </a:cubicBezTo>
                  <a:cubicBezTo>
                    <a:pt x="234" y="31"/>
                    <a:pt x="232" y="33"/>
                    <a:pt x="231" y="35"/>
                  </a:cubicBezTo>
                  <a:cubicBezTo>
                    <a:pt x="228" y="38"/>
                    <a:pt x="225" y="42"/>
                    <a:pt x="221" y="45"/>
                  </a:cubicBezTo>
                  <a:cubicBezTo>
                    <a:pt x="220" y="47"/>
                    <a:pt x="218" y="48"/>
                    <a:pt x="216" y="50"/>
                  </a:cubicBezTo>
                  <a:cubicBezTo>
                    <a:pt x="213" y="52"/>
                    <a:pt x="213" y="52"/>
                    <a:pt x="213" y="52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08" y="53"/>
                    <a:pt x="208" y="52"/>
                    <a:pt x="209" y="52"/>
                  </a:cubicBezTo>
                  <a:cubicBezTo>
                    <a:pt x="209" y="52"/>
                    <a:pt x="209" y="52"/>
                    <a:pt x="209" y="52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5" y="48"/>
                    <a:pt x="215" y="48"/>
                    <a:pt x="215" y="48"/>
                  </a:cubicBezTo>
                  <a:cubicBezTo>
                    <a:pt x="216" y="47"/>
                    <a:pt x="218" y="45"/>
                    <a:pt x="220" y="44"/>
                  </a:cubicBezTo>
                  <a:cubicBezTo>
                    <a:pt x="223" y="40"/>
                    <a:pt x="226" y="37"/>
                    <a:pt x="229" y="33"/>
                  </a:cubicBezTo>
                  <a:cubicBezTo>
                    <a:pt x="230" y="31"/>
                    <a:pt x="232" y="29"/>
                    <a:pt x="233" y="27"/>
                  </a:cubicBezTo>
                  <a:cubicBezTo>
                    <a:pt x="234" y="25"/>
                    <a:pt x="235" y="23"/>
                    <a:pt x="236" y="21"/>
                  </a:cubicBezTo>
                  <a:cubicBezTo>
                    <a:pt x="237" y="19"/>
                    <a:pt x="238" y="17"/>
                    <a:pt x="238" y="15"/>
                  </a:cubicBezTo>
                  <a:cubicBezTo>
                    <a:pt x="239" y="14"/>
                    <a:pt x="239" y="13"/>
                    <a:pt x="239" y="12"/>
                  </a:cubicBez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0"/>
                    <a:pt x="238" y="10"/>
                  </a:cubicBezTo>
                  <a:cubicBezTo>
                    <a:pt x="237" y="9"/>
                    <a:pt x="236" y="9"/>
                    <a:pt x="236" y="9"/>
                  </a:cubicBezTo>
                  <a:cubicBezTo>
                    <a:pt x="235" y="9"/>
                    <a:pt x="235" y="9"/>
                    <a:pt x="235" y="9"/>
                  </a:cubicBezTo>
                  <a:cubicBezTo>
                    <a:pt x="234" y="9"/>
                    <a:pt x="234" y="9"/>
                    <a:pt x="234" y="9"/>
                  </a:cubicBezTo>
                  <a:cubicBezTo>
                    <a:pt x="232" y="9"/>
                    <a:pt x="232" y="9"/>
                    <a:pt x="232" y="9"/>
                  </a:cubicBezTo>
                  <a:cubicBezTo>
                    <a:pt x="230" y="9"/>
                    <a:pt x="228" y="10"/>
                    <a:pt x="226" y="11"/>
                  </a:cubicBezTo>
                  <a:cubicBezTo>
                    <a:pt x="224" y="12"/>
                    <a:pt x="222" y="13"/>
                    <a:pt x="220" y="14"/>
                  </a:cubicBezTo>
                  <a:cubicBezTo>
                    <a:pt x="218" y="15"/>
                    <a:pt x="216" y="17"/>
                    <a:pt x="214" y="18"/>
                  </a:cubicBezTo>
                  <a:cubicBezTo>
                    <a:pt x="206" y="23"/>
                    <a:pt x="199" y="29"/>
                    <a:pt x="191" y="34"/>
                  </a:cubicBezTo>
                  <a:cubicBezTo>
                    <a:pt x="191" y="35"/>
                    <a:pt x="190" y="35"/>
                    <a:pt x="189" y="34"/>
                  </a:cubicBezTo>
                  <a:cubicBezTo>
                    <a:pt x="188" y="34"/>
                    <a:pt x="188" y="33"/>
                    <a:pt x="189" y="32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190" y="28"/>
                    <a:pt x="192" y="23"/>
                    <a:pt x="193" y="19"/>
                  </a:cubicBezTo>
                  <a:cubicBezTo>
                    <a:pt x="193" y="16"/>
                    <a:pt x="194" y="14"/>
                    <a:pt x="194" y="11"/>
                  </a:cubicBezTo>
                  <a:cubicBezTo>
                    <a:pt x="194" y="10"/>
                    <a:pt x="194" y="9"/>
                    <a:pt x="193" y="8"/>
                  </a:cubicBezTo>
                  <a:cubicBezTo>
                    <a:pt x="193" y="7"/>
                    <a:pt x="193" y="6"/>
                    <a:pt x="193" y="6"/>
                  </a:cubicBezTo>
                  <a:cubicBezTo>
                    <a:pt x="191" y="2"/>
                    <a:pt x="186" y="5"/>
                    <a:pt x="182" y="8"/>
                  </a:cubicBezTo>
                  <a:cubicBezTo>
                    <a:pt x="178" y="11"/>
                    <a:pt x="175" y="14"/>
                    <a:pt x="171" y="18"/>
                  </a:cubicBezTo>
                  <a:cubicBezTo>
                    <a:pt x="167" y="21"/>
                    <a:pt x="164" y="24"/>
                    <a:pt x="160" y="27"/>
                  </a:cubicBezTo>
                  <a:cubicBezTo>
                    <a:pt x="158" y="29"/>
                    <a:pt x="156" y="30"/>
                    <a:pt x="154" y="32"/>
                  </a:cubicBezTo>
                  <a:cubicBezTo>
                    <a:pt x="151" y="33"/>
                    <a:pt x="149" y="35"/>
                    <a:pt x="147" y="36"/>
                  </a:cubicBezTo>
                  <a:cubicBezTo>
                    <a:pt x="143" y="38"/>
                    <a:pt x="138" y="40"/>
                    <a:pt x="133" y="42"/>
                  </a:cubicBezTo>
                  <a:cubicBezTo>
                    <a:pt x="128" y="43"/>
                    <a:pt x="123" y="44"/>
                    <a:pt x="119" y="46"/>
                  </a:cubicBezTo>
                  <a:cubicBezTo>
                    <a:pt x="109" y="48"/>
                    <a:pt x="99" y="50"/>
                    <a:pt x="89" y="52"/>
                  </a:cubicBezTo>
                  <a:cubicBezTo>
                    <a:pt x="80" y="53"/>
                    <a:pt x="70" y="55"/>
                    <a:pt x="60" y="57"/>
                  </a:cubicBezTo>
                  <a:cubicBezTo>
                    <a:pt x="50" y="58"/>
                    <a:pt x="40" y="60"/>
                    <a:pt x="31" y="61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0" y="65"/>
                    <a:pt x="0" y="64"/>
                  </a:cubicBezTo>
                  <a:cubicBezTo>
                    <a:pt x="0" y="64"/>
                    <a:pt x="0" y="63"/>
                    <a:pt x="1" y="63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488"/>
            <p:cNvSpPr/>
            <p:nvPr/>
          </p:nvSpPr>
          <p:spPr bwMode="auto">
            <a:xfrm>
              <a:off x="10244138" y="2055813"/>
              <a:ext cx="98425" cy="152400"/>
            </a:xfrm>
            <a:custGeom>
              <a:avLst/>
              <a:gdLst>
                <a:gd name="T0" fmla="*/ 13 w 35"/>
                <a:gd name="T1" fmla="*/ 8 h 54"/>
                <a:gd name="T2" fmla="*/ 14 w 35"/>
                <a:gd name="T3" fmla="*/ 8 h 54"/>
                <a:gd name="T4" fmla="*/ 16 w 35"/>
                <a:gd name="T5" fmla="*/ 6 h 54"/>
                <a:gd name="T6" fmla="*/ 25 w 35"/>
                <a:gd name="T7" fmla="*/ 1 h 54"/>
                <a:gd name="T8" fmla="*/ 32 w 35"/>
                <a:gd name="T9" fmla="*/ 2 h 54"/>
                <a:gd name="T10" fmla="*/ 33 w 35"/>
                <a:gd name="T11" fmla="*/ 4 h 54"/>
                <a:gd name="T12" fmla="*/ 34 w 35"/>
                <a:gd name="T13" fmla="*/ 6 h 54"/>
                <a:gd name="T14" fmla="*/ 35 w 35"/>
                <a:gd name="T15" fmla="*/ 7 h 54"/>
                <a:gd name="T16" fmla="*/ 35 w 35"/>
                <a:gd name="T17" fmla="*/ 7 h 54"/>
                <a:gd name="T18" fmla="*/ 35 w 35"/>
                <a:gd name="T19" fmla="*/ 7 h 54"/>
                <a:gd name="T20" fmla="*/ 35 w 35"/>
                <a:gd name="T21" fmla="*/ 8 h 54"/>
                <a:gd name="T22" fmla="*/ 35 w 35"/>
                <a:gd name="T23" fmla="*/ 10 h 54"/>
                <a:gd name="T24" fmla="*/ 34 w 35"/>
                <a:gd name="T25" fmla="*/ 18 h 54"/>
                <a:gd name="T26" fmla="*/ 31 w 35"/>
                <a:gd name="T27" fmla="*/ 25 h 54"/>
                <a:gd name="T28" fmla="*/ 26 w 35"/>
                <a:gd name="T29" fmla="*/ 31 h 54"/>
                <a:gd name="T30" fmla="*/ 22 w 35"/>
                <a:gd name="T31" fmla="*/ 37 h 54"/>
                <a:gd name="T32" fmla="*/ 17 w 35"/>
                <a:gd name="T33" fmla="*/ 42 h 54"/>
                <a:gd name="T34" fmla="*/ 12 w 35"/>
                <a:gd name="T35" fmla="*/ 46 h 54"/>
                <a:gd name="T36" fmla="*/ 8 w 35"/>
                <a:gd name="T37" fmla="*/ 49 h 54"/>
                <a:gd name="T38" fmla="*/ 5 w 35"/>
                <a:gd name="T39" fmla="*/ 52 h 54"/>
                <a:gd name="T40" fmla="*/ 2 w 35"/>
                <a:gd name="T41" fmla="*/ 54 h 54"/>
                <a:gd name="T42" fmla="*/ 0 w 35"/>
                <a:gd name="T43" fmla="*/ 53 h 54"/>
                <a:gd name="T44" fmla="*/ 1 w 35"/>
                <a:gd name="T45" fmla="*/ 52 h 54"/>
                <a:gd name="T46" fmla="*/ 1 w 35"/>
                <a:gd name="T47" fmla="*/ 52 h 54"/>
                <a:gd name="T48" fmla="*/ 3 w 35"/>
                <a:gd name="T49" fmla="*/ 50 h 54"/>
                <a:gd name="T50" fmla="*/ 6 w 35"/>
                <a:gd name="T51" fmla="*/ 47 h 54"/>
                <a:gd name="T52" fmla="*/ 10 w 35"/>
                <a:gd name="T53" fmla="*/ 44 h 54"/>
                <a:gd name="T54" fmla="*/ 14 w 35"/>
                <a:gd name="T55" fmla="*/ 40 h 54"/>
                <a:gd name="T56" fmla="*/ 19 w 35"/>
                <a:gd name="T57" fmla="*/ 35 h 54"/>
                <a:gd name="T58" fmla="*/ 23 w 35"/>
                <a:gd name="T59" fmla="*/ 29 h 54"/>
                <a:gd name="T60" fmla="*/ 27 w 35"/>
                <a:gd name="T61" fmla="*/ 23 h 54"/>
                <a:gd name="T62" fmla="*/ 30 w 35"/>
                <a:gd name="T63" fmla="*/ 16 h 54"/>
                <a:gd name="T64" fmla="*/ 32 w 35"/>
                <a:gd name="T65" fmla="*/ 10 h 54"/>
                <a:gd name="T66" fmla="*/ 31 w 35"/>
                <a:gd name="T67" fmla="*/ 9 h 54"/>
                <a:gd name="T68" fmla="*/ 31 w 35"/>
                <a:gd name="T69" fmla="*/ 8 h 54"/>
                <a:gd name="T70" fmla="*/ 31 w 35"/>
                <a:gd name="T71" fmla="*/ 8 h 54"/>
                <a:gd name="T72" fmla="*/ 31 w 35"/>
                <a:gd name="T73" fmla="*/ 8 h 54"/>
                <a:gd name="T74" fmla="*/ 31 w 35"/>
                <a:gd name="T75" fmla="*/ 7 h 54"/>
                <a:gd name="T76" fmla="*/ 29 w 35"/>
                <a:gd name="T77" fmla="*/ 5 h 54"/>
                <a:gd name="T78" fmla="*/ 25 w 35"/>
                <a:gd name="T79" fmla="*/ 4 h 54"/>
                <a:gd name="T80" fmla="*/ 18 w 35"/>
                <a:gd name="T81" fmla="*/ 8 h 54"/>
                <a:gd name="T82" fmla="*/ 16 w 35"/>
                <a:gd name="T83" fmla="*/ 9 h 54"/>
                <a:gd name="T84" fmla="*/ 15 w 35"/>
                <a:gd name="T85" fmla="*/ 10 h 54"/>
                <a:gd name="T86" fmla="*/ 15 w 35"/>
                <a:gd name="T87" fmla="*/ 10 h 54"/>
                <a:gd name="T88" fmla="*/ 13 w 35"/>
                <a:gd name="T89" fmla="*/ 10 h 54"/>
                <a:gd name="T90" fmla="*/ 13 w 35"/>
                <a:gd name="T91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" h="54"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4" y="7"/>
                    <a:pt x="15" y="7"/>
                    <a:pt x="16" y="6"/>
                  </a:cubicBezTo>
                  <a:cubicBezTo>
                    <a:pt x="18" y="4"/>
                    <a:pt x="20" y="2"/>
                    <a:pt x="25" y="1"/>
                  </a:cubicBezTo>
                  <a:cubicBezTo>
                    <a:pt x="27" y="1"/>
                    <a:pt x="30" y="0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5"/>
                    <a:pt x="34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2"/>
                    <a:pt x="35" y="15"/>
                    <a:pt x="34" y="18"/>
                  </a:cubicBezTo>
                  <a:cubicBezTo>
                    <a:pt x="33" y="20"/>
                    <a:pt x="32" y="23"/>
                    <a:pt x="31" y="25"/>
                  </a:cubicBezTo>
                  <a:cubicBezTo>
                    <a:pt x="29" y="27"/>
                    <a:pt x="28" y="29"/>
                    <a:pt x="26" y="31"/>
                  </a:cubicBezTo>
                  <a:cubicBezTo>
                    <a:pt x="25" y="34"/>
                    <a:pt x="23" y="35"/>
                    <a:pt x="22" y="37"/>
                  </a:cubicBezTo>
                  <a:cubicBezTo>
                    <a:pt x="20" y="39"/>
                    <a:pt x="18" y="40"/>
                    <a:pt x="17" y="42"/>
                  </a:cubicBezTo>
                  <a:cubicBezTo>
                    <a:pt x="15" y="44"/>
                    <a:pt x="14" y="45"/>
                    <a:pt x="12" y="46"/>
                  </a:cubicBezTo>
                  <a:cubicBezTo>
                    <a:pt x="11" y="47"/>
                    <a:pt x="9" y="48"/>
                    <a:pt x="8" y="49"/>
                  </a:cubicBezTo>
                  <a:cubicBezTo>
                    <a:pt x="7" y="50"/>
                    <a:pt x="6" y="51"/>
                    <a:pt x="5" y="52"/>
                  </a:cubicBezTo>
                  <a:cubicBezTo>
                    <a:pt x="3" y="53"/>
                    <a:pt x="2" y="54"/>
                    <a:pt x="2" y="54"/>
                  </a:cubicBezTo>
                  <a:cubicBezTo>
                    <a:pt x="1" y="54"/>
                    <a:pt x="1" y="54"/>
                    <a:pt x="0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2" y="51"/>
                    <a:pt x="3" y="50"/>
                  </a:cubicBezTo>
                  <a:cubicBezTo>
                    <a:pt x="4" y="49"/>
                    <a:pt x="5" y="48"/>
                    <a:pt x="6" y="47"/>
                  </a:cubicBezTo>
                  <a:cubicBezTo>
                    <a:pt x="7" y="46"/>
                    <a:pt x="9" y="45"/>
                    <a:pt x="10" y="44"/>
                  </a:cubicBezTo>
                  <a:cubicBezTo>
                    <a:pt x="11" y="43"/>
                    <a:pt x="13" y="41"/>
                    <a:pt x="14" y="40"/>
                  </a:cubicBezTo>
                  <a:cubicBezTo>
                    <a:pt x="16" y="38"/>
                    <a:pt x="17" y="36"/>
                    <a:pt x="19" y="35"/>
                  </a:cubicBezTo>
                  <a:cubicBezTo>
                    <a:pt x="20" y="33"/>
                    <a:pt x="22" y="31"/>
                    <a:pt x="23" y="29"/>
                  </a:cubicBezTo>
                  <a:cubicBezTo>
                    <a:pt x="25" y="27"/>
                    <a:pt x="26" y="25"/>
                    <a:pt x="27" y="23"/>
                  </a:cubicBezTo>
                  <a:cubicBezTo>
                    <a:pt x="29" y="21"/>
                    <a:pt x="30" y="19"/>
                    <a:pt x="30" y="16"/>
                  </a:cubicBezTo>
                  <a:cubicBezTo>
                    <a:pt x="31" y="14"/>
                    <a:pt x="31" y="12"/>
                    <a:pt x="32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6"/>
                    <a:pt x="30" y="6"/>
                    <a:pt x="29" y="5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2" y="5"/>
                    <a:pt x="19" y="7"/>
                    <a:pt x="18" y="8"/>
                  </a:cubicBezTo>
                  <a:cubicBezTo>
                    <a:pt x="17" y="8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9"/>
                    <a:pt x="13" y="9"/>
                    <a:pt x="13" y="8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489"/>
            <p:cNvSpPr/>
            <p:nvPr/>
          </p:nvSpPr>
          <p:spPr bwMode="auto">
            <a:xfrm>
              <a:off x="10664825" y="-61912"/>
              <a:ext cx="177800" cy="177800"/>
            </a:xfrm>
            <a:custGeom>
              <a:avLst/>
              <a:gdLst>
                <a:gd name="T0" fmla="*/ 57 w 63"/>
                <a:gd name="T1" fmla="*/ 14 h 63"/>
                <a:gd name="T2" fmla="*/ 45 w 63"/>
                <a:gd name="T3" fmla="*/ 56 h 63"/>
                <a:gd name="T4" fmla="*/ 40 w 63"/>
                <a:gd name="T5" fmla="*/ 59 h 63"/>
                <a:gd name="T6" fmla="*/ 5 w 63"/>
                <a:gd name="T7" fmla="*/ 51 h 63"/>
                <a:gd name="T8" fmla="*/ 4 w 63"/>
                <a:gd name="T9" fmla="*/ 49 h 63"/>
                <a:gd name="T10" fmla="*/ 12 w 63"/>
                <a:gd name="T11" fmla="*/ 6 h 63"/>
                <a:gd name="T12" fmla="*/ 15 w 63"/>
                <a:gd name="T13" fmla="*/ 4 h 63"/>
                <a:gd name="T14" fmla="*/ 56 w 63"/>
                <a:gd name="T15" fmla="*/ 13 h 63"/>
                <a:gd name="T16" fmla="*/ 57 w 63"/>
                <a:gd name="T17" fmla="*/ 1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3">
                  <a:moveTo>
                    <a:pt x="57" y="14"/>
                  </a:moveTo>
                  <a:cubicBezTo>
                    <a:pt x="63" y="24"/>
                    <a:pt x="52" y="49"/>
                    <a:pt x="45" y="56"/>
                  </a:cubicBezTo>
                  <a:cubicBezTo>
                    <a:pt x="44" y="57"/>
                    <a:pt x="42" y="58"/>
                    <a:pt x="40" y="59"/>
                  </a:cubicBezTo>
                  <a:cubicBezTo>
                    <a:pt x="30" y="63"/>
                    <a:pt x="12" y="59"/>
                    <a:pt x="5" y="51"/>
                  </a:cubicBezTo>
                  <a:cubicBezTo>
                    <a:pt x="5" y="50"/>
                    <a:pt x="4" y="49"/>
                    <a:pt x="4" y="49"/>
                  </a:cubicBezTo>
                  <a:cubicBezTo>
                    <a:pt x="0" y="39"/>
                    <a:pt x="4" y="13"/>
                    <a:pt x="12" y="6"/>
                  </a:cubicBezTo>
                  <a:cubicBezTo>
                    <a:pt x="13" y="5"/>
                    <a:pt x="14" y="4"/>
                    <a:pt x="15" y="4"/>
                  </a:cubicBezTo>
                  <a:cubicBezTo>
                    <a:pt x="27" y="0"/>
                    <a:pt x="47" y="5"/>
                    <a:pt x="56" y="13"/>
                  </a:cubicBezTo>
                  <a:cubicBezTo>
                    <a:pt x="56" y="13"/>
                    <a:pt x="57" y="14"/>
                    <a:pt x="57" y="14"/>
                  </a:cubicBezTo>
                  <a:close/>
                </a:path>
              </a:pathLst>
            </a:custGeom>
            <a:solidFill>
              <a:srgbClr val="EAA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490"/>
            <p:cNvSpPr/>
            <p:nvPr/>
          </p:nvSpPr>
          <p:spPr bwMode="auto">
            <a:xfrm>
              <a:off x="10474325" y="-171450"/>
              <a:ext cx="225425" cy="320675"/>
            </a:xfrm>
            <a:custGeom>
              <a:avLst/>
              <a:gdLst>
                <a:gd name="T0" fmla="*/ 72 w 80"/>
                <a:gd name="T1" fmla="*/ 88 h 114"/>
                <a:gd name="T2" fmla="*/ 73 w 80"/>
                <a:gd name="T3" fmla="*/ 90 h 114"/>
                <a:gd name="T4" fmla="*/ 73 w 80"/>
                <a:gd name="T5" fmla="*/ 91 h 114"/>
                <a:gd name="T6" fmla="*/ 13 w 80"/>
                <a:gd name="T7" fmla="*/ 100 h 114"/>
                <a:gd name="T8" fmla="*/ 37 w 80"/>
                <a:gd name="T9" fmla="*/ 3 h 114"/>
                <a:gd name="T10" fmla="*/ 80 w 80"/>
                <a:gd name="T11" fmla="*/ 44 h 114"/>
                <a:gd name="T12" fmla="*/ 80 w 80"/>
                <a:gd name="T13" fmla="*/ 45 h 114"/>
                <a:gd name="T14" fmla="*/ 72 w 80"/>
                <a:gd name="T15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14">
                  <a:moveTo>
                    <a:pt x="72" y="88"/>
                  </a:moveTo>
                  <a:cubicBezTo>
                    <a:pt x="72" y="88"/>
                    <a:pt x="73" y="89"/>
                    <a:pt x="73" y="90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26" y="114"/>
                    <a:pt x="13" y="100"/>
                  </a:cubicBezTo>
                  <a:cubicBezTo>
                    <a:pt x="0" y="86"/>
                    <a:pt x="8" y="7"/>
                    <a:pt x="37" y="3"/>
                  </a:cubicBezTo>
                  <a:cubicBezTo>
                    <a:pt x="65" y="0"/>
                    <a:pt x="80" y="44"/>
                    <a:pt x="80" y="4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72" y="52"/>
                    <a:pt x="68" y="78"/>
                    <a:pt x="72" y="88"/>
                  </a:cubicBezTo>
                  <a:close/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491"/>
            <p:cNvSpPr/>
            <p:nvPr/>
          </p:nvSpPr>
          <p:spPr bwMode="auto">
            <a:xfrm>
              <a:off x="10777538" y="-106362"/>
              <a:ext cx="265113" cy="325438"/>
            </a:xfrm>
            <a:custGeom>
              <a:avLst/>
              <a:gdLst>
                <a:gd name="T0" fmla="*/ 72 w 94"/>
                <a:gd name="T1" fmla="*/ 18 h 116"/>
                <a:gd name="T2" fmla="*/ 42 w 94"/>
                <a:gd name="T3" fmla="*/ 114 h 116"/>
                <a:gd name="T4" fmla="*/ 0 w 94"/>
                <a:gd name="T5" fmla="*/ 75 h 116"/>
                <a:gd name="T6" fmla="*/ 5 w 94"/>
                <a:gd name="T7" fmla="*/ 72 h 116"/>
                <a:gd name="T8" fmla="*/ 17 w 94"/>
                <a:gd name="T9" fmla="*/ 30 h 116"/>
                <a:gd name="T10" fmla="*/ 72 w 94"/>
                <a:gd name="T11" fmla="*/ 1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16">
                  <a:moveTo>
                    <a:pt x="72" y="18"/>
                  </a:moveTo>
                  <a:cubicBezTo>
                    <a:pt x="94" y="38"/>
                    <a:pt x="58" y="113"/>
                    <a:pt x="42" y="114"/>
                  </a:cubicBezTo>
                  <a:cubicBezTo>
                    <a:pt x="16" y="116"/>
                    <a:pt x="2" y="80"/>
                    <a:pt x="0" y="75"/>
                  </a:cubicBezTo>
                  <a:cubicBezTo>
                    <a:pt x="2" y="74"/>
                    <a:pt x="4" y="73"/>
                    <a:pt x="5" y="72"/>
                  </a:cubicBezTo>
                  <a:cubicBezTo>
                    <a:pt x="12" y="65"/>
                    <a:pt x="23" y="40"/>
                    <a:pt x="17" y="30"/>
                  </a:cubicBezTo>
                  <a:cubicBezTo>
                    <a:pt x="23" y="26"/>
                    <a:pt x="52" y="0"/>
                    <a:pt x="72" y="18"/>
                  </a:cubicBezTo>
                  <a:close/>
                </a:path>
              </a:pathLst>
            </a:custGeom>
            <a:solidFill>
              <a:srgbClr val="ED7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492"/>
            <p:cNvSpPr/>
            <p:nvPr/>
          </p:nvSpPr>
          <p:spPr bwMode="auto">
            <a:xfrm>
              <a:off x="10858500" y="808038"/>
              <a:ext cx="123825" cy="103188"/>
            </a:xfrm>
            <a:custGeom>
              <a:avLst/>
              <a:gdLst>
                <a:gd name="T0" fmla="*/ 42 w 44"/>
                <a:gd name="T1" fmla="*/ 4 h 37"/>
                <a:gd name="T2" fmla="*/ 40 w 44"/>
                <a:gd name="T3" fmla="*/ 4 h 37"/>
                <a:gd name="T4" fmla="*/ 34 w 44"/>
                <a:gd name="T5" fmla="*/ 5 h 37"/>
                <a:gd name="T6" fmla="*/ 30 w 44"/>
                <a:gd name="T7" fmla="*/ 6 h 37"/>
                <a:gd name="T8" fmla="*/ 26 w 44"/>
                <a:gd name="T9" fmla="*/ 8 h 37"/>
                <a:gd name="T10" fmla="*/ 22 w 44"/>
                <a:gd name="T11" fmla="*/ 10 h 37"/>
                <a:gd name="T12" fmla="*/ 18 w 44"/>
                <a:gd name="T13" fmla="*/ 13 h 37"/>
                <a:gd name="T14" fmla="*/ 14 w 44"/>
                <a:gd name="T15" fmla="*/ 17 h 37"/>
                <a:gd name="T16" fmla="*/ 11 w 44"/>
                <a:gd name="T17" fmla="*/ 21 h 37"/>
                <a:gd name="T18" fmla="*/ 9 w 44"/>
                <a:gd name="T19" fmla="*/ 25 h 37"/>
                <a:gd name="T20" fmla="*/ 7 w 44"/>
                <a:gd name="T21" fmla="*/ 28 h 37"/>
                <a:gd name="T22" fmla="*/ 4 w 44"/>
                <a:gd name="T23" fmla="*/ 34 h 37"/>
                <a:gd name="T24" fmla="*/ 3 w 44"/>
                <a:gd name="T25" fmla="*/ 36 h 37"/>
                <a:gd name="T26" fmla="*/ 3 w 44"/>
                <a:gd name="T27" fmla="*/ 36 h 37"/>
                <a:gd name="T28" fmla="*/ 1 w 44"/>
                <a:gd name="T29" fmla="*/ 37 h 37"/>
                <a:gd name="T30" fmla="*/ 1 w 44"/>
                <a:gd name="T31" fmla="*/ 35 h 37"/>
                <a:gd name="T32" fmla="*/ 1 w 44"/>
                <a:gd name="T33" fmla="*/ 33 h 37"/>
                <a:gd name="T34" fmla="*/ 3 w 44"/>
                <a:gd name="T35" fmla="*/ 27 h 37"/>
                <a:gd name="T36" fmla="*/ 5 w 44"/>
                <a:gd name="T37" fmla="*/ 22 h 37"/>
                <a:gd name="T38" fmla="*/ 7 w 44"/>
                <a:gd name="T39" fmla="*/ 18 h 37"/>
                <a:gd name="T40" fmla="*/ 11 w 44"/>
                <a:gd name="T41" fmla="*/ 14 h 37"/>
                <a:gd name="T42" fmla="*/ 14 w 44"/>
                <a:gd name="T43" fmla="*/ 10 h 37"/>
                <a:gd name="T44" fmla="*/ 19 w 44"/>
                <a:gd name="T45" fmla="*/ 6 h 37"/>
                <a:gd name="T46" fmla="*/ 24 w 44"/>
                <a:gd name="T47" fmla="*/ 4 h 37"/>
                <a:gd name="T48" fmla="*/ 28 w 44"/>
                <a:gd name="T49" fmla="*/ 2 h 37"/>
                <a:gd name="T50" fmla="*/ 33 w 44"/>
                <a:gd name="T51" fmla="*/ 1 h 37"/>
                <a:gd name="T52" fmla="*/ 40 w 44"/>
                <a:gd name="T53" fmla="*/ 1 h 37"/>
                <a:gd name="T54" fmla="*/ 42 w 44"/>
                <a:gd name="T55" fmla="*/ 1 h 37"/>
                <a:gd name="T56" fmla="*/ 43 w 44"/>
                <a:gd name="T57" fmla="*/ 3 h 37"/>
                <a:gd name="T58" fmla="*/ 42 w 44"/>
                <a:gd name="T5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37">
                  <a:moveTo>
                    <a:pt x="42" y="4"/>
                  </a:moveTo>
                  <a:cubicBezTo>
                    <a:pt x="42" y="4"/>
                    <a:pt x="41" y="4"/>
                    <a:pt x="40" y="4"/>
                  </a:cubicBezTo>
                  <a:cubicBezTo>
                    <a:pt x="38" y="4"/>
                    <a:pt x="36" y="4"/>
                    <a:pt x="34" y="5"/>
                  </a:cubicBezTo>
                  <a:cubicBezTo>
                    <a:pt x="32" y="5"/>
                    <a:pt x="31" y="6"/>
                    <a:pt x="30" y="6"/>
                  </a:cubicBezTo>
                  <a:cubicBezTo>
                    <a:pt x="28" y="7"/>
                    <a:pt x="27" y="7"/>
                    <a:pt x="26" y="8"/>
                  </a:cubicBezTo>
                  <a:cubicBezTo>
                    <a:pt x="24" y="9"/>
                    <a:pt x="23" y="10"/>
                    <a:pt x="22" y="10"/>
                  </a:cubicBezTo>
                  <a:cubicBezTo>
                    <a:pt x="20" y="11"/>
                    <a:pt x="19" y="12"/>
                    <a:pt x="18" y="13"/>
                  </a:cubicBezTo>
                  <a:cubicBezTo>
                    <a:pt x="17" y="15"/>
                    <a:pt x="15" y="16"/>
                    <a:pt x="14" y="17"/>
                  </a:cubicBezTo>
                  <a:cubicBezTo>
                    <a:pt x="13" y="18"/>
                    <a:pt x="12" y="19"/>
                    <a:pt x="11" y="21"/>
                  </a:cubicBezTo>
                  <a:cubicBezTo>
                    <a:pt x="11" y="22"/>
                    <a:pt x="10" y="23"/>
                    <a:pt x="9" y="25"/>
                  </a:cubicBezTo>
                  <a:cubicBezTo>
                    <a:pt x="8" y="26"/>
                    <a:pt x="8" y="27"/>
                    <a:pt x="7" y="28"/>
                  </a:cubicBezTo>
                  <a:cubicBezTo>
                    <a:pt x="6" y="30"/>
                    <a:pt x="5" y="33"/>
                    <a:pt x="4" y="34"/>
                  </a:cubicBezTo>
                  <a:cubicBezTo>
                    <a:pt x="4" y="35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2" y="37"/>
                    <a:pt x="1" y="37"/>
                  </a:cubicBezTo>
                  <a:cubicBezTo>
                    <a:pt x="1" y="37"/>
                    <a:pt x="0" y="36"/>
                    <a:pt x="1" y="35"/>
                  </a:cubicBezTo>
                  <a:cubicBezTo>
                    <a:pt x="1" y="35"/>
                    <a:pt x="1" y="34"/>
                    <a:pt x="1" y="33"/>
                  </a:cubicBezTo>
                  <a:cubicBezTo>
                    <a:pt x="2" y="31"/>
                    <a:pt x="2" y="29"/>
                    <a:pt x="3" y="27"/>
                  </a:cubicBezTo>
                  <a:cubicBezTo>
                    <a:pt x="4" y="25"/>
                    <a:pt x="4" y="24"/>
                    <a:pt x="5" y="22"/>
                  </a:cubicBezTo>
                  <a:cubicBezTo>
                    <a:pt x="6" y="21"/>
                    <a:pt x="7" y="20"/>
                    <a:pt x="7" y="18"/>
                  </a:cubicBezTo>
                  <a:cubicBezTo>
                    <a:pt x="8" y="17"/>
                    <a:pt x="9" y="15"/>
                    <a:pt x="11" y="14"/>
                  </a:cubicBezTo>
                  <a:cubicBezTo>
                    <a:pt x="12" y="12"/>
                    <a:pt x="13" y="11"/>
                    <a:pt x="14" y="10"/>
                  </a:cubicBezTo>
                  <a:cubicBezTo>
                    <a:pt x="16" y="8"/>
                    <a:pt x="17" y="7"/>
                    <a:pt x="19" y="6"/>
                  </a:cubicBezTo>
                  <a:cubicBezTo>
                    <a:pt x="20" y="5"/>
                    <a:pt x="22" y="4"/>
                    <a:pt x="24" y="4"/>
                  </a:cubicBezTo>
                  <a:cubicBezTo>
                    <a:pt x="25" y="3"/>
                    <a:pt x="27" y="2"/>
                    <a:pt x="28" y="2"/>
                  </a:cubicBezTo>
                  <a:cubicBezTo>
                    <a:pt x="30" y="1"/>
                    <a:pt x="31" y="1"/>
                    <a:pt x="33" y="1"/>
                  </a:cubicBezTo>
                  <a:cubicBezTo>
                    <a:pt x="36" y="0"/>
                    <a:pt x="38" y="1"/>
                    <a:pt x="40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3" y="1"/>
                    <a:pt x="44" y="2"/>
                    <a:pt x="43" y="3"/>
                  </a:cubicBezTo>
                  <a:cubicBezTo>
                    <a:pt x="43" y="4"/>
                    <a:pt x="43" y="4"/>
                    <a:pt x="42" y="4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493"/>
            <p:cNvSpPr/>
            <p:nvPr/>
          </p:nvSpPr>
          <p:spPr bwMode="auto">
            <a:xfrm>
              <a:off x="10037763" y="993775"/>
              <a:ext cx="377825" cy="114300"/>
            </a:xfrm>
            <a:custGeom>
              <a:avLst/>
              <a:gdLst>
                <a:gd name="T0" fmla="*/ 4 w 134"/>
                <a:gd name="T1" fmla="*/ 7 h 41"/>
                <a:gd name="T2" fmla="*/ 5 w 134"/>
                <a:gd name="T3" fmla="*/ 8 h 41"/>
                <a:gd name="T4" fmla="*/ 8 w 134"/>
                <a:gd name="T5" fmla="*/ 12 h 41"/>
                <a:gd name="T6" fmla="*/ 21 w 134"/>
                <a:gd name="T7" fmla="*/ 22 h 41"/>
                <a:gd name="T8" fmla="*/ 42 w 134"/>
                <a:gd name="T9" fmla="*/ 30 h 41"/>
                <a:gd name="T10" fmla="*/ 69 w 134"/>
                <a:gd name="T11" fmla="*/ 33 h 41"/>
                <a:gd name="T12" fmla="*/ 82 w 134"/>
                <a:gd name="T13" fmla="*/ 32 h 41"/>
                <a:gd name="T14" fmla="*/ 95 w 134"/>
                <a:gd name="T15" fmla="*/ 29 h 41"/>
                <a:gd name="T16" fmla="*/ 115 w 134"/>
                <a:gd name="T17" fmla="*/ 18 h 41"/>
                <a:gd name="T18" fmla="*/ 127 w 134"/>
                <a:gd name="T19" fmla="*/ 6 h 41"/>
                <a:gd name="T20" fmla="*/ 129 w 134"/>
                <a:gd name="T21" fmla="*/ 3 h 41"/>
                <a:gd name="T22" fmla="*/ 130 w 134"/>
                <a:gd name="T23" fmla="*/ 1 h 41"/>
                <a:gd name="T24" fmla="*/ 130 w 134"/>
                <a:gd name="T25" fmla="*/ 1 h 41"/>
                <a:gd name="T26" fmla="*/ 133 w 134"/>
                <a:gd name="T27" fmla="*/ 0 h 41"/>
                <a:gd name="T28" fmla="*/ 134 w 134"/>
                <a:gd name="T29" fmla="*/ 3 h 41"/>
                <a:gd name="T30" fmla="*/ 133 w 134"/>
                <a:gd name="T31" fmla="*/ 5 h 41"/>
                <a:gd name="T32" fmla="*/ 131 w 134"/>
                <a:gd name="T33" fmla="*/ 9 h 41"/>
                <a:gd name="T34" fmla="*/ 119 w 134"/>
                <a:gd name="T35" fmla="*/ 23 h 41"/>
                <a:gd name="T36" fmla="*/ 97 w 134"/>
                <a:gd name="T37" fmla="*/ 36 h 41"/>
                <a:gd name="T38" fmla="*/ 84 w 134"/>
                <a:gd name="T39" fmla="*/ 39 h 41"/>
                <a:gd name="T40" fmla="*/ 69 w 134"/>
                <a:gd name="T41" fmla="*/ 41 h 41"/>
                <a:gd name="T42" fmla="*/ 40 w 134"/>
                <a:gd name="T43" fmla="*/ 38 h 41"/>
                <a:gd name="T44" fmla="*/ 17 w 134"/>
                <a:gd name="T45" fmla="*/ 27 h 41"/>
                <a:gd name="T46" fmla="*/ 4 w 134"/>
                <a:gd name="T47" fmla="*/ 15 h 41"/>
                <a:gd name="T48" fmla="*/ 1 w 134"/>
                <a:gd name="T49" fmla="*/ 11 h 41"/>
                <a:gd name="T50" fmla="*/ 0 w 134"/>
                <a:gd name="T51" fmla="*/ 9 h 41"/>
                <a:gd name="T52" fmla="*/ 1 w 134"/>
                <a:gd name="T53" fmla="*/ 6 h 41"/>
                <a:gd name="T54" fmla="*/ 4 w 134"/>
                <a:gd name="T5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4" h="41">
                  <a:moveTo>
                    <a:pt x="4" y="7"/>
                  </a:moveTo>
                  <a:cubicBezTo>
                    <a:pt x="4" y="7"/>
                    <a:pt x="4" y="8"/>
                    <a:pt x="5" y="8"/>
                  </a:cubicBezTo>
                  <a:cubicBezTo>
                    <a:pt x="6" y="9"/>
                    <a:pt x="7" y="10"/>
                    <a:pt x="8" y="12"/>
                  </a:cubicBezTo>
                  <a:cubicBezTo>
                    <a:pt x="11" y="15"/>
                    <a:pt x="15" y="18"/>
                    <a:pt x="21" y="22"/>
                  </a:cubicBezTo>
                  <a:cubicBezTo>
                    <a:pt x="27" y="25"/>
                    <a:pt x="34" y="28"/>
                    <a:pt x="42" y="30"/>
                  </a:cubicBezTo>
                  <a:cubicBezTo>
                    <a:pt x="50" y="32"/>
                    <a:pt x="60" y="33"/>
                    <a:pt x="69" y="33"/>
                  </a:cubicBezTo>
                  <a:cubicBezTo>
                    <a:pt x="73" y="33"/>
                    <a:pt x="78" y="32"/>
                    <a:pt x="82" y="32"/>
                  </a:cubicBezTo>
                  <a:cubicBezTo>
                    <a:pt x="87" y="31"/>
                    <a:pt x="91" y="30"/>
                    <a:pt x="95" y="29"/>
                  </a:cubicBezTo>
                  <a:cubicBezTo>
                    <a:pt x="103" y="26"/>
                    <a:pt x="110" y="22"/>
                    <a:pt x="115" y="18"/>
                  </a:cubicBezTo>
                  <a:cubicBezTo>
                    <a:pt x="121" y="14"/>
                    <a:pt x="124" y="10"/>
                    <a:pt x="127" y="6"/>
                  </a:cubicBezTo>
                  <a:cubicBezTo>
                    <a:pt x="128" y="5"/>
                    <a:pt x="129" y="4"/>
                    <a:pt x="129" y="3"/>
                  </a:cubicBezTo>
                  <a:cubicBezTo>
                    <a:pt x="130" y="2"/>
                    <a:pt x="130" y="1"/>
                    <a:pt x="130" y="1"/>
                  </a:cubicBezTo>
                  <a:cubicBezTo>
                    <a:pt x="130" y="1"/>
                    <a:pt x="130" y="1"/>
                    <a:pt x="130" y="1"/>
                  </a:cubicBezTo>
                  <a:cubicBezTo>
                    <a:pt x="131" y="0"/>
                    <a:pt x="132" y="0"/>
                    <a:pt x="133" y="0"/>
                  </a:cubicBezTo>
                  <a:cubicBezTo>
                    <a:pt x="134" y="1"/>
                    <a:pt x="134" y="2"/>
                    <a:pt x="134" y="3"/>
                  </a:cubicBezTo>
                  <a:cubicBezTo>
                    <a:pt x="134" y="3"/>
                    <a:pt x="134" y="4"/>
                    <a:pt x="133" y="5"/>
                  </a:cubicBezTo>
                  <a:cubicBezTo>
                    <a:pt x="133" y="6"/>
                    <a:pt x="132" y="7"/>
                    <a:pt x="131" y="9"/>
                  </a:cubicBezTo>
                  <a:cubicBezTo>
                    <a:pt x="129" y="13"/>
                    <a:pt x="125" y="18"/>
                    <a:pt x="119" y="23"/>
                  </a:cubicBezTo>
                  <a:cubicBezTo>
                    <a:pt x="114" y="28"/>
                    <a:pt x="106" y="32"/>
                    <a:pt x="97" y="36"/>
                  </a:cubicBezTo>
                  <a:cubicBezTo>
                    <a:pt x="93" y="37"/>
                    <a:pt x="88" y="38"/>
                    <a:pt x="84" y="39"/>
                  </a:cubicBezTo>
                  <a:cubicBezTo>
                    <a:pt x="79" y="40"/>
                    <a:pt x="74" y="41"/>
                    <a:pt x="69" y="41"/>
                  </a:cubicBezTo>
                  <a:cubicBezTo>
                    <a:pt x="59" y="41"/>
                    <a:pt x="49" y="40"/>
                    <a:pt x="40" y="38"/>
                  </a:cubicBezTo>
                  <a:cubicBezTo>
                    <a:pt x="31" y="35"/>
                    <a:pt x="24" y="31"/>
                    <a:pt x="17" y="27"/>
                  </a:cubicBezTo>
                  <a:cubicBezTo>
                    <a:pt x="11" y="23"/>
                    <a:pt x="7" y="18"/>
                    <a:pt x="4" y="15"/>
                  </a:cubicBezTo>
                  <a:cubicBezTo>
                    <a:pt x="3" y="13"/>
                    <a:pt x="2" y="12"/>
                    <a:pt x="1" y="11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2" y="6"/>
                    <a:pt x="3" y="6"/>
                    <a:pt x="4" y="7"/>
                  </a:cubicBezTo>
                  <a:close/>
                </a:path>
              </a:pathLst>
            </a:custGeom>
            <a:solidFill>
              <a:srgbClr val="3521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Oval 494"/>
            <p:cNvSpPr>
              <a:spLocks noChangeArrowheads="1"/>
            </p:cNvSpPr>
            <p:nvPr/>
          </p:nvSpPr>
          <p:spPr bwMode="auto">
            <a:xfrm>
              <a:off x="10204450" y="1774825"/>
              <a:ext cx="22225" cy="206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Oval 495"/>
            <p:cNvSpPr>
              <a:spLocks noChangeArrowheads="1"/>
            </p:cNvSpPr>
            <p:nvPr/>
          </p:nvSpPr>
          <p:spPr bwMode="auto">
            <a:xfrm>
              <a:off x="10372725" y="1774825"/>
              <a:ext cx="22225" cy="206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3" name="Freeform 496"/>
            <p:cNvSpPr/>
            <p:nvPr/>
          </p:nvSpPr>
          <p:spPr bwMode="auto">
            <a:xfrm>
              <a:off x="10252075" y="1781175"/>
              <a:ext cx="87313" cy="44450"/>
            </a:xfrm>
            <a:custGeom>
              <a:avLst/>
              <a:gdLst>
                <a:gd name="T0" fmla="*/ 1 w 31"/>
                <a:gd name="T1" fmla="*/ 1 h 16"/>
                <a:gd name="T2" fmla="*/ 2 w 31"/>
                <a:gd name="T3" fmla="*/ 2 h 16"/>
                <a:gd name="T4" fmla="*/ 4 w 31"/>
                <a:gd name="T5" fmla="*/ 6 h 16"/>
                <a:gd name="T6" fmla="*/ 9 w 31"/>
                <a:gd name="T7" fmla="*/ 10 h 16"/>
                <a:gd name="T8" fmla="*/ 12 w 31"/>
                <a:gd name="T9" fmla="*/ 11 h 16"/>
                <a:gd name="T10" fmla="*/ 16 w 31"/>
                <a:gd name="T11" fmla="*/ 12 h 16"/>
                <a:gd name="T12" fmla="*/ 18 w 31"/>
                <a:gd name="T13" fmla="*/ 12 h 16"/>
                <a:gd name="T14" fmla="*/ 19 w 31"/>
                <a:gd name="T15" fmla="*/ 11 h 16"/>
                <a:gd name="T16" fmla="*/ 23 w 31"/>
                <a:gd name="T17" fmla="*/ 10 h 16"/>
                <a:gd name="T18" fmla="*/ 25 w 31"/>
                <a:gd name="T19" fmla="*/ 8 h 16"/>
                <a:gd name="T20" fmla="*/ 27 w 31"/>
                <a:gd name="T21" fmla="*/ 6 h 16"/>
                <a:gd name="T22" fmla="*/ 29 w 31"/>
                <a:gd name="T23" fmla="*/ 2 h 16"/>
                <a:gd name="T24" fmla="*/ 30 w 31"/>
                <a:gd name="T25" fmla="*/ 0 h 16"/>
                <a:gd name="T26" fmla="*/ 31 w 31"/>
                <a:gd name="T27" fmla="*/ 0 h 16"/>
                <a:gd name="T28" fmla="*/ 31 w 31"/>
                <a:gd name="T29" fmla="*/ 0 h 16"/>
                <a:gd name="T30" fmla="*/ 31 w 31"/>
                <a:gd name="T31" fmla="*/ 2 h 16"/>
                <a:gd name="T32" fmla="*/ 29 w 31"/>
                <a:gd name="T33" fmla="*/ 7 h 16"/>
                <a:gd name="T34" fmla="*/ 27 w 31"/>
                <a:gd name="T35" fmla="*/ 10 h 16"/>
                <a:gd name="T36" fmla="*/ 24 w 31"/>
                <a:gd name="T37" fmla="*/ 13 h 16"/>
                <a:gd name="T38" fmla="*/ 20 w 31"/>
                <a:gd name="T39" fmla="*/ 15 h 16"/>
                <a:gd name="T40" fmla="*/ 18 w 31"/>
                <a:gd name="T41" fmla="*/ 15 h 16"/>
                <a:gd name="T42" fmla="*/ 16 w 31"/>
                <a:gd name="T43" fmla="*/ 16 h 16"/>
                <a:gd name="T44" fmla="*/ 11 w 31"/>
                <a:gd name="T45" fmla="*/ 15 h 16"/>
                <a:gd name="T46" fmla="*/ 7 w 31"/>
                <a:gd name="T47" fmla="*/ 13 h 16"/>
                <a:gd name="T48" fmla="*/ 4 w 31"/>
                <a:gd name="T49" fmla="*/ 11 h 16"/>
                <a:gd name="T50" fmla="*/ 2 w 31"/>
                <a:gd name="T51" fmla="*/ 8 h 16"/>
                <a:gd name="T52" fmla="*/ 0 w 31"/>
                <a:gd name="T53" fmla="*/ 1 h 16"/>
                <a:gd name="T54" fmla="*/ 0 w 31"/>
                <a:gd name="T55" fmla="*/ 0 h 16"/>
                <a:gd name="T56" fmla="*/ 1 w 31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16">
                  <a:moveTo>
                    <a:pt x="1" y="1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2" y="3"/>
                    <a:pt x="3" y="5"/>
                    <a:pt x="4" y="6"/>
                  </a:cubicBezTo>
                  <a:cubicBezTo>
                    <a:pt x="5" y="8"/>
                    <a:pt x="7" y="9"/>
                    <a:pt x="9" y="10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9" y="11"/>
                    <a:pt x="19" y="11"/>
                  </a:cubicBezTo>
                  <a:cubicBezTo>
                    <a:pt x="20" y="11"/>
                    <a:pt x="22" y="11"/>
                    <a:pt x="23" y="10"/>
                  </a:cubicBezTo>
                  <a:cubicBezTo>
                    <a:pt x="23" y="10"/>
                    <a:pt x="24" y="9"/>
                    <a:pt x="25" y="8"/>
                  </a:cubicBezTo>
                  <a:cubicBezTo>
                    <a:pt x="26" y="7"/>
                    <a:pt x="27" y="7"/>
                    <a:pt x="27" y="6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1" y="4"/>
                    <a:pt x="30" y="5"/>
                    <a:pt x="29" y="7"/>
                  </a:cubicBezTo>
                  <a:cubicBezTo>
                    <a:pt x="29" y="8"/>
                    <a:pt x="28" y="9"/>
                    <a:pt x="27" y="10"/>
                  </a:cubicBezTo>
                  <a:cubicBezTo>
                    <a:pt x="27" y="11"/>
                    <a:pt x="26" y="12"/>
                    <a:pt x="24" y="13"/>
                  </a:cubicBezTo>
                  <a:cubicBezTo>
                    <a:pt x="23" y="14"/>
                    <a:pt x="22" y="15"/>
                    <a:pt x="20" y="15"/>
                  </a:cubicBezTo>
                  <a:cubicBezTo>
                    <a:pt x="20" y="15"/>
                    <a:pt x="19" y="15"/>
                    <a:pt x="18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3" y="15"/>
                    <a:pt x="11" y="15"/>
                  </a:cubicBezTo>
                  <a:cubicBezTo>
                    <a:pt x="10" y="15"/>
                    <a:pt x="8" y="14"/>
                    <a:pt x="7" y="13"/>
                  </a:cubicBezTo>
                  <a:cubicBezTo>
                    <a:pt x="6" y="13"/>
                    <a:pt x="5" y="12"/>
                    <a:pt x="4" y="11"/>
                  </a:cubicBezTo>
                  <a:cubicBezTo>
                    <a:pt x="3" y="10"/>
                    <a:pt x="2" y="9"/>
                    <a:pt x="2" y="8"/>
                  </a:cubicBezTo>
                  <a:cubicBezTo>
                    <a:pt x="0" y="4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4" name="Freeform 497"/>
            <p:cNvSpPr/>
            <p:nvPr/>
          </p:nvSpPr>
          <p:spPr bwMode="auto">
            <a:xfrm>
              <a:off x="9842500" y="684213"/>
              <a:ext cx="184150" cy="134938"/>
            </a:xfrm>
            <a:custGeom>
              <a:avLst/>
              <a:gdLst>
                <a:gd name="T0" fmla="*/ 9 w 66"/>
                <a:gd name="T1" fmla="*/ 41 h 48"/>
                <a:gd name="T2" fmla="*/ 39 w 66"/>
                <a:gd name="T3" fmla="*/ 38 h 48"/>
                <a:gd name="T4" fmla="*/ 64 w 66"/>
                <a:gd name="T5" fmla="*/ 19 h 48"/>
                <a:gd name="T6" fmla="*/ 9 w 66"/>
                <a:gd name="T7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48">
                  <a:moveTo>
                    <a:pt x="9" y="41"/>
                  </a:moveTo>
                  <a:cubicBezTo>
                    <a:pt x="12" y="48"/>
                    <a:pt x="25" y="43"/>
                    <a:pt x="39" y="38"/>
                  </a:cubicBezTo>
                  <a:cubicBezTo>
                    <a:pt x="52" y="33"/>
                    <a:pt x="66" y="31"/>
                    <a:pt x="64" y="19"/>
                  </a:cubicBezTo>
                  <a:cubicBezTo>
                    <a:pt x="62" y="0"/>
                    <a:pt x="0" y="24"/>
                    <a:pt x="9" y="41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5" name="Freeform 498"/>
            <p:cNvSpPr/>
            <p:nvPr/>
          </p:nvSpPr>
          <p:spPr bwMode="auto">
            <a:xfrm>
              <a:off x="10448925" y="614363"/>
              <a:ext cx="185738" cy="134938"/>
            </a:xfrm>
            <a:custGeom>
              <a:avLst/>
              <a:gdLst>
                <a:gd name="T0" fmla="*/ 58 w 66"/>
                <a:gd name="T1" fmla="*/ 41 h 48"/>
                <a:gd name="T2" fmla="*/ 27 w 66"/>
                <a:gd name="T3" fmla="*/ 38 h 48"/>
                <a:gd name="T4" fmla="*/ 2 w 66"/>
                <a:gd name="T5" fmla="*/ 19 h 48"/>
                <a:gd name="T6" fmla="*/ 58 w 66"/>
                <a:gd name="T7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48">
                  <a:moveTo>
                    <a:pt x="58" y="41"/>
                  </a:moveTo>
                  <a:cubicBezTo>
                    <a:pt x="54" y="48"/>
                    <a:pt x="41" y="43"/>
                    <a:pt x="27" y="38"/>
                  </a:cubicBezTo>
                  <a:cubicBezTo>
                    <a:pt x="14" y="33"/>
                    <a:pt x="0" y="31"/>
                    <a:pt x="2" y="19"/>
                  </a:cubicBezTo>
                  <a:cubicBezTo>
                    <a:pt x="5" y="0"/>
                    <a:pt x="66" y="24"/>
                    <a:pt x="58" y="41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6" name="Oval 499"/>
            <p:cNvSpPr>
              <a:spLocks noChangeArrowheads="1"/>
            </p:cNvSpPr>
            <p:nvPr/>
          </p:nvSpPr>
          <p:spPr bwMode="auto">
            <a:xfrm>
              <a:off x="9450388" y="3259138"/>
              <a:ext cx="73025" cy="73025"/>
            </a:xfrm>
            <a:prstGeom prst="ellipse">
              <a:avLst/>
            </a:pr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7" name="Freeform 500"/>
            <p:cNvSpPr/>
            <p:nvPr/>
          </p:nvSpPr>
          <p:spPr bwMode="auto">
            <a:xfrm>
              <a:off x="9540875" y="3340100"/>
              <a:ext cx="79375" cy="61913"/>
            </a:xfrm>
            <a:custGeom>
              <a:avLst/>
              <a:gdLst>
                <a:gd name="T0" fmla="*/ 14 w 28"/>
                <a:gd name="T1" fmla="*/ 0 h 22"/>
                <a:gd name="T2" fmla="*/ 14 w 28"/>
                <a:gd name="T3" fmla="*/ 22 h 22"/>
                <a:gd name="T4" fmla="*/ 14 w 2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2">
                  <a:moveTo>
                    <a:pt x="14" y="0"/>
                  </a:moveTo>
                  <a:cubicBezTo>
                    <a:pt x="0" y="0"/>
                    <a:pt x="0" y="22"/>
                    <a:pt x="14" y="22"/>
                  </a:cubicBezTo>
                  <a:cubicBezTo>
                    <a:pt x="28" y="22"/>
                    <a:pt x="28" y="0"/>
                    <a:pt x="14" y="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8" name="Freeform 501"/>
            <p:cNvSpPr/>
            <p:nvPr/>
          </p:nvSpPr>
          <p:spPr bwMode="auto">
            <a:xfrm>
              <a:off x="9667875" y="3325813"/>
              <a:ext cx="0" cy="9525"/>
            </a:xfrm>
            <a:custGeom>
              <a:avLst/>
              <a:gdLst>
                <a:gd name="T0" fmla="*/ 3 h 3"/>
                <a:gd name="T1" fmla="*/ 3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502"/>
            <p:cNvSpPr/>
            <p:nvPr/>
          </p:nvSpPr>
          <p:spPr bwMode="auto">
            <a:xfrm>
              <a:off x="9667875" y="3306763"/>
              <a:ext cx="63500" cy="66675"/>
            </a:xfrm>
            <a:custGeom>
              <a:avLst/>
              <a:gdLst>
                <a:gd name="T0" fmla="*/ 16 w 23"/>
                <a:gd name="T1" fmla="*/ 1 h 24"/>
                <a:gd name="T2" fmla="*/ 8 w 23"/>
                <a:gd name="T3" fmla="*/ 0 h 24"/>
                <a:gd name="T4" fmla="*/ 0 w 23"/>
                <a:gd name="T5" fmla="*/ 10 h 24"/>
                <a:gd name="T6" fmla="*/ 0 w 23"/>
                <a:gd name="T7" fmla="*/ 12 h 24"/>
                <a:gd name="T8" fmla="*/ 0 w 23"/>
                <a:gd name="T9" fmla="*/ 15 h 24"/>
                <a:gd name="T10" fmla="*/ 13 w 23"/>
                <a:gd name="T11" fmla="*/ 22 h 24"/>
                <a:gd name="T12" fmla="*/ 21 w 23"/>
                <a:gd name="T13" fmla="*/ 13 h 24"/>
                <a:gd name="T14" fmla="*/ 16 w 23"/>
                <a:gd name="T15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16" y="1"/>
                  </a:moveTo>
                  <a:cubicBezTo>
                    <a:pt x="14" y="0"/>
                    <a:pt x="11" y="0"/>
                    <a:pt x="8" y="0"/>
                  </a:cubicBezTo>
                  <a:cubicBezTo>
                    <a:pt x="3" y="1"/>
                    <a:pt x="1" y="6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20"/>
                    <a:pt x="7" y="24"/>
                    <a:pt x="13" y="22"/>
                  </a:cubicBezTo>
                  <a:cubicBezTo>
                    <a:pt x="17" y="21"/>
                    <a:pt x="19" y="18"/>
                    <a:pt x="21" y="13"/>
                  </a:cubicBezTo>
                  <a:cubicBezTo>
                    <a:pt x="23" y="9"/>
                    <a:pt x="20" y="4"/>
                    <a:pt x="16" y="1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503"/>
            <p:cNvSpPr/>
            <p:nvPr/>
          </p:nvSpPr>
          <p:spPr bwMode="auto">
            <a:xfrm>
              <a:off x="9740900" y="3365500"/>
              <a:ext cx="73025" cy="69850"/>
            </a:xfrm>
            <a:custGeom>
              <a:avLst/>
              <a:gdLst>
                <a:gd name="T0" fmla="*/ 25 w 26"/>
                <a:gd name="T1" fmla="*/ 10 h 25"/>
                <a:gd name="T2" fmla="*/ 25 w 26"/>
                <a:gd name="T3" fmla="*/ 9 h 25"/>
                <a:gd name="T4" fmla="*/ 20 w 26"/>
                <a:gd name="T5" fmla="*/ 2 h 25"/>
                <a:gd name="T6" fmla="*/ 8 w 26"/>
                <a:gd name="T7" fmla="*/ 2 h 25"/>
                <a:gd name="T8" fmla="*/ 6 w 26"/>
                <a:gd name="T9" fmla="*/ 20 h 25"/>
                <a:gd name="T10" fmla="*/ 6 w 26"/>
                <a:gd name="T11" fmla="*/ 20 h 25"/>
                <a:gd name="T12" fmla="*/ 20 w 26"/>
                <a:gd name="T13" fmla="*/ 22 h 25"/>
                <a:gd name="T14" fmla="*/ 25 w 26"/>
                <a:gd name="T1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25" y="10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4" y="6"/>
                    <a:pt x="22" y="3"/>
                    <a:pt x="20" y="2"/>
                  </a:cubicBezTo>
                  <a:cubicBezTo>
                    <a:pt x="16" y="0"/>
                    <a:pt x="12" y="0"/>
                    <a:pt x="8" y="2"/>
                  </a:cubicBezTo>
                  <a:cubicBezTo>
                    <a:pt x="2" y="5"/>
                    <a:pt x="0" y="15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0" y="24"/>
                    <a:pt x="15" y="25"/>
                    <a:pt x="20" y="22"/>
                  </a:cubicBezTo>
                  <a:cubicBezTo>
                    <a:pt x="25" y="19"/>
                    <a:pt x="26" y="15"/>
                    <a:pt x="25" y="1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504"/>
            <p:cNvSpPr/>
            <p:nvPr/>
          </p:nvSpPr>
          <p:spPr bwMode="auto">
            <a:xfrm>
              <a:off x="9839325" y="3432175"/>
              <a:ext cx="58738" cy="60325"/>
            </a:xfrm>
            <a:custGeom>
              <a:avLst/>
              <a:gdLst>
                <a:gd name="T0" fmla="*/ 16 w 21"/>
                <a:gd name="T1" fmla="*/ 2 h 21"/>
                <a:gd name="T2" fmla="*/ 6 w 21"/>
                <a:gd name="T3" fmla="*/ 2 h 21"/>
                <a:gd name="T4" fmla="*/ 3 w 21"/>
                <a:gd name="T5" fmla="*/ 5 h 21"/>
                <a:gd name="T6" fmla="*/ 3 w 21"/>
                <a:gd name="T7" fmla="*/ 17 h 21"/>
                <a:gd name="T8" fmla="*/ 6 w 21"/>
                <a:gd name="T9" fmla="*/ 19 h 21"/>
                <a:gd name="T10" fmla="*/ 16 w 21"/>
                <a:gd name="T11" fmla="*/ 19 h 21"/>
                <a:gd name="T12" fmla="*/ 21 w 21"/>
                <a:gd name="T13" fmla="*/ 11 h 21"/>
                <a:gd name="T14" fmla="*/ 16 w 21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"/>
                  </a:moveTo>
                  <a:cubicBezTo>
                    <a:pt x="13" y="0"/>
                    <a:pt x="10" y="1"/>
                    <a:pt x="6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0" y="8"/>
                    <a:pt x="0" y="13"/>
                    <a:pt x="3" y="17"/>
                  </a:cubicBezTo>
                  <a:cubicBezTo>
                    <a:pt x="4" y="18"/>
                    <a:pt x="5" y="19"/>
                    <a:pt x="6" y="19"/>
                  </a:cubicBezTo>
                  <a:cubicBezTo>
                    <a:pt x="10" y="21"/>
                    <a:pt x="13" y="21"/>
                    <a:pt x="16" y="19"/>
                  </a:cubicBezTo>
                  <a:cubicBezTo>
                    <a:pt x="19" y="18"/>
                    <a:pt x="21" y="14"/>
                    <a:pt x="21" y="11"/>
                  </a:cubicBezTo>
                  <a:cubicBezTo>
                    <a:pt x="21" y="7"/>
                    <a:pt x="19" y="4"/>
                    <a:pt x="16" y="2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Oval 505"/>
            <p:cNvSpPr>
              <a:spLocks noChangeArrowheads="1"/>
            </p:cNvSpPr>
            <p:nvPr/>
          </p:nvSpPr>
          <p:spPr bwMode="auto">
            <a:xfrm>
              <a:off x="9942513" y="3421063"/>
              <a:ext cx="58738" cy="60325"/>
            </a:xfrm>
            <a:prstGeom prst="ellipse">
              <a:avLst/>
            </a:pr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506"/>
            <p:cNvSpPr/>
            <p:nvPr/>
          </p:nvSpPr>
          <p:spPr bwMode="auto">
            <a:xfrm>
              <a:off x="10033000" y="3371850"/>
              <a:ext cx="65088" cy="73025"/>
            </a:xfrm>
            <a:custGeom>
              <a:avLst/>
              <a:gdLst>
                <a:gd name="T0" fmla="*/ 17 w 23"/>
                <a:gd name="T1" fmla="*/ 2 h 26"/>
                <a:gd name="T2" fmla="*/ 8 w 23"/>
                <a:gd name="T3" fmla="*/ 1 h 26"/>
                <a:gd name="T4" fmla="*/ 1 w 23"/>
                <a:gd name="T5" fmla="*/ 5 h 26"/>
                <a:gd name="T6" fmla="*/ 1 w 23"/>
                <a:gd name="T7" fmla="*/ 13 h 26"/>
                <a:gd name="T8" fmla="*/ 6 w 23"/>
                <a:gd name="T9" fmla="*/ 21 h 26"/>
                <a:gd name="T10" fmla="*/ 6 w 23"/>
                <a:gd name="T11" fmla="*/ 21 h 26"/>
                <a:gd name="T12" fmla="*/ 23 w 23"/>
                <a:gd name="T13" fmla="*/ 12 h 26"/>
                <a:gd name="T14" fmla="*/ 17 w 23"/>
                <a:gd name="T15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17" y="2"/>
                  </a:moveTo>
                  <a:cubicBezTo>
                    <a:pt x="14" y="0"/>
                    <a:pt x="11" y="0"/>
                    <a:pt x="8" y="1"/>
                  </a:cubicBezTo>
                  <a:cubicBezTo>
                    <a:pt x="6" y="1"/>
                    <a:pt x="3" y="3"/>
                    <a:pt x="1" y="5"/>
                  </a:cubicBezTo>
                  <a:cubicBezTo>
                    <a:pt x="0" y="8"/>
                    <a:pt x="0" y="11"/>
                    <a:pt x="1" y="13"/>
                  </a:cubicBezTo>
                  <a:cubicBezTo>
                    <a:pt x="1" y="16"/>
                    <a:pt x="3" y="19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3" y="26"/>
                    <a:pt x="23" y="19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507"/>
            <p:cNvSpPr/>
            <p:nvPr/>
          </p:nvSpPr>
          <p:spPr bwMode="auto">
            <a:xfrm>
              <a:off x="10125075" y="3394075"/>
              <a:ext cx="65088" cy="66675"/>
            </a:xfrm>
            <a:custGeom>
              <a:avLst/>
              <a:gdLst>
                <a:gd name="T0" fmla="*/ 20 w 23"/>
                <a:gd name="T1" fmla="*/ 8 h 24"/>
                <a:gd name="T2" fmla="*/ 18 w 23"/>
                <a:gd name="T3" fmla="*/ 7 h 24"/>
                <a:gd name="T4" fmla="*/ 15 w 23"/>
                <a:gd name="T5" fmla="*/ 4 h 24"/>
                <a:gd name="T6" fmla="*/ 4 w 23"/>
                <a:gd name="T7" fmla="*/ 15 h 24"/>
                <a:gd name="T8" fmla="*/ 5 w 23"/>
                <a:gd name="T9" fmla="*/ 16 h 24"/>
                <a:gd name="T10" fmla="*/ 5 w 23"/>
                <a:gd name="T11" fmla="*/ 17 h 24"/>
                <a:gd name="T12" fmla="*/ 10 w 23"/>
                <a:gd name="T13" fmla="*/ 22 h 24"/>
                <a:gd name="T14" fmla="*/ 21 w 23"/>
                <a:gd name="T15" fmla="*/ 19 h 24"/>
                <a:gd name="T16" fmla="*/ 21 w 23"/>
                <a:gd name="T17" fmla="*/ 19 h 24"/>
                <a:gd name="T18" fmla="*/ 20 w 23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20" y="8"/>
                  </a:moveTo>
                  <a:cubicBezTo>
                    <a:pt x="19" y="8"/>
                    <a:pt x="17" y="5"/>
                    <a:pt x="18" y="7"/>
                  </a:cubicBezTo>
                  <a:cubicBezTo>
                    <a:pt x="17" y="6"/>
                    <a:pt x="16" y="5"/>
                    <a:pt x="15" y="4"/>
                  </a:cubicBezTo>
                  <a:cubicBezTo>
                    <a:pt x="9" y="0"/>
                    <a:pt x="0" y="9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9"/>
                    <a:pt x="7" y="21"/>
                    <a:pt x="10" y="22"/>
                  </a:cubicBezTo>
                  <a:cubicBezTo>
                    <a:pt x="13" y="24"/>
                    <a:pt x="19" y="24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3" y="15"/>
                    <a:pt x="23" y="11"/>
                    <a:pt x="20" y="8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508"/>
            <p:cNvSpPr/>
            <p:nvPr/>
          </p:nvSpPr>
          <p:spPr bwMode="auto">
            <a:xfrm>
              <a:off x="10237788" y="3478213"/>
              <a:ext cx="50800" cy="55563"/>
            </a:xfrm>
            <a:custGeom>
              <a:avLst/>
              <a:gdLst>
                <a:gd name="T0" fmla="*/ 16 w 18"/>
                <a:gd name="T1" fmla="*/ 6 h 20"/>
                <a:gd name="T2" fmla="*/ 9 w 18"/>
                <a:gd name="T3" fmla="*/ 0 h 20"/>
                <a:gd name="T4" fmla="*/ 1 w 18"/>
                <a:gd name="T5" fmla="*/ 6 h 20"/>
                <a:gd name="T6" fmla="*/ 0 w 18"/>
                <a:gd name="T7" fmla="*/ 11 h 20"/>
                <a:gd name="T8" fmla="*/ 9 w 18"/>
                <a:gd name="T9" fmla="*/ 20 h 20"/>
                <a:gd name="T10" fmla="*/ 17 w 18"/>
                <a:gd name="T11" fmla="*/ 14 h 20"/>
                <a:gd name="T12" fmla="*/ 16 w 18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">
                  <a:moveTo>
                    <a:pt x="16" y="6"/>
                  </a:moveTo>
                  <a:cubicBezTo>
                    <a:pt x="15" y="3"/>
                    <a:pt x="13" y="0"/>
                    <a:pt x="9" y="0"/>
                  </a:cubicBezTo>
                  <a:cubicBezTo>
                    <a:pt x="5" y="0"/>
                    <a:pt x="2" y="3"/>
                    <a:pt x="1" y="6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3" y="20"/>
                    <a:pt x="16" y="18"/>
                    <a:pt x="17" y="14"/>
                  </a:cubicBezTo>
                  <a:cubicBezTo>
                    <a:pt x="18" y="11"/>
                    <a:pt x="18" y="8"/>
                    <a:pt x="16" y="6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509"/>
            <p:cNvSpPr/>
            <p:nvPr/>
          </p:nvSpPr>
          <p:spPr bwMode="auto">
            <a:xfrm>
              <a:off x="10333038" y="3475038"/>
              <a:ext cx="71438" cy="53975"/>
            </a:xfrm>
            <a:custGeom>
              <a:avLst/>
              <a:gdLst>
                <a:gd name="T0" fmla="*/ 12 w 25"/>
                <a:gd name="T1" fmla="*/ 0 h 19"/>
                <a:gd name="T2" fmla="*/ 12 w 25"/>
                <a:gd name="T3" fmla="*/ 19 h 19"/>
                <a:gd name="T4" fmla="*/ 12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12" y="0"/>
                  </a:moveTo>
                  <a:cubicBezTo>
                    <a:pt x="0" y="0"/>
                    <a:pt x="0" y="19"/>
                    <a:pt x="12" y="19"/>
                  </a:cubicBezTo>
                  <a:cubicBezTo>
                    <a:pt x="25" y="19"/>
                    <a:pt x="25" y="0"/>
                    <a:pt x="12" y="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7" name="Freeform 510"/>
            <p:cNvSpPr/>
            <p:nvPr/>
          </p:nvSpPr>
          <p:spPr bwMode="auto">
            <a:xfrm>
              <a:off x="10415588" y="3416300"/>
              <a:ext cx="66675" cy="50800"/>
            </a:xfrm>
            <a:custGeom>
              <a:avLst/>
              <a:gdLst>
                <a:gd name="T0" fmla="*/ 12 w 24"/>
                <a:gd name="T1" fmla="*/ 0 h 18"/>
                <a:gd name="T2" fmla="*/ 12 w 24"/>
                <a:gd name="T3" fmla="*/ 18 h 18"/>
                <a:gd name="T4" fmla="*/ 12 w 2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8">
                  <a:moveTo>
                    <a:pt x="12" y="0"/>
                  </a:moveTo>
                  <a:cubicBezTo>
                    <a:pt x="0" y="0"/>
                    <a:pt x="0" y="18"/>
                    <a:pt x="12" y="18"/>
                  </a:cubicBezTo>
                  <a:cubicBezTo>
                    <a:pt x="24" y="18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511"/>
            <p:cNvSpPr/>
            <p:nvPr/>
          </p:nvSpPr>
          <p:spPr bwMode="auto">
            <a:xfrm>
              <a:off x="10525125" y="3416300"/>
              <a:ext cx="55563" cy="55563"/>
            </a:xfrm>
            <a:custGeom>
              <a:avLst/>
              <a:gdLst>
                <a:gd name="T0" fmla="*/ 16 w 20"/>
                <a:gd name="T1" fmla="*/ 4 h 20"/>
                <a:gd name="T2" fmla="*/ 15 w 20"/>
                <a:gd name="T3" fmla="*/ 3 h 20"/>
                <a:gd name="T4" fmla="*/ 3 w 20"/>
                <a:gd name="T5" fmla="*/ 3 h 20"/>
                <a:gd name="T6" fmla="*/ 3 w 20"/>
                <a:gd name="T7" fmla="*/ 15 h 20"/>
                <a:gd name="T8" fmla="*/ 4 w 20"/>
                <a:gd name="T9" fmla="*/ 16 h 20"/>
                <a:gd name="T10" fmla="*/ 16 w 20"/>
                <a:gd name="T11" fmla="*/ 16 h 20"/>
                <a:gd name="T12" fmla="*/ 16 w 20"/>
                <a:gd name="T13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6" y="4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3" y="3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7" y="20"/>
                    <a:pt x="13" y="19"/>
                    <a:pt x="16" y="16"/>
                  </a:cubicBezTo>
                  <a:cubicBezTo>
                    <a:pt x="19" y="13"/>
                    <a:pt x="20" y="7"/>
                    <a:pt x="16" y="4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512"/>
            <p:cNvSpPr/>
            <p:nvPr/>
          </p:nvSpPr>
          <p:spPr bwMode="auto">
            <a:xfrm>
              <a:off x="10628313" y="3432175"/>
              <a:ext cx="57150" cy="68263"/>
            </a:xfrm>
            <a:custGeom>
              <a:avLst/>
              <a:gdLst>
                <a:gd name="T0" fmla="*/ 4 w 20"/>
                <a:gd name="T1" fmla="*/ 6 h 24"/>
                <a:gd name="T2" fmla="*/ 4 w 20"/>
                <a:gd name="T3" fmla="*/ 6 h 24"/>
                <a:gd name="T4" fmla="*/ 4 w 20"/>
                <a:gd name="T5" fmla="*/ 18 h 24"/>
                <a:gd name="T6" fmla="*/ 4 w 20"/>
                <a:gd name="T7" fmla="*/ 19 h 24"/>
                <a:gd name="T8" fmla="*/ 20 w 20"/>
                <a:gd name="T9" fmla="*/ 12 h 24"/>
                <a:gd name="T10" fmla="*/ 4 w 20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0" y="9"/>
                    <a:pt x="0" y="15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0" y="24"/>
                    <a:pt x="20" y="21"/>
                    <a:pt x="20" y="12"/>
                  </a:cubicBezTo>
                  <a:cubicBezTo>
                    <a:pt x="20" y="4"/>
                    <a:pt x="10" y="0"/>
                    <a:pt x="4" y="6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Oval 513"/>
            <p:cNvSpPr>
              <a:spLocks noChangeArrowheads="1"/>
            </p:cNvSpPr>
            <p:nvPr/>
          </p:nvSpPr>
          <p:spPr bwMode="auto">
            <a:xfrm>
              <a:off x="10718800" y="3424238"/>
              <a:ext cx="50800" cy="47625"/>
            </a:xfrm>
            <a:prstGeom prst="ellipse">
              <a:avLst/>
            </a:pr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Oval 514"/>
            <p:cNvSpPr>
              <a:spLocks noChangeArrowheads="1"/>
            </p:cNvSpPr>
            <p:nvPr/>
          </p:nvSpPr>
          <p:spPr bwMode="auto">
            <a:xfrm>
              <a:off x="10780713" y="3365500"/>
              <a:ext cx="58738" cy="58738"/>
            </a:xfrm>
            <a:prstGeom prst="ellipse">
              <a:avLst/>
            </a:pr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515"/>
            <p:cNvSpPr/>
            <p:nvPr/>
          </p:nvSpPr>
          <p:spPr bwMode="auto">
            <a:xfrm>
              <a:off x="10817225" y="3289300"/>
              <a:ext cx="66675" cy="50800"/>
            </a:xfrm>
            <a:custGeom>
              <a:avLst/>
              <a:gdLst>
                <a:gd name="T0" fmla="*/ 12 w 24"/>
                <a:gd name="T1" fmla="*/ 0 h 18"/>
                <a:gd name="T2" fmla="*/ 12 w 24"/>
                <a:gd name="T3" fmla="*/ 18 h 18"/>
                <a:gd name="T4" fmla="*/ 12 w 2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8">
                  <a:moveTo>
                    <a:pt x="12" y="0"/>
                  </a:moveTo>
                  <a:cubicBezTo>
                    <a:pt x="0" y="0"/>
                    <a:pt x="0" y="18"/>
                    <a:pt x="12" y="18"/>
                  </a:cubicBezTo>
                  <a:cubicBezTo>
                    <a:pt x="24" y="18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516"/>
            <p:cNvSpPr/>
            <p:nvPr/>
          </p:nvSpPr>
          <p:spPr bwMode="auto">
            <a:xfrm>
              <a:off x="10909300" y="3314700"/>
              <a:ext cx="61913" cy="61913"/>
            </a:xfrm>
            <a:custGeom>
              <a:avLst/>
              <a:gdLst>
                <a:gd name="T0" fmla="*/ 19 w 22"/>
                <a:gd name="T1" fmla="*/ 3 h 22"/>
                <a:gd name="T2" fmla="*/ 6 w 22"/>
                <a:gd name="T3" fmla="*/ 3 h 22"/>
                <a:gd name="T4" fmla="*/ 4 w 22"/>
                <a:gd name="T5" fmla="*/ 6 h 22"/>
                <a:gd name="T6" fmla="*/ 15 w 22"/>
                <a:gd name="T7" fmla="*/ 18 h 22"/>
                <a:gd name="T8" fmla="*/ 19 w 22"/>
                <a:gd name="T9" fmla="*/ 15 h 22"/>
                <a:gd name="T10" fmla="*/ 19 w 22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2">
                  <a:moveTo>
                    <a:pt x="19" y="3"/>
                  </a:moveTo>
                  <a:cubicBezTo>
                    <a:pt x="15" y="0"/>
                    <a:pt x="10" y="0"/>
                    <a:pt x="6" y="3"/>
                  </a:cubicBezTo>
                  <a:cubicBezTo>
                    <a:pt x="5" y="4"/>
                    <a:pt x="5" y="5"/>
                    <a:pt x="4" y="6"/>
                  </a:cubicBezTo>
                  <a:cubicBezTo>
                    <a:pt x="0" y="13"/>
                    <a:pt x="8" y="22"/>
                    <a:pt x="15" y="18"/>
                  </a:cubicBezTo>
                  <a:cubicBezTo>
                    <a:pt x="16" y="17"/>
                    <a:pt x="18" y="16"/>
                    <a:pt x="19" y="15"/>
                  </a:cubicBezTo>
                  <a:cubicBezTo>
                    <a:pt x="22" y="12"/>
                    <a:pt x="22" y="6"/>
                    <a:pt x="19" y="3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517"/>
            <p:cNvSpPr/>
            <p:nvPr/>
          </p:nvSpPr>
          <p:spPr bwMode="auto">
            <a:xfrm>
              <a:off x="11010900" y="3300413"/>
              <a:ext cx="58738" cy="61913"/>
            </a:xfrm>
            <a:custGeom>
              <a:avLst/>
              <a:gdLst>
                <a:gd name="T0" fmla="*/ 14 w 21"/>
                <a:gd name="T1" fmla="*/ 1 h 22"/>
                <a:gd name="T2" fmla="*/ 4 w 21"/>
                <a:gd name="T3" fmla="*/ 5 h 22"/>
                <a:gd name="T4" fmla="*/ 0 w 21"/>
                <a:gd name="T5" fmla="*/ 11 h 22"/>
                <a:gd name="T6" fmla="*/ 4 w 21"/>
                <a:gd name="T7" fmla="*/ 17 h 22"/>
                <a:gd name="T8" fmla="*/ 14 w 21"/>
                <a:gd name="T9" fmla="*/ 21 h 22"/>
                <a:gd name="T10" fmla="*/ 21 w 21"/>
                <a:gd name="T11" fmla="*/ 11 h 22"/>
                <a:gd name="T12" fmla="*/ 14 w 21"/>
                <a:gd name="T1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4" y="1"/>
                  </a:moveTo>
                  <a:cubicBezTo>
                    <a:pt x="10" y="0"/>
                    <a:pt x="6" y="2"/>
                    <a:pt x="4" y="5"/>
                  </a:cubicBezTo>
                  <a:cubicBezTo>
                    <a:pt x="2" y="6"/>
                    <a:pt x="0" y="8"/>
                    <a:pt x="0" y="11"/>
                  </a:cubicBezTo>
                  <a:cubicBezTo>
                    <a:pt x="0" y="14"/>
                    <a:pt x="2" y="16"/>
                    <a:pt x="4" y="17"/>
                  </a:cubicBezTo>
                  <a:cubicBezTo>
                    <a:pt x="6" y="20"/>
                    <a:pt x="10" y="22"/>
                    <a:pt x="14" y="21"/>
                  </a:cubicBezTo>
                  <a:cubicBezTo>
                    <a:pt x="18" y="19"/>
                    <a:pt x="21" y="15"/>
                    <a:pt x="21" y="11"/>
                  </a:cubicBezTo>
                  <a:cubicBezTo>
                    <a:pt x="21" y="7"/>
                    <a:pt x="18" y="3"/>
                    <a:pt x="14" y="1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518"/>
            <p:cNvSpPr/>
            <p:nvPr/>
          </p:nvSpPr>
          <p:spPr bwMode="auto">
            <a:xfrm>
              <a:off x="11095038" y="3251200"/>
              <a:ext cx="61913" cy="61913"/>
            </a:xfrm>
            <a:custGeom>
              <a:avLst/>
              <a:gdLst>
                <a:gd name="T0" fmla="*/ 19 w 22"/>
                <a:gd name="T1" fmla="*/ 7 h 22"/>
                <a:gd name="T2" fmla="*/ 4 w 22"/>
                <a:gd name="T3" fmla="*/ 5 h 22"/>
                <a:gd name="T4" fmla="*/ 4 w 22"/>
                <a:gd name="T5" fmla="*/ 5 h 22"/>
                <a:gd name="T6" fmla="*/ 5 w 22"/>
                <a:gd name="T7" fmla="*/ 4 h 22"/>
                <a:gd name="T8" fmla="*/ 4 w 22"/>
                <a:gd name="T9" fmla="*/ 5 h 22"/>
                <a:gd name="T10" fmla="*/ 3 w 22"/>
                <a:gd name="T11" fmla="*/ 5 h 22"/>
                <a:gd name="T12" fmla="*/ 3 w 22"/>
                <a:gd name="T13" fmla="*/ 18 h 22"/>
                <a:gd name="T14" fmla="*/ 13 w 22"/>
                <a:gd name="T15" fmla="*/ 21 h 22"/>
                <a:gd name="T16" fmla="*/ 19 w 22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19" y="7"/>
                  </a:moveTo>
                  <a:cubicBezTo>
                    <a:pt x="16" y="2"/>
                    <a:pt x="8" y="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8"/>
                    <a:pt x="0" y="15"/>
                    <a:pt x="3" y="18"/>
                  </a:cubicBezTo>
                  <a:cubicBezTo>
                    <a:pt x="6" y="21"/>
                    <a:pt x="10" y="22"/>
                    <a:pt x="13" y="21"/>
                  </a:cubicBezTo>
                  <a:cubicBezTo>
                    <a:pt x="19" y="19"/>
                    <a:pt x="22" y="12"/>
                    <a:pt x="19" y="7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519"/>
            <p:cNvSpPr/>
            <p:nvPr/>
          </p:nvSpPr>
          <p:spPr bwMode="auto">
            <a:xfrm>
              <a:off x="11102975" y="32654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520"/>
            <p:cNvSpPr/>
            <p:nvPr/>
          </p:nvSpPr>
          <p:spPr bwMode="auto">
            <a:xfrm>
              <a:off x="11098213" y="3160713"/>
              <a:ext cx="58738" cy="47625"/>
            </a:xfrm>
            <a:custGeom>
              <a:avLst/>
              <a:gdLst>
                <a:gd name="T0" fmla="*/ 10 w 21"/>
                <a:gd name="T1" fmla="*/ 0 h 17"/>
                <a:gd name="T2" fmla="*/ 10 w 21"/>
                <a:gd name="T3" fmla="*/ 17 h 17"/>
                <a:gd name="T4" fmla="*/ 10 w 21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10" y="0"/>
                  </a:moveTo>
                  <a:cubicBezTo>
                    <a:pt x="0" y="0"/>
                    <a:pt x="0" y="17"/>
                    <a:pt x="10" y="17"/>
                  </a:cubicBezTo>
                  <a:cubicBezTo>
                    <a:pt x="21" y="17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DCF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521"/>
            <p:cNvSpPr/>
            <p:nvPr/>
          </p:nvSpPr>
          <p:spPr bwMode="auto">
            <a:xfrm>
              <a:off x="9729788" y="3048000"/>
              <a:ext cx="103188" cy="96838"/>
            </a:xfrm>
            <a:custGeom>
              <a:avLst/>
              <a:gdLst>
                <a:gd name="T0" fmla="*/ 33 w 37"/>
                <a:gd name="T1" fmla="*/ 1 h 34"/>
                <a:gd name="T2" fmla="*/ 18 w 37"/>
                <a:gd name="T3" fmla="*/ 9 h 34"/>
                <a:gd name="T4" fmla="*/ 5 w 37"/>
                <a:gd name="T5" fmla="*/ 22 h 34"/>
                <a:gd name="T6" fmla="*/ 12 w 37"/>
                <a:gd name="T7" fmla="*/ 29 h 34"/>
                <a:gd name="T8" fmla="*/ 24 w 37"/>
                <a:gd name="T9" fmla="*/ 18 h 34"/>
                <a:gd name="T10" fmla="*/ 36 w 37"/>
                <a:gd name="T11" fmla="*/ 5 h 34"/>
                <a:gd name="T12" fmla="*/ 33 w 37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33" y="1"/>
                  </a:moveTo>
                  <a:cubicBezTo>
                    <a:pt x="27" y="0"/>
                    <a:pt x="22" y="5"/>
                    <a:pt x="18" y="9"/>
                  </a:cubicBezTo>
                  <a:cubicBezTo>
                    <a:pt x="14" y="13"/>
                    <a:pt x="9" y="17"/>
                    <a:pt x="5" y="22"/>
                  </a:cubicBezTo>
                  <a:cubicBezTo>
                    <a:pt x="0" y="27"/>
                    <a:pt x="7" y="34"/>
                    <a:pt x="12" y="29"/>
                  </a:cubicBezTo>
                  <a:cubicBezTo>
                    <a:pt x="16" y="25"/>
                    <a:pt x="20" y="21"/>
                    <a:pt x="24" y="18"/>
                  </a:cubicBezTo>
                  <a:cubicBezTo>
                    <a:pt x="29" y="14"/>
                    <a:pt x="35" y="11"/>
                    <a:pt x="36" y="5"/>
                  </a:cubicBezTo>
                  <a:cubicBezTo>
                    <a:pt x="37" y="3"/>
                    <a:pt x="35" y="1"/>
                    <a:pt x="33" y="1"/>
                  </a:cubicBezTo>
                  <a:close/>
                </a:path>
              </a:pathLst>
            </a:custGeom>
            <a:solidFill>
              <a:srgbClr val="63A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522"/>
            <p:cNvSpPr/>
            <p:nvPr/>
          </p:nvSpPr>
          <p:spPr bwMode="auto">
            <a:xfrm>
              <a:off x="9793288" y="3068638"/>
              <a:ext cx="79375" cy="77788"/>
            </a:xfrm>
            <a:custGeom>
              <a:avLst/>
              <a:gdLst>
                <a:gd name="T0" fmla="*/ 21 w 28"/>
                <a:gd name="T1" fmla="*/ 3 h 28"/>
                <a:gd name="T2" fmla="*/ 11 w 28"/>
                <a:gd name="T3" fmla="*/ 12 h 28"/>
                <a:gd name="T4" fmla="*/ 3 w 28"/>
                <a:gd name="T5" fmla="*/ 20 h 28"/>
                <a:gd name="T6" fmla="*/ 7 w 28"/>
                <a:gd name="T7" fmla="*/ 28 h 28"/>
                <a:gd name="T8" fmla="*/ 19 w 28"/>
                <a:gd name="T9" fmla="*/ 22 h 28"/>
                <a:gd name="T10" fmla="*/ 28 w 28"/>
                <a:gd name="T11" fmla="*/ 8 h 28"/>
                <a:gd name="T12" fmla="*/ 21 w 28"/>
                <a:gd name="T1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21" y="3"/>
                  </a:moveTo>
                  <a:cubicBezTo>
                    <a:pt x="17" y="5"/>
                    <a:pt x="14" y="8"/>
                    <a:pt x="11" y="12"/>
                  </a:cubicBezTo>
                  <a:cubicBezTo>
                    <a:pt x="9" y="15"/>
                    <a:pt x="6" y="17"/>
                    <a:pt x="3" y="20"/>
                  </a:cubicBezTo>
                  <a:cubicBezTo>
                    <a:pt x="0" y="22"/>
                    <a:pt x="3" y="28"/>
                    <a:pt x="7" y="28"/>
                  </a:cubicBezTo>
                  <a:cubicBezTo>
                    <a:pt x="12" y="28"/>
                    <a:pt x="15" y="25"/>
                    <a:pt x="19" y="22"/>
                  </a:cubicBezTo>
                  <a:cubicBezTo>
                    <a:pt x="23" y="18"/>
                    <a:pt x="27" y="13"/>
                    <a:pt x="28" y="8"/>
                  </a:cubicBezTo>
                  <a:cubicBezTo>
                    <a:pt x="28" y="4"/>
                    <a:pt x="25" y="0"/>
                    <a:pt x="21" y="3"/>
                  </a:cubicBezTo>
                  <a:close/>
                </a:path>
              </a:pathLst>
            </a:custGeom>
            <a:solidFill>
              <a:srgbClr val="63A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523"/>
            <p:cNvSpPr/>
            <p:nvPr/>
          </p:nvSpPr>
          <p:spPr bwMode="auto">
            <a:xfrm>
              <a:off x="9917113" y="3805238"/>
              <a:ext cx="76200" cy="61913"/>
            </a:xfrm>
            <a:custGeom>
              <a:avLst/>
              <a:gdLst>
                <a:gd name="T0" fmla="*/ 21 w 27"/>
                <a:gd name="T1" fmla="*/ 8 h 22"/>
                <a:gd name="T2" fmla="*/ 16 w 27"/>
                <a:gd name="T3" fmla="*/ 7 h 22"/>
                <a:gd name="T4" fmla="*/ 12 w 27"/>
                <a:gd name="T5" fmla="*/ 6 h 22"/>
                <a:gd name="T6" fmla="*/ 7 w 27"/>
                <a:gd name="T7" fmla="*/ 1 h 22"/>
                <a:gd name="T8" fmla="*/ 3 w 27"/>
                <a:gd name="T9" fmla="*/ 2 h 22"/>
                <a:gd name="T10" fmla="*/ 21 w 27"/>
                <a:gd name="T11" fmla="*/ 19 h 22"/>
                <a:gd name="T12" fmla="*/ 21 w 27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2">
                  <a:moveTo>
                    <a:pt x="21" y="8"/>
                  </a:move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6"/>
                    <a:pt x="12" y="6"/>
                  </a:cubicBezTo>
                  <a:cubicBezTo>
                    <a:pt x="10" y="5"/>
                    <a:pt x="8" y="3"/>
                    <a:pt x="7" y="1"/>
                  </a:cubicBezTo>
                  <a:cubicBezTo>
                    <a:pt x="5" y="0"/>
                    <a:pt x="4" y="0"/>
                    <a:pt x="3" y="2"/>
                  </a:cubicBezTo>
                  <a:cubicBezTo>
                    <a:pt x="0" y="12"/>
                    <a:pt x="11" y="22"/>
                    <a:pt x="21" y="19"/>
                  </a:cubicBezTo>
                  <a:cubicBezTo>
                    <a:pt x="27" y="18"/>
                    <a:pt x="26" y="10"/>
                    <a:pt x="21" y="8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524"/>
            <p:cNvSpPr/>
            <p:nvPr/>
          </p:nvSpPr>
          <p:spPr bwMode="auto">
            <a:xfrm>
              <a:off x="9898063" y="3873500"/>
              <a:ext cx="76200" cy="66675"/>
            </a:xfrm>
            <a:custGeom>
              <a:avLst/>
              <a:gdLst>
                <a:gd name="T0" fmla="*/ 24 w 27"/>
                <a:gd name="T1" fmla="*/ 9 h 24"/>
                <a:gd name="T2" fmla="*/ 16 w 27"/>
                <a:gd name="T3" fmla="*/ 6 h 24"/>
                <a:gd name="T4" fmla="*/ 8 w 27"/>
                <a:gd name="T5" fmla="*/ 3 h 24"/>
                <a:gd name="T6" fmla="*/ 3 w 27"/>
                <a:gd name="T7" fmla="*/ 9 h 24"/>
                <a:gd name="T8" fmla="*/ 26 w 27"/>
                <a:gd name="T9" fmla="*/ 14 h 24"/>
                <a:gd name="T10" fmla="*/ 24 w 27"/>
                <a:gd name="T1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24" y="9"/>
                  </a:moveTo>
                  <a:cubicBezTo>
                    <a:pt x="22" y="7"/>
                    <a:pt x="19" y="6"/>
                    <a:pt x="16" y="6"/>
                  </a:cubicBezTo>
                  <a:cubicBezTo>
                    <a:pt x="13" y="6"/>
                    <a:pt x="10" y="4"/>
                    <a:pt x="8" y="3"/>
                  </a:cubicBezTo>
                  <a:cubicBezTo>
                    <a:pt x="4" y="0"/>
                    <a:pt x="0" y="6"/>
                    <a:pt x="3" y="9"/>
                  </a:cubicBezTo>
                  <a:cubicBezTo>
                    <a:pt x="8" y="15"/>
                    <a:pt x="19" y="24"/>
                    <a:pt x="26" y="14"/>
                  </a:cubicBezTo>
                  <a:cubicBezTo>
                    <a:pt x="27" y="12"/>
                    <a:pt x="26" y="10"/>
                    <a:pt x="24" y="9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525"/>
            <p:cNvSpPr/>
            <p:nvPr/>
          </p:nvSpPr>
          <p:spPr bwMode="auto">
            <a:xfrm>
              <a:off x="10814050" y="3781425"/>
              <a:ext cx="68263" cy="111125"/>
            </a:xfrm>
            <a:custGeom>
              <a:avLst/>
              <a:gdLst>
                <a:gd name="T0" fmla="*/ 19 w 24"/>
                <a:gd name="T1" fmla="*/ 4 h 40"/>
                <a:gd name="T2" fmla="*/ 10 w 24"/>
                <a:gd name="T3" fmla="*/ 5 h 40"/>
                <a:gd name="T4" fmla="*/ 8 w 24"/>
                <a:gd name="T5" fmla="*/ 18 h 40"/>
                <a:gd name="T6" fmla="*/ 1 w 24"/>
                <a:gd name="T7" fmla="*/ 29 h 40"/>
                <a:gd name="T8" fmla="*/ 4 w 24"/>
                <a:gd name="T9" fmla="*/ 37 h 40"/>
                <a:gd name="T10" fmla="*/ 22 w 24"/>
                <a:gd name="T11" fmla="*/ 26 h 40"/>
                <a:gd name="T12" fmla="*/ 19 w 24"/>
                <a:gd name="T1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19" y="4"/>
                  </a:moveTo>
                  <a:cubicBezTo>
                    <a:pt x="17" y="0"/>
                    <a:pt x="11" y="1"/>
                    <a:pt x="10" y="5"/>
                  </a:cubicBezTo>
                  <a:cubicBezTo>
                    <a:pt x="9" y="9"/>
                    <a:pt x="9" y="13"/>
                    <a:pt x="8" y="18"/>
                  </a:cubicBezTo>
                  <a:cubicBezTo>
                    <a:pt x="7" y="22"/>
                    <a:pt x="3" y="25"/>
                    <a:pt x="1" y="29"/>
                  </a:cubicBezTo>
                  <a:cubicBezTo>
                    <a:pt x="0" y="32"/>
                    <a:pt x="1" y="36"/>
                    <a:pt x="4" y="37"/>
                  </a:cubicBezTo>
                  <a:cubicBezTo>
                    <a:pt x="13" y="40"/>
                    <a:pt x="20" y="33"/>
                    <a:pt x="22" y="26"/>
                  </a:cubicBezTo>
                  <a:cubicBezTo>
                    <a:pt x="24" y="19"/>
                    <a:pt x="22" y="10"/>
                    <a:pt x="19" y="4"/>
                  </a:cubicBezTo>
                  <a:close/>
                </a:path>
              </a:pathLst>
            </a:custGeom>
            <a:solidFill>
              <a:srgbClr val="EEA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Oval 526"/>
            <p:cNvSpPr>
              <a:spLocks noChangeArrowheads="1"/>
            </p:cNvSpPr>
            <p:nvPr/>
          </p:nvSpPr>
          <p:spPr bwMode="auto">
            <a:xfrm>
              <a:off x="9917113" y="858838"/>
              <a:ext cx="115888" cy="114300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527"/>
            <p:cNvSpPr/>
            <p:nvPr/>
          </p:nvSpPr>
          <p:spPr bwMode="auto">
            <a:xfrm>
              <a:off x="9869488" y="847725"/>
              <a:ext cx="119063" cy="74613"/>
            </a:xfrm>
            <a:custGeom>
              <a:avLst/>
              <a:gdLst>
                <a:gd name="T0" fmla="*/ 33 w 42"/>
                <a:gd name="T1" fmla="*/ 27 h 27"/>
                <a:gd name="T2" fmla="*/ 32 w 42"/>
                <a:gd name="T3" fmla="*/ 27 h 27"/>
                <a:gd name="T4" fmla="*/ 31 w 42"/>
                <a:gd name="T5" fmla="*/ 27 h 27"/>
                <a:gd name="T6" fmla="*/ 26 w 42"/>
                <a:gd name="T7" fmla="*/ 26 h 27"/>
                <a:gd name="T8" fmla="*/ 19 w 42"/>
                <a:gd name="T9" fmla="*/ 24 h 27"/>
                <a:gd name="T10" fmla="*/ 12 w 42"/>
                <a:gd name="T11" fmla="*/ 20 h 27"/>
                <a:gd name="T12" fmla="*/ 7 w 42"/>
                <a:gd name="T13" fmla="*/ 15 h 27"/>
                <a:gd name="T14" fmla="*/ 4 w 42"/>
                <a:gd name="T15" fmla="*/ 12 h 27"/>
                <a:gd name="T16" fmla="*/ 3 w 42"/>
                <a:gd name="T17" fmla="*/ 9 h 27"/>
                <a:gd name="T18" fmla="*/ 1 w 42"/>
                <a:gd name="T19" fmla="*/ 5 h 27"/>
                <a:gd name="T20" fmla="*/ 0 w 42"/>
                <a:gd name="T21" fmla="*/ 3 h 27"/>
                <a:gd name="T22" fmla="*/ 2 w 42"/>
                <a:gd name="T23" fmla="*/ 0 h 27"/>
                <a:gd name="T24" fmla="*/ 4 w 42"/>
                <a:gd name="T25" fmla="*/ 1 h 27"/>
                <a:gd name="T26" fmla="*/ 5 w 42"/>
                <a:gd name="T27" fmla="*/ 2 h 27"/>
                <a:gd name="T28" fmla="*/ 5 w 42"/>
                <a:gd name="T29" fmla="*/ 3 h 27"/>
                <a:gd name="T30" fmla="*/ 8 w 42"/>
                <a:gd name="T31" fmla="*/ 6 h 27"/>
                <a:gd name="T32" fmla="*/ 10 w 42"/>
                <a:gd name="T33" fmla="*/ 7 h 27"/>
                <a:gd name="T34" fmla="*/ 12 w 42"/>
                <a:gd name="T35" fmla="*/ 9 h 27"/>
                <a:gd name="T36" fmla="*/ 17 w 42"/>
                <a:gd name="T37" fmla="*/ 11 h 27"/>
                <a:gd name="T38" fmla="*/ 27 w 42"/>
                <a:gd name="T39" fmla="*/ 12 h 27"/>
                <a:gd name="T40" fmla="*/ 31 w 42"/>
                <a:gd name="T41" fmla="*/ 12 h 27"/>
                <a:gd name="T42" fmla="*/ 31 w 42"/>
                <a:gd name="T43" fmla="*/ 12 h 27"/>
                <a:gd name="T44" fmla="*/ 32 w 42"/>
                <a:gd name="T45" fmla="*/ 12 h 27"/>
                <a:gd name="T46" fmla="*/ 41 w 42"/>
                <a:gd name="T47" fmla="*/ 17 h 27"/>
                <a:gd name="T48" fmla="*/ 35 w 42"/>
                <a:gd name="T49" fmla="*/ 27 h 27"/>
                <a:gd name="T50" fmla="*/ 33 w 42"/>
                <a:gd name="T5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27">
                  <a:moveTo>
                    <a:pt x="33" y="27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1" y="27"/>
                    <a:pt x="31" y="27"/>
                  </a:cubicBezTo>
                  <a:cubicBezTo>
                    <a:pt x="30" y="26"/>
                    <a:pt x="28" y="26"/>
                    <a:pt x="26" y="26"/>
                  </a:cubicBezTo>
                  <a:cubicBezTo>
                    <a:pt x="24" y="25"/>
                    <a:pt x="22" y="25"/>
                    <a:pt x="19" y="24"/>
                  </a:cubicBezTo>
                  <a:cubicBezTo>
                    <a:pt x="17" y="23"/>
                    <a:pt x="15" y="21"/>
                    <a:pt x="12" y="20"/>
                  </a:cubicBezTo>
                  <a:cubicBezTo>
                    <a:pt x="10" y="18"/>
                    <a:pt x="8" y="17"/>
                    <a:pt x="7" y="15"/>
                  </a:cubicBezTo>
                  <a:cubicBezTo>
                    <a:pt x="6" y="14"/>
                    <a:pt x="5" y="13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8"/>
                    <a:pt x="1" y="6"/>
                    <a:pt x="1" y="5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6" y="3"/>
                    <a:pt x="7" y="5"/>
                    <a:pt x="8" y="6"/>
                  </a:cubicBezTo>
                  <a:cubicBezTo>
                    <a:pt x="8" y="6"/>
                    <a:pt x="9" y="7"/>
                    <a:pt x="10" y="7"/>
                  </a:cubicBezTo>
                  <a:cubicBezTo>
                    <a:pt x="10" y="8"/>
                    <a:pt x="11" y="8"/>
                    <a:pt x="12" y="9"/>
                  </a:cubicBezTo>
                  <a:cubicBezTo>
                    <a:pt x="13" y="10"/>
                    <a:pt x="15" y="11"/>
                    <a:pt x="17" y="11"/>
                  </a:cubicBezTo>
                  <a:cubicBezTo>
                    <a:pt x="21" y="12"/>
                    <a:pt x="25" y="13"/>
                    <a:pt x="27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6" y="11"/>
                    <a:pt x="40" y="13"/>
                    <a:pt x="41" y="17"/>
                  </a:cubicBezTo>
                  <a:cubicBezTo>
                    <a:pt x="42" y="22"/>
                    <a:pt x="39" y="26"/>
                    <a:pt x="35" y="27"/>
                  </a:cubicBezTo>
                  <a:cubicBezTo>
                    <a:pt x="35" y="27"/>
                    <a:pt x="34" y="27"/>
                    <a:pt x="33" y="2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528"/>
            <p:cNvSpPr/>
            <p:nvPr/>
          </p:nvSpPr>
          <p:spPr bwMode="auto">
            <a:xfrm>
              <a:off x="10429875" y="811213"/>
              <a:ext cx="120650" cy="122238"/>
            </a:xfrm>
            <a:custGeom>
              <a:avLst/>
              <a:gdLst>
                <a:gd name="T0" fmla="*/ 1 w 43"/>
                <a:gd name="T1" fmla="*/ 24 h 44"/>
                <a:gd name="T2" fmla="*/ 19 w 43"/>
                <a:gd name="T3" fmla="*/ 1 h 44"/>
                <a:gd name="T4" fmla="*/ 42 w 43"/>
                <a:gd name="T5" fmla="*/ 20 h 44"/>
                <a:gd name="T6" fmla="*/ 23 w 43"/>
                <a:gd name="T7" fmla="*/ 43 h 44"/>
                <a:gd name="T8" fmla="*/ 1 w 43"/>
                <a:gd name="T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1" y="24"/>
                  </a:moveTo>
                  <a:cubicBezTo>
                    <a:pt x="0" y="13"/>
                    <a:pt x="8" y="2"/>
                    <a:pt x="19" y="1"/>
                  </a:cubicBezTo>
                  <a:cubicBezTo>
                    <a:pt x="31" y="0"/>
                    <a:pt x="41" y="9"/>
                    <a:pt x="42" y="20"/>
                  </a:cubicBezTo>
                  <a:cubicBezTo>
                    <a:pt x="43" y="32"/>
                    <a:pt x="35" y="42"/>
                    <a:pt x="23" y="43"/>
                  </a:cubicBezTo>
                  <a:cubicBezTo>
                    <a:pt x="12" y="44"/>
                    <a:pt x="2" y="35"/>
                    <a:pt x="1" y="2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529"/>
            <p:cNvSpPr/>
            <p:nvPr/>
          </p:nvSpPr>
          <p:spPr bwMode="auto">
            <a:xfrm>
              <a:off x="10477500" y="793750"/>
              <a:ext cx="109538" cy="87313"/>
            </a:xfrm>
            <a:custGeom>
              <a:avLst/>
              <a:gdLst>
                <a:gd name="T0" fmla="*/ 9 w 39"/>
                <a:gd name="T1" fmla="*/ 15 h 31"/>
                <a:gd name="T2" fmla="*/ 9 w 39"/>
                <a:gd name="T3" fmla="*/ 15 h 31"/>
                <a:gd name="T4" fmla="*/ 10 w 39"/>
                <a:gd name="T5" fmla="*/ 15 h 31"/>
                <a:gd name="T6" fmla="*/ 13 w 39"/>
                <a:gd name="T7" fmla="*/ 15 h 31"/>
                <a:gd name="T8" fmla="*/ 23 w 39"/>
                <a:gd name="T9" fmla="*/ 13 h 31"/>
                <a:gd name="T10" fmla="*/ 28 w 39"/>
                <a:gd name="T11" fmla="*/ 10 h 31"/>
                <a:gd name="T12" fmla="*/ 30 w 39"/>
                <a:gd name="T13" fmla="*/ 8 h 31"/>
                <a:gd name="T14" fmla="*/ 32 w 39"/>
                <a:gd name="T15" fmla="*/ 6 h 31"/>
                <a:gd name="T16" fmla="*/ 34 w 39"/>
                <a:gd name="T17" fmla="*/ 3 h 31"/>
                <a:gd name="T18" fmla="*/ 35 w 39"/>
                <a:gd name="T19" fmla="*/ 2 h 31"/>
                <a:gd name="T20" fmla="*/ 35 w 39"/>
                <a:gd name="T21" fmla="*/ 2 h 31"/>
                <a:gd name="T22" fmla="*/ 38 w 39"/>
                <a:gd name="T23" fmla="*/ 1 h 31"/>
                <a:gd name="T24" fmla="*/ 39 w 39"/>
                <a:gd name="T25" fmla="*/ 4 h 31"/>
                <a:gd name="T26" fmla="*/ 39 w 39"/>
                <a:gd name="T27" fmla="*/ 5 h 31"/>
                <a:gd name="T28" fmla="*/ 37 w 39"/>
                <a:gd name="T29" fmla="*/ 10 h 31"/>
                <a:gd name="T30" fmla="*/ 36 w 39"/>
                <a:gd name="T31" fmla="*/ 12 h 31"/>
                <a:gd name="T32" fmla="*/ 34 w 39"/>
                <a:gd name="T33" fmla="*/ 15 h 31"/>
                <a:gd name="T34" fmla="*/ 29 w 39"/>
                <a:gd name="T35" fmla="*/ 21 h 31"/>
                <a:gd name="T36" fmla="*/ 22 w 39"/>
                <a:gd name="T37" fmla="*/ 25 h 31"/>
                <a:gd name="T38" fmla="*/ 16 w 39"/>
                <a:gd name="T39" fmla="*/ 28 h 31"/>
                <a:gd name="T40" fmla="*/ 11 w 39"/>
                <a:gd name="T41" fmla="*/ 29 h 31"/>
                <a:gd name="T42" fmla="*/ 10 w 39"/>
                <a:gd name="T43" fmla="*/ 30 h 31"/>
                <a:gd name="T44" fmla="*/ 9 w 39"/>
                <a:gd name="T45" fmla="*/ 30 h 31"/>
                <a:gd name="T46" fmla="*/ 9 w 39"/>
                <a:gd name="T47" fmla="*/ 30 h 31"/>
                <a:gd name="T48" fmla="*/ 0 w 39"/>
                <a:gd name="T49" fmla="*/ 24 h 31"/>
                <a:gd name="T50" fmla="*/ 7 w 39"/>
                <a:gd name="T51" fmla="*/ 15 h 31"/>
                <a:gd name="T52" fmla="*/ 9 w 39"/>
                <a:gd name="T5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31"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6" y="15"/>
                    <a:pt x="20" y="14"/>
                    <a:pt x="23" y="13"/>
                  </a:cubicBezTo>
                  <a:cubicBezTo>
                    <a:pt x="25" y="12"/>
                    <a:pt x="27" y="11"/>
                    <a:pt x="28" y="10"/>
                  </a:cubicBezTo>
                  <a:cubicBezTo>
                    <a:pt x="29" y="9"/>
                    <a:pt x="30" y="9"/>
                    <a:pt x="30" y="8"/>
                  </a:cubicBezTo>
                  <a:cubicBezTo>
                    <a:pt x="31" y="8"/>
                    <a:pt x="32" y="7"/>
                    <a:pt x="32" y="6"/>
                  </a:cubicBezTo>
                  <a:cubicBezTo>
                    <a:pt x="33" y="5"/>
                    <a:pt x="34" y="4"/>
                    <a:pt x="34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7" y="0"/>
                    <a:pt x="38" y="1"/>
                  </a:cubicBezTo>
                  <a:cubicBezTo>
                    <a:pt x="39" y="2"/>
                    <a:pt x="39" y="3"/>
                    <a:pt x="39" y="4"/>
                  </a:cubicBezTo>
                  <a:cubicBezTo>
                    <a:pt x="39" y="4"/>
                    <a:pt x="39" y="4"/>
                    <a:pt x="39" y="5"/>
                  </a:cubicBezTo>
                  <a:cubicBezTo>
                    <a:pt x="39" y="6"/>
                    <a:pt x="38" y="8"/>
                    <a:pt x="37" y="10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5" y="13"/>
                    <a:pt x="35" y="14"/>
                    <a:pt x="34" y="15"/>
                  </a:cubicBezTo>
                  <a:cubicBezTo>
                    <a:pt x="33" y="17"/>
                    <a:pt x="31" y="19"/>
                    <a:pt x="29" y="21"/>
                  </a:cubicBezTo>
                  <a:cubicBezTo>
                    <a:pt x="27" y="23"/>
                    <a:pt x="24" y="24"/>
                    <a:pt x="22" y="25"/>
                  </a:cubicBezTo>
                  <a:cubicBezTo>
                    <a:pt x="20" y="27"/>
                    <a:pt x="18" y="28"/>
                    <a:pt x="16" y="28"/>
                  </a:cubicBezTo>
                  <a:cubicBezTo>
                    <a:pt x="14" y="29"/>
                    <a:pt x="12" y="29"/>
                    <a:pt x="11" y="29"/>
                  </a:cubicBezTo>
                  <a:cubicBezTo>
                    <a:pt x="11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5" y="31"/>
                    <a:pt x="1" y="28"/>
                    <a:pt x="0" y="24"/>
                  </a:cubicBezTo>
                  <a:cubicBezTo>
                    <a:pt x="0" y="19"/>
                    <a:pt x="2" y="16"/>
                    <a:pt x="7" y="15"/>
                  </a:cubicBezTo>
                  <a:cubicBezTo>
                    <a:pt x="7" y="15"/>
                    <a:pt x="8" y="15"/>
                    <a:pt x="9" y="1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217" name="Picture 53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1425" y="874713"/>
              <a:ext cx="160338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" name="Freeform 531"/>
            <p:cNvSpPr/>
            <p:nvPr/>
          </p:nvSpPr>
          <p:spPr bwMode="auto">
            <a:xfrm>
              <a:off x="10142538" y="942975"/>
              <a:ext cx="146050" cy="61913"/>
            </a:xfrm>
            <a:custGeom>
              <a:avLst/>
              <a:gdLst>
                <a:gd name="T0" fmla="*/ 3 w 52"/>
                <a:gd name="T1" fmla="*/ 3 h 22"/>
                <a:gd name="T2" fmla="*/ 3 w 52"/>
                <a:gd name="T3" fmla="*/ 3 h 22"/>
                <a:gd name="T4" fmla="*/ 4 w 52"/>
                <a:gd name="T5" fmla="*/ 5 h 22"/>
                <a:gd name="T6" fmla="*/ 8 w 52"/>
                <a:gd name="T7" fmla="*/ 10 h 22"/>
                <a:gd name="T8" fmla="*/ 11 w 52"/>
                <a:gd name="T9" fmla="*/ 13 h 22"/>
                <a:gd name="T10" fmla="*/ 16 w 52"/>
                <a:gd name="T11" fmla="*/ 15 h 22"/>
                <a:gd name="T12" fmla="*/ 21 w 52"/>
                <a:gd name="T13" fmla="*/ 16 h 22"/>
                <a:gd name="T14" fmla="*/ 24 w 52"/>
                <a:gd name="T15" fmla="*/ 16 h 22"/>
                <a:gd name="T16" fmla="*/ 27 w 52"/>
                <a:gd name="T17" fmla="*/ 16 h 22"/>
                <a:gd name="T18" fmla="*/ 32 w 52"/>
                <a:gd name="T19" fmla="*/ 16 h 22"/>
                <a:gd name="T20" fmla="*/ 37 w 52"/>
                <a:gd name="T21" fmla="*/ 14 h 22"/>
                <a:gd name="T22" fmla="*/ 42 w 52"/>
                <a:gd name="T23" fmla="*/ 12 h 22"/>
                <a:gd name="T24" fmla="*/ 45 w 52"/>
                <a:gd name="T25" fmla="*/ 9 h 22"/>
                <a:gd name="T26" fmla="*/ 49 w 52"/>
                <a:gd name="T27" fmla="*/ 3 h 22"/>
                <a:gd name="T28" fmla="*/ 49 w 52"/>
                <a:gd name="T29" fmla="*/ 1 h 22"/>
                <a:gd name="T30" fmla="*/ 51 w 52"/>
                <a:gd name="T31" fmla="*/ 0 h 22"/>
                <a:gd name="T32" fmla="*/ 52 w 52"/>
                <a:gd name="T33" fmla="*/ 1 h 22"/>
                <a:gd name="T34" fmla="*/ 52 w 52"/>
                <a:gd name="T35" fmla="*/ 4 h 22"/>
                <a:gd name="T36" fmla="*/ 50 w 52"/>
                <a:gd name="T37" fmla="*/ 8 h 22"/>
                <a:gd name="T38" fmla="*/ 48 w 52"/>
                <a:gd name="T39" fmla="*/ 12 h 22"/>
                <a:gd name="T40" fmla="*/ 39 w 52"/>
                <a:gd name="T41" fmla="*/ 19 h 22"/>
                <a:gd name="T42" fmla="*/ 33 w 52"/>
                <a:gd name="T43" fmla="*/ 20 h 22"/>
                <a:gd name="T44" fmla="*/ 27 w 52"/>
                <a:gd name="T45" fmla="*/ 21 h 22"/>
                <a:gd name="T46" fmla="*/ 24 w 52"/>
                <a:gd name="T47" fmla="*/ 22 h 22"/>
                <a:gd name="T48" fmla="*/ 20 w 52"/>
                <a:gd name="T49" fmla="*/ 21 h 22"/>
                <a:gd name="T50" fmla="*/ 14 w 52"/>
                <a:gd name="T51" fmla="*/ 20 h 22"/>
                <a:gd name="T52" fmla="*/ 5 w 52"/>
                <a:gd name="T53" fmla="*/ 13 h 22"/>
                <a:gd name="T54" fmla="*/ 2 w 52"/>
                <a:gd name="T55" fmla="*/ 9 h 22"/>
                <a:gd name="T56" fmla="*/ 1 w 52"/>
                <a:gd name="T57" fmla="*/ 6 h 22"/>
                <a:gd name="T58" fmla="*/ 0 w 52"/>
                <a:gd name="T59" fmla="*/ 4 h 22"/>
                <a:gd name="T60" fmla="*/ 0 w 52"/>
                <a:gd name="T61" fmla="*/ 3 h 22"/>
                <a:gd name="T62" fmla="*/ 1 w 52"/>
                <a:gd name="T63" fmla="*/ 2 h 22"/>
                <a:gd name="T64" fmla="*/ 3 w 52"/>
                <a:gd name="T6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22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6"/>
                    <a:pt x="6" y="8"/>
                    <a:pt x="8" y="10"/>
                  </a:cubicBezTo>
                  <a:cubicBezTo>
                    <a:pt x="9" y="11"/>
                    <a:pt x="10" y="12"/>
                    <a:pt x="11" y="13"/>
                  </a:cubicBezTo>
                  <a:cubicBezTo>
                    <a:pt x="13" y="14"/>
                    <a:pt x="14" y="15"/>
                    <a:pt x="16" y="15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6"/>
                    <a:pt x="26" y="16"/>
                    <a:pt x="27" y="16"/>
                  </a:cubicBezTo>
                  <a:cubicBezTo>
                    <a:pt x="28" y="16"/>
                    <a:pt x="31" y="16"/>
                    <a:pt x="32" y="16"/>
                  </a:cubicBezTo>
                  <a:cubicBezTo>
                    <a:pt x="34" y="15"/>
                    <a:pt x="36" y="15"/>
                    <a:pt x="37" y="14"/>
                  </a:cubicBezTo>
                  <a:cubicBezTo>
                    <a:pt x="39" y="13"/>
                    <a:pt x="40" y="13"/>
                    <a:pt x="42" y="12"/>
                  </a:cubicBezTo>
                  <a:cubicBezTo>
                    <a:pt x="43" y="11"/>
                    <a:pt x="44" y="10"/>
                    <a:pt x="45" y="9"/>
                  </a:cubicBezTo>
                  <a:cubicBezTo>
                    <a:pt x="47" y="7"/>
                    <a:pt x="48" y="5"/>
                    <a:pt x="49" y="3"/>
                  </a:cubicBezTo>
                  <a:cubicBezTo>
                    <a:pt x="49" y="2"/>
                    <a:pt x="49" y="1"/>
                    <a:pt x="49" y="1"/>
                  </a:cubicBezTo>
                  <a:cubicBezTo>
                    <a:pt x="49" y="0"/>
                    <a:pt x="50" y="0"/>
                    <a:pt x="51" y="0"/>
                  </a:cubicBezTo>
                  <a:cubicBezTo>
                    <a:pt x="52" y="0"/>
                    <a:pt x="52" y="1"/>
                    <a:pt x="52" y="1"/>
                  </a:cubicBezTo>
                  <a:cubicBezTo>
                    <a:pt x="52" y="1"/>
                    <a:pt x="52" y="3"/>
                    <a:pt x="52" y="4"/>
                  </a:cubicBezTo>
                  <a:cubicBezTo>
                    <a:pt x="51" y="5"/>
                    <a:pt x="51" y="6"/>
                    <a:pt x="50" y="8"/>
                  </a:cubicBezTo>
                  <a:cubicBezTo>
                    <a:pt x="50" y="9"/>
                    <a:pt x="49" y="10"/>
                    <a:pt x="48" y="12"/>
                  </a:cubicBezTo>
                  <a:cubicBezTo>
                    <a:pt x="46" y="14"/>
                    <a:pt x="43" y="17"/>
                    <a:pt x="39" y="19"/>
                  </a:cubicBezTo>
                  <a:cubicBezTo>
                    <a:pt x="37" y="19"/>
                    <a:pt x="35" y="20"/>
                    <a:pt x="33" y="20"/>
                  </a:cubicBezTo>
                  <a:cubicBezTo>
                    <a:pt x="31" y="21"/>
                    <a:pt x="29" y="21"/>
                    <a:pt x="27" y="21"/>
                  </a:cubicBezTo>
                  <a:cubicBezTo>
                    <a:pt x="26" y="21"/>
                    <a:pt x="25" y="21"/>
                    <a:pt x="24" y="22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8" y="21"/>
                    <a:pt x="16" y="20"/>
                    <a:pt x="14" y="20"/>
                  </a:cubicBezTo>
                  <a:cubicBezTo>
                    <a:pt x="10" y="18"/>
                    <a:pt x="7" y="16"/>
                    <a:pt x="5" y="13"/>
                  </a:cubicBezTo>
                  <a:cubicBezTo>
                    <a:pt x="4" y="12"/>
                    <a:pt x="3" y="11"/>
                    <a:pt x="2" y="9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2"/>
                    <a:pt x="3" y="2"/>
                    <a:pt x="3" y="3"/>
                  </a:cubicBezTo>
                  <a:close/>
                </a:path>
              </a:pathLst>
            </a:custGeom>
            <a:solidFill>
              <a:srgbClr val="AF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532"/>
            <p:cNvSpPr/>
            <p:nvPr/>
          </p:nvSpPr>
          <p:spPr bwMode="auto">
            <a:xfrm>
              <a:off x="10485438" y="950913"/>
              <a:ext cx="50800" cy="73025"/>
            </a:xfrm>
            <a:custGeom>
              <a:avLst/>
              <a:gdLst>
                <a:gd name="T0" fmla="*/ 2 w 18"/>
                <a:gd name="T1" fmla="*/ 7 h 26"/>
                <a:gd name="T2" fmla="*/ 0 w 18"/>
                <a:gd name="T3" fmla="*/ 17 h 26"/>
                <a:gd name="T4" fmla="*/ 1 w 18"/>
                <a:gd name="T5" fmla="*/ 23 h 26"/>
                <a:gd name="T6" fmla="*/ 7 w 18"/>
                <a:gd name="T7" fmla="*/ 26 h 26"/>
                <a:gd name="T8" fmla="*/ 13 w 18"/>
                <a:gd name="T9" fmla="*/ 22 h 26"/>
                <a:gd name="T10" fmla="*/ 18 w 18"/>
                <a:gd name="T11" fmla="*/ 11 h 26"/>
                <a:gd name="T12" fmla="*/ 2 w 18"/>
                <a:gd name="T1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2" y="7"/>
                  </a:moveTo>
                  <a:cubicBezTo>
                    <a:pt x="1" y="10"/>
                    <a:pt x="1" y="13"/>
                    <a:pt x="0" y="17"/>
                  </a:cubicBezTo>
                  <a:cubicBezTo>
                    <a:pt x="0" y="19"/>
                    <a:pt x="0" y="21"/>
                    <a:pt x="1" y="23"/>
                  </a:cubicBezTo>
                  <a:cubicBezTo>
                    <a:pt x="2" y="26"/>
                    <a:pt x="5" y="26"/>
                    <a:pt x="7" y="26"/>
                  </a:cubicBezTo>
                  <a:cubicBezTo>
                    <a:pt x="10" y="26"/>
                    <a:pt x="12" y="24"/>
                    <a:pt x="13" y="22"/>
                  </a:cubicBezTo>
                  <a:cubicBezTo>
                    <a:pt x="16" y="19"/>
                    <a:pt x="18" y="16"/>
                    <a:pt x="18" y="11"/>
                  </a:cubicBezTo>
                  <a:cubicBezTo>
                    <a:pt x="17" y="3"/>
                    <a:pt x="7" y="0"/>
                    <a:pt x="2" y="7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533"/>
            <p:cNvSpPr/>
            <p:nvPr/>
          </p:nvSpPr>
          <p:spPr bwMode="auto">
            <a:xfrm>
              <a:off x="10541000" y="939800"/>
              <a:ext cx="71438" cy="87313"/>
            </a:xfrm>
            <a:custGeom>
              <a:avLst/>
              <a:gdLst>
                <a:gd name="T0" fmla="*/ 19 w 25"/>
                <a:gd name="T1" fmla="*/ 4 h 31"/>
                <a:gd name="T2" fmla="*/ 6 w 25"/>
                <a:gd name="T3" fmla="*/ 12 h 31"/>
                <a:gd name="T4" fmla="*/ 2 w 25"/>
                <a:gd name="T5" fmla="*/ 24 h 31"/>
                <a:gd name="T6" fmla="*/ 8 w 25"/>
                <a:gd name="T7" fmla="*/ 30 h 31"/>
                <a:gd name="T8" fmla="*/ 19 w 25"/>
                <a:gd name="T9" fmla="*/ 21 h 31"/>
                <a:gd name="T10" fmla="*/ 19 w 25"/>
                <a:gd name="T1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1">
                  <a:moveTo>
                    <a:pt x="19" y="4"/>
                  </a:moveTo>
                  <a:cubicBezTo>
                    <a:pt x="13" y="0"/>
                    <a:pt x="8" y="6"/>
                    <a:pt x="6" y="12"/>
                  </a:cubicBezTo>
                  <a:cubicBezTo>
                    <a:pt x="4" y="16"/>
                    <a:pt x="3" y="20"/>
                    <a:pt x="2" y="24"/>
                  </a:cubicBezTo>
                  <a:cubicBezTo>
                    <a:pt x="0" y="27"/>
                    <a:pt x="4" y="31"/>
                    <a:pt x="8" y="30"/>
                  </a:cubicBezTo>
                  <a:cubicBezTo>
                    <a:pt x="13" y="28"/>
                    <a:pt x="17" y="25"/>
                    <a:pt x="19" y="21"/>
                  </a:cubicBezTo>
                  <a:cubicBezTo>
                    <a:pt x="22" y="15"/>
                    <a:pt x="25" y="8"/>
                    <a:pt x="19" y="4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534"/>
            <p:cNvSpPr/>
            <p:nvPr/>
          </p:nvSpPr>
          <p:spPr bwMode="auto">
            <a:xfrm>
              <a:off x="10598150" y="947738"/>
              <a:ext cx="69850" cy="79375"/>
            </a:xfrm>
            <a:custGeom>
              <a:avLst/>
              <a:gdLst>
                <a:gd name="T0" fmla="*/ 19 w 25"/>
                <a:gd name="T1" fmla="*/ 2 h 28"/>
                <a:gd name="T2" fmla="*/ 12 w 25"/>
                <a:gd name="T3" fmla="*/ 0 h 28"/>
                <a:gd name="T4" fmla="*/ 4 w 25"/>
                <a:gd name="T5" fmla="*/ 9 h 28"/>
                <a:gd name="T6" fmla="*/ 1 w 25"/>
                <a:gd name="T7" fmla="*/ 18 h 28"/>
                <a:gd name="T8" fmla="*/ 5 w 25"/>
                <a:gd name="T9" fmla="*/ 26 h 28"/>
                <a:gd name="T10" fmla="*/ 14 w 25"/>
                <a:gd name="T11" fmla="*/ 23 h 28"/>
                <a:gd name="T12" fmla="*/ 19 w 25"/>
                <a:gd name="T1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9" y="2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7" y="1"/>
                    <a:pt x="6" y="5"/>
                    <a:pt x="4" y="9"/>
                  </a:cubicBezTo>
                  <a:cubicBezTo>
                    <a:pt x="3" y="12"/>
                    <a:pt x="2" y="15"/>
                    <a:pt x="1" y="18"/>
                  </a:cubicBezTo>
                  <a:cubicBezTo>
                    <a:pt x="0" y="21"/>
                    <a:pt x="2" y="24"/>
                    <a:pt x="5" y="26"/>
                  </a:cubicBezTo>
                  <a:cubicBezTo>
                    <a:pt x="8" y="28"/>
                    <a:pt x="12" y="26"/>
                    <a:pt x="14" y="23"/>
                  </a:cubicBezTo>
                  <a:cubicBezTo>
                    <a:pt x="18" y="17"/>
                    <a:pt x="25" y="9"/>
                    <a:pt x="19" y="2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535"/>
            <p:cNvSpPr/>
            <p:nvPr/>
          </p:nvSpPr>
          <p:spPr bwMode="auto">
            <a:xfrm>
              <a:off x="9828213" y="976313"/>
              <a:ext cx="61913" cy="84138"/>
            </a:xfrm>
            <a:custGeom>
              <a:avLst/>
              <a:gdLst>
                <a:gd name="T0" fmla="*/ 8 w 22"/>
                <a:gd name="T1" fmla="*/ 5 h 30"/>
                <a:gd name="T2" fmla="*/ 3 w 22"/>
                <a:gd name="T3" fmla="*/ 15 h 30"/>
                <a:gd name="T4" fmla="*/ 0 w 22"/>
                <a:gd name="T5" fmla="*/ 24 h 30"/>
                <a:gd name="T6" fmla="*/ 8 w 22"/>
                <a:gd name="T7" fmla="*/ 30 h 30"/>
                <a:gd name="T8" fmla="*/ 16 w 22"/>
                <a:gd name="T9" fmla="*/ 24 h 30"/>
                <a:gd name="T10" fmla="*/ 22 w 22"/>
                <a:gd name="T11" fmla="*/ 11 h 30"/>
                <a:gd name="T12" fmla="*/ 8 w 22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0">
                  <a:moveTo>
                    <a:pt x="8" y="5"/>
                  </a:moveTo>
                  <a:cubicBezTo>
                    <a:pt x="5" y="8"/>
                    <a:pt x="4" y="11"/>
                    <a:pt x="3" y="15"/>
                  </a:cubicBezTo>
                  <a:cubicBezTo>
                    <a:pt x="2" y="18"/>
                    <a:pt x="1" y="21"/>
                    <a:pt x="0" y="24"/>
                  </a:cubicBezTo>
                  <a:cubicBezTo>
                    <a:pt x="0" y="28"/>
                    <a:pt x="4" y="30"/>
                    <a:pt x="8" y="30"/>
                  </a:cubicBezTo>
                  <a:cubicBezTo>
                    <a:pt x="11" y="29"/>
                    <a:pt x="14" y="27"/>
                    <a:pt x="16" y="24"/>
                  </a:cubicBezTo>
                  <a:cubicBezTo>
                    <a:pt x="19" y="20"/>
                    <a:pt x="22" y="16"/>
                    <a:pt x="22" y="11"/>
                  </a:cubicBezTo>
                  <a:cubicBezTo>
                    <a:pt x="22" y="4"/>
                    <a:pt x="12" y="0"/>
                    <a:pt x="8" y="5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536"/>
            <p:cNvSpPr/>
            <p:nvPr/>
          </p:nvSpPr>
          <p:spPr bwMode="auto">
            <a:xfrm>
              <a:off x="9894888" y="1004888"/>
              <a:ext cx="53975" cy="77788"/>
            </a:xfrm>
            <a:custGeom>
              <a:avLst/>
              <a:gdLst>
                <a:gd name="T0" fmla="*/ 16 w 19"/>
                <a:gd name="T1" fmla="*/ 4 h 28"/>
                <a:gd name="T2" fmla="*/ 8 w 19"/>
                <a:gd name="T3" fmla="*/ 2 h 28"/>
                <a:gd name="T4" fmla="*/ 3 w 19"/>
                <a:gd name="T5" fmla="*/ 13 h 28"/>
                <a:gd name="T6" fmla="*/ 0 w 19"/>
                <a:gd name="T7" fmla="*/ 23 h 28"/>
                <a:gd name="T8" fmla="*/ 7 w 19"/>
                <a:gd name="T9" fmla="*/ 27 h 28"/>
                <a:gd name="T10" fmla="*/ 15 w 19"/>
                <a:gd name="T11" fmla="*/ 18 h 28"/>
                <a:gd name="T12" fmla="*/ 16 w 19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8">
                  <a:moveTo>
                    <a:pt x="16" y="4"/>
                  </a:moveTo>
                  <a:cubicBezTo>
                    <a:pt x="15" y="2"/>
                    <a:pt x="11" y="0"/>
                    <a:pt x="8" y="2"/>
                  </a:cubicBezTo>
                  <a:cubicBezTo>
                    <a:pt x="4" y="5"/>
                    <a:pt x="4" y="9"/>
                    <a:pt x="3" y="13"/>
                  </a:cubicBezTo>
                  <a:cubicBezTo>
                    <a:pt x="2" y="17"/>
                    <a:pt x="1" y="20"/>
                    <a:pt x="0" y="23"/>
                  </a:cubicBezTo>
                  <a:cubicBezTo>
                    <a:pt x="0" y="27"/>
                    <a:pt x="4" y="28"/>
                    <a:pt x="7" y="27"/>
                  </a:cubicBezTo>
                  <a:cubicBezTo>
                    <a:pt x="11" y="25"/>
                    <a:pt x="13" y="22"/>
                    <a:pt x="15" y="18"/>
                  </a:cubicBezTo>
                  <a:cubicBezTo>
                    <a:pt x="17" y="14"/>
                    <a:pt x="19" y="9"/>
                    <a:pt x="16" y="4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4" name="Freeform 537"/>
            <p:cNvSpPr/>
            <p:nvPr/>
          </p:nvSpPr>
          <p:spPr bwMode="auto">
            <a:xfrm>
              <a:off x="9942513" y="1023938"/>
              <a:ext cx="57150" cy="76200"/>
            </a:xfrm>
            <a:custGeom>
              <a:avLst/>
              <a:gdLst>
                <a:gd name="T0" fmla="*/ 16 w 20"/>
                <a:gd name="T1" fmla="*/ 4 h 27"/>
                <a:gd name="T2" fmla="*/ 6 w 20"/>
                <a:gd name="T3" fmla="*/ 3 h 27"/>
                <a:gd name="T4" fmla="*/ 3 w 20"/>
                <a:gd name="T5" fmla="*/ 12 h 27"/>
                <a:gd name="T6" fmla="*/ 2 w 20"/>
                <a:gd name="T7" fmla="*/ 18 h 27"/>
                <a:gd name="T8" fmla="*/ 10 w 20"/>
                <a:gd name="T9" fmla="*/ 23 h 27"/>
                <a:gd name="T10" fmla="*/ 16 w 20"/>
                <a:gd name="T11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7">
                  <a:moveTo>
                    <a:pt x="16" y="4"/>
                  </a:moveTo>
                  <a:cubicBezTo>
                    <a:pt x="13" y="1"/>
                    <a:pt x="9" y="0"/>
                    <a:pt x="6" y="3"/>
                  </a:cubicBezTo>
                  <a:cubicBezTo>
                    <a:pt x="4" y="6"/>
                    <a:pt x="3" y="9"/>
                    <a:pt x="3" y="12"/>
                  </a:cubicBezTo>
                  <a:cubicBezTo>
                    <a:pt x="3" y="15"/>
                    <a:pt x="3" y="16"/>
                    <a:pt x="2" y="18"/>
                  </a:cubicBezTo>
                  <a:cubicBezTo>
                    <a:pt x="0" y="23"/>
                    <a:pt x="7" y="27"/>
                    <a:pt x="10" y="23"/>
                  </a:cubicBezTo>
                  <a:cubicBezTo>
                    <a:pt x="15" y="19"/>
                    <a:pt x="20" y="10"/>
                    <a:pt x="16" y="4"/>
                  </a:cubicBezTo>
                  <a:close/>
                </a:path>
              </a:pathLst>
            </a:custGeom>
            <a:solidFill>
              <a:srgbClr val="EDA4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5" name="Freeform 538"/>
            <p:cNvSpPr/>
            <p:nvPr/>
          </p:nvSpPr>
          <p:spPr bwMode="auto">
            <a:xfrm>
              <a:off x="9788525" y="117475"/>
              <a:ext cx="225425" cy="252413"/>
            </a:xfrm>
            <a:custGeom>
              <a:avLst/>
              <a:gdLst>
                <a:gd name="T0" fmla="*/ 69 w 80"/>
                <a:gd name="T1" fmla="*/ 0 h 90"/>
                <a:gd name="T2" fmla="*/ 34 w 80"/>
                <a:gd name="T3" fmla="*/ 24 h 90"/>
                <a:gd name="T4" fmla="*/ 0 w 80"/>
                <a:gd name="T5" fmla="*/ 79 h 90"/>
                <a:gd name="T6" fmla="*/ 9 w 80"/>
                <a:gd name="T7" fmla="*/ 89 h 90"/>
                <a:gd name="T8" fmla="*/ 14 w 80"/>
                <a:gd name="T9" fmla="*/ 90 h 90"/>
                <a:gd name="T10" fmla="*/ 28 w 80"/>
                <a:gd name="T11" fmla="*/ 76 h 90"/>
                <a:gd name="T12" fmla="*/ 46 w 80"/>
                <a:gd name="T13" fmla="*/ 45 h 90"/>
                <a:gd name="T14" fmla="*/ 69 w 80"/>
                <a:gd name="T15" fmla="*/ 17 h 90"/>
                <a:gd name="T16" fmla="*/ 74 w 80"/>
                <a:gd name="T17" fmla="*/ 2 h 90"/>
                <a:gd name="T18" fmla="*/ 69 w 80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90">
                  <a:moveTo>
                    <a:pt x="69" y="0"/>
                  </a:moveTo>
                  <a:cubicBezTo>
                    <a:pt x="57" y="0"/>
                    <a:pt x="39" y="19"/>
                    <a:pt x="34" y="24"/>
                  </a:cubicBezTo>
                  <a:cubicBezTo>
                    <a:pt x="20" y="38"/>
                    <a:pt x="0" y="59"/>
                    <a:pt x="0" y="79"/>
                  </a:cubicBezTo>
                  <a:cubicBezTo>
                    <a:pt x="1" y="83"/>
                    <a:pt x="5" y="88"/>
                    <a:pt x="9" y="89"/>
                  </a:cubicBezTo>
                  <a:cubicBezTo>
                    <a:pt x="10" y="90"/>
                    <a:pt x="12" y="90"/>
                    <a:pt x="14" y="90"/>
                  </a:cubicBezTo>
                  <a:cubicBezTo>
                    <a:pt x="21" y="90"/>
                    <a:pt x="26" y="83"/>
                    <a:pt x="28" y="76"/>
                  </a:cubicBezTo>
                  <a:cubicBezTo>
                    <a:pt x="32" y="65"/>
                    <a:pt x="39" y="55"/>
                    <a:pt x="46" y="45"/>
                  </a:cubicBezTo>
                  <a:cubicBezTo>
                    <a:pt x="53" y="36"/>
                    <a:pt x="61" y="26"/>
                    <a:pt x="69" y="17"/>
                  </a:cubicBezTo>
                  <a:cubicBezTo>
                    <a:pt x="72" y="13"/>
                    <a:pt x="80" y="7"/>
                    <a:pt x="74" y="2"/>
                  </a:cubicBezTo>
                  <a:cubicBezTo>
                    <a:pt x="73" y="0"/>
                    <a:pt x="71" y="0"/>
                    <a:pt x="69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6" name="Freeform 539"/>
            <p:cNvSpPr/>
            <p:nvPr/>
          </p:nvSpPr>
          <p:spPr bwMode="auto">
            <a:xfrm>
              <a:off x="9926638" y="188913"/>
              <a:ext cx="160338" cy="198438"/>
            </a:xfrm>
            <a:custGeom>
              <a:avLst/>
              <a:gdLst>
                <a:gd name="T0" fmla="*/ 53 w 57"/>
                <a:gd name="T1" fmla="*/ 0 h 71"/>
                <a:gd name="T2" fmla="*/ 51 w 57"/>
                <a:gd name="T3" fmla="*/ 0 h 71"/>
                <a:gd name="T4" fmla="*/ 24 w 57"/>
                <a:gd name="T5" fmla="*/ 23 h 71"/>
                <a:gd name="T6" fmla="*/ 3 w 57"/>
                <a:gd name="T7" fmla="*/ 53 h 71"/>
                <a:gd name="T8" fmla="*/ 16 w 57"/>
                <a:gd name="T9" fmla="*/ 71 h 71"/>
                <a:gd name="T10" fmla="*/ 26 w 57"/>
                <a:gd name="T11" fmla="*/ 66 h 71"/>
                <a:gd name="T12" fmla="*/ 42 w 57"/>
                <a:gd name="T13" fmla="*/ 36 h 71"/>
                <a:gd name="T14" fmla="*/ 57 w 57"/>
                <a:gd name="T15" fmla="*/ 6 h 71"/>
                <a:gd name="T16" fmla="*/ 53 w 57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71">
                  <a:moveTo>
                    <a:pt x="53" y="0"/>
                  </a:moveTo>
                  <a:cubicBezTo>
                    <a:pt x="52" y="0"/>
                    <a:pt x="52" y="0"/>
                    <a:pt x="51" y="0"/>
                  </a:cubicBezTo>
                  <a:cubicBezTo>
                    <a:pt x="41" y="6"/>
                    <a:pt x="32" y="14"/>
                    <a:pt x="24" y="23"/>
                  </a:cubicBezTo>
                  <a:cubicBezTo>
                    <a:pt x="17" y="31"/>
                    <a:pt x="6" y="42"/>
                    <a:pt x="3" y="53"/>
                  </a:cubicBezTo>
                  <a:cubicBezTo>
                    <a:pt x="0" y="62"/>
                    <a:pt x="8" y="71"/>
                    <a:pt x="16" y="71"/>
                  </a:cubicBezTo>
                  <a:cubicBezTo>
                    <a:pt x="20" y="71"/>
                    <a:pt x="23" y="70"/>
                    <a:pt x="26" y="66"/>
                  </a:cubicBezTo>
                  <a:cubicBezTo>
                    <a:pt x="32" y="56"/>
                    <a:pt x="36" y="45"/>
                    <a:pt x="42" y="36"/>
                  </a:cubicBezTo>
                  <a:cubicBezTo>
                    <a:pt x="48" y="26"/>
                    <a:pt x="54" y="17"/>
                    <a:pt x="57" y="6"/>
                  </a:cubicBezTo>
                  <a:cubicBezTo>
                    <a:pt x="57" y="3"/>
                    <a:pt x="55" y="0"/>
                    <a:pt x="53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7" name="Freeform 540"/>
            <p:cNvSpPr/>
            <p:nvPr/>
          </p:nvSpPr>
          <p:spPr bwMode="auto">
            <a:xfrm>
              <a:off x="10061575" y="227013"/>
              <a:ext cx="503238" cy="252413"/>
            </a:xfrm>
            <a:custGeom>
              <a:avLst/>
              <a:gdLst>
                <a:gd name="T0" fmla="*/ 26 w 179"/>
                <a:gd name="T1" fmla="*/ 0 h 90"/>
                <a:gd name="T2" fmla="*/ 23 w 179"/>
                <a:gd name="T3" fmla="*/ 1 h 90"/>
                <a:gd name="T4" fmla="*/ 4 w 179"/>
                <a:gd name="T5" fmla="*/ 42 h 90"/>
                <a:gd name="T6" fmla="*/ 16 w 179"/>
                <a:gd name="T7" fmla="*/ 61 h 90"/>
                <a:gd name="T8" fmla="*/ 20 w 179"/>
                <a:gd name="T9" fmla="*/ 60 h 90"/>
                <a:gd name="T10" fmla="*/ 42 w 179"/>
                <a:gd name="T11" fmla="*/ 49 h 90"/>
                <a:gd name="T12" fmla="*/ 36 w 179"/>
                <a:gd name="T13" fmla="*/ 68 h 90"/>
                <a:gd name="T14" fmla="*/ 50 w 179"/>
                <a:gd name="T15" fmla="*/ 84 h 90"/>
                <a:gd name="T16" fmla="*/ 54 w 179"/>
                <a:gd name="T17" fmla="*/ 83 h 90"/>
                <a:gd name="T18" fmla="*/ 82 w 179"/>
                <a:gd name="T19" fmla="*/ 68 h 90"/>
                <a:gd name="T20" fmla="*/ 83 w 179"/>
                <a:gd name="T21" fmla="*/ 77 h 90"/>
                <a:gd name="T22" fmla="*/ 98 w 179"/>
                <a:gd name="T23" fmla="*/ 90 h 90"/>
                <a:gd name="T24" fmla="*/ 102 w 179"/>
                <a:gd name="T25" fmla="*/ 89 h 90"/>
                <a:gd name="T26" fmla="*/ 178 w 179"/>
                <a:gd name="T27" fmla="*/ 9 h 90"/>
                <a:gd name="T28" fmla="*/ 170 w 179"/>
                <a:gd name="T29" fmla="*/ 1 h 90"/>
                <a:gd name="T30" fmla="*/ 165 w 179"/>
                <a:gd name="T31" fmla="*/ 3 h 90"/>
                <a:gd name="T32" fmla="*/ 111 w 179"/>
                <a:gd name="T33" fmla="*/ 55 h 90"/>
                <a:gd name="T34" fmla="*/ 113 w 179"/>
                <a:gd name="T35" fmla="*/ 42 h 90"/>
                <a:gd name="T36" fmla="*/ 99 w 179"/>
                <a:gd name="T37" fmla="*/ 26 h 90"/>
                <a:gd name="T38" fmla="*/ 91 w 179"/>
                <a:gd name="T39" fmla="*/ 28 h 90"/>
                <a:gd name="T40" fmla="*/ 72 w 179"/>
                <a:gd name="T41" fmla="*/ 42 h 90"/>
                <a:gd name="T42" fmla="*/ 75 w 179"/>
                <a:gd name="T43" fmla="*/ 16 h 90"/>
                <a:gd name="T44" fmla="*/ 61 w 179"/>
                <a:gd name="T45" fmla="*/ 4 h 90"/>
                <a:gd name="T46" fmla="*/ 54 w 179"/>
                <a:gd name="T47" fmla="*/ 6 h 90"/>
                <a:gd name="T48" fmla="*/ 34 w 179"/>
                <a:gd name="T49" fmla="*/ 21 h 90"/>
                <a:gd name="T50" fmla="*/ 30 w 179"/>
                <a:gd name="T51" fmla="*/ 2 h 90"/>
                <a:gd name="T52" fmla="*/ 26 w 179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9" h="90">
                  <a:moveTo>
                    <a:pt x="26" y="0"/>
                  </a:moveTo>
                  <a:cubicBezTo>
                    <a:pt x="25" y="0"/>
                    <a:pt x="24" y="0"/>
                    <a:pt x="23" y="1"/>
                  </a:cubicBezTo>
                  <a:cubicBezTo>
                    <a:pt x="15" y="13"/>
                    <a:pt x="9" y="29"/>
                    <a:pt x="4" y="42"/>
                  </a:cubicBezTo>
                  <a:cubicBezTo>
                    <a:pt x="0" y="51"/>
                    <a:pt x="7" y="61"/>
                    <a:pt x="16" y="61"/>
                  </a:cubicBezTo>
                  <a:cubicBezTo>
                    <a:pt x="17" y="61"/>
                    <a:pt x="19" y="61"/>
                    <a:pt x="20" y="60"/>
                  </a:cubicBezTo>
                  <a:cubicBezTo>
                    <a:pt x="28" y="58"/>
                    <a:pt x="35" y="54"/>
                    <a:pt x="42" y="49"/>
                  </a:cubicBezTo>
                  <a:cubicBezTo>
                    <a:pt x="40" y="55"/>
                    <a:pt x="38" y="62"/>
                    <a:pt x="36" y="68"/>
                  </a:cubicBezTo>
                  <a:cubicBezTo>
                    <a:pt x="33" y="76"/>
                    <a:pt x="41" y="84"/>
                    <a:pt x="50" y="84"/>
                  </a:cubicBezTo>
                  <a:cubicBezTo>
                    <a:pt x="51" y="84"/>
                    <a:pt x="53" y="84"/>
                    <a:pt x="54" y="83"/>
                  </a:cubicBezTo>
                  <a:cubicBezTo>
                    <a:pt x="64" y="80"/>
                    <a:pt x="73" y="74"/>
                    <a:pt x="82" y="68"/>
                  </a:cubicBezTo>
                  <a:cubicBezTo>
                    <a:pt x="83" y="71"/>
                    <a:pt x="83" y="74"/>
                    <a:pt x="83" y="77"/>
                  </a:cubicBezTo>
                  <a:cubicBezTo>
                    <a:pt x="85" y="85"/>
                    <a:pt x="90" y="90"/>
                    <a:pt x="98" y="90"/>
                  </a:cubicBezTo>
                  <a:cubicBezTo>
                    <a:pt x="99" y="90"/>
                    <a:pt x="101" y="90"/>
                    <a:pt x="102" y="89"/>
                  </a:cubicBezTo>
                  <a:cubicBezTo>
                    <a:pt x="134" y="82"/>
                    <a:pt x="179" y="44"/>
                    <a:pt x="178" y="9"/>
                  </a:cubicBezTo>
                  <a:cubicBezTo>
                    <a:pt x="178" y="4"/>
                    <a:pt x="174" y="1"/>
                    <a:pt x="170" y="1"/>
                  </a:cubicBezTo>
                  <a:cubicBezTo>
                    <a:pt x="168" y="1"/>
                    <a:pt x="166" y="2"/>
                    <a:pt x="165" y="3"/>
                  </a:cubicBezTo>
                  <a:cubicBezTo>
                    <a:pt x="145" y="17"/>
                    <a:pt x="132" y="42"/>
                    <a:pt x="111" y="55"/>
                  </a:cubicBezTo>
                  <a:cubicBezTo>
                    <a:pt x="111" y="51"/>
                    <a:pt x="112" y="47"/>
                    <a:pt x="113" y="42"/>
                  </a:cubicBezTo>
                  <a:cubicBezTo>
                    <a:pt x="116" y="33"/>
                    <a:pt x="107" y="26"/>
                    <a:pt x="99" y="26"/>
                  </a:cubicBezTo>
                  <a:cubicBezTo>
                    <a:pt x="96" y="26"/>
                    <a:pt x="94" y="26"/>
                    <a:pt x="91" y="28"/>
                  </a:cubicBezTo>
                  <a:cubicBezTo>
                    <a:pt x="85" y="33"/>
                    <a:pt x="79" y="37"/>
                    <a:pt x="72" y="42"/>
                  </a:cubicBezTo>
                  <a:cubicBezTo>
                    <a:pt x="74" y="34"/>
                    <a:pt x="75" y="25"/>
                    <a:pt x="75" y="16"/>
                  </a:cubicBezTo>
                  <a:cubicBezTo>
                    <a:pt x="75" y="9"/>
                    <a:pt x="68" y="4"/>
                    <a:pt x="61" y="4"/>
                  </a:cubicBezTo>
                  <a:cubicBezTo>
                    <a:pt x="58" y="4"/>
                    <a:pt x="56" y="4"/>
                    <a:pt x="54" y="6"/>
                  </a:cubicBezTo>
                  <a:cubicBezTo>
                    <a:pt x="47" y="11"/>
                    <a:pt x="41" y="16"/>
                    <a:pt x="34" y="21"/>
                  </a:cubicBezTo>
                  <a:cubicBezTo>
                    <a:pt x="35" y="14"/>
                    <a:pt x="34" y="7"/>
                    <a:pt x="30" y="2"/>
                  </a:cubicBezTo>
                  <a:cubicBezTo>
                    <a:pt x="29" y="0"/>
                    <a:pt x="28" y="0"/>
                    <a:pt x="26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8" name="Freeform 541"/>
            <p:cNvSpPr/>
            <p:nvPr/>
          </p:nvSpPr>
          <p:spPr bwMode="auto">
            <a:xfrm>
              <a:off x="10774363" y="339725"/>
              <a:ext cx="287338" cy="241300"/>
            </a:xfrm>
            <a:custGeom>
              <a:avLst/>
              <a:gdLst>
                <a:gd name="T0" fmla="*/ 18 w 102"/>
                <a:gd name="T1" fmla="*/ 0 h 86"/>
                <a:gd name="T2" fmla="*/ 9 w 102"/>
                <a:gd name="T3" fmla="*/ 7 h 86"/>
                <a:gd name="T4" fmla="*/ 22 w 102"/>
                <a:gd name="T5" fmla="*/ 82 h 86"/>
                <a:gd name="T6" fmla="*/ 31 w 102"/>
                <a:gd name="T7" fmla="*/ 86 h 86"/>
                <a:gd name="T8" fmla="*/ 43 w 102"/>
                <a:gd name="T9" fmla="*/ 79 h 86"/>
                <a:gd name="T10" fmla="*/ 53 w 102"/>
                <a:gd name="T11" fmla="*/ 59 h 86"/>
                <a:gd name="T12" fmla="*/ 67 w 102"/>
                <a:gd name="T13" fmla="*/ 78 h 86"/>
                <a:gd name="T14" fmla="*/ 76 w 102"/>
                <a:gd name="T15" fmla="*/ 82 h 86"/>
                <a:gd name="T16" fmla="*/ 86 w 102"/>
                <a:gd name="T17" fmla="*/ 78 h 86"/>
                <a:gd name="T18" fmla="*/ 99 w 102"/>
                <a:gd name="T19" fmla="*/ 34 h 86"/>
                <a:gd name="T20" fmla="*/ 86 w 102"/>
                <a:gd name="T21" fmla="*/ 21 h 86"/>
                <a:gd name="T22" fmla="*/ 72 w 102"/>
                <a:gd name="T23" fmla="*/ 33 h 86"/>
                <a:gd name="T24" fmla="*/ 69 w 102"/>
                <a:gd name="T25" fmla="*/ 21 h 86"/>
                <a:gd name="T26" fmla="*/ 56 w 102"/>
                <a:gd name="T27" fmla="*/ 12 h 86"/>
                <a:gd name="T28" fmla="*/ 44 w 102"/>
                <a:gd name="T29" fmla="*/ 18 h 86"/>
                <a:gd name="T30" fmla="*/ 31 w 102"/>
                <a:gd name="T31" fmla="*/ 43 h 86"/>
                <a:gd name="T32" fmla="*/ 26 w 102"/>
                <a:gd name="T33" fmla="*/ 7 h 86"/>
                <a:gd name="T34" fmla="*/ 18 w 102"/>
                <a:gd name="T3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86">
                  <a:moveTo>
                    <a:pt x="18" y="0"/>
                  </a:moveTo>
                  <a:cubicBezTo>
                    <a:pt x="14" y="0"/>
                    <a:pt x="10" y="2"/>
                    <a:pt x="9" y="7"/>
                  </a:cubicBezTo>
                  <a:cubicBezTo>
                    <a:pt x="0" y="30"/>
                    <a:pt x="6" y="63"/>
                    <a:pt x="22" y="82"/>
                  </a:cubicBezTo>
                  <a:cubicBezTo>
                    <a:pt x="24" y="85"/>
                    <a:pt x="27" y="86"/>
                    <a:pt x="31" y="86"/>
                  </a:cubicBezTo>
                  <a:cubicBezTo>
                    <a:pt x="35" y="86"/>
                    <a:pt x="40" y="83"/>
                    <a:pt x="43" y="79"/>
                  </a:cubicBezTo>
                  <a:cubicBezTo>
                    <a:pt x="46" y="73"/>
                    <a:pt x="50" y="66"/>
                    <a:pt x="53" y="59"/>
                  </a:cubicBezTo>
                  <a:cubicBezTo>
                    <a:pt x="57" y="66"/>
                    <a:pt x="61" y="72"/>
                    <a:pt x="67" y="78"/>
                  </a:cubicBezTo>
                  <a:cubicBezTo>
                    <a:pt x="69" y="80"/>
                    <a:pt x="73" y="82"/>
                    <a:pt x="76" y="82"/>
                  </a:cubicBezTo>
                  <a:cubicBezTo>
                    <a:pt x="80" y="82"/>
                    <a:pt x="84" y="80"/>
                    <a:pt x="86" y="78"/>
                  </a:cubicBezTo>
                  <a:cubicBezTo>
                    <a:pt x="97" y="65"/>
                    <a:pt x="102" y="51"/>
                    <a:pt x="99" y="34"/>
                  </a:cubicBezTo>
                  <a:cubicBezTo>
                    <a:pt x="98" y="25"/>
                    <a:pt x="92" y="21"/>
                    <a:pt x="86" y="21"/>
                  </a:cubicBezTo>
                  <a:cubicBezTo>
                    <a:pt x="79" y="21"/>
                    <a:pt x="73" y="25"/>
                    <a:pt x="72" y="33"/>
                  </a:cubicBezTo>
                  <a:cubicBezTo>
                    <a:pt x="71" y="30"/>
                    <a:pt x="70" y="26"/>
                    <a:pt x="69" y="21"/>
                  </a:cubicBezTo>
                  <a:cubicBezTo>
                    <a:pt x="68" y="15"/>
                    <a:pt x="62" y="12"/>
                    <a:pt x="56" y="12"/>
                  </a:cubicBezTo>
                  <a:cubicBezTo>
                    <a:pt x="52" y="12"/>
                    <a:pt x="47" y="14"/>
                    <a:pt x="44" y="18"/>
                  </a:cubicBezTo>
                  <a:cubicBezTo>
                    <a:pt x="40" y="26"/>
                    <a:pt x="35" y="35"/>
                    <a:pt x="31" y="43"/>
                  </a:cubicBezTo>
                  <a:cubicBezTo>
                    <a:pt x="29" y="31"/>
                    <a:pt x="31" y="18"/>
                    <a:pt x="26" y="7"/>
                  </a:cubicBezTo>
                  <a:cubicBezTo>
                    <a:pt x="25" y="2"/>
                    <a:pt x="21" y="0"/>
                    <a:pt x="18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9" name="Oval 542"/>
            <p:cNvSpPr>
              <a:spLocks noChangeArrowheads="1"/>
            </p:cNvSpPr>
            <p:nvPr/>
          </p:nvSpPr>
          <p:spPr bwMode="auto">
            <a:xfrm>
              <a:off x="10147300" y="1800225"/>
              <a:ext cx="90488" cy="87313"/>
            </a:xfrm>
            <a:prstGeom prst="ellipse">
              <a:avLst/>
            </a:prstGeom>
            <a:solidFill>
              <a:srgbClr val="E28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0" name="Oval 543"/>
            <p:cNvSpPr>
              <a:spLocks noChangeArrowheads="1"/>
            </p:cNvSpPr>
            <p:nvPr/>
          </p:nvSpPr>
          <p:spPr bwMode="auto">
            <a:xfrm>
              <a:off x="10356850" y="1800225"/>
              <a:ext cx="85725" cy="87313"/>
            </a:xfrm>
            <a:prstGeom prst="ellipse">
              <a:avLst/>
            </a:prstGeom>
            <a:solidFill>
              <a:srgbClr val="E28A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1" name="组合 1230"/>
          <p:cNvGrpSpPr/>
          <p:nvPr/>
        </p:nvGrpSpPr>
        <p:grpSpPr>
          <a:xfrm flipH="1">
            <a:off x="3915733" y="3429000"/>
            <a:ext cx="1367617" cy="1946190"/>
            <a:chOff x="5937251" y="3249613"/>
            <a:chExt cx="2382837" cy="3390900"/>
          </a:xfrm>
        </p:grpSpPr>
        <p:sp>
          <p:nvSpPr>
            <p:cNvPr id="1232" name="Freeform 5"/>
            <p:cNvSpPr/>
            <p:nvPr/>
          </p:nvSpPr>
          <p:spPr bwMode="auto">
            <a:xfrm>
              <a:off x="6724651" y="6172201"/>
              <a:ext cx="66675" cy="80963"/>
            </a:xfrm>
            <a:custGeom>
              <a:avLst/>
              <a:gdLst>
                <a:gd name="T0" fmla="*/ 22 w 24"/>
                <a:gd name="T1" fmla="*/ 21 h 29"/>
                <a:gd name="T2" fmla="*/ 1 w 24"/>
                <a:gd name="T3" fmla="*/ 29 h 29"/>
                <a:gd name="T4" fmla="*/ 0 w 24"/>
                <a:gd name="T5" fmla="*/ 29 h 29"/>
                <a:gd name="T6" fmla="*/ 13 w 24"/>
                <a:gd name="T7" fmla="*/ 0 h 29"/>
                <a:gd name="T8" fmla="*/ 14 w 24"/>
                <a:gd name="T9" fmla="*/ 0 h 29"/>
                <a:gd name="T10" fmla="*/ 22 w 24"/>
                <a:gd name="T1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9">
                  <a:moveTo>
                    <a:pt x="22" y="21"/>
                  </a:moveTo>
                  <a:cubicBezTo>
                    <a:pt x="20" y="27"/>
                    <a:pt x="2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3"/>
                    <a:pt x="9" y="12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24" y="15"/>
                    <a:pt x="22" y="2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3" name="Freeform 6"/>
            <p:cNvSpPr/>
            <p:nvPr/>
          </p:nvSpPr>
          <p:spPr bwMode="auto">
            <a:xfrm>
              <a:off x="6761163" y="6019801"/>
              <a:ext cx="84138" cy="152400"/>
            </a:xfrm>
            <a:custGeom>
              <a:avLst/>
              <a:gdLst>
                <a:gd name="T0" fmla="*/ 11 w 30"/>
                <a:gd name="T1" fmla="*/ 24 h 54"/>
                <a:gd name="T2" fmla="*/ 19 w 30"/>
                <a:gd name="T3" fmla="*/ 40 h 54"/>
                <a:gd name="T4" fmla="*/ 1 w 30"/>
                <a:gd name="T5" fmla="*/ 54 h 54"/>
                <a:gd name="T6" fmla="*/ 0 w 30"/>
                <a:gd name="T7" fmla="*/ 54 h 54"/>
                <a:gd name="T8" fmla="*/ 15 w 30"/>
                <a:gd name="T9" fmla="*/ 0 h 54"/>
                <a:gd name="T10" fmla="*/ 16 w 30"/>
                <a:gd name="T11" fmla="*/ 0 h 54"/>
                <a:gd name="T12" fmla="*/ 28 w 30"/>
                <a:gd name="T13" fmla="*/ 15 h 54"/>
                <a:gd name="T14" fmla="*/ 11 w 30"/>
                <a:gd name="T15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4">
                  <a:moveTo>
                    <a:pt x="11" y="24"/>
                  </a:moveTo>
                  <a:cubicBezTo>
                    <a:pt x="11" y="24"/>
                    <a:pt x="20" y="31"/>
                    <a:pt x="19" y="40"/>
                  </a:cubicBezTo>
                  <a:cubicBezTo>
                    <a:pt x="18" y="49"/>
                    <a:pt x="1" y="54"/>
                    <a:pt x="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" y="38"/>
                    <a:pt x="11" y="18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30" y="8"/>
                    <a:pt x="28" y="15"/>
                  </a:cubicBezTo>
                  <a:cubicBezTo>
                    <a:pt x="26" y="22"/>
                    <a:pt x="11" y="24"/>
                    <a:pt x="11" y="2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4" name="Freeform 7"/>
            <p:cNvSpPr/>
            <p:nvPr/>
          </p:nvSpPr>
          <p:spPr bwMode="auto">
            <a:xfrm>
              <a:off x="6600826" y="5803901"/>
              <a:ext cx="219075" cy="463550"/>
            </a:xfrm>
            <a:custGeom>
              <a:avLst/>
              <a:gdLst>
                <a:gd name="T0" fmla="*/ 76 w 78"/>
                <a:gd name="T1" fmla="*/ 13 h 165"/>
                <a:gd name="T2" fmla="*/ 78 w 78"/>
                <a:gd name="T3" fmla="*/ 22 h 165"/>
                <a:gd name="T4" fmla="*/ 76 w 78"/>
                <a:gd name="T5" fmla="*/ 49 h 165"/>
                <a:gd name="T6" fmla="*/ 76 w 78"/>
                <a:gd name="T7" fmla="*/ 49 h 165"/>
                <a:gd name="T8" fmla="*/ 76 w 78"/>
                <a:gd name="T9" fmla="*/ 49 h 165"/>
                <a:gd name="T10" fmla="*/ 72 w 78"/>
                <a:gd name="T11" fmla="*/ 77 h 165"/>
                <a:gd name="T12" fmla="*/ 57 w 78"/>
                <a:gd name="T13" fmla="*/ 131 h 165"/>
                <a:gd name="T14" fmla="*/ 44 w 78"/>
                <a:gd name="T15" fmla="*/ 160 h 165"/>
                <a:gd name="T16" fmla="*/ 36 w 78"/>
                <a:gd name="T17" fmla="*/ 165 h 165"/>
                <a:gd name="T18" fmla="*/ 0 w 78"/>
                <a:gd name="T19" fmla="*/ 71 h 165"/>
                <a:gd name="T20" fmla="*/ 71 w 78"/>
                <a:gd name="T21" fmla="*/ 0 h 165"/>
                <a:gd name="T22" fmla="*/ 71 w 78"/>
                <a:gd name="T23" fmla="*/ 0 h 165"/>
                <a:gd name="T24" fmla="*/ 76 w 78"/>
                <a:gd name="T25" fmla="*/ 1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5">
                  <a:moveTo>
                    <a:pt x="76" y="13"/>
                  </a:moveTo>
                  <a:cubicBezTo>
                    <a:pt x="77" y="15"/>
                    <a:pt x="77" y="18"/>
                    <a:pt x="78" y="22"/>
                  </a:cubicBezTo>
                  <a:cubicBezTo>
                    <a:pt x="78" y="29"/>
                    <a:pt x="78" y="38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5" y="58"/>
                    <a:pt x="74" y="67"/>
                    <a:pt x="72" y="77"/>
                  </a:cubicBezTo>
                  <a:cubicBezTo>
                    <a:pt x="68" y="95"/>
                    <a:pt x="63" y="115"/>
                    <a:pt x="57" y="131"/>
                  </a:cubicBezTo>
                  <a:cubicBezTo>
                    <a:pt x="53" y="143"/>
                    <a:pt x="48" y="154"/>
                    <a:pt x="44" y="160"/>
                  </a:cubicBezTo>
                  <a:cubicBezTo>
                    <a:pt x="41" y="163"/>
                    <a:pt x="39" y="165"/>
                    <a:pt x="36" y="165"/>
                  </a:cubicBezTo>
                  <a:cubicBezTo>
                    <a:pt x="19" y="163"/>
                    <a:pt x="0" y="71"/>
                    <a:pt x="0" y="71"/>
                  </a:cubicBezTo>
                  <a:cubicBezTo>
                    <a:pt x="0" y="71"/>
                    <a:pt x="59" y="57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3" y="5"/>
                    <a:pt x="74" y="9"/>
                    <a:pt x="76" y="13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5" name="Freeform 8"/>
            <p:cNvSpPr/>
            <p:nvPr/>
          </p:nvSpPr>
          <p:spPr bwMode="auto">
            <a:xfrm>
              <a:off x="6450013" y="4467226"/>
              <a:ext cx="1509713" cy="1098550"/>
            </a:xfrm>
            <a:custGeom>
              <a:avLst/>
              <a:gdLst>
                <a:gd name="T0" fmla="*/ 447 w 539"/>
                <a:gd name="T1" fmla="*/ 372 h 392"/>
                <a:gd name="T2" fmla="*/ 291 w 539"/>
                <a:gd name="T3" fmla="*/ 377 h 392"/>
                <a:gd name="T4" fmla="*/ 83 w 539"/>
                <a:gd name="T5" fmla="*/ 280 h 392"/>
                <a:gd name="T6" fmla="*/ 81 w 539"/>
                <a:gd name="T7" fmla="*/ 280 h 392"/>
                <a:gd name="T8" fmla="*/ 0 w 539"/>
                <a:gd name="T9" fmla="*/ 278 h 392"/>
                <a:gd name="T10" fmla="*/ 4 w 539"/>
                <a:gd name="T11" fmla="*/ 277 h 392"/>
                <a:gd name="T12" fmla="*/ 66 w 539"/>
                <a:gd name="T13" fmla="*/ 242 h 392"/>
                <a:gd name="T14" fmla="*/ 72 w 539"/>
                <a:gd name="T15" fmla="*/ 235 h 392"/>
                <a:gd name="T16" fmla="*/ 98 w 539"/>
                <a:gd name="T17" fmla="*/ 182 h 392"/>
                <a:gd name="T18" fmla="*/ 96 w 539"/>
                <a:gd name="T19" fmla="*/ 111 h 392"/>
                <a:gd name="T20" fmla="*/ 87 w 539"/>
                <a:gd name="T21" fmla="*/ 84 h 392"/>
                <a:gd name="T22" fmla="*/ 87 w 539"/>
                <a:gd name="T23" fmla="*/ 84 h 392"/>
                <a:gd name="T24" fmla="*/ 178 w 539"/>
                <a:gd name="T25" fmla="*/ 16 h 392"/>
                <a:gd name="T26" fmla="*/ 178 w 539"/>
                <a:gd name="T27" fmla="*/ 15 h 392"/>
                <a:gd name="T28" fmla="*/ 239 w 539"/>
                <a:gd name="T29" fmla="*/ 36 h 392"/>
                <a:gd name="T30" fmla="*/ 269 w 539"/>
                <a:gd name="T31" fmla="*/ 72 h 392"/>
                <a:gd name="T32" fmla="*/ 318 w 539"/>
                <a:gd name="T33" fmla="*/ 45 h 392"/>
                <a:gd name="T34" fmla="*/ 318 w 539"/>
                <a:gd name="T35" fmla="*/ 44 h 392"/>
                <a:gd name="T36" fmla="*/ 386 w 539"/>
                <a:gd name="T37" fmla="*/ 30 h 392"/>
                <a:gd name="T38" fmla="*/ 394 w 539"/>
                <a:gd name="T39" fmla="*/ 26 h 392"/>
                <a:gd name="T40" fmla="*/ 431 w 539"/>
                <a:gd name="T41" fmla="*/ 28 h 392"/>
                <a:gd name="T42" fmla="*/ 539 w 539"/>
                <a:gd name="T43" fmla="*/ 141 h 392"/>
                <a:gd name="T44" fmla="*/ 537 w 539"/>
                <a:gd name="T45" fmla="*/ 145 h 392"/>
                <a:gd name="T46" fmla="*/ 457 w 539"/>
                <a:gd name="T47" fmla="*/ 205 h 392"/>
                <a:gd name="T48" fmla="*/ 448 w 539"/>
                <a:gd name="T49" fmla="*/ 208 h 392"/>
                <a:gd name="T50" fmla="*/ 480 w 539"/>
                <a:gd name="T51" fmla="*/ 351 h 392"/>
                <a:gd name="T52" fmla="*/ 447 w 539"/>
                <a:gd name="T53" fmla="*/ 3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9" h="392">
                  <a:moveTo>
                    <a:pt x="447" y="372"/>
                  </a:moveTo>
                  <a:cubicBezTo>
                    <a:pt x="418" y="383"/>
                    <a:pt x="369" y="392"/>
                    <a:pt x="291" y="377"/>
                  </a:cubicBezTo>
                  <a:cubicBezTo>
                    <a:pt x="154" y="351"/>
                    <a:pt x="98" y="296"/>
                    <a:pt x="83" y="280"/>
                  </a:cubicBezTo>
                  <a:cubicBezTo>
                    <a:pt x="81" y="280"/>
                    <a:pt x="81" y="280"/>
                    <a:pt x="81" y="280"/>
                  </a:cubicBezTo>
                  <a:cubicBezTo>
                    <a:pt x="77" y="279"/>
                    <a:pt x="34" y="271"/>
                    <a:pt x="0" y="278"/>
                  </a:cubicBezTo>
                  <a:cubicBezTo>
                    <a:pt x="1" y="278"/>
                    <a:pt x="3" y="277"/>
                    <a:pt x="4" y="277"/>
                  </a:cubicBezTo>
                  <a:cubicBezTo>
                    <a:pt x="24" y="271"/>
                    <a:pt x="45" y="260"/>
                    <a:pt x="66" y="242"/>
                  </a:cubicBezTo>
                  <a:cubicBezTo>
                    <a:pt x="68" y="240"/>
                    <a:pt x="70" y="237"/>
                    <a:pt x="72" y="235"/>
                  </a:cubicBezTo>
                  <a:cubicBezTo>
                    <a:pt x="86" y="221"/>
                    <a:pt x="94" y="203"/>
                    <a:pt x="98" y="182"/>
                  </a:cubicBezTo>
                  <a:cubicBezTo>
                    <a:pt x="103" y="160"/>
                    <a:pt x="102" y="135"/>
                    <a:pt x="96" y="111"/>
                  </a:cubicBezTo>
                  <a:cubicBezTo>
                    <a:pt x="93" y="102"/>
                    <a:pt x="90" y="93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127" y="0"/>
                    <a:pt x="176" y="16"/>
                    <a:pt x="178" y="16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96" y="24"/>
                    <a:pt x="216" y="31"/>
                    <a:pt x="239" y="36"/>
                  </a:cubicBezTo>
                  <a:cubicBezTo>
                    <a:pt x="239" y="40"/>
                    <a:pt x="240" y="64"/>
                    <a:pt x="269" y="72"/>
                  </a:cubicBezTo>
                  <a:cubicBezTo>
                    <a:pt x="301" y="81"/>
                    <a:pt x="318" y="45"/>
                    <a:pt x="318" y="45"/>
                  </a:cubicBezTo>
                  <a:cubicBezTo>
                    <a:pt x="318" y="44"/>
                    <a:pt x="318" y="44"/>
                    <a:pt x="318" y="44"/>
                  </a:cubicBezTo>
                  <a:cubicBezTo>
                    <a:pt x="345" y="43"/>
                    <a:pt x="367" y="37"/>
                    <a:pt x="386" y="30"/>
                  </a:cubicBezTo>
                  <a:cubicBezTo>
                    <a:pt x="389" y="29"/>
                    <a:pt x="391" y="27"/>
                    <a:pt x="394" y="26"/>
                  </a:cubicBezTo>
                  <a:cubicBezTo>
                    <a:pt x="403" y="23"/>
                    <a:pt x="415" y="22"/>
                    <a:pt x="431" y="28"/>
                  </a:cubicBezTo>
                  <a:cubicBezTo>
                    <a:pt x="449" y="35"/>
                    <a:pt x="498" y="88"/>
                    <a:pt x="539" y="141"/>
                  </a:cubicBezTo>
                  <a:cubicBezTo>
                    <a:pt x="538" y="142"/>
                    <a:pt x="538" y="143"/>
                    <a:pt x="537" y="145"/>
                  </a:cubicBezTo>
                  <a:cubicBezTo>
                    <a:pt x="524" y="174"/>
                    <a:pt x="481" y="195"/>
                    <a:pt x="457" y="205"/>
                  </a:cubicBezTo>
                  <a:cubicBezTo>
                    <a:pt x="453" y="206"/>
                    <a:pt x="450" y="207"/>
                    <a:pt x="448" y="208"/>
                  </a:cubicBezTo>
                  <a:cubicBezTo>
                    <a:pt x="458" y="254"/>
                    <a:pt x="480" y="351"/>
                    <a:pt x="480" y="351"/>
                  </a:cubicBezTo>
                  <a:cubicBezTo>
                    <a:pt x="480" y="351"/>
                    <a:pt x="471" y="363"/>
                    <a:pt x="447" y="372"/>
                  </a:cubicBezTo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6" name="Freeform 9"/>
            <p:cNvSpPr/>
            <p:nvPr/>
          </p:nvSpPr>
          <p:spPr bwMode="auto">
            <a:xfrm>
              <a:off x="6878638" y="4508501"/>
              <a:ext cx="257175" cy="112713"/>
            </a:xfrm>
            <a:custGeom>
              <a:avLst/>
              <a:gdLst>
                <a:gd name="T0" fmla="*/ 14 w 92"/>
                <a:gd name="T1" fmla="*/ 0 h 40"/>
                <a:gd name="T2" fmla="*/ 0 w 92"/>
                <a:gd name="T3" fmla="*/ 1 h 40"/>
                <a:gd name="T4" fmla="*/ 92 w 92"/>
                <a:gd name="T5" fmla="*/ 40 h 40"/>
                <a:gd name="T6" fmla="*/ 86 w 92"/>
                <a:gd name="T7" fmla="*/ 21 h 40"/>
                <a:gd name="T8" fmla="*/ 86 w 92"/>
                <a:gd name="T9" fmla="*/ 21 h 40"/>
                <a:gd name="T10" fmla="*/ 86 w 92"/>
                <a:gd name="T11" fmla="*/ 21 h 40"/>
                <a:gd name="T12" fmla="*/ 86 w 92"/>
                <a:gd name="T13" fmla="*/ 21 h 40"/>
                <a:gd name="T14" fmla="*/ 86 w 92"/>
                <a:gd name="T15" fmla="*/ 21 h 40"/>
                <a:gd name="T16" fmla="*/ 86 w 92"/>
                <a:gd name="T17" fmla="*/ 21 h 40"/>
                <a:gd name="T18" fmla="*/ 86 w 92"/>
                <a:gd name="T19" fmla="*/ 21 h 40"/>
                <a:gd name="T20" fmla="*/ 25 w 92"/>
                <a:gd name="T21" fmla="*/ 0 h 40"/>
                <a:gd name="T22" fmla="*/ 25 w 92"/>
                <a:gd name="T23" fmla="*/ 1 h 40"/>
                <a:gd name="T24" fmla="*/ 25 w 92"/>
                <a:gd name="T25" fmla="*/ 1 h 40"/>
                <a:gd name="T26" fmla="*/ 14 w 92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40">
                  <a:moveTo>
                    <a:pt x="14" y="0"/>
                  </a:moveTo>
                  <a:cubicBezTo>
                    <a:pt x="10" y="0"/>
                    <a:pt x="5" y="0"/>
                    <a:pt x="0" y="1"/>
                  </a:cubicBezTo>
                  <a:cubicBezTo>
                    <a:pt x="27" y="22"/>
                    <a:pt x="58" y="38"/>
                    <a:pt x="92" y="40"/>
                  </a:cubicBezTo>
                  <a:cubicBezTo>
                    <a:pt x="86" y="32"/>
                    <a:pt x="86" y="23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63" y="16"/>
                    <a:pt x="43" y="9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0" y="0"/>
                    <a:pt x="14" y="0"/>
                  </a:cubicBezTo>
                </a:path>
              </a:pathLst>
            </a:custGeom>
            <a:solidFill>
              <a:srgbClr val="C50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7" name="Freeform 10"/>
            <p:cNvSpPr/>
            <p:nvPr/>
          </p:nvSpPr>
          <p:spPr bwMode="auto">
            <a:xfrm>
              <a:off x="6450013" y="4511676"/>
              <a:ext cx="1509713" cy="1054100"/>
            </a:xfrm>
            <a:custGeom>
              <a:avLst/>
              <a:gdLst>
                <a:gd name="T0" fmla="*/ 431 w 539"/>
                <a:gd name="T1" fmla="*/ 12 h 376"/>
                <a:gd name="T2" fmla="*/ 394 w 539"/>
                <a:gd name="T3" fmla="*/ 10 h 376"/>
                <a:gd name="T4" fmla="*/ 386 w 539"/>
                <a:gd name="T5" fmla="*/ 14 h 376"/>
                <a:gd name="T6" fmla="*/ 318 w 539"/>
                <a:gd name="T7" fmla="*/ 28 h 376"/>
                <a:gd name="T8" fmla="*/ 318 w 539"/>
                <a:gd name="T9" fmla="*/ 29 h 376"/>
                <a:gd name="T10" fmla="*/ 269 w 539"/>
                <a:gd name="T11" fmla="*/ 56 h 376"/>
                <a:gd name="T12" fmla="*/ 245 w 539"/>
                <a:gd name="T13" fmla="*/ 39 h 376"/>
                <a:gd name="T14" fmla="*/ 153 w 539"/>
                <a:gd name="T15" fmla="*/ 0 h 376"/>
                <a:gd name="T16" fmla="*/ 87 w 539"/>
                <a:gd name="T17" fmla="*/ 68 h 376"/>
                <a:gd name="T18" fmla="*/ 87 w 539"/>
                <a:gd name="T19" fmla="*/ 68 h 376"/>
                <a:gd name="T20" fmla="*/ 96 w 539"/>
                <a:gd name="T21" fmla="*/ 95 h 376"/>
                <a:gd name="T22" fmla="*/ 98 w 539"/>
                <a:gd name="T23" fmla="*/ 166 h 376"/>
                <a:gd name="T24" fmla="*/ 72 w 539"/>
                <a:gd name="T25" fmla="*/ 219 h 376"/>
                <a:gd name="T26" fmla="*/ 66 w 539"/>
                <a:gd name="T27" fmla="*/ 226 h 376"/>
                <a:gd name="T28" fmla="*/ 4 w 539"/>
                <a:gd name="T29" fmla="*/ 261 h 376"/>
                <a:gd name="T30" fmla="*/ 0 w 539"/>
                <a:gd name="T31" fmla="*/ 262 h 376"/>
                <a:gd name="T32" fmla="*/ 81 w 539"/>
                <a:gd name="T33" fmla="*/ 264 h 376"/>
                <a:gd name="T34" fmla="*/ 83 w 539"/>
                <a:gd name="T35" fmla="*/ 264 h 376"/>
                <a:gd name="T36" fmla="*/ 291 w 539"/>
                <a:gd name="T37" fmla="*/ 361 h 376"/>
                <a:gd name="T38" fmla="*/ 447 w 539"/>
                <a:gd name="T39" fmla="*/ 356 h 376"/>
                <a:gd name="T40" fmla="*/ 480 w 539"/>
                <a:gd name="T41" fmla="*/ 335 h 376"/>
                <a:gd name="T42" fmla="*/ 448 w 539"/>
                <a:gd name="T43" fmla="*/ 192 h 376"/>
                <a:gd name="T44" fmla="*/ 457 w 539"/>
                <a:gd name="T45" fmla="*/ 189 h 376"/>
                <a:gd name="T46" fmla="*/ 537 w 539"/>
                <a:gd name="T47" fmla="*/ 129 h 376"/>
                <a:gd name="T48" fmla="*/ 539 w 539"/>
                <a:gd name="T49" fmla="*/ 125 h 376"/>
                <a:gd name="T50" fmla="*/ 431 w 539"/>
                <a:gd name="T51" fmla="*/ 12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9" h="376">
                  <a:moveTo>
                    <a:pt x="431" y="12"/>
                  </a:moveTo>
                  <a:cubicBezTo>
                    <a:pt x="415" y="6"/>
                    <a:pt x="403" y="7"/>
                    <a:pt x="394" y="10"/>
                  </a:cubicBezTo>
                  <a:cubicBezTo>
                    <a:pt x="391" y="11"/>
                    <a:pt x="389" y="13"/>
                    <a:pt x="386" y="14"/>
                  </a:cubicBezTo>
                  <a:cubicBezTo>
                    <a:pt x="367" y="21"/>
                    <a:pt x="345" y="27"/>
                    <a:pt x="318" y="28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8" y="29"/>
                    <a:pt x="301" y="65"/>
                    <a:pt x="269" y="56"/>
                  </a:cubicBezTo>
                  <a:cubicBezTo>
                    <a:pt x="256" y="52"/>
                    <a:pt x="249" y="46"/>
                    <a:pt x="245" y="39"/>
                  </a:cubicBezTo>
                  <a:cubicBezTo>
                    <a:pt x="211" y="37"/>
                    <a:pt x="180" y="21"/>
                    <a:pt x="153" y="0"/>
                  </a:cubicBezTo>
                  <a:cubicBezTo>
                    <a:pt x="134" y="5"/>
                    <a:pt x="109" y="21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90" y="77"/>
                    <a:pt x="93" y="86"/>
                    <a:pt x="96" y="95"/>
                  </a:cubicBezTo>
                  <a:cubicBezTo>
                    <a:pt x="102" y="119"/>
                    <a:pt x="103" y="144"/>
                    <a:pt x="98" y="166"/>
                  </a:cubicBezTo>
                  <a:cubicBezTo>
                    <a:pt x="94" y="187"/>
                    <a:pt x="86" y="205"/>
                    <a:pt x="72" y="219"/>
                  </a:cubicBezTo>
                  <a:cubicBezTo>
                    <a:pt x="70" y="221"/>
                    <a:pt x="68" y="224"/>
                    <a:pt x="66" y="226"/>
                  </a:cubicBezTo>
                  <a:cubicBezTo>
                    <a:pt x="45" y="244"/>
                    <a:pt x="24" y="255"/>
                    <a:pt x="4" y="261"/>
                  </a:cubicBezTo>
                  <a:cubicBezTo>
                    <a:pt x="3" y="261"/>
                    <a:pt x="1" y="262"/>
                    <a:pt x="0" y="262"/>
                  </a:cubicBezTo>
                  <a:cubicBezTo>
                    <a:pt x="34" y="255"/>
                    <a:pt x="77" y="263"/>
                    <a:pt x="81" y="264"/>
                  </a:cubicBezTo>
                  <a:cubicBezTo>
                    <a:pt x="83" y="264"/>
                    <a:pt x="83" y="264"/>
                    <a:pt x="83" y="264"/>
                  </a:cubicBezTo>
                  <a:cubicBezTo>
                    <a:pt x="98" y="280"/>
                    <a:pt x="154" y="335"/>
                    <a:pt x="291" y="361"/>
                  </a:cubicBezTo>
                  <a:cubicBezTo>
                    <a:pt x="369" y="376"/>
                    <a:pt x="418" y="367"/>
                    <a:pt x="447" y="356"/>
                  </a:cubicBezTo>
                  <a:cubicBezTo>
                    <a:pt x="471" y="347"/>
                    <a:pt x="480" y="335"/>
                    <a:pt x="480" y="335"/>
                  </a:cubicBezTo>
                  <a:cubicBezTo>
                    <a:pt x="480" y="335"/>
                    <a:pt x="458" y="238"/>
                    <a:pt x="448" y="192"/>
                  </a:cubicBezTo>
                  <a:cubicBezTo>
                    <a:pt x="450" y="191"/>
                    <a:pt x="453" y="190"/>
                    <a:pt x="457" y="189"/>
                  </a:cubicBezTo>
                  <a:cubicBezTo>
                    <a:pt x="481" y="179"/>
                    <a:pt x="524" y="158"/>
                    <a:pt x="537" y="129"/>
                  </a:cubicBezTo>
                  <a:cubicBezTo>
                    <a:pt x="538" y="127"/>
                    <a:pt x="538" y="126"/>
                    <a:pt x="539" y="125"/>
                  </a:cubicBezTo>
                  <a:cubicBezTo>
                    <a:pt x="498" y="72"/>
                    <a:pt x="449" y="19"/>
                    <a:pt x="431" y="12"/>
                  </a:cubicBezTo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8" name="Freeform 11"/>
            <p:cNvSpPr/>
            <p:nvPr/>
          </p:nvSpPr>
          <p:spPr bwMode="auto">
            <a:xfrm>
              <a:off x="7729538" y="4873626"/>
              <a:ext cx="590550" cy="658813"/>
            </a:xfrm>
            <a:custGeom>
              <a:avLst/>
              <a:gdLst>
                <a:gd name="T0" fmla="*/ 165 w 211"/>
                <a:gd name="T1" fmla="*/ 107 h 235"/>
                <a:gd name="T2" fmla="*/ 193 w 211"/>
                <a:gd name="T3" fmla="*/ 169 h 235"/>
                <a:gd name="T4" fmla="*/ 172 w 211"/>
                <a:gd name="T5" fmla="*/ 198 h 235"/>
                <a:gd name="T6" fmla="*/ 121 w 211"/>
                <a:gd name="T7" fmla="*/ 207 h 235"/>
                <a:gd name="T8" fmla="*/ 90 w 211"/>
                <a:gd name="T9" fmla="*/ 201 h 235"/>
                <a:gd name="T10" fmla="*/ 86 w 211"/>
                <a:gd name="T11" fmla="*/ 166 h 235"/>
                <a:gd name="T12" fmla="*/ 0 w 211"/>
                <a:gd name="T13" fmla="*/ 60 h 235"/>
                <a:gd name="T14" fmla="*/ 80 w 211"/>
                <a:gd name="T15" fmla="*/ 0 h 235"/>
                <a:gd name="T16" fmla="*/ 165 w 211"/>
                <a:gd name="T17" fmla="*/ 10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35">
                  <a:moveTo>
                    <a:pt x="165" y="107"/>
                  </a:moveTo>
                  <a:cubicBezTo>
                    <a:pt x="165" y="107"/>
                    <a:pt x="211" y="144"/>
                    <a:pt x="193" y="169"/>
                  </a:cubicBezTo>
                  <a:cubicBezTo>
                    <a:pt x="193" y="169"/>
                    <a:pt x="202" y="194"/>
                    <a:pt x="172" y="198"/>
                  </a:cubicBezTo>
                  <a:cubicBezTo>
                    <a:pt x="172" y="198"/>
                    <a:pt x="158" y="235"/>
                    <a:pt x="121" y="207"/>
                  </a:cubicBezTo>
                  <a:cubicBezTo>
                    <a:pt x="121" y="207"/>
                    <a:pt x="101" y="218"/>
                    <a:pt x="90" y="201"/>
                  </a:cubicBezTo>
                  <a:cubicBezTo>
                    <a:pt x="82" y="188"/>
                    <a:pt x="86" y="166"/>
                    <a:pt x="86" y="166"/>
                  </a:cubicBezTo>
                  <a:cubicBezTo>
                    <a:pt x="86" y="166"/>
                    <a:pt x="23" y="93"/>
                    <a:pt x="0" y="60"/>
                  </a:cubicBezTo>
                  <a:cubicBezTo>
                    <a:pt x="24" y="50"/>
                    <a:pt x="67" y="29"/>
                    <a:pt x="80" y="0"/>
                  </a:cubicBezTo>
                  <a:cubicBezTo>
                    <a:pt x="116" y="46"/>
                    <a:pt x="151" y="93"/>
                    <a:pt x="165" y="107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9" name="Freeform 12"/>
            <p:cNvSpPr>
              <a:spLocks noEditPoints="1"/>
            </p:cNvSpPr>
            <p:nvPr/>
          </p:nvSpPr>
          <p:spPr bwMode="auto">
            <a:xfrm>
              <a:off x="7737476" y="4889501"/>
              <a:ext cx="207963" cy="146050"/>
            </a:xfrm>
            <a:custGeom>
              <a:avLst/>
              <a:gdLst>
                <a:gd name="T0" fmla="*/ 0 w 74"/>
                <a:gd name="T1" fmla="*/ 52 h 52"/>
                <a:gd name="T2" fmla="*/ 0 w 74"/>
                <a:gd name="T3" fmla="*/ 52 h 52"/>
                <a:gd name="T4" fmla="*/ 0 w 74"/>
                <a:gd name="T5" fmla="*/ 52 h 52"/>
                <a:gd name="T6" fmla="*/ 74 w 74"/>
                <a:gd name="T7" fmla="*/ 0 h 52"/>
                <a:gd name="T8" fmla="*/ 26 w 74"/>
                <a:gd name="T9" fmla="*/ 40 h 52"/>
                <a:gd name="T10" fmla="*/ 0 w 74"/>
                <a:gd name="T11" fmla="*/ 52 h 52"/>
                <a:gd name="T12" fmla="*/ 74 w 74"/>
                <a:gd name="T13" fmla="*/ 0 h 52"/>
                <a:gd name="T14" fmla="*/ 74 w 74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52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moveTo>
                    <a:pt x="74" y="0"/>
                  </a:moveTo>
                  <a:cubicBezTo>
                    <a:pt x="64" y="16"/>
                    <a:pt x="45" y="30"/>
                    <a:pt x="26" y="40"/>
                  </a:cubicBezTo>
                  <a:cubicBezTo>
                    <a:pt x="17" y="45"/>
                    <a:pt x="8" y="49"/>
                    <a:pt x="0" y="52"/>
                  </a:cubicBezTo>
                  <a:cubicBezTo>
                    <a:pt x="23" y="43"/>
                    <a:pt x="59" y="25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C50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0" name="Freeform 13"/>
            <p:cNvSpPr/>
            <p:nvPr/>
          </p:nvSpPr>
          <p:spPr bwMode="auto">
            <a:xfrm>
              <a:off x="7729538" y="4889501"/>
              <a:ext cx="230188" cy="434975"/>
            </a:xfrm>
            <a:custGeom>
              <a:avLst/>
              <a:gdLst>
                <a:gd name="T0" fmla="*/ 77 w 82"/>
                <a:gd name="T1" fmla="*/ 0 h 155"/>
                <a:gd name="T2" fmla="*/ 3 w 82"/>
                <a:gd name="T3" fmla="*/ 52 h 155"/>
                <a:gd name="T4" fmla="*/ 3 w 82"/>
                <a:gd name="T5" fmla="*/ 52 h 155"/>
                <a:gd name="T6" fmla="*/ 3 w 82"/>
                <a:gd name="T7" fmla="*/ 52 h 155"/>
                <a:gd name="T8" fmla="*/ 0 w 82"/>
                <a:gd name="T9" fmla="*/ 54 h 155"/>
                <a:gd name="T10" fmla="*/ 0 w 82"/>
                <a:gd name="T11" fmla="*/ 54 h 155"/>
                <a:gd name="T12" fmla="*/ 15 w 82"/>
                <a:gd name="T13" fmla="*/ 74 h 155"/>
                <a:gd name="T14" fmla="*/ 82 w 82"/>
                <a:gd name="T15" fmla="*/ 155 h 155"/>
                <a:gd name="T16" fmla="*/ 33 w 82"/>
                <a:gd name="T17" fmla="*/ 59 h 155"/>
                <a:gd name="T18" fmla="*/ 77 w 82"/>
                <a:gd name="T1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55">
                  <a:moveTo>
                    <a:pt x="77" y="0"/>
                  </a:moveTo>
                  <a:cubicBezTo>
                    <a:pt x="62" y="25"/>
                    <a:pt x="26" y="43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9"/>
                    <a:pt x="9" y="66"/>
                    <a:pt x="15" y="74"/>
                  </a:cubicBezTo>
                  <a:cubicBezTo>
                    <a:pt x="38" y="104"/>
                    <a:pt x="71" y="142"/>
                    <a:pt x="82" y="155"/>
                  </a:cubicBezTo>
                  <a:cubicBezTo>
                    <a:pt x="71" y="120"/>
                    <a:pt x="43" y="93"/>
                    <a:pt x="33" y="59"/>
                  </a:cubicBezTo>
                  <a:cubicBezTo>
                    <a:pt x="51" y="42"/>
                    <a:pt x="68" y="22"/>
                    <a:pt x="77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1" name="Freeform 14"/>
            <p:cNvSpPr>
              <a:spLocks noEditPoints="1"/>
            </p:cNvSpPr>
            <p:nvPr/>
          </p:nvSpPr>
          <p:spPr bwMode="auto">
            <a:xfrm>
              <a:off x="8066088" y="5454651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2" name="Freeform 15"/>
            <p:cNvSpPr/>
            <p:nvPr/>
          </p:nvSpPr>
          <p:spPr bwMode="auto">
            <a:xfrm>
              <a:off x="8066088" y="5418138"/>
              <a:ext cx="125413" cy="66675"/>
            </a:xfrm>
            <a:custGeom>
              <a:avLst/>
              <a:gdLst>
                <a:gd name="T0" fmla="*/ 1 w 45"/>
                <a:gd name="T1" fmla="*/ 0 h 24"/>
                <a:gd name="T2" fmla="*/ 0 w 45"/>
                <a:gd name="T3" fmla="*/ 14 h 24"/>
                <a:gd name="T4" fmla="*/ 0 w 45"/>
                <a:gd name="T5" fmla="*/ 14 h 24"/>
                <a:gd name="T6" fmla="*/ 1 w 45"/>
                <a:gd name="T7" fmla="*/ 13 h 24"/>
                <a:gd name="T8" fmla="*/ 1 w 45"/>
                <a:gd name="T9" fmla="*/ 13 h 24"/>
                <a:gd name="T10" fmla="*/ 1 w 45"/>
                <a:gd name="T11" fmla="*/ 13 h 24"/>
                <a:gd name="T12" fmla="*/ 26 w 45"/>
                <a:gd name="T13" fmla="*/ 24 h 24"/>
                <a:gd name="T14" fmla="*/ 45 w 45"/>
                <a:gd name="T15" fmla="*/ 14 h 24"/>
                <a:gd name="T16" fmla="*/ 35 w 45"/>
                <a:gd name="T17" fmla="*/ 16 h 24"/>
                <a:gd name="T18" fmla="*/ 1 w 45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4">
                  <a:moveTo>
                    <a:pt x="1" y="0"/>
                  </a:moveTo>
                  <a:cubicBezTo>
                    <a:pt x="3" y="5"/>
                    <a:pt x="2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1" y="21"/>
                    <a:pt x="19" y="24"/>
                    <a:pt x="26" y="24"/>
                  </a:cubicBezTo>
                  <a:cubicBezTo>
                    <a:pt x="35" y="24"/>
                    <a:pt x="41" y="19"/>
                    <a:pt x="45" y="14"/>
                  </a:cubicBezTo>
                  <a:cubicBezTo>
                    <a:pt x="42" y="16"/>
                    <a:pt x="39" y="16"/>
                    <a:pt x="35" y="16"/>
                  </a:cubicBezTo>
                  <a:cubicBezTo>
                    <a:pt x="22" y="16"/>
                    <a:pt x="8" y="7"/>
                    <a:pt x="1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3" name="Freeform 16"/>
            <p:cNvSpPr>
              <a:spLocks noEditPoints="1"/>
            </p:cNvSpPr>
            <p:nvPr/>
          </p:nvSpPr>
          <p:spPr bwMode="auto">
            <a:xfrm>
              <a:off x="8212138" y="5426076"/>
              <a:ext cx="7938" cy="3175"/>
            </a:xfrm>
            <a:custGeom>
              <a:avLst/>
              <a:gdLst>
                <a:gd name="T0" fmla="*/ 0 w 3"/>
                <a:gd name="T1" fmla="*/ 1 h 1"/>
                <a:gd name="T2" fmla="*/ 0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0 w 3"/>
                <a:gd name="T9" fmla="*/ 1 h 1"/>
                <a:gd name="T10" fmla="*/ 0 w 3"/>
                <a:gd name="T11" fmla="*/ 1 h 1"/>
                <a:gd name="T12" fmla="*/ 0 w 3"/>
                <a:gd name="T13" fmla="*/ 1 h 1"/>
                <a:gd name="T14" fmla="*/ 0 w 3"/>
                <a:gd name="T15" fmla="*/ 1 h 1"/>
                <a:gd name="T16" fmla="*/ 0 w 3"/>
                <a:gd name="T17" fmla="*/ 1 h 1"/>
                <a:gd name="T18" fmla="*/ 0 w 3"/>
                <a:gd name="T19" fmla="*/ 1 h 1"/>
                <a:gd name="T20" fmla="*/ 0 w 3"/>
                <a:gd name="T21" fmla="*/ 1 h 1"/>
                <a:gd name="T22" fmla="*/ 0 w 3"/>
                <a:gd name="T23" fmla="*/ 1 h 1"/>
                <a:gd name="T24" fmla="*/ 0 w 3"/>
                <a:gd name="T25" fmla="*/ 1 h 1"/>
                <a:gd name="T26" fmla="*/ 0 w 3"/>
                <a:gd name="T27" fmla="*/ 1 h 1"/>
                <a:gd name="T28" fmla="*/ 0 w 3"/>
                <a:gd name="T29" fmla="*/ 1 h 1"/>
                <a:gd name="T30" fmla="*/ 1 w 3"/>
                <a:gd name="T31" fmla="*/ 1 h 1"/>
                <a:gd name="T32" fmla="*/ 1 w 3"/>
                <a:gd name="T33" fmla="*/ 1 h 1"/>
                <a:gd name="T34" fmla="*/ 1 w 3"/>
                <a:gd name="T35" fmla="*/ 1 h 1"/>
                <a:gd name="T36" fmla="*/ 1 w 3"/>
                <a:gd name="T37" fmla="*/ 0 h 1"/>
                <a:gd name="T38" fmla="*/ 1 w 3"/>
                <a:gd name="T39" fmla="*/ 1 h 1"/>
                <a:gd name="T40" fmla="*/ 1 w 3"/>
                <a:gd name="T41" fmla="*/ 0 h 1"/>
                <a:gd name="T42" fmla="*/ 1 w 3"/>
                <a:gd name="T43" fmla="*/ 0 h 1"/>
                <a:gd name="T44" fmla="*/ 1 w 3"/>
                <a:gd name="T45" fmla="*/ 0 h 1"/>
                <a:gd name="T46" fmla="*/ 1 w 3"/>
                <a:gd name="T47" fmla="*/ 0 h 1"/>
                <a:gd name="T48" fmla="*/ 1 w 3"/>
                <a:gd name="T49" fmla="*/ 0 h 1"/>
                <a:gd name="T50" fmla="*/ 1 w 3"/>
                <a:gd name="T51" fmla="*/ 0 h 1"/>
                <a:gd name="T52" fmla="*/ 1 w 3"/>
                <a:gd name="T53" fmla="*/ 0 h 1"/>
                <a:gd name="T54" fmla="*/ 1 w 3"/>
                <a:gd name="T55" fmla="*/ 0 h 1"/>
                <a:gd name="T56" fmla="*/ 1 w 3"/>
                <a:gd name="T57" fmla="*/ 0 h 1"/>
                <a:gd name="T58" fmla="*/ 1 w 3"/>
                <a:gd name="T59" fmla="*/ 0 h 1"/>
                <a:gd name="T60" fmla="*/ 1 w 3"/>
                <a:gd name="T61" fmla="*/ 0 h 1"/>
                <a:gd name="T62" fmla="*/ 1 w 3"/>
                <a:gd name="T63" fmla="*/ 0 h 1"/>
                <a:gd name="T64" fmla="*/ 1 w 3"/>
                <a:gd name="T65" fmla="*/ 0 h 1"/>
                <a:gd name="T66" fmla="*/ 2 w 3"/>
                <a:gd name="T67" fmla="*/ 0 h 1"/>
                <a:gd name="T68" fmla="*/ 1 w 3"/>
                <a:gd name="T69" fmla="*/ 0 h 1"/>
                <a:gd name="T70" fmla="*/ 2 w 3"/>
                <a:gd name="T71" fmla="*/ 0 h 1"/>
                <a:gd name="T72" fmla="*/ 2 w 3"/>
                <a:gd name="T73" fmla="*/ 0 h 1"/>
                <a:gd name="T74" fmla="*/ 2 w 3"/>
                <a:gd name="T75" fmla="*/ 0 h 1"/>
                <a:gd name="T76" fmla="*/ 2 w 3"/>
                <a:gd name="T77" fmla="*/ 0 h 1"/>
                <a:gd name="T78" fmla="*/ 2 w 3"/>
                <a:gd name="T79" fmla="*/ 0 h 1"/>
                <a:gd name="T80" fmla="*/ 2 w 3"/>
                <a:gd name="T81" fmla="*/ 0 h 1"/>
                <a:gd name="T82" fmla="*/ 2 w 3"/>
                <a:gd name="T83" fmla="*/ 0 h 1"/>
                <a:gd name="T84" fmla="*/ 2 w 3"/>
                <a:gd name="T85" fmla="*/ 0 h 1"/>
                <a:gd name="T86" fmla="*/ 2 w 3"/>
                <a:gd name="T87" fmla="*/ 0 h 1"/>
                <a:gd name="T88" fmla="*/ 2 w 3"/>
                <a:gd name="T89" fmla="*/ 0 h 1"/>
                <a:gd name="T90" fmla="*/ 2 w 3"/>
                <a:gd name="T91" fmla="*/ 0 h 1"/>
                <a:gd name="T92" fmla="*/ 2 w 3"/>
                <a:gd name="T93" fmla="*/ 0 h 1"/>
                <a:gd name="T94" fmla="*/ 2 w 3"/>
                <a:gd name="T95" fmla="*/ 0 h 1"/>
                <a:gd name="T96" fmla="*/ 2 w 3"/>
                <a:gd name="T97" fmla="*/ 0 h 1"/>
                <a:gd name="T98" fmla="*/ 2 w 3"/>
                <a:gd name="T99" fmla="*/ 0 h 1"/>
                <a:gd name="T100" fmla="*/ 2 w 3"/>
                <a:gd name="T101" fmla="*/ 0 h 1"/>
                <a:gd name="T102" fmla="*/ 2 w 3"/>
                <a:gd name="T103" fmla="*/ 0 h 1"/>
                <a:gd name="T104" fmla="*/ 2 w 3"/>
                <a:gd name="T105" fmla="*/ 0 h 1"/>
                <a:gd name="T106" fmla="*/ 2 w 3"/>
                <a:gd name="T107" fmla="*/ 0 h 1"/>
                <a:gd name="T108" fmla="*/ 2 w 3"/>
                <a:gd name="T109" fmla="*/ 0 h 1"/>
                <a:gd name="T110" fmla="*/ 2 w 3"/>
                <a:gd name="T111" fmla="*/ 0 h 1"/>
                <a:gd name="T112" fmla="*/ 2 w 3"/>
                <a:gd name="T113" fmla="*/ 0 h 1"/>
                <a:gd name="T114" fmla="*/ 3 w 3"/>
                <a:gd name="T115" fmla="*/ 0 h 1"/>
                <a:gd name="T116" fmla="*/ 3 w 3"/>
                <a:gd name="T117" fmla="*/ 0 h 1"/>
                <a:gd name="T118" fmla="*/ 3 w 3"/>
                <a:gd name="T1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4" name="Freeform 17"/>
            <p:cNvSpPr/>
            <p:nvPr/>
          </p:nvSpPr>
          <p:spPr bwMode="auto">
            <a:xfrm>
              <a:off x="8194676" y="5394326"/>
              <a:ext cx="73025" cy="34925"/>
            </a:xfrm>
            <a:custGeom>
              <a:avLst/>
              <a:gdLst>
                <a:gd name="T0" fmla="*/ 0 w 26"/>
                <a:gd name="T1" fmla="*/ 0 h 12"/>
                <a:gd name="T2" fmla="*/ 5 w 26"/>
                <a:gd name="T3" fmla="*/ 12 h 12"/>
                <a:gd name="T4" fmla="*/ 6 w 26"/>
                <a:gd name="T5" fmla="*/ 12 h 12"/>
                <a:gd name="T6" fmla="*/ 6 w 26"/>
                <a:gd name="T7" fmla="*/ 12 h 12"/>
                <a:gd name="T8" fmla="*/ 6 w 26"/>
                <a:gd name="T9" fmla="*/ 12 h 12"/>
                <a:gd name="T10" fmla="*/ 6 w 26"/>
                <a:gd name="T11" fmla="*/ 12 h 12"/>
                <a:gd name="T12" fmla="*/ 6 w 26"/>
                <a:gd name="T13" fmla="*/ 12 h 12"/>
                <a:gd name="T14" fmla="*/ 6 w 26"/>
                <a:gd name="T15" fmla="*/ 12 h 12"/>
                <a:gd name="T16" fmla="*/ 6 w 26"/>
                <a:gd name="T17" fmla="*/ 12 h 12"/>
                <a:gd name="T18" fmla="*/ 6 w 26"/>
                <a:gd name="T19" fmla="*/ 12 h 12"/>
                <a:gd name="T20" fmla="*/ 6 w 26"/>
                <a:gd name="T21" fmla="*/ 12 h 12"/>
                <a:gd name="T22" fmla="*/ 6 w 26"/>
                <a:gd name="T23" fmla="*/ 12 h 12"/>
                <a:gd name="T24" fmla="*/ 6 w 26"/>
                <a:gd name="T25" fmla="*/ 12 h 12"/>
                <a:gd name="T26" fmla="*/ 7 w 26"/>
                <a:gd name="T27" fmla="*/ 12 h 12"/>
                <a:gd name="T28" fmla="*/ 7 w 26"/>
                <a:gd name="T29" fmla="*/ 12 h 12"/>
                <a:gd name="T30" fmla="*/ 7 w 26"/>
                <a:gd name="T31" fmla="*/ 12 h 12"/>
                <a:gd name="T32" fmla="*/ 7 w 26"/>
                <a:gd name="T33" fmla="*/ 11 h 12"/>
                <a:gd name="T34" fmla="*/ 7 w 26"/>
                <a:gd name="T35" fmla="*/ 11 h 12"/>
                <a:gd name="T36" fmla="*/ 7 w 26"/>
                <a:gd name="T37" fmla="*/ 11 h 12"/>
                <a:gd name="T38" fmla="*/ 7 w 26"/>
                <a:gd name="T39" fmla="*/ 11 h 12"/>
                <a:gd name="T40" fmla="*/ 7 w 26"/>
                <a:gd name="T41" fmla="*/ 11 h 12"/>
                <a:gd name="T42" fmla="*/ 7 w 26"/>
                <a:gd name="T43" fmla="*/ 11 h 12"/>
                <a:gd name="T44" fmla="*/ 7 w 26"/>
                <a:gd name="T45" fmla="*/ 11 h 12"/>
                <a:gd name="T46" fmla="*/ 7 w 26"/>
                <a:gd name="T47" fmla="*/ 11 h 12"/>
                <a:gd name="T48" fmla="*/ 7 w 26"/>
                <a:gd name="T49" fmla="*/ 11 h 12"/>
                <a:gd name="T50" fmla="*/ 7 w 26"/>
                <a:gd name="T51" fmla="*/ 11 h 12"/>
                <a:gd name="T52" fmla="*/ 8 w 26"/>
                <a:gd name="T53" fmla="*/ 11 h 12"/>
                <a:gd name="T54" fmla="*/ 8 w 26"/>
                <a:gd name="T55" fmla="*/ 11 h 12"/>
                <a:gd name="T56" fmla="*/ 8 w 26"/>
                <a:gd name="T57" fmla="*/ 11 h 12"/>
                <a:gd name="T58" fmla="*/ 8 w 26"/>
                <a:gd name="T59" fmla="*/ 11 h 12"/>
                <a:gd name="T60" fmla="*/ 8 w 26"/>
                <a:gd name="T61" fmla="*/ 11 h 12"/>
                <a:gd name="T62" fmla="*/ 8 w 26"/>
                <a:gd name="T63" fmla="*/ 11 h 12"/>
                <a:gd name="T64" fmla="*/ 8 w 26"/>
                <a:gd name="T65" fmla="*/ 11 h 12"/>
                <a:gd name="T66" fmla="*/ 8 w 26"/>
                <a:gd name="T67" fmla="*/ 11 h 12"/>
                <a:gd name="T68" fmla="*/ 8 w 26"/>
                <a:gd name="T69" fmla="*/ 11 h 12"/>
                <a:gd name="T70" fmla="*/ 8 w 26"/>
                <a:gd name="T71" fmla="*/ 11 h 12"/>
                <a:gd name="T72" fmla="*/ 8 w 26"/>
                <a:gd name="T73" fmla="*/ 11 h 12"/>
                <a:gd name="T74" fmla="*/ 8 w 26"/>
                <a:gd name="T75" fmla="*/ 11 h 12"/>
                <a:gd name="T76" fmla="*/ 8 w 26"/>
                <a:gd name="T77" fmla="*/ 11 h 12"/>
                <a:gd name="T78" fmla="*/ 8 w 26"/>
                <a:gd name="T79" fmla="*/ 11 h 12"/>
                <a:gd name="T80" fmla="*/ 8 w 26"/>
                <a:gd name="T81" fmla="*/ 11 h 12"/>
                <a:gd name="T82" fmla="*/ 9 w 26"/>
                <a:gd name="T83" fmla="*/ 11 h 12"/>
                <a:gd name="T84" fmla="*/ 9 w 26"/>
                <a:gd name="T85" fmla="*/ 11 h 12"/>
                <a:gd name="T86" fmla="*/ 26 w 26"/>
                <a:gd name="T87" fmla="*/ 1 h 12"/>
                <a:gd name="T88" fmla="*/ 14 w 26"/>
                <a:gd name="T89" fmla="*/ 5 h 12"/>
                <a:gd name="T90" fmla="*/ 0 w 26"/>
                <a:gd name="T9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3" y="4"/>
                    <a:pt x="4" y="8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9"/>
                    <a:pt x="23" y="6"/>
                    <a:pt x="26" y="1"/>
                  </a:cubicBezTo>
                  <a:cubicBezTo>
                    <a:pt x="22" y="4"/>
                    <a:pt x="18" y="5"/>
                    <a:pt x="14" y="5"/>
                  </a:cubicBezTo>
                  <a:cubicBezTo>
                    <a:pt x="10" y="5"/>
                    <a:pt x="5" y="4"/>
                    <a:pt x="0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5" name="Freeform 18"/>
            <p:cNvSpPr/>
            <p:nvPr/>
          </p:nvSpPr>
          <p:spPr bwMode="auto">
            <a:xfrm>
              <a:off x="8180388" y="5383213"/>
              <a:ext cx="14288" cy="11113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4 h 4"/>
                <a:gd name="T4" fmla="*/ 0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2" y="2"/>
                    <a:pt x="3" y="3"/>
                    <a:pt x="5" y="4"/>
                  </a:cubicBezTo>
                  <a:cubicBezTo>
                    <a:pt x="4" y="3"/>
                    <a:pt x="2" y="1"/>
                    <a:pt x="0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6" name="Freeform 19"/>
            <p:cNvSpPr>
              <a:spLocks noEditPoints="1"/>
            </p:cNvSpPr>
            <p:nvPr/>
          </p:nvSpPr>
          <p:spPr bwMode="auto">
            <a:xfrm>
              <a:off x="8270876" y="5346701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7" name="Freeform 20"/>
            <p:cNvSpPr/>
            <p:nvPr/>
          </p:nvSpPr>
          <p:spPr bwMode="auto">
            <a:xfrm>
              <a:off x="8235951" y="5319713"/>
              <a:ext cx="46038" cy="33338"/>
            </a:xfrm>
            <a:custGeom>
              <a:avLst/>
              <a:gdLst>
                <a:gd name="T0" fmla="*/ 4 w 16"/>
                <a:gd name="T1" fmla="*/ 0 h 12"/>
                <a:gd name="T2" fmla="*/ 0 w 16"/>
                <a:gd name="T3" fmla="*/ 3 h 12"/>
                <a:gd name="T4" fmla="*/ 13 w 16"/>
                <a:gd name="T5" fmla="*/ 12 h 12"/>
                <a:gd name="T6" fmla="*/ 13 w 16"/>
                <a:gd name="T7" fmla="*/ 11 h 12"/>
                <a:gd name="T8" fmla="*/ 12 w 16"/>
                <a:gd name="T9" fmla="*/ 10 h 12"/>
                <a:gd name="T10" fmla="*/ 12 w 16"/>
                <a:gd name="T11" fmla="*/ 10 h 12"/>
                <a:gd name="T12" fmla="*/ 12 w 16"/>
                <a:gd name="T13" fmla="*/ 10 h 12"/>
                <a:gd name="T14" fmla="*/ 12 w 16"/>
                <a:gd name="T15" fmla="*/ 10 h 12"/>
                <a:gd name="T16" fmla="*/ 13 w 16"/>
                <a:gd name="T17" fmla="*/ 10 h 12"/>
                <a:gd name="T18" fmla="*/ 13 w 16"/>
                <a:gd name="T19" fmla="*/ 10 h 12"/>
                <a:gd name="T20" fmla="*/ 16 w 16"/>
                <a:gd name="T21" fmla="*/ 3 h 12"/>
                <a:gd name="T22" fmla="*/ 14 w 16"/>
                <a:gd name="T23" fmla="*/ 4 h 12"/>
                <a:gd name="T24" fmla="*/ 9 w 16"/>
                <a:gd name="T25" fmla="*/ 2 h 12"/>
                <a:gd name="T26" fmla="*/ 4 w 16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2">
                  <a:moveTo>
                    <a:pt x="4" y="0"/>
                  </a:moveTo>
                  <a:cubicBezTo>
                    <a:pt x="2" y="0"/>
                    <a:pt x="1" y="1"/>
                    <a:pt x="0" y="3"/>
                  </a:cubicBezTo>
                  <a:cubicBezTo>
                    <a:pt x="7" y="3"/>
                    <a:pt x="8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8"/>
                    <a:pt x="15" y="6"/>
                    <a:pt x="16" y="3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2" y="4"/>
                    <a:pt x="11" y="3"/>
                    <a:pt x="9" y="2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8" name="Freeform 21"/>
            <p:cNvSpPr/>
            <p:nvPr/>
          </p:nvSpPr>
          <p:spPr bwMode="auto">
            <a:xfrm>
              <a:off x="6726238" y="3629026"/>
              <a:ext cx="1241425" cy="960438"/>
            </a:xfrm>
            <a:custGeom>
              <a:avLst/>
              <a:gdLst>
                <a:gd name="T0" fmla="*/ 369 w 443"/>
                <a:gd name="T1" fmla="*/ 252 h 343"/>
                <a:gd name="T2" fmla="*/ 295 w 443"/>
                <a:gd name="T3" fmla="*/ 325 h 343"/>
                <a:gd name="T4" fmla="*/ 287 w 443"/>
                <a:gd name="T5" fmla="*/ 329 h 343"/>
                <a:gd name="T6" fmla="*/ 219 w 443"/>
                <a:gd name="T7" fmla="*/ 343 h 343"/>
                <a:gd name="T8" fmla="*/ 194 w 443"/>
                <a:gd name="T9" fmla="*/ 342 h 343"/>
                <a:gd name="T10" fmla="*/ 140 w 443"/>
                <a:gd name="T11" fmla="*/ 335 h 343"/>
                <a:gd name="T12" fmla="*/ 79 w 443"/>
                <a:gd name="T13" fmla="*/ 314 h 343"/>
                <a:gd name="T14" fmla="*/ 7 w 443"/>
                <a:gd name="T15" fmla="*/ 235 h 343"/>
                <a:gd name="T16" fmla="*/ 22 w 443"/>
                <a:gd name="T17" fmla="*/ 166 h 343"/>
                <a:gd name="T18" fmla="*/ 29 w 443"/>
                <a:gd name="T19" fmla="*/ 95 h 343"/>
                <a:gd name="T20" fmla="*/ 28 w 443"/>
                <a:gd name="T21" fmla="*/ 93 h 343"/>
                <a:gd name="T22" fmla="*/ 126 w 443"/>
                <a:gd name="T23" fmla="*/ 36 h 343"/>
                <a:gd name="T24" fmla="*/ 100 w 443"/>
                <a:gd name="T25" fmla="*/ 87 h 343"/>
                <a:gd name="T26" fmla="*/ 248 w 443"/>
                <a:gd name="T27" fmla="*/ 0 h 343"/>
                <a:gd name="T28" fmla="*/ 300 w 443"/>
                <a:gd name="T29" fmla="*/ 116 h 343"/>
                <a:gd name="T30" fmla="*/ 319 w 443"/>
                <a:gd name="T31" fmla="*/ 101 h 343"/>
                <a:gd name="T32" fmla="*/ 369 w 443"/>
                <a:gd name="T33" fmla="*/ 161 h 343"/>
                <a:gd name="T34" fmla="*/ 371 w 443"/>
                <a:gd name="T35" fmla="*/ 165 h 343"/>
                <a:gd name="T36" fmla="*/ 392 w 443"/>
                <a:gd name="T37" fmla="*/ 158 h 343"/>
                <a:gd name="T38" fmla="*/ 418 w 443"/>
                <a:gd name="T39" fmla="*/ 168 h 343"/>
                <a:gd name="T40" fmla="*/ 369 w 443"/>
                <a:gd name="T41" fmla="*/ 252 h 343"/>
                <a:gd name="T42" fmla="*/ 369 w 443"/>
                <a:gd name="T43" fmla="*/ 25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3" h="343">
                  <a:moveTo>
                    <a:pt x="369" y="252"/>
                  </a:moveTo>
                  <a:cubicBezTo>
                    <a:pt x="365" y="260"/>
                    <a:pt x="346" y="301"/>
                    <a:pt x="295" y="325"/>
                  </a:cubicBezTo>
                  <a:cubicBezTo>
                    <a:pt x="292" y="326"/>
                    <a:pt x="289" y="327"/>
                    <a:pt x="287" y="329"/>
                  </a:cubicBezTo>
                  <a:cubicBezTo>
                    <a:pt x="268" y="336"/>
                    <a:pt x="246" y="342"/>
                    <a:pt x="219" y="343"/>
                  </a:cubicBezTo>
                  <a:cubicBezTo>
                    <a:pt x="211" y="343"/>
                    <a:pt x="203" y="343"/>
                    <a:pt x="194" y="342"/>
                  </a:cubicBezTo>
                  <a:cubicBezTo>
                    <a:pt x="175" y="341"/>
                    <a:pt x="157" y="339"/>
                    <a:pt x="140" y="335"/>
                  </a:cubicBezTo>
                  <a:cubicBezTo>
                    <a:pt x="117" y="330"/>
                    <a:pt x="97" y="323"/>
                    <a:pt x="79" y="314"/>
                  </a:cubicBezTo>
                  <a:cubicBezTo>
                    <a:pt x="36" y="292"/>
                    <a:pt x="11" y="262"/>
                    <a:pt x="7" y="235"/>
                  </a:cubicBezTo>
                  <a:cubicBezTo>
                    <a:pt x="0" y="190"/>
                    <a:pt x="22" y="166"/>
                    <a:pt x="22" y="166"/>
                  </a:cubicBezTo>
                  <a:cubicBezTo>
                    <a:pt x="24" y="146"/>
                    <a:pt x="29" y="95"/>
                    <a:pt x="29" y="95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78" y="73"/>
                    <a:pt x="126" y="36"/>
                    <a:pt x="126" y="36"/>
                  </a:cubicBezTo>
                  <a:cubicBezTo>
                    <a:pt x="126" y="36"/>
                    <a:pt x="84" y="69"/>
                    <a:pt x="100" y="87"/>
                  </a:cubicBezTo>
                  <a:cubicBezTo>
                    <a:pt x="115" y="104"/>
                    <a:pt x="207" y="55"/>
                    <a:pt x="248" y="0"/>
                  </a:cubicBezTo>
                  <a:cubicBezTo>
                    <a:pt x="249" y="8"/>
                    <a:pt x="263" y="118"/>
                    <a:pt x="300" y="116"/>
                  </a:cubicBezTo>
                  <a:cubicBezTo>
                    <a:pt x="310" y="115"/>
                    <a:pt x="316" y="108"/>
                    <a:pt x="319" y="101"/>
                  </a:cubicBezTo>
                  <a:cubicBezTo>
                    <a:pt x="328" y="125"/>
                    <a:pt x="346" y="156"/>
                    <a:pt x="369" y="161"/>
                  </a:cubicBezTo>
                  <a:cubicBezTo>
                    <a:pt x="371" y="165"/>
                    <a:pt x="371" y="165"/>
                    <a:pt x="371" y="165"/>
                  </a:cubicBezTo>
                  <a:cubicBezTo>
                    <a:pt x="377" y="162"/>
                    <a:pt x="385" y="159"/>
                    <a:pt x="392" y="158"/>
                  </a:cubicBezTo>
                  <a:cubicBezTo>
                    <a:pt x="401" y="157"/>
                    <a:pt x="410" y="159"/>
                    <a:pt x="418" y="168"/>
                  </a:cubicBezTo>
                  <a:cubicBezTo>
                    <a:pt x="443" y="195"/>
                    <a:pt x="431" y="261"/>
                    <a:pt x="369" y="252"/>
                  </a:cubicBezTo>
                  <a:cubicBezTo>
                    <a:pt x="369" y="252"/>
                    <a:pt x="369" y="252"/>
                    <a:pt x="369" y="252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9" name="Rectangle 22"/>
            <p:cNvSpPr>
              <a:spLocks noChangeArrowheads="1"/>
            </p:cNvSpPr>
            <p:nvPr/>
          </p:nvSpPr>
          <p:spPr bwMode="auto">
            <a:xfrm>
              <a:off x="7080251" y="3729038"/>
              <a:ext cx="1588" cy="1588"/>
            </a:xfrm>
            <a:prstGeom prst="rect">
              <a:avLst/>
            </a:pr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0" name="Freeform 23"/>
            <p:cNvSpPr/>
            <p:nvPr/>
          </p:nvSpPr>
          <p:spPr bwMode="auto">
            <a:xfrm>
              <a:off x="7080251" y="37290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1" name="Freeform 24"/>
            <p:cNvSpPr>
              <a:spLocks noEditPoints="1"/>
            </p:cNvSpPr>
            <p:nvPr/>
          </p:nvSpPr>
          <p:spPr bwMode="auto">
            <a:xfrm>
              <a:off x="6802438" y="3894138"/>
              <a:ext cx="6350" cy="47625"/>
            </a:xfrm>
            <a:custGeom>
              <a:avLst/>
              <a:gdLst>
                <a:gd name="T0" fmla="*/ 2 w 2"/>
                <a:gd name="T1" fmla="*/ 0 h 17"/>
                <a:gd name="T2" fmla="*/ 0 w 2"/>
                <a:gd name="T3" fmla="*/ 17 h 17"/>
                <a:gd name="T4" fmla="*/ 0 w 2"/>
                <a:gd name="T5" fmla="*/ 17 h 17"/>
                <a:gd name="T6" fmla="*/ 2 w 2"/>
                <a:gd name="T7" fmla="*/ 0 h 17"/>
                <a:gd name="T8" fmla="*/ 2 w 2"/>
                <a:gd name="T9" fmla="*/ 0 h 17"/>
                <a:gd name="T10" fmla="*/ 2 w 2"/>
                <a:gd name="T11" fmla="*/ 0 h 17"/>
                <a:gd name="T12" fmla="*/ 2 w 2"/>
                <a:gd name="T13" fmla="*/ 0 h 17"/>
                <a:gd name="T14" fmla="*/ 2 w 2"/>
                <a:gd name="T15" fmla="*/ 0 h 17"/>
                <a:gd name="T16" fmla="*/ 2 w 2"/>
                <a:gd name="T17" fmla="*/ 0 h 17"/>
                <a:gd name="T18" fmla="*/ 2 w 2"/>
                <a:gd name="T19" fmla="*/ 0 h 17"/>
                <a:gd name="T20" fmla="*/ 2 w 2"/>
                <a:gd name="T21" fmla="*/ 0 h 17"/>
                <a:gd name="T22" fmla="*/ 2 w 2"/>
                <a:gd name="T23" fmla="*/ 0 h 17"/>
                <a:gd name="T24" fmla="*/ 2 w 2"/>
                <a:gd name="T25" fmla="*/ 0 h 17"/>
                <a:gd name="T26" fmla="*/ 2 w 2"/>
                <a:gd name="T27" fmla="*/ 0 h 17"/>
                <a:gd name="T28" fmla="*/ 2 w 2"/>
                <a:gd name="T29" fmla="*/ 0 h 17"/>
                <a:gd name="T30" fmla="*/ 2 w 2"/>
                <a:gd name="T31" fmla="*/ 0 h 17"/>
                <a:gd name="T32" fmla="*/ 2 w 2"/>
                <a:gd name="T33" fmla="*/ 0 h 17"/>
                <a:gd name="T34" fmla="*/ 2 w 2"/>
                <a:gd name="T35" fmla="*/ 0 h 17"/>
                <a:gd name="T36" fmla="*/ 2 w 2"/>
                <a:gd name="T37" fmla="*/ 0 h 17"/>
                <a:gd name="T38" fmla="*/ 2 w 2"/>
                <a:gd name="T39" fmla="*/ 0 h 17"/>
                <a:gd name="T40" fmla="*/ 2 w 2"/>
                <a:gd name="T41" fmla="*/ 0 h 17"/>
                <a:gd name="T42" fmla="*/ 2 w 2"/>
                <a:gd name="T43" fmla="*/ 0 h 17"/>
                <a:gd name="T44" fmla="*/ 2 w 2"/>
                <a:gd name="T45" fmla="*/ 0 h 17"/>
                <a:gd name="T46" fmla="*/ 2 w 2"/>
                <a:gd name="T47" fmla="*/ 0 h 17"/>
                <a:gd name="T48" fmla="*/ 2 w 2"/>
                <a:gd name="T49" fmla="*/ 0 h 17"/>
                <a:gd name="T50" fmla="*/ 2 w 2"/>
                <a:gd name="T51" fmla="*/ 0 h 17"/>
                <a:gd name="T52" fmla="*/ 2 w 2"/>
                <a:gd name="T53" fmla="*/ 0 h 17"/>
                <a:gd name="T54" fmla="*/ 2 w 2"/>
                <a:gd name="T55" fmla="*/ 0 h 17"/>
                <a:gd name="T56" fmla="*/ 2 w 2"/>
                <a:gd name="T57" fmla="*/ 0 h 17"/>
                <a:gd name="T58" fmla="*/ 2 w 2"/>
                <a:gd name="T59" fmla="*/ 0 h 17"/>
                <a:gd name="T60" fmla="*/ 2 w 2"/>
                <a:gd name="T61" fmla="*/ 0 h 17"/>
                <a:gd name="T62" fmla="*/ 2 w 2"/>
                <a:gd name="T63" fmla="*/ 0 h 17"/>
                <a:gd name="T64" fmla="*/ 2 w 2"/>
                <a:gd name="T65" fmla="*/ 0 h 17"/>
                <a:gd name="T66" fmla="*/ 2 w 2"/>
                <a:gd name="T67" fmla="*/ 0 h 17"/>
                <a:gd name="T68" fmla="*/ 2 w 2"/>
                <a:gd name="T69" fmla="*/ 0 h 17"/>
                <a:gd name="T70" fmla="*/ 2 w 2"/>
                <a:gd name="T71" fmla="*/ 0 h 17"/>
                <a:gd name="T72" fmla="*/ 2 w 2"/>
                <a:gd name="T73" fmla="*/ 0 h 17"/>
                <a:gd name="T74" fmla="*/ 2 w 2"/>
                <a:gd name="T75" fmla="*/ 0 h 17"/>
                <a:gd name="T76" fmla="*/ 2 w 2"/>
                <a:gd name="T77" fmla="*/ 0 h 17"/>
                <a:gd name="T78" fmla="*/ 2 w 2"/>
                <a:gd name="T79" fmla="*/ 0 h 17"/>
                <a:gd name="T80" fmla="*/ 2 w 2"/>
                <a:gd name="T81" fmla="*/ 0 h 17"/>
                <a:gd name="T82" fmla="*/ 2 w 2"/>
                <a:gd name="T83" fmla="*/ 0 h 17"/>
                <a:gd name="T84" fmla="*/ 2 w 2"/>
                <a:gd name="T85" fmla="*/ 0 h 17"/>
                <a:gd name="T86" fmla="*/ 2 w 2"/>
                <a:gd name="T87" fmla="*/ 0 h 17"/>
                <a:gd name="T88" fmla="*/ 2 w 2"/>
                <a:gd name="T89" fmla="*/ 0 h 17"/>
                <a:gd name="T90" fmla="*/ 2 w 2"/>
                <a:gd name="T91" fmla="*/ 0 h 17"/>
                <a:gd name="T92" fmla="*/ 2 w 2"/>
                <a:gd name="T93" fmla="*/ 0 h 17"/>
                <a:gd name="T94" fmla="*/ 2 w 2"/>
                <a:gd name="T95" fmla="*/ 0 h 17"/>
                <a:gd name="T96" fmla="*/ 2 w 2"/>
                <a:gd name="T97" fmla="*/ 0 h 17"/>
                <a:gd name="T98" fmla="*/ 2 w 2"/>
                <a:gd name="T99" fmla="*/ 0 h 17"/>
                <a:gd name="T100" fmla="*/ 2 w 2"/>
                <a:gd name="T101" fmla="*/ 0 h 17"/>
                <a:gd name="T102" fmla="*/ 2 w 2"/>
                <a:gd name="T103" fmla="*/ 0 h 17"/>
                <a:gd name="T104" fmla="*/ 2 w 2"/>
                <a:gd name="T105" fmla="*/ 0 h 17"/>
                <a:gd name="T106" fmla="*/ 2 w 2"/>
                <a:gd name="T107" fmla="*/ 0 h 17"/>
                <a:gd name="T108" fmla="*/ 2 w 2"/>
                <a:gd name="T10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" h="17">
                  <a:moveTo>
                    <a:pt x="2" y="0"/>
                  </a:moveTo>
                  <a:cubicBezTo>
                    <a:pt x="2" y="2"/>
                    <a:pt x="1" y="9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9"/>
                    <a:pt x="2" y="2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2" name="Freeform 25"/>
            <p:cNvSpPr/>
            <p:nvPr/>
          </p:nvSpPr>
          <p:spPr bwMode="auto">
            <a:xfrm>
              <a:off x="6802438" y="3629026"/>
              <a:ext cx="619125" cy="312738"/>
            </a:xfrm>
            <a:custGeom>
              <a:avLst/>
              <a:gdLst>
                <a:gd name="T0" fmla="*/ 221 w 221"/>
                <a:gd name="T1" fmla="*/ 0 h 112"/>
                <a:gd name="T2" fmla="*/ 220 w 221"/>
                <a:gd name="T3" fmla="*/ 1 h 112"/>
                <a:gd name="T4" fmla="*/ 220 w 221"/>
                <a:gd name="T5" fmla="*/ 2 h 112"/>
                <a:gd name="T6" fmla="*/ 219 w 221"/>
                <a:gd name="T7" fmla="*/ 2 h 112"/>
                <a:gd name="T8" fmla="*/ 219 w 221"/>
                <a:gd name="T9" fmla="*/ 3 h 112"/>
                <a:gd name="T10" fmla="*/ 218 w 221"/>
                <a:gd name="T11" fmla="*/ 4 h 112"/>
                <a:gd name="T12" fmla="*/ 194 w 221"/>
                <a:gd name="T13" fmla="*/ 29 h 112"/>
                <a:gd name="T14" fmla="*/ 194 w 221"/>
                <a:gd name="T15" fmla="*/ 29 h 112"/>
                <a:gd name="T16" fmla="*/ 194 w 221"/>
                <a:gd name="T17" fmla="*/ 29 h 112"/>
                <a:gd name="T18" fmla="*/ 193 w 221"/>
                <a:gd name="T19" fmla="*/ 30 h 112"/>
                <a:gd name="T20" fmla="*/ 193 w 221"/>
                <a:gd name="T21" fmla="*/ 30 h 112"/>
                <a:gd name="T22" fmla="*/ 192 w 221"/>
                <a:gd name="T23" fmla="*/ 31 h 112"/>
                <a:gd name="T24" fmla="*/ 83 w 221"/>
                <a:gd name="T25" fmla="*/ 90 h 112"/>
                <a:gd name="T26" fmla="*/ 83 w 221"/>
                <a:gd name="T27" fmla="*/ 90 h 112"/>
                <a:gd name="T28" fmla="*/ 73 w 221"/>
                <a:gd name="T29" fmla="*/ 87 h 112"/>
                <a:gd name="T30" fmla="*/ 99 w 221"/>
                <a:gd name="T31" fmla="*/ 36 h 112"/>
                <a:gd name="T32" fmla="*/ 7 w 221"/>
                <a:gd name="T33" fmla="*/ 91 h 112"/>
                <a:gd name="T34" fmla="*/ 7 w 221"/>
                <a:gd name="T35" fmla="*/ 91 h 112"/>
                <a:gd name="T36" fmla="*/ 6 w 221"/>
                <a:gd name="T37" fmla="*/ 91 h 112"/>
                <a:gd name="T38" fmla="*/ 2 w 221"/>
                <a:gd name="T39" fmla="*/ 93 h 112"/>
                <a:gd name="T40" fmla="*/ 1 w 221"/>
                <a:gd name="T41" fmla="*/ 93 h 112"/>
                <a:gd name="T42" fmla="*/ 2 w 221"/>
                <a:gd name="T43" fmla="*/ 95 h 112"/>
                <a:gd name="T44" fmla="*/ 2 w 221"/>
                <a:gd name="T45" fmla="*/ 95 h 112"/>
                <a:gd name="T46" fmla="*/ 2 w 221"/>
                <a:gd name="T47" fmla="*/ 95 h 112"/>
                <a:gd name="T48" fmla="*/ 2 w 221"/>
                <a:gd name="T49" fmla="*/ 95 h 112"/>
                <a:gd name="T50" fmla="*/ 2 w 221"/>
                <a:gd name="T51" fmla="*/ 95 h 112"/>
                <a:gd name="T52" fmla="*/ 2 w 221"/>
                <a:gd name="T53" fmla="*/ 95 h 112"/>
                <a:gd name="T54" fmla="*/ 2 w 221"/>
                <a:gd name="T55" fmla="*/ 95 h 112"/>
                <a:gd name="T56" fmla="*/ 2 w 221"/>
                <a:gd name="T57" fmla="*/ 95 h 112"/>
                <a:gd name="T58" fmla="*/ 2 w 221"/>
                <a:gd name="T59" fmla="*/ 95 h 112"/>
                <a:gd name="T60" fmla="*/ 2 w 221"/>
                <a:gd name="T61" fmla="*/ 95 h 112"/>
                <a:gd name="T62" fmla="*/ 2 w 221"/>
                <a:gd name="T63" fmla="*/ 95 h 112"/>
                <a:gd name="T64" fmla="*/ 2 w 221"/>
                <a:gd name="T65" fmla="*/ 95 h 112"/>
                <a:gd name="T66" fmla="*/ 2 w 221"/>
                <a:gd name="T67" fmla="*/ 95 h 112"/>
                <a:gd name="T68" fmla="*/ 2 w 221"/>
                <a:gd name="T69" fmla="*/ 95 h 112"/>
                <a:gd name="T70" fmla="*/ 2 w 221"/>
                <a:gd name="T71" fmla="*/ 95 h 112"/>
                <a:gd name="T72" fmla="*/ 2 w 221"/>
                <a:gd name="T73" fmla="*/ 95 h 112"/>
                <a:gd name="T74" fmla="*/ 2 w 221"/>
                <a:gd name="T75" fmla="*/ 95 h 112"/>
                <a:gd name="T76" fmla="*/ 2 w 221"/>
                <a:gd name="T77" fmla="*/ 95 h 112"/>
                <a:gd name="T78" fmla="*/ 2 w 221"/>
                <a:gd name="T79" fmla="*/ 95 h 112"/>
                <a:gd name="T80" fmla="*/ 52 w 221"/>
                <a:gd name="T81" fmla="*/ 89 h 112"/>
                <a:gd name="T82" fmla="*/ 221 w 221"/>
                <a:gd name="T83" fmla="*/ 6 h 112"/>
                <a:gd name="T84" fmla="*/ 221 w 221"/>
                <a:gd name="T8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112">
                  <a:moveTo>
                    <a:pt x="221" y="0"/>
                  </a:move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221" y="1"/>
                    <a:pt x="221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20" y="1"/>
                    <a:pt x="220" y="2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3"/>
                  </a:cubicBezTo>
                  <a:cubicBezTo>
                    <a:pt x="219" y="3"/>
                    <a:pt x="219" y="3"/>
                    <a:pt x="219" y="3"/>
                  </a:cubicBezTo>
                  <a:cubicBezTo>
                    <a:pt x="219" y="3"/>
                    <a:pt x="218" y="3"/>
                    <a:pt x="218" y="3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1" y="13"/>
                    <a:pt x="203" y="21"/>
                    <a:pt x="194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30"/>
                    <a:pt x="193" y="30"/>
                    <a:pt x="193" y="30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93" y="30"/>
                    <a:pt x="192" y="30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55" y="64"/>
                    <a:pt x="105" y="90"/>
                    <a:pt x="83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78" y="90"/>
                    <a:pt x="75" y="89"/>
                    <a:pt x="73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0" y="84"/>
                    <a:pt x="69" y="81"/>
                    <a:pt x="69" y="77"/>
                  </a:cubicBezTo>
                  <a:cubicBezTo>
                    <a:pt x="69" y="60"/>
                    <a:pt x="98" y="37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8" y="37"/>
                    <a:pt x="54" y="70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3" y="92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7"/>
                    <a:pt x="1" y="104"/>
                    <a:pt x="0" y="112"/>
                  </a:cubicBezTo>
                  <a:cubicBezTo>
                    <a:pt x="19" y="108"/>
                    <a:pt x="36" y="100"/>
                    <a:pt x="52" y="89"/>
                  </a:cubicBezTo>
                  <a:cubicBezTo>
                    <a:pt x="56" y="93"/>
                    <a:pt x="61" y="96"/>
                    <a:pt x="68" y="98"/>
                  </a:cubicBezTo>
                  <a:cubicBezTo>
                    <a:pt x="131" y="98"/>
                    <a:pt x="191" y="57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3"/>
                    <a:pt x="221" y="1"/>
                    <a:pt x="221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3" name="Freeform 26"/>
            <p:cNvSpPr/>
            <p:nvPr/>
          </p:nvSpPr>
          <p:spPr bwMode="auto">
            <a:xfrm>
              <a:off x="7604126" y="3911601"/>
              <a:ext cx="153988" cy="168275"/>
            </a:xfrm>
            <a:custGeom>
              <a:avLst/>
              <a:gdLst>
                <a:gd name="T0" fmla="*/ 6 w 55"/>
                <a:gd name="T1" fmla="*/ 0 h 60"/>
                <a:gd name="T2" fmla="*/ 6 w 55"/>
                <a:gd name="T3" fmla="*/ 0 h 60"/>
                <a:gd name="T4" fmla="*/ 6 w 55"/>
                <a:gd name="T5" fmla="*/ 0 h 60"/>
                <a:gd name="T6" fmla="*/ 6 w 55"/>
                <a:gd name="T7" fmla="*/ 0 h 60"/>
                <a:gd name="T8" fmla="*/ 6 w 55"/>
                <a:gd name="T9" fmla="*/ 0 h 60"/>
                <a:gd name="T10" fmla="*/ 0 w 55"/>
                <a:gd name="T11" fmla="*/ 9 h 60"/>
                <a:gd name="T12" fmla="*/ 3 w 55"/>
                <a:gd name="T13" fmla="*/ 16 h 60"/>
                <a:gd name="T14" fmla="*/ 55 w 55"/>
                <a:gd name="T15" fmla="*/ 60 h 60"/>
                <a:gd name="T16" fmla="*/ 6 w 55"/>
                <a:gd name="T17" fmla="*/ 0 h 60"/>
                <a:gd name="T18" fmla="*/ 6 w 55"/>
                <a:gd name="T19" fmla="*/ 0 h 60"/>
                <a:gd name="T20" fmla="*/ 6 w 55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60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3"/>
                    <a:pt x="3" y="6"/>
                    <a:pt x="0" y="9"/>
                  </a:cubicBezTo>
                  <a:cubicBezTo>
                    <a:pt x="1" y="11"/>
                    <a:pt x="2" y="13"/>
                    <a:pt x="3" y="16"/>
                  </a:cubicBezTo>
                  <a:cubicBezTo>
                    <a:pt x="12" y="38"/>
                    <a:pt x="32" y="59"/>
                    <a:pt x="55" y="60"/>
                  </a:cubicBezTo>
                  <a:cubicBezTo>
                    <a:pt x="33" y="54"/>
                    <a:pt x="15" y="24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4" name="Freeform 27"/>
            <p:cNvSpPr/>
            <p:nvPr/>
          </p:nvSpPr>
          <p:spPr bwMode="auto">
            <a:xfrm>
              <a:off x="6359526" y="5226051"/>
              <a:ext cx="1423988" cy="782638"/>
            </a:xfrm>
            <a:custGeom>
              <a:avLst/>
              <a:gdLst>
                <a:gd name="T0" fmla="*/ 257 w 508"/>
                <a:gd name="T1" fmla="*/ 156 h 279"/>
                <a:gd name="T2" fmla="*/ 256 w 508"/>
                <a:gd name="T3" fmla="*/ 156 h 279"/>
                <a:gd name="T4" fmla="*/ 143 w 508"/>
                <a:gd name="T5" fmla="*/ 167 h 279"/>
                <a:gd name="T6" fmla="*/ 138 w 508"/>
                <a:gd name="T7" fmla="*/ 155 h 279"/>
                <a:gd name="T8" fmla="*/ 136 w 508"/>
                <a:gd name="T9" fmla="*/ 150 h 279"/>
                <a:gd name="T10" fmla="*/ 136 w 508"/>
                <a:gd name="T11" fmla="*/ 150 h 279"/>
                <a:gd name="T12" fmla="*/ 22 w 508"/>
                <a:gd name="T13" fmla="*/ 16 h 279"/>
                <a:gd name="T14" fmla="*/ 0 w 508"/>
                <a:gd name="T15" fmla="*/ 20 h 279"/>
                <a:gd name="T16" fmla="*/ 26 w 508"/>
                <a:gd name="T17" fmla="*/ 8 h 279"/>
                <a:gd name="T18" fmla="*/ 26 w 508"/>
                <a:gd name="T19" fmla="*/ 8 h 279"/>
                <a:gd name="T20" fmla="*/ 31 w 508"/>
                <a:gd name="T21" fmla="*/ 7 h 279"/>
                <a:gd name="T22" fmla="*/ 32 w 508"/>
                <a:gd name="T23" fmla="*/ 7 h 279"/>
                <a:gd name="T24" fmla="*/ 113 w 508"/>
                <a:gd name="T25" fmla="*/ 9 h 279"/>
                <a:gd name="T26" fmla="*/ 115 w 508"/>
                <a:gd name="T27" fmla="*/ 9 h 279"/>
                <a:gd name="T28" fmla="*/ 323 w 508"/>
                <a:gd name="T29" fmla="*/ 106 h 279"/>
                <a:gd name="T30" fmla="*/ 479 w 508"/>
                <a:gd name="T31" fmla="*/ 101 h 279"/>
                <a:gd name="T32" fmla="*/ 508 w 508"/>
                <a:gd name="T33" fmla="*/ 217 h 279"/>
                <a:gd name="T34" fmla="*/ 461 w 508"/>
                <a:gd name="T35" fmla="*/ 258 h 279"/>
                <a:gd name="T36" fmla="*/ 418 w 508"/>
                <a:gd name="T37" fmla="*/ 270 h 279"/>
                <a:gd name="T38" fmla="*/ 322 w 508"/>
                <a:gd name="T39" fmla="*/ 272 h 279"/>
                <a:gd name="T40" fmla="*/ 280 w 508"/>
                <a:gd name="T41" fmla="*/ 257 h 279"/>
                <a:gd name="T42" fmla="*/ 257 w 508"/>
                <a:gd name="T43" fmla="*/ 156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8" h="279">
                  <a:moveTo>
                    <a:pt x="257" y="156"/>
                  </a:moveTo>
                  <a:cubicBezTo>
                    <a:pt x="256" y="156"/>
                    <a:pt x="256" y="156"/>
                    <a:pt x="256" y="15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1" y="163"/>
                    <a:pt x="139" y="159"/>
                    <a:pt x="138" y="155"/>
                  </a:cubicBezTo>
                  <a:cubicBezTo>
                    <a:pt x="137" y="153"/>
                    <a:pt x="136" y="152"/>
                    <a:pt x="136" y="150"/>
                  </a:cubicBezTo>
                  <a:cubicBezTo>
                    <a:pt x="136" y="150"/>
                    <a:pt x="136" y="150"/>
                    <a:pt x="136" y="150"/>
                  </a:cubicBezTo>
                  <a:cubicBezTo>
                    <a:pt x="116" y="31"/>
                    <a:pt x="55" y="15"/>
                    <a:pt x="22" y="16"/>
                  </a:cubicBezTo>
                  <a:cubicBezTo>
                    <a:pt x="9" y="17"/>
                    <a:pt x="0" y="20"/>
                    <a:pt x="0" y="20"/>
                  </a:cubicBezTo>
                  <a:cubicBezTo>
                    <a:pt x="7" y="14"/>
                    <a:pt x="16" y="11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7"/>
                    <a:pt x="31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66" y="0"/>
                    <a:pt x="109" y="8"/>
                    <a:pt x="113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30" y="25"/>
                    <a:pt x="186" y="80"/>
                    <a:pt x="323" y="106"/>
                  </a:cubicBezTo>
                  <a:cubicBezTo>
                    <a:pt x="401" y="121"/>
                    <a:pt x="450" y="112"/>
                    <a:pt x="479" y="101"/>
                  </a:cubicBezTo>
                  <a:cubicBezTo>
                    <a:pt x="508" y="217"/>
                    <a:pt x="508" y="217"/>
                    <a:pt x="508" y="217"/>
                  </a:cubicBezTo>
                  <a:cubicBezTo>
                    <a:pt x="508" y="217"/>
                    <a:pt x="508" y="239"/>
                    <a:pt x="461" y="258"/>
                  </a:cubicBezTo>
                  <a:cubicBezTo>
                    <a:pt x="450" y="262"/>
                    <a:pt x="436" y="266"/>
                    <a:pt x="418" y="270"/>
                  </a:cubicBezTo>
                  <a:cubicBezTo>
                    <a:pt x="377" y="279"/>
                    <a:pt x="345" y="277"/>
                    <a:pt x="322" y="272"/>
                  </a:cubicBezTo>
                  <a:cubicBezTo>
                    <a:pt x="295" y="266"/>
                    <a:pt x="280" y="257"/>
                    <a:pt x="280" y="257"/>
                  </a:cubicBezTo>
                  <a:cubicBezTo>
                    <a:pt x="279" y="238"/>
                    <a:pt x="267" y="192"/>
                    <a:pt x="257" y="156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5" name="Freeform 28"/>
            <p:cNvSpPr>
              <a:spLocks noEditPoints="1"/>
            </p:cNvSpPr>
            <p:nvPr/>
          </p:nvSpPr>
          <p:spPr bwMode="auto">
            <a:xfrm>
              <a:off x="6721476" y="5291138"/>
              <a:ext cx="157163" cy="103188"/>
            </a:xfrm>
            <a:custGeom>
              <a:avLst/>
              <a:gdLst>
                <a:gd name="T0" fmla="*/ 56 w 56"/>
                <a:gd name="T1" fmla="*/ 37 h 37"/>
                <a:gd name="T2" fmla="*/ 56 w 56"/>
                <a:gd name="T3" fmla="*/ 37 h 37"/>
                <a:gd name="T4" fmla="*/ 56 w 56"/>
                <a:gd name="T5" fmla="*/ 37 h 37"/>
                <a:gd name="T6" fmla="*/ 0 w 56"/>
                <a:gd name="T7" fmla="*/ 0 h 37"/>
                <a:gd name="T8" fmla="*/ 0 w 56"/>
                <a:gd name="T9" fmla="*/ 0 h 37"/>
                <a:gd name="T10" fmla="*/ 1 w 56"/>
                <a:gd name="T11" fmla="*/ 0 h 37"/>
                <a:gd name="T12" fmla="*/ 55 w 56"/>
                <a:gd name="T13" fmla="*/ 37 h 37"/>
                <a:gd name="T14" fmla="*/ 0 w 56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7">
                  <a:moveTo>
                    <a:pt x="56" y="37"/>
                  </a:moveTo>
                  <a:cubicBezTo>
                    <a:pt x="56" y="37"/>
                    <a:pt x="56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2" y="10"/>
                    <a:pt x="30" y="23"/>
                    <a:pt x="55" y="37"/>
                  </a:cubicBezTo>
                  <a:cubicBezTo>
                    <a:pt x="30" y="23"/>
                    <a:pt x="12" y="10"/>
                    <a:pt x="0" y="0"/>
                  </a:cubicBezTo>
                </a:path>
              </a:pathLst>
            </a:custGeom>
            <a:solidFill>
              <a:srgbClr val="C50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6" name="Freeform 29"/>
            <p:cNvSpPr>
              <a:spLocks noEditPoints="1"/>
            </p:cNvSpPr>
            <p:nvPr/>
          </p:nvSpPr>
          <p:spPr bwMode="auto">
            <a:xfrm>
              <a:off x="7261226" y="5510213"/>
              <a:ext cx="439738" cy="36513"/>
            </a:xfrm>
            <a:custGeom>
              <a:avLst/>
              <a:gdLst>
                <a:gd name="T0" fmla="*/ 78 w 157"/>
                <a:gd name="T1" fmla="*/ 13 h 13"/>
                <a:gd name="T2" fmla="*/ 78 w 157"/>
                <a:gd name="T3" fmla="*/ 13 h 13"/>
                <a:gd name="T4" fmla="*/ 78 w 157"/>
                <a:gd name="T5" fmla="*/ 13 h 13"/>
                <a:gd name="T6" fmla="*/ 78 w 157"/>
                <a:gd name="T7" fmla="*/ 13 h 13"/>
                <a:gd name="T8" fmla="*/ 1 w 157"/>
                <a:gd name="T9" fmla="*/ 5 h 13"/>
                <a:gd name="T10" fmla="*/ 1 w 157"/>
                <a:gd name="T11" fmla="*/ 5 h 13"/>
                <a:gd name="T12" fmla="*/ 1 w 157"/>
                <a:gd name="T13" fmla="*/ 5 h 13"/>
                <a:gd name="T14" fmla="*/ 1 w 157"/>
                <a:gd name="T15" fmla="*/ 5 h 13"/>
                <a:gd name="T16" fmla="*/ 1 w 157"/>
                <a:gd name="T17" fmla="*/ 5 h 13"/>
                <a:gd name="T18" fmla="*/ 1 w 157"/>
                <a:gd name="T19" fmla="*/ 5 h 13"/>
                <a:gd name="T20" fmla="*/ 0 w 157"/>
                <a:gd name="T21" fmla="*/ 5 h 13"/>
                <a:gd name="T22" fmla="*/ 0 w 157"/>
                <a:gd name="T23" fmla="*/ 5 h 13"/>
                <a:gd name="T24" fmla="*/ 0 w 157"/>
                <a:gd name="T25" fmla="*/ 5 h 13"/>
                <a:gd name="T26" fmla="*/ 156 w 157"/>
                <a:gd name="T27" fmla="*/ 0 h 13"/>
                <a:gd name="T28" fmla="*/ 78 w 157"/>
                <a:gd name="T29" fmla="*/ 13 h 13"/>
                <a:gd name="T30" fmla="*/ 156 w 157"/>
                <a:gd name="T31" fmla="*/ 0 h 13"/>
                <a:gd name="T32" fmla="*/ 156 w 157"/>
                <a:gd name="T33" fmla="*/ 0 h 13"/>
                <a:gd name="T34" fmla="*/ 156 w 157"/>
                <a:gd name="T35" fmla="*/ 0 h 13"/>
                <a:gd name="T36" fmla="*/ 156 w 157"/>
                <a:gd name="T37" fmla="*/ 0 h 13"/>
                <a:gd name="T38" fmla="*/ 157 w 157"/>
                <a:gd name="T39" fmla="*/ 0 h 13"/>
                <a:gd name="T40" fmla="*/ 157 w 157"/>
                <a:gd name="T41" fmla="*/ 0 h 13"/>
                <a:gd name="T42" fmla="*/ 157 w 157"/>
                <a:gd name="T43" fmla="*/ 0 h 13"/>
                <a:gd name="T44" fmla="*/ 157 w 157"/>
                <a:gd name="T4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3"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56" y="0"/>
                  </a:moveTo>
                  <a:cubicBezTo>
                    <a:pt x="138" y="7"/>
                    <a:pt x="113" y="13"/>
                    <a:pt x="78" y="13"/>
                  </a:cubicBezTo>
                  <a:cubicBezTo>
                    <a:pt x="113" y="13"/>
                    <a:pt x="138" y="7"/>
                    <a:pt x="156" y="0"/>
                  </a:cubicBezTo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moveTo>
                    <a:pt x="15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</a:path>
              </a:pathLst>
            </a:custGeom>
            <a:solidFill>
              <a:srgbClr val="C50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7" name="Freeform 30"/>
            <p:cNvSpPr/>
            <p:nvPr/>
          </p:nvSpPr>
          <p:spPr bwMode="auto">
            <a:xfrm>
              <a:off x="6724651" y="5291138"/>
              <a:ext cx="989013" cy="306388"/>
            </a:xfrm>
            <a:custGeom>
              <a:avLst/>
              <a:gdLst>
                <a:gd name="T0" fmla="*/ 0 w 353"/>
                <a:gd name="T1" fmla="*/ 0 h 109"/>
                <a:gd name="T2" fmla="*/ 1 w 353"/>
                <a:gd name="T3" fmla="*/ 1 h 109"/>
                <a:gd name="T4" fmla="*/ 1 w 353"/>
                <a:gd name="T5" fmla="*/ 1 h 109"/>
                <a:gd name="T6" fmla="*/ 262 w 353"/>
                <a:gd name="T7" fmla="*/ 109 h 109"/>
                <a:gd name="T8" fmla="*/ 262 w 353"/>
                <a:gd name="T9" fmla="*/ 109 h 109"/>
                <a:gd name="T10" fmla="*/ 262 w 353"/>
                <a:gd name="T11" fmla="*/ 109 h 109"/>
                <a:gd name="T12" fmla="*/ 352 w 353"/>
                <a:gd name="T13" fmla="*/ 97 h 109"/>
                <a:gd name="T14" fmla="*/ 352 w 353"/>
                <a:gd name="T15" fmla="*/ 97 h 109"/>
                <a:gd name="T16" fmla="*/ 353 w 353"/>
                <a:gd name="T17" fmla="*/ 97 h 109"/>
                <a:gd name="T18" fmla="*/ 349 w 353"/>
                <a:gd name="T19" fmla="*/ 78 h 109"/>
                <a:gd name="T20" fmla="*/ 349 w 353"/>
                <a:gd name="T21" fmla="*/ 78 h 109"/>
                <a:gd name="T22" fmla="*/ 348 w 353"/>
                <a:gd name="T23" fmla="*/ 78 h 109"/>
                <a:gd name="T24" fmla="*/ 348 w 353"/>
                <a:gd name="T25" fmla="*/ 78 h 109"/>
                <a:gd name="T26" fmla="*/ 348 w 353"/>
                <a:gd name="T27" fmla="*/ 78 h 109"/>
                <a:gd name="T28" fmla="*/ 270 w 353"/>
                <a:gd name="T29" fmla="*/ 91 h 109"/>
                <a:gd name="T30" fmla="*/ 270 w 353"/>
                <a:gd name="T31" fmla="*/ 91 h 109"/>
                <a:gd name="T32" fmla="*/ 270 w 353"/>
                <a:gd name="T33" fmla="*/ 91 h 109"/>
                <a:gd name="T34" fmla="*/ 270 w 353"/>
                <a:gd name="T35" fmla="*/ 91 h 109"/>
                <a:gd name="T36" fmla="*/ 270 w 353"/>
                <a:gd name="T37" fmla="*/ 91 h 109"/>
                <a:gd name="T38" fmla="*/ 193 w 353"/>
                <a:gd name="T39" fmla="*/ 83 h 109"/>
                <a:gd name="T40" fmla="*/ 193 w 353"/>
                <a:gd name="T41" fmla="*/ 83 h 109"/>
                <a:gd name="T42" fmla="*/ 193 w 353"/>
                <a:gd name="T43" fmla="*/ 83 h 109"/>
                <a:gd name="T44" fmla="*/ 193 w 353"/>
                <a:gd name="T45" fmla="*/ 83 h 109"/>
                <a:gd name="T46" fmla="*/ 193 w 353"/>
                <a:gd name="T47" fmla="*/ 83 h 109"/>
                <a:gd name="T48" fmla="*/ 193 w 353"/>
                <a:gd name="T49" fmla="*/ 83 h 109"/>
                <a:gd name="T50" fmla="*/ 193 w 353"/>
                <a:gd name="T51" fmla="*/ 83 h 109"/>
                <a:gd name="T52" fmla="*/ 192 w 353"/>
                <a:gd name="T53" fmla="*/ 83 h 109"/>
                <a:gd name="T54" fmla="*/ 192 w 353"/>
                <a:gd name="T55" fmla="*/ 83 h 109"/>
                <a:gd name="T56" fmla="*/ 55 w 353"/>
                <a:gd name="T57" fmla="*/ 37 h 109"/>
                <a:gd name="T58" fmla="*/ 55 w 353"/>
                <a:gd name="T59" fmla="*/ 37 h 109"/>
                <a:gd name="T60" fmla="*/ 54 w 353"/>
                <a:gd name="T61" fmla="*/ 37 h 109"/>
                <a:gd name="T62" fmla="*/ 0 w 353"/>
                <a:gd name="T6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3" h="109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63" y="70"/>
                    <a:pt x="164" y="109"/>
                    <a:pt x="262" y="109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93" y="109"/>
                    <a:pt x="323" y="105"/>
                    <a:pt x="352" y="97"/>
                  </a:cubicBezTo>
                  <a:cubicBezTo>
                    <a:pt x="352" y="97"/>
                    <a:pt x="352" y="97"/>
                    <a:pt x="352" y="97"/>
                  </a:cubicBezTo>
                  <a:cubicBezTo>
                    <a:pt x="353" y="97"/>
                    <a:pt x="353" y="97"/>
                    <a:pt x="353" y="97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48" y="78"/>
                    <a:pt x="348" y="78"/>
                    <a:pt x="348" y="78"/>
                  </a:cubicBezTo>
                  <a:cubicBezTo>
                    <a:pt x="348" y="78"/>
                    <a:pt x="348" y="78"/>
                    <a:pt x="348" y="78"/>
                  </a:cubicBezTo>
                  <a:cubicBezTo>
                    <a:pt x="348" y="78"/>
                    <a:pt x="348" y="78"/>
                    <a:pt x="348" y="78"/>
                  </a:cubicBezTo>
                  <a:cubicBezTo>
                    <a:pt x="330" y="85"/>
                    <a:pt x="305" y="91"/>
                    <a:pt x="270" y="91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49" y="91"/>
                    <a:pt x="223" y="89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3" y="83"/>
                    <a:pt x="193" y="83"/>
                  </a:cubicBezTo>
                  <a:cubicBezTo>
                    <a:pt x="193" y="83"/>
                    <a:pt x="192" y="83"/>
                    <a:pt x="192" y="83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32" y="71"/>
                    <a:pt x="87" y="54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29" y="23"/>
                    <a:pt x="11" y="10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8" name="Freeform 31"/>
            <p:cNvSpPr/>
            <p:nvPr/>
          </p:nvSpPr>
          <p:spPr bwMode="auto">
            <a:xfrm>
              <a:off x="6359526" y="5226051"/>
              <a:ext cx="1423988" cy="782638"/>
            </a:xfrm>
            <a:custGeom>
              <a:avLst/>
              <a:gdLst>
                <a:gd name="T0" fmla="*/ 483 w 508"/>
                <a:gd name="T1" fmla="*/ 120 h 279"/>
                <a:gd name="T2" fmla="*/ 129 w 508"/>
                <a:gd name="T3" fmla="*/ 23 h 279"/>
                <a:gd name="T4" fmla="*/ 115 w 508"/>
                <a:gd name="T5" fmla="*/ 9 h 279"/>
                <a:gd name="T6" fmla="*/ 113 w 508"/>
                <a:gd name="T7" fmla="*/ 9 h 279"/>
                <a:gd name="T8" fmla="*/ 32 w 508"/>
                <a:gd name="T9" fmla="*/ 7 h 279"/>
                <a:gd name="T10" fmla="*/ 31 w 508"/>
                <a:gd name="T11" fmla="*/ 7 h 279"/>
                <a:gd name="T12" fmla="*/ 26 w 508"/>
                <a:gd name="T13" fmla="*/ 8 h 279"/>
                <a:gd name="T14" fmla="*/ 26 w 508"/>
                <a:gd name="T15" fmla="*/ 8 h 279"/>
                <a:gd name="T16" fmla="*/ 0 w 508"/>
                <a:gd name="T17" fmla="*/ 20 h 279"/>
                <a:gd name="T18" fmla="*/ 22 w 508"/>
                <a:gd name="T19" fmla="*/ 16 h 279"/>
                <a:gd name="T20" fmla="*/ 124 w 508"/>
                <a:gd name="T21" fmla="*/ 102 h 279"/>
                <a:gd name="T22" fmla="*/ 262 w 508"/>
                <a:gd name="T23" fmla="*/ 148 h 279"/>
                <a:gd name="T24" fmla="*/ 254 w 508"/>
                <a:gd name="T25" fmla="*/ 156 h 279"/>
                <a:gd name="T26" fmla="*/ 256 w 508"/>
                <a:gd name="T27" fmla="*/ 156 h 279"/>
                <a:gd name="T28" fmla="*/ 257 w 508"/>
                <a:gd name="T29" fmla="*/ 156 h 279"/>
                <a:gd name="T30" fmla="*/ 280 w 508"/>
                <a:gd name="T31" fmla="*/ 257 h 279"/>
                <a:gd name="T32" fmla="*/ 322 w 508"/>
                <a:gd name="T33" fmla="*/ 272 h 279"/>
                <a:gd name="T34" fmla="*/ 418 w 508"/>
                <a:gd name="T35" fmla="*/ 270 h 279"/>
                <a:gd name="T36" fmla="*/ 461 w 508"/>
                <a:gd name="T37" fmla="*/ 258 h 279"/>
                <a:gd name="T38" fmla="*/ 508 w 508"/>
                <a:gd name="T39" fmla="*/ 217 h 279"/>
                <a:gd name="T40" fmla="*/ 483 w 508"/>
                <a:gd name="T41" fmla="*/ 12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8" h="279">
                  <a:moveTo>
                    <a:pt x="483" y="120"/>
                  </a:moveTo>
                  <a:cubicBezTo>
                    <a:pt x="361" y="154"/>
                    <a:pt x="212" y="115"/>
                    <a:pt x="129" y="23"/>
                  </a:cubicBezTo>
                  <a:cubicBezTo>
                    <a:pt x="123" y="17"/>
                    <a:pt x="118" y="12"/>
                    <a:pt x="115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09" y="8"/>
                    <a:pt x="66" y="0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28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6" y="11"/>
                    <a:pt x="7" y="14"/>
                    <a:pt x="0" y="20"/>
                  </a:cubicBezTo>
                  <a:cubicBezTo>
                    <a:pt x="0" y="20"/>
                    <a:pt x="9" y="17"/>
                    <a:pt x="22" y="16"/>
                  </a:cubicBezTo>
                  <a:cubicBezTo>
                    <a:pt x="50" y="16"/>
                    <a:pt x="98" y="26"/>
                    <a:pt x="124" y="102"/>
                  </a:cubicBezTo>
                  <a:cubicBezTo>
                    <a:pt x="167" y="125"/>
                    <a:pt x="213" y="141"/>
                    <a:pt x="262" y="148"/>
                  </a:cubicBezTo>
                  <a:cubicBezTo>
                    <a:pt x="259" y="151"/>
                    <a:pt x="256" y="153"/>
                    <a:pt x="254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257" y="156"/>
                    <a:pt x="257" y="156"/>
                    <a:pt x="257" y="156"/>
                  </a:cubicBezTo>
                  <a:cubicBezTo>
                    <a:pt x="267" y="192"/>
                    <a:pt x="279" y="238"/>
                    <a:pt x="280" y="257"/>
                  </a:cubicBezTo>
                  <a:cubicBezTo>
                    <a:pt x="280" y="257"/>
                    <a:pt x="295" y="266"/>
                    <a:pt x="322" y="272"/>
                  </a:cubicBezTo>
                  <a:cubicBezTo>
                    <a:pt x="345" y="277"/>
                    <a:pt x="377" y="279"/>
                    <a:pt x="418" y="270"/>
                  </a:cubicBezTo>
                  <a:cubicBezTo>
                    <a:pt x="436" y="266"/>
                    <a:pt x="450" y="262"/>
                    <a:pt x="461" y="258"/>
                  </a:cubicBezTo>
                  <a:cubicBezTo>
                    <a:pt x="508" y="239"/>
                    <a:pt x="508" y="217"/>
                    <a:pt x="508" y="217"/>
                  </a:cubicBezTo>
                  <a:cubicBezTo>
                    <a:pt x="483" y="120"/>
                    <a:pt x="483" y="120"/>
                    <a:pt x="483" y="120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9" name="Freeform 32"/>
            <p:cNvSpPr/>
            <p:nvPr/>
          </p:nvSpPr>
          <p:spPr bwMode="auto">
            <a:xfrm>
              <a:off x="7334251" y="6342063"/>
              <a:ext cx="398463" cy="261938"/>
            </a:xfrm>
            <a:custGeom>
              <a:avLst/>
              <a:gdLst>
                <a:gd name="T0" fmla="*/ 58 w 142"/>
                <a:gd name="T1" fmla="*/ 80 h 93"/>
                <a:gd name="T2" fmla="*/ 33 w 142"/>
                <a:gd name="T3" fmla="*/ 88 h 93"/>
                <a:gd name="T4" fmla="*/ 11 w 142"/>
                <a:gd name="T5" fmla="*/ 93 h 93"/>
                <a:gd name="T6" fmla="*/ 5 w 142"/>
                <a:gd name="T7" fmla="*/ 92 h 93"/>
                <a:gd name="T8" fmla="*/ 36 w 142"/>
                <a:gd name="T9" fmla="*/ 34 h 93"/>
                <a:gd name="T10" fmla="*/ 36 w 142"/>
                <a:gd name="T11" fmla="*/ 33 h 93"/>
                <a:gd name="T12" fmla="*/ 137 w 142"/>
                <a:gd name="T13" fmla="*/ 0 h 93"/>
                <a:gd name="T14" fmla="*/ 138 w 142"/>
                <a:gd name="T15" fmla="*/ 0 h 93"/>
                <a:gd name="T16" fmla="*/ 141 w 142"/>
                <a:gd name="T17" fmla="*/ 26 h 93"/>
                <a:gd name="T18" fmla="*/ 141 w 142"/>
                <a:gd name="T19" fmla="*/ 30 h 93"/>
                <a:gd name="T20" fmla="*/ 141 w 142"/>
                <a:gd name="T21" fmla="*/ 30 h 93"/>
                <a:gd name="T22" fmla="*/ 124 w 142"/>
                <a:gd name="T23" fmla="*/ 47 h 93"/>
                <a:gd name="T24" fmla="*/ 105 w 142"/>
                <a:gd name="T25" fmla="*/ 59 h 93"/>
                <a:gd name="T26" fmla="*/ 84 w 142"/>
                <a:gd name="T27" fmla="*/ 69 h 93"/>
                <a:gd name="T28" fmla="*/ 58 w 142"/>
                <a:gd name="T29" fmla="*/ 8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93">
                  <a:moveTo>
                    <a:pt x="58" y="80"/>
                  </a:moveTo>
                  <a:cubicBezTo>
                    <a:pt x="49" y="83"/>
                    <a:pt x="40" y="86"/>
                    <a:pt x="33" y="88"/>
                  </a:cubicBezTo>
                  <a:cubicBezTo>
                    <a:pt x="23" y="91"/>
                    <a:pt x="16" y="93"/>
                    <a:pt x="11" y="93"/>
                  </a:cubicBezTo>
                  <a:cubicBezTo>
                    <a:pt x="8" y="93"/>
                    <a:pt x="6" y="93"/>
                    <a:pt x="5" y="92"/>
                  </a:cubicBezTo>
                  <a:cubicBezTo>
                    <a:pt x="0" y="81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5" y="33"/>
                    <a:pt x="120" y="31"/>
                    <a:pt x="13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12"/>
                    <a:pt x="141" y="21"/>
                    <a:pt x="141" y="26"/>
                  </a:cubicBezTo>
                  <a:cubicBezTo>
                    <a:pt x="142" y="27"/>
                    <a:pt x="141" y="29"/>
                    <a:pt x="141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5"/>
                    <a:pt x="133" y="41"/>
                    <a:pt x="124" y="47"/>
                  </a:cubicBezTo>
                  <a:cubicBezTo>
                    <a:pt x="118" y="51"/>
                    <a:pt x="112" y="55"/>
                    <a:pt x="105" y="59"/>
                  </a:cubicBezTo>
                  <a:cubicBezTo>
                    <a:pt x="98" y="62"/>
                    <a:pt x="91" y="66"/>
                    <a:pt x="84" y="69"/>
                  </a:cubicBezTo>
                  <a:cubicBezTo>
                    <a:pt x="75" y="73"/>
                    <a:pt x="66" y="77"/>
                    <a:pt x="58" y="80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0" name="Freeform 33"/>
            <p:cNvSpPr/>
            <p:nvPr/>
          </p:nvSpPr>
          <p:spPr bwMode="auto">
            <a:xfrm>
              <a:off x="7681913" y="6426201"/>
              <a:ext cx="55563" cy="68263"/>
            </a:xfrm>
            <a:custGeom>
              <a:avLst/>
              <a:gdLst>
                <a:gd name="T0" fmla="*/ 17 w 20"/>
                <a:gd name="T1" fmla="*/ 0 h 24"/>
                <a:gd name="T2" fmla="*/ 15 w 20"/>
                <a:gd name="T3" fmla="*/ 22 h 24"/>
                <a:gd name="T4" fmla="*/ 0 w 20"/>
                <a:gd name="T5" fmla="*/ 18 h 24"/>
                <a:gd name="T6" fmla="*/ 0 w 20"/>
                <a:gd name="T7" fmla="*/ 18 h 24"/>
                <a:gd name="T8" fmla="*/ 0 w 20"/>
                <a:gd name="T9" fmla="*/ 17 h 24"/>
                <a:gd name="T10" fmla="*/ 17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17" y="0"/>
                  </a:moveTo>
                  <a:cubicBezTo>
                    <a:pt x="17" y="4"/>
                    <a:pt x="20" y="21"/>
                    <a:pt x="15" y="22"/>
                  </a:cubicBezTo>
                  <a:cubicBezTo>
                    <a:pt x="10" y="24"/>
                    <a:pt x="1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1"/>
                    <a:pt x="15" y="5"/>
                    <a:pt x="17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1" name="Freeform 34"/>
            <p:cNvSpPr/>
            <p:nvPr/>
          </p:nvSpPr>
          <p:spPr bwMode="auto">
            <a:xfrm>
              <a:off x="7373938" y="6191251"/>
              <a:ext cx="347663" cy="244475"/>
            </a:xfrm>
            <a:custGeom>
              <a:avLst/>
              <a:gdLst>
                <a:gd name="T0" fmla="*/ 124 w 124"/>
                <a:gd name="T1" fmla="*/ 54 h 87"/>
                <a:gd name="T2" fmla="*/ 123 w 124"/>
                <a:gd name="T3" fmla="*/ 54 h 87"/>
                <a:gd name="T4" fmla="*/ 22 w 124"/>
                <a:gd name="T5" fmla="*/ 87 h 87"/>
                <a:gd name="T6" fmla="*/ 0 w 124"/>
                <a:gd name="T7" fmla="*/ 32 h 87"/>
                <a:gd name="T8" fmla="*/ 1 w 124"/>
                <a:gd name="T9" fmla="*/ 32 h 87"/>
                <a:gd name="T10" fmla="*/ 114 w 124"/>
                <a:gd name="T11" fmla="*/ 1 h 87"/>
                <a:gd name="T12" fmla="*/ 115 w 124"/>
                <a:gd name="T13" fmla="*/ 0 h 87"/>
                <a:gd name="T14" fmla="*/ 124 w 124"/>
                <a:gd name="T15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87">
                  <a:moveTo>
                    <a:pt x="124" y="54"/>
                  </a:moveTo>
                  <a:cubicBezTo>
                    <a:pt x="123" y="54"/>
                    <a:pt x="123" y="54"/>
                    <a:pt x="123" y="54"/>
                  </a:cubicBezTo>
                  <a:cubicBezTo>
                    <a:pt x="106" y="85"/>
                    <a:pt x="31" y="87"/>
                    <a:pt x="22" y="8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73" y="37"/>
                    <a:pt x="114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8" y="20"/>
                    <a:pt x="121" y="39"/>
                    <a:pt x="124" y="54"/>
                  </a:cubicBezTo>
                  <a:close/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2" name="Freeform 35"/>
            <p:cNvSpPr/>
            <p:nvPr/>
          </p:nvSpPr>
          <p:spPr bwMode="auto">
            <a:xfrm>
              <a:off x="7261226" y="5949951"/>
              <a:ext cx="434975" cy="344488"/>
            </a:xfrm>
            <a:custGeom>
              <a:avLst/>
              <a:gdLst>
                <a:gd name="T0" fmla="*/ 155 w 155"/>
                <a:gd name="T1" fmla="*/ 86 h 123"/>
                <a:gd name="T2" fmla="*/ 154 w 155"/>
                <a:gd name="T3" fmla="*/ 87 h 123"/>
                <a:gd name="T4" fmla="*/ 41 w 155"/>
                <a:gd name="T5" fmla="*/ 118 h 123"/>
                <a:gd name="T6" fmla="*/ 40 w 155"/>
                <a:gd name="T7" fmla="*/ 118 h 123"/>
                <a:gd name="T8" fmla="*/ 0 w 155"/>
                <a:gd name="T9" fmla="*/ 14 h 123"/>
                <a:gd name="T10" fmla="*/ 0 w 155"/>
                <a:gd name="T11" fmla="*/ 14 h 123"/>
                <a:gd name="T12" fmla="*/ 96 w 155"/>
                <a:gd name="T13" fmla="*/ 12 h 123"/>
                <a:gd name="T14" fmla="*/ 139 w 155"/>
                <a:gd name="T15" fmla="*/ 0 h 123"/>
                <a:gd name="T16" fmla="*/ 140 w 155"/>
                <a:gd name="T17" fmla="*/ 0 h 123"/>
                <a:gd name="T18" fmla="*/ 155 w 155"/>
                <a:gd name="T19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23">
                  <a:moveTo>
                    <a:pt x="155" y="86"/>
                  </a:moveTo>
                  <a:cubicBezTo>
                    <a:pt x="154" y="87"/>
                    <a:pt x="154" y="87"/>
                    <a:pt x="154" y="87"/>
                  </a:cubicBezTo>
                  <a:cubicBezTo>
                    <a:pt x="113" y="123"/>
                    <a:pt x="41" y="118"/>
                    <a:pt x="41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3" y="19"/>
                    <a:pt x="55" y="21"/>
                    <a:pt x="96" y="12"/>
                  </a:cubicBezTo>
                  <a:cubicBezTo>
                    <a:pt x="114" y="8"/>
                    <a:pt x="128" y="4"/>
                    <a:pt x="139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7" y="44"/>
                    <a:pt x="155" y="86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3" name="Freeform 36"/>
            <p:cNvSpPr/>
            <p:nvPr/>
          </p:nvSpPr>
          <p:spPr bwMode="auto">
            <a:xfrm>
              <a:off x="7653338" y="59531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4" name="Freeform 37"/>
            <p:cNvSpPr>
              <a:spLocks noEditPoints="1"/>
            </p:cNvSpPr>
            <p:nvPr/>
          </p:nvSpPr>
          <p:spPr bwMode="auto">
            <a:xfrm>
              <a:off x="7261226" y="5983288"/>
              <a:ext cx="269875" cy="17463"/>
            </a:xfrm>
            <a:custGeom>
              <a:avLst/>
              <a:gdLst>
                <a:gd name="T0" fmla="*/ 0 w 96"/>
                <a:gd name="T1" fmla="*/ 2 h 6"/>
                <a:gd name="T2" fmla="*/ 0 w 96"/>
                <a:gd name="T3" fmla="*/ 2 h 6"/>
                <a:gd name="T4" fmla="*/ 0 w 96"/>
                <a:gd name="T5" fmla="*/ 2 h 6"/>
                <a:gd name="T6" fmla="*/ 96 w 96"/>
                <a:gd name="T7" fmla="*/ 0 h 6"/>
                <a:gd name="T8" fmla="*/ 42 w 96"/>
                <a:gd name="T9" fmla="*/ 6 h 6"/>
                <a:gd name="T10" fmla="*/ 96 w 9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6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96" y="0"/>
                  </a:moveTo>
                  <a:cubicBezTo>
                    <a:pt x="76" y="4"/>
                    <a:pt x="58" y="6"/>
                    <a:pt x="42" y="6"/>
                  </a:cubicBezTo>
                  <a:cubicBezTo>
                    <a:pt x="58" y="6"/>
                    <a:pt x="76" y="4"/>
                    <a:pt x="96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5" name="Freeform 38"/>
            <p:cNvSpPr/>
            <p:nvPr/>
          </p:nvSpPr>
          <p:spPr bwMode="auto">
            <a:xfrm>
              <a:off x="7261226" y="5949951"/>
              <a:ext cx="392113" cy="138113"/>
            </a:xfrm>
            <a:custGeom>
              <a:avLst/>
              <a:gdLst>
                <a:gd name="T0" fmla="*/ 139 w 140"/>
                <a:gd name="T1" fmla="*/ 0 h 49"/>
                <a:gd name="T2" fmla="*/ 96 w 140"/>
                <a:gd name="T3" fmla="*/ 12 h 49"/>
                <a:gd name="T4" fmla="*/ 96 w 140"/>
                <a:gd name="T5" fmla="*/ 12 h 49"/>
                <a:gd name="T6" fmla="*/ 96 w 140"/>
                <a:gd name="T7" fmla="*/ 12 h 49"/>
                <a:gd name="T8" fmla="*/ 42 w 140"/>
                <a:gd name="T9" fmla="*/ 18 h 49"/>
                <a:gd name="T10" fmla="*/ 42 w 140"/>
                <a:gd name="T11" fmla="*/ 18 h 49"/>
                <a:gd name="T12" fmla="*/ 42 w 140"/>
                <a:gd name="T13" fmla="*/ 18 h 49"/>
                <a:gd name="T14" fmla="*/ 42 w 140"/>
                <a:gd name="T15" fmla="*/ 18 h 49"/>
                <a:gd name="T16" fmla="*/ 42 w 140"/>
                <a:gd name="T17" fmla="*/ 18 h 49"/>
                <a:gd name="T18" fmla="*/ 0 w 140"/>
                <a:gd name="T19" fmla="*/ 14 h 49"/>
                <a:gd name="T20" fmla="*/ 0 w 140"/>
                <a:gd name="T21" fmla="*/ 14 h 49"/>
                <a:gd name="T22" fmla="*/ 0 w 140"/>
                <a:gd name="T23" fmla="*/ 14 h 49"/>
                <a:gd name="T24" fmla="*/ 0 w 140"/>
                <a:gd name="T25" fmla="*/ 14 h 49"/>
                <a:gd name="T26" fmla="*/ 0 w 140"/>
                <a:gd name="T27" fmla="*/ 14 h 49"/>
                <a:gd name="T28" fmla="*/ 14 w 140"/>
                <a:gd name="T29" fmla="*/ 49 h 49"/>
                <a:gd name="T30" fmla="*/ 140 w 140"/>
                <a:gd name="T31" fmla="*/ 1 h 49"/>
                <a:gd name="T32" fmla="*/ 140 w 140"/>
                <a:gd name="T33" fmla="*/ 1 h 49"/>
                <a:gd name="T34" fmla="*/ 140 w 140"/>
                <a:gd name="T35" fmla="*/ 0 h 49"/>
                <a:gd name="T36" fmla="*/ 140 w 140"/>
                <a:gd name="T37" fmla="*/ 0 h 49"/>
                <a:gd name="T38" fmla="*/ 139 w 140"/>
                <a:gd name="T3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49">
                  <a:moveTo>
                    <a:pt x="139" y="0"/>
                  </a:moveTo>
                  <a:cubicBezTo>
                    <a:pt x="128" y="4"/>
                    <a:pt x="114" y="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6" y="16"/>
                    <a:pt x="58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26" y="18"/>
                    <a:pt x="12" y="16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59" y="48"/>
                    <a:pt x="105" y="32"/>
                    <a:pt x="140" y="1"/>
                  </a:cubicBezTo>
                  <a:cubicBezTo>
                    <a:pt x="140" y="1"/>
                    <a:pt x="140" y="1"/>
                    <a:pt x="140" y="1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6" name="Freeform 39"/>
            <p:cNvSpPr/>
            <p:nvPr/>
          </p:nvSpPr>
          <p:spPr bwMode="auto">
            <a:xfrm>
              <a:off x="7300913" y="5953126"/>
              <a:ext cx="395288" cy="341313"/>
            </a:xfrm>
            <a:custGeom>
              <a:avLst/>
              <a:gdLst>
                <a:gd name="T0" fmla="*/ 126 w 141"/>
                <a:gd name="T1" fmla="*/ 0 h 122"/>
                <a:gd name="T2" fmla="*/ 0 w 141"/>
                <a:gd name="T3" fmla="*/ 48 h 122"/>
                <a:gd name="T4" fmla="*/ 26 w 141"/>
                <a:gd name="T5" fmla="*/ 117 h 122"/>
                <a:gd name="T6" fmla="*/ 27 w 141"/>
                <a:gd name="T7" fmla="*/ 117 h 122"/>
                <a:gd name="T8" fmla="*/ 140 w 141"/>
                <a:gd name="T9" fmla="*/ 86 h 122"/>
                <a:gd name="T10" fmla="*/ 141 w 141"/>
                <a:gd name="T11" fmla="*/ 85 h 122"/>
                <a:gd name="T12" fmla="*/ 126 w 141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22">
                  <a:moveTo>
                    <a:pt x="126" y="0"/>
                  </a:moveTo>
                  <a:cubicBezTo>
                    <a:pt x="91" y="31"/>
                    <a:pt x="45" y="47"/>
                    <a:pt x="0" y="48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99" y="122"/>
                    <a:pt x="140" y="86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34" y="47"/>
                    <a:pt x="127" y="8"/>
                    <a:pt x="126" y="0"/>
                  </a:cubicBezTo>
                  <a:close/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7" name="Freeform 40"/>
            <p:cNvSpPr/>
            <p:nvPr/>
          </p:nvSpPr>
          <p:spPr bwMode="auto">
            <a:xfrm>
              <a:off x="7629526" y="6475413"/>
              <a:ext cx="69850" cy="58738"/>
            </a:xfrm>
            <a:custGeom>
              <a:avLst/>
              <a:gdLst>
                <a:gd name="T0" fmla="*/ 19 w 25"/>
                <a:gd name="T1" fmla="*/ 1 h 21"/>
                <a:gd name="T2" fmla="*/ 17 w 25"/>
                <a:gd name="T3" fmla="*/ 18 h 21"/>
                <a:gd name="T4" fmla="*/ 0 w 25"/>
                <a:gd name="T5" fmla="*/ 12 h 21"/>
                <a:gd name="T6" fmla="*/ 0 w 25"/>
                <a:gd name="T7" fmla="*/ 12 h 21"/>
                <a:gd name="T8" fmla="*/ 0 w 25"/>
                <a:gd name="T9" fmla="*/ 12 h 21"/>
                <a:gd name="T10" fmla="*/ 19 w 25"/>
                <a:gd name="T11" fmla="*/ 0 h 21"/>
                <a:gd name="T12" fmla="*/ 19 w 25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9" y="1"/>
                  </a:moveTo>
                  <a:cubicBezTo>
                    <a:pt x="20" y="2"/>
                    <a:pt x="25" y="15"/>
                    <a:pt x="17" y="18"/>
                  </a:cubicBezTo>
                  <a:cubicBezTo>
                    <a:pt x="8" y="21"/>
                    <a:pt x="1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8"/>
                    <a:pt x="13" y="4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8" name="Freeform 41"/>
            <p:cNvSpPr/>
            <p:nvPr/>
          </p:nvSpPr>
          <p:spPr bwMode="auto">
            <a:xfrm>
              <a:off x="7570788" y="6508751"/>
              <a:ext cx="74613" cy="58738"/>
            </a:xfrm>
            <a:custGeom>
              <a:avLst/>
              <a:gdLst>
                <a:gd name="T0" fmla="*/ 21 w 27"/>
                <a:gd name="T1" fmla="*/ 0 h 21"/>
                <a:gd name="T2" fmla="*/ 19 w 27"/>
                <a:gd name="T3" fmla="*/ 17 h 21"/>
                <a:gd name="T4" fmla="*/ 0 w 27"/>
                <a:gd name="T5" fmla="*/ 10 h 21"/>
                <a:gd name="T6" fmla="*/ 0 w 27"/>
                <a:gd name="T7" fmla="*/ 10 h 21"/>
                <a:gd name="T8" fmla="*/ 21 w 27"/>
                <a:gd name="T9" fmla="*/ 0 h 21"/>
                <a:gd name="T10" fmla="*/ 21 w 27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1">
                  <a:moveTo>
                    <a:pt x="21" y="0"/>
                  </a:moveTo>
                  <a:cubicBezTo>
                    <a:pt x="22" y="1"/>
                    <a:pt x="27" y="14"/>
                    <a:pt x="19" y="17"/>
                  </a:cubicBezTo>
                  <a:cubicBezTo>
                    <a:pt x="11" y="21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7"/>
                    <a:pt x="14" y="3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9" name="Freeform 42"/>
            <p:cNvSpPr/>
            <p:nvPr/>
          </p:nvSpPr>
          <p:spPr bwMode="auto">
            <a:xfrm>
              <a:off x="6469063" y="3271838"/>
              <a:ext cx="1487488" cy="819150"/>
            </a:xfrm>
            <a:custGeom>
              <a:avLst/>
              <a:gdLst>
                <a:gd name="T0" fmla="*/ 486 w 531"/>
                <a:gd name="T1" fmla="*/ 104 h 292"/>
                <a:gd name="T2" fmla="*/ 402 w 531"/>
                <a:gd name="T3" fmla="*/ 80 h 292"/>
                <a:gd name="T4" fmla="*/ 402 w 531"/>
                <a:gd name="T5" fmla="*/ 81 h 292"/>
                <a:gd name="T6" fmla="*/ 271 w 531"/>
                <a:gd name="T7" fmla="*/ 9 h 292"/>
                <a:gd name="T8" fmla="*/ 4 w 531"/>
                <a:gd name="T9" fmla="*/ 170 h 292"/>
                <a:gd name="T10" fmla="*/ 62 w 531"/>
                <a:gd name="T11" fmla="*/ 178 h 292"/>
                <a:gd name="T12" fmla="*/ 39 w 531"/>
                <a:gd name="T13" fmla="*/ 227 h 292"/>
                <a:gd name="T14" fmla="*/ 120 w 531"/>
                <a:gd name="T15" fmla="*/ 220 h 292"/>
                <a:gd name="T16" fmla="*/ 218 w 531"/>
                <a:gd name="T17" fmla="*/ 163 h 292"/>
                <a:gd name="T18" fmla="*/ 192 w 531"/>
                <a:gd name="T19" fmla="*/ 214 h 292"/>
                <a:gd name="T20" fmla="*/ 340 w 531"/>
                <a:gd name="T21" fmla="*/ 127 h 292"/>
                <a:gd name="T22" fmla="*/ 392 w 531"/>
                <a:gd name="T23" fmla="*/ 243 h 292"/>
                <a:gd name="T24" fmla="*/ 411 w 531"/>
                <a:gd name="T25" fmla="*/ 228 h 292"/>
                <a:gd name="T26" fmla="*/ 461 w 531"/>
                <a:gd name="T27" fmla="*/ 288 h 292"/>
                <a:gd name="T28" fmla="*/ 463 w 531"/>
                <a:gd name="T29" fmla="*/ 292 h 292"/>
                <a:gd name="T30" fmla="*/ 484 w 531"/>
                <a:gd name="T31" fmla="*/ 285 h 292"/>
                <a:gd name="T32" fmla="*/ 484 w 531"/>
                <a:gd name="T33" fmla="*/ 284 h 292"/>
                <a:gd name="T34" fmla="*/ 486 w 531"/>
                <a:gd name="T35" fmla="*/ 10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1" h="292">
                  <a:moveTo>
                    <a:pt x="486" y="104"/>
                  </a:moveTo>
                  <a:cubicBezTo>
                    <a:pt x="461" y="69"/>
                    <a:pt x="402" y="80"/>
                    <a:pt x="402" y="80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393" y="63"/>
                    <a:pt x="356" y="0"/>
                    <a:pt x="271" y="9"/>
                  </a:cubicBezTo>
                  <a:cubicBezTo>
                    <a:pt x="171" y="20"/>
                    <a:pt x="0" y="111"/>
                    <a:pt x="4" y="170"/>
                  </a:cubicBezTo>
                  <a:cubicBezTo>
                    <a:pt x="5" y="192"/>
                    <a:pt x="62" y="178"/>
                    <a:pt x="62" y="178"/>
                  </a:cubicBezTo>
                  <a:cubicBezTo>
                    <a:pt x="62" y="178"/>
                    <a:pt x="13" y="212"/>
                    <a:pt x="39" y="227"/>
                  </a:cubicBezTo>
                  <a:cubicBezTo>
                    <a:pt x="59" y="239"/>
                    <a:pt x="90" y="233"/>
                    <a:pt x="120" y="220"/>
                  </a:cubicBezTo>
                  <a:cubicBezTo>
                    <a:pt x="170" y="200"/>
                    <a:pt x="218" y="163"/>
                    <a:pt x="218" y="163"/>
                  </a:cubicBezTo>
                  <a:cubicBezTo>
                    <a:pt x="218" y="163"/>
                    <a:pt x="176" y="196"/>
                    <a:pt x="192" y="214"/>
                  </a:cubicBezTo>
                  <a:cubicBezTo>
                    <a:pt x="207" y="231"/>
                    <a:pt x="299" y="182"/>
                    <a:pt x="340" y="127"/>
                  </a:cubicBezTo>
                  <a:cubicBezTo>
                    <a:pt x="341" y="135"/>
                    <a:pt x="355" y="245"/>
                    <a:pt x="392" y="243"/>
                  </a:cubicBezTo>
                  <a:cubicBezTo>
                    <a:pt x="402" y="242"/>
                    <a:pt x="408" y="235"/>
                    <a:pt x="411" y="228"/>
                  </a:cubicBezTo>
                  <a:cubicBezTo>
                    <a:pt x="420" y="252"/>
                    <a:pt x="438" y="283"/>
                    <a:pt x="461" y="288"/>
                  </a:cubicBezTo>
                  <a:cubicBezTo>
                    <a:pt x="463" y="292"/>
                    <a:pt x="463" y="292"/>
                    <a:pt x="463" y="292"/>
                  </a:cubicBezTo>
                  <a:cubicBezTo>
                    <a:pt x="469" y="289"/>
                    <a:pt x="477" y="286"/>
                    <a:pt x="484" y="285"/>
                  </a:cubicBezTo>
                  <a:cubicBezTo>
                    <a:pt x="484" y="284"/>
                    <a:pt x="484" y="284"/>
                    <a:pt x="484" y="284"/>
                  </a:cubicBezTo>
                  <a:cubicBezTo>
                    <a:pt x="484" y="284"/>
                    <a:pt x="531" y="169"/>
                    <a:pt x="486" y="104"/>
                  </a:cubicBezTo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0" name="Freeform 43"/>
            <p:cNvSpPr/>
            <p:nvPr/>
          </p:nvSpPr>
          <p:spPr bwMode="auto">
            <a:xfrm>
              <a:off x="7612063" y="3322638"/>
              <a:ext cx="160338" cy="131763"/>
            </a:xfrm>
            <a:custGeom>
              <a:avLst/>
              <a:gdLst>
                <a:gd name="T0" fmla="*/ 6 w 57"/>
                <a:gd name="T1" fmla="*/ 44 h 47"/>
                <a:gd name="T2" fmla="*/ 44 w 57"/>
                <a:gd name="T3" fmla="*/ 14 h 47"/>
                <a:gd name="T4" fmla="*/ 6 w 57"/>
                <a:gd name="T5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47">
                  <a:moveTo>
                    <a:pt x="6" y="44"/>
                  </a:moveTo>
                  <a:cubicBezTo>
                    <a:pt x="15" y="47"/>
                    <a:pt x="57" y="28"/>
                    <a:pt x="44" y="14"/>
                  </a:cubicBezTo>
                  <a:cubicBezTo>
                    <a:pt x="31" y="0"/>
                    <a:pt x="0" y="42"/>
                    <a:pt x="6" y="44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1" name="Freeform 44"/>
            <p:cNvSpPr/>
            <p:nvPr/>
          </p:nvSpPr>
          <p:spPr bwMode="auto">
            <a:xfrm>
              <a:off x="7535863" y="3249613"/>
              <a:ext cx="104775" cy="174625"/>
            </a:xfrm>
            <a:custGeom>
              <a:avLst/>
              <a:gdLst>
                <a:gd name="T0" fmla="*/ 25 w 37"/>
                <a:gd name="T1" fmla="*/ 62 h 62"/>
                <a:gd name="T2" fmla="*/ 19 w 37"/>
                <a:gd name="T3" fmla="*/ 6 h 62"/>
                <a:gd name="T4" fmla="*/ 25 w 37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62">
                  <a:moveTo>
                    <a:pt x="25" y="62"/>
                  </a:moveTo>
                  <a:cubicBezTo>
                    <a:pt x="31" y="61"/>
                    <a:pt x="37" y="0"/>
                    <a:pt x="19" y="6"/>
                  </a:cubicBezTo>
                  <a:cubicBezTo>
                    <a:pt x="0" y="12"/>
                    <a:pt x="21" y="62"/>
                    <a:pt x="25" y="62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2" name="Freeform 45"/>
            <p:cNvSpPr/>
            <p:nvPr/>
          </p:nvSpPr>
          <p:spPr bwMode="auto">
            <a:xfrm>
              <a:off x="7497763" y="6535738"/>
              <a:ext cx="84138" cy="58738"/>
            </a:xfrm>
            <a:custGeom>
              <a:avLst/>
              <a:gdLst>
                <a:gd name="T0" fmla="*/ 26 w 30"/>
                <a:gd name="T1" fmla="*/ 0 h 21"/>
                <a:gd name="T2" fmla="*/ 20 w 30"/>
                <a:gd name="T3" fmla="*/ 18 h 21"/>
                <a:gd name="T4" fmla="*/ 0 w 30"/>
                <a:gd name="T5" fmla="*/ 11 h 21"/>
                <a:gd name="T6" fmla="*/ 26 w 3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1">
                  <a:moveTo>
                    <a:pt x="26" y="0"/>
                  </a:moveTo>
                  <a:cubicBezTo>
                    <a:pt x="26" y="0"/>
                    <a:pt x="30" y="14"/>
                    <a:pt x="20" y="18"/>
                  </a:cubicBezTo>
                  <a:cubicBezTo>
                    <a:pt x="11" y="21"/>
                    <a:pt x="1" y="12"/>
                    <a:pt x="0" y="11"/>
                  </a:cubicBezTo>
                  <a:cubicBezTo>
                    <a:pt x="8" y="8"/>
                    <a:pt x="17" y="4"/>
                    <a:pt x="26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3" name="Freeform 46"/>
            <p:cNvSpPr/>
            <p:nvPr/>
          </p:nvSpPr>
          <p:spPr bwMode="auto">
            <a:xfrm>
              <a:off x="7427913" y="6567488"/>
              <a:ext cx="82550" cy="58738"/>
            </a:xfrm>
            <a:custGeom>
              <a:avLst/>
              <a:gdLst>
                <a:gd name="T0" fmla="*/ 25 w 30"/>
                <a:gd name="T1" fmla="*/ 0 h 21"/>
                <a:gd name="T2" fmla="*/ 21 w 30"/>
                <a:gd name="T3" fmla="*/ 17 h 21"/>
                <a:gd name="T4" fmla="*/ 0 w 30"/>
                <a:gd name="T5" fmla="*/ 9 h 21"/>
                <a:gd name="T6" fmla="*/ 0 w 30"/>
                <a:gd name="T7" fmla="*/ 8 h 21"/>
                <a:gd name="T8" fmla="*/ 25 w 3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1">
                  <a:moveTo>
                    <a:pt x="25" y="0"/>
                  </a:moveTo>
                  <a:cubicBezTo>
                    <a:pt x="25" y="1"/>
                    <a:pt x="30" y="12"/>
                    <a:pt x="21" y="17"/>
                  </a:cubicBezTo>
                  <a:cubicBezTo>
                    <a:pt x="11" y="21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6"/>
                    <a:pt x="16" y="3"/>
                    <a:pt x="25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4" name="Freeform 47"/>
            <p:cNvSpPr/>
            <p:nvPr/>
          </p:nvSpPr>
          <p:spPr bwMode="auto">
            <a:xfrm>
              <a:off x="7366001" y="6589713"/>
              <a:ext cx="63500" cy="50800"/>
            </a:xfrm>
            <a:custGeom>
              <a:avLst/>
              <a:gdLst>
                <a:gd name="T0" fmla="*/ 22 w 23"/>
                <a:gd name="T1" fmla="*/ 1 h 18"/>
                <a:gd name="T2" fmla="*/ 17 w 23"/>
                <a:gd name="T3" fmla="*/ 16 h 18"/>
                <a:gd name="T4" fmla="*/ 0 w 23"/>
                <a:gd name="T5" fmla="*/ 5 h 18"/>
                <a:gd name="T6" fmla="*/ 0 w 23"/>
                <a:gd name="T7" fmla="*/ 5 h 18"/>
                <a:gd name="T8" fmla="*/ 22 w 23"/>
                <a:gd name="T9" fmla="*/ 0 h 18"/>
                <a:gd name="T10" fmla="*/ 22 w 23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22" y="1"/>
                  </a:moveTo>
                  <a:cubicBezTo>
                    <a:pt x="22" y="1"/>
                    <a:pt x="23" y="14"/>
                    <a:pt x="17" y="16"/>
                  </a:cubicBezTo>
                  <a:cubicBezTo>
                    <a:pt x="8" y="18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12" y="3"/>
                    <a:pt x="22" y="0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5" name="Freeform 48"/>
            <p:cNvSpPr/>
            <p:nvPr/>
          </p:nvSpPr>
          <p:spPr bwMode="auto">
            <a:xfrm>
              <a:off x="7118351" y="4567238"/>
              <a:ext cx="222250" cy="127000"/>
            </a:xfrm>
            <a:custGeom>
              <a:avLst/>
              <a:gdLst>
                <a:gd name="T0" fmla="*/ 79 w 79"/>
                <a:gd name="T1" fmla="*/ 8 h 45"/>
                <a:gd name="T2" fmla="*/ 79 w 79"/>
                <a:gd name="T3" fmla="*/ 9 h 45"/>
                <a:gd name="T4" fmla="*/ 30 w 79"/>
                <a:gd name="T5" fmla="*/ 36 h 45"/>
                <a:gd name="T6" fmla="*/ 0 w 79"/>
                <a:gd name="T7" fmla="*/ 0 h 45"/>
                <a:gd name="T8" fmla="*/ 54 w 79"/>
                <a:gd name="T9" fmla="*/ 7 h 45"/>
                <a:gd name="T10" fmla="*/ 79 w 79"/>
                <a:gd name="T11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45">
                  <a:moveTo>
                    <a:pt x="79" y="8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62" y="45"/>
                    <a:pt x="30" y="36"/>
                  </a:cubicBezTo>
                  <a:cubicBezTo>
                    <a:pt x="1" y="28"/>
                    <a:pt x="0" y="4"/>
                    <a:pt x="0" y="0"/>
                  </a:cubicBezTo>
                  <a:cubicBezTo>
                    <a:pt x="17" y="4"/>
                    <a:pt x="35" y="6"/>
                    <a:pt x="54" y="7"/>
                  </a:cubicBezTo>
                  <a:cubicBezTo>
                    <a:pt x="63" y="8"/>
                    <a:pt x="71" y="8"/>
                    <a:pt x="79" y="8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6" name="Freeform 49"/>
            <p:cNvSpPr/>
            <p:nvPr/>
          </p:nvSpPr>
          <p:spPr bwMode="auto">
            <a:xfrm>
              <a:off x="7135813" y="4589463"/>
              <a:ext cx="204788" cy="104775"/>
            </a:xfrm>
            <a:custGeom>
              <a:avLst/>
              <a:gdLst>
                <a:gd name="T0" fmla="*/ 0 w 73"/>
                <a:gd name="T1" fmla="*/ 12 h 37"/>
                <a:gd name="T2" fmla="*/ 24 w 73"/>
                <a:gd name="T3" fmla="*/ 28 h 37"/>
                <a:gd name="T4" fmla="*/ 73 w 73"/>
                <a:gd name="T5" fmla="*/ 1 h 37"/>
                <a:gd name="T6" fmla="*/ 73 w 73"/>
                <a:gd name="T7" fmla="*/ 0 h 37"/>
                <a:gd name="T8" fmla="*/ 72 w 73"/>
                <a:gd name="T9" fmla="*/ 0 h 37"/>
                <a:gd name="T10" fmla="*/ 0 w 73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7">
                  <a:moveTo>
                    <a:pt x="0" y="12"/>
                  </a:moveTo>
                  <a:cubicBezTo>
                    <a:pt x="5" y="18"/>
                    <a:pt x="12" y="25"/>
                    <a:pt x="24" y="28"/>
                  </a:cubicBezTo>
                  <a:cubicBezTo>
                    <a:pt x="56" y="37"/>
                    <a:pt x="73" y="1"/>
                    <a:pt x="73" y="1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2" y="0"/>
                    <a:pt x="72" y="0"/>
                  </a:cubicBezTo>
                  <a:cubicBezTo>
                    <a:pt x="52" y="15"/>
                    <a:pt x="26" y="18"/>
                    <a:pt x="0" y="12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7" name="Freeform 50"/>
            <p:cNvSpPr>
              <a:spLocks noEditPoints="1"/>
            </p:cNvSpPr>
            <p:nvPr/>
          </p:nvSpPr>
          <p:spPr bwMode="auto">
            <a:xfrm>
              <a:off x="7272338" y="4587876"/>
              <a:ext cx="65088" cy="1588"/>
            </a:xfrm>
            <a:custGeom>
              <a:avLst/>
              <a:gdLst>
                <a:gd name="T0" fmla="*/ 15 w 23"/>
                <a:gd name="T1" fmla="*/ 1 h 1"/>
                <a:gd name="T2" fmla="*/ 15 w 23"/>
                <a:gd name="T3" fmla="*/ 1 h 1"/>
                <a:gd name="T4" fmla="*/ 15 w 23"/>
                <a:gd name="T5" fmla="*/ 1 h 1"/>
                <a:gd name="T6" fmla="*/ 15 w 23"/>
                <a:gd name="T7" fmla="*/ 1 h 1"/>
                <a:gd name="T8" fmla="*/ 23 w 23"/>
                <a:gd name="T9" fmla="*/ 1 h 1"/>
                <a:gd name="T10" fmla="*/ 15 w 23"/>
                <a:gd name="T11" fmla="*/ 1 h 1"/>
                <a:gd name="T12" fmla="*/ 23 w 23"/>
                <a:gd name="T13" fmla="*/ 1 h 1"/>
                <a:gd name="T14" fmla="*/ 23 w 23"/>
                <a:gd name="T15" fmla="*/ 1 h 1"/>
                <a:gd name="T16" fmla="*/ 1 w 23"/>
                <a:gd name="T17" fmla="*/ 0 h 1"/>
                <a:gd name="T18" fmla="*/ 1 w 23"/>
                <a:gd name="T19" fmla="*/ 0 h 1"/>
                <a:gd name="T20" fmla="*/ 1 w 23"/>
                <a:gd name="T21" fmla="*/ 0 h 1"/>
                <a:gd name="T22" fmla="*/ 0 w 23"/>
                <a:gd name="T23" fmla="*/ 0 h 1"/>
                <a:gd name="T24" fmla="*/ 1 w 23"/>
                <a:gd name="T25" fmla="*/ 0 h 1"/>
                <a:gd name="T26" fmla="*/ 0 w 23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1"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moveTo>
                    <a:pt x="23" y="1"/>
                  </a:moveTo>
                  <a:cubicBezTo>
                    <a:pt x="20" y="1"/>
                    <a:pt x="17" y="1"/>
                    <a:pt x="15" y="1"/>
                  </a:cubicBezTo>
                  <a:cubicBezTo>
                    <a:pt x="17" y="1"/>
                    <a:pt x="20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8" name="Freeform 51"/>
            <p:cNvSpPr/>
            <p:nvPr/>
          </p:nvSpPr>
          <p:spPr bwMode="auto">
            <a:xfrm>
              <a:off x="7118351" y="4567238"/>
              <a:ext cx="219075" cy="22225"/>
            </a:xfrm>
            <a:custGeom>
              <a:avLst/>
              <a:gdLst>
                <a:gd name="T0" fmla="*/ 0 w 78"/>
                <a:gd name="T1" fmla="*/ 0 h 8"/>
                <a:gd name="T2" fmla="*/ 0 w 78"/>
                <a:gd name="T3" fmla="*/ 0 h 8"/>
                <a:gd name="T4" fmla="*/ 54 w 78"/>
                <a:gd name="T5" fmla="*/ 7 h 8"/>
                <a:gd name="T6" fmla="*/ 55 w 78"/>
                <a:gd name="T7" fmla="*/ 7 h 8"/>
                <a:gd name="T8" fmla="*/ 56 w 78"/>
                <a:gd name="T9" fmla="*/ 7 h 8"/>
                <a:gd name="T10" fmla="*/ 56 w 78"/>
                <a:gd name="T11" fmla="*/ 7 h 8"/>
                <a:gd name="T12" fmla="*/ 56 w 78"/>
                <a:gd name="T13" fmla="*/ 7 h 8"/>
                <a:gd name="T14" fmla="*/ 70 w 78"/>
                <a:gd name="T15" fmla="*/ 8 h 8"/>
                <a:gd name="T16" fmla="*/ 70 w 78"/>
                <a:gd name="T17" fmla="*/ 8 h 8"/>
                <a:gd name="T18" fmla="*/ 70 w 78"/>
                <a:gd name="T19" fmla="*/ 8 h 8"/>
                <a:gd name="T20" fmla="*/ 78 w 78"/>
                <a:gd name="T21" fmla="*/ 8 h 8"/>
                <a:gd name="T22" fmla="*/ 78 w 78"/>
                <a:gd name="T23" fmla="*/ 8 h 8"/>
                <a:gd name="T24" fmla="*/ 78 w 78"/>
                <a:gd name="T25" fmla="*/ 8 h 8"/>
                <a:gd name="T26" fmla="*/ 69 w 78"/>
                <a:gd name="T27" fmla="*/ 8 h 8"/>
                <a:gd name="T28" fmla="*/ 54 w 78"/>
                <a:gd name="T29" fmla="*/ 7 h 8"/>
                <a:gd name="T30" fmla="*/ 0 w 78"/>
                <a:gd name="T3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4"/>
                    <a:pt x="35" y="6"/>
                    <a:pt x="54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61" y="8"/>
                    <a:pt x="65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2" y="8"/>
                    <a:pt x="75" y="8"/>
                    <a:pt x="78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5" y="8"/>
                    <a:pt x="72" y="8"/>
                    <a:pt x="69" y="8"/>
                  </a:cubicBezTo>
                  <a:cubicBezTo>
                    <a:pt x="64" y="8"/>
                    <a:pt x="59" y="8"/>
                    <a:pt x="54" y="7"/>
                  </a:cubicBezTo>
                  <a:cubicBezTo>
                    <a:pt x="35" y="6"/>
                    <a:pt x="17" y="4"/>
                    <a:pt x="0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9" name="Freeform 52"/>
            <p:cNvSpPr/>
            <p:nvPr/>
          </p:nvSpPr>
          <p:spPr bwMode="auto">
            <a:xfrm>
              <a:off x="7118351" y="4567238"/>
              <a:ext cx="219075" cy="65088"/>
            </a:xfrm>
            <a:custGeom>
              <a:avLst/>
              <a:gdLst>
                <a:gd name="T0" fmla="*/ 0 w 78"/>
                <a:gd name="T1" fmla="*/ 0 h 23"/>
                <a:gd name="T2" fmla="*/ 6 w 78"/>
                <a:gd name="T3" fmla="*/ 20 h 23"/>
                <a:gd name="T4" fmla="*/ 6 w 78"/>
                <a:gd name="T5" fmla="*/ 20 h 23"/>
                <a:gd name="T6" fmla="*/ 7 w 78"/>
                <a:gd name="T7" fmla="*/ 20 h 23"/>
                <a:gd name="T8" fmla="*/ 7 w 78"/>
                <a:gd name="T9" fmla="*/ 20 h 23"/>
                <a:gd name="T10" fmla="*/ 7 w 78"/>
                <a:gd name="T11" fmla="*/ 20 h 23"/>
                <a:gd name="T12" fmla="*/ 30 w 78"/>
                <a:gd name="T13" fmla="*/ 23 h 23"/>
                <a:gd name="T14" fmla="*/ 30 w 78"/>
                <a:gd name="T15" fmla="*/ 23 h 23"/>
                <a:gd name="T16" fmla="*/ 30 w 78"/>
                <a:gd name="T17" fmla="*/ 23 h 23"/>
                <a:gd name="T18" fmla="*/ 78 w 78"/>
                <a:gd name="T19" fmla="*/ 8 h 23"/>
                <a:gd name="T20" fmla="*/ 70 w 78"/>
                <a:gd name="T21" fmla="*/ 8 h 23"/>
                <a:gd name="T22" fmla="*/ 70 w 78"/>
                <a:gd name="T23" fmla="*/ 8 h 23"/>
                <a:gd name="T24" fmla="*/ 70 w 78"/>
                <a:gd name="T25" fmla="*/ 8 h 23"/>
                <a:gd name="T26" fmla="*/ 70 w 78"/>
                <a:gd name="T27" fmla="*/ 8 h 23"/>
                <a:gd name="T28" fmla="*/ 56 w 78"/>
                <a:gd name="T29" fmla="*/ 7 h 23"/>
                <a:gd name="T30" fmla="*/ 56 w 78"/>
                <a:gd name="T31" fmla="*/ 7 h 23"/>
                <a:gd name="T32" fmla="*/ 56 w 78"/>
                <a:gd name="T33" fmla="*/ 7 h 23"/>
                <a:gd name="T34" fmla="*/ 55 w 78"/>
                <a:gd name="T35" fmla="*/ 7 h 23"/>
                <a:gd name="T36" fmla="*/ 54 w 78"/>
                <a:gd name="T37" fmla="*/ 7 h 23"/>
                <a:gd name="T38" fmla="*/ 0 w 78"/>
                <a:gd name="T3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23">
                  <a:moveTo>
                    <a:pt x="0" y="0"/>
                  </a:moveTo>
                  <a:cubicBezTo>
                    <a:pt x="0" y="2"/>
                    <a:pt x="0" y="1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5" y="22"/>
                    <a:pt x="23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47" y="23"/>
                    <a:pt x="64" y="18"/>
                    <a:pt x="78" y="8"/>
                  </a:cubicBezTo>
                  <a:cubicBezTo>
                    <a:pt x="75" y="8"/>
                    <a:pt x="72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8"/>
                    <a:pt x="61" y="8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7"/>
                    <a:pt x="55" y="7"/>
                    <a:pt x="55" y="7"/>
                  </a:cubicBezTo>
                  <a:cubicBezTo>
                    <a:pt x="55" y="7"/>
                    <a:pt x="55" y="7"/>
                    <a:pt x="54" y="7"/>
                  </a:cubicBezTo>
                  <a:cubicBezTo>
                    <a:pt x="35" y="6"/>
                    <a:pt x="17" y="4"/>
                    <a:pt x="0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0" name="Freeform 53"/>
            <p:cNvSpPr>
              <a:spLocks noEditPoints="1"/>
            </p:cNvSpPr>
            <p:nvPr/>
          </p:nvSpPr>
          <p:spPr bwMode="auto">
            <a:xfrm>
              <a:off x="7135813" y="4589463"/>
              <a:ext cx="201613" cy="42863"/>
            </a:xfrm>
            <a:custGeom>
              <a:avLst/>
              <a:gdLst>
                <a:gd name="T0" fmla="*/ 24 w 72"/>
                <a:gd name="T1" fmla="*/ 15 h 15"/>
                <a:gd name="T2" fmla="*/ 24 w 72"/>
                <a:gd name="T3" fmla="*/ 15 h 15"/>
                <a:gd name="T4" fmla="*/ 24 w 72"/>
                <a:gd name="T5" fmla="*/ 15 h 15"/>
                <a:gd name="T6" fmla="*/ 24 w 72"/>
                <a:gd name="T7" fmla="*/ 15 h 15"/>
                <a:gd name="T8" fmla="*/ 1 w 72"/>
                <a:gd name="T9" fmla="*/ 12 h 15"/>
                <a:gd name="T10" fmla="*/ 1 w 72"/>
                <a:gd name="T11" fmla="*/ 12 h 15"/>
                <a:gd name="T12" fmla="*/ 1 w 72"/>
                <a:gd name="T13" fmla="*/ 12 h 15"/>
                <a:gd name="T14" fmla="*/ 0 w 72"/>
                <a:gd name="T15" fmla="*/ 12 h 15"/>
                <a:gd name="T16" fmla="*/ 1 w 72"/>
                <a:gd name="T17" fmla="*/ 12 h 15"/>
                <a:gd name="T18" fmla="*/ 0 w 72"/>
                <a:gd name="T19" fmla="*/ 12 h 15"/>
                <a:gd name="T20" fmla="*/ 72 w 72"/>
                <a:gd name="T21" fmla="*/ 0 h 15"/>
                <a:gd name="T22" fmla="*/ 72 w 72"/>
                <a:gd name="T23" fmla="*/ 0 h 15"/>
                <a:gd name="T24" fmla="*/ 72 w 72"/>
                <a:gd name="T25" fmla="*/ 0 h 15"/>
                <a:gd name="T26" fmla="*/ 24 w 72"/>
                <a:gd name="T27" fmla="*/ 15 h 15"/>
                <a:gd name="T28" fmla="*/ 72 w 72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15">
                  <a:moveTo>
                    <a:pt x="24" y="1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0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0" y="12"/>
                  </a:cubicBezTo>
                  <a:moveTo>
                    <a:pt x="72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8" y="10"/>
                    <a:pt x="41" y="15"/>
                    <a:pt x="24" y="15"/>
                  </a:cubicBezTo>
                  <a:cubicBezTo>
                    <a:pt x="41" y="15"/>
                    <a:pt x="58" y="10"/>
                    <a:pt x="72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1" name="Freeform 54"/>
            <p:cNvSpPr/>
            <p:nvPr/>
          </p:nvSpPr>
          <p:spPr bwMode="auto">
            <a:xfrm>
              <a:off x="6802438" y="5942013"/>
              <a:ext cx="50800" cy="77788"/>
            </a:xfrm>
            <a:custGeom>
              <a:avLst/>
              <a:gdLst>
                <a:gd name="T0" fmla="*/ 4 w 18"/>
                <a:gd name="T1" fmla="*/ 0 h 28"/>
                <a:gd name="T2" fmla="*/ 18 w 18"/>
                <a:gd name="T3" fmla="*/ 16 h 28"/>
                <a:gd name="T4" fmla="*/ 1 w 18"/>
                <a:gd name="T5" fmla="*/ 28 h 28"/>
                <a:gd name="T6" fmla="*/ 0 w 18"/>
                <a:gd name="T7" fmla="*/ 28 h 28"/>
                <a:gd name="T8" fmla="*/ 4 w 1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8">
                  <a:moveTo>
                    <a:pt x="4" y="0"/>
                  </a:moveTo>
                  <a:cubicBezTo>
                    <a:pt x="7" y="2"/>
                    <a:pt x="18" y="8"/>
                    <a:pt x="18" y="16"/>
                  </a:cubicBezTo>
                  <a:cubicBezTo>
                    <a:pt x="17" y="24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18"/>
                    <a:pt x="3" y="9"/>
                    <a:pt x="4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2" name="Freeform 55"/>
            <p:cNvSpPr/>
            <p:nvPr/>
          </p:nvSpPr>
          <p:spPr bwMode="auto">
            <a:xfrm>
              <a:off x="6813551" y="5865813"/>
              <a:ext cx="42863" cy="76200"/>
            </a:xfrm>
            <a:custGeom>
              <a:avLst/>
              <a:gdLst>
                <a:gd name="T0" fmla="*/ 2 w 15"/>
                <a:gd name="T1" fmla="*/ 0 h 27"/>
                <a:gd name="T2" fmla="*/ 15 w 15"/>
                <a:gd name="T3" fmla="*/ 12 h 27"/>
                <a:gd name="T4" fmla="*/ 0 w 15"/>
                <a:gd name="T5" fmla="*/ 27 h 27"/>
                <a:gd name="T6" fmla="*/ 2 w 15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2" y="0"/>
                  </a:moveTo>
                  <a:cubicBezTo>
                    <a:pt x="2" y="0"/>
                    <a:pt x="15" y="3"/>
                    <a:pt x="15" y="12"/>
                  </a:cubicBezTo>
                  <a:cubicBezTo>
                    <a:pt x="15" y="19"/>
                    <a:pt x="3" y="25"/>
                    <a:pt x="0" y="27"/>
                  </a:cubicBezTo>
                  <a:cubicBezTo>
                    <a:pt x="2" y="16"/>
                    <a:pt x="2" y="7"/>
                    <a:pt x="2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3" name="Freeform 56"/>
            <p:cNvSpPr/>
            <p:nvPr/>
          </p:nvSpPr>
          <p:spPr bwMode="auto">
            <a:xfrm>
              <a:off x="6450013" y="5661026"/>
              <a:ext cx="349250" cy="342900"/>
            </a:xfrm>
            <a:custGeom>
              <a:avLst/>
              <a:gdLst>
                <a:gd name="T0" fmla="*/ 111 w 125"/>
                <a:gd name="T1" fmla="*/ 12 h 122"/>
                <a:gd name="T2" fmla="*/ 125 w 125"/>
                <a:gd name="T3" fmla="*/ 51 h 122"/>
                <a:gd name="T4" fmla="*/ 125 w 125"/>
                <a:gd name="T5" fmla="*/ 51 h 122"/>
                <a:gd name="T6" fmla="*/ 54 w 125"/>
                <a:gd name="T7" fmla="*/ 122 h 122"/>
                <a:gd name="T8" fmla="*/ 0 w 125"/>
                <a:gd name="T9" fmla="*/ 53 h 122"/>
                <a:gd name="T10" fmla="*/ 105 w 125"/>
                <a:gd name="T11" fmla="*/ 0 h 122"/>
                <a:gd name="T12" fmla="*/ 106 w 125"/>
                <a:gd name="T13" fmla="*/ 0 h 122"/>
                <a:gd name="T14" fmla="*/ 111 w 125"/>
                <a:gd name="T15" fmla="*/ 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122">
                  <a:moveTo>
                    <a:pt x="111" y="12"/>
                  </a:moveTo>
                  <a:cubicBezTo>
                    <a:pt x="117" y="27"/>
                    <a:pt x="122" y="40"/>
                    <a:pt x="125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13" y="108"/>
                    <a:pt x="54" y="122"/>
                    <a:pt x="54" y="122"/>
                  </a:cubicBezTo>
                  <a:cubicBezTo>
                    <a:pt x="54" y="122"/>
                    <a:pt x="27" y="91"/>
                    <a:pt x="0" y="53"/>
                  </a:cubicBezTo>
                  <a:cubicBezTo>
                    <a:pt x="2" y="53"/>
                    <a:pt x="61" y="40"/>
                    <a:pt x="10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7" y="4"/>
                    <a:pt x="109" y="8"/>
                    <a:pt x="111" y="12"/>
                  </a:cubicBezTo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4" name="Freeform 57"/>
            <p:cNvSpPr/>
            <p:nvPr/>
          </p:nvSpPr>
          <p:spPr bwMode="auto">
            <a:xfrm>
              <a:off x="6281738" y="5268913"/>
              <a:ext cx="465138" cy="541338"/>
            </a:xfrm>
            <a:custGeom>
              <a:avLst/>
              <a:gdLst>
                <a:gd name="T0" fmla="*/ 164 w 166"/>
                <a:gd name="T1" fmla="*/ 135 h 193"/>
                <a:gd name="T2" fmla="*/ 166 w 166"/>
                <a:gd name="T3" fmla="*/ 140 h 193"/>
                <a:gd name="T4" fmla="*/ 165 w 166"/>
                <a:gd name="T5" fmla="*/ 140 h 193"/>
                <a:gd name="T6" fmla="*/ 60 w 166"/>
                <a:gd name="T7" fmla="*/ 193 h 193"/>
                <a:gd name="T8" fmla="*/ 4 w 166"/>
                <a:gd name="T9" fmla="*/ 88 h 193"/>
                <a:gd name="T10" fmla="*/ 22 w 166"/>
                <a:gd name="T11" fmla="*/ 25 h 193"/>
                <a:gd name="T12" fmla="*/ 50 w 166"/>
                <a:gd name="T13" fmla="*/ 2 h 193"/>
                <a:gd name="T14" fmla="*/ 50 w 166"/>
                <a:gd name="T15" fmla="*/ 1 h 193"/>
                <a:gd name="T16" fmla="*/ 164 w 166"/>
                <a:gd name="T17" fmla="*/ 135 h 193"/>
                <a:gd name="T18" fmla="*/ 164 w 166"/>
                <a:gd name="T19" fmla="*/ 13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93">
                  <a:moveTo>
                    <a:pt x="164" y="135"/>
                  </a:moveTo>
                  <a:cubicBezTo>
                    <a:pt x="164" y="137"/>
                    <a:pt x="165" y="138"/>
                    <a:pt x="166" y="140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21" y="180"/>
                    <a:pt x="62" y="193"/>
                    <a:pt x="60" y="193"/>
                  </a:cubicBezTo>
                  <a:cubicBezTo>
                    <a:pt x="34" y="158"/>
                    <a:pt x="9" y="117"/>
                    <a:pt x="4" y="88"/>
                  </a:cubicBezTo>
                  <a:cubicBezTo>
                    <a:pt x="0" y="60"/>
                    <a:pt x="10" y="39"/>
                    <a:pt x="22" y="25"/>
                  </a:cubicBezTo>
                  <a:cubicBezTo>
                    <a:pt x="34" y="10"/>
                    <a:pt x="49" y="3"/>
                    <a:pt x="50" y="2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83" y="0"/>
                    <a:pt x="144" y="16"/>
                    <a:pt x="164" y="135"/>
                  </a:cubicBezTo>
                  <a:cubicBezTo>
                    <a:pt x="164" y="135"/>
                    <a:pt x="164" y="135"/>
                    <a:pt x="164" y="135"/>
                  </a:cubicBezTo>
                </a:path>
              </a:pathLst>
            </a:custGeom>
            <a:solidFill>
              <a:srgbClr val="F2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5" name="Freeform 58"/>
            <p:cNvSpPr/>
            <p:nvPr/>
          </p:nvSpPr>
          <p:spPr bwMode="auto">
            <a:xfrm>
              <a:off x="6707188" y="5513388"/>
              <a:ext cx="369888" cy="180975"/>
            </a:xfrm>
            <a:custGeom>
              <a:avLst/>
              <a:gdLst>
                <a:gd name="T0" fmla="*/ 0 w 132"/>
                <a:gd name="T1" fmla="*/ 0 h 65"/>
                <a:gd name="T2" fmla="*/ 11 w 132"/>
                <a:gd name="T3" fmla="*/ 44 h 65"/>
                <a:gd name="T4" fmla="*/ 12 w 132"/>
                <a:gd name="T5" fmla="*/ 46 h 65"/>
                <a:gd name="T6" fmla="*/ 12 w 132"/>
                <a:gd name="T7" fmla="*/ 47 h 65"/>
                <a:gd name="T8" fmla="*/ 12 w 132"/>
                <a:gd name="T9" fmla="*/ 47 h 65"/>
                <a:gd name="T10" fmla="*/ 12 w 132"/>
                <a:gd name="T11" fmla="*/ 48 h 65"/>
                <a:gd name="T12" fmla="*/ 12 w 132"/>
                <a:gd name="T13" fmla="*/ 48 h 65"/>
                <a:gd name="T14" fmla="*/ 12 w 132"/>
                <a:gd name="T15" fmla="*/ 48 h 65"/>
                <a:gd name="T16" fmla="*/ 12 w 132"/>
                <a:gd name="T17" fmla="*/ 48 h 65"/>
                <a:gd name="T18" fmla="*/ 14 w 132"/>
                <a:gd name="T19" fmla="*/ 53 h 65"/>
                <a:gd name="T20" fmla="*/ 14 w 132"/>
                <a:gd name="T21" fmla="*/ 53 h 65"/>
                <a:gd name="T22" fmla="*/ 19 w 132"/>
                <a:gd name="T23" fmla="*/ 65 h 65"/>
                <a:gd name="T24" fmla="*/ 130 w 132"/>
                <a:gd name="T25" fmla="*/ 54 h 65"/>
                <a:gd name="T26" fmla="*/ 126 w 132"/>
                <a:gd name="T27" fmla="*/ 44 h 65"/>
                <a:gd name="T28" fmla="*/ 107 w 132"/>
                <a:gd name="T29" fmla="*/ 40 h 65"/>
                <a:gd name="T30" fmla="*/ 20 w 132"/>
                <a:gd name="T31" fmla="*/ 12 h 65"/>
                <a:gd name="T32" fmla="*/ 5 w 132"/>
                <a:gd name="T33" fmla="*/ 2 h 65"/>
                <a:gd name="T34" fmla="*/ 0 w 132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65">
                  <a:moveTo>
                    <a:pt x="0" y="0"/>
                  </a:moveTo>
                  <a:cubicBezTo>
                    <a:pt x="5" y="13"/>
                    <a:pt x="8" y="28"/>
                    <a:pt x="11" y="44"/>
                  </a:cubicBezTo>
                  <a:cubicBezTo>
                    <a:pt x="12" y="45"/>
                    <a:pt x="12" y="45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0"/>
                    <a:pt x="13" y="51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7"/>
                    <a:pt x="17" y="61"/>
                    <a:pt x="19" y="65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2" y="52"/>
                    <a:pt x="125" y="47"/>
                    <a:pt x="126" y="44"/>
                  </a:cubicBezTo>
                  <a:cubicBezTo>
                    <a:pt x="119" y="43"/>
                    <a:pt x="113" y="42"/>
                    <a:pt x="107" y="40"/>
                  </a:cubicBezTo>
                  <a:cubicBezTo>
                    <a:pt x="72" y="35"/>
                    <a:pt x="56" y="32"/>
                    <a:pt x="20" y="12"/>
                  </a:cubicBezTo>
                  <a:cubicBezTo>
                    <a:pt x="18" y="11"/>
                    <a:pt x="12" y="7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6" name="Freeform 59"/>
            <p:cNvSpPr>
              <a:spLocks noEditPoints="1"/>
            </p:cNvSpPr>
            <p:nvPr/>
          </p:nvSpPr>
          <p:spPr bwMode="auto">
            <a:xfrm>
              <a:off x="6707188" y="5510213"/>
              <a:ext cx="352425" cy="125413"/>
            </a:xfrm>
            <a:custGeom>
              <a:avLst/>
              <a:gdLst>
                <a:gd name="T0" fmla="*/ 107 w 126"/>
                <a:gd name="T1" fmla="*/ 41 h 45"/>
                <a:gd name="T2" fmla="*/ 126 w 126"/>
                <a:gd name="T3" fmla="*/ 45 h 45"/>
                <a:gd name="T4" fmla="*/ 126 w 126"/>
                <a:gd name="T5" fmla="*/ 44 h 45"/>
                <a:gd name="T6" fmla="*/ 107 w 126"/>
                <a:gd name="T7" fmla="*/ 41 h 45"/>
                <a:gd name="T8" fmla="*/ 0 w 126"/>
                <a:gd name="T9" fmla="*/ 0 h 45"/>
                <a:gd name="T10" fmla="*/ 0 w 126"/>
                <a:gd name="T11" fmla="*/ 1 h 45"/>
                <a:gd name="T12" fmla="*/ 5 w 126"/>
                <a:gd name="T13" fmla="*/ 3 h 45"/>
                <a:gd name="T14" fmla="*/ 0 w 126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45">
                  <a:moveTo>
                    <a:pt x="107" y="41"/>
                  </a:moveTo>
                  <a:cubicBezTo>
                    <a:pt x="113" y="43"/>
                    <a:pt x="119" y="44"/>
                    <a:pt x="126" y="45"/>
                  </a:cubicBezTo>
                  <a:cubicBezTo>
                    <a:pt x="126" y="45"/>
                    <a:pt x="126" y="44"/>
                    <a:pt x="126" y="44"/>
                  </a:cubicBezTo>
                  <a:cubicBezTo>
                    <a:pt x="119" y="43"/>
                    <a:pt x="113" y="42"/>
                    <a:pt x="107" y="4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2"/>
                    <a:pt x="3" y="3"/>
                    <a:pt x="5" y="3"/>
                  </a:cubicBezTo>
                  <a:cubicBezTo>
                    <a:pt x="3" y="2"/>
                    <a:pt x="1" y="1"/>
                    <a:pt x="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7" name="Freeform 60"/>
            <p:cNvSpPr/>
            <p:nvPr/>
          </p:nvSpPr>
          <p:spPr bwMode="auto">
            <a:xfrm>
              <a:off x="6615113" y="5456238"/>
              <a:ext cx="131763" cy="211138"/>
            </a:xfrm>
            <a:custGeom>
              <a:avLst/>
              <a:gdLst>
                <a:gd name="T0" fmla="*/ 0 w 47"/>
                <a:gd name="T1" fmla="*/ 0 h 75"/>
                <a:gd name="T2" fmla="*/ 44 w 47"/>
                <a:gd name="T3" fmla="*/ 75 h 75"/>
                <a:gd name="T4" fmla="*/ 46 w 47"/>
                <a:gd name="T5" fmla="*/ 73 h 75"/>
                <a:gd name="T6" fmla="*/ 47 w 47"/>
                <a:gd name="T7" fmla="*/ 73 h 75"/>
                <a:gd name="T8" fmla="*/ 45 w 47"/>
                <a:gd name="T9" fmla="*/ 68 h 75"/>
                <a:gd name="T10" fmla="*/ 45 w 47"/>
                <a:gd name="T11" fmla="*/ 68 h 75"/>
                <a:gd name="T12" fmla="*/ 45 w 47"/>
                <a:gd name="T13" fmla="*/ 68 h 75"/>
                <a:gd name="T14" fmla="*/ 45 w 47"/>
                <a:gd name="T15" fmla="*/ 67 h 75"/>
                <a:gd name="T16" fmla="*/ 45 w 47"/>
                <a:gd name="T17" fmla="*/ 67 h 75"/>
                <a:gd name="T18" fmla="*/ 45 w 47"/>
                <a:gd name="T19" fmla="*/ 66 h 75"/>
                <a:gd name="T20" fmla="*/ 44 w 47"/>
                <a:gd name="T21" fmla="*/ 64 h 75"/>
                <a:gd name="T22" fmla="*/ 33 w 47"/>
                <a:gd name="T23" fmla="*/ 20 h 75"/>
                <a:gd name="T24" fmla="*/ 33 w 47"/>
                <a:gd name="T25" fmla="*/ 19 h 75"/>
                <a:gd name="T26" fmla="*/ 0 w 47"/>
                <a:gd name="T2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cubicBezTo>
                    <a:pt x="18" y="16"/>
                    <a:pt x="33" y="54"/>
                    <a:pt x="44" y="75"/>
                  </a:cubicBezTo>
                  <a:cubicBezTo>
                    <a:pt x="44" y="74"/>
                    <a:pt x="45" y="74"/>
                    <a:pt x="46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5" y="70"/>
                    <a:pt x="45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68"/>
                    <a:pt x="45" y="68"/>
                    <a:pt x="45" y="67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5" y="66"/>
                    <a:pt x="45" y="66"/>
                  </a:cubicBezTo>
                  <a:cubicBezTo>
                    <a:pt x="45" y="65"/>
                    <a:pt x="45" y="65"/>
                    <a:pt x="44" y="64"/>
                  </a:cubicBezTo>
                  <a:cubicBezTo>
                    <a:pt x="41" y="48"/>
                    <a:pt x="38" y="33"/>
                    <a:pt x="33" y="20"/>
                  </a:cubicBezTo>
                  <a:cubicBezTo>
                    <a:pt x="33" y="20"/>
                    <a:pt x="33" y="19"/>
                    <a:pt x="33" y="19"/>
                  </a:cubicBezTo>
                  <a:cubicBezTo>
                    <a:pt x="21" y="12"/>
                    <a:pt x="8" y="3"/>
                    <a:pt x="0" y="0"/>
                  </a:cubicBezTo>
                </a:path>
              </a:pathLst>
            </a:custGeom>
            <a:solidFill>
              <a:srgbClr val="D59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8" name="Freeform 61"/>
            <p:cNvSpPr/>
            <p:nvPr/>
          </p:nvSpPr>
          <p:spPr bwMode="auto">
            <a:xfrm>
              <a:off x="6648451" y="4778376"/>
              <a:ext cx="88900" cy="198438"/>
            </a:xfrm>
            <a:custGeom>
              <a:avLst/>
              <a:gdLst>
                <a:gd name="T0" fmla="*/ 25 w 32"/>
                <a:gd name="T1" fmla="*/ 0 h 71"/>
                <a:gd name="T2" fmla="*/ 27 w 32"/>
                <a:gd name="T3" fmla="*/ 71 h 71"/>
                <a:gd name="T4" fmla="*/ 1 w 32"/>
                <a:gd name="T5" fmla="*/ 32 h 71"/>
                <a:gd name="T6" fmla="*/ 25 w 32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71">
                  <a:moveTo>
                    <a:pt x="25" y="0"/>
                  </a:moveTo>
                  <a:cubicBezTo>
                    <a:pt x="31" y="24"/>
                    <a:pt x="32" y="49"/>
                    <a:pt x="27" y="71"/>
                  </a:cubicBezTo>
                  <a:cubicBezTo>
                    <a:pt x="23" y="68"/>
                    <a:pt x="0" y="37"/>
                    <a:pt x="1" y="32"/>
                  </a:cubicBezTo>
                  <a:cubicBezTo>
                    <a:pt x="2" y="26"/>
                    <a:pt x="21" y="4"/>
                    <a:pt x="25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9" name="Freeform 62"/>
            <p:cNvSpPr/>
            <p:nvPr/>
          </p:nvSpPr>
          <p:spPr bwMode="auto">
            <a:xfrm>
              <a:off x="6461126" y="5108576"/>
              <a:ext cx="190500" cy="134938"/>
            </a:xfrm>
            <a:custGeom>
              <a:avLst/>
              <a:gdLst>
                <a:gd name="T0" fmla="*/ 0 w 68"/>
                <a:gd name="T1" fmla="*/ 47 h 48"/>
                <a:gd name="T2" fmla="*/ 21 w 68"/>
                <a:gd name="T3" fmla="*/ 5 h 48"/>
                <a:gd name="T4" fmla="*/ 68 w 68"/>
                <a:gd name="T5" fmla="*/ 6 h 48"/>
                <a:gd name="T6" fmla="*/ 62 w 68"/>
                <a:gd name="T7" fmla="*/ 13 h 48"/>
                <a:gd name="T8" fmla="*/ 0 w 68"/>
                <a:gd name="T9" fmla="*/ 48 h 48"/>
                <a:gd name="T10" fmla="*/ 0 w 68"/>
                <a:gd name="T1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48">
                  <a:moveTo>
                    <a:pt x="0" y="47"/>
                  </a:moveTo>
                  <a:cubicBezTo>
                    <a:pt x="0" y="47"/>
                    <a:pt x="15" y="10"/>
                    <a:pt x="21" y="5"/>
                  </a:cubicBezTo>
                  <a:cubicBezTo>
                    <a:pt x="27" y="0"/>
                    <a:pt x="64" y="6"/>
                    <a:pt x="68" y="6"/>
                  </a:cubicBezTo>
                  <a:cubicBezTo>
                    <a:pt x="66" y="8"/>
                    <a:pt x="64" y="11"/>
                    <a:pt x="62" y="13"/>
                  </a:cubicBezTo>
                  <a:cubicBezTo>
                    <a:pt x="41" y="31"/>
                    <a:pt x="20" y="42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0" name="Freeform 63"/>
            <p:cNvSpPr/>
            <p:nvPr/>
          </p:nvSpPr>
          <p:spPr bwMode="auto">
            <a:xfrm>
              <a:off x="6113463" y="5122863"/>
              <a:ext cx="190500" cy="127000"/>
            </a:xfrm>
            <a:custGeom>
              <a:avLst/>
              <a:gdLst>
                <a:gd name="T0" fmla="*/ 45 w 68"/>
                <a:gd name="T1" fmla="*/ 1 h 45"/>
                <a:gd name="T2" fmla="*/ 68 w 68"/>
                <a:gd name="T3" fmla="*/ 45 h 45"/>
                <a:gd name="T4" fmla="*/ 0 w 68"/>
                <a:gd name="T5" fmla="*/ 12 h 45"/>
                <a:gd name="T6" fmla="*/ 45 w 68"/>
                <a:gd name="T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45">
                  <a:moveTo>
                    <a:pt x="45" y="1"/>
                  </a:moveTo>
                  <a:cubicBezTo>
                    <a:pt x="50" y="3"/>
                    <a:pt x="66" y="40"/>
                    <a:pt x="68" y="45"/>
                  </a:cubicBezTo>
                  <a:cubicBezTo>
                    <a:pt x="43" y="41"/>
                    <a:pt x="19" y="28"/>
                    <a:pt x="0" y="12"/>
                  </a:cubicBezTo>
                  <a:cubicBezTo>
                    <a:pt x="3" y="11"/>
                    <a:pt x="40" y="0"/>
                    <a:pt x="45" y="1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1" name="Freeform 64"/>
            <p:cNvSpPr/>
            <p:nvPr/>
          </p:nvSpPr>
          <p:spPr bwMode="auto">
            <a:xfrm>
              <a:off x="5937251" y="4829176"/>
              <a:ext cx="134938" cy="206375"/>
            </a:xfrm>
            <a:custGeom>
              <a:avLst/>
              <a:gdLst>
                <a:gd name="T0" fmla="*/ 44 w 48"/>
                <a:gd name="T1" fmla="*/ 28 h 74"/>
                <a:gd name="T2" fmla="*/ 25 w 48"/>
                <a:gd name="T3" fmla="*/ 74 h 74"/>
                <a:gd name="T4" fmla="*/ 2 w 48"/>
                <a:gd name="T5" fmla="*/ 0 h 74"/>
                <a:gd name="T6" fmla="*/ 44 w 48"/>
                <a:gd name="T7" fmla="*/ 2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4">
                  <a:moveTo>
                    <a:pt x="44" y="28"/>
                  </a:moveTo>
                  <a:cubicBezTo>
                    <a:pt x="48" y="36"/>
                    <a:pt x="28" y="68"/>
                    <a:pt x="25" y="74"/>
                  </a:cubicBezTo>
                  <a:cubicBezTo>
                    <a:pt x="9" y="49"/>
                    <a:pt x="0" y="22"/>
                    <a:pt x="2" y="0"/>
                  </a:cubicBezTo>
                  <a:cubicBezTo>
                    <a:pt x="6" y="2"/>
                    <a:pt x="41" y="21"/>
                    <a:pt x="44" y="28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2" name="Freeform 65"/>
            <p:cNvSpPr/>
            <p:nvPr/>
          </p:nvSpPr>
          <p:spPr bwMode="auto">
            <a:xfrm>
              <a:off x="6413501" y="4456113"/>
              <a:ext cx="201613" cy="150813"/>
            </a:xfrm>
            <a:custGeom>
              <a:avLst/>
              <a:gdLst>
                <a:gd name="T0" fmla="*/ 72 w 72"/>
                <a:gd name="T1" fmla="*/ 44 h 54"/>
                <a:gd name="T2" fmla="*/ 29 w 72"/>
                <a:gd name="T3" fmla="*/ 51 h 54"/>
                <a:gd name="T4" fmla="*/ 28 w 72"/>
                <a:gd name="T5" fmla="*/ 51 h 54"/>
                <a:gd name="T6" fmla="*/ 0 w 72"/>
                <a:gd name="T7" fmla="*/ 1 h 54"/>
                <a:gd name="T8" fmla="*/ 0 w 72"/>
                <a:gd name="T9" fmla="*/ 0 h 54"/>
                <a:gd name="T10" fmla="*/ 72 w 72"/>
                <a:gd name="T1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4">
                  <a:moveTo>
                    <a:pt x="72" y="44"/>
                  </a:moveTo>
                  <a:cubicBezTo>
                    <a:pt x="69" y="45"/>
                    <a:pt x="38" y="54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19" y="45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7"/>
                    <a:pt x="54" y="23"/>
                    <a:pt x="72" y="4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3" name="Freeform 66"/>
            <p:cNvSpPr/>
            <p:nvPr/>
          </p:nvSpPr>
          <p:spPr bwMode="auto">
            <a:xfrm>
              <a:off x="6010276" y="4460876"/>
              <a:ext cx="220663" cy="182563"/>
            </a:xfrm>
            <a:custGeom>
              <a:avLst/>
              <a:gdLst>
                <a:gd name="T0" fmla="*/ 78 w 79"/>
                <a:gd name="T1" fmla="*/ 0 h 65"/>
                <a:gd name="T2" fmla="*/ 79 w 79"/>
                <a:gd name="T3" fmla="*/ 1 h 65"/>
                <a:gd name="T4" fmla="*/ 67 w 79"/>
                <a:gd name="T5" fmla="*/ 60 h 65"/>
                <a:gd name="T6" fmla="*/ 0 w 79"/>
                <a:gd name="T7" fmla="*/ 62 h 65"/>
                <a:gd name="T8" fmla="*/ 78 w 7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5">
                  <a:moveTo>
                    <a:pt x="78" y="0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3" y="55"/>
                    <a:pt x="67" y="60"/>
                  </a:cubicBezTo>
                  <a:cubicBezTo>
                    <a:pt x="61" y="65"/>
                    <a:pt x="2" y="62"/>
                    <a:pt x="0" y="62"/>
                  </a:cubicBezTo>
                  <a:cubicBezTo>
                    <a:pt x="18" y="31"/>
                    <a:pt x="44" y="10"/>
                    <a:pt x="78" y="0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4" name="Freeform 67"/>
            <p:cNvSpPr/>
            <p:nvPr/>
          </p:nvSpPr>
          <p:spPr bwMode="auto">
            <a:xfrm>
              <a:off x="6237288" y="4733926"/>
              <a:ext cx="287338" cy="257175"/>
            </a:xfrm>
            <a:custGeom>
              <a:avLst/>
              <a:gdLst>
                <a:gd name="T0" fmla="*/ 103 w 103"/>
                <a:gd name="T1" fmla="*/ 45 h 92"/>
                <a:gd name="T2" fmla="*/ 80 w 103"/>
                <a:gd name="T3" fmla="*/ 90 h 92"/>
                <a:gd name="T4" fmla="*/ 22 w 103"/>
                <a:gd name="T5" fmla="*/ 90 h 92"/>
                <a:gd name="T6" fmla="*/ 1 w 103"/>
                <a:gd name="T7" fmla="*/ 51 h 92"/>
                <a:gd name="T8" fmla="*/ 18 w 103"/>
                <a:gd name="T9" fmla="*/ 8 h 92"/>
                <a:gd name="T10" fmla="*/ 20 w 103"/>
                <a:gd name="T11" fmla="*/ 6 h 92"/>
                <a:gd name="T12" fmla="*/ 76 w 103"/>
                <a:gd name="T13" fmla="*/ 2 h 92"/>
                <a:gd name="T14" fmla="*/ 103 w 103"/>
                <a:gd name="T15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2">
                  <a:moveTo>
                    <a:pt x="103" y="45"/>
                  </a:moveTo>
                  <a:cubicBezTo>
                    <a:pt x="103" y="53"/>
                    <a:pt x="85" y="87"/>
                    <a:pt x="80" y="90"/>
                  </a:cubicBezTo>
                  <a:cubicBezTo>
                    <a:pt x="76" y="92"/>
                    <a:pt x="28" y="92"/>
                    <a:pt x="22" y="90"/>
                  </a:cubicBezTo>
                  <a:cubicBezTo>
                    <a:pt x="16" y="88"/>
                    <a:pt x="2" y="57"/>
                    <a:pt x="1" y="51"/>
                  </a:cubicBezTo>
                  <a:cubicBezTo>
                    <a:pt x="0" y="47"/>
                    <a:pt x="12" y="16"/>
                    <a:pt x="18" y="8"/>
                  </a:cubicBezTo>
                  <a:cubicBezTo>
                    <a:pt x="19" y="7"/>
                    <a:pt x="19" y="6"/>
                    <a:pt x="20" y="6"/>
                  </a:cubicBezTo>
                  <a:cubicBezTo>
                    <a:pt x="29" y="0"/>
                    <a:pt x="71" y="0"/>
                    <a:pt x="76" y="2"/>
                  </a:cubicBezTo>
                  <a:cubicBezTo>
                    <a:pt x="81" y="5"/>
                    <a:pt x="103" y="39"/>
                    <a:pt x="103" y="4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5" name="Freeform 68"/>
            <p:cNvSpPr/>
            <p:nvPr/>
          </p:nvSpPr>
          <p:spPr bwMode="auto">
            <a:xfrm>
              <a:off x="6450013" y="4578351"/>
              <a:ext cx="268288" cy="288925"/>
            </a:xfrm>
            <a:custGeom>
              <a:avLst/>
              <a:gdLst>
                <a:gd name="T0" fmla="*/ 16 w 96"/>
                <a:gd name="T1" fmla="*/ 7 h 103"/>
                <a:gd name="T2" fmla="*/ 59 w 96"/>
                <a:gd name="T3" fmla="*/ 0 h 103"/>
                <a:gd name="T4" fmla="*/ 87 w 96"/>
                <a:gd name="T5" fmla="*/ 44 h 103"/>
                <a:gd name="T6" fmla="*/ 96 w 96"/>
                <a:gd name="T7" fmla="*/ 71 h 103"/>
                <a:gd name="T8" fmla="*/ 72 w 96"/>
                <a:gd name="T9" fmla="*/ 103 h 103"/>
                <a:gd name="T10" fmla="*/ 27 w 96"/>
                <a:gd name="T11" fmla="*/ 100 h 103"/>
                <a:gd name="T12" fmla="*/ 0 w 96"/>
                <a:gd name="T13" fmla="*/ 57 h 103"/>
                <a:gd name="T14" fmla="*/ 14 w 96"/>
                <a:gd name="T15" fmla="*/ 8 h 103"/>
                <a:gd name="T16" fmla="*/ 15 w 96"/>
                <a:gd name="T17" fmla="*/ 7 h 103"/>
                <a:gd name="T18" fmla="*/ 16 w 96"/>
                <a:gd name="T19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03">
                  <a:moveTo>
                    <a:pt x="16" y="7"/>
                  </a:moveTo>
                  <a:cubicBezTo>
                    <a:pt x="25" y="10"/>
                    <a:pt x="56" y="1"/>
                    <a:pt x="59" y="0"/>
                  </a:cubicBezTo>
                  <a:cubicBezTo>
                    <a:pt x="71" y="13"/>
                    <a:pt x="80" y="28"/>
                    <a:pt x="87" y="44"/>
                  </a:cubicBezTo>
                  <a:cubicBezTo>
                    <a:pt x="90" y="53"/>
                    <a:pt x="93" y="62"/>
                    <a:pt x="96" y="71"/>
                  </a:cubicBezTo>
                  <a:cubicBezTo>
                    <a:pt x="92" y="75"/>
                    <a:pt x="73" y="97"/>
                    <a:pt x="72" y="103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94"/>
                    <a:pt x="5" y="60"/>
                    <a:pt x="0" y="5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lnTo>
                    <a:pt x="16" y="7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6" name="Freeform 69"/>
            <p:cNvSpPr/>
            <p:nvPr/>
          </p:nvSpPr>
          <p:spPr bwMode="auto">
            <a:xfrm>
              <a:off x="6461126" y="4859338"/>
              <a:ext cx="263525" cy="266700"/>
            </a:xfrm>
            <a:custGeom>
              <a:avLst/>
              <a:gdLst>
                <a:gd name="T0" fmla="*/ 94 w 94"/>
                <a:gd name="T1" fmla="*/ 42 h 95"/>
                <a:gd name="T2" fmla="*/ 68 w 94"/>
                <a:gd name="T3" fmla="*/ 95 h 95"/>
                <a:gd name="T4" fmla="*/ 21 w 94"/>
                <a:gd name="T5" fmla="*/ 94 h 95"/>
                <a:gd name="T6" fmla="*/ 0 w 94"/>
                <a:gd name="T7" fmla="*/ 45 h 95"/>
                <a:gd name="T8" fmla="*/ 23 w 94"/>
                <a:gd name="T9" fmla="*/ 0 h 95"/>
                <a:gd name="T10" fmla="*/ 68 w 94"/>
                <a:gd name="T11" fmla="*/ 3 h 95"/>
                <a:gd name="T12" fmla="*/ 94 w 94"/>
                <a:gd name="T13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5">
                  <a:moveTo>
                    <a:pt x="94" y="42"/>
                  </a:moveTo>
                  <a:cubicBezTo>
                    <a:pt x="90" y="63"/>
                    <a:pt x="82" y="81"/>
                    <a:pt x="68" y="95"/>
                  </a:cubicBezTo>
                  <a:cubicBezTo>
                    <a:pt x="64" y="95"/>
                    <a:pt x="27" y="89"/>
                    <a:pt x="21" y="9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5" y="42"/>
                    <a:pt x="23" y="8"/>
                    <a:pt x="23" y="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8"/>
                    <a:pt x="90" y="39"/>
                    <a:pt x="94" y="42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7" name="Freeform 70"/>
            <p:cNvSpPr/>
            <p:nvPr/>
          </p:nvSpPr>
          <p:spPr bwMode="auto">
            <a:xfrm>
              <a:off x="6238876" y="4986338"/>
              <a:ext cx="280988" cy="271463"/>
            </a:xfrm>
            <a:custGeom>
              <a:avLst/>
              <a:gdLst>
                <a:gd name="T0" fmla="*/ 79 w 100"/>
                <a:gd name="T1" fmla="*/ 0 h 97"/>
                <a:gd name="T2" fmla="*/ 100 w 100"/>
                <a:gd name="T3" fmla="*/ 49 h 97"/>
                <a:gd name="T4" fmla="*/ 79 w 100"/>
                <a:gd name="T5" fmla="*/ 91 h 97"/>
                <a:gd name="T6" fmla="*/ 79 w 100"/>
                <a:gd name="T7" fmla="*/ 92 h 97"/>
                <a:gd name="T8" fmla="*/ 75 w 100"/>
                <a:gd name="T9" fmla="*/ 93 h 97"/>
                <a:gd name="T10" fmla="*/ 74 w 100"/>
                <a:gd name="T11" fmla="*/ 93 h 97"/>
                <a:gd name="T12" fmla="*/ 69 w 100"/>
                <a:gd name="T13" fmla="*/ 94 h 97"/>
                <a:gd name="T14" fmla="*/ 69 w 100"/>
                <a:gd name="T15" fmla="*/ 94 h 97"/>
                <a:gd name="T16" fmla="*/ 23 w 100"/>
                <a:gd name="T17" fmla="*/ 94 h 97"/>
                <a:gd name="T18" fmla="*/ 0 w 100"/>
                <a:gd name="T19" fmla="*/ 50 h 97"/>
                <a:gd name="T20" fmla="*/ 21 w 100"/>
                <a:gd name="T21" fmla="*/ 0 h 97"/>
                <a:gd name="T22" fmla="*/ 79 w 100"/>
                <a:gd name="T2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97">
                  <a:moveTo>
                    <a:pt x="79" y="0"/>
                  </a:moveTo>
                  <a:cubicBezTo>
                    <a:pt x="100" y="49"/>
                    <a:pt x="100" y="49"/>
                    <a:pt x="100" y="49"/>
                  </a:cubicBezTo>
                  <a:cubicBezTo>
                    <a:pt x="94" y="54"/>
                    <a:pt x="79" y="91"/>
                    <a:pt x="79" y="91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3" y="93"/>
                    <a:pt x="71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53" y="97"/>
                    <a:pt x="38" y="97"/>
                    <a:pt x="23" y="94"/>
                  </a:cubicBezTo>
                  <a:cubicBezTo>
                    <a:pt x="21" y="89"/>
                    <a:pt x="5" y="52"/>
                    <a:pt x="0" y="5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2"/>
                    <a:pt x="75" y="2"/>
                    <a:pt x="79" y="0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8" name="Freeform 71"/>
            <p:cNvSpPr/>
            <p:nvPr/>
          </p:nvSpPr>
          <p:spPr bwMode="auto">
            <a:xfrm>
              <a:off x="6007101" y="4876801"/>
              <a:ext cx="290513" cy="279400"/>
            </a:xfrm>
            <a:custGeom>
              <a:avLst/>
              <a:gdLst>
                <a:gd name="T0" fmla="*/ 104 w 104"/>
                <a:gd name="T1" fmla="*/ 39 h 100"/>
                <a:gd name="T2" fmla="*/ 83 w 104"/>
                <a:gd name="T3" fmla="*/ 89 h 100"/>
                <a:gd name="T4" fmla="*/ 38 w 104"/>
                <a:gd name="T5" fmla="*/ 100 h 100"/>
                <a:gd name="T6" fmla="*/ 0 w 104"/>
                <a:gd name="T7" fmla="*/ 57 h 100"/>
                <a:gd name="T8" fmla="*/ 19 w 104"/>
                <a:gd name="T9" fmla="*/ 11 h 100"/>
                <a:gd name="T10" fmla="*/ 83 w 104"/>
                <a:gd name="T11" fmla="*/ 0 h 100"/>
                <a:gd name="T12" fmla="*/ 104 w 104"/>
                <a:gd name="T13" fmla="*/ 3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0">
                  <a:moveTo>
                    <a:pt x="104" y="39"/>
                  </a:moveTo>
                  <a:cubicBezTo>
                    <a:pt x="83" y="89"/>
                    <a:pt x="83" y="89"/>
                    <a:pt x="83" y="89"/>
                  </a:cubicBezTo>
                  <a:cubicBezTo>
                    <a:pt x="78" y="88"/>
                    <a:pt x="41" y="99"/>
                    <a:pt x="38" y="100"/>
                  </a:cubicBezTo>
                  <a:cubicBezTo>
                    <a:pt x="23" y="87"/>
                    <a:pt x="10" y="72"/>
                    <a:pt x="0" y="57"/>
                  </a:cubicBezTo>
                  <a:cubicBezTo>
                    <a:pt x="3" y="51"/>
                    <a:pt x="23" y="19"/>
                    <a:pt x="19" y="1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4" y="6"/>
                    <a:pt x="98" y="37"/>
                    <a:pt x="104" y="3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9" name="Freeform 72"/>
            <p:cNvSpPr/>
            <p:nvPr/>
          </p:nvSpPr>
          <p:spPr bwMode="auto">
            <a:xfrm>
              <a:off x="5942013" y="4629151"/>
              <a:ext cx="344488" cy="277813"/>
            </a:xfrm>
            <a:custGeom>
              <a:avLst/>
              <a:gdLst>
                <a:gd name="T0" fmla="*/ 122 w 123"/>
                <a:gd name="T1" fmla="*/ 43 h 99"/>
                <a:gd name="T2" fmla="*/ 123 w 123"/>
                <a:gd name="T3" fmla="*/ 45 h 99"/>
                <a:gd name="T4" fmla="*/ 106 w 123"/>
                <a:gd name="T5" fmla="*/ 88 h 99"/>
                <a:gd name="T6" fmla="*/ 42 w 123"/>
                <a:gd name="T7" fmla="*/ 99 h 99"/>
                <a:gd name="T8" fmla="*/ 0 w 123"/>
                <a:gd name="T9" fmla="*/ 71 h 99"/>
                <a:gd name="T10" fmla="*/ 1 w 123"/>
                <a:gd name="T11" fmla="*/ 63 h 99"/>
                <a:gd name="T12" fmla="*/ 24 w 123"/>
                <a:gd name="T13" fmla="*/ 2 h 99"/>
                <a:gd name="T14" fmla="*/ 91 w 123"/>
                <a:gd name="T15" fmla="*/ 0 h 99"/>
                <a:gd name="T16" fmla="*/ 122 w 123"/>
                <a:gd name="T17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99">
                  <a:moveTo>
                    <a:pt x="122" y="43"/>
                  </a:moveTo>
                  <a:cubicBezTo>
                    <a:pt x="123" y="45"/>
                    <a:pt x="123" y="45"/>
                    <a:pt x="123" y="45"/>
                  </a:cubicBezTo>
                  <a:cubicBezTo>
                    <a:pt x="117" y="53"/>
                    <a:pt x="105" y="84"/>
                    <a:pt x="106" y="88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39" y="92"/>
                    <a:pt x="4" y="73"/>
                    <a:pt x="0" y="71"/>
                  </a:cubicBezTo>
                  <a:cubicBezTo>
                    <a:pt x="0" y="68"/>
                    <a:pt x="1" y="66"/>
                    <a:pt x="1" y="63"/>
                  </a:cubicBezTo>
                  <a:cubicBezTo>
                    <a:pt x="6" y="40"/>
                    <a:pt x="13" y="19"/>
                    <a:pt x="24" y="2"/>
                  </a:cubicBezTo>
                  <a:cubicBezTo>
                    <a:pt x="26" y="2"/>
                    <a:pt x="85" y="5"/>
                    <a:pt x="91" y="0"/>
                  </a:cubicBezTo>
                  <a:cubicBezTo>
                    <a:pt x="122" y="43"/>
                    <a:pt x="122" y="43"/>
                    <a:pt x="122" y="43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0" name="Freeform 73"/>
            <p:cNvSpPr/>
            <p:nvPr/>
          </p:nvSpPr>
          <p:spPr bwMode="auto">
            <a:xfrm>
              <a:off x="6197601" y="4446588"/>
              <a:ext cx="293688" cy="309563"/>
            </a:xfrm>
            <a:custGeom>
              <a:avLst/>
              <a:gdLst>
                <a:gd name="T0" fmla="*/ 105 w 105"/>
                <a:gd name="T1" fmla="*/ 54 h 110"/>
                <a:gd name="T2" fmla="*/ 104 w 105"/>
                <a:gd name="T3" fmla="*/ 55 h 110"/>
                <a:gd name="T4" fmla="*/ 90 w 105"/>
                <a:gd name="T5" fmla="*/ 104 h 110"/>
                <a:gd name="T6" fmla="*/ 34 w 105"/>
                <a:gd name="T7" fmla="*/ 108 h 110"/>
                <a:gd name="T8" fmla="*/ 32 w 105"/>
                <a:gd name="T9" fmla="*/ 110 h 110"/>
                <a:gd name="T10" fmla="*/ 31 w 105"/>
                <a:gd name="T11" fmla="*/ 108 h 110"/>
                <a:gd name="T12" fmla="*/ 0 w 105"/>
                <a:gd name="T13" fmla="*/ 65 h 110"/>
                <a:gd name="T14" fmla="*/ 12 w 105"/>
                <a:gd name="T15" fmla="*/ 6 h 110"/>
                <a:gd name="T16" fmla="*/ 11 w 105"/>
                <a:gd name="T17" fmla="*/ 5 h 110"/>
                <a:gd name="T18" fmla="*/ 43 w 105"/>
                <a:gd name="T19" fmla="*/ 1 h 110"/>
                <a:gd name="T20" fmla="*/ 77 w 105"/>
                <a:gd name="T21" fmla="*/ 3 h 110"/>
                <a:gd name="T22" fmla="*/ 77 w 105"/>
                <a:gd name="T23" fmla="*/ 4 h 110"/>
                <a:gd name="T24" fmla="*/ 105 w 105"/>
                <a:gd name="T25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10">
                  <a:moveTo>
                    <a:pt x="105" y="54"/>
                  </a:moveTo>
                  <a:cubicBezTo>
                    <a:pt x="104" y="55"/>
                    <a:pt x="104" y="55"/>
                    <a:pt x="104" y="55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85" y="102"/>
                    <a:pt x="43" y="102"/>
                    <a:pt x="34" y="108"/>
                  </a:cubicBezTo>
                  <a:cubicBezTo>
                    <a:pt x="33" y="108"/>
                    <a:pt x="33" y="109"/>
                    <a:pt x="32" y="11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6" y="60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1" y="3"/>
                    <a:pt x="32" y="1"/>
                    <a:pt x="43" y="1"/>
                  </a:cubicBezTo>
                  <a:cubicBezTo>
                    <a:pt x="55" y="0"/>
                    <a:pt x="66" y="1"/>
                    <a:pt x="77" y="3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96" y="48"/>
                    <a:pt x="105" y="54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1" name="Freeform 74"/>
            <p:cNvSpPr>
              <a:spLocks noEditPoints="1"/>
            </p:cNvSpPr>
            <p:nvPr/>
          </p:nvSpPr>
          <p:spPr bwMode="auto">
            <a:xfrm>
              <a:off x="5942013" y="4635501"/>
              <a:ext cx="160338" cy="279400"/>
            </a:xfrm>
            <a:custGeom>
              <a:avLst/>
              <a:gdLst>
                <a:gd name="T0" fmla="*/ 24 w 57"/>
                <a:gd name="T1" fmla="*/ 0 h 100"/>
                <a:gd name="T2" fmla="*/ 25 w 57"/>
                <a:gd name="T3" fmla="*/ 0 h 100"/>
                <a:gd name="T4" fmla="*/ 24 w 57"/>
                <a:gd name="T5" fmla="*/ 0 h 100"/>
                <a:gd name="T6" fmla="*/ 24 w 57"/>
                <a:gd name="T7" fmla="*/ 0 h 100"/>
                <a:gd name="T8" fmla="*/ 24 w 57"/>
                <a:gd name="T9" fmla="*/ 0 h 100"/>
                <a:gd name="T10" fmla="*/ 1 w 57"/>
                <a:gd name="T11" fmla="*/ 61 h 100"/>
                <a:gd name="T12" fmla="*/ 0 w 57"/>
                <a:gd name="T13" fmla="*/ 69 h 100"/>
                <a:gd name="T14" fmla="*/ 0 w 57"/>
                <a:gd name="T15" fmla="*/ 74 h 100"/>
                <a:gd name="T16" fmla="*/ 0 w 57"/>
                <a:gd name="T17" fmla="*/ 69 h 100"/>
                <a:gd name="T18" fmla="*/ 42 w 57"/>
                <a:gd name="T19" fmla="*/ 97 h 100"/>
                <a:gd name="T20" fmla="*/ 43 w 57"/>
                <a:gd name="T21" fmla="*/ 100 h 100"/>
                <a:gd name="T22" fmla="*/ 42 w 57"/>
                <a:gd name="T23" fmla="*/ 97 h 100"/>
                <a:gd name="T24" fmla="*/ 57 w 57"/>
                <a:gd name="T25" fmla="*/ 95 h 100"/>
                <a:gd name="T26" fmla="*/ 57 w 57"/>
                <a:gd name="T27" fmla="*/ 95 h 100"/>
                <a:gd name="T28" fmla="*/ 42 w 57"/>
                <a:gd name="T29" fmla="*/ 97 h 100"/>
                <a:gd name="T30" fmla="*/ 0 w 57"/>
                <a:gd name="T31" fmla="*/ 69 h 100"/>
                <a:gd name="T32" fmla="*/ 1 w 57"/>
                <a:gd name="T33" fmla="*/ 61 h 100"/>
                <a:gd name="T34" fmla="*/ 24 w 57"/>
                <a:gd name="T35" fmla="*/ 0 h 100"/>
                <a:gd name="T36" fmla="*/ 24 w 57"/>
                <a:gd name="T37" fmla="*/ 0 h 100"/>
                <a:gd name="T38" fmla="*/ 24 w 57"/>
                <a:gd name="T39" fmla="*/ 0 h 100"/>
                <a:gd name="T40" fmla="*/ 24 w 57"/>
                <a:gd name="T41" fmla="*/ 0 h 100"/>
                <a:gd name="T42" fmla="*/ 24 w 57"/>
                <a:gd name="T43" fmla="*/ 0 h 100"/>
                <a:gd name="T44" fmla="*/ 24 w 57"/>
                <a:gd name="T4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" h="100">
                  <a:moveTo>
                    <a:pt x="24" y="0"/>
                  </a:moveTo>
                  <a:cubicBezTo>
                    <a:pt x="24" y="0"/>
                    <a:pt x="24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3" y="17"/>
                    <a:pt x="6" y="38"/>
                    <a:pt x="1" y="61"/>
                  </a:cubicBezTo>
                  <a:cubicBezTo>
                    <a:pt x="1" y="64"/>
                    <a:pt x="0" y="66"/>
                    <a:pt x="0" y="69"/>
                  </a:cubicBezTo>
                  <a:cubicBezTo>
                    <a:pt x="0" y="71"/>
                    <a:pt x="0" y="73"/>
                    <a:pt x="0" y="74"/>
                  </a:cubicBezTo>
                  <a:cubicBezTo>
                    <a:pt x="0" y="73"/>
                    <a:pt x="0" y="71"/>
                    <a:pt x="0" y="69"/>
                  </a:cubicBezTo>
                  <a:cubicBezTo>
                    <a:pt x="4" y="71"/>
                    <a:pt x="39" y="90"/>
                    <a:pt x="42" y="97"/>
                  </a:cubicBezTo>
                  <a:cubicBezTo>
                    <a:pt x="43" y="98"/>
                    <a:pt x="43" y="99"/>
                    <a:pt x="43" y="100"/>
                  </a:cubicBezTo>
                  <a:cubicBezTo>
                    <a:pt x="43" y="99"/>
                    <a:pt x="43" y="98"/>
                    <a:pt x="42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9" y="90"/>
                    <a:pt x="4" y="71"/>
                    <a:pt x="0" y="69"/>
                  </a:cubicBezTo>
                  <a:cubicBezTo>
                    <a:pt x="0" y="66"/>
                    <a:pt x="1" y="64"/>
                    <a:pt x="1" y="61"/>
                  </a:cubicBezTo>
                  <a:cubicBezTo>
                    <a:pt x="6" y="38"/>
                    <a:pt x="13" y="17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2" name="Freeform 75"/>
            <p:cNvSpPr/>
            <p:nvPr/>
          </p:nvSpPr>
          <p:spPr bwMode="auto">
            <a:xfrm>
              <a:off x="5942013" y="4829176"/>
              <a:ext cx="120650" cy="206375"/>
            </a:xfrm>
            <a:custGeom>
              <a:avLst/>
              <a:gdLst>
                <a:gd name="T0" fmla="*/ 0 w 43"/>
                <a:gd name="T1" fmla="*/ 0 h 74"/>
                <a:gd name="T2" fmla="*/ 0 w 43"/>
                <a:gd name="T3" fmla="*/ 5 h 74"/>
                <a:gd name="T4" fmla="*/ 23 w 43"/>
                <a:gd name="T5" fmla="*/ 74 h 74"/>
                <a:gd name="T6" fmla="*/ 23 w 43"/>
                <a:gd name="T7" fmla="*/ 74 h 74"/>
                <a:gd name="T8" fmla="*/ 43 w 43"/>
                <a:gd name="T9" fmla="*/ 31 h 74"/>
                <a:gd name="T10" fmla="*/ 42 w 43"/>
                <a:gd name="T11" fmla="*/ 28 h 74"/>
                <a:gd name="T12" fmla="*/ 0 w 43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4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26"/>
                    <a:pt x="8" y="51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69"/>
                    <a:pt x="43" y="41"/>
                    <a:pt x="43" y="31"/>
                  </a:cubicBezTo>
                  <a:cubicBezTo>
                    <a:pt x="43" y="30"/>
                    <a:pt x="43" y="29"/>
                    <a:pt x="42" y="28"/>
                  </a:cubicBezTo>
                  <a:cubicBezTo>
                    <a:pt x="39" y="21"/>
                    <a:pt x="4" y="2"/>
                    <a:pt x="0" y="0"/>
                  </a:cubicBezTo>
                </a:path>
              </a:pathLst>
            </a:custGeom>
            <a:solidFill>
              <a:srgbClr val="1C10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3" name="Freeform 76"/>
            <p:cNvSpPr/>
            <p:nvPr/>
          </p:nvSpPr>
          <p:spPr bwMode="auto">
            <a:xfrm>
              <a:off x="6010276" y="4545013"/>
              <a:ext cx="73025" cy="92075"/>
            </a:xfrm>
            <a:custGeom>
              <a:avLst/>
              <a:gdLst>
                <a:gd name="T0" fmla="*/ 26 w 26"/>
                <a:gd name="T1" fmla="*/ 0 h 33"/>
                <a:gd name="T2" fmla="*/ 0 w 26"/>
                <a:gd name="T3" fmla="*/ 32 h 33"/>
                <a:gd name="T4" fmla="*/ 0 w 26"/>
                <a:gd name="T5" fmla="*/ 32 h 33"/>
                <a:gd name="T6" fmla="*/ 0 w 26"/>
                <a:gd name="T7" fmla="*/ 32 h 33"/>
                <a:gd name="T8" fmla="*/ 0 w 26"/>
                <a:gd name="T9" fmla="*/ 32 h 33"/>
                <a:gd name="T10" fmla="*/ 0 w 26"/>
                <a:gd name="T11" fmla="*/ 32 h 33"/>
                <a:gd name="T12" fmla="*/ 1 w 26"/>
                <a:gd name="T13" fmla="*/ 32 h 33"/>
                <a:gd name="T14" fmla="*/ 17 w 26"/>
                <a:gd name="T15" fmla="*/ 33 h 33"/>
                <a:gd name="T16" fmla="*/ 26 w 2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3">
                  <a:moveTo>
                    <a:pt x="26" y="0"/>
                  </a:moveTo>
                  <a:cubicBezTo>
                    <a:pt x="16" y="9"/>
                    <a:pt x="7" y="1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3" y="32"/>
                    <a:pt x="9" y="32"/>
                    <a:pt x="17" y="33"/>
                  </a:cubicBezTo>
                  <a:cubicBezTo>
                    <a:pt x="19" y="22"/>
                    <a:pt x="22" y="10"/>
                    <a:pt x="26" y="0"/>
                  </a:cubicBezTo>
                </a:path>
              </a:pathLst>
            </a:custGeom>
            <a:solidFill>
              <a:srgbClr val="1C10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4" name="Freeform 77"/>
            <p:cNvSpPr/>
            <p:nvPr/>
          </p:nvSpPr>
          <p:spPr bwMode="auto">
            <a:xfrm>
              <a:off x="6113463" y="5126038"/>
              <a:ext cx="190500" cy="123825"/>
            </a:xfrm>
            <a:custGeom>
              <a:avLst/>
              <a:gdLst>
                <a:gd name="T0" fmla="*/ 44 w 68"/>
                <a:gd name="T1" fmla="*/ 0 h 44"/>
                <a:gd name="T2" fmla="*/ 0 w 68"/>
                <a:gd name="T3" fmla="*/ 11 h 44"/>
                <a:gd name="T4" fmla="*/ 0 w 68"/>
                <a:gd name="T5" fmla="*/ 11 h 44"/>
                <a:gd name="T6" fmla="*/ 0 w 68"/>
                <a:gd name="T7" fmla="*/ 11 h 44"/>
                <a:gd name="T8" fmla="*/ 0 w 68"/>
                <a:gd name="T9" fmla="*/ 11 h 44"/>
                <a:gd name="T10" fmla="*/ 68 w 68"/>
                <a:gd name="T11" fmla="*/ 44 h 44"/>
                <a:gd name="T12" fmla="*/ 45 w 68"/>
                <a:gd name="T13" fmla="*/ 0 h 44"/>
                <a:gd name="T14" fmla="*/ 45 w 68"/>
                <a:gd name="T15" fmla="*/ 0 h 44"/>
                <a:gd name="T16" fmla="*/ 44 w 68"/>
                <a:gd name="T17" fmla="*/ 0 h 44"/>
                <a:gd name="T18" fmla="*/ 44 w 68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4">
                  <a:moveTo>
                    <a:pt x="44" y="0"/>
                  </a:moveTo>
                  <a:cubicBezTo>
                    <a:pt x="36" y="0"/>
                    <a:pt x="4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27"/>
                    <a:pt x="43" y="40"/>
                    <a:pt x="68" y="44"/>
                  </a:cubicBezTo>
                  <a:cubicBezTo>
                    <a:pt x="66" y="39"/>
                    <a:pt x="50" y="2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1C10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5" name="Freeform 78"/>
            <p:cNvSpPr>
              <a:spLocks noEditPoints="1"/>
            </p:cNvSpPr>
            <p:nvPr/>
          </p:nvSpPr>
          <p:spPr bwMode="auto">
            <a:xfrm>
              <a:off x="6519863" y="5118101"/>
              <a:ext cx="131763" cy="7938"/>
            </a:xfrm>
            <a:custGeom>
              <a:avLst/>
              <a:gdLst>
                <a:gd name="T0" fmla="*/ 46 w 47"/>
                <a:gd name="T1" fmla="*/ 3 h 3"/>
                <a:gd name="T2" fmla="*/ 47 w 47"/>
                <a:gd name="T3" fmla="*/ 3 h 3"/>
                <a:gd name="T4" fmla="*/ 46 w 47"/>
                <a:gd name="T5" fmla="*/ 3 h 3"/>
                <a:gd name="T6" fmla="*/ 46 w 47"/>
                <a:gd name="T7" fmla="*/ 3 h 3"/>
                <a:gd name="T8" fmla="*/ 46 w 47"/>
                <a:gd name="T9" fmla="*/ 3 h 3"/>
                <a:gd name="T10" fmla="*/ 46 w 47"/>
                <a:gd name="T11" fmla="*/ 3 h 3"/>
                <a:gd name="T12" fmla="*/ 44 w 47"/>
                <a:gd name="T13" fmla="*/ 3 h 3"/>
                <a:gd name="T14" fmla="*/ 46 w 47"/>
                <a:gd name="T15" fmla="*/ 3 h 3"/>
                <a:gd name="T16" fmla="*/ 44 w 47"/>
                <a:gd name="T17" fmla="*/ 3 h 3"/>
                <a:gd name="T18" fmla="*/ 43 w 47"/>
                <a:gd name="T19" fmla="*/ 3 h 3"/>
                <a:gd name="T20" fmla="*/ 43 w 47"/>
                <a:gd name="T21" fmla="*/ 3 h 3"/>
                <a:gd name="T22" fmla="*/ 43 w 47"/>
                <a:gd name="T23" fmla="*/ 3 h 3"/>
                <a:gd name="T24" fmla="*/ 0 w 47"/>
                <a:gd name="T25" fmla="*/ 2 h 3"/>
                <a:gd name="T26" fmla="*/ 0 w 47"/>
                <a:gd name="T27" fmla="*/ 2 h 3"/>
                <a:gd name="T28" fmla="*/ 0 w 47"/>
                <a:gd name="T29" fmla="*/ 2 h 3"/>
                <a:gd name="T30" fmla="*/ 0 w 47"/>
                <a:gd name="T31" fmla="*/ 2 h 3"/>
                <a:gd name="T32" fmla="*/ 0 w 47"/>
                <a:gd name="T33" fmla="*/ 2 h 3"/>
                <a:gd name="T34" fmla="*/ 0 w 47"/>
                <a:gd name="T35" fmla="*/ 2 h 3"/>
                <a:gd name="T36" fmla="*/ 0 w 47"/>
                <a:gd name="T37" fmla="*/ 2 h 3"/>
                <a:gd name="T38" fmla="*/ 0 w 47"/>
                <a:gd name="T39" fmla="*/ 2 h 3"/>
                <a:gd name="T40" fmla="*/ 0 w 47"/>
                <a:gd name="T41" fmla="*/ 2 h 3"/>
                <a:gd name="T42" fmla="*/ 0 w 47"/>
                <a:gd name="T43" fmla="*/ 2 h 3"/>
                <a:gd name="T44" fmla="*/ 0 w 47"/>
                <a:gd name="T45" fmla="*/ 2 h 3"/>
                <a:gd name="T46" fmla="*/ 0 w 47"/>
                <a:gd name="T47" fmla="*/ 2 h 3"/>
                <a:gd name="T48" fmla="*/ 0 w 47"/>
                <a:gd name="T49" fmla="*/ 2 h 3"/>
                <a:gd name="T50" fmla="*/ 0 w 47"/>
                <a:gd name="T51" fmla="*/ 2 h 3"/>
                <a:gd name="T52" fmla="*/ 0 w 47"/>
                <a:gd name="T53" fmla="*/ 2 h 3"/>
                <a:gd name="T54" fmla="*/ 0 w 47"/>
                <a:gd name="T55" fmla="*/ 2 h 3"/>
                <a:gd name="T56" fmla="*/ 12 w 47"/>
                <a:gd name="T57" fmla="*/ 0 h 3"/>
                <a:gd name="T58" fmla="*/ 0 w 47"/>
                <a:gd name="T59" fmla="*/ 2 h 3"/>
                <a:gd name="T60" fmla="*/ 12 w 47"/>
                <a:gd name="T61" fmla="*/ 0 h 3"/>
                <a:gd name="T62" fmla="*/ 12 w 47"/>
                <a:gd name="T63" fmla="*/ 0 h 3"/>
                <a:gd name="T64" fmla="*/ 12 w 47"/>
                <a:gd name="T65" fmla="*/ 0 h 3"/>
                <a:gd name="T66" fmla="*/ 13 w 47"/>
                <a:gd name="T67" fmla="*/ 0 h 3"/>
                <a:gd name="T68" fmla="*/ 12 w 47"/>
                <a:gd name="T6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7" h="3">
                  <a:moveTo>
                    <a:pt x="46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2" y="0"/>
                  </a:moveTo>
                  <a:cubicBezTo>
                    <a:pt x="7" y="0"/>
                    <a:pt x="2" y="0"/>
                    <a:pt x="0" y="2"/>
                  </a:cubicBezTo>
                  <a:cubicBezTo>
                    <a:pt x="2" y="0"/>
                    <a:pt x="7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6" name="Freeform 79"/>
            <p:cNvSpPr/>
            <p:nvPr/>
          </p:nvSpPr>
          <p:spPr bwMode="auto">
            <a:xfrm>
              <a:off x="6630988" y="5145088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7" name="Freeform 80"/>
            <p:cNvSpPr/>
            <p:nvPr/>
          </p:nvSpPr>
          <p:spPr bwMode="auto">
            <a:xfrm>
              <a:off x="6464301" y="5240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8" name="Freeform 81"/>
            <p:cNvSpPr/>
            <p:nvPr/>
          </p:nvSpPr>
          <p:spPr bwMode="auto">
            <a:xfrm>
              <a:off x="6464301" y="5240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9" name="Freeform 82"/>
            <p:cNvSpPr/>
            <p:nvPr/>
          </p:nvSpPr>
          <p:spPr bwMode="auto">
            <a:xfrm>
              <a:off x="6464301" y="524033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0" name="Freeform 83"/>
            <p:cNvSpPr/>
            <p:nvPr/>
          </p:nvSpPr>
          <p:spPr bwMode="auto">
            <a:xfrm>
              <a:off x="6461126" y="524351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1" name="Freeform 84"/>
            <p:cNvSpPr/>
            <p:nvPr/>
          </p:nvSpPr>
          <p:spPr bwMode="auto">
            <a:xfrm>
              <a:off x="6461126" y="5243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2" name="Freeform 85"/>
            <p:cNvSpPr/>
            <p:nvPr/>
          </p:nvSpPr>
          <p:spPr bwMode="auto">
            <a:xfrm>
              <a:off x="6461126" y="5118101"/>
              <a:ext cx="190500" cy="125413"/>
            </a:xfrm>
            <a:custGeom>
              <a:avLst/>
              <a:gdLst>
                <a:gd name="T0" fmla="*/ 33 w 68"/>
                <a:gd name="T1" fmla="*/ 0 h 45"/>
                <a:gd name="T2" fmla="*/ 21 w 68"/>
                <a:gd name="T3" fmla="*/ 2 h 45"/>
                <a:gd name="T4" fmla="*/ 21 w 68"/>
                <a:gd name="T5" fmla="*/ 2 h 45"/>
                <a:gd name="T6" fmla="*/ 21 w 68"/>
                <a:gd name="T7" fmla="*/ 2 h 45"/>
                <a:gd name="T8" fmla="*/ 21 w 68"/>
                <a:gd name="T9" fmla="*/ 2 h 45"/>
                <a:gd name="T10" fmla="*/ 21 w 68"/>
                <a:gd name="T11" fmla="*/ 2 h 45"/>
                <a:gd name="T12" fmla="*/ 21 w 68"/>
                <a:gd name="T13" fmla="*/ 2 h 45"/>
                <a:gd name="T14" fmla="*/ 21 w 68"/>
                <a:gd name="T15" fmla="*/ 2 h 45"/>
                <a:gd name="T16" fmla="*/ 21 w 68"/>
                <a:gd name="T17" fmla="*/ 2 h 45"/>
                <a:gd name="T18" fmla="*/ 21 w 68"/>
                <a:gd name="T19" fmla="*/ 2 h 45"/>
                <a:gd name="T20" fmla="*/ 21 w 68"/>
                <a:gd name="T21" fmla="*/ 2 h 45"/>
                <a:gd name="T22" fmla="*/ 21 w 68"/>
                <a:gd name="T23" fmla="*/ 2 h 45"/>
                <a:gd name="T24" fmla="*/ 21 w 68"/>
                <a:gd name="T25" fmla="*/ 2 h 45"/>
                <a:gd name="T26" fmla="*/ 20 w 68"/>
                <a:gd name="T27" fmla="*/ 3 h 45"/>
                <a:gd name="T28" fmla="*/ 20 w 68"/>
                <a:gd name="T29" fmla="*/ 3 h 45"/>
                <a:gd name="T30" fmla="*/ 20 w 68"/>
                <a:gd name="T31" fmla="*/ 3 h 45"/>
                <a:gd name="T32" fmla="*/ 20 w 68"/>
                <a:gd name="T33" fmla="*/ 3 h 45"/>
                <a:gd name="T34" fmla="*/ 20 w 68"/>
                <a:gd name="T35" fmla="*/ 3 h 45"/>
                <a:gd name="T36" fmla="*/ 20 w 68"/>
                <a:gd name="T37" fmla="*/ 3 h 45"/>
                <a:gd name="T38" fmla="*/ 7 w 68"/>
                <a:gd name="T39" fmla="*/ 27 h 45"/>
                <a:gd name="T40" fmla="*/ 0 w 68"/>
                <a:gd name="T41" fmla="*/ 45 h 45"/>
                <a:gd name="T42" fmla="*/ 0 w 68"/>
                <a:gd name="T43" fmla="*/ 45 h 45"/>
                <a:gd name="T44" fmla="*/ 0 w 68"/>
                <a:gd name="T45" fmla="*/ 45 h 45"/>
                <a:gd name="T46" fmla="*/ 1 w 68"/>
                <a:gd name="T47" fmla="*/ 45 h 45"/>
                <a:gd name="T48" fmla="*/ 1 w 68"/>
                <a:gd name="T49" fmla="*/ 44 h 45"/>
                <a:gd name="T50" fmla="*/ 1 w 68"/>
                <a:gd name="T51" fmla="*/ 44 h 45"/>
                <a:gd name="T52" fmla="*/ 40 w 68"/>
                <a:gd name="T53" fmla="*/ 26 h 45"/>
                <a:gd name="T54" fmla="*/ 62 w 68"/>
                <a:gd name="T55" fmla="*/ 10 h 45"/>
                <a:gd name="T56" fmla="*/ 68 w 68"/>
                <a:gd name="T57" fmla="*/ 3 h 45"/>
                <a:gd name="T58" fmla="*/ 67 w 68"/>
                <a:gd name="T59" fmla="*/ 3 h 45"/>
                <a:gd name="T60" fmla="*/ 67 w 68"/>
                <a:gd name="T61" fmla="*/ 3 h 45"/>
                <a:gd name="T62" fmla="*/ 65 w 68"/>
                <a:gd name="T63" fmla="*/ 3 h 45"/>
                <a:gd name="T64" fmla="*/ 64 w 68"/>
                <a:gd name="T65" fmla="*/ 3 h 45"/>
                <a:gd name="T66" fmla="*/ 33 w 68"/>
                <a:gd name="T6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5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3" y="0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7"/>
                    <a:pt x="11" y="18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3" y="36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4" y="41"/>
                    <a:pt x="27" y="34"/>
                    <a:pt x="40" y="26"/>
                  </a:cubicBezTo>
                  <a:cubicBezTo>
                    <a:pt x="47" y="21"/>
                    <a:pt x="54" y="16"/>
                    <a:pt x="61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4" y="8"/>
                    <a:pt x="66" y="5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5" y="3"/>
                  </a:cubicBezTo>
                  <a:cubicBezTo>
                    <a:pt x="65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57" y="2"/>
                    <a:pt x="4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1C10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3" name="Freeform 86"/>
            <p:cNvSpPr/>
            <p:nvPr/>
          </p:nvSpPr>
          <p:spPr bwMode="auto">
            <a:xfrm>
              <a:off x="6519863" y="5118101"/>
              <a:ext cx="131763" cy="7938"/>
            </a:xfrm>
            <a:custGeom>
              <a:avLst/>
              <a:gdLst>
                <a:gd name="T0" fmla="*/ 12 w 47"/>
                <a:gd name="T1" fmla="*/ 0 h 3"/>
                <a:gd name="T2" fmla="*/ 0 w 47"/>
                <a:gd name="T3" fmla="*/ 2 h 3"/>
                <a:gd name="T4" fmla="*/ 0 w 47"/>
                <a:gd name="T5" fmla="*/ 2 h 3"/>
                <a:gd name="T6" fmla="*/ 0 w 47"/>
                <a:gd name="T7" fmla="*/ 2 h 3"/>
                <a:gd name="T8" fmla="*/ 0 w 47"/>
                <a:gd name="T9" fmla="*/ 2 h 3"/>
                <a:gd name="T10" fmla="*/ 0 w 47"/>
                <a:gd name="T11" fmla="*/ 2 h 3"/>
                <a:gd name="T12" fmla="*/ 0 w 47"/>
                <a:gd name="T13" fmla="*/ 2 h 3"/>
                <a:gd name="T14" fmla="*/ 0 w 47"/>
                <a:gd name="T15" fmla="*/ 2 h 3"/>
                <a:gd name="T16" fmla="*/ 0 w 47"/>
                <a:gd name="T17" fmla="*/ 2 h 3"/>
                <a:gd name="T18" fmla="*/ 0 w 47"/>
                <a:gd name="T19" fmla="*/ 2 h 3"/>
                <a:gd name="T20" fmla="*/ 0 w 47"/>
                <a:gd name="T21" fmla="*/ 2 h 3"/>
                <a:gd name="T22" fmla="*/ 0 w 47"/>
                <a:gd name="T23" fmla="*/ 2 h 3"/>
                <a:gd name="T24" fmla="*/ 12 w 47"/>
                <a:gd name="T25" fmla="*/ 0 h 3"/>
                <a:gd name="T26" fmla="*/ 12 w 47"/>
                <a:gd name="T27" fmla="*/ 0 h 3"/>
                <a:gd name="T28" fmla="*/ 12 w 47"/>
                <a:gd name="T29" fmla="*/ 0 h 3"/>
                <a:gd name="T30" fmla="*/ 13 w 47"/>
                <a:gd name="T31" fmla="*/ 0 h 3"/>
                <a:gd name="T32" fmla="*/ 43 w 47"/>
                <a:gd name="T33" fmla="*/ 3 h 3"/>
                <a:gd name="T34" fmla="*/ 43 w 47"/>
                <a:gd name="T35" fmla="*/ 3 h 3"/>
                <a:gd name="T36" fmla="*/ 44 w 47"/>
                <a:gd name="T37" fmla="*/ 3 h 3"/>
                <a:gd name="T38" fmla="*/ 46 w 47"/>
                <a:gd name="T39" fmla="*/ 3 h 3"/>
                <a:gd name="T40" fmla="*/ 46 w 47"/>
                <a:gd name="T41" fmla="*/ 3 h 3"/>
                <a:gd name="T42" fmla="*/ 46 w 47"/>
                <a:gd name="T43" fmla="*/ 3 h 3"/>
                <a:gd name="T44" fmla="*/ 46 w 47"/>
                <a:gd name="T45" fmla="*/ 3 h 3"/>
                <a:gd name="T46" fmla="*/ 47 w 47"/>
                <a:gd name="T47" fmla="*/ 3 h 3"/>
                <a:gd name="T48" fmla="*/ 47 w 47"/>
                <a:gd name="T49" fmla="*/ 3 h 3"/>
                <a:gd name="T50" fmla="*/ 47 w 47"/>
                <a:gd name="T51" fmla="*/ 3 h 3"/>
                <a:gd name="T52" fmla="*/ 12 w 47"/>
                <a:gd name="T5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3">
                  <a:moveTo>
                    <a:pt x="12" y="0"/>
                  </a:moveTo>
                  <a:cubicBezTo>
                    <a:pt x="6" y="0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7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23" y="0"/>
                    <a:pt x="36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4" y="3"/>
                    <a:pt x="25" y="0"/>
                    <a:pt x="12" y="0"/>
                  </a:cubicBezTo>
                </a:path>
              </a:pathLst>
            </a:custGeom>
            <a:solidFill>
              <a:srgbClr val="E8E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4" name="Freeform 87"/>
            <p:cNvSpPr>
              <a:spLocks noEditPoints="1"/>
            </p:cNvSpPr>
            <p:nvPr/>
          </p:nvSpPr>
          <p:spPr bwMode="auto">
            <a:xfrm>
              <a:off x="6303963" y="5249863"/>
              <a:ext cx="125413" cy="4763"/>
            </a:xfrm>
            <a:custGeom>
              <a:avLst/>
              <a:gdLst>
                <a:gd name="T0" fmla="*/ 23 w 45"/>
                <a:gd name="T1" fmla="*/ 2 h 2"/>
                <a:gd name="T2" fmla="*/ 23 w 45"/>
                <a:gd name="T3" fmla="*/ 2 h 2"/>
                <a:gd name="T4" fmla="*/ 23 w 45"/>
                <a:gd name="T5" fmla="*/ 2 h 2"/>
                <a:gd name="T6" fmla="*/ 23 w 45"/>
                <a:gd name="T7" fmla="*/ 2 h 2"/>
                <a:gd name="T8" fmla="*/ 1 w 45"/>
                <a:gd name="T9" fmla="*/ 0 h 2"/>
                <a:gd name="T10" fmla="*/ 1 w 45"/>
                <a:gd name="T11" fmla="*/ 1 h 2"/>
                <a:gd name="T12" fmla="*/ 1 w 45"/>
                <a:gd name="T13" fmla="*/ 0 h 2"/>
                <a:gd name="T14" fmla="*/ 45 w 45"/>
                <a:gd name="T15" fmla="*/ 0 h 2"/>
                <a:gd name="T16" fmla="*/ 23 w 45"/>
                <a:gd name="T17" fmla="*/ 2 h 2"/>
                <a:gd name="T18" fmla="*/ 45 w 45"/>
                <a:gd name="T19" fmla="*/ 0 h 2"/>
                <a:gd name="T20" fmla="*/ 0 w 45"/>
                <a:gd name="T21" fmla="*/ 0 h 2"/>
                <a:gd name="T22" fmla="*/ 0 w 45"/>
                <a:gd name="T23" fmla="*/ 0 h 2"/>
                <a:gd name="T24" fmla="*/ 0 w 45"/>
                <a:gd name="T25" fmla="*/ 0 h 2"/>
                <a:gd name="T26" fmla="*/ 45 w 45"/>
                <a:gd name="T27" fmla="*/ 0 h 2"/>
                <a:gd name="T28" fmla="*/ 45 w 45"/>
                <a:gd name="T29" fmla="*/ 0 h 2"/>
                <a:gd name="T30" fmla="*/ 45 w 45"/>
                <a:gd name="T3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">
                  <a:moveTo>
                    <a:pt x="23" y="2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45" y="0"/>
                  </a:moveTo>
                  <a:cubicBezTo>
                    <a:pt x="37" y="2"/>
                    <a:pt x="30" y="2"/>
                    <a:pt x="23" y="2"/>
                  </a:cubicBezTo>
                  <a:cubicBezTo>
                    <a:pt x="30" y="2"/>
                    <a:pt x="37" y="2"/>
                    <a:pt x="45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5" name="Freeform 88"/>
            <p:cNvSpPr>
              <a:spLocks noEditPoints="1"/>
            </p:cNvSpPr>
            <p:nvPr/>
          </p:nvSpPr>
          <p:spPr bwMode="auto">
            <a:xfrm>
              <a:off x="6238876" y="5092701"/>
              <a:ext cx="280988" cy="161925"/>
            </a:xfrm>
            <a:custGeom>
              <a:avLst/>
              <a:gdLst>
                <a:gd name="T0" fmla="*/ 99 w 100"/>
                <a:gd name="T1" fmla="*/ 12 h 58"/>
                <a:gd name="T2" fmla="*/ 99 w 100"/>
                <a:gd name="T3" fmla="*/ 12 h 58"/>
                <a:gd name="T4" fmla="*/ 99 w 100"/>
                <a:gd name="T5" fmla="*/ 12 h 58"/>
                <a:gd name="T6" fmla="*/ 99 w 100"/>
                <a:gd name="T7" fmla="*/ 12 h 58"/>
                <a:gd name="T8" fmla="*/ 99 w 100"/>
                <a:gd name="T9" fmla="*/ 12 h 58"/>
                <a:gd name="T10" fmla="*/ 99 w 100"/>
                <a:gd name="T11" fmla="*/ 12 h 58"/>
                <a:gd name="T12" fmla="*/ 99 w 100"/>
                <a:gd name="T13" fmla="*/ 12 h 58"/>
                <a:gd name="T14" fmla="*/ 100 w 100"/>
                <a:gd name="T15" fmla="*/ 11 h 58"/>
                <a:gd name="T16" fmla="*/ 100 w 100"/>
                <a:gd name="T17" fmla="*/ 11 h 58"/>
                <a:gd name="T18" fmla="*/ 100 w 100"/>
                <a:gd name="T19" fmla="*/ 11 h 58"/>
                <a:gd name="T20" fmla="*/ 100 w 100"/>
                <a:gd name="T21" fmla="*/ 11 h 58"/>
                <a:gd name="T22" fmla="*/ 100 w 100"/>
                <a:gd name="T23" fmla="*/ 11 h 58"/>
                <a:gd name="T24" fmla="*/ 100 w 100"/>
                <a:gd name="T25" fmla="*/ 11 h 58"/>
                <a:gd name="T26" fmla="*/ 100 w 100"/>
                <a:gd name="T27" fmla="*/ 11 h 58"/>
                <a:gd name="T28" fmla="*/ 100 w 100"/>
                <a:gd name="T29" fmla="*/ 11 h 58"/>
                <a:gd name="T30" fmla="*/ 100 w 100"/>
                <a:gd name="T31" fmla="*/ 11 h 58"/>
                <a:gd name="T32" fmla="*/ 100 w 100"/>
                <a:gd name="T33" fmla="*/ 11 h 58"/>
                <a:gd name="T34" fmla="*/ 100 w 100"/>
                <a:gd name="T35" fmla="*/ 11 h 58"/>
                <a:gd name="T36" fmla="*/ 100 w 100"/>
                <a:gd name="T37" fmla="*/ 11 h 58"/>
                <a:gd name="T38" fmla="*/ 100 w 100"/>
                <a:gd name="T39" fmla="*/ 11 h 58"/>
                <a:gd name="T40" fmla="*/ 100 w 100"/>
                <a:gd name="T41" fmla="*/ 11 h 58"/>
                <a:gd name="T42" fmla="*/ 5 w 100"/>
                <a:gd name="T43" fmla="*/ 0 h 58"/>
                <a:gd name="T44" fmla="*/ 23 w 100"/>
                <a:gd name="T45" fmla="*/ 56 h 58"/>
                <a:gd name="T46" fmla="*/ 23 w 100"/>
                <a:gd name="T47" fmla="*/ 56 h 58"/>
                <a:gd name="T48" fmla="*/ 24 w 100"/>
                <a:gd name="T49" fmla="*/ 56 h 58"/>
                <a:gd name="T50" fmla="*/ 46 w 100"/>
                <a:gd name="T51" fmla="*/ 58 h 58"/>
                <a:gd name="T52" fmla="*/ 46 w 100"/>
                <a:gd name="T53" fmla="*/ 58 h 58"/>
                <a:gd name="T54" fmla="*/ 68 w 100"/>
                <a:gd name="T55" fmla="*/ 56 h 58"/>
                <a:gd name="T56" fmla="*/ 69 w 100"/>
                <a:gd name="T57" fmla="*/ 56 h 58"/>
                <a:gd name="T58" fmla="*/ 74 w 100"/>
                <a:gd name="T59" fmla="*/ 55 h 58"/>
                <a:gd name="T60" fmla="*/ 79 w 100"/>
                <a:gd name="T61" fmla="*/ 54 h 58"/>
                <a:gd name="T62" fmla="*/ 86 w 100"/>
                <a:gd name="T63" fmla="*/ 36 h 58"/>
                <a:gd name="T64" fmla="*/ 5 w 100"/>
                <a:gd name="T6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58"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99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99" y="12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moveTo>
                    <a:pt x="5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4"/>
                    <a:pt x="21" y="51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31" y="58"/>
                    <a:pt x="38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3" y="58"/>
                    <a:pt x="60" y="58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6"/>
                    <a:pt x="69" y="56"/>
                    <a:pt x="69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1" y="56"/>
                    <a:pt x="73" y="55"/>
                    <a:pt x="74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6" y="55"/>
                    <a:pt x="78" y="54"/>
                    <a:pt x="79" y="5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82" y="45"/>
                    <a:pt x="86" y="36"/>
                  </a:cubicBezTo>
                  <a:cubicBezTo>
                    <a:pt x="68" y="35"/>
                    <a:pt x="50" y="30"/>
                    <a:pt x="33" y="20"/>
                  </a:cubicBezTo>
                  <a:cubicBezTo>
                    <a:pt x="23" y="14"/>
                    <a:pt x="14" y="7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8E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6" name="Freeform 89"/>
            <p:cNvSpPr/>
            <p:nvPr/>
          </p:nvSpPr>
          <p:spPr bwMode="auto">
            <a:xfrm>
              <a:off x="6007101" y="4902201"/>
              <a:ext cx="246063" cy="254000"/>
            </a:xfrm>
            <a:custGeom>
              <a:avLst/>
              <a:gdLst>
                <a:gd name="T0" fmla="*/ 34 w 88"/>
                <a:gd name="T1" fmla="*/ 0 h 91"/>
                <a:gd name="T2" fmla="*/ 19 w 88"/>
                <a:gd name="T3" fmla="*/ 2 h 91"/>
                <a:gd name="T4" fmla="*/ 20 w 88"/>
                <a:gd name="T5" fmla="*/ 5 h 91"/>
                <a:gd name="T6" fmla="*/ 0 w 88"/>
                <a:gd name="T7" fmla="*/ 48 h 91"/>
                <a:gd name="T8" fmla="*/ 38 w 88"/>
                <a:gd name="T9" fmla="*/ 91 h 91"/>
                <a:gd name="T10" fmla="*/ 38 w 88"/>
                <a:gd name="T11" fmla="*/ 91 h 91"/>
                <a:gd name="T12" fmla="*/ 38 w 88"/>
                <a:gd name="T13" fmla="*/ 91 h 91"/>
                <a:gd name="T14" fmla="*/ 38 w 88"/>
                <a:gd name="T15" fmla="*/ 91 h 91"/>
                <a:gd name="T16" fmla="*/ 38 w 88"/>
                <a:gd name="T17" fmla="*/ 91 h 91"/>
                <a:gd name="T18" fmla="*/ 82 w 88"/>
                <a:gd name="T19" fmla="*/ 80 h 91"/>
                <a:gd name="T20" fmla="*/ 82 w 88"/>
                <a:gd name="T21" fmla="*/ 80 h 91"/>
                <a:gd name="T22" fmla="*/ 82 w 88"/>
                <a:gd name="T23" fmla="*/ 80 h 91"/>
                <a:gd name="T24" fmla="*/ 83 w 88"/>
                <a:gd name="T25" fmla="*/ 80 h 91"/>
                <a:gd name="T26" fmla="*/ 83 w 88"/>
                <a:gd name="T27" fmla="*/ 80 h 91"/>
                <a:gd name="T28" fmla="*/ 88 w 88"/>
                <a:gd name="T29" fmla="*/ 68 h 91"/>
                <a:gd name="T30" fmla="*/ 34 w 88"/>
                <a:gd name="T31" fmla="*/ 0 h 91"/>
                <a:gd name="T32" fmla="*/ 34 w 88"/>
                <a:gd name="T3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91">
                  <a:moveTo>
                    <a:pt x="34" y="0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20" y="3"/>
                    <a:pt x="20" y="4"/>
                    <a:pt x="20" y="5"/>
                  </a:cubicBezTo>
                  <a:cubicBezTo>
                    <a:pt x="20" y="15"/>
                    <a:pt x="3" y="43"/>
                    <a:pt x="0" y="48"/>
                  </a:cubicBezTo>
                  <a:cubicBezTo>
                    <a:pt x="10" y="63"/>
                    <a:pt x="23" y="78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42" y="90"/>
                    <a:pt x="74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0"/>
                    <a:pt x="83" y="80"/>
                    <a:pt x="83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65" y="49"/>
                    <a:pt x="47" y="26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E8E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7" name="Freeform 90"/>
            <p:cNvSpPr/>
            <p:nvPr/>
          </p:nvSpPr>
          <p:spPr bwMode="auto">
            <a:xfrm>
              <a:off x="5942013" y="4635501"/>
              <a:ext cx="160338" cy="271463"/>
            </a:xfrm>
            <a:custGeom>
              <a:avLst/>
              <a:gdLst>
                <a:gd name="T0" fmla="*/ 24 w 57"/>
                <a:gd name="T1" fmla="*/ 0 h 97"/>
                <a:gd name="T2" fmla="*/ 1 w 57"/>
                <a:gd name="T3" fmla="*/ 61 h 97"/>
                <a:gd name="T4" fmla="*/ 0 w 57"/>
                <a:gd name="T5" fmla="*/ 69 h 97"/>
                <a:gd name="T6" fmla="*/ 42 w 57"/>
                <a:gd name="T7" fmla="*/ 97 h 97"/>
                <a:gd name="T8" fmla="*/ 57 w 57"/>
                <a:gd name="T9" fmla="*/ 95 h 97"/>
                <a:gd name="T10" fmla="*/ 41 w 57"/>
                <a:gd name="T11" fmla="*/ 1 h 97"/>
                <a:gd name="T12" fmla="*/ 41 w 57"/>
                <a:gd name="T13" fmla="*/ 1 h 97"/>
                <a:gd name="T14" fmla="*/ 25 w 57"/>
                <a:gd name="T15" fmla="*/ 0 h 97"/>
                <a:gd name="T16" fmla="*/ 24 w 57"/>
                <a:gd name="T17" fmla="*/ 0 h 97"/>
                <a:gd name="T18" fmla="*/ 24 w 57"/>
                <a:gd name="T19" fmla="*/ 0 h 97"/>
                <a:gd name="T20" fmla="*/ 24 w 57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97">
                  <a:moveTo>
                    <a:pt x="24" y="0"/>
                  </a:moveTo>
                  <a:cubicBezTo>
                    <a:pt x="13" y="17"/>
                    <a:pt x="6" y="38"/>
                    <a:pt x="1" y="61"/>
                  </a:cubicBezTo>
                  <a:cubicBezTo>
                    <a:pt x="1" y="64"/>
                    <a:pt x="0" y="66"/>
                    <a:pt x="0" y="69"/>
                  </a:cubicBezTo>
                  <a:cubicBezTo>
                    <a:pt x="4" y="71"/>
                    <a:pt x="39" y="90"/>
                    <a:pt x="42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43" y="65"/>
                    <a:pt x="37" y="33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3" y="0"/>
                    <a:pt x="27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E8E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8" name="Freeform 91"/>
            <p:cNvSpPr/>
            <p:nvPr/>
          </p:nvSpPr>
          <p:spPr bwMode="auto">
            <a:xfrm>
              <a:off x="6329363" y="5272088"/>
              <a:ext cx="92075" cy="66675"/>
            </a:xfrm>
            <a:custGeom>
              <a:avLst/>
              <a:gdLst>
                <a:gd name="T0" fmla="*/ 33 w 33"/>
                <a:gd name="T1" fmla="*/ 0 h 24"/>
                <a:gd name="T2" fmla="*/ 33 w 33"/>
                <a:gd name="T3" fmla="*/ 1 h 24"/>
                <a:gd name="T4" fmla="*/ 5 w 33"/>
                <a:gd name="T5" fmla="*/ 24 h 24"/>
                <a:gd name="T6" fmla="*/ 11 w 33"/>
                <a:gd name="T7" fmla="*/ 4 h 24"/>
                <a:gd name="T8" fmla="*/ 33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17" y="9"/>
                    <a:pt x="5" y="24"/>
                  </a:cubicBezTo>
                  <a:cubicBezTo>
                    <a:pt x="0" y="11"/>
                    <a:pt x="11" y="4"/>
                    <a:pt x="11" y="4"/>
                  </a:cubicBezTo>
                  <a:cubicBezTo>
                    <a:pt x="11" y="4"/>
                    <a:pt x="20" y="1"/>
                    <a:pt x="33" y="0"/>
                  </a:cubicBezTo>
                  <a:close/>
                </a:path>
              </a:pathLst>
            </a:custGeom>
            <a:solidFill>
              <a:srgbClr val="246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9" name="Freeform 92"/>
            <p:cNvSpPr/>
            <p:nvPr/>
          </p:nvSpPr>
          <p:spPr bwMode="auto">
            <a:xfrm>
              <a:off x="7499351" y="4529138"/>
              <a:ext cx="463550" cy="336550"/>
            </a:xfrm>
            <a:custGeom>
              <a:avLst/>
              <a:gdLst>
                <a:gd name="T0" fmla="*/ 1 w 165"/>
                <a:gd name="T1" fmla="*/ 14 h 120"/>
                <a:gd name="T2" fmla="*/ 3 w 165"/>
                <a:gd name="T3" fmla="*/ 12 h 120"/>
                <a:gd name="T4" fmla="*/ 8 w 165"/>
                <a:gd name="T5" fmla="*/ 8 h 120"/>
                <a:gd name="T6" fmla="*/ 18 w 165"/>
                <a:gd name="T7" fmla="*/ 3 h 120"/>
                <a:gd name="T8" fmla="*/ 32 w 165"/>
                <a:gd name="T9" fmla="*/ 0 h 120"/>
                <a:gd name="T10" fmla="*/ 48 w 165"/>
                <a:gd name="T11" fmla="*/ 2 h 120"/>
                <a:gd name="T12" fmla="*/ 53 w 165"/>
                <a:gd name="T13" fmla="*/ 3 h 120"/>
                <a:gd name="T14" fmla="*/ 57 w 165"/>
                <a:gd name="T15" fmla="*/ 5 h 120"/>
                <a:gd name="T16" fmla="*/ 65 w 165"/>
                <a:gd name="T17" fmla="*/ 10 h 120"/>
                <a:gd name="T18" fmla="*/ 81 w 165"/>
                <a:gd name="T19" fmla="*/ 22 h 120"/>
                <a:gd name="T20" fmla="*/ 95 w 165"/>
                <a:gd name="T21" fmla="*/ 36 h 120"/>
                <a:gd name="T22" fmla="*/ 122 w 165"/>
                <a:gd name="T23" fmla="*/ 65 h 120"/>
                <a:gd name="T24" fmla="*/ 144 w 165"/>
                <a:gd name="T25" fmla="*/ 92 h 120"/>
                <a:gd name="T26" fmla="*/ 159 w 165"/>
                <a:gd name="T27" fmla="*/ 111 h 120"/>
                <a:gd name="T28" fmla="*/ 165 w 165"/>
                <a:gd name="T29" fmla="*/ 118 h 120"/>
                <a:gd name="T30" fmla="*/ 164 w 165"/>
                <a:gd name="T31" fmla="*/ 120 h 120"/>
                <a:gd name="T32" fmla="*/ 163 w 165"/>
                <a:gd name="T33" fmla="*/ 119 h 120"/>
                <a:gd name="T34" fmla="*/ 141 w 165"/>
                <a:gd name="T35" fmla="*/ 94 h 120"/>
                <a:gd name="T36" fmla="*/ 119 w 165"/>
                <a:gd name="T37" fmla="*/ 68 h 120"/>
                <a:gd name="T38" fmla="*/ 92 w 165"/>
                <a:gd name="T39" fmla="*/ 39 h 120"/>
                <a:gd name="T40" fmla="*/ 78 w 165"/>
                <a:gd name="T41" fmla="*/ 25 h 120"/>
                <a:gd name="T42" fmla="*/ 63 w 165"/>
                <a:gd name="T43" fmla="*/ 13 h 120"/>
                <a:gd name="T44" fmla="*/ 56 w 165"/>
                <a:gd name="T45" fmla="*/ 8 h 120"/>
                <a:gd name="T46" fmla="*/ 52 w 165"/>
                <a:gd name="T47" fmla="*/ 7 h 120"/>
                <a:gd name="T48" fmla="*/ 48 w 165"/>
                <a:gd name="T49" fmla="*/ 5 h 120"/>
                <a:gd name="T50" fmla="*/ 32 w 165"/>
                <a:gd name="T51" fmla="*/ 3 h 120"/>
                <a:gd name="T52" fmla="*/ 19 w 165"/>
                <a:gd name="T53" fmla="*/ 6 h 120"/>
                <a:gd name="T54" fmla="*/ 10 w 165"/>
                <a:gd name="T55" fmla="*/ 10 h 120"/>
                <a:gd name="T56" fmla="*/ 4 w 165"/>
                <a:gd name="T57" fmla="*/ 14 h 120"/>
                <a:gd name="T58" fmla="*/ 2 w 165"/>
                <a:gd name="T59" fmla="*/ 15 h 120"/>
                <a:gd name="T60" fmla="*/ 1 w 165"/>
                <a:gd name="T61" fmla="*/ 15 h 120"/>
                <a:gd name="T62" fmla="*/ 1 w 165"/>
                <a:gd name="T63" fmla="*/ 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20">
                  <a:moveTo>
                    <a:pt x="1" y="14"/>
                  </a:moveTo>
                  <a:cubicBezTo>
                    <a:pt x="1" y="14"/>
                    <a:pt x="1" y="13"/>
                    <a:pt x="3" y="12"/>
                  </a:cubicBezTo>
                  <a:cubicBezTo>
                    <a:pt x="4" y="11"/>
                    <a:pt x="6" y="9"/>
                    <a:pt x="8" y="8"/>
                  </a:cubicBezTo>
                  <a:cubicBezTo>
                    <a:pt x="11" y="6"/>
                    <a:pt x="14" y="5"/>
                    <a:pt x="18" y="3"/>
                  </a:cubicBezTo>
                  <a:cubicBezTo>
                    <a:pt x="22" y="2"/>
                    <a:pt x="27" y="1"/>
                    <a:pt x="32" y="0"/>
                  </a:cubicBezTo>
                  <a:cubicBezTo>
                    <a:pt x="37" y="0"/>
                    <a:pt x="43" y="0"/>
                    <a:pt x="48" y="2"/>
                  </a:cubicBezTo>
                  <a:cubicBezTo>
                    <a:pt x="50" y="2"/>
                    <a:pt x="51" y="3"/>
                    <a:pt x="53" y="3"/>
                  </a:cubicBezTo>
                  <a:cubicBezTo>
                    <a:pt x="54" y="4"/>
                    <a:pt x="56" y="4"/>
                    <a:pt x="57" y="5"/>
                  </a:cubicBezTo>
                  <a:cubicBezTo>
                    <a:pt x="60" y="6"/>
                    <a:pt x="63" y="8"/>
                    <a:pt x="65" y="10"/>
                  </a:cubicBezTo>
                  <a:cubicBezTo>
                    <a:pt x="71" y="13"/>
                    <a:pt x="76" y="18"/>
                    <a:pt x="81" y="22"/>
                  </a:cubicBezTo>
                  <a:cubicBezTo>
                    <a:pt x="85" y="27"/>
                    <a:pt x="90" y="31"/>
                    <a:pt x="95" y="36"/>
                  </a:cubicBezTo>
                  <a:cubicBezTo>
                    <a:pt x="104" y="46"/>
                    <a:pt x="113" y="56"/>
                    <a:pt x="122" y="65"/>
                  </a:cubicBezTo>
                  <a:cubicBezTo>
                    <a:pt x="130" y="75"/>
                    <a:pt x="138" y="84"/>
                    <a:pt x="144" y="92"/>
                  </a:cubicBezTo>
                  <a:cubicBezTo>
                    <a:pt x="150" y="99"/>
                    <a:pt x="155" y="106"/>
                    <a:pt x="159" y="111"/>
                  </a:cubicBezTo>
                  <a:cubicBezTo>
                    <a:pt x="163" y="115"/>
                    <a:pt x="165" y="118"/>
                    <a:pt x="165" y="118"/>
                  </a:cubicBezTo>
                  <a:cubicBezTo>
                    <a:pt x="165" y="118"/>
                    <a:pt x="165" y="119"/>
                    <a:pt x="164" y="120"/>
                  </a:cubicBezTo>
                  <a:cubicBezTo>
                    <a:pt x="164" y="120"/>
                    <a:pt x="163" y="120"/>
                    <a:pt x="163" y="119"/>
                  </a:cubicBezTo>
                  <a:cubicBezTo>
                    <a:pt x="163" y="119"/>
                    <a:pt x="154" y="109"/>
                    <a:pt x="141" y="94"/>
                  </a:cubicBezTo>
                  <a:cubicBezTo>
                    <a:pt x="135" y="86"/>
                    <a:pt x="127" y="77"/>
                    <a:pt x="119" y="68"/>
                  </a:cubicBezTo>
                  <a:cubicBezTo>
                    <a:pt x="111" y="58"/>
                    <a:pt x="102" y="48"/>
                    <a:pt x="92" y="39"/>
                  </a:cubicBezTo>
                  <a:cubicBezTo>
                    <a:pt x="87" y="34"/>
                    <a:pt x="83" y="29"/>
                    <a:pt x="78" y="25"/>
                  </a:cubicBezTo>
                  <a:cubicBezTo>
                    <a:pt x="73" y="21"/>
                    <a:pt x="68" y="16"/>
                    <a:pt x="63" y="13"/>
                  </a:cubicBezTo>
                  <a:cubicBezTo>
                    <a:pt x="61" y="11"/>
                    <a:pt x="58" y="9"/>
                    <a:pt x="56" y="8"/>
                  </a:cubicBezTo>
                  <a:cubicBezTo>
                    <a:pt x="55" y="7"/>
                    <a:pt x="53" y="7"/>
                    <a:pt x="52" y="7"/>
                  </a:cubicBezTo>
                  <a:cubicBezTo>
                    <a:pt x="50" y="6"/>
                    <a:pt x="49" y="6"/>
                    <a:pt x="48" y="5"/>
                  </a:cubicBezTo>
                  <a:cubicBezTo>
                    <a:pt x="42" y="4"/>
                    <a:pt x="37" y="3"/>
                    <a:pt x="32" y="3"/>
                  </a:cubicBezTo>
                  <a:cubicBezTo>
                    <a:pt x="27" y="4"/>
                    <a:pt x="23" y="4"/>
                    <a:pt x="19" y="6"/>
                  </a:cubicBezTo>
                  <a:cubicBezTo>
                    <a:pt x="15" y="7"/>
                    <a:pt x="12" y="8"/>
                    <a:pt x="10" y="10"/>
                  </a:cubicBezTo>
                  <a:cubicBezTo>
                    <a:pt x="7" y="11"/>
                    <a:pt x="5" y="13"/>
                    <a:pt x="4" y="14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1" y="15"/>
                    <a:pt x="0" y="14"/>
                    <a:pt x="1" y="14"/>
                  </a:cubicBezTo>
                  <a:close/>
                </a:path>
              </a:pathLst>
            </a:custGeom>
            <a:solidFill>
              <a:srgbClr val="8B17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0" name="Freeform 93"/>
            <p:cNvSpPr/>
            <p:nvPr/>
          </p:nvSpPr>
          <p:spPr bwMode="auto">
            <a:xfrm>
              <a:off x="7535863" y="4772026"/>
              <a:ext cx="152400" cy="288925"/>
            </a:xfrm>
            <a:custGeom>
              <a:avLst/>
              <a:gdLst>
                <a:gd name="T0" fmla="*/ 2 w 54"/>
                <a:gd name="T1" fmla="*/ 0 h 103"/>
                <a:gd name="T2" fmla="*/ 11 w 54"/>
                <a:gd name="T3" fmla="*/ 16 h 103"/>
                <a:gd name="T4" fmla="*/ 29 w 54"/>
                <a:gd name="T5" fmla="*/ 50 h 103"/>
                <a:gd name="T6" fmla="*/ 38 w 54"/>
                <a:gd name="T7" fmla="*/ 69 h 103"/>
                <a:gd name="T8" fmla="*/ 46 w 54"/>
                <a:gd name="T9" fmla="*/ 85 h 103"/>
                <a:gd name="T10" fmla="*/ 54 w 54"/>
                <a:gd name="T11" fmla="*/ 101 h 103"/>
                <a:gd name="T12" fmla="*/ 53 w 54"/>
                <a:gd name="T13" fmla="*/ 103 h 103"/>
                <a:gd name="T14" fmla="*/ 52 w 54"/>
                <a:gd name="T15" fmla="*/ 102 h 103"/>
                <a:gd name="T16" fmla="*/ 43 w 54"/>
                <a:gd name="T17" fmla="*/ 87 h 103"/>
                <a:gd name="T18" fmla="*/ 35 w 54"/>
                <a:gd name="T19" fmla="*/ 71 h 103"/>
                <a:gd name="T20" fmla="*/ 25 w 54"/>
                <a:gd name="T21" fmla="*/ 52 h 103"/>
                <a:gd name="T22" fmla="*/ 8 w 54"/>
                <a:gd name="T23" fmla="*/ 17 h 103"/>
                <a:gd name="T24" fmla="*/ 1 w 54"/>
                <a:gd name="T25" fmla="*/ 1 h 103"/>
                <a:gd name="T26" fmla="*/ 1 w 54"/>
                <a:gd name="T27" fmla="*/ 0 h 103"/>
                <a:gd name="T28" fmla="*/ 2 w 54"/>
                <a:gd name="T2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103">
                  <a:moveTo>
                    <a:pt x="2" y="0"/>
                  </a:moveTo>
                  <a:cubicBezTo>
                    <a:pt x="2" y="0"/>
                    <a:pt x="6" y="7"/>
                    <a:pt x="11" y="16"/>
                  </a:cubicBezTo>
                  <a:cubicBezTo>
                    <a:pt x="16" y="25"/>
                    <a:pt x="22" y="38"/>
                    <a:pt x="29" y="50"/>
                  </a:cubicBezTo>
                  <a:cubicBezTo>
                    <a:pt x="32" y="57"/>
                    <a:pt x="35" y="63"/>
                    <a:pt x="38" y="69"/>
                  </a:cubicBezTo>
                  <a:cubicBezTo>
                    <a:pt x="41" y="75"/>
                    <a:pt x="44" y="80"/>
                    <a:pt x="46" y="85"/>
                  </a:cubicBezTo>
                  <a:cubicBezTo>
                    <a:pt x="51" y="95"/>
                    <a:pt x="54" y="101"/>
                    <a:pt x="54" y="101"/>
                  </a:cubicBezTo>
                  <a:cubicBezTo>
                    <a:pt x="54" y="102"/>
                    <a:pt x="54" y="102"/>
                    <a:pt x="53" y="103"/>
                  </a:cubicBezTo>
                  <a:cubicBezTo>
                    <a:pt x="53" y="103"/>
                    <a:pt x="52" y="103"/>
                    <a:pt x="52" y="102"/>
                  </a:cubicBezTo>
                  <a:cubicBezTo>
                    <a:pt x="52" y="102"/>
                    <a:pt x="48" y="96"/>
                    <a:pt x="43" y="87"/>
                  </a:cubicBezTo>
                  <a:cubicBezTo>
                    <a:pt x="41" y="82"/>
                    <a:pt x="38" y="76"/>
                    <a:pt x="35" y="71"/>
                  </a:cubicBezTo>
                  <a:cubicBezTo>
                    <a:pt x="32" y="65"/>
                    <a:pt x="29" y="58"/>
                    <a:pt x="25" y="52"/>
                  </a:cubicBezTo>
                  <a:cubicBezTo>
                    <a:pt x="19" y="40"/>
                    <a:pt x="13" y="27"/>
                    <a:pt x="8" y="17"/>
                  </a:cubicBezTo>
                  <a:cubicBezTo>
                    <a:pt x="3" y="8"/>
                    <a:pt x="1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8B17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1" name="Freeform 94"/>
            <p:cNvSpPr/>
            <p:nvPr/>
          </p:nvSpPr>
          <p:spPr bwMode="auto">
            <a:xfrm>
              <a:off x="6667501" y="4581526"/>
              <a:ext cx="285750" cy="658813"/>
            </a:xfrm>
            <a:custGeom>
              <a:avLst/>
              <a:gdLst>
                <a:gd name="T0" fmla="*/ 102 w 102"/>
                <a:gd name="T1" fmla="*/ 2 h 235"/>
                <a:gd name="T2" fmla="*/ 87 w 102"/>
                <a:gd name="T3" fmla="*/ 39 h 235"/>
                <a:gd name="T4" fmla="*/ 53 w 102"/>
                <a:gd name="T5" fmla="*/ 119 h 235"/>
                <a:gd name="T6" fmla="*/ 35 w 102"/>
                <a:gd name="T7" fmla="*/ 161 h 235"/>
                <a:gd name="T8" fmla="*/ 18 w 102"/>
                <a:gd name="T9" fmla="*/ 198 h 235"/>
                <a:gd name="T10" fmla="*/ 2 w 102"/>
                <a:gd name="T11" fmla="*/ 234 h 235"/>
                <a:gd name="T12" fmla="*/ 1 w 102"/>
                <a:gd name="T13" fmla="*/ 235 h 235"/>
                <a:gd name="T14" fmla="*/ 0 w 102"/>
                <a:gd name="T15" fmla="*/ 234 h 235"/>
                <a:gd name="T16" fmla="*/ 16 w 102"/>
                <a:gd name="T17" fmla="*/ 197 h 235"/>
                <a:gd name="T18" fmla="*/ 31 w 102"/>
                <a:gd name="T19" fmla="*/ 160 h 235"/>
                <a:gd name="T20" fmla="*/ 49 w 102"/>
                <a:gd name="T21" fmla="*/ 117 h 235"/>
                <a:gd name="T22" fmla="*/ 84 w 102"/>
                <a:gd name="T23" fmla="*/ 37 h 235"/>
                <a:gd name="T24" fmla="*/ 100 w 102"/>
                <a:gd name="T25" fmla="*/ 1 h 235"/>
                <a:gd name="T26" fmla="*/ 101 w 102"/>
                <a:gd name="T27" fmla="*/ 1 h 235"/>
                <a:gd name="T28" fmla="*/ 102 w 102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235">
                  <a:moveTo>
                    <a:pt x="102" y="2"/>
                  </a:moveTo>
                  <a:cubicBezTo>
                    <a:pt x="102" y="2"/>
                    <a:pt x="96" y="17"/>
                    <a:pt x="87" y="39"/>
                  </a:cubicBezTo>
                  <a:cubicBezTo>
                    <a:pt x="78" y="60"/>
                    <a:pt x="65" y="90"/>
                    <a:pt x="53" y="119"/>
                  </a:cubicBezTo>
                  <a:cubicBezTo>
                    <a:pt x="47" y="133"/>
                    <a:pt x="41" y="148"/>
                    <a:pt x="35" y="161"/>
                  </a:cubicBezTo>
                  <a:cubicBezTo>
                    <a:pt x="29" y="175"/>
                    <a:pt x="23" y="187"/>
                    <a:pt x="18" y="198"/>
                  </a:cubicBezTo>
                  <a:cubicBezTo>
                    <a:pt x="9" y="220"/>
                    <a:pt x="2" y="234"/>
                    <a:pt x="2" y="234"/>
                  </a:cubicBezTo>
                  <a:cubicBezTo>
                    <a:pt x="2" y="235"/>
                    <a:pt x="2" y="235"/>
                    <a:pt x="1" y="235"/>
                  </a:cubicBezTo>
                  <a:cubicBezTo>
                    <a:pt x="0" y="235"/>
                    <a:pt x="0" y="234"/>
                    <a:pt x="0" y="234"/>
                  </a:cubicBezTo>
                  <a:cubicBezTo>
                    <a:pt x="0" y="234"/>
                    <a:pt x="7" y="219"/>
                    <a:pt x="16" y="197"/>
                  </a:cubicBezTo>
                  <a:cubicBezTo>
                    <a:pt x="20" y="186"/>
                    <a:pt x="26" y="173"/>
                    <a:pt x="31" y="160"/>
                  </a:cubicBezTo>
                  <a:cubicBezTo>
                    <a:pt x="37" y="146"/>
                    <a:pt x="43" y="132"/>
                    <a:pt x="49" y="117"/>
                  </a:cubicBezTo>
                  <a:cubicBezTo>
                    <a:pt x="62" y="88"/>
                    <a:pt x="74" y="59"/>
                    <a:pt x="84" y="37"/>
                  </a:cubicBezTo>
                  <a:cubicBezTo>
                    <a:pt x="94" y="16"/>
                    <a:pt x="100" y="1"/>
                    <a:pt x="100" y="1"/>
                  </a:cubicBezTo>
                  <a:cubicBezTo>
                    <a:pt x="100" y="1"/>
                    <a:pt x="101" y="0"/>
                    <a:pt x="101" y="1"/>
                  </a:cubicBezTo>
                  <a:cubicBezTo>
                    <a:pt x="102" y="1"/>
                    <a:pt x="102" y="2"/>
                    <a:pt x="102" y="2"/>
                  </a:cubicBezTo>
                  <a:close/>
                </a:path>
              </a:pathLst>
            </a:custGeom>
            <a:solidFill>
              <a:srgbClr val="8B17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2" name="Freeform 95"/>
            <p:cNvSpPr/>
            <p:nvPr/>
          </p:nvSpPr>
          <p:spPr bwMode="auto">
            <a:xfrm>
              <a:off x="6618288" y="5456238"/>
              <a:ext cx="131763" cy="207963"/>
            </a:xfrm>
            <a:custGeom>
              <a:avLst/>
              <a:gdLst>
                <a:gd name="T0" fmla="*/ 45 w 47"/>
                <a:gd name="T1" fmla="*/ 73 h 74"/>
                <a:gd name="T2" fmla="*/ 43 w 47"/>
                <a:gd name="T3" fmla="*/ 70 h 74"/>
                <a:gd name="T4" fmla="*/ 41 w 47"/>
                <a:gd name="T5" fmla="*/ 66 h 74"/>
                <a:gd name="T6" fmla="*/ 38 w 47"/>
                <a:gd name="T7" fmla="*/ 62 h 74"/>
                <a:gd name="T8" fmla="*/ 31 w 47"/>
                <a:gd name="T9" fmla="*/ 50 h 74"/>
                <a:gd name="T10" fmla="*/ 23 w 47"/>
                <a:gd name="T11" fmla="*/ 36 h 74"/>
                <a:gd name="T12" fmla="*/ 19 w 47"/>
                <a:gd name="T13" fmla="*/ 30 h 74"/>
                <a:gd name="T14" fmla="*/ 15 w 47"/>
                <a:gd name="T15" fmla="*/ 23 h 74"/>
                <a:gd name="T16" fmla="*/ 11 w 47"/>
                <a:gd name="T17" fmla="*/ 17 h 74"/>
                <a:gd name="T18" fmla="*/ 7 w 47"/>
                <a:gd name="T19" fmla="*/ 12 h 74"/>
                <a:gd name="T20" fmla="*/ 2 w 47"/>
                <a:gd name="T21" fmla="*/ 4 h 74"/>
                <a:gd name="T22" fmla="*/ 0 w 47"/>
                <a:gd name="T23" fmla="*/ 1 h 74"/>
                <a:gd name="T24" fmla="*/ 0 w 47"/>
                <a:gd name="T25" fmla="*/ 1 h 74"/>
                <a:gd name="T26" fmla="*/ 0 w 47"/>
                <a:gd name="T27" fmla="*/ 0 h 74"/>
                <a:gd name="T28" fmla="*/ 1 w 47"/>
                <a:gd name="T29" fmla="*/ 0 h 74"/>
                <a:gd name="T30" fmla="*/ 3 w 47"/>
                <a:gd name="T31" fmla="*/ 2 h 74"/>
                <a:gd name="T32" fmla="*/ 10 w 47"/>
                <a:gd name="T33" fmla="*/ 10 h 74"/>
                <a:gd name="T34" fmla="*/ 15 w 47"/>
                <a:gd name="T35" fmla="*/ 14 h 74"/>
                <a:gd name="T36" fmla="*/ 19 w 47"/>
                <a:gd name="T37" fmla="*/ 20 h 74"/>
                <a:gd name="T38" fmla="*/ 24 w 47"/>
                <a:gd name="T39" fmla="*/ 27 h 74"/>
                <a:gd name="T40" fmla="*/ 28 w 47"/>
                <a:gd name="T41" fmla="*/ 33 h 74"/>
                <a:gd name="T42" fmla="*/ 36 w 47"/>
                <a:gd name="T43" fmla="*/ 47 h 74"/>
                <a:gd name="T44" fmla="*/ 39 w 47"/>
                <a:gd name="T45" fmla="*/ 54 h 74"/>
                <a:gd name="T46" fmla="*/ 42 w 47"/>
                <a:gd name="T47" fmla="*/ 60 h 74"/>
                <a:gd name="T48" fmla="*/ 44 w 47"/>
                <a:gd name="T49" fmla="*/ 65 h 74"/>
                <a:gd name="T50" fmla="*/ 45 w 47"/>
                <a:gd name="T51" fmla="*/ 69 h 74"/>
                <a:gd name="T52" fmla="*/ 47 w 47"/>
                <a:gd name="T53" fmla="*/ 72 h 74"/>
                <a:gd name="T54" fmla="*/ 46 w 47"/>
                <a:gd name="T55" fmla="*/ 74 h 74"/>
                <a:gd name="T56" fmla="*/ 45 w 47"/>
                <a:gd name="T57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74">
                  <a:moveTo>
                    <a:pt x="45" y="73"/>
                  </a:moveTo>
                  <a:cubicBezTo>
                    <a:pt x="45" y="73"/>
                    <a:pt x="44" y="72"/>
                    <a:pt x="43" y="70"/>
                  </a:cubicBezTo>
                  <a:cubicBezTo>
                    <a:pt x="42" y="69"/>
                    <a:pt x="42" y="68"/>
                    <a:pt x="41" y="66"/>
                  </a:cubicBezTo>
                  <a:cubicBezTo>
                    <a:pt x="40" y="65"/>
                    <a:pt x="39" y="63"/>
                    <a:pt x="38" y="62"/>
                  </a:cubicBezTo>
                  <a:cubicBezTo>
                    <a:pt x="36" y="58"/>
                    <a:pt x="34" y="54"/>
                    <a:pt x="31" y="50"/>
                  </a:cubicBezTo>
                  <a:cubicBezTo>
                    <a:pt x="28" y="45"/>
                    <a:pt x="26" y="41"/>
                    <a:pt x="23" y="36"/>
                  </a:cubicBezTo>
                  <a:cubicBezTo>
                    <a:pt x="22" y="34"/>
                    <a:pt x="20" y="32"/>
                    <a:pt x="19" y="30"/>
                  </a:cubicBezTo>
                  <a:cubicBezTo>
                    <a:pt x="18" y="27"/>
                    <a:pt x="16" y="25"/>
                    <a:pt x="15" y="23"/>
                  </a:cubicBezTo>
                  <a:cubicBezTo>
                    <a:pt x="13" y="21"/>
                    <a:pt x="12" y="19"/>
                    <a:pt x="11" y="17"/>
                  </a:cubicBezTo>
                  <a:cubicBezTo>
                    <a:pt x="10" y="15"/>
                    <a:pt x="8" y="14"/>
                    <a:pt x="7" y="12"/>
                  </a:cubicBezTo>
                  <a:cubicBezTo>
                    <a:pt x="5" y="9"/>
                    <a:pt x="3" y="6"/>
                    <a:pt x="2" y="4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3" y="2"/>
                  </a:cubicBezTo>
                  <a:cubicBezTo>
                    <a:pt x="5" y="4"/>
                    <a:pt x="7" y="7"/>
                    <a:pt x="10" y="10"/>
                  </a:cubicBezTo>
                  <a:cubicBezTo>
                    <a:pt x="12" y="11"/>
                    <a:pt x="13" y="13"/>
                    <a:pt x="15" y="14"/>
                  </a:cubicBezTo>
                  <a:cubicBezTo>
                    <a:pt x="16" y="16"/>
                    <a:pt x="18" y="18"/>
                    <a:pt x="19" y="20"/>
                  </a:cubicBezTo>
                  <a:cubicBezTo>
                    <a:pt x="21" y="22"/>
                    <a:pt x="22" y="24"/>
                    <a:pt x="24" y="27"/>
                  </a:cubicBezTo>
                  <a:cubicBezTo>
                    <a:pt x="25" y="29"/>
                    <a:pt x="27" y="31"/>
                    <a:pt x="28" y="33"/>
                  </a:cubicBezTo>
                  <a:cubicBezTo>
                    <a:pt x="31" y="38"/>
                    <a:pt x="34" y="43"/>
                    <a:pt x="36" y="47"/>
                  </a:cubicBezTo>
                  <a:cubicBezTo>
                    <a:pt x="37" y="49"/>
                    <a:pt x="38" y="52"/>
                    <a:pt x="39" y="54"/>
                  </a:cubicBezTo>
                  <a:cubicBezTo>
                    <a:pt x="40" y="56"/>
                    <a:pt x="41" y="58"/>
                    <a:pt x="42" y="60"/>
                  </a:cubicBezTo>
                  <a:cubicBezTo>
                    <a:pt x="43" y="61"/>
                    <a:pt x="43" y="63"/>
                    <a:pt x="44" y="65"/>
                  </a:cubicBezTo>
                  <a:cubicBezTo>
                    <a:pt x="44" y="66"/>
                    <a:pt x="45" y="68"/>
                    <a:pt x="45" y="69"/>
                  </a:cubicBezTo>
                  <a:cubicBezTo>
                    <a:pt x="46" y="71"/>
                    <a:pt x="47" y="72"/>
                    <a:pt x="47" y="72"/>
                  </a:cubicBezTo>
                  <a:cubicBezTo>
                    <a:pt x="47" y="73"/>
                    <a:pt x="46" y="73"/>
                    <a:pt x="46" y="74"/>
                  </a:cubicBezTo>
                  <a:cubicBezTo>
                    <a:pt x="45" y="74"/>
                    <a:pt x="45" y="74"/>
                    <a:pt x="45" y="73"/>
                  </a:cubicBezTo>
                  <a:close/>
                </a:path>
              </a:pathLst>
            </a:custGeom>
            <a:solidFill>
              <a:srgbClr val="965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3" name="Freeform 96"/>
            <p:cNvSpPr/>
            <p:nvPr/>
          </p:nvSpPr>
          <p:spPr bwMode="auto">
            <a:xfrm>
              <a:off x="7034213" y="5524501"/>
              <a:ext cx="112713" cy="425450"/>
            </a:xfrm>
            <a:custGeom>
              <a:avLst/>
              <a:gdLst>
                <a:gd name="T0" fmla="*/ 3 w 40"/>
                <a:gd name="T1" fmla="*/ 1 h 152"/>
                <a:gd name="T2" fmla="*/ 5 w 40"/>
                <a:gd name="T3" fmla="*/ 7 h 152"/>
                <a:gd name="T4" fmla="*/ 11 w 40"/>
                <a:gd name="T5" fmla="*/ 23 h 152"/>
                <a:gd name="T6" fmla="*/ 19 w 40"/>
                <a:gd name="T7" fmla="*/ 47 h 152"/>
                <a:gd name="T8" fmla="*/ 23 w 40"/>
                <a:gd name="T9" fmla="*/ 61 h 152"/>
                <a:gd name="T10" fmla="*/ 26 w 40"/>
                <a:gd name="T11" fmla="*/ 75 h 152"/>
                <a:gd name="T12" fmla="*/ 33 w 40"/>
                <a:gd name="T13" fmla="*/ 102 h 152"/>
                <a:gd name="T14" fmla="*/ 36 w 40"/>
                <a:gd name="T15" fmla="*/ 115 h 152"/>
                <a:gd name="T16" fmla="*/ 38 w 40"/>
                <a:gd name="T17" fmla="*/ 127 h 152"/>
                <a:gd name="T18" fmla="*/ 39 w 40"/>
                <a:gd name="T19" fmla="*/ 132 h 152"/>
                <a:gd name="T20" fmla="*/ 39 w 40"/>
                <a:gd name="T21" fmla="*/ 137 h 152"/>
                <a:gd name="T22" fmla="*/ 40 w 40"/>
                <a:gd name="T23" fmla="*/ 145 h 152"/>
                <a:gd name="T24" fmla="*/ 40 w 40"/>
                <a:gd name="T25" fmla="*/ 151 h 152"/>
                <a:gd name="T26" fmla="*/ 39 w 40"/>
                <a:gd name="T27" fmla="*/ 152 h 152"/>
                <a:gd name="T28" fmla="*/ 38 w 40"/>
                <a:gd name="T29" fmla="*/ 152 h 152"/>
                <a:gd name="T30" fmla="*/ 38 w 40"/>
                <a:gd name="T31" fmla="*/ 151 h 152"/>
                <a:gd name="T32" fmla="*/ 37 w 40"/>
                <a:gd name="T33" fmla="*/ 145 h 152"/>
                <a:gd name="T34" fmla="*/ 35 w 40"/>
                <a:gd name="T35" fmla="*/ 137 h 152"/>
                <a:gd name="T36" fmla="*/ 34 w 40"/>
                <a:gd name="T37" fmla="*/ 133 h 152"/>
                <a:gd name="T38" fmla="*/ 33 w 40"/>
                <a:gd name="T39" fmla="*/ 128 h 152"/>
                <a:gd name="T40" fmla="*/ 19 w 40"/>
                <a:gd name="T41" fmla="*/ 77 h 152"/>
                <a:gd name="T42" fmla="*/ 15 w 40"/>
                <a:gd name="T43" fmla="*/ 63 h 152"/>
                <a:gd name="T44" fmla="*/ 12 w 40"/>
                <a:gd name="T45" fmla="*/ 49 h 152"/>
                <a:gd name="T46" fmla="*/ 5 w 40"/>
                <a:gd name="T47" fmla="*/ 25 h 152"/>
                <a:gd name="T48" fmla="*/ 2 w 40"/>
                <a:gd name="T49" fmla="*/ 8 h 152"/>
                <a:gd name="T50" fmla="*/ 0 w 40"/>
                <a:gd name="T51" fmla="*/ 1 h 152"/>
                <a:gd name="T52" fmla="*/ 1 w 40"/>
                <a:gd name="T53" fmla="*/ 0 h 152"/>
                <a:gd name="T54" fmla="*/ 3 w 40"/>
                <a:gd name="T55" fmla="*/ 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152">
                  <a:moveTo>
                    <a:pt x="3" y="1"/>
                  </a:moveTo>
                  <a:cubicBezTo>
                    <a:pt x="3" y="1"/>
                    <a:pt x="4" y="3"/>
                    <a:pt x="5" y="7"/>
                  </a:cubicBezTo>
                  <a:cubicBezTo>
                    <a:pt x="7" y="11"/>
                    <a:pt x="9" y="16"/>
                    <a:pt x="11" y="23"/>
                  </a:cubicBezTo>
                  <a:cubicBezTo>
                    <a:pt x="13" y="30"/>
                    <a:pt x="16" y="38"/>
                    <a:pt x="19" y="47"/>
                  </a:cubicBezTo>
                  <a:cubicBezTo>
                    <a:pt x="20" y="52"/>
                    <a:pt x="21" y="56"/>
                    <a:pt x="23" y="61"/>
                  </a:cubicBezTo>
                  <a:cubicBezTo>
                    <a:pt x="24" y="65"/>
                    <a:pt x="25" y="70"/>
                    <a:pt x="26" y="75"/>
                  </a:cubicBezTo>
                  <a:cubicBezTo>
                    <a:pt x="29" y="84"/>
                    <a:pt x="31" y="93"/>
                    <a:pt x="33" y="102"/>
                  </a:cubicBezTo>
                  <a:cubicBezTo>
                    <a:pt x="34" y="107"/>
                    <a:pt x="35" y="111"/>
                    <a:pt x="36" y="115"/>
                  </a:cubicBezTo>
                  <a:cubicBezTo>
                    <a:pt x="36" y="119"/>
                    <a:pt x="37" y="123"/>
                    <a:pt x="38" y="127"/>
                  </a:cubicBezTo>
                  <a:cubicBezTo>
                    <a:pt x="38" y="129"/>
                    <a:pt x="38" y="130"/>
                    <a:pt x="39" y="132"/>
                  </a:cubicBezTo>
                  <a:cubicBezTo>
                    <a:pt x="39" y="134"/>
                    <a:pt x="39" y="135"/>
                    <a:pt x="39" y="137"/>
                  </a:cubicBezTo>
                  <a:cubicBezTo>
                    <a:pt x="39" y="140"/>
                    <a:pt x="40" y="142"/>
                    <a:pt x="40" y="145"/>
                  </a:cubicBezTo>
                  <a:cubicBezTo>
                    <a:pt x="40" y="149"/>
                    <a:pt x="40" y="151"/>
                    <a:pt x="40" y="151"/>
                  </a:cubicBezTo>
                  <a:cubicBezTo>
                    <a:pt x="40" y="152"/>
                    <a:pt x="40" y="152"/>
                    <a:pt x="39" y="152"/>
                  </a:cubicBezTo>
                  <a:cubicBezTo>
                    <a:pt x="39" y="152"/>
                    <a:pt x="38" y="152"/>
                    <a:pt x="38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49"/>
                    <a:pt x="37" y="145"/>
                  </a:cubicBezTo>
                  <a:cubicBezTo>
                    <a:pt x="36" y="143"/>
                    <a:pt x="36" y="140"/>
                    <a:pt x="35" y="137"/>
                  </a:cubicBezTo>
                  <a:cubicBezTo>
                    <a:pt x="35" y="136"/>
                    <a:pt x="34" y="135"/>
                    <a:pt x="34" y="133"/>
                  </a:cubicBezTo>
                  <a:cubicBezTo>
                    <a:pt x="34" y="131"/>
                    <a:pt x="33" y="130"/>
                    <a:pt x="33" y="128"/>
                  </a:cubicBezTo>
                  <a:cubicBezTo>
                    <a:pt x="29" y="114"/>
                    <a:pt x="24" y="95"/>
                    <a:pt x="19" y="77"/>
                  </a:cubicBezTo>
                  <a:cubicBezTo>
                    <a:pt x="18" y="72"/>
                    <a:pt x="16" y="67"/>
                    <a:pt x="15" y="63"/>
                  </a:cubicBezTo>
                  <a:cubicBezTo>
                    <a:pt x="14" y="58"/>
                    <a:pt x="13" y="54"/>
                    <a:pt x="12" y="49"/>
                  </a:cubicBezTo>
                  <a:cubicBezTo>
                    <a:pt x="9" y="40"/>
                    <a:pt x="7" y="32"/>
                    <a:pt x="5" y="25"/>
                  </a:cubicBezTo>
                  <a:cubicBezTo>
                    <a:pt x="4" y="18"/>
                    <a:pt x="3" y="12"/>
                    <a:pt x="2" y="8"/>
                  </a:cubicBezTo>
                  <a:cubicBezTo>
                    <a:pt x="1" y="4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84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4" name="Freeform 97"/>
            <p:cNvSpPr/>
            <p:nvPr/>
          </p:nvSpPr>
          <p:spPr bwMode="auto">
            <a:xfrm>
              <a:off x="6234113" y="4730751"/>
              <a:ext cx="296863" cy="266700"/>
            </a:xfrm>
            <a:custGeom>
              <a:avLst/>
              <a:gdLst>
                <a:gd name="T0" fmla="*/ 78 w 106"/>
                <a:gd name="T1" fmla="*/ 1 h 95"/>
                <a:gd name="T2" fmla="*/ 58 w 106"/>
                <a:gd name="T3" fmla="*/ 0 h 95"/>
                <a:gd name="T4" fmla="*/ 26 w 106"/>
                <a:gd name="T5" fmla="*/ 3 h 95"/>
                <a:gd name="T6" fmla="*/ 21 w 106"/>
                <a:gd name="T7" fmla="*/ 7 h 95"/>
                <a:gd name="T8" fmla="*/ 17 w 106"/>
                <a:gd name="T9" fmla="*/ 7 h 95"/>
                <a:gd name="T10" fmla="*/ 12 w 106"/>
                <a:gd name="T11" fmla="*/ 17 h 95"/>
                <a:gd name="T12" fmla="*/ 1 w 106"/>
                <a:gd name="T13" fmla="*/ 46 h 95"/>
                <a:gd name="T14" fmla="*/ 0 w 106"/>
                <a:gd name="T15" fmla="*/ 53 h 95"/>
                <a:gd name="T16" fmla="*/ 1 w 106"/>
                <a:gd name="T17" fmla="*/ 56 h 95"/>
                <a:gd name="T18" fmla="*/ 16 w 106"/>
                <a:gd name="T19" fmla="*/ 87 h 95"/>
                <a:gd name="T20" fmla="*/ 22 w 106"/>
                <a:gd name="T21" fmla="*/ 93 h 95"/>
                <a:gd name="T22" fmla="*/ 56 w 106"/>
                <a:gd name="T23" fmla="*/ 95 h 95"/>
                <a:gd name="T24" fmla="*/ 79 w 106"/>
                <a:gd name="T25" fmla="*/ 94 h 95"/>
                <a:gd name="T26" fmla="*/ 83 w 106"/>
                <a:gd name="T27" fmla="*/ 92 h 95"/>
                <a:gd name="T28" fmla="*/ 98 w 106"/>
                <a:gd name="T29" fmla="*/ 68 h 95"/>
                <a:gd name="T30" fmla="*/ 106 w 106"/>
                <a:gd name="T31" fmla="*/ 47 h 95"/>
                <a:gd name="T32" fmla="*/ 106 w 106"/>
                <a:gd name="T33" fmla="*/ 46 h 95"/>
                <a:gd name="T34" fmla="*/ 92 w 106"/>
                <a:gd name="T35" fmla="*/ 18 h 95"/>
                <a:gd name="T36" fmla="*/ 81 w 106"/>
                <a:gd name="T37" fmla="*/ 4 h 95"/>
                <a:gd name="T38" fmla="*/ 78 w 106"/>
                <a:gd name="T39" fmla="*/ 1 h 95"/>
                <a:gd name="T40" fmla="*/ 76 w 106"/>
                <a:gd name="T41" fmla="*/ 5 h 95"/>
                <a:gd name="T42" fmla="*/ 93 w 106"/>
                <a:gd name="T43" fmla="*/ 28 h 95"/>
                <a:gd name="T44" fmla="*/ 101 w 106"/>
                <a:gd name="T45" fmla="*/ 44 h 95"/>
                <a:gd name="T46" fmla="*/ 102 w 106"/>
                <a:gd name="T47" fmla="*/ 46 h 95"/>
                <a:gd name="T48" fmla="*/ 101 w 106"/>
                <a:gd name="T49" fmla="*/ 50 h 95"/>
                <a:gd name="T50" fmla="*/ 84 w 106"/>
                <a:gd name="T51" fmla="*/ 84 h 95"/>
                <a:gd name="T52" fmla="*/ 80 w 106"/>
                <a:gd name="T53" fmla="*/ 89 h 95"/>
                <a:gd name="T54" fmla="*/ 80 w 106"/>
                <a:gd name="T55" fmla="*/ 89 h 95"/>
                <a:gd name="T56" fmla="*/ 81 w 106"/>
                <a:gd name="T57" fmla="*/ 89 h 95"/>
                <a:gd name="T58" fmla="*/ 80 w 106"/>
                <a:gd name="T59" fmla="*/ 89 h 95"/>
                <a:gd name="T60" fmla="*/ 56 w 106"/>
                <a:gd name="T61" fmla="*/ 91 h 95"/>
                <a:gd name="T62" fmla="*/ 28 w 106"/>
                <a:gd name="T63" fmla="*/ 90 h 95"/>
                <a:gd name="T64" fmla="*/ 22 w 106"/>
                <a:gd name="T65" fmla="*/ 87 h 95"/>
                <a:gd name="T66" fmla="*/ 8 w 106"/>
                <a:gd name="T67" fmla="*/ 63 h 95"/>
                <a:gd name="T68" fmla="*/ 4 w 106"/>
                <a:gd name="T69" fmla="*/ 52 h 95"/>
                <a:gd name="T70" fmla="*/ 3 w 106"/>
                <a:gd name="T71" fmla="*/ 52 h 95"/>
                <a:gd name="T72" fmla="*/ 4 w 106"/>
                <a:gd name="T73" fmla="*/ 52 h 95"/>
                <a:gd name="T74" fmla="*/ 4 w 106"/>
                <a:gd name="T75" fmla="*/ 52 h 95"/>
                <a:gd name="T76" fmla="*/ 4 w 106"/>
                <a:gd name="T77" fmla="*/ 49 h 95"/>
                <a:gd name="T78" fmla="*/ 16 w 106"/>
                <a:gd name="T79" fmla="*/ 17 h 95"/>
                <a:gd name="T80" fmla="*/ 21 w 106"/>
                <a:gd name="T81" fmla="*/ 10 h 95"/>
                <a:gd name="T82" fmla="*/ 22 w 106"/>
                <a:gd name="T83" fmla="*/ 8 h 95"/>
                <a:gd name="T84" fmla="*/ 58 w 106"/>
                <a:gd name="T85" fmla="*/ 4 h 95"/>
                <a:gd name="T86" fmla="*/ 74 w 106"/>
                <a:gd name="T87" fmla="*/ 5 h 95"/>
                <a:gd name="T88" fmla="*/ 76 w 106"/>
                <a:gd name="T89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6" h="95">
                  <a:moveTo>
                    <a:pt x="77" y="3"/>
                  </a:moveTo>
                  <a:cubicBezTo>
                    <a:pt x="78" y="1"/>
                    <a:pt x="78" y="1"/>
                    <a:pt x="78" y="1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71" y="0"/>
                    <a:pt x="65" y="0"/>
                    <a:pt x="58" y="0"/>
                  </a:cubicBezTo>
                  <a:cubicBezTo>
                    <a:pt x="51" y="0"/>
                    <a:pt x="43" y="0"/>
                    <a:pt x="36" y="1"/>
                  </a:cubicBezTo>
                  <a:cubicBezTo>
                    <a:pt x="33" y="1"/>
                    <a:pt x="29" y="2"/>
                    <a:pt x="26" y="3"/>
                  </a:cubicBezTo>
                  <a:cubicBezTo>
                    <a:pt x="24" y="3"/>
                    <a:pt x="21" y="4"/>
                    <a:pt x="20" y="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6"/>
                    <a:pt x="18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10"/>
                    <a:pt x="14" y="13"/>
                    <a:pt x="12" y="17"/>
                  </a:cubicBezTo>
                  <a:cubicBezTo>
                    <a:pt x="9" y="23"/>
                    <a:pt x="6" y="31"/>
                    <a:pt x="4" y="37"/>
                  </a:cubicBezTo>
                  <a:cubicBezTo>
                    <a:pt x="2" y="41"/>
                    <a:pt x="1" y="44"/>
                    <a:pt x="1" y="46"/>
                  </a:cubicBezTo>
                  <a:cubicBezTo>
                    <a:pt x="0" y="49"/>
                    <a:pt x="0" y="50"/>
                    <a:pt x="0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ubicBezTo>
                    <a:pt x="2" y="61"/>
                    <a:pt x="6" y="70"/>
                    <a:pt x="10" y="77"/>
                  </a:cubicBezTo>
                  <a:cubicBezTo>
                    <a:pt x="12" y="81"/>
                    <a:pt x="14" y="84"/>
                    <a:pt x="16" y="87"/>
                  </a:cubicBezTo>
                  <a:cubicBezTo>
                    <a:pt x="17" y="88"/>
                    <a:pt x="18" y="90"/>
                    <a:pt x="19" y="91"/>
                  </a:cubicBezTo>
                  <a:cubicBezTo>
                    <a:pt x="20" y="92"/>
                    <a:pt x="21" y="92"/>
                    <a:pt x="22" y="93"/>
                  </a:cubicBezTo>
                  <a:cubicBezTo>
                    <a:pt x="23" y="93"/>
                    <a:pt x="25" y="93"/>
                    <a:pt x="27" y="94"/>
                  </a:cubicBezTo>
                  <a:cubicBezTo>
                    <a:pt x="34" y="94"/>
                    <a:pt x="45" y="95"/>
                    <a:pt x="56" y="95"/>
                  </a:cubicBezTo>
                  <a:cubicBezTo>
                    <a:pt x="62" y="95"/>
                    <a:pt x="68" y="94"/>
                    <a:pt x="73" y="94"/>
                  </a:cubicBezTo>
                  <a:cubicBezTo>
                    <a:pt x="75" y="94"/>
                    <a:pt x="77" y="94"/>
                    <a:pt x="79" y="94"/>
                  </a:cubicBezTo>
                  <a:cubicBezTo>
                    <a:pt x="79" y="93"/>
                    <a:pt x="80" y="93"/>
                    <a:pt x="81" y="93"/>
                  </a:cubicBezTo>
                  <a:cubicBezTo>
                    <a:pt x="81" y="93"/>
                    <a:pt x="82" y="93"/>
                    <a:pt x="83" y="92"/>
                  </a:cubicBezTo>
                  <a:cubicBezTo>
                    <a:pt x="84" y="92"/>
                    <a:pt x="84" y="91"/>
                    <a:pt x="85" y="90"/>
                  </a:cubicBezTo>
                  <a:cubicBezTo>
                    <a:pt x="89" y="85"/>
                    <a:pt x="94" y="76"/>
                    <a:pt x="98" y="68"/>
                  </a:cubicBezTo>
                  <a:cubicBezTo>
                    <a:pt x="100" y="64"/>
                    <a:pt x="102" y="59"/>
                    <a:pt x="103" y="56"/>
                  </a:cubicBezTo>
                  <a:cubicBezTo>
                    <a:pt x="105" y="52"/>
                    <a:pt x="106" y="49"/>
                    <a:pt x="106" y="47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5"/>
                    <a:pt x="105" y="44"/>
                    <a:pt x="105" y="42"/>
                  </a:cubicBezTo>
                  <a:cubicBezTo>
                    <a:pt x="102" y="36"/>
                    <a:pt x="97" y="27"/>
                    <a:pt x="92" y="18"/>
                  </a:cubicBezTo>
                  <a:cubicBezTo>
                    <a:pt x="89" y="14"/>
                    <a:pt x="86" y="10"/>
                    <a:pt x="84" y="7"/>
                  </a:cubicBezTo>
                  <a:cubicBezTo>
                    <a:pt x="83" y="6"/>
                    <a:pt x="82" y="5"/>
                    <a:pt x="81" y="4"/>
                  </a:cubicBezTo>
                  <a:cubicBezTo>
                    <a:pt x="80" y="3"/>
                    <a:pt x="79" y="2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7" y="6"/>
                    <a:pt x="78" y="7"/>
                  </a:cubicBezTo>
                  <a:cubicBezTo>
                    <a:pt x="82" y="11"/>
                    <a:pt x="88" y="19"/>
                    <a:pt x="93" y="28"/>
                  </a:cubicBezTo>
                  <a:cubicBezTo>
                    <a:pt x="95" y="32"/>
                    <a:pt x="98" y="36"/>
                    <a:pt x="99" y="39"/>
                  </a:cubicBezTo>
                  <a:cubicBezTo>
                    <a:pt x="100" y="41"/>
                    <a:pt x="101" y="43"/>
                    <a:pt x="101" y="44"/>
                  </a:cubicBezTo>
                  <a:cubicBezTo>
                    <a:pt x="102" y="45"/>
                    <a:pt x="102" y="46"/>
                    <a:pt x="102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47"/>
                    <a:pt x="102" y="49"/>
                    <a:pt x="101" y="50"/>
                  </a:cubicBezTo>
                  <a:cubicBezTo>
                    <a:pt x="100" y="56"/>
                    <a:pt x="95" y="65"/>
                    <a:pt x="91" y="73"/>
                  </a:cubicBezTo>
                  <a:cubicBezTo>
                    <a:pt x="88" y="77"/>
                    <a:pt x="86" y="81"/>
                    <a:pt x="84" y="84"/>
                  </a:cubicBezTo>
                  <a:cubicBezTo>
                    <a:pt x="83" y="85"/>
                    <a:pt x="83" y="87"/>
                    <a:pt x="82" y="88"/>
                  </a:cubicBezTo>
                  <a:cubicBezTo>
                    <a:pt x="81" y="88"/>
                    <a:pt x="81" y="89"/>
                    <a:pt x="80" y="89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78" y="90"/>
                    <a:pt x="75" y="90"/>
                    <a:pt x="70" y="90"/>
                  </a:cubicBezTo>
                  <a:cubicBezTo>
                    <a:pt x="66" y="90"/>
                    <a:pt x="61" y="91"/>
                    <a:pt x="56" y="91"/>
                  </a:cubicBezTo>
                  <a:cubicBezTo>
                    <a:pt x="49" y="91"/>
                    <a:pt x="41" y="90"/>
                    <a:pt x="35" y="90"/>
                  </a:cubicBezTo>
                  <a:cubicBezTo>
                    <a:pt x="32" y="90"/>
                    <a:pt x="30" y="90"/>
                    <a:pt x="28" y="90"/>
                  </a:cubicBezTo>
                  <a:cubicBezTo>
                    <a:pt x="26" y="89"/>
                    <a:pt x="24" y="89"/>
                    <a:pt x="24" y="89"/>
                  </a:cubicBezTo>
                  <a:cubicBezTo>
                    <a:pt x="23" y="89"/>
                    <a:pt x="23" y="88"/>
                    <a:pt x="22" y="87"/>
                  </a:cubicBezTo>
                  <a:cubicBezTo>
                    <a:pt x="20" y="86"/>
                    <a:pt x="18" y="83"/>
                    <a:pt x="16" y="80"/>
                  </a:cubicBezTo>
                  <a:cubicBezTo>
                    <a:pt x="13" y="75"/>
                    <a:pt x="10" y="69"/>
                    <a:pt x="8" y="63"/>
                  </a:cubicBezTo>
                  <a:cubicBezTo>
                    <a:pt x="7" y="61"/>
                    <a:pt x="6" y="58"/>
                    <a:pt x="5" y="56"/>
                  </a:cubicBezTo>
                  <a:cubicBezTo>
                    <a:pt x="4" y="54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1"/>
                    <a:pt x="4" y="49"/>
                  </a:cubicBezTo>
                  <a:cubicBezTo>
                    <a:pt x="5" y="45"/>
                    <a:pt x="8" y="37"/>
                    <a:pt x="11" y="29"/>
                  </a:cubicBezTo>
                  <a:cubicBezTo>
                    <a:pt x="13" y="25"/>
                    <a:pt x="15" y="21"/>
                    <a:pt x="16" y="17"/>
                  </a:cubicBezTo>
                  <a:cubicBezTo>
                    <a:pt x="18" y="14"/>
                    <a:pt x="19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5" y="7"/>
                    <a:pt x="27" y="6"/>
                  </a:cubicBezTo>
                  <a:cubicBezTo>
                    <a:pt x="35" y="5"/>
                    <a:pt x="48" y="4"/>
                    <a:pt x="58" y="4"/>
                  </a:cubicBezTo>
                  <a:cubicBezTo>
                    <a:pt x="63" y="4"/>
                    <a:pt x="67" y="4"/>
                    <a:pt x="70" y="4"/>
                  </a:cubicBezTo>
                  <a:cubicBezTo>
                    <a:pt x="72" y="4"/>
                    <a:pt x="73" y="5"/>
                    <a:pt x="74" y="5"/>
                  </a:cubicBezTo>
                  <a:cubicBezTo>
                    <a:pt x="75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lnTo>
                    <a:pt x="77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5" name="Freeform 98"/>
            <p:cNvSpPr/>
            <p:nvPr/>
          </p:nvSpPr>
          <p:spPr bwMode="auto">
            <a:xfrm>
              <a:off x="6443663" y="4592638"/>
              <a:ext cx="53975" cy="152400"/>
            </a:xfrm>
            <a:custGeom>
              <a:avLst/>
              <a:gdLst>
                <a:gd name="T0" fmla="*/ 4 w 19"/>
                <a:gd name="T1" fmla="*/ 53 h 54"/>
                <a:gd name="T2" fmla="*/ 18 w 19"/>
                <a:gd name="T3" fmla="*/ 3 h 54"/>
                <a:gd name="T4" fmla="*/ 17 w 19"/>
                <a:gd name="T5" fmla="*/ 1 h 54"/>
                <a:gd name="T6" fmla="*/ 14 w 19"/>
                <a:gd name="T7" fmla="*/ 2 h 54"/>
                <a:gd name="T8" fmla="*/ 0 w 19"/>
                <a:gd name="T9" fmla="*/ 52 h 54"/>
                <a:gd name="T10" fmla="*/ 1 w 19"/>
                <a:gd name="T11" fmla="*/ 54 h 54"/>
                <a:gd name="T12" fmla="*/ 4 w 19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4">
                  <a:moveTo>
                    <a:pt x="4" y="5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4"/>
                    <a:pt x="1" y="54"/>
                  </a:cubicBezTo>
                  <a:cubicBezTo>
                    <a:pt x="2" y="54"/>
                    <a:pt x="3" y="54"/>
                    <a:pt x="4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6" name="Freeform 99"/>
            <p:cNvSpPr/>
            <p:nvPr/>
          </p:nvSpPr>
          <p:spPr bwMode="auto">
            <a:xfrm>
              <a:off x="6519863" y="4852988"/>
              <a:ext cx="136525" cy="20638"/>
            </a:xfrm>
            <a:custGeom>
              <a:avLst/>
              <a:gdLst>
                <a:gd name="T0" fmla="*/ 2 w 49"/>
                <a:gd name="T1" fmla="*/ 4 h 7"/>
                <a:gd name="T2" fmla="*/ 47 w 49"/>
                <a:gd name="T3" fmla="*/ 7 h 7"/>
                <a:gd name="T4" fmla="*/ 49 w 49"/>
                <a:gd name="T5" fmla="*/ 5 h 7"/>
                <a:gd name="T6" fmla="*/ 47 w 49"/>
                <a:gd name="T7" fmla="*/ 3 h 7"/>
                <a:gd name="T8" fmla="*/ 2 w 49"/>
                <a:gd name="T9" fmla="*/ 0 h 7"/>
                <a:gd name="T10" fmla="*/ 0 w 49"/>
                <a:gd name="T11" fmla="*/ 2 h 7"/>
                <a:gd name="T12" fmla="*/ 2 w 49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2" y="4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9" y="6"/>
                    <a:pt x="49" y="5"/>
                  </a:cubicBezTo>
                  <a:cubicBezTo>
                    <a:pt x="49" y="4"/>
                    <a:pt x="48" y="3"/>
                    <a:pt x="47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7" name="Freeform 100"/>
            <p:cNvSpPr/>
            <p:nvPr/>
          </p:nvSpPr>
          <p:spPr bwMode="auto">
            <a:xfrm>
              <a:off x="6454776" y="4979988"/>
              <a:ext cx="69850" cy="149225"/>
            </a:xfrm>
            <a:custGeom>
              <a:avLst/>
              <a:gdLst>
                <a:gd name="T0" fmla="*/ 1 w 25"/>
                <a:gd name="T1" fmla="*/ 3 h 53"/>
                <a:gd name="T2" fmla="*/ 21 w 25"/>
                <a:gd name="T3" fmla="*/ 52 h 53"/>
                <a:gd name="T4" fmla="*/ 24 w 25"/>
                <a:gd name="T5" fmla="*/ 53 h 53"/>
                <a:gd name="T6" fmla="*/ 25 w 25"/>
                <a:gd name="T7" fmla="*/ 50 h 53"/>
                <a:gd name="T8" fmla="*/ 4 w 25"/>
                <a:gd name="T9" fmla="*/ 1 h 53"/>
                <a:gd name="T10" fmla="*/ 2 w 25"/>
                <a:gd name="T11" fmla="*/ 0 h 53"/>
                <a:gd name="T12" fmla="*/ 1 w 25"/>
                <a:gd name="T13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3">
                  <a:moveTo>
                    <a:pt x="1" y="3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3" y="53"/>
                    <a:pt x="24" y="53"/>
                  </a:cubicBezTo>
                  <a:cubicBezTo>
                    <a:pt x="25" y="52"/>
                    <a:pt x="25" y="51"/>
                    <a:pt x="25" y="5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8" name="Freeform 101"/>
            <p:cNvSpPr/>
            <p:nvPr/>
          </p:nvSpPr>
          <p:spPr bwMode="auto">
            <a:xfrm>
              <a:off x="6234113" y="4979988"/>
              <a:ext cx="69850" cy="153988"/>
            </a:xfrm>
            <a:custGeom>
              <a:avLst/>
              <a:gdLst>
                <a:gd name="T0" fmla="*/ 21 w 25"/>
                <a:gd name="T1" fmla="*/ 1 h 55"/>
                <a:gd name="T2" fmla="*/ 0 w 25"/>
                <a:gd name="T3" fmla="*/ 52 h 55"/>
                <a:gd name="T4" fmla="*/ 1 w 25"/>
                <a:gd name="T5" fmla="*/ 54 h 55"/>
                <a:gd name="T6" fmla="*/ 4 w 25"/>
                <a:gd name="T7" fmla="*/ 53 h 55"/>
                <a:gd name="T8" fmla="*/ 25 w 25"/>
                <a:gd name="T9" fmla="*/ 3 h 55"/>
                <a:gd name="T10" fmla="*/ 24 w 25"/>
                <a:gd name="T11" fmla="*/ 0 h 55"/>
                <a:gd name="T12" fmla="*/ 21 w 25"/>
                <a:gd name="T1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55">
                  <a:moveTo>
                    <a:pt x="21" y="1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0" y="54"/>
                    <a:pt x="1" y="54"/>
                  </a:cubicBezTo>
                  <a:cubicBezTo>
                    <a:pt x="2" y="55"/>
                    <a:pt x="4" y="54"/>
                    <a:pt x="4" y="5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0"/>
                    <a:pt x="24" y="0"/>
                  </a:cubicBezTo>
                  <a:cubicBezTo>
                    <a:pt x="23" y="0"/>
                    <a:pt x="22" y="0"/>
                    <a:pt x="21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9" name="Freeform 102"/>
            <p:cNvSpPr/>
            <p:nvPr/>
          </p:nvSpPr>
          <p:spPr bwMode="auto">
            <a:xfrm>
              <a:off x="6054726" y="4870451"/>
              <a:ext cx="190500" cy="44450"/>
            </a:xfrm>
            <a:custGeom>
              <a:avLst/>
              <a:gdLst>
                <a:gd name="T0" fmla="*/ 3 w 68"/>
                <a:gd name="T1" fmla="*/ 15 h 16"/>
                <a:gd name="T2" fmla="*/ 66 w 68"/>
                <a:gd name="T3" fmla="*/ 4 h 16"/>
                <a:gd name="T4" fmla="*/ 68 w 68"/>
                <a:gd name="T5" fmla="*/ 2 h 16"/>
                <a:gd name="T6" fmla="*/ 65 w 68"/>
                <a:gd name="T7" fmla="*/ 0 h 16"/>
                <a:gd name="T8" fmla="*/ 2 w 68"/>
                <a:gd name="T9" fmla="*/ 11 h 16"/>
                <a:gd name="T10" fmla="*/ 1 w 68"/>
                <a:gd name="T11" fmla="*/ 14 h 16"/>
                <a:gd name="T12" fmla="*/ 3 w 68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6">
                  <a:moveTo>
                    <a:pt x="3" y="15"/>
                  </a:moveTo>
                  <a:cubicBezTo>
                    <a:pt x="66" y="4"/>
                    <a:pt x="66" y="4"/>
                    <a:pt x="66" y="4"/>
                  </a:cubicBezTo>
                  <a:cubicBezTo>
                    <a:pt x="67" y="4"/>
                    <a:pt x="68" y="3"/>
                    <a:pt x="68" y="2"/>
                  </a:cubicBezTo>
                  <a:cubicBezTo>
                    <a:pt x="67" y="1"/>
                    <a:pt x="66" y="0"/>
                    <a:pt x="65" y="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2"/>
                    <a:pt x="0" y="13"/>
                    <a:pt x="1" y="14"/>
                  </a:cubicBezTo>
                  <a:cubicBezTo>
                    <a:pt x="1" y="15"/>
                    <a:pt x="2" y="16"/>
                    <a:pt x="3" y="1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0" name="Freeform 103"/>
            <p:cNvSpPr/>
            <p:nvPr/>
          </p:nvSpPr>
          <p:spPr bwMode="auto">
            <a:xfrm>
              <a:off x="6191251" y="4624388"/>
              <a:ext cx="101600" cy="133350"/>
            </a:xfrm>
            <a:custGeom>
              <a:avLst/>
              <a:gdLst>
                <a:gd name="T0" fmla="*/ 0 w 36"/>
                <a:gd name="T1" fmla="*/ 4 h 48"/>
                <a:gd name="T2" fmla="*/ 32 w 36"/>
                <a:gd name="T3" fmla="*/ 47 h 48"/>
                <a:gd name="T4" fmla="*/ 35 w 36"/>
                <a:gd name="T5" fmla="*/ 47 h 48"/>
                <a:gd name="T6" fmla="*/ 35 w 36"/>
                <a:gd name="T7" fmla="*/ 44 h 48"/>
                <a:gd name="T8" fmla="*/ 3 w 36"/>
                <a:gd name="T9" fmla="*/ 1 h 48"/>
                <a:gd name="T10" fmla="*/ 1 w 36"/>
                <a:gd name="T11" fmla="*/ 1 h 48"/>
                <a:gd name="T12" fmla="*/ 0 w 36"/>
                <a:gd name="T13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8">
                  <a:moveTo>
                    <a:pt x="0" y="4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2" y="48"/>
                    <a:pt x="34" y="48"/>
                    <a:pt x="35" y="47"/>
                  </a:cubicBezTo>
                  <a:cubicBezTo>
                    <a:pt x="35" y="46"/>
                    <a:pt x="36" y="45"/>
                    <a:pt x="35" y="4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1" name="Freeform 104"/>
            <p:cNvSpPr/>
            <p:nvPr/>
          </p:nvSpPr>
          <p:spPr bwMode="auto">
            <a:xfrm>
              <a:off x="7747001" y="4130676"/>
              <a:ext cx="122238" cy="66675"/>
            </a:xfrm>
            <a:custGeom>
              <a:avLst/>
              <a:gdLst>
                <a:gd name="T0" fmla="*/ 0 w 44"/>
                <a:gd name="T1" fmla="*/ 22 h 24"/>
                <a:gd name="T2" fmla="*/ 4 w 44"/>
                <a:gd name="T3" fmla="*/ 15 h 24"/>
                <a:gd name="T4" fmla="*/ 9 w 44"/>
                <a:gd name="T5" fmla="*/ 9 h 24"/>
                <a:gd name="T6" fmla="*/ 13 w 44"/>
                <a:gd name="T7" fmla="*/ 6 h 24"/>
                <a:gd name="T8" fmla="*/ 17 w 44"/>
                <a:gd name="T9" fmla="*/ 3 h 24"/>
                <a:gd name="T10" fmla="*/ 22 w 44"/>
                <a:gd name="T11" fmla="*/ 1 h 24"/>
                <a:gd name="T12" fmla="*/ 27 w 44"/>
                <a:gd name="T13" fmla="*/ 0 h 24"/>
                <a:gd name="T14" fmla="*/ 29 w 44"/>
                <a:gd name="T15" fmla="*/ 0 h 24"/>
                <a:gd name="T16" fmla="*/ 31 w 44"/>
                <a:gd name="T17" fmla="*/ 0 h 24"/>
                <a:gd name="T18" fmla="*/ 35 w 44"/>
                <a:gd name="T19" fmla="*/ 1 h 24"/>
                <a:gd name="T20" fmla="*/ 39 w 44"/>
                <a:gd name="T21" fmla="*/ 2 h 24"/>
                <a:gd name="T22" fmla="*/ 41 w 44"/>
                <a:gd name="T23" fmla="*/ 3 h 24"/>
                <a:gd name="T24" fmla="*/ 43 w 44"/>
                <a:gd name="T25" fmla="*/ 4 h 24"/>
                <a:gd name="T26" fmla="*/ 43 w 44"/>
                <a:gd name="T27" fmla="*/ 6 h 24"/>
                <a:gd name="T28" fmla="*/ 42 w 44"/>
                <a:gd name="T29" fmla="*/ 7 h 24"/>
                <a:gd name="T30" fmla="*/ 42 w 44"/>
                <a:gd name="T31" fmla="*/ 7 h 24"/>
                <a:gd name="T32" fmla="*/ 40 w 44"/>
                <a:gd name="T33" fmla="*/ 6 h 24"/>
                <a:gd name="T34" fmla="*/ 37 w 44"/>
                <a:gd name="T35" fmla="*/ 6 h 24"/>
                <a:gd name="T36" fmla="*/ 34 w 44"/>
                <a:gd name="T37" fmla="*/ 5 h 24"/>
                <a:gd name="T38" fmla="*/ 31 w 44"/>
                <a:gd name="T39" fmla="*/ 5 h 24"/>
                <a:gd name="T40" fmla="*/ 29 w 44"/>
                <a:gd name="T41" fmla="*/ 5 h 24"/>
                <a:gd name="T42" fmla="*/ 27 w 44"/>
                <a:gd name="T43" fmla="*/ 5 h 24"/>
                <a:gd name="T44" fmla="*/ 24 w 44"/>
                <a:gd name="T45" fmla="*/ 7 h 24"/>
                <a:gd name="T46" fmla="*/ 20 w 44"/>
                <a:gd name="T47" fmla="*/ 8 h 24"/>
                <a:gd name="T48" fmla="*/ 16 w 44"/>
                <a:gd name="T49" fmla="*/ 10 h 24"/>
                <a:gd name="T50" fmla="*/ 13 w 44"/>
                <a:gd name="T51" fmla="*/ 13 h 24"/>
                <a:gd name="T52" fmla="*/ 8 w 44"/>
                <a:gd name="T53" fmla="*/ 18 h 24"/>
                <a:gd name="T54" fmla="*/ 3 w 44"/>
                <a:gd name="T55" fmla="*/ 24 h 24"/>
                <a:gd name="T56" fmla="*/ 1 w 44"/>
                <a:gd name="T57" fmla="*/ 24 h 24"/>
                <a:gd name="T58" fmla="*/ 0 w 44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" h="24">
                  <a:moveTo>
                    <a:pt x="0" y="22"/>
                  </a:moveTo>
                  <a:cubicBezTo>
                    <a:pt x="0" y="22"/>
                    <a:pt x="1" y="19"/>
                    <a:pt x="4" y="15"/>
                  </a:cubicBezTo>
                  <a:cubicBezTo>
                    <a:pt x="5" y="13"/>
                    <a:pt x="7" y="11"/>
                    <a:pt x="9" y="9"/>
                  </a:cubicBezTo>
                  <a:cubicBezTo>
                    <a:pt x="10" y="8"/>
                    <a:pt x="12" y="6"/>
                    <a:pt x="13" y="6"/>
                  </a:cubicBezTo>
                  <a:cubicBezTo>
                    <a:pt x="14" y="5"/>
                    <a:pt x="16" y="4"/>
                    <a:pt x="17" y="3"/>
                  </a:cubicBezTo>
                  <a:cubicBezTo>
                    <a:pt x="19" y="2"/>
                    <a:pt x="20" y="1"/>
                    <a:pt x="22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0"/>
                    <a:pt x="34" y="0"/>
                    <a:pt x="35" y="1"/>
                  </a:cubicBezTo>
                  <a:cubicBezTo>
                    <a:pt x="36" y="1"/>
                    <a:pt x="38" y="1"/>
                    <a:pt x="39" y="2"/>
                  </a:cubicBezTo>
                  <a:cubicBezTo>
                    <a:pt x="39" y="2"/>
                    <a:pt x="40" y="2"/>
                    <a:pt x="41" y="3"/>
                  </a:cubicBezTo>
                  <a:cubicBezTo>
                    <a:pt x="42" y="3"/>
                    <a:pt x="43" y="4"/>
                    <a:pt x="43" y="4"/>
                  </a:cubicBezTo>
                  <a:cubicBezTo>
                    <a:pt x="44" y="4"/>
                    <a:pt x="44" y="5"/>
                    <a:pt x="43" y="6"/>
                  </a:cubicBezTo>
                  <a:cubicBezTo>
                    <a:pt x="43" y="6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1" y="6"/>
                    <a:pt x="40" y="6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6"/>
                    <a:pt x="25" y="6"/>
                    <a:pt x="24" y="7"/>
                  </a:cubicBezTo>
                  <a:cubicBezTo>
                    <a:pt x="22" y="7"/>
                    <a:pt x="21" y="8"/>
                    <a:pt x="20" y="8"/>
                  </a:cubicBezTo>
                  <a:cubicBezTo>
                    <a:pt x="19" y="9"/>
                    <a:pt x="17" y="9"/>
                    <a:pt x="16" y="10"/>
                  </a:cubicBezTo>
                  <a:cubicBezTo>
                    <a:pt x="15" y="11"/>
                    <a:pt x="14" y="12"/>
                    <a:pt x="13" y="13"/>
                  </a:cubicBezTo>
                  <a:cubicBezTo>
                    <a:pt x="11" y="15"/>
                    <a:pt x="9" y="16"/>
                    <a:pt x="8" y="18"/>
                  </a:cubicBezTo>
                  <a:cubicBezTo>
                    <a:pt x="5" y="21"/>
                    <a:pt x="3" y="24"/>
                    <a:pt x="3" y="24"/>
                  </a:cubicBezTo>
                  <a:cubicBezTo>
                    <a:pt x="2" y="24"/>
                    <a:pt x="1" y="24"/>
                    <a:pt x="1" y="24"/>
                  </a:cubicBezTo>
                  <a:cubicBezTo>
                    <a:pt x="0" y="23"/>
                    <a:pt x="0" y="23"/>
                    <a:pt x="0" y="22"/>
                  </a:cubicBezTo>
                  <a:close/>
                </a:path>
              </a:pathLst>
            </a:custGeom>
            <a:solidFill>
              <a:srgbClr val="965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2" name="Freeform 105"/>
            <p:cNvSpPr/>
            <p:nvPr/>
          </p:nvSpPr>
          <p:spPr bwMode="auto">
            <a:xfrm>
              <a:off x="6962776" y="4192588"/>
              <a:ext cx="363538" cy="111125"/>
            </a:xfrm>
            <a:custGeom>
              <a:avLst/>
              <a:gdLst>
                <a:gd name="T0" fmla="*/ 5 w 130"/>
                <a:gd name="T1" fmla="*/ 1 h 40"/>
                <a:gd name="T2" fmla="*/ 5 w 130"/>
                <a:gd name="T3" fmla="*/ 3 h 40"/>
                <a:gd name="T4" fmla="*/ 8 w 130"/>
                <a:gd name="T5" fmla="*/ 6 h 40"/>
                <a:gd name="T6" fmla="*/ 12 w 130"/>
                <a:gd name="T7" fmla="*/ 11 h 40"/>
                <a:gd name="T8" fmla="*/ 19 w 130"/>
                <a:gd name="T9" fmla="*/ 17 h 40"/>
                <a:gd name="T10" fmla="*/ 28 w 130"/>
                <a:gd name="T11" fmla="*/ 23 h 40"/>
                <a:gd name="T12" fmla="*/ 33 w 130"/>
                <a:gd name="T13" fmla="*/ 25 h 40"/>
                <a:gd name="T14" fmla="*/ 39 w 130"/>
                <a:gd name="T15" fmla="*/ 28 h 40"/>
                <a:gd name="T16" fmla="*/ 45 w 130"/>
                <a:gd name="T17" fmla="*/ 29 h 40"/>
                <a:gd name="T18" fmla="*/ 51 w 130"/>
                <a:gd name="T19" fmla="*/ 31 h 40"/>
                <a:gd name="T20" fmla="*/ 57 w 130"/>
                <a:gd name="T21" fmla="*/ 31 h 40"/>
                <a:gd name="T22" fmla="*/ 64 w 130"/>
                <a:gd name="T23" fmla="*/ 32 h 40"/>
                <a:gd name="T24" fmla="*/ 70 w 130"/>
                <a:gd name="T25" fmla="*/ 32 h 40"/>
                <a:gd name="T26" fmla="*/ 77 w 130"/>
                <a:gd name="T27" fmla="*/ 32 h 40"/>
                <a:gd name="T28" fmla="*/ 83 w 130"/>
                <a:gd name="T29" fmla="*/ 31 h 40"/>
                <a:gd name="T30" fmla="*/ 89 w 130"/>
                <a:gd name="T31" fmla="*/ 30 h 40"/>
                <a:gd name="T32" fmla="*/ 95 w 130"/>
                <a:gd name="T33" fmla="*/ 28 h 40"/>
                <a:gd name="T34" fmla="*/ 100 w 130"/>
                <a:gd name="T35" fmla="*/ 26 h 40"/>
                <a:gd name="T36" fmla="*/ 110 w 130"/>
                <a:gd name="T37" fmla="*/ 21 h 40"/>
                <a:gd name="T38" fmla="*/ 117 w 130"/>
                <a:gd name="T39" fmla="*/ 16 h 40"/>
                <a:gd name="T40" fmla="*/ 122 w 130"/>
                <a:gd name="T41" fmla="*/ 11 h 40"/>
                <a:gd name="T42" fmla="*/ 125 w 130"/>
                <a:gd name="T43" fmla="*/ 7 h 40"/>
                <a:gd name="T44" fmla="*/ 126 w 130"/>
                <a:gd name="T45" fmla="*/ 6 h 40"/>
                <a:gd name="T46" fmla="*/ 126 w 130"/>
                <a:gd name="T47" fmla="*/ 6 h 40"/>
                <a:gd name="T48" fmla="*/ 129 w 130"/>
                <a:gd name="T49" fmla="*/ 6 h 40"/>
                <a:gd name="T50" fmla="*/ 129 w 130"/>
                <a:gd name="T51" fmla="*/ 8 h 40"/>
                <a:gd name="T52" fmla="*/ 128 w 130"/>
                <a:gd name="T53" fmla="*/ 10 h 40"/>
                <a:gd name="T54" fmla="*/ 126 w 130"/>
                <a:gd name="T55" fmla="*/ 14 h 40"/>
                <a:gd name="T56" fmla="*/ 121 w 130"/>
                <a:gd name="T57" fmla="*/ 20 h 40"/>
                <a:gd name="T58" fmla="*/ 113 w 130"/>
                <a:gd name="T59" fmla="*/ 26 h 40"/>
                <a:gd name="T60" fmla="*/ 103 w 130"/>
                <a:gd name="T61" fmla="*/ 32 h 40"/>
                <a:gd name="T62" fmla="*/ 98 w 130"/>
                <a:gd name="T63" fmla="*/ 35 h 40"/>
                <a:gd name="T64" fmla="*/ 91 w 130"/>
                <a:gd name="T65" fmla="*/ 37 h 40"/>
                <a:gd name="T66" fmla="*/ 85 w 130"/>
                <a:gd name="T67" fmla="*/ 39 h 40"/>
                <a:gd name="T68" fmla="*/ 78 w 130"/>
                <a:gd name="T69" fmla="*/ 40 h 40"/>
                <a:gd name="T70" fmla="*/ 71 w 130"/>
                <a:gd name="T71" fmla="*/ 40 h 40"/>
                <a:gd name="T72" fmla="*/ 63 w 130"/>
                <a:gd name="T73" fmla="*/ 40 h 40"/>
                <a:gd name="T74" fmla="*/ 56 w 130"/>
                <a:gd name="T75" fmla="*/ 39 h 40"/>
                <a:gd name="T76" fmla="*/ 49 w 130"/>
                <a:gd name="T77" fmla="*/ 38 h 40"/>
                <a:gd name="T78" fmla="*/ 43 w 130"/>
                <a:gd name="T79" fmla="*/ 37 h 40"/>
                <a:gd name="T80" fmla="*/ 36 w 130"/>
                <a:gd name="T81" fmla="*/ 35 h 40"/>
                <a:gd name="T82" fmla="*/ 30 w 130"/>
                <a:gd name="T83" fmla="*/ 32 h 40"/>
                <a:gd name="T84" fmla="*/ 24 w 130"/>
                <a:gd name="T85" fmla="*/ 29 h 40"/>
                <a:gd name="T86" fmla="*/ 15 w 130"/>
                <a:gd name="T87" fmla="*/ 22 h 40"/>
                <a:gd name="T88" fmla="*/ 11 w 130"/>
                <a:gd name="T89" fmla="*/ 19 h 40"/>
                <a:gd name="T90" fmla="*/ 8 w 130"/>
                <a:gd name="T91" fmla="*/ 15 h 40"/>
                <a:gd name="T92" fmla="*/ 4 w 130"/>
                <a:gd name="T93" fmla="*/ 9 h 40"/>
                <a:gd name="T94" fmla="*/ 1 w 130"/>
                <a:gd name="T95" fmla="*/ 5 h 40"/>
                <a:gd name="T96" fmla="*/ 1 w 130"/>
                <a:gd name="T97" fmla="*/ 3 h 40"/>
                <a:gd name="T98" fmla="*/ 2 w 130"/>
                <a:gd name="T99" fmla="*/ 0 h 40"/>
                <a:gd name="T100" fmla="*/ 5 w 130"/>
                <a:gd name="T10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0" h="40">
                  <a:moveTo>
                    <a:pt x="5" y="1"/>
                  </a:moveTo>
                  <a:cubicBezTo>
                    <a:pt x="5" y="1"/>
                    <a:pt x="5" y="2"/>
                    <a:pt x="5" y="3"/>
                  </a:cubicBezTo>
                  <a:cubicBezTo>
                    <a:pt x="6" y="3"/>
                    <a:pt x="7" y="5"/>
                    <a:pt x="8" y="6"/>
                  </a:cubicBezTo>
                  <a:cubicBezTo>
                    <a:pt x="9" y="8"/>
                    <a:pt x="10" y="10"/>
                    <a:pt x="12" y="11"/>
                  </a:cubicBezTo>
                  <a:cubicBezTo>
                    <a:pt x="14" y="13"/>
                    <a:pt x="16" y="15"/>
                    <a:pt x="19" y="17"/>
                  </a:cubicBezTo>
                  <a:cubicBezTo>
                    <a:pt x="21" y="19"/>
                    <a:pt x="24" y="21"/>
                    <a:pt x="28" y="23"/>
                  </a:cubicBezTo>
                  <a:cubicBezTo>
                    <a:pt x="29" y="24"/>
                    <a:pt x="31" y="25"/>
                    <a:pt x="33" y="25"/>
                  </a:cubicBezTo>
                  <a:cubicBezTo>
                    <a:pt x="35" y="26"/>
                    <a:pt x="37" y="27"/>
                    <a:pt x="39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7" y="30"/>
                    <a:pt x="49" y="30"/>
                    <a:pt x="51" y="31"/>
                  </a:cubicBezTo>
                  <a:cubicBezTo>
                    <a:pt x="53" y="31"/>
                    <a:pt x="55" y="31"/>
                    <a:pt x="57" y="31"/>
                  </a:cubicBezTo>
                  <a:cubicBezTo>
                    <a:pt x="59" y="32"/>
                    <a:pt x="62" y="32"/>
                    <a:pt x="64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2"/>
                    <a:pt x="75" y="32"/>
                    <a:pt x="77" y="32"/>
                  </a:cubicBezTo>
                  <a:cubicBezTo>
                    <a:pt x="79" y="32"/>
                    <a:pt x="81" y="31"/>
                    <a:pt x="83" y="31"/>
                  </a:cubicBezTo>
                  <a:cubicBezTo>
                    <a:pt x="85" y="31"/>
                    <a:pt x="87" y="30"/>
                    <a:pt x="89" y="30"/>
                  </a:cubicBezTo>
                  <a:cubicBezTo>
                    <a:pt x="91" y="29"/>
                    <a:pt x="93" y="29"/>
                    <a:pt x="95" y="28"/>
                  </a:cubicBezTo>
                  <a:cubicBezTo>
                    <a:pt x="97" y="27"/>
                    <a:pt x="99" y="27"/>
                    <a:pt x="100" y="26"/>
                  </a:cubicBezTo>
                  <a:cubicBezTo>
                    <a:pt x="104" y="24"/>
                    <a:pt x="107" y="23"/>
                    <a:pt x="110" y="21"/>
                  </a:cubicBezTo>
                  <a:cubicBezTo>
                    <a:pt x="112" y="19"/>
                    <a:pt x="115" y="17"/>
                    <a:pt x="117" y="16"/>
                  </a:cubicBezTo>
                  <a:cubicBezTo>
                    <a:pt x="119" y="14"/>
                    <a:pt x="121" y="12"/>
                    <a:pt x="122" y="11"/>
                  </a:cubicBezTo>
                  <a:cubicBezTo>
                    <a:pt x="123" y="9"/>
                    <a:pt x="124" y="8"/>
                    <a:pt x="125" y="7"/>
                  </a:cubicBezTo>
                  <a:cubicBezTo>
                    <a:pt x="125" y="7"/>
                    <a:pt x="126" y="6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7" y="5"/>
                    <a:pt x="128" y="5"/>
                    <a:pt x="129" y="6"/>
                  </a:cubicBezTo>
                  <a:cubicBezTo>
                    <a:pt x="130" y="6"/>
                    <a:pt x="130" y="7"/>
                    <a:pt x="129" y="8"/>
                  </a:cubicBezTo>
                  <a:cubicBezTo>
                    <a:pt x="129" y="8"/>
                    <a:pt x="129" y="9"/>
                    <a:pt x="128" y="10"/>
                  </a:cubicBezTo>
                  <a:cubicBezTo>
                    <a:pt x="128" y="11"/>
                    <a:pt x="127" y="12"/>
                    <a:pt x="126" y="14"/>
                  </a:cubicBezTo>
                  <a:cubicBezTo>
                    <a:pt x="124" y="16"/>
                    <a:pt x="123" y="18"/>
                    <a:pt x="121" y="20"/>
                  </a:cubicBezTo>
                  <a:cubicBezTo>
                    <a:pt x="119" y="22"/>
                    <a:pt x="116" y="24"/>
                    <a:pt x="113" y="26"/>
                  </a:cubicBezTo>
                  <a:cubicBezTo>
                    <a:pt x="110" y="28"/>
                    <a:pt x="107" y="30"/>
                    <a:pt x="103" y="32"/>
                  </a:cubicBezTo>
                  <a:cubicBezTo>
                    <a:pt x="102" y="33"/>
                    <a:pt x="100" y="34"/>
                    <a:pt x="98" y="35"/>
                  </a:cubicBezTo>
                  <a:cubicBezTo>
                    <a:pt x="96" y="36"/>
                    <a:pt x="94" y="36"/>
                    <a:pt x="91" y="37"/>
                  </a:cubicBezTo>
                  <a:cubicBezTo>
                    <a:pt x="89" y="37"/>
                    <a:pt x="87" y="38"/>
                    <a:pt x="85" y="39"/>
                  </a:cubicBezTo>
                  <a:cubicBezTo>
                    <a:pt x="82" y="39"/>
                    <a:pt x="80" y="39"/>
                    <a:pt x="78" y="40"/>
                  </a:cubicBezTo>
                  <a:cubicBezTo>
                    <a:pt x="75" y="40"/>
                    <a:pt x="73" y="40"/>
                    <a:pt x="71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1" y="40"/>
                    <a:pt x="59" y="40"/>
                    <a:pt x="56" y="39"/>
                  </a:cubicBezTo>
                  <a:cubicBezTo>
                    <a:pt x="54" y="39"/>
                    <a:pt x="52" y="39"/>
                    <a:pt x="49" y="38"/>
                  </a:cubicBezTo>
                  <a:cubicBezTo>
                    <a:pt x="47" y="38"/>
                    <a:pt x="45" y="37"/>
                    <a:pt x="43" y="37"/>
                  </a:cubicBezTo>
                  <a:cubicBezTo>
                    <a:pt x="40" y="36"/>
                    <a:pt x="38" y="35"/>
                    <a:pt x="36" y="35"/>
                  </a:cubicBezTo>
                  <a:cubicBezTo>
                    <a:pt x="34" y="34"/>
                    <a:pt x="32" y="33"/>
                    <a:pt x="30" y="32"/>
                  </a:cubicBezTo>
                  <a:cubicBezTo>
                    <a:pt x="28" y="31"/>
                    <a:pt x="26" y="30"/>
                    <a:pt x="24" y="29"/>
                  </a:cubicBezTo>
                  <a:cubicBezTo>
                    <a:pt x="21" y="27"/>
                    <a:pt x="18" y="25"/>
                    <a:pt x="15" y="22"/>
                  </a:cubicBezTo>
                  <a:cubicBezTo>
                    <a:pt x="13" y="21"/>
                    <a:pt x="12" y="20"/>
                    <a:pt x="11" y="19"/>
                  </a:cubicBezTo>
                  <a:cubicBezTo>
                    <a:pt x="10" y="18"/>
                    <a:pt x="9" y="16"/>
                    <a:pt x="8" y="15"/>
                  </a:cubicBezTo>
                  <a:cubicBezTo>
                    <a:pt x="6" y="13"/>
                    <a:pt x="5" y="11"/>
                    <a:pt x="4" y="9"/>
                  </a:cubicBezTo>
                  <a:cubicBezTo>
                    <a:pt x="3" y="7"/>
                    <a:pt x="2" y="6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2A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3" name="Freeform 106"/>
            <p:cNvSpPr/>
            <p:nvPr/>
          </p:nvSpPr>
          <p:spPr bwMode="auto">
            <a:xfrm>
              <a:off x="7351713" y="3875088"/>
              <a:ext cx="111125" cy="84138"/>
            </a:xfrm>
            <a:custGeom>
              <a:avLst/>
              <a:gdLst>
                <a:gd name="T0" fmla="*/ 39 w 40"/>
                <a:gd name="T1" fmla="*/ 23 h 30"/>
                <a:gd name="T2" fmla="*/ 23 w 40"/>
                <a:gd name="T3" fmla="*/ 4 h 30"/>
                <a:gd name="T4" fmla="*/ 2 w 40"/>
                <a:gd name="T5" fmla="*/ 9 h 30"/>
                <a:gd name="T6" fmla="*/ 23 w 40"/>
                <a:gd name="T7" fmla="*/ 22 h 30"/>
                <a:gd name="T8" fmla="*/ 39 w 40"/>
                <a:gd name="T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0">
                  <a:moveTo>
                    <a:pt x="39" y="23"/>
                  </a:moveTo>
                  <a:cubicBezTo>
                    <a:pt x="40" y="19"/>
                    <a:pt x="32" y="9"/>
                    <a:pt x="23" y="4"/>
                  </a:cubicBezTo>
                  <a:cubicBezTo>
                    <a:pt x="16" y="0"/>
                    <a:pt x="3" y="0"/>
                    <a:pt x="2" y="9"/>
                  </a:cubicBezTo>
                  <a:cubicBezTo>
                    <a:pt x="0" y="18"/>
                    <a:pt x="13" y="17"/>
                    <a:pt x="23" y="22"/>
                  </a:cubicBezTo>
                  <a:cubicBezTo>
                    <a:pt x="29" y="25"/>
                    <a:pt x="37" y="30"/>
                    <a:pt x="39" y="23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4" name="Freeform 107"/>
            <p:cNvSpPr/>
            <p:nvPr/>
          </p:nvSpPr>
          <p:spPr bwMode="auto">
            <a:xfrm>
              <a:off x="6869113" y="3894138"/>
              <a:ext cx="112713" cy="82550"/>
            </a:xfrm>
            <a:custGeom>
              <a:avLst/>
              <a:gdLst>
                <a:gd name="T0" fmla="*/ 1 w 40"/>
                <a:gd name="T1" fmla="*/ 23 h 29"/>
                <a:gd name="T2" fmla="*/ 17 w 40"/>
                <a:gd name="T3" fmla="*/ 3 h 29"/>
                <a:gd name="T4" fmla="*/ 38 w 40"/>
                <a:gd name="T5" fmla="*/ 8 h 29"/>
                <a:gd name="T6" fmla="*/ 17 w 40"/>
                <a:gd name="T7" fmla="*/ 21 h 29"/>
                <a:gd name="T8" fmla="*/ 1 w 40"/>
                <a:gd name="T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9">
                  <a:moveTo>
                    <a:pt x="1" y="23"/>
                  </a:moveTo>
                  <a:cubicBezTo>
                    <a:pt x="0" y="18"/>
                    <a:pt x="7" y="8"/>
                    <a:pt x="17" y="3"/>
                  </a:cubicBezTo>
                  <a:cubicBezTo>
                    <a:pt x="24" y="0"/>
                    <a:pt x="37" y="0"/>
                    <a:pt x="38" y="8"/>
                  </a:cubicBezTo>
                  <a:cubicBezTo>
                    <a:pt x="40" y="17"/>
                    <a:pt x="27" y="16"/>
                    <a:pt x="17" y="21"/>
                  </a:cubicBezTo>
                  <a:cubicBezTo>
                    <a:pt x="11" y="24"/>
                    <a:pt x="3" y="29"/>
                    <a:pt x="1" y="23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5" name="Freeform 108"/>
            <p:cNvSpPr/>
            <p:nvPr/>
          </p:nvSpPr>
          <p:spPr bwMode="auto">
            <a:xfrm>
              <a:off x="7380288" y="6499226"/>
              <a:ext cx="114300" cy="25400"/>
            </a:xfrm>
            <a:custGeom>
              <a:avLst/>
              <a:gdLst>
                <a:gd name="T0" fmla="*/ 0 w 41"/>
                <a:gd name="T1" fmla="*/ 5 h 9"/>
                <a:gd name="T2" fmla="*/ 6 w 41"/>
                <a:gd name="T3" fmla="*/ 2 h 9"/>
                <a:gd name="T4" fmla="*/ 13 w 41"/>
                <a:gd name="T5" fmla="*/ 0 h 9"/>
                <a:gd name="T6" fmla="*/ 21 w 41"/>
                <a:gd name="T7" fmla="*/ 0 h 9"/>
                <a:gd name="T8" fmla="*/ 25 w 41"/>
                <a:gd name="T9" fmla="*/ 0 h 9"/>
                <a:gd name="T10" fmla="*/ 29 w 41"/>
                <a:gd name="T11" fmla="*/ 2 h 9"/>
                <a:gd name="T12" fmla="*/ 32 w 41"/>
                <a:gd name="T13" fmla="*/ 3 h 9"/>
                <a:gd name="T14" fmla="*/ 35 w 41"/>
                <a:gd name="T15" fmla="*/ 4 h 9"/>
                <a:gd name="T16" fmla="*/ 38 w 41"/>
                <a:gd name="T17" fmla="*/ 6 h 9"/>
                <a:gd name="T18" fmla="*/ 39 w 41"/>
                <a:gd name="T19" fmla="*/ 7 h 9"/>
                <a:gd name="T20" fmla="*/ 41 w 41"/>
                <a:gd name="T21" fmla="*/ 8 h 9"/>
                <a:gd name="T22" fmla="*/ 41 w 41"/>
                <a:gd name="T23" fmla="*/ 9 h 9"/>
                <a:gd name="T24" fmla="*/ 40 w 41"/>
                <a:gd name="T25" fmla="*/ 9 h 9"/>
                <a:gd name="T26" fmla="*/ 40 w 41"/>
                <a:gd name="T27" fmla="*/ 9 h 9"/>
                <a:gd name="T28" fmla="*/ 39 w 41"/>
                <a:gd name="T29" fmla="*/ 8 h 9"/>
                <a:gd name="T30" fmla="*/ 37 w 41"/>
                <a:gd name="T31" fmla="*/ 8 h 9"/>
                <a:gd name="T32" fmla="*/ 34 w 41"/>
                <a:gd name="T33" fmla="*/ 7 h 9"/>
                <a:gd name="T34" fmla="*/ 28 w 41"/>
                <a:gd name="T35" fmla="*/ 5 h 9"/>
                <a:gd name="T36" fmla="*/ 24 w 41"/>
                <a:gd name="T37" fmla="*/ 4 h 9"/>
                <a:gd name="T38" fmla="*/ 21 w 41"/>
                <a:gd name="T39" fmla="*/ 4 h 9"/>
                <a:gd name="T40" fmla="*/ 13 w 41"/>
                <a:gd name="T41" fmla="*/ 4 h 9"/>
                <a:gd name="T42" fmla="*/ 7 w 41"/>
                <a:gd name="T43" fmla="*/ 5 h 9"/>
                <a:gd name="T44" fmla="*/ 1 w 41"/>
                <a:gd name="T45" fmla="*/ 6 h 9"/>
                <a:gd name="T46" fmla="*/ 0 w 41"/>
                <a:gd name="T4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9">
                  <a:moveTo>
                    <a:pt x="0" y="5"/>
                  </a:moveTo>
                  <a:cubicBezTo>
                    <a:pt x="0" y="5"/>
                    <a:pt x="2" y="3"/>
                    <a:pt x="6" y="2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6" y="0"/>
                    <a:pt x="18" y="0"/>
                    <a:pt x="21" y="0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26" y="1"/>
                    <a:pt x="28" y="1"/>
                    <a:pt x="29" y="2"/>
                  </a:cubicBezTo>
                  <a:cubicBezTo>
                    <a:pt x="30" y="2"/>
                    <a:pt x="31" y="2"/>
                    <a:pt x="32" y="3"/>
                  </a:cubicBezTo>
                  <a:cubicBezTo>
                    <a:pt x="34" y="3"/>
                    <a:pt x="34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8" y="6"/>
                    <a:pt x="39" y="7"/>
                    <a:pt x="39" y="7"/>
                  </a:cubicBezTo>
                  <a:cubicBezTo>
                    <a:pt x="40" y="8"/>
                    <a:pt x="41" y="8"/>
                    <a:pt x="41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39" y="8"/>
                  </a:cubicBezTo>
                  <a:cubicBezTo>
                    <a:pt x="38" y="8"/>
                    <a:pt x="37" y="8"/>
                    <a:pt x="37" y="8"/>
                  </a:cubicBezTo>
                  <a:cubicBezTo>
                    <a:pt x="36" y="7"/>
                    <a:pt x="35" y="7"/>
                    <a:pt x="34" y="7"/>
                  </a:cubicBezTo>
                  <a:cubicBezTo>
                    <a:pt x="32" y="6"/>
                    <a:pt x="30" y="5"/>
                    <a:pt x="28" y="5"/>
                  </a:cubicBezTo>
                  <a:cubicBezTo>
                    <a:pt x="27" y="5"/>
                    <a:pt x="26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18" y="4"/>
                    <a:pt x="16" y="4"/>
                    <a:pt x="13" y="4"/>
                  </a:cubicBezTo>
                  <a:cubicBezTo>
                    <a:pt x="11" y="4"/>
                    <a:pt x="9" y="4"/>
                    <a:pt x="7" y="5"/>
                  </a:cubicBezTo>
                  <a:cubicBezTo>
                    <a:pt x="3" y="5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6" name="Freeform 109"/>
            <p:cNvSpPr/>
            <p:nvPr/>
          </p:nvSpPr>
          <p:spPr bwMode="auto">
            <a:xfrm>
              <a:off x="7410451" y="6461126"/>
              <a:ext cx="100013" cy="26988"/>
            </a:xfrm>
            <a:custGeom>
              <a:avLst/>
              <a:gdLst>
                <a:gd name="T0" fmla="*/ 0 w 36"/>
                <a:gd name="T1" fmla="*/ 4 h 10"/>
                <a:gd name="T2" fmla="*/ 6 w 36"/>
                <a:gd name="T3" fmla="*/ 2 h 10"/>
                <a:gd name="T4" fmla="*/ 12 w 36"/>
                <a:gd name="T5" fmla="*/ 0 h 10"/>
                <a:gd name="T6" fmla="*/ 16 w 36"/>
                <a:gd name="T7" fmla="*/ 0 h 10"/>
                <a:gd name="T8" fmla="*/ 19 w 36"/>
                <a:gd name="T9" fmla="*/ 1 h 10"/>
                <a:gd name="T10" fmla="*/ 23 w 36"/>
                <a:gd name="T11" fmla="*/ 1 h 10"/>
                <a:gd name="T12" fmla="*/ 26 w 36"/>
                <a:gd name="T13" fmla="*/ 3 h 10"/>
                <a:gd name="T14" fmla="*/ 29 w 36"/>
                <a:gd name="T15" fmla="*/ 4 h 10"/>
                <a:gd name="T16" fmla="*/ 32 w 36"/>
                <a:gd name="T17" fmla="*/ 5 h 10"/>
                <a:gd name="T18" fmla="*/ 35 w 36"/>
                <a:gd name="T19" fmla="*/ 8 h 10"/>
                <a:gd name="T20" fmla="*/ 36 w 36"/>
                <a:gd name="T21" fmla="*/ 9 h 10"/>
                <a:gd name="T22" fmla="*/ 36 w 36"/>
                <a:gd name="T23" fmla="*/ 10 h 10"/>
                <a:gd name="T24" fmla="*/ 36 w 36"/>
                <a:gd name="T25" fmla="*/ 10 h 10"/>
                <a:gd name="T26" fmla="*/ 36 w 36"/>
                <a:gd name="T27" fmla="*/ 10 h 10"/>
                <a:gd name="T28" fmla="*/ 34 w 36"/>
                <a:gd name="T29" fmla="*/ 9 h 10"/>
                <a:gd name="T30" fmla="*/ 33 w 36"/>
                <a:gd name="T31" fmla="*/ 9 h 10"/>
                <a:gd name="T32" fmla="*/ 31 w 36"/>
                <a:gd name="T33" fmla="*/ 8 h 10"/>
                <a:gd name="T34" fmla="*/ 28 w 36"/>
                <a:gd name="T35" fmla="*/ 7 h 10"/>
                <a:gd name="T36" fmla="*/ 25 w 36"/>
                <a:gd name="T37" fmla="*/ 6 h 10"/>
                <a:gd name="T38" fmla="*/ 22 w 36"/>
                <a:gd name="T39" fmla="*/ 5 h 10"/>
                <a:gd name="T40" fmla="*/ 19 w 36"/>
                <a:gd name="T41" fmla="*/ 5 h 10"/>
                <a:gd name="T42" fmla="*/ 1 w 36"/>
                <a:gd name="T43" fmla="*/ 5 h 10"/>
                <a:gd name="T44" fmla="*/ 0 w 36"/>
                <a:gd name="T45" fmla="*/ 5 h 10"/>
                <a:gd name="T46" fmla="*/ 0 w 36"/>
                <a:gd name="T4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" h="10">
                  <a:moveTo>
                    <a:pt x="0" y="4"/>
                  </a:moveTo>
                  <a:cubicBezTo>
                    <a:pt x="0" y="4"/>
                    <a:pt x="3" y="3"/>
                    <a:pt x="6" y="2"/>
                  </a:cubicBezTo>
                  <a:cubicBezTo>
                    <a:pt x="8" y="1"/>
                    <a:pt x="10" y="1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4" y="2"/>
                    <a:pt x="25" y="2"/>
                    <a:pt x="26" y="3"/>
                  </a:cubicBezTo>
                  <a:cubicBezTo>
                    <a:pt x="27" y="3"/>
                    <a:pt x="28" y="3"/>
                    <a:pt x="29" y="4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3" y="6"/>
                    <a:pt x="35" y="8"/>
                    <a:pt x="35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5" y="10"/>
                    <a:pt x="34" y="9"/>
                  </a:cubicBezTo>
                  <a:cubicBezTo>
                    <a:pt x="34" y="9"/>
                    <a:pt x="33" y="9"/>
                    <a:pt x="33" y="9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7"/>
                    <a:pt x="29" y="7"/>
                    <a:pt x="28" y="7"/>
                  </a:cubicBezTo>
                  <a:cubicBezTo>
                    <a:pt x="27" y="7"/>
                    <a:pt x="26" y="6"/>
                    <a:pt x="25" y="6"/>
                  </a:cubicBezTo>
                  <a:cubicBezTo>
                    <a:pt x="24" y="6"/>
                    <a:pt x="23" y="5"/>
                    <a:pt x="22" y="5"/>
                  </a:cubicBezTo>
                  <a:cubicBezTo>
                    <a:pt x="21" y="5"/>
                    <a:pt x="20" y="5"/>
                    <a:pt x="19" y="5"/>
                  </a:cubicBezTo>
                  <a:cubicBezTo>
                    <a:pt x="10" y="3"/>
                    <a:pt x="1" y="5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7" name="Freeform 110"/>
            <p:cNvSpPr/>
            <p:nvPr/>
          </p:nvSpPr>
          <p:spPr bwMode="auto">
            <a:xfrm>
              <a:off x="5970588" y="4402138"/>
              <a:ext cx="241300" cy="165100"/>
            </a:xfrm>
            <a:custGeom>
              <a:avLst/>
              <a:gdLst>
                <a:gd name="T0" fmla="*/ 83 w 86"/>
                <a:gd name="T1" fmla="*/ 3 h 59"/>
                <a:gd name="T2" fmla="*/ 35 w 86"/>
                <a:gd name="T3" fmla="*/ 18 h 59"/>
                <a:gd name="T4" fmla="*/ 0 w 86"/>
                <a:gd name="T5" fmla="*/ 54 h 59"/>
                <a:gd name="T6" fmla="*/ 5 w 86"/>
                <a:gd name="T7" fmla="*/ 56 h 59"/>
                <a:gd name="T8" fmla="*/ 83 w 86"/>
                <a:gd name="T9" fmla="*/ 7 h 59"/>
                <a:gd name="T10" fmla="*/ 83 w 86"/>
                <a:gd name="T11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59">
                  <a:moveTo>
                    <a:pt x="83" y="3"/>
                  </a:moveTo>
                  <a:cubicBezTo>
                    <a:pt x="67" y="0"/>
                    <a:pt x="49" y="10"/>
                    <a:pt x="35" y="18"/>
                  </a:cubicBezTo>
                  <a:cubicBezTo>
                    <a:pt x="21" y="26"/>
                    <a:pt x="5" y="38"/>
                    <a:pt x="0" y="54"/>
                  </a:cubicBezTo>
                  <a:cubicBezTo>
                    <a:pt x="0" y="57"/>
                    <a:pt x="4" y="59"/>
                    <a:pt x="5" y="56"/>
                  </a:cubicBezTo>
                  <a:cubicBezTo>
                    <a:pt x="20" y="27"/>
                    <a:pt x="54" y="16"/>
                    <a:pt x="83" y="7"/>
                  </a:cubicBezTo>
                  <a:cubicBezTo>
                    <a:pt x="85" y="7"/>
                    <a:pt x="86" y="3"/>
                    <a:pt x="8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8" name="Freeform 111"/>
            <p:cNvSpPr/>
            <p:nvPr/>
          </p:nvSpPr>
          <p:spPr bwMode="auto">
            <a:xfrm>
              <a:off x="5959476" y="4314826"/>
              <a:ext cx="293688" cy="149225"/>
            </a:xfrm>
            <a:custGeom>
              <a:avLst/>
              <a:gdLst>
                <a:gd name="T0" fmla="*/ 101 w 105"/>
                <a:gd name="T1" fmla="*/ 10 h 53"/>
                <a:gd name="T2" fmla="*/ 1 w 105"/>
                <a:gd name="T3" fmla="*/ 51 h 53"/>
                <a:gd name="T4" fmla="*/ 3 w 105"/>
                <a:gd name="T5" fmla="*/ 53 h 53"/>
                <a:gd name="T6" fmla="*/ 101 w 105"/>
                <a:gd name="T7" fmla="*/ 17 h 53"/>
                <a:gd name="T8" fmla="*/ 101 w 105"/>
                <a:gd name="T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53">
                  <a:moveTo>
                    <a:pt x="101" y="10"/>
                  </a:moveTo>
                  <a:cubicBezTo>
                    <a:pt x="66" y="0"/>
                    <a:pt x="23" y="24"/>
                    <a:pt x="1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33" y="30"/>
                    <a:pt x="62" y="16"/>
                    <a:pt x="101" y="17"/>
                  </a:cubicBezTo>
                  <a:cubicBezTo>
                    <a:pt x="104" y="17"/>
                    <a:pt x="105" y="11"/>
                    <a:pt x="101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9" name="Freeform 112"/>
            <p:cNvSpPr/>
            <p:nvPr/>
          </p:nvSpPr>
          <p:spPr bwMode="auto">
            <a:xfrm>
              <a:off x="6637338" y="6103938"/>
              <a:ext cx="92075" cy="50800"/>
            </a:xfrm>
            <a:custGeom>
              <a:avLst/>
              <a:gdLst>
                <a:gd name="T0" fmla="*/ 0 w 33"/>
                <a:gd name="T1" fmla="*/ 18 h 18"/>
                <a:gd name="T2" fmla="*/ 4 w 33"/>
                <a:gd name="T3" fmla="*/ 13 h 18"/>
                <a:gd name="T4" fmla="*/ 14 w 33"/>
                <a:gd name="T5" fmla="*/ 4 h 18"/>
                <a:gd name="T6" fmla="*/ 20 w 33"/>
                <a:gd name="T7" fmla="*/ 1 h 18"/>
                <a:gd name="T8" fmla="*/ 24 w 33"/>
                <a:gd name="T9" fmla="*/ 0 h 18"/>
                <a:gd name="T10" fmla="*/ 26 w 33"/>
                <a:gd name="T11" fmla="*/ 0 h 18"/>
                <a:gd name="T12" fmla="*/ 31 w 33"/>
                <a:gd name="T13" fmla="*/ 0 h 18"/>
                <a:gd name="T14" fmla="*/ 32 w 33"/>
                <a:gd name="T15" fmla="*/ 0 h 18"/>
                <a:gd name="T16" fmla="*/ 33 w 33"/>
                <a:gd name="T17" fmla="*/ 1 h 18"/>
                <a:gd name="T18" fmla="*/ 33 w 33"/>
                <a:gd name="T19" fmla="*/ 1 h 18"/>
                <a:gd name="T20" fmla="*/ 33 w 33"/>
                <a:gd name="T21" fmla="*/ 1 h 18"/>
                <a:gd name="T22" fmla="*/ 31 w 33"/>
                <a:gd name="T23" fmla="*/ 1 h 18"/>
                <a:gd name="T24" fmla="*/ 27 w 33"/>
                <a:gd name="T25" fmla="*/ 2 h 18"/>
                <a:gd name="T26" fmla="*/ 16 w 33"/>
                <a:gd name="T27" fmla="*/ 7 h 18"/>
                <a:gd name="T28" fmla="*/ 6 w 33"/>
                <a:gd name="T29" fmla="*/ 15 h 18"/>
                <a:gd name="T30" fmla="*/ 1 w 33"/>
                <a:gd name="T31" fmla="*/ 18 h 18"/>
                <a:gd name="T32" fmla="*/ 1 w 33"/>
                <a:gd name="T33" fmla="*/ 18 h 18"/>
                <a:gd name="T34" fmla="*/ 0 w 33"/>
                <a:gd name="T3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18">
                  <a:moveTo>
                    <a:pt x="0" y="18"/>
                  </a:moveTo>
                  <a:cubicBezTo>
                    <a:pt x="0" y="18"/>
                    <a:pt x="1" y="15"/>
                    <a:pt x="4" y="13"/>
                  </a:cubicBezTo>
                  <a:cubicBezTo>
                    <a:pt x="6" y="10"/>
                    <a:pt x="10" y="6"/>
                    <a:pt x="14" y="4"/>
                  </a:cubicBezTo>
                  <a:cubicBezTo>
                    <a:pt x="16" y="3"/>
                    <a:pt x="18" y="2"/>
                    <a:pt x="20" y="1"/>
                  </a:cubicBezTo>
                  <a:cubicBezTo>
                    <a:pt x="21" y="1"/>
                    <a:pt x="23" y="1"/>
                    <a:pt x="24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8" y="0"/>
                    <a:pt x="30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2" y="1"/>
                    <a:pt x="31" y="1"/>
                  </a:cubicBezTo>
                  <a:cubicBezTo>
                    <a:pt x="30" y="2"/>
                    <a:pt x="29" y="2"/>
                    <a:pt x="27" y="2"/>
                  </a:cubicBezTo>
                  <a:cubicBezTo>
                    <a:pt x="24" y="3"/>
                    <a:pt x="20" y="5"/>
                    <a:pt x="16" y="7"/>
                  </a:cubicBezTo>
                  <a:cubicBezTo>
                    <a:pt x="12" y="10"/>
                    <a:pt x="8" y="13"/>
                    <a:pt x="6" y="15"/>
                  </a:cubicBezTo>
                  <a:cubicBezTo>
                    <a:pt x="3" y="17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0" name="Freeform 113"/>
            <p:cNvSpPr/>
            <p:nvPr/>
          </p:nvSpPr>
          <p:spPr bwMode="auto">
            <a:xfrm>
              <a:off x="6619876" y="6040438"/>
              <a:ext cx="130175" cy="63500"/>
            </a:xfrm>
            <a:custGeom>
              <a:avLst/>
              <a:gdLst>
                <a:gd name="T0" fmla="*/ 0 w 46"/>
                <a:gd name="T1" fmla="*/ 22 h 23"/>
                <a:gd name="T2" fmla="*/ 4 w 46"/>
                <a:gd name="T3" fmla="*/ 15 h 23"/>
                <a:gd name="T4" fmla="*/ 11 w 46"/>
                <a:gd name="T5" fmla="*/ 9 h 23"/>
                <a:gd name="T6" fmla="*/ 15 w 46"/>
                <a:gd name="T7" fmla="*/ 6 h 23"/>
                <a:gd name="T8" fmla="*/ 19 w 46"/>
                <a:gd name="T9" fmla="*/ 3 h 23"/>
                <a:gd name="T10" fmla="*/ 24 w 46"/>
                <a:gd name="T11" fmla="*/ 1 h 23"/>
                <a:gd name="T12" fmla="*/ 29 w 46"/>
                <a:gd name="T13" fmla="*/ 0 h 23"/>
                <a:gd name="T14" fmla="*/ 33 w 46"/>
                <a:gd name="T15" fmla="*/ 0 h 23"/>
                <a:gd name="T16" fmla="*/ 38 w 46"/>
                <a:gd name="T17" fmla="*/ 0 h 23"/>
                <a:gd name="T18" fmla="*/ 41 w 46"/>
                <a:gd name="T19" fmla="*/ 0 h 23"/>
                <a:gd name="T20" fmla="*/ 44 w 46"/>
                <a:gd name="T21" fmla="*/ 1 h 23"/>
                <a:gd name="T22" fmla="*/ 46 w 46"/>
                <a:gd name="T23" fmla="*/ 1 h 23"/>
                <a:gd name="T24" fmla="*/ 46 w 46"/>
                <a:gd name="T25" fmla="*/ 2 h 23"/>
                <a:gd name="T26" fmla="*/ 46 w 46"/>
                <a:gd name="T27" fmla="*/ 2 h 23"/>
                <a:gd name="T28" fmla="*/ 46 w 46"/>
                <a:gd name="T29" fmla="*/ 2 h 23"/>
                <a:gd name="T30" fmla="*/ 43 w 46"/>
                <a:gd name="T31" fmla="*/ 2 h 23"/>
                <a:gd name="T32" fmla="*/ 41 w 46"/>
                <a:gd name="T33" fmla="*/ 2 h 23"/>
                <a:gd name="T34" fmla="*/ 38 w 46"/>
                <a:gd name="T35" fmla="*/ 2 h 23"/>
                <a:gd name="T36" fmla="*/ 34 w 46"/>
                <a:gd name="T37" fmla="*/ 3 h 23"/>
                <a:gd name="T38" fmla="*/ 29 w 46"/>
                <a:gd name="T39" fmla="*/ 4 h 23"/>
                <a:gd name="T40" fmla="*/ 25 w 46"/>
                <a:gd name="T41" fmla="*/ 5 h 23"/>
                <a:gd name="T42" fmla="*/ 21 w 46"/>
                <a:gd name="T43" fmla="*/ 7 h 23"/>
                <a:gd name="T44" fmla="*/ 13 w 46"/>
                <a:gd name="T45" fmla="*/ 11 h 23"/>
                <a:gd name="T46" fmla="*/ 9 w 46"/>
                <a:gd name="T47" fmla="*/ 14 h 23"/>
                <a:gd name="T48" fmla="*/ 7 w 46"/>
                <a:gd name="T49" fmla="*/ 17 h 23"/>
                <a:gd name="T50" fmla="*/ 2 w 46"/>
                <a:gd name="T51" fmla="*/ 21 h 23"/>
                <a:gd name="T52" fmla="*/ 1 w 46"/>
                <a:gd name="T53" fmla="*/ 23 h 23"/>
                <a:gd name="T54" fmla="*/ 0 w 46"/>
                <a:gd name="T55" fmla="*/ 23 h 23"/>
                <a:gd name="T56" fmla="*/ 0 w 46"/>
                <a:gd name="T5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23">
                  <a:moveTo>
                    <a:pt x="0" y="22"/>
                  </a:moveTo>
                  <a:cubicBezTo>
                    <a:pt x="0" y="22"/>
                    <a:pt x="1" y="19"/>
                    <a:pt x="4" y="15"/>
                  </a:cubicBezTo>
                  <a:cubicBezTo>
                    <a:pt x="6" y="13"/>
                    <a:pt x="8" y="11"/>
                    <a:pt x="11" y="9"/>
                  </a:cubicBezTo>
                  <a:cubicBezTo>
                    <a:pt x="12" y="8"/>
                    <a:pt x="13" y="6"/>
                    <a:pt x="15" y="6"/>
                  </a:cubicBezTo>
                  <a:cubicBezTo>
                    <a:pt x="16" y="5"/>
                    <a:pt x="18" y="4"/>
                    <a:pt x="19" y="3"/>
                  </a:cubicBezTo>
                  <a:cubicBezTo>
                    <a:pt x="21" y="2"/>
                    <a:pt x="22" y="2"/>
                    <a:pt x="24" y="1"/>
                  </a:cubicBezTo>
                  <a:cubicBezTo>
                    <a:pt x="26" y="1"/>
                    <a:pt x="27" y="0"/>
                    <a:pt x="29" y="0"/>
                  </a:cubicBezTo>
                  <a:cubicBezTo>
                    <a:pt x="30" y="0"/>
                    <a:pt x="32" y="0"/>
                    <a:pt x="33" y="0"/>
                  </a:cubicBezTo>
                  <a:cubicBezTo>
                    <a:pt x="35" y="0"/>
                    <a:pt x="36" y="0"/>
                    <a:pt x="38" y="0"/>
                  </a:cubicBezTo>
                  <a:cubicBezTo>
                    <a:pt x="39" y="0"/>
                    <a:pt x="40" y="0"/>
                    <a:pt x="41" y="0"/>
                  </a:cubicBezTo>
                  <a:cubicBezTo>
                    <a:pt x="42" y="0"/>
                    <a:pt x="43" y="1"/>
                    <a:pt x="44" y="1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5" y="2"/>
                    <a:pt x="43" y="2"/>
                  </a:cubicBezTo>
                  <a:cubicBezTo>
                    <a:pt x="43" y="2"/>
                    <a:pt x="42" y="2"/>
                    <a:pt x="41" y="2"/>
                  </a:cubicBezTo>
                  <a:cubicBezTo>
                    <a:pt x="40" y="2"/>
                    <a:pt x="39" y="2"/>
                    <a:pt x="38" y="2"/>
                  </a:cubicBezTo>
                  <a:cubicBezTo>
                    <a:pt x="36" y="2"/>
                    <a:pt x="35" y="3"/>
                    <a:pt x="34" y="3"/>
                  </a:cubicBezTo>
                  <a:cubicBezTo>
                    <a:pt x="32" y="3"/>
                    <a:pt x="31" y="3"/>
                    <a:pt x="29" y="4"/>
                  </a:cubicBezTo>
                  <a:cubicBezTo>
                    <a:pt x="28" y="4"/>
                    <a:pt x="27" y="4"/>
                    <a:pt x="25" y="5"/>
                  </a:cubicBezTo>
                  <a:cubicBezTo>
                    <a:pt x="24" y="5"/>
                    <a:pt x="22" y="6"/>
                    <a:pt x="21" y="7"/>
                  </a:cubicBezTo>
                  <a:cubicBezTo>
                    <a:pt x="18" y="8"/>
                    <a:pt x="15" y="10"/>
                    <a:pt x="13" y="11"/>
                  </a:cubicBezTo>
                  <a:cubicBezTo>
                    <a:pt x="12" y="12"/>
                    <a:pt x="10" y="13"/>
                    <a:pt x="9" y="14"/>
                  </a:cubicBezTo>
                  <a:cubicBezTo>
                    <a:pt x="8" y="15"/>
                    <a:pt x="7" y="16"/>
                    <a:pt x="7" y="17"/>
                  </a:cubicBezTo>
                  <a:cubicBezTo>
                    <a:pt x="5" y="18"/>
                    <a:pt x="3" y="20"/>
                    <a:pt x="2" y="21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1" name="Freeform 114"/>
            <p:cNvSpPr/>
            <p:nvPr/>
          </p:nvSpPr>
          <p:spPr bwMode="auto">
            <a:xfrm>
              <a:off x="7351713" y="6029326"/>
              <a:ext cx="66675" cy="136525"/>
            </a:xfrm>
            <a:custGeom>
              <a:avLst/>
              <a:gdLst>
                <a:gd name="T0" fmla="*/ 21 w 24"/>
                <a:gd name="T1" fmla="*/ 27 h 49"/>
                <a:gd name="T2" fmla="*/ 3 w 24"/>
                <a:gd name="T3" fmla="*/ 4 h 49"/>
                <a:gd name="T4" fmla="*/ 3 w 24"/>
                <a:gd name="T5" fmla="*/ 5 h 49"/>
                <a:gd name="T6" fmla="*/ 14 w 24"/>
                <a:gd name="T7" fmla="*/ 14 h 49"/>
                <a:gd name="T8" fmla="*/ 18 w 24"/>
                <a:gd name="T9" fmla="*/ 24 h 49"/>
                <a:gd name="T10" fmla="*/ 19 w 24"/>
                <a:gd name="T11" fmla="*/ 41 h 49"/>
                <a:gd name="T12" fmla="*/ 10 w 24"/>
                <a:gd name="T13" fmla="*/ 35 h 49"/>
                <a:gd name="T14" fmla="*/ 7 w 24"/>
                <a:gd name="T15" fmla="*/ 23 h 49"/>
                <a:gd name="T16" fmla="*/ 10 w 24"/>
                <a:gd name="T17" fmla="*/ 20 h 49"/>
                <a:gd name="T18" fmla="*/ 12 w 24"/>
                <a:gd name="T19" fmla="*/ 25 h 49"/>
                <a:gd name="T20" fmla="*/ 14 w 24"/>
                <a:gd name="T21" fmla="*/ 34 h 49"/>
                <a:gd name="T22" fmla="*/ 15 w 24"/>
                <a:gd name="T23" fmla="*/ 34 h 49"/>
                <a:gd name="T24" fmla="*/ 6 w 24"/>
                <a:gd name="T25" fmla="*/ 16 h 49"/>
                <a:gd name="T26" fmla="*/ 14 w 24"/>
                <a:gd name="T27" fmla="*/ 43 h 49"/>
                <a:gd name="T28" fmla="*/ 21 w 24"/>
                <a:gd name="T29" fmla="*/ 2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9">
                  <a:moveTo>
                    <a:pt x="21" y="27"/>
                  </a:moveTo>
                  <a:cubicBezTo>
                    <a:pt x="20" y="19"/>
                    <a:pt x="15" y="0"/>
                    <a:pt x="3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8" y="7"/>
                    <a:pt x="11" y="9"/>
                    <a:pt x="14" y="14"/>
                  </a:cubicBezTo>
                  <a:cubicBezTo>
                    <a:pt x="16" y="17"/>
                    <a:pt x="17" y="20"/>
                    <a:pt x="18" y="24"/>
                  </a:cubicBezTo>
                  <a:cubicBezTo>
                    <a:pt x="19" y="29"/>
                    <a:pt x="22" y="36"/>
                    <a:pt x="19" y="41"/>
                  </a:cubicBezTo>
                  <a:cubicBezTo>
                    <a:pt x="17" y="46"/>
                    <a:pt x="11" y="36"/>
                    <a:pt x="10" y="35"/>
                  </a:cubicBezTo>
                  <a:cubicBezTo>
                    <a:pt x="8" y="31"/>
                    <a:pt x="7" y="27"/>
                    <a:pt x="7" y="23"/>
                  </a:cubicBezTo>
                  <a:cubicBezTo>
                    <a:pt x="7" y="21"/>
                    <a:pt x="8" y="17"/>
                    <a:pt x="10" y="20"/>
                  </a:cubicBezTo>
                  <a:cubicBezTo>
                    <a:pt x="11" y="21"/>
                    <a:pt x="12" y="23"/>
                    <a:pt x="12" y="25"/>
                  </a:cubicBezTo>
                  <a:cubicBezTo>
                    <a:pt x="13" y="28"/>
                    <a:pt x="14" y="31"/>
                    <a:pt x="14" y="34"/>
                  </a:cubicBezTo>
                  <a:cubicBezTo>
                    <a:pt x="14" y="34"/>
                    <a:pt x="15" y="35"/>
                    <a:pt x="15" y="34"/>
                  </a:cubicBezTo>
                  <a:cubicBezTo>
                    <a:pt x="16" y="30"/>
                    <a:pt x="12" y="9"/>
                    <a:pt x="6" y="16"/>
                  </a:cubicBezTo>
                  <a:cubicBezTo>
                    <a:pt x="0" y="23"/>
                    <a:pt x="7" y="39"/>
                    <a:pt x="14" y="43"/>
                  </a:cubicBezTo>
                  <a:cubicBezTo>
                    <a:pt x="24" y="49"/>
                    <a:pt x="22" y="32"/>
                    <a:pt x="21" y="27"/>
                  </a:cubicBezTo>
                  <a:close/>
                </a:path>
              </a:pathLst>
            </a:custGeom>
            <a:solidFill>
              <a:srgbClr val="A3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2" name="Freeform 115"/>
            <p:cNvSpPr/>
            <p:nvPr/>
          </p:nvSpPr>
          <p:spPr bwMode="auto">
            <a:xfrm>
              <a:off x="6340476" y="5378451"/>
              <a:ext cx="66675" cy="139700"/>
            </a:xfrm>
            <a:custGeom>
              <a:avLst/>
              <a:gdLst>
                <a:gd name="T0" fmla="*/ 18 w 24"/>
                <a:gd name="T1" fmla="*/ 30 h 50"/>
                <a:gd name="T2" fmla="*/ 12 w 24"/>
                <a:gd name="T3" fmla="*/ 0 h 50"/>
                <a:gd name="T4" fmla="*/ 11 w 24"/>
                <a:gd name="T5" fmla="*/ 2 h 50"/>
                <a:gd name="T6" fmla="*/ 17 w 24"/>
                <a:gd name="T7" fmla="*/ 14 h 50"/>
                <a:gd name="T8" fmla="*/ 16 w 24"/>
                <a:gd name="T9" fmla="*/ 25 h 50"/>
                <a:gd name="T10" fmla="*/ 10 w 24"/>
                <a:gd name="T11" fmla="*/ 41 h 50"/>
                <a:gd name="T12" fmla="*/ 4 w 24"/>
                <a:gd name="T13" fmla="*/ 32 h 50"/>
                <a:gd name="T14" fmla="*/ 7 w 24"/>
                <a:gd name="T15" fmla="*/ 19 h 50"/>
                <a:gd name="T16" fmla="*/ 11 w 24"/>
                <a:gd name="T17" fmla="*/ 18 h 50"/>
                <a:gd name="T18" fmla="*/ 10 w 24"/>
                <a:gd name="T19" fmla="*/ 23 h 50"/>
                <a:gd name="T20" fmla="*/ 8 w 24"/>
                <a:gd name="T21" fmla="*/ 32 h 50"/>
                <a:gd name="T22" fmla="*/ 9 w 24"/>
                <a:gd name="T23" fmla="*/ 33 h 50"/>
                <a:gd name="T24" fmla="*/ 9 w 24"/>
                <a:gd name="T25" fmla="*/ 13 h 50"/>
                <a:gd name="T26" fmla="*/ 4 w 24"/>
                <a:gd name="T27" fmla="*/ 40 h 50"/>
                <a:gd name="T28" fmla="*/ 18 w 24"/>
                <a:gd name="T2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50">
                  <a:moveTo>
                    <a:pt x="18" y="30"/>
                  </a:moveTo>
                  <a:cubicBezTo>
                    <a:pt x="20" y="22"/>
                    <a:pt x="24" y="2"/>
                    <a:pt x="12" y="0"/>
                  </a:cubicBezTo>
                  <a:cubicBezTo>
                    <a:pt x="11" y="0"/>
                    <a:pt x="10" y="1"/>
                    <a:pt x="11" y="2"/>
                  </a:cubicBezTo>
                  <a:cubicBezTo>
                    <a:pt x="15" y="6"/>
                    <a:pt x="17" y="8"/>
                    <a:pt x="17" y="14"/>
                  </a:cubicBezTo>
                  <a:cubicBezTo>
                    <a:pt x="18" y="18"/>
                    <a:pt x="17" y="21"/>
                    <a:pt x="16" y="25"/>
                  </a:cubicBezTo>
                  <a:cubicBezTo>
                    <a:pt x="15" y="30"/>
                    <a:pt x="14" y="38"/>
                    <a:pt x="10" y="41"/>
                  </a:cubicBezTo>
                  <a:cubicBezTo>
                    <a:pt x="5" y="45"/>
                    <a:pt x="4" y="33"/>
                    <a:pt x="4" y="32"/>
                  </a:cubicBezTo>
                  <a:cubicBezTo>
                    <a:pt x="4" y="27"/>
                    <a:pt x="5" y="23"/>
                    <a:pt x="7" y="19"/>
                  </a:cubicBezTo>
                  <a:cubicBezTo>
                    <a:pt x="7" y="17"/>
                    <a:pt x="10" y="14"/>
                    <a:pt x="11" y="18"/>
                  </a:cubicBezTo>
                  <a:cubicBezTo>
                    <a:pt x="11" y="20"/>
                    <a:pt x="11" y="22"/>
                    <a:pt x="10" y="23"/>
                  </a:cubicBezTo>
                  <a:cubicBezTo>
                    <a:pt x="10" y="26"/>
                    <a:pt x="9" y="29"/>
                    <a:pt x="8" y="32"/>
                  </a:cubicBezTo>
                  <a:cubicBezTo>
                    <a:pt x="8" y="33"/>
                    <a:pt x="9" y="33"/>
                    <a:pt x="9" y="33"/>
                  </a:cubicBezTo>
                  <a:cubicBezTo>
                    <a:pt x="12" y="30"/>
                    <a:pt x="17" y="9"/>
                    <a:pt x="9" y="13"/>
                  </a:cubicBezTo>
                  <a:cubicBezTo>
                    <a:pt x="1" y="16"/>
                    <a:pt x="0" y="34"/>
                    <a:pt x="4" y="40"/>
                  </a:cubicBezTo>
                  <a:cubicBezTo>
                    <a:pt x="11" y="50"/>
                    <a:pt x="16" y="34"/>
                    <a:pt x="18" y="30"/>
                  </a:cubicBezTo>
                  <a:close/>
                </a:path>
              </a:pathLst>
            </a:custGeom>
            <a:solidFill>
              <a:srgbClr val="A3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3" name="Freeform 116"/>
            <p:cNvSpPr/>
            <p:nvPr/>
          </p:nvSpPr>
          <p:spPr bwMode="auto">
            <a:xfrm>
              <a:off x="6497638" y="5813426"/>
              <a:ext cx="38100" cy="52388"/>
            </a:xfrm>
            <a:custGeom>
              <a:avLst/>
              <a:gdLst>
                <a:gd name="T0" fmla="*/ 8 w 14"/>
                <a:gd name="T1" fmla="*/ 3 h 19"/>
                <a:gd name="T2" fmla="*/ 3 w 14"/>
                <a:gd name="T3" fmla="*/ 1 h 19"/>
                <a:gd name="T4" fmla="*/ 0 w 14"/>
                <a:gd name="T5" fmla="*/ 2 h 19"/>
                <a:gd name="T6" fmla="*/ 2 w 14"/>
                <a:gd name="T7" fmla="*/ 9 h 19"/>
                <a:gd name="T8" fmla="*/ 7 w 14"/>
                <a:gd name="T9" fmla="*/ 17 h 19"/>
                <a:gd name="T10" fmla="*/ 13 w 14"/>
                <a:gd name="T11" fmla="*/ 15 h 19"/>
                <a:gd name="T12" fmla="*/ 8 w 14"/>
                <a:gd name="T1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8" y="3"/>
                  </a:moveTo>
                  <a:cubicBezTo>
                    <a:pt x="7" y="2"/>
                    <a:pt x="5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5"/>
                    <a:pt x="1" y="7"/>
                    <a:pt x="2" y="9"/>
                  </a:cubicBezTo>
                  <a:cubicBezTo>
                    <a:pt x="4" y="12"/>
                    <a:pt x="4" y="15"/>
                    <a:pt x="7" y="17"/>
                  </a:cubicBezTo>
                  <a:cubicBezTo>
                    <a:pt x="9" y="19"/>
                    <a:pt x="13" y="17"/>
                    <a:pt x="13" y="15"/>
                  </a:cubicBezTo>
                  <a:cubicBezTo>
                    <a:pt x="14" y="11"/>
                    <a:pt x="11" y="6"/>
                    <a:pt x="8" y="3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4" name="Freeform 117"/>
            <p:cNvSpPr/>
            <p:nvPr/>
          </p:nvSpPr>
          <p:spPr bwMode="auto">
            <a:xfrm>
              <a:off x="6542088" y="5792788"/>
              <a:ext cx="52388" cy="65088"/>
            </a:xfrm>
            <a:custGeom>
              <a:avLst/>
              <a:gdLst>
                <a:gd name="T0" fmla="*/ 15 w 19"/>
                <a:gd name="T1" fmla="*/ 11 h 23"/>
                <a:gd name="T2" fmla="*/ 2 w 19"/>
                <a:gd name="T3" fmla="*/ 1 h 23"/>
                <a:gd name="T4" fmla="*/ 1 w 19"/>
                <a:gd name="T5" fmla="*/ 3 h 23"/>
                <a:gd name="T6" fmla="*/ 3 w 19"/>
                <a:gd name="T7" fmla="*/ 10 h 23"/>
                <a:gd name="T8" fmla="*/ 7 w 19"/>
                <a:gd name="T9" fmla="*/ 17 h 23"/>
                <a:gd name="T10" fmla="*/ 15 w 19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3">
                  <a:moveTo>
                    <a:pt x="15" y="11"/>
                  </a:moveTo>
                  <a:cubicBezTo>
                    <a:pt x="12" y="8"/>
                    <a:pt x="8" y="0"/>
                    <a:pt x="2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5"/>
                    <a:pt x="2" y="8"/>
                    <a:pt x="3" y="10"/>
                  </a:cubicBezTo>
                  <a:cubicBezTo>
                    <a:pt x="4" y="12"/>
                    <a:pt x="5" y="15"/>
                    <a:pt x="7" y="17"/>
                  </a:cubicBezTo>
                  <a:cubicBezTo>
                    <a:pt x="11" y="23"/>
                    <a:pt x="19" y="17"/>
                    <a:pt x="15" y="11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5" name="Freeform 118"/>
            <p:cNvSpPr/>
            <p:nvPr/>
          </p:nvSpPr>
          <p:spPr bwMode="auto">
            <a:xfrm>
              <a:off x="6581776" y="5776913"/>
              <a:ext cx="44450" cy="49213"/>
            </a:xfrm>
            <a:custGeom>
              <a:avLst/>
              <a:gdLst>
                <a:gd name="T0" fmla="*/ 14 w 16"/>
                <a:gd name="T1" fmla="*/ 10 h 18"/>
                <a:gd name="T2" fmla="*/ 10 w 16"/>
                <a:gd name="T3" fmla="*/ 5 h 18"/>
                <a:gd name="T4" fmla="*/ 5 w 16"/>
                <a:gd name="T5" fmla="*/ 1 h 18"/>
                <a:gd name="T6" fmla="*/ 1 w 16"/>
                <a:gd name="T7" fmla="*/ 1 h 18"/>
                <a:gd name="T8" fmla="*/ 0 w 16"/>
                <a:gd name="T9" fmla="*/ 5 h 18"/>
                <a:gd name="T10" fmla="*/ 9 w 16"/>
                <a:gd name="T11" fmla="*/ 17 h 18"/>
                <a:gd name="T12" fmla="*/ 14 w 16"/>
                <a:gd name="T13" fmla="*/ 16 h 18"/>
                <a:gd name="T14" fmla="*/ 14 w 16"/>
                <a:gd name="T15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8">
                  <a:moveTo>
                    <a:pt x="14" y="10"/>
                  </a:moveTo>
                  <a:cubicBezTo>
                    <a:pt x="13" y="8"/>
                    <a:pt x="11" y="7"/>
                    <a:pt x="10" y="5"/>
                  </a:cubicBezTo>
                  <a:cubicBezTo>
                    <a:pt x="8" y="3"/>
                    <a:pt x="6" y="2"/>
                    <a:pt x="5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2" y="9"/>
                    <a:pt x="5" y="14"/>
                    <a:pt x="9" y="17"/>
                  </a:cubicBezTo>
                  <a:cubicBezTo>
                    <a:pt x="11" y="18"/>
                    <a:pt x="13" y="18"/>
                    <a:pt x="14" y="16"/>
                  </a:cubicBezTo>
                  <a:cubicBezTo>
                    <a:pt x="16" y="14"/>
                    <a:pt x="16" y="12"/>
                    <a:pt x="14" y="10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6" name="Freeform 119"/>
            <p:cNvSpPr/>
            <p:nvPr/>
          </p:nvSpPr>
          <p:spPr bwMode="auto">
            <a:xfrm>
              <a:off x="6630988" y="5754688"/>
              <a:ext cx="42863" cy="49213"/>
            </a:xfrm>
            <a:custGeom>
              <a:avLst/>
              <a:gdLst>
                <a:gd name="T0" fmla="*/ 11 w 15"/>
                <a:gd name="T1" fmla="*/ 8 h 18"/>
                <a:gd name="T2" fmla="*/ 6 w 15"/>
                <a:gd name="T3" fmla="*/ 3 h 18"/>
                <a:gd name="T4" fmla="*/ 1 w 15"/>
                <a:gd name="T5" fmla="*/ 0 h 18"/>
                <a:gd name="T6" fmla="*/ 0 w 15"/>
                <a:gd name="T7" fmla="*/ 0 h 18"/>
                <a:gd name="T8" fmla="*/ 1 w 15"/>
                <a:gd name="T9" fmla="*/ 6 h 18"/>
                <a:gd name="T10" fmla="*/ 4 w 15"/>
                <a:gd name="T11" fmla="*/ 13 h 18"/>
                <a:gd name="T12" fmla="*/ 11 w 15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1" y="8"/>
                  </a:moveTo>
                  <a:cubicBezTo>
                    <a:pt x="9" y="6"/>
                    <a:pt x="8" y="5"/>
                    <a:pt x="6" y="3"/>
                  </a:cubicBezTo>
                  <a:cubicBezTo>
                    <a:pt x="5" y="2"/>
                    <a:pt x="3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2" y="8"/>
                    <a:pt x="3" y="10"/>
                    <a:pt x="4" y="13"/>
                  </a:cubicBezTo>
                  <a:cubicBezTo>
                    <a:pt x="7" y="18"/>
                    <a:pt x="15" y="12"/>
                    <a:pt x="11" y="8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7" name="Freeform 120"/>
            <p:cNvSpPr/>
            <p:nvPr/>
          </p:nvSpPr>
          <p:spPr bwMode="auto">
            <a:xfrm>
              <a:off x="6673851" y="5722938"/>
              <a:ext cx="41275" cy="53975"/>
            </a:xfrm>
            <a:custGeom>
              <a:avLst/>
              <a:gdLst>
                <a:gd name="T0" fmla="*/ 12 w 15"/>
                <a:gd name="T1" fmla="*/ 9 h 19"/>
                <a:gd name="T2" fmla="*/ 7 w 15"/>
                <a:gd name="T3" fmla="*/ 4 h 19"/>
                <a:gd name="T4" fmla="*/ 2 w 15"/>
                <a:gd name="T5" fmla="*/ 0 h 19"/>
                <a:gd name="T6" fmla="*/ 0 w 15"/>
                <a:gd name="T7" fmla="*/ 1 h 19"/>
                <a:gd name="T8" fmla="*/ 1 w 15"/>
                <a:gd name="T9" fmla="*/ 8 h 19"/>
                <a:gd name="T10" fmla="*/ 5 w 15"/>
                <a:gd name="T11" fmla="*/ 15 h 19"/>
                <a:gd name="T12" fmla="*/ 12 w 15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12" y="9"/>
                  </a:moveTo>
                  <a:cubicBezTo>
                    <a:pt x="11" y="7"/>
                    <a:pt x="9" y="5"/>
                    <a:pt x="7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5"/>
                    <a:pt x="1" y="8"/>
                  </a:cubicBezTo>
                  <a:cubicBezTo>
                    <a:pt x="2" y="10"/>
                    <a:pt x="3" y="13"/>
                    <a:pt x="5" y="15"/>
                  </a:cubicBezTo>
                  <a:cubicBezTo>
                    <a:pt x="8" y="19"/>
                    <a:pt x="15" y="14"/>
                    <a:pt x="12" y="9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8" name="Freeform 121"/>
            <p:cNvSpPr/>
            <p:nvPr/>
          </p:nvSpPr>
          <p:spPr bwMode="auto">
            <a:xfrm>
              <a:off x="6704013" y="5686426"/>
              <a:ext cx="42863" cy="53975"/>
            </a:xfrm>
            <a:custGeom>
              <a:avLst/>
              <a:gdLst>
                <a:gd name="T0" fmla="*/ 11 w 15"/>
                <a:gd name="T1" fmla="*/ 9 h 19"/>
                <a:gd name="T2" fmla="*/ 7 w 15"/>
                <a:gd name="T3" fmla="*/ 4 h 19"/>
                <a:gd name="T4" fmla="*/ 1 w 15"/>
                <a:gd name="T5" fmla="*/ 7 h 19"/>
                <a:gd name="T6" fmla="*/ 5 w 15"/>
                <a:gd name="T7" fmla="*/ 13 h 19"/>
                <a:gd name="T8" fmla="*/ 11 w 15"/>
                <a:gd name="T9" fmla="*/ 19 h 19"/>
                <a:gd name="T10" fmla="*/ 14 w 15"/>
                <a:gd name="T11" fmla="*/ 16 h 19"/>
                <a:gd name="T12" fmla="*/ 11 w 15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11" y="9"/>
                  </a:moveTo>
                  <a:cubicBezTo>
                    <a:pt x="10" y="7"/>
                    <a:pt x="8" y="5"/>
                    <a:pt x="7" y="4"/>
                  </a:cubicBezTo>
                  <a:cubicBezTo>
                    <a:pt x="5" y="0"/>
                    <a:pt x="0" y="3"/>
                    <a:pt x="1" y="7"/>
                  </a:cubicBezTo>
                  <a:cubicBezTo>
                    <a:pt x="3" y="9"/>
                    <a:pt x="4" y="11"/>
                    <a:pt x="5" y="13"/>
                  </a:cubicBezTo>
                  <a:cubicBezTo>
                    <a:pt x="6" y="16"/>
                    <a:pt x="8" y="19"/>
                    <a:pt x="11" y="19"/>
                  </a:cubicBezTo>
                  <a:cubicBezTo>
                    <a:pt x="13" y="19"/>
                    <a:pt x="14" y="18"/>
                    <a:pt x="14" y="16"/>
                  </a:cubicBezTo>
                  <a:cubicBezTo>
                    <a:pt x="15" y="13"/>
                    <a:pt x="13" y="11"/>
                    <a:pt x="11" y="9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9" name="Freeform 122"/>
            <p:cNvSpPr/>
            <p:nvPr/>
          </p:nvSpPr>
          <p:spPr bwMode="auto">
            <a:xfrm>
              <a:off x="7413626" y="6303963"/>
              <a:ext cx="25400" cy="50800"/>
            </a:xfrm>
            <a:custGeom>
              <a:avLst/>
              <a:gdLst>
                <a:gd name="T0" fmla="*/ 7 w 9"/>
                <a:gd name="T1" fmla="*/ 5 h 18"/>
                <a:gd name="T2" fmla="*/ 2 w 9"/>
                <a:gd name="T3" fmla="*/ 0 h 18"/>
                <a:gd name="T4" fmla="*/ 1 w 9"/>
                <a:gd name="T5" fmla="*/ 1 h 18"/>
                <a:gd name="T6" fmla="*/ 1 w 9"/>
                <a:gd name="T7" fmla="*/ 7 h 18"/>
                <a:gd name="T8" fmla="*/ 3 w 9"/>
                <a:gd name="T9" fmla="*/ 15 h 18"/>
                <a:gd name="T10" fmla="*/ 9 w 9"/>
                <a:gd name="T11" fmla="*/ 13 h 18"/>
                <a:gd name="T12" fmla="*/ 7 w 9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7" y="5"/>
                  </a:moveTo>
                  <a:cubicBezTo>
                    <a:pt x="6" y="2"/>
                    <a:pt x="4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3"/>
                    <a:pt x="1" y="5"/>
                    <a:pt x="1" y="7"/>
                  </a:cubicBezTo>
                  <a:cubicBezTo>
                    <a:pt x="1" y="10"/>
                    <a:pt x="1" y="13"/>
                    <a:pt x="3" y="15"/>
                  </a:cubicBezTo>
                  <a:cubicBezTo>
                    <a:pt x="5" y="18"/>
                    <a:pt x="9" y="17"/>
                    <a:pt x="9" y="13"/>
                  </a:cubicBezTo>
                  <a:cubicBezTo>
                    <a:pt x="9" y="10"/>
                    <a:pt x="8" y="7"/>
                    <a:pt x="7" y="5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0" name="Freeform 123"/>
            <p:cNvSpPr/>
            <p:nvPr/>
          </p:nvSpPr>
          <p:spPr bwMode="auto">
            <a:xfrm>
              <a:off x="7458076" y="6289676"/>
              <a:ext cx="30163" cy="52388"/>
            </a:xfrm>
            <a:custGeom>
              <a:avLst/>
              <a:gdLst>
                <a:gd name="T0" fmla="*/ 10 w 11"/>
                <a:gd name="T1" fmla="*/ 13 h 19"/>
                <a:gd name="T2" fmla="*/ 1 w 11"/>
                <a:gd name="T3" fmla="*/ 3 h 19"/>
                <a:gd name="T4" fmla="*/ 1 w 11"/>
                <a:gd name="T5" fmla="*/ 8 h 19"/>
                <a:gd name="T6" fmla="*/ 3 w 11"/>
                <a:gd name="T7" fmla="*/ 16 h 19"/>
                <a:gd name="T8" fmla="*/ 10 w 11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10" y="13"/>
                  </a:moveTo>
                  <a:cubicBezTo>
                    <a:pt x="10" y="11"/>
                    <a:pt x="4" y="0"/>
                    <a:pt x="1" y="3"/>
                  </a:cubicBezTo>
                  <a:cubicBezTo>
                    <a:pt x="0" y="5"/>
                    <a:pt x="1" y="7"/>
                    <a:pt x="1" y="8"/>
                  </a:cubicBezTo>
                  <a:cubicBezTo>
                    <a:pt x="2" y="11"/>
                    <a:pt x="2" y="13"/>
                    <a:pt x="3" y="16"/>
                  </a:cubicBezTo>
                  <a:cubicBezTo>
                    <a:pt x="5" y="19"/>
                    <a:pt x="11" y="17"/>
                    <a:pt x="10" y="13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1" name="Freeform 124"/>
            <p:cNvSpPr/>
            <p:nvPr/>
          </p:nvSpPr>
          <p:spPr bwMode="auto">
            <a:xfrm>
              <a:off x="7505701" y="6281738"/>
              <a:ext cx="36513" cy="55563"/>
            </a:xfrm>
            <a:custGeom>
              <a:avLst/>
              <a:gdLst>
                <a:gd name="T0" fmla="*/ 11 w 13"/>
                <a:gd name="T1" fmla="*/ 11 h 20"/>
                <a:gd name="T2" fmla="*/ 6 w 13"/>
                <a:gd name="T3" fmla="*/ 2 h 20"/>
                <a:gd name="T4" fmla="*/ 0 w 13"/>
                <a:gd name="T5" fmla="*/ 4 h 20"/>
                <a:gd name="T6" fmla="*/ 2 w 13"/>
                <a:gd name="T7" fmla="*/ 15 h 20"/>
                <a:gd name="T8" fmla="*/ 11 w 13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1" y="11"/>
                  </a:moveTo>
                  <a:cubicBezTo>
                    <a:pt x="9" y="8"/>
                    <a:pt x="7" y="5"/>
                    <a:pt x="6" y="2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0" y="12"/>
                    <a:pt x="2" y="15"/>
                  </a:cubicBezTo>
                  <a:cubicBezTo>
                    <a:pt x="5" y="20"/>
                    <a:pt x="13" y="17"/>
                    <a:pt x="11" y="11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2" name="Freeform 125"/>
            <p:cNvSpPr/>
            <p:nvPr/>
          </p:nvSpPr>
          <p:spPr bwMode="auto">
            <a:xfrm>
              <a:off x="7556501" y="6264276"/>
              <a:ext cx="33338" cy="53975"/>
            </a:xfrm>
            <a:custGeom>
              <a:avLst/>
              <a:gdLst>
                <a:gd name="T0" fmla="*/ 12 w 12"/>
                <a:gd name="T1" fmla="*/ 13 h 19"/>
                <a:gd name="T2" fmla="*/ 9 w 12"/>
                <a:gd name="T3" fmla="*/ 9 h 19"/>
                <a:gd name="T4" fmla="*/ 8 w 12"/>
                <a:gd name="T5" fmla="*/ 5 h 19"/>
                <a:gd name="T6" fmla="*/ 0 w 12"/>
                <a:gd name="T7" fmla="*/ 5 h 19"/>
                <a:gd name="T8" fmla="*/ 7 w 12"/>
                <a:gd name="T9" fmla="*/ 18 h 19"/>
                <a:gd name="T10" fmla="*/ 12 w 12"/>
                <a:gd name="T1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12" y="13"/>
                  </a:moveTo>
                  <a:cubicBezTo>
                    <a:pt x="11" y="11"/>
                    <a:pt x="10" y="10"/>
                    <a:pt x="9" y="9"/>
                  </a:cubicBezTo>
                  <a:cubicBezTo>
                    <a:pt x="9" y="8"/>
                    <a:pt x="8" y="7"/>
                    <a:pt x="8" y="5"/>
                  </a:cubicBezTo>
                  <a:cubicBezTo>
                    <a:pt x="8" y="0"/>
                    <a:pt x="0" y="0"/>
                    <a:pt x="0" y="5"/>
                  </a:cubicBezTo>
                  <a:cubicBezTo>
                    <a:pt x="0" y="10"/>
                    <a:pt x="2" y="17"/>
                    <a:pt x="7" y="18"/>
                  </a:cubicBezTo>
                  <a:cubicBezTo>
                    <a:pt x="10" y="19"/>
                    <a:pt x="12" y="16"/>
                    <a:pt x="12" y="13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3" name="Freeform 126"/>
            <p:cNvSpPr/>
            <p:nvPr/>
          </p:nvSpPr>
          <p:spPr bwMode="auto">
            <a:xfrm>
              <a:off x="7594601" y="6246813"/>
              <a:ext cx="53975" cy="65088"/>
            </a:xfrm>
            <a:custGeom>
              <a:avLst/>
              <a:gdLst>
                <a:gd name="T0" fmla="*/ 14 w 19"/>
                <a:gd name="T1" fmla="*/ 11 h 23"/>
                <a:gd name="T2" fmla="*/ 9 w 19"/>
                <a:gd name="T3" fmla="*/ 4 h 23"/>
                <a:gd name="T4" fmla="*/ 4 w 19"/>
                <a:gd name="T5" fmla="*/ 1 h 23"/>
                <a:gd name="T6" fmla="*/ 1 w 19"/>
                <a:gd name="T7" fmla="*/ 6 h 23"/>
                <a:gd name="T8" fmla="*/ 7 w 19"/>
                <a:gd name="T9" fmla="*/ 18 h 23"/>
                <a:gd name="T10" fmla="*/ 14 w 19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3">
                  <a:moveTo>
                    <a:pt x="14" y="11"/>
                  </a:moveTo>
                  <a:cubicBezTo>
                    <a:pt x="12" y="9"/>
                    <a:pt x="10" y="6"/>
                    <a:pt x="9" y="4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2" y="10"/>
                    <a:pt x="4" y="14"/>
                    <a:pt x="7" y="18"/>
                  </a:cubicBezTo>
                  <a:cubicBezTo>
                    <a:pt x="11" y="23"/>
                    <a:pt x="19" y="15"/>
                    <a:pt x="14" y="11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4" name="Freeform 127"/>
            <p:cNvSpPr/>
            <p:nvPr/>
          </p:nvSpPr>
          <p:spPr bwMode="auto">
            <a:xfrm>
              <a:off x="7640638" y="6230938"/>
              <a:ext cx="36513" cy="58738"/>
            </a:xfrm>
            <a:custGeom>
              <a:avLst/>
              <a:gdLst>
                <a:gd name="T0" fmla="*/ 11 w 13"/>
                <a:gd name="T1" fmla="*/ 9 h 21"/>
                <a:gd name="T2" fmla="*/ 9 w 13"/>
                <a:gd name="T3" fmla="*/ 4 h 21"/>
                <a:gd name="T4" fmla="*/ 4 w 13"/>
                <a:gd name="T5" fmla="*/ 1 h 21"/>
                <a:gd name="T6" fmla="*/ 1 w 13"/>
                <a:gd name="T7" fmla="*/ 7 h 21"/>
                <a:gd name="T8" fmla="*/ 6 w 13"/>
                <a:gd name="T9" fmla="*/ 19 h 21"/>
                <a:gd name="T10" fmla="*/ 13 w 13"/>
                <a:gd name="T11" fmla="*/ 15 h 21"/>
                <a:gd name="T12" fmla="*/ 11 w 13"/>
                <a:gd name="T1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1">
                  <a:moveTo>
                    <a:pt x="11" y="9"/>
                  </a:moveTo>
                  <a:cubicBezTo>
                    <a:pt x="10" y="8"/>
                    <a:pt x="10" y="6"/>
                    <a:pt x="9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4"/>
                    <a:pt x="1" y="7"/>
                  </a:cubicBezTo>
                  <a:cubicBezTo>
                    <a:pt x="1" y="11"/>
                    <a:pt x="3" y="17"/>
                    <a:pt x="6" y="19"/>
                  </a:cubicBezTo>
                  <a:cubicBezTo>
                    <a:pt x="9" y="21"/>
                    <a:pt x="13" y="19"/>
                    <a:pt x="13" y="15"/>
                  </a:cubicBezTo>
                  <a:cubicBezTo>
                    <a:pt x="13" y="13"/>
                    <a:pt x="12" y="11"/>
                    <a:pt x="11" y="9"/>
                  </a:cubicBezTo>
                  <a:close/>
                </a:path>
              </a:pathLst>
            </a:custGeom>
            <a:solidFill>
              <a:srgbClr val="628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5" name="Oval 128"/>
            <p:cNvSpPr>
              <a:spLocks noChangeArrowheads="1"/>
            </p:cNvSpPr>
            <p:nvPr/>
          </p:nvSpPr>
          <p:spPr bwMode="auto">
            <a:xfrm>
              <a:off x="6883401" y="4000501"/>
              <a:ext cx="123825" cy="134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6" name="Oval 129"/>
            <p:cNvSpPr>
              <a:spLocks noChangeArrowheads="1"/>
            </p:cNvSpPr>
            <p:nvPr/>
          </p:nvSpPr>
          <p:spPr bwMode="auto">
            <a:xfrm>
              <a:off x="6892926" y="4037013"/>
              <a:ext cx="80963" cy="9048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7" name="Oval 130"/>
            <p:cNvSpPr>
              <a:spLocks noChangeArrowheads="1"/>
            </p:cNvSpPr>
            <p:nvPr/>
          </p:nvSpPr>
          <p:spPr bwMode="auto">
            <a:xfrm>
              <a:off x="6942138" y="4040188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8" name="Rectangle 131"/>
            <p:cNvSpPr>
              <a:spLocks noChangeArrowheads="1"/>
            </p:cNvSpPr>
            <p:nvPr/>
          </p:nvSpPr>
          <p:spPr bwMode="auto">
            <a:xfrm>
              <a:off x="6904038" y="4076701"/>
              <a:ext cx="49213" cy="33338"/>
            </a:xfrm>
            <a:prstGeom prst="rect">
              <a:avLst/>
            </a:pr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9" name="Oval 132"/>
            <p:cNvSpPr>
              <a:spLocks noChangeArrowheads="1"/>
            </p:cNvSpPr>
            <p:nvPr/>
          </p:nvSpPr>
          <p:spPr bwMode="auto">
            <a:xfrm>
              <a:off x="7281863" y="4000501"/>
              <a:ext cx="133350" cy="146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0" name="Oval 133"/>
            <p:cNvSpPr>
              <a:spLocks noChangeArrowheads="1"/>
            </p:cNvSpPr>
            <p:nvPr/>
          </p:nvSpPr>
          <p:spPr bwMode="auto">
            <a:xfrm>
              <a:off x="7292976" y="4040188"/>
              <a:ext cx="87313" cy="95250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1" name="Oval 134"/>
            <p:cNvSpPr>
              <a:spLocks noChangeArrowheads="1"/>
            </p:cNvSpPr>
            <p:nvPr/>
          </p:nvSpPr>
          <p:spPr bwMode="auto">
            <a:xfrm>
              <a:off x="7348538" y="4043363"/>
              <a:ext cx="28575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2" name="Freeform 135"/>
            <p:cNvSpPr/>
            <p:nvPr/>
          </p:nvSpPr>
          <p:spPr bwMode="auto">
            <a:xfrm>
              <a:off x="7300913" y="4083051"/>
              <a:ext cx="55563" cy="38100"/>
            </a:xfrm>
            <a:custGeom>
              <a:avLst/>
              <a:gdLst>
                <a:gd name="T0" fmla="*/ 4 w 20"/>
                <a:gd name="T1" fmla="*/ 0 h 14"/>
                <a:gd name="T2" fmla="*/ 1 w 20"/>
                <a:gd name="T3" fmla="*/ 1 h 14"/>
                <a:gd name="T4" fmla="*/ 4 w 20"/>
                <a:gd name="T5" fmla="*/ 11 h 14"/>
                <a:gd name="T6" fmla="*/ 11 w 20"/>
                <a:gd name="T7" fmla="*/ 14 h 14"/>
                <a:gd name="T8" fmla="*/ 16 w 20"/>
                <a:gd name="T9" fmla="*/ 12 h 14"/>
                <a:gd name="T10" fmla="*/ 13 w 20"/>
                <a:gd name="T11" fmla="*/ 4 h 14"/>
                <a:gd name="T12" fmla="*/ 12 w 20"/>
                <a:gd name="T13" fmla="*/ 4 h 14"/>
                <a:gd name="T14" fmla="*/ 11 w 20"/>
                <a:gd name="T15" fmla="*/ 4 h 14"/>
                <a:gd name="T16" fmla="*/ 10 w 20"/>
                <a:gd name="T17" fmla="*/ 4 h 14"/>
                <a:gd name="T18" fmla="*/ 10 w 20"/>
                <a:gd name="T19" fmla="*/ 4 h 14"/>
                <a:gd name="T20" fmla="*/ 9 w 20"/>
                <a:gd name="T21" fmla="*/ 4 h 14"/>
                <a:gd name="T22" fmla="*/ 9 w 20"/>
                <a:gd name="T23" fmla="*/ 4 h 14"/>
                <a:gd name="T24" fmla="*/ 9 w 20"/>
                <a:gd name="T25" fmla="*/ 4 h 14"/>
                <a:gd name="T26" fmla="*/ 9 w 20"/>
                <a:gd name="T27" fmla="*/ 4 h 14"/>
                <a:gd name="T28" fmla="*/ 9 w 20"/>
                <a:gd name="T29" fmla="*/ 4 h 14"/>
                <a:gd name="T30" fmla="*/ 5 w 20"/>
                <a:gd name="T31" fmla="*/ 1 h 14"/>
                <a:gd name="T32" fmla="*/ 4 w 20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4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5"/>
                    <a:pt x="2" y="8"/>
                    <a:pt x="4" y="11"/>
                  </a:cubicBezTo>
                  <a:cubicBezTo>
                    <a:pt x="6" y="13"/>
                    <a:pt x="8" y="14"/>
                    <a:pt x="11" y="14"/>
                  </a:cubicBezTo>
                  <a:cubicBezTo>
                    <a:pt x="13" y="14"/>
                    <a:pt x="14" y="13"/>
                    <a:pt x="16" y="12"/>
                  </a:cubicBezTo>
                  <a:cubicBezTo>
                    <a:pt x="20" y="10"/>
                    <a:pt x="18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363" name="Picture 13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01" y="4040188"/>
              <a:ext cx="127000" cy="12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4" name="Freeform 137"/>
            <p:cNvSpPr/>
            <p:nvPr/>
          </p:nvSpPr>
          <p:spPr bwMode="auto">
            <a:xfrm>
              <a:off x="7062788" y="3897313"/>
              <a:ext cx="92075" cy="258763"/>
            </a:xfrm>
            <a:custGeom>
              <a:avLst/>
              <a:gdLst>
                <a:gd name="T0" fmla="*/ 15 w 33"/>
                <a:gd name="T1" fmla="*/ 92 h 92"/>
                <a:gd name="T2" fmla="*/ 11 w 33"/>
                <a:gd name="T3" fmla="*/ 90 h 92"/>
                <a:gd name="T4" fmla="*/ 2 w 33"/>
                <a:gd name="T5" fmla="*/ 79 h 92"/>
                <a:gd name="T6" fmla="*/ 1 w 33"/>
                <a:gd name="T7" fmla="*/ 69 h 92"/>
                <a:gd name="T8" fmla="*/ 1 w 33"/>
                <a:gd name="T9" fmla="*/ 67 h 92"/>
                <a:gd name="T10" fmla="*/ 2 w 33"/>
                <a:gd name="T11" fmla="*/ 65 h 92"/>
                <a:gd name="T12" fmla="*/ 3 w 33"/>
                <a:gd name="T13" fmla="*/ 64 h 92"/>
                <a:gd name="T14" fmla="*/ 3 w 33"/>
                <a:gd name="T15" fmla="*/ 63 h 92"/>
                <a:gd name="T16" fmla="*/ 4 w 33"/>
                <a:gd name="T17" fmla="*/ 62 h 92"/>
                <a:gd name="T18" fmla="*/ 6 w 33"/>
                <a:gd name="T19" fmla="*/ 60 h 92"/>
                <a:gd name="T20" fmla="*/ 12 w 33"/>
                <a:gd name="T21" fmla="*/ 57 h 92"/>
                <a:gd name="T22" fmla="*/ 18 w 33"/>
                <a:gd name="T23" fmla="*/ 57 h 92"/>
                <a:gd name="T24" fmla="*/ 23 w 33"/>
                <a:gd name="T25" fmla="*/ 57 h 92"/>
                <a:gd name="T26" fmla="*/ 24 w 33"/>
                <a:gd name="T27" fmla="*/ 56 h 92"/>
                <a:gd name="T28" fmla="*/ 25 w 33"/>
                <a:gd name="T29" fmla="*/ 56 h 92"/>
                <a:gd name="T30" fmla="*/ 25 w 33"/>
                <a:gd name="T31" fmla="*/ 56 h 92"/>
                <a:gd name="T32" fmla="*/ 25 w 33"/>
                <a:gd name="T33" fmla="*/ 56 h 92"/>
                <a:gd name="T34" fmla="*/ 24 w 33"/>
                <a:gd name="T35" fmla="*/ 57 h 92"/>
                <a:gd name="T36" fmla="*/ 25 w 33"/>
                <a:gd name="T37" fmla="*/ 56 h 92"/>
                <a:gd name="T38" fmla="*/ 25 w 33"/>
                <a:gd name="T39" fmla="*/ 56 h 92"/>
                <a:gd name="T40" fmla="*/ 25 w 33"/>
                <a:gd name="T41" fmla="*/ 56 h 92"/>
                <a:gd name="T42" fmla="*/ 25 w 33"/>
                <a:gd name="T43" fmla="*/ 56 h 92"/>
                <a:gd name="T44" fmla="*/ 25 w 33"/>
                <a:gd name="T45" fmla="*/ 56 h 92"/>
                <a:gd name="T46" fmla="*/ 26 w 33"/>
                <a:gd name="T47" fmla="*/ 47 h 92"/>
                <a:gd name="T48" fmla="*/ 27 w 33"/>
                <a:gd name="T49" fmla="*/ 37 h 92"/>
                <a:gd name="T50" fmla="*/ 27 w 33"/>
                <a:gd name="T51" fmla="*/ 19 h 92"/>
                <a:gd name="T52" fmla="*/ 28 w 33"/>
                <a:gd name="T53" fmla="*/ 1 h 92"/>
                <a:gd name="T54" fmla="*/ 29 w 33"/>
                <a:gd name="T55" fmla="*/ 0 h 92"/>
                <a:gd name="T56" fmla="*/ 31 w 33"/>
                <a:gd name="T57" fmla="*/ 1 h 92"/>
                <a:gd name="T58" fmla="*/ 32 w 33"/>
                <a:gd name="T59" fmla="*/ 19 h 92"/>
                <a:gd name="T60" fmla="*/ 32 w 33"/>
                <a:gd name="T61" fmla="*/ 37 h 92"/>
                <a:gd name="T62" fmla="*/ 32 w 33"/>
                <a:gd name="T63" fmla="*/ 47 h 92"/>
                <a:gd name="T64" fmla="*/ 30 w 33"/>
                <a:gd name="T65" fmla="*/ 59 h 92"/>
                <a:gd name="T66" fmla="*/ 29 w 33"/>
                <a:gd name="T67" fmla="*/ 61 h 92"/>
                <a:gd name="T68" fmla="*/ 29 w 33"/>
                <a:gd name="T69" fmla="*/ 61 h 92"/>
                <a:gd name="T70" fmla="*/ 29 w 33"/>
                <a:gd name="T71" fmla="*/ 61 h 92"/>
                <a:gd name="T72" fmla="*/ 28 w 33"/>
                <a:gd name="T73" fmla="*/ 61 h 92"/>
                <a:gd name="T74" fmla="*/ 28 w 33"/>
                <a:gd name="T75" fmla="*/ 61 h 92"/>
                <a:gd name="T76" fmla="*/ 28 w 33"/>
                <a:gd name="T77" fmla="*/ 62 h 92"/>
                <a:gd name="T78" fmla="*/ 27 w 33"/>
                <a:gd name="T79" fmla="*/ 62 h 92"/>
                <a:gd name="T80" fmla="*/ 23 w 33"/>
                <a:gd name="T81" fmla="*/ 63 h 92"/>
                <a:gd name="T82" fmla="*/ 18 w 33"/>
                <a:gd name="T83" fmla="*/ 62 h 92"/>
                <a:gd name="T84" fmla="*/ 10 w 33"/>
                <a:gd name="T85" fmla="*/ 64 h 92"/>
                <a:gd name="T86" fmla="*/ 9 w 33"/>
                <a:gd name="T87" fmla="*/ 65 h 92"/>
                <a:gd name="T88" fmla="*/ 8 w 33"/>
                <a:gd name="T89" fmla="*/ 66 h 92"/>
                <a:gd name="T90" fmla="*/ 7 w 33"/>
                <a:gd name="T91" fmla="*/ 67 h 92"/>
                <a:gd name="T92" fmla="*/ 7 w 33"/>
                <a:gd name="T93" fmla="*/ 68 h 92"/>
                <a:gd name="T94" fmla="*/ 6 w 33"/>
                <a:gd name="T95" fmla="*/ 69 h 92"/>
                <a:gd name="T96" fmla="*/ 6 w 33"/>
                <a:gd name="T97" fmla="*/ 71 h 92"/>
                <a:gd name="T98" fmla="*/ 6 w 33"/>
                <a:gd name="T99" fmla="*/ 77 h 92"/>
                <a:gd name="T100" fmla="*/ 13 w 33"/>
                <a:gd name="T101" fmla="*/ 87 h 92"/>
                <a:gd name="T102" fmla="*/ 17 w 33"/>
                <a:gd name="T103" fmla="*/ 89 h 92"/>
                <a:gd name="T104" fmla="*/ 17 w 33"/>
                <a:gd name="T105" fmla="*/ 92 h 92"/>
                <a:gd name="T106" fmla="*/ 15 w 33"/>
                <a:gd name="T10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" h="92">
                  <a:moveTo>
                    <a:pt x="15" y="92"/>
                  </a:moveTo>
                  <a:cubicBezTo>
                    <a:pt x="15" y="92"/>
                    <a:pt x="13" y="91"/>
                    <a:pt x="11" y="90"/>
                  </a:cubicBezTo>
                  <a:cubicBezTo>
                    <a:pt x="8" y="88"/>
                    <a:pt x="4" y="85"/>
                    <a:pt x="2" y="79"/>
                  </a:cubicBezTo>
                  <a:cubicBezTo>
                    <a:pt x="0" y="77"/>
                    <a:pt x="0" y="73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5" y="61"/>
                    <a:pt x="6" y="61"/>
                    <a:pt x="6" y="60"/>
                  </a:cubicBezTo>
                  <a:cubicBezTo>
                    <a:pt x="8" y="59"/>
                    <a:pt x="10" y="57"/>
                    <a:pt x="12" y="57"/>
                  </a:cubicBezTo>
                  <a:cubicBezTo>
                    <a:pt x="14" y="56"/>
                    <a:pt x="16" y="56"/>
                    <a:pt x="18" y="57"/>
                  </a:cubicBezTo>
                  <a:cubicBezTo>
                    <a:pt x="20" y="57"/>
                    <a:pt x="21" y="57"/>
                    <a:pt x="23" y="57"/>
                  </a:cubicBezTo>
                  <a:cubicBezTo>
                    <a:pt x="24" y="57"/>
                    <a:pt x="24" y="57"/>
                    <a:pt x="24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4" y="57"/>
                    <a:pt x="25" y="56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4"/>
                    <a:pt x="26" y="50"/>
                    <a:pt x="26" y="47"/>
                  </a:cubicBezTo>
                  <a:cubicBezTo>
                    <a:pt x="27" y="44"/>
                    <a:pt x="27" y="40"/>
                    <a:pt x="27" y="37"/>
                  </a:cubicBezTo>
                  <a:cubicBezTo>
                    <a:pt x="27" y="30"/>
                    <a:pt x="27" y="24"/>
                    <a:pt x="27" y="19"/>
                  </a:cubicBezTo>
                  <a:cubicBezTo>
                    <a:pt x="27" y="8"/>
                    <a:pt x="28" y="1"/>
                    <a:pt x="28" y="1"/>
                  </a:cubicBezTo>
                  <a:cubicBezTo>
                    <a:pt x="28" y="0"/>
                    <a:pt x="28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1"/>
                    <a:pt x="31" y="8"/>
                    <a:pt x="32" y="19"/>
                  </a:cubicBezTo>
                  <a:cubicBezTo>
                    <a:pt x="32" y="24"/>
                    <a:pt x="33" y="30"/>
                    <a:pt x="32" y="37"/>
                  </a:cubicBezTo>
                  <a:cubicBezTo>
                    <a:pt x="32" y="40"/>
                    <a:pt x="32" y="44"/>
                    <a:pt x="32" y="47"/>
                  </a:cubicBezTo>
                  <a:cubicBezTo>
                    <a:pt x="32" y="51"/>
                    <a:pt x="32" y="54"/>
                    <a:pt x="30" y="59"/>
                  </a:cubicBezTo>
                  <a:cubicBezTo>
                    <a:pt x="30" y="59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5" y="62"/>
                    <a:pt x="24" y="63"/>
                    <a:pt x="23" y="63"/>
                  </a:cubicBezTo>
                  <a:cubicBezTo>
                    <a:pt x="21" y="63"/>
                    <a:pt x="19" y="62"/>
                    <a:pt x="18" y="62"/>
                  </a:cubicBezTo>
                  <a:cubicBezTo>
                    <a:pt x="14" y="62"/>
                    <a:pt x="12" y="63"/>
                    <a:pt x="10" y="64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1"/>
                  </a:cubicBezTo>
                  <a:cubicBezTo>
                    <a:pt x="5" y="73"/>
                    <a:pt x="5" y="75"/>
                    <a:pt x="6" y="77"/>
                  </a:cubicBezTo>
                  <a:cubicBezTo>
                    <a:pt x="8" y="82"/>
                    <a:pt x="11" y="85"/>
                    <a:pt x="13" y="87"/>
                  </a:cubicBezTo>
                  <a:cubicBezTo>
                    <a:pt x="15" y="89"/>
                    <a:pt x="17" y="89"/>
                    <a:pt x="17" y="89"/>
                  </a:cubicBezTo>
                  <a:cubicBezTo>
                    <a:pt x="17" y="90"/>
                    <a:pt x="18" y="91"/>
                    <a:pt x="17" y="92"/>
                  </a:cubicBezTo>
                  <a:cubicBezTo>
                    <a:pt x="17" y="92"/>
                    <a:pt x="16" y="92"/>
                    <a:pt x="15" y="92"/>
                  </a:cubicBezTo>
                  <a:close/>
                </a:path>
              </a:pathLst>
            </a:custGeom>
            <a:solidFill>
              <a:srgbClr val="965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5" name="Freeform 138"/>
            <p:cNvSpPr/>
            <p:nvPr/>
          </p:nvSpPr>
          <p:spPr bwMode="auto">
            <a:xfrm>
              <a:off x="6831013" y="4135438"/>
              <a:ext cx="52388" cy="47625"/>
            </a:xfrm>
            <a:custGeom>
              <a:avLst/>
              <a:gdLst>
                <a:gd name="T0" fmla="*/ 16 w 19"/>
                <a:gd name="T1" fmla="*/ 3 h 17"/>
                <a:gd name="T2" fmla="*/ 6 w 19"/>
                <a:gd name="T3" fmla="*/ 4 h 17"/>
                <a:gd name="T4" fmla="*/ 1 w 19"/>
                <a:gd name="T5" fmla="*/ 10 h 17"/>
                <a:gd name="T6" fmla="*/ 2 w 19"/>
                <a:gd name="T7" fmla="*/ 15 h 17"/>
                <a:gd name="T8" fmla="*/ 7 w 19"/>
                <a:gd name="T9" fmla="*/ 16 h 17"/>
                <a:gd name="T10" fmla="*/ 7 w 19"/>
                <a:gd name="T11" fmla="*/ 16 h 17"/>
                <a:gd name="T12" fmla="*/ 10 w 19"/>
                <a:gd name="T13" fmla="*/ 15 h 17"/>
                <a:gd name="T14" fmla="*/ 14 w 19"/>
                <a:gd name="T15" fmla="*/ 12 h 17"/>
                <a:gd name="T16" fmla="*/ 16 w 19"/>
                <a:gd name="T1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7">
                  <a:moveTo>
                    <a:pt x="16" y="3"/>
                  </a:moveTo>
                  <a:cubicBezTo>
                    <a:pt x="13" y="0"/>
                    <a:pt x="9" y="2"/>
                    <a:pt x="6" y="4"/>
                  </a:cubicBezTo>
                  <a:cubicBezTo>
                    <a:pt x="4" y="6"/>
                    <a:pt x="3" y="8"/>
                    <a:pt x="1" y="10"/>
                  </a:cubicBezTo>
                  <a:cubicBezTo>
                    <a:pt x="0" y="11"/>
                    <a:pt x="0" y="14"/>
                    <a:pt x="2" y="15"/>
                  </a:cubicBezTo>
                  <a:cubicBezTo>
                    <a:pt x="3" y="17"/>
                    <a:pt x="5" y="17"/>
                    <a:pt x="7" y="16"/>
                  </a:cubicBezTo>
                  <a:cubicBezTo>
                    <a:pt x="6" y="17"/>
                    <a:pt x="7" y="16"/>
                    <a:pt x="7" y="16"/>
                  </a:cubicBezTo>
                  <a:cubicBezTo>
                    <a:pt x="8" y="16"/>
                    <a:pt x="9" y="15"/>
                    <a:pt x="10" y="15"/>
                  </a:cubicBezTo>
                  <a:cubicBezTo>
                    <a:pt x="11" y="14"/>
                    <a:pt x="13" y="13"/>
                    <a:pt x="14" y="12"/>
                  </a:cubicBezTo>
                  <a:cubicBezTo>
                    <a:pt x="16" y="10"/>
                    <a:pt x="19" y="6"/>
                    <a:pt x="16" y="3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6" name="Freeform 139"/>
            <p:cNvSpPr/>
            <p:nvPr/>
          </p:nvSpPr>
          <p:spPr bwMode="auto">
            <a:xfrm>
              <a:off x="6872288" y="4152901"/>
              <a:ext cx="55563" cy="47625"/>
            </a:xfrm>
            <a:custGeom>
              <a:avLst/>
              <a:gdLst>
                <a:gd name="T0" fmla="*/ 14 w 20"/>
                <a:gd name="T1" fmla="*/ 1 h 17"/>
                <a:gd name="T2" fmla="*/ 7 w 20"/>
                <a:gd name="T3" fmla="*/ 6 h 17"/>
                <a:gd name="T4" fmla="*/ 1 w 20"/>
                <a:gd name="T5" fmla="*/ 12 h 17"/>
                <a:gd name="T6" fmla="*/ 4 w 20"/>
                <a:gd name="T7" fmla="*/ 16 h 17"/>
                <a:gd name="T8" fmla="*/ 12 w 20"/>
                <a:gd name="T9" fmla="*/ 13 h 17"/>
                <a:gd name="T10" fmla="*/ 19 w 20"/>
                <a:gd name="T11" fmla="*/ 6 h 17"/>
                <a:gd name="T12" fmla="*/ 14 w 20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14" y="1"/>
                  </a:moveTo>
                  <a:cubicBezTo>
                    <a:pt x="11" y="2"/>
                    <a:pt x="9" y="4"/>
                    <a:pt x="7" y="6"/>
                  </a:cubicBezTo>
                  <a:cubicBezTo>
                    <a:pt x="5" y="8"/>
                    <a:pt x="3" y="10"/>
                    <a:pt x="1" y="12"/>
                  </a:cubicBezTo>
                  <a:cubicBezTo>
                    <a:pt x="0" y="14"/>
                    <a:pt x="1" y="17"/>
                    <a:pt x="4" y="16"/>
                  </a:cubicBezTo>
                  <a:cubicBezTo>
                    <a:pt x="7" y="15"/>
                    <a:pt x="9" y="14"/>
                    <a:pt x="12" y="13"/>
                  </a:cubicBezTo>
                  <a:cubicBezTo>
                    <a:pt x="15" y="11"/>
                    <a:pt x="18" y="9"/>
                    <a:pt x="19" y="6"/>
                  </a:cubicBezTo>
                  <a:cubicBezTo>
                    <a:pt x="20" y="3"/>
                    <a:pt x="17" y="0"/>
                    <a:pt x="14" y="1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7" name="Freeform 140"/>
            <p:cNvSpPr/>
            <p:nvPr/>
          </p:nvSpPr>
          <p:spPr bwMode="auto">
            <a:xfrm>
              <a:off x="6919913" y="4164013"/>
              <a:ext cx="36513" cy="30163"/>
            </a:xfrm>
            <a:custGeom>
              <a:avLst/>
              <a:gdLst>
                <a:gd name="T0" fmla="*/ 12 w 13"/>
                <a:gd name="T1" fmla="*/ 2 h 11"/>
                <a:gd name="T2" fmla="*/ 9 w 13"/>
                <a:gd name="T3" fmla="*/ 0 h 11"/>
                <a:gd name="T4" fmla="*/ 3 w 13"/>
                <a:gd name="T5" fmla="*/ 4 h 11"/>
                <a:gd name="T6" fmla="*/ 0 w 13"/>
                <a:gd name="T7" fmla="*/ 8 h 11"/>
                <a:gd name="T8" fmla="*/ 2 w 13"/>
                <a:gd name="T9" fmla="*/ 11 h 11"/>
                <a:gd name="T10" fmla="*/ 12 w 13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2" y="2"/>
                  </a:moveTo>
                  <a:cubicBezTo>
                    <a:pt x="11" y="1"/>
                    <a:pt x="10" y="0"/>
                    <a:pt x="9" y="0"/>
                  </a:cubicBezTo>
                  <a:cubicBezTo>
                    <a:pt x="6" y="0"/>
                    <a:pt x="5" y="2"/>
                    <a:pt x="3" y="4"/>
                  </a:cubicBezTo>
                  <a:cubicBezTo>
                    <a:pt x="2" y="6"/>
                    <a:pt x="1" y="7"/>
                    <a:pt x="0" y="8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6" y="11"/>
                    <a:pt x="13" y="7"/>
                    <a:pt x="12" y="2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8" name="Freeform 141"/>
            <p:cNvSpPr/>
            <p:nvPr/>
          </p:nvSpPr>
          <p:spPr bwMode="auto">
            <a:xfrm>
              <a:off x="7362826" y="4157663"/>
              <a:ext cx="52388" cy="60325"/>
            </a:xfrm>
            <a:custGeom>
              <a:avLst/>
              <a:gdLst>
                <a:gd name="T0" fmla="*/ 7 w 19"/>
                <a:gd name="T1" fmla="*/ 3 h 21"/>
                <a:gd name="T2" fmla="*/ 2 w 19"/>
                <a:gd name="T3" fmla="*/ 10 h 21"/>
                <a:gd name="T4" fmla="*/ 0 w 19"/>
                <a:gd name="T5" fmla="*/ 16 h 21"/>
                <a:gd name="T6" fmla="*/ 7 w 19"/>
                <a:gd name="T7" fmla="*/ 20 h 21"/>
                <a:gd name="T8" fmla="*/ 17 w 19"/>
                <a:gd name="T9" fmla="*/ 10 h 21"/>
                <a:gd name="T10" fmla="*/ 7 w 19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7" y="3"/>
                  </a:moveTo>
                  <a:cubicBezTo>
                    <a:pt x="5" y="4"/>
                    <a:pt x="3" y="7"/>
                    <a:pt x="2" y="10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19"/>
                    <a:pt x="3" y="21"/>
                    <a:pt x="7" y="20"/>
                  </a:cubicBezTo>
                  <a:cubicBezTo>
                    <a:pt x="11" y="19"/>
                    <a:pt x="16" y="14"/>
                    <a:pt x="17" y="10"/>
                  </a:cubicBezTo>
                  <a:cubicBezTo>
                    <a:pt x="19" y="5"/>
                    <a:pt x="12" y="0"/>
                    <a:pt x="7" y="3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9" name="Freeform 142"/>
            <p:cNvSpPr/>
            <p:nvPr/>
          </p:nvSpPr>
          <p:spPr bwMode="auto">
            <a:xfrm>
              <a:off x="7407276" y="4168776"/>
              <a:ext cx="47625" cy="60325"/>
            </a:xfrm>
            <a:custGeom>
              <a:avLst/>
              <a:gdLst>
                <a:gd name="T0" fmla="*/ 17 w 17"/>
                <a:gd name="T1" fmla="*/ 4 h 21"/>
                <a:gd name="T2" fmla="*/ 12 w 17"/>
                <a:gd name="T3" fmla="*/ 0 h 21"/>
                <a:gd name="T4" fmla="*/ 5 w 17"/>
                <a:gd name="T5" fmla="*/ 6 h 21"/>
                <a:gd name="T6" fmla="*/ 1 w 17"/>
                <a:gd name="T7" fmla="*/ 14 h 21"/>
                <a:gd name="T8" fmla="*/ 7 w 17"/>
                <a:gd name="T9" fmla="*/ 19 h 21"/>
                <a:gd name="T10" fmla="*/ 14 w 17"/>
                <a:gd name="T11" fmla="*/ 12 h 21"/>
                <a:gd name="T12" fmla="*/ 17 w 17"/>
                <a:gd name="T13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17" y="4"/>
                  </a:moveTo>
                  <a:cubicBezTo>
                    <a:pt x="16" y="2"/>
                    <a:pt x="15" y="0"/>
                    <a:pt x="12" y="0"/>
                  </a:cubicBezTo>
                  <a:cubicBezTo>
                    <a:pt x="9" y="1"/>
                    <a:pt x="7" y="3"/>
                    <a:pt x="5" y="6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7"/>
                    <a:pt x="4" y="21"/>
                    <a:pt x="7" y="19"/>
                  </a:cubicBezTo>
                  <a:cubicBezTo>
                    <a:pt x="10" y="17"/>
                    <a:pt x="12" y="15"/>
                    <a:pt x="14" y="12"/>
                  </a:cubicBezTo>
                  <a:cubicBezTo>
                    <a:pt x="16" y="10"/>
                    <a:pt x="17" y="7"/>
                    <a:pt x="17" y="4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0" name="Freeform 143"/>
            <p:cNvSpPr/>
            <p:nvPr/>
          </p:nvSpPr>
          <p:spPr bwMode="auto">
            <a:xfrm>
              <a:off x="7454901" y="4152901"/>
              <a:ext cx="58738" cy="58738"/>
            </a:xfrm>
            <a:custGeom>
              <a:avLst/>
              <a:gdLst>
                <a:gd name="T0" fmla="*/ 20 w 21"/>
                <a:gd name="T1" fmla="*/ 3 h 21"/>
                <a:gd name="T2" fmla="*/ 15 w 21"/>
                <a:gd name="T3" fmla="*/ 1 h 21"/>
                <a:gd name="T4" fmla="*/ 8 w 21"/>
                <a:gd name="T5" fmla="*/ 5 h 21"/>
                <a:gd name="T6" fmla="*/ 8 w 21"/>
                <a:gd name="T7" fmla="*/ 6 h 21"/>
                <a:gd name="T8" fmla="*/ 6 w 21"/>
                <a:gd name="T9" fmla="*/ 9 h 21"/>
                <a:gd name="T10" fmla="*/ 5 w 21"/>
                <a:gd name="T11" fmla="*/ 9 h 21"/>
                <a:gd name="T12" fmla="*/ 5 w 21"/>
                <a:gd name="T13" fmla="*/ 9 h 21"/>
                <a:gd name="T14" fmla="*/ 4 w 21"/>
                <a:gd name="T15" fmla="*/ 10 h 21"/>
                <a:gd name="T16" fmla="*/ 9 w 21"/>
                <a:gd name="T17" fmla="*/ 19 h 21"/>
                <a:gd name="T18" fmla="*/ 17 w 21"/>
                <a:gd name="T19" fmla="*/ 14 h 21"/>
                <a:gd name="T20" fmla="*/ 20 w 21"/>
                <a:gd name="T21" fmla="*/ 9 h 21"/>
                <a:gd name="T22" fmla="*/ 20 w 21"/>
                <a:gd name="T2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1">
                  <a:moveTo>
                    <a:pt x="20" y="3"/>
                  </a:moveTo>
                  <a:cubicBezTo>
                    <a:pt x="19" y="1"/>
                    <a:pt x="17" y="1"/>
                    <a:pt x="15" y="1"/>
                  </a:cubicBezTo>
                  <a:cubicBezTo>
                    <a:pt x="12" y="0"/>
                    <a:pt x="10" y="3"/>
                    <a:pt x="8" y="5"/>
                  </a:cubicBezTo>
                  <a:cubicBezTo>
                    <a:pt x="9" y="4"/>
                    <a:pt x="8" y="6"/>
                    <a:pt x="8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4"/>
                    <a:pt x="5" y="21"/>
                    <a:pt x="9" y="19"/>
                  </a:cubicBezTo>
                  <a:cubicBezTo>
                    <a:pt x="12" y="18"/>
                    <a:pt x="15" y="16"/>
                    <a:pt x="17" y="14"/>
                  </a:cubicBezTo>
                  <a:cubicBezTo>
                    <a:pt x="18" y="12"/>
                    <a:pt x="20" y="11"/>
                    <a:pt x="20" y="9"/>
                  </a:cubicBezTo>
                  <a:cubicBezTo>
                    <a:pt x="21" y="7"/>
                    <a:pt x="20" y="5"/>
                    <a:pt x="20" y="3"/>
                  </a:cubicBezTo>
                  <a:close/>
                </a:path>
              </a:pathLst>
            </a:custGeom>
            <a:solidFill>
              <a:srgbClr val="E7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1" name="Freeform 144"/>
            <p:cNvSpPr/>
            <p:nvPr/>
          </p:nvSpPr>
          <p:spPr bwMode="auto">
            <a:xfrm>
              <a:off x="6772276" y="3457576"/>
              <a:ext cx="360363" cy="220663"/>
            </a:xfrm>
            <a:custGeom>
              <a:avLst/>
              <a:gdLst>
                <a:gd name="T0" fmla="*/ 52 w 129"/>
                <a:gd name="T1" fmla="*/ 0 h 79"/>
                <a:gd name="T2" fmla="*/ 51 w 129"/>
                <a:gd name="T3" fmla="*/ 0 h 79"/>
                <a:gd name="T4" fmla="*/ 8 w 129"/>
                <a:gd name="T5" fmla="*/ 33 h 79"/>
                <a:gd name="T6" fmla="*/ 22 w 129"/>
                <a:gd name="T7" fmla="*/ 40 h 79"/>
                <a:gd name="T8" fmla="*/ 40 w 129"/>
                <a:gd name="T9" fmla="*/ 36 h 79"/>
                <a:gd name="T10" fmla="*/ 39 w 129"/>
                <a:gd name="T11" fmla="*/ 67 h 79"/>
                <a:gd name="T12" fmla="*/ 49 w 129"/>
                <a:gd name="T13" fmla="*/ 69 h 79"/>
                <a:gd name="T14" fmla="*/ 71 w 129"/>
                <a:gd name="T15" fmla="*/ 63 h 79"/>
                <a:gd name="T16" fmla="*/ 70 w 129"/>
                <a:gd name="T17" fmla="*/ 68 h 79"/>
                <a:gd name="T18" fmla="*/ 78 w 129"/>
                <a:gd name="T19" fmla="*/ 78 h 79"/>
                <a:gd name="T20" fmla="*/ 85 w 129"/>
                <a:gd name="T21" fmla="*/ 79 h 79"/>
                <a:gd name="T22" fmla="*/ 126 w 129"/>
                <a:gd name="T23" fmla="*/ 65 h 79"/>
                <a:gd name="T24" fmla="*/ 124 w 129"/>
                <a:gd name="T25" fmla="*/ 52 h 79"/>
                <a:gd name="T26" fmla="*/ 115 w 129"/>
                <a:gd name="T27" fmla="*/ 50 h 79"/>
                <a:gd name="T28" fmla="*/ 97 w 129"/>
                <a:gd name="T29" fmla="*/ 56 h 79"/>
                <a:gd name="T30" fmla="*/ 108 w 129"/>
                <a:gd name="T31" fmla="*/ 40 h 79"/>
                <a:gd name="T32" fmla="*/ 98 w 129"/>
                <a:gd name="T33" fmla="*/ 26 h 79"/>
                <a:gd name="T34" fmla="*/ 95 w 129"/>
                <a:gd name="T35" fmla="*/ 27 h 79"/>
                <a:gd name="T36" fmla="*/ 56 w 129"/>
                <a:gd name="T37" fmla="*/ 46 h 79"/>
                <a:gd name="T38" fmla="*/ 60 w 129"/>
                <a:gd name="T39" fmla="*/ 40 h 79"/>
                <a:gd name="T40" fmla="*/ 72 w 129"/>
                <a:gd name="T41" fmla="*/ 24 h 79"/>
                <a:gd name="T42" fmla="*/ 65 w 129"/>
                <a:gd name="T43" fmla="*/ 12 h 79"/>
                <a:gd name="T44" fmla="*/ 63 w 129"/>
                <a:gd name="T45" fmla="*/ 12 h 79"/>
                <a:gd name="T46" fmla="*/ 26 w 129"/>
                <a:gd name="T47" fmla="*/ 23 h 79"/>
                <a:gd name="T48" fmla="*/ 25 w 129"/>
                <a:gd name="T49" fmla="*/ 23 h 79"/>
                <a:gd name="T50" fmla="*/ 35 w 129"/>
                <a:gd name="T51" fmla="*/ 17 h 79"/>
                <a:gd name="T52" fmla="*/ 54 w 129"/>
                <a:gd name="T53" fmla="*/ 8 h 79"/>
                <a:gd name="T54" fmla="*/ 52 w 129"/>
                <a:gd name="T5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79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38" y="4"/>
                    <a:pt x="0" y="12"/>
                    <a:pt x="8" y="33"/>
                  </a:cubicBezTo>
                  <a:cubicBezTo>
                    <a:pt x="11" y="38"/>
                    <a:pt x="16" y="40"/>
                    <a:pt x="22" y="40"/>
                  </a:cubicBezTo>
                  <a:cubicBezTo>
                    <a:pt x="28" y="40"/>
                    <a:pt x="34" y="38"/>
                    <a:pt x="40" y="36"/>
                  </a:cubicBezTo>
                  <a:cubicBezTo>
                    <a:pt x="32" y="47"/>
                    <a:pt x="26" y="59"/>
                    <a:pt x="39" y="67"/>
                  </a:cubicBezTo>
                  <a:cubicBezTo>
                    <a:pt x="42" y="69"/>
                    <a:pt x="46" y="69"/>
                    <a:pt x="49" y="69"/>
                  </a:cubicBezTo>
                  <a:cubicBezTo>
                    <a:pt x="56" y="69"/>
                    <a:pt x="64" y="66"/>
                    <a:pt x="71" y="63"/>
                  </a:cubicBezTo>
                  <a:cubicBezTo>
                    <a:pt x="71" y="64"/>
                    <a:pt x="71" y="66"/>
                    <a:pt x="70" y="68"/>
                  </a:cubicBezTo>
                  <a:cubicBezTo>
                    <a:pt x="70" y="72"/>
                    <a:pt x="74" y="78"/>
                    <a:pt x="78" y="78"/>
                  </a:cubicBezTo>
                  <a:cubicBezTo>
                    <a:pt x="81" y="79"/>
                    <a:pt x="83" y="79"/>
                    <a:pt x="85" y="79"/>
                  </a:cubicBezTo>
                  <a:cubicBezTo>
                    <a:pt x="100" y="79"/>
                    <a:pt x="115" y="73"/>
                    <a:pt x="126" y="65"/>
                  </a:cubicBezTo>
                  <a:cubicBezTo>
                    <a:pt x="129" y="61"/>
                    <a:pt x="128" y="54"/>
                    <a:pt x="124" y="52"/>
                  </a:cubicBezTo>
                  <a:cubicBezTo>
                    <a:pt x="121" y="51"/>
                    <a:pt x="118" y="50"/>
                    <a:pt x="115" y="50"/>
                  </a:cubicBezTo>
                  <a:cubicBezTo>
                    <a:pt x="109" y="50"/>
                    <a:pt x="103" y="53"/>
                    <a:pt x="97" y="56"/>
                  </a:cubicBezTo>
                  <a:cubicBezTo>
                    <a:pt x="101" y="50"/>
                    <a:pt x="106" y="45"/>
                    <a:pt x="108" y="40"/>
                  </a:cubicBezTo>
                  <a:cubicBezTo>
                    <a:pt x="111" y="34"/>
                    <a:pt x="104" y="26"/>
                    <a:pt x="98" y="26"/>
                  </a:cubicBezTo>
                  <a:cubicBezTo>
                    <a:pt x="97" y="26"/>
                    <a:pt x="96" y="27"/>
                    <a:pt x="95" y="27"/>
                  </a:cubicBezTo>
                  <a:cubicBezTo>
                    <a:pt x="82" y="32"/>
                    <a:pt x="69" y="40"/>
                    <a:pt x="56" y="46"/>
                  </a:cubicBezTo>
                  <a:cubicBezTo>
                    <a:pt x="57" y="44"/>
                    <a:pt x="58" y="42"/>
                    <a:pt x="60" y="40"/>
                  </a:cubicBezTo>
                  <a:cubicBezTo>
                    <a:pt x="64" y="35"/>
                    <a:pt x="68" y="30"/>
                    <a:pt x="72" y="24"/>
                  </a:cubicBezTo>
                  <a:cubicBezTo>
                    <a:pt x="76" y="18"/>
                    <a:pt x="70" y="12"/>
                    <a:pt x="65" y="12"/>
                  </a:cubicBezTo>
                  <a:cubicBezTo>
                    <a:pt x="64" y="12"/>
                    <a:pt x="63" y="12"/>
                    <a:pt x="63" y="12"/>
                  </a:cubicBezTo>
                  <a:cubicBezTo>
                    <a:pt x="50" y="15"/>
                    <a:pt x="39" y="21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8" y="21"/>
                    <a:pt x="32" y="19"/>
                    <a:pt x="35" y="17"/>
                  </a:cubicBezTo>
                  <a:cubicBezTo>
                    <a:pt x="41" y="14"/>
                    <a:pt x="48" y="11"/>
                    <a:pt x="54" y="8"/>
                  </a:cubicBezTo>
                  <a:cubicBezTo>
                    <a:pt x="58" y="6"/>
                    <a:pt x="56" y="0"/>
                    <a:pt x="52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2" name="Freeform 145"/>
            <p:cNvSpPr/>
            <p:nvPr/>
          </p:nvSpPr>
          <p:spPr bwMode="auto">
            <a:xfrm>
              <a:off x="7124701" y="3644901"/>
              <a:ext cx="117475" cy="80963"/>
            </a:xfrm>
            <a:custGeom>
              <a:avLst/>
              <a:gdLst>
                <a:gd name="T0" fmla="*/ 33 w 42"/>
                <a:gd name="T1" fmla="*/ 0 h 29"/>
                <a:gd name="T2" fmla="*/ 29 w 42"/>
                <a:gd name="T3" fmla="*/ 1 h 29"/>
                <a:gd name="T4" fmla="*/ 15 w 42"/>
                <a:gd name="T5" fmla="*/ 12 h 29"/>
                <a:gd name="T6" fmla="*/ 0 w 42"/>
                <a:gd name="T7" fmla="*/ 21 h 29"/>
                <a:gd name="T8" fmla="*/ 0 w 42"/>
                <a:gd name="T9" fmla="*/ 25 h 29"/>
                <a:gd name="T10" fmla="*/ 9 w 42"/>
                <a:gd name="T11" fmla="*/ 29 h 29"/>
                <a:gd name="T12" fmla="*/ 20 w 42"/>
                <a:gd name="T13" fmla="*/ 26 h 29"/>
                <a:gd name="T14" fmla="*/ 40 w 42"/>
                <a:gd name="T15" fmla="*/ 9 h 29"/>
                <a:gd name="T16" fmla="*/ 33 w 4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9">
                  <a:moveTo>
                    <a:pt x="33" y="0"/>
                  </a:moveTo>
                  <a:cubicBezTo>
                    <a:pt x="32" y="0"/>
                    <a:pt x="30" y="0"/>
                    <a:pt x="29" y="1"/>
                  </a:cubicBezTo>
                  <a:cubicBezTo>
                    <a:pt x="24" y="3"/>
                    <a:pt x="19" y="9"/>
                    <a:pt x="15" y="12"/>
                  </a:cubicBezTo>
                  <a:cubicBezTo>
                    <a:pt x="10" y="15"/>
                    <a:pt x="3" y="17"/>
                    <a:pt x="0" y="21"/>
                  </a:cubicBezTo>
                  <a:cubicBezTo>
                    <a:pt x="0" y="22"/>
                    <a:pt x="0" y="24"/>
                    <a:pt x="0" y="25"/>
                  </a:cubicBezTo>
                  <a:cubicBezTo>
                    <a:pt x="2" y="28"/>
                    <a:pt x="5" y="29"/>
                    <a:pt x="9" y="29"/>
                  </a:cubicBezTo>
                  <a:cubicBezTo>
                    <a:pt x="13" y="29"/>
                    <a:pt x="17" y="27"/>
                    <a:pt x="20" y="26"/>
                  </a:cubicBezTo>
                  <a:cubicBezTo>
                    <a:pt x="28" y="23"/>
                    <a:pt x="38" y="17"/>
                    <a:pt x="40" y="9"/>
                  </a:cubicBezTo>
                  <a:cubicBezTo>
                    <a:pt x="42" y="4"/>
                    <a:pt x="38" y="0"/>
                    <a:pt x="33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3" name="Freeform 146"/>
            <p:cNvSpPr/>
            <p:nvPr/>
          </p:nvSpPr>
          <p:spPr bwMode="auto">
            <a:xfrm>
              <a:off x="7491413" y="3714751"/>
              <a:ext cx="55563" cy="98425"/>
            </a:xfrm>
            <a:custGeom>
              <a:avLst/>
              <a:gdLst>
                <a:gd name="T0" fmla="*/ 6 w 20"/>
                <a:gd name="T1" fmla="*/ 0 h 35"/>
                <a:gd name="T2" fmla="*/ 5 w 20"/>
                <a:gd name="T3" fmla="*/ 0 h 35"/>
                <a:gd name="T4" fmla="*/ 0 w 20"/>
                <a:gd name="T5" fmla="*/ 12 h 35"/>
                <a:gd name="T6" fmla="*/ 1 w 20"/>
                <a:gd name="T7" fmla="*/ 29 h 35"/>
                <a:gd name="T8" fmla="*/ 9 w 20"/>
                <a:gd name="T9" fmla="*/ 35 h 35"/>
                <a:gd name="T10" fmla="*/ 16 w 20"/>
                <a:gd name="T11" fmla="*/ 23 h 35"/>
                <a:gd name="T12" fmla="*/ 12 w 20"/>
                <a:gd name="T13" fmla="*/ 11 h 35"/>
                <a:gd name="T14" fmla="*/ 7 w 20"/>
                <a:gd name="T15" fmla="*/ 0 h 35"/>
                <a:gd name="T16" fmla="*/ 6 w 2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5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1" y="3"/>
                    <a:pt x="1" y="8"/>
                    <a:pt x="0" y="12"/>
                  </a:cubicBezTo>
                  <a:cubicBezTo>
                    <a:pt x="0" y="18"/>
                    <a:pt x="0" y="23"/>
                    <a:pt x="1" y="29"/>
                  </a:cubicBezTo>
                  <a:cubicBezTo>
                    <a:pt x="3" y="33"/>
                    <a:pt x="6" y="35"/>
                    <a:pt x="9" y="35"/>
                  </a:cubicBezTo>
                  <a:cubicBezTo>
                    <a:pt x="14" y="35"/>
                    <a:pt x="20" y="29"/>
                    <a:pt x="16" y="23"/>
                  </a:cubicBezTo>
                  <a:cubicBezTo>
                    <a:pt x="14" y="19"/>
                    <a:pt x="13" y="15"/>
                    <a:pt x="12" y="11"/>
                  </a:cubicBezTo>
                  <a:cubicBezTo>
                    <a:pt x="11" y="7"/>
                    <a:pt x="10" y="3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4" name="Freeform 147"/>
            <p:cNvSpPr/>
            <p:nvPr/>
          </p:nvSpPr>
          <p:spPr bwMode="auto">
            <a:xfrm>
              <a:off x="7545388" y="3721101"/>
              <a:ext cx="49213" cy="80963"/>
            </a:xfrm>
            <a:custGeom>
              <a:avLst/>
              <a:gdLst>
                <a:gd name="T0" fmla="*/ 6 w 18"/>
                <a:gd name="T1" fmla="*/ 0 h 29"/>
                <a:gd name="T2" fmla="*/ 3 w 18"/>
                <a:gd name="T3" fmla="*/ 1 h 29"/>
                <a:gd name="T4" fmla="*/ 1 w 18"/>
                <a:gd name="T5" fmla="*/ 10 h 29"/>
                <a:gd name="T6" fmla="*/ 0 w 18"/>
                <a:gd name="T7" fmla="*/ 22 h 29"/>
                <a:gd name="T8" fmla="*/ 9 w 18"/>
                <a:gd name="T9" fmla="*/ 29 h 29"/>
                <a:gd name="T10" fmla="*/ 11 w 18"/>
                <a:gd name="T11" fmla="*/ 28 h 29"/>
                <a:gd name="T12" fmla="*/ 17 w 18"/>
                <a:gd name="T13" fmla="*/ 18 h 29"/>
                <a:gd name="T14" fmla="*/ 13 w 18"/>
                <a:gd name="T15" fmla="*/ 8 h 29"/>
                <a:gd name="T16" fmla="*/ 8 w 18"/>
                <a:gd name="T17" fmla="*/ 1 h 29"/>
                <a:gd name="T18" fmla="*/ 6 w 18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9">
                  <a:moveTo>
                    <a:pt x="6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2" y="4"/>
                    <a:pt x="1" y="7"/>
                    <a:pt x="1" y="10"/>
                  </a:cubicBezTo>
                  <a:cubicBezTo>
                    <a:pt x="0" y="14"/>
                    <a:pt x="0" y="18"/>
                    <a:pt x="0" y="22"/>
                  </a:cubicBezTo>
                  <a:cubicBezTo>
                    <a:pt x="1" y="26"/>
                    <a:pt x="5" y="29"/>
                    <a:pt x="9" y="29"/>
                  </a:cubicBezTo>
                  <a:cubicBezTo>
                    <a:pt x="10" y="29"/>
                    <a:pt x="10" y="29"/>
                    <a:pt x="11" y="28"/>
                  </a:cubicBezTo>
                  <a:cubicBezTo>
                    <a:pt x="16" y="27"/>
                    <a:pt x="18" y="22"/>
                    <a:pt x="17" y="18"/>
                  </a:cubicBezTo>
                  <a:cubicBezTo>
                    <a:pt x="17" y="14"/>
                    <a:pt x="15" y="11"/>
                    <a:pt x="13" y="8"/>
                  </a:cubicBezTo>
                  <a:cubicBezTo>
                    <a:pt x="12" y="5"/>
                    <a:pt x="11" y="3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5" name="Freeform 148"/>
            <p:cNvSpPr/>
            <p:nvPr/>
          </p:nvSpPr>
          <p:spPr bwMode="auto">
            <a:xfrm>
              <a:off x="7648576" y="3717926"/>
              <a:ext cx="47625" cy="90488"/>
            </a:xfrm>
            <a:custGeom>
              <a:avLst/>
              <a:gdLst>
                <a:gd name="T0" fmla="*/ 5 w 17"/>
                <a:gd name="T1" fmla="*/ 0 h 32"/>
                <a:gd name="T2" fmla="*/ 3 w 17"/>
                <a:gd name="T3" fmla="*/ 1 h 32"/>
                <a:gd name="T4" fmla="*/ 1 w 17"/>
                <a:gd name="T5" fmla="*/ 13 h 32"/>
                <a:gd name="T6" fmla="*/ 4 w 17"/>
                <a:gd name="T7" fmla="*/ 29 h 32"/>
                <a:gd name="T8" fmla="*/ 9 w 17"/>
                <a:gd name="T9" fmla="*/ 32 h 32"/>
                <a:gd name="T10" fmla="*/ 15 w 17"/>
                <a:gd name="T11" fmla="*/ 28 h 32"/>
                <a:gd name="T12" fmla="*/ 13 w 17"/>
                <a:gd name="T13" fmla="*/ 12 h 32"/>
                <a:gd name="T14" fmla="*/ 6 w 17"/>
                <a:gd name="T15" fmla="*/ 0 h 32"/>
                <a:gd name="T16" fmla="*/ 5 w 17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2">
                  <a:moveTo>
                    <a:pt x="5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1" y="5"/>
                    <a:pt x="1" y="9"/>
                    <a:pt x="1" y="13"/>
                  </a:cubicBezTo>
                  <a:cubicBezTo>
                    <a:pt x="1" y="19"/>
                    <a:pt x="0" y="24"/>
                    <a:pt x="4" y="29"/>
                  </a:cubicBezTo>
                  <a:cubicBezTo>
                    <a:pt x="5" y="31"/>
                    <a:pt x="7" y="32"/>
                    <a:pt x="9" y="32"/>
                  </a:cubicBezTo>
                  <a:cubicBezTo>
                    <a:pt x="11" y="32"/>
                    <a:pt x="13" y="30"/>
                    <a:pt x="15" y="28"/>
                  </a:cubicBezTo>
                  <a:cubicBezTo>
                    <a:pt x="17" y="23"/>
                    <a:pt x="15" y="17"/>
                    <a:pt x="13" y="12"/>
                  </a:cubicBezTo>
                  <a:cubicBezTo>
                    <a:pt x="12" y="7"/>
                    <a:pt x="10" y="2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6" name="Freeform 149"/>
            <p:cNvSpPr/>
            <p:nvPr/>
          </p:nvSpPr>
          <p:spPr bwMode="auto">
            <a:xfrm>
              <a:off x="7700963" y="3703638"/>
              <a:ext cx="79375" cy="146050"/>
            </a:xfrm>
            <a:custGeom>
              <a:avLst/>
              <a:gdLst>
                <a:gd name="T0" fmla="*/ 5 w 28"/>
                <a:gd name="T1" fmla="*/ 0 h 52"/>
                <a:gd name="T2" fmla="*/ 1 w 28"/>
                <a:gd name="T3" fmla="*/ 6 h 52"/>
                <a:gd name="T4" fmla="*/ 9 w 28"/>
                <a:gd name="T5" fmla="*/ 36 h 52"/>
                <a:gd name="T6" fmla="*/ 15 w 28"/>
                <a:gd name="T7" fmla="*/ 52 h 52"/>
                <a:gd name="T8" fmla="*/ 18 w 28"/>
                <a:gd name="T9" fmla="*/ 51 h 52"/>
                <a:gd name="T10" fmla="*/ 22 w 28"/>
                <a:gd name="T11" fmla="*/ 27 h 52"/>
                <a:gd name="T12" fmla="*/ 8 w 28"/>
                <a:gd name="T13" fmla="*/ 1 h 52"/>
                <a:gd name="T14" fmla="*/ 5 w 28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2">
                  <a:moveTo>
                    <a:pt x="5" y="0"/>
                  </a:moveTo>
                  <a:cubicBezTo>
                    <a:pt x="2" y="0"/>
                    <a:pt x="0" y="3"/>
                    <a:pt x="1" y="6"/>
                  </a:cubicBezTo>
                  <a:cubicBezTo>
                    <a:pt x="6" y="15"/>
                    <a:pt x="8" y="26"/>
                    <a:pt x="9" y="36"/>
                  </a:cubicBezTo>
                  <a:cubicBezTo>
                    <a:pt x="9" y="40"/>
                    <a:pt x="9" y="52"/>
                    <a:pt x="15" y="52"/>
                  </a:cubicBezTo>
                  <a:cubicBezTo>
                    <a:pt x="16" y="52"/>
                    <a:pt x="17" y="52"/>
                    <a:pt x="18" y="51"/>
                  </a:cubicBezTo>
                  <a:cubicBezTo>
                    <a:pt x="28" y="48"/>
                    <a:pt x="24" y="34"/>
                    <a:pt x="22" y="27"/>
                  </a:cubicBezTo>
                  <a:cubicBezTo>
                    <a:pt x="19" y="17"/>
                    <a:pt x="14" y="8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443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77" name="组合 1376"/>
          <p:cNvGrpSpPr/>
          <p:nvPr/>
        </p:nvGrpSpPr>
        <p:grpSpPr>
          <a:xfrm flipH="1">
            <a:off x="10826073" y="3314337"/>
            <a:ext cx="1263029" cy="2015970"/>
            <a:chOff x="1735138" y="3373438"/>
            <a:chExt cx="2055813" cy="3281363"/>
          </a:xfrm>
        </p:grpSpPr>
        <p:sp>
          <p:nvSpPr>
            <p:cNvPr id="1378" name="Freeform 150"/>
            <p:cNvSpPr/>
            <p:nvPr/>
          </p:nvSpPr>
          <p:spPr bwMode="auto">
            <a:xfrm>
              <a:off x="3255963" y="4486276"/>
              <a:ext cx="42863" cy="42863"/>
            </a:xfrm>
            <a:custGeom>
              <a:avLst/>
              <a:gdLst>
                <a:gd name="T0" fmla="*/ 13 w 15"/>
                <a:gd name="T1" fmla="*/ 10 h 15"/>
                <a:gd name="T2" fmla="*/ 12 w 15"/>
                <a:gd name="T3" fmla="*/ 12 h 15"/>
                <a:gd name="T4" fmla="*/ 8 w 15"/>
                <a:gd name="T5" fmla="*/ 15 h 15"/>
                <a:gd name="T6" fmla="*/ 0 w 15"/>
                <a:gd name="T7" fmla="*/ 11 h 15"/>
                <a:gd name="T8" fmla="*/ 7 w 15"/>
                <a:gd name="T9" fmla="*/ 0 h 15"/>
                <a:gd name="T10" fmla="*/ 8 w 15"/>
                <a:gd name="T11" fmla="*/ 0 h 15"/>
                <a:gd name="T12" fmla="*/ 11 w 15"/>
                <a:gd name="T13" fmla="*/ 1 h 15"/>
                <a:gd name="T14" fmla="*/ 12 w 15"/>
                <a:gd name="T15" fmla="*/ 1 h 15"/>
                <a:gd name="T16" fmla="*/ 13 w 15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13" y="10"/>
                  </a:moveTo>
                  <a:cubicBezTo>
                    <a:pt x="13" y="11"/>
                    <a:pt x="12" y="12"/>
                    <a:pt x="12" y="12"/>
                  </a:cubicBezTo>
                  <a:cubicBezTo>
                    <a:pt x="11" y="13"/>
                    <a:pt x="10" y="14"/>
                    <a:pt x="8" y="15"/>
                  </a:cubicBezTo>
                  <a:cubicBezTo>
                    <a:pt x="5" y="15"/>
                    <a:pt x="2" y="14"/>
                    <a:pt x="0" y="11"/>
                  </a:cubicBezTo>
                  <a:cubicBezTo>
                    <a:pt x="3" y="7"/>
                    <a:pt x="5" y="3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5" y="4"/>
                    <a:pt x="15" y="7"/>
                    <a:pt x="13" y="10"/>
                  </a:cubicBezTo>
                  <a:close/>
                </a:path>
              </a:pathLst>
            </a:custGeom>
            <a:solidFill>
              <a:srgbClr val="00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9" name="Freeform 151"/>
            <p:cNvSpPr/>
            <p:nvPr/>
          </p:nvSpPr>
          <p:spPr bwMode="auto">
            <a:xfrm>
              <a:off x="3287713" y="4405313"/>
              <a:ext cx="117475" cy="150813"/>
            </a:xfrm>
            <a:custGeom>
              <a:avLst/>
              <a:gdLst>
                <a:gd name="T0" fmla="*/ 30 w 42"/>
                <a:gd name="T1" fmla="*/ 9 h 54"/>
                <a:gd name="T2" fmla="*/ 27 w 42"/>
                <a:gd name="T3" fmla="*/ 50 h 54"/>
                <a:gd name="T4" fmla="*/ 2 w 42"/>
                <a:gd name="T5" fmla="*/ 39 h 54"/>
                <a:gd name="T6" fmla="*/ 1 w 42"/>
                <a:gd name="T7" fmla="*/ 30 h 54"/>
                <a:gd name="T8" fmla="*/ 0 w 42"/>
                <a:gd name="T9" fmla="*/ 30 h 54"/>
                <a:gd name="T10" fmla="*/ 0 w 42"/>
                <a:gd name="T11" fmla="*/ 29 h 54"/>
                <a:gd name="T12" fmla="*/ 30 w 42"/>
                <a:gd name="T13" fmla="*/ 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4">
                  <a:moveTo>
                    <a:pt x="30" y="9"/>
                  </a:moveTo>
                  <a:cubicBezTo>
                    <a:pt x="42" y="13"/>
                    <a:pt x="39" y="47"/>
                    <a:pt x="27" y="50"/>
                  </a:cubicBezTo>
                  <a:cubicBezTo>
                    <a:pt x="10" y="54"/>
                    <a:pt x="3" y="40"/>
                    <a:pt x="2" y="39"/>
                  </a:cubicBezTo>
                  <a:cubicBezTo>
                    <a:pt x="4" y="36"/>
                    <a:pt x="4" y="33"/>
                    <a:pt x="1" y="30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1" y="0"/>
                    <a:pt x="30" y="9"/>
                  </a:cubicBezTo>
                  <a:close/>
                </a:path>
              </a:pathLst>
            </a:custGeom>
            <a:solidFill>
              <a:srgbClr val="004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0" name="Freeform 152"/>
            <p:cNvSpPr/>
            <p:nvPr/>
          </p:nvSpPr>
          <p:spPr bwMode="auto">
            <a:xfrm>
              <a:off x="3168651" y="4518026"/>
              <a:ext cx="141288" cy="198438"/>
            </a:xfrm>
            <a:custGeom>
              <a:avLst/>
              <a:gdLst>
                <a:gd name="T0" fmla="*/ 23 w 50"/>
                <a:gd name="T1" fmla="*/ 11 h 71"/>
                <a:gd name="T2" fmla="*/ 22 w 50"/>
                <a:gd name="T3" fmla="*/ 11 h 71"/>
                <a:gd name="T4" fmla="*/ 31 w 50"/>
                <a:gd name="T5" fmla="*/ 0 h 71"/>
                <a:gd name="T6" fmla="*/ 39 w 50"/>
                <a:gd name="T7" fmla="*/ 4 h 71"/>
                <a:gd name="T8" fmla="*/ 43 w 50"/>
                <a:gd name="T9" fmla="*/ 1 h 71"/>
                <a:gd name="T10" fmla="*/ 43 w 50"/>
                <a:gd name="T11" fmla="*/ 2 h 71"/>
                <a:gd name="T12" fmla="*/ 49 w 50"/>
                <a:gd name="T13" fmla="*/ 41 h 71"/>
                <a:gd name="T14" fmla="*/ 30 w 50"/>
                <a:gd name="T15" fmla="*/ 70 h 71"/>
                <a:gd name="T16" fmla="*/ 29 w 50"/>
                <a:gd name="T17" fmla="*/ 71 h 71"/>
                <a:gd name="T18" fmla="*/ 6 w 50"/>
                <a:gd name="T19" fmla="*/ 56 h 71"/>
                <a:gd name="T20" fmla="*/ 23 w 50"/>
                <a:gd name="T21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1">
                  <a:moveTo>
                    <a:pt x="23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6" y="8"/>
                    <a:pt x="29" y="4"/>
                    <a:pt x="31" y="0"/>
                  </a:cubicBezTo>
                  <a:cubicBezTo>
                    <a:pt x="33" y="3"/>
                    <a:pt x="36" y="4"/>
                    <a:pt x="39" y="4"/>
                  </a:cubicBezTo>
                  <a:cubicBezTo>
                    <a:pt x="41" y="3"/>
                    <a:pt x="42" y="2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2"/>
                    <a:pt x="50" y="22"/>
                    <a:pt x="49" y="41"/>
                  </a:cubicBezTo>
                  <a:cubicBezTo>
                    <a:pt x="48" y="66"/>
                    <a:pt x="30" y="70"/>
                    <a:pt x="30" y="7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1" y="66"/>
                    <a:pt x="13" y="61"/>
                    <a:pt x="6" y="56"/>
                  </a:cubicBezTo>
                  <a:cubicBezTo>
                    <a:pt x="5" y="52"/>
                    <a:pt x="0" y="37"/>
                    <a:pt x="23" y="11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1" name="Freeform 153"/>
            <p:cNvSpPr/>
            <p:nvPr/>
          </p:nvSpPr>
          <p:spPr bwMode="auto">
            <a:xfrm>
              <a:off x="1933576" y="5689601"/>
              <a:ext cx="50800" cy="50800"/>
            </a:xfrm>
            <a:custGeom>
              <a:avLst/>
              <a:gdLst>
                <a:gd name="T0" fmla="*/ 18 w 18"/>
                <a:gd name="T1" fmla="*/ 8 h 18"/>
                <a:gd name="T2" fmla="*/ 10 w 18"/>
                <a:gd name="T3" fmla="*/ 18 h 18"/>
                <a:gd name="T4" fmla="*/ 0 w 18"/>
                <a:gd name="T5" fmla="*/ 10 h 18"/>
                <a:gd name="T6" fmla="*/ 8 w 18"/>
                <a:gd name="T7" fmla="*/ 0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13"/>
                    <a:pt x="15" y="17"/>
                    <a:pt x="10" y="18"/>
                  </a:cubicBezTo>
                  <a:cubicBezTo>
                    <a:pt x="5" y="18"/>
                    <a:pt x="1" y="15"/>
                    <a:pt x="0" y="10"/>
                  </a:cubicBezTo>
                  <a:cubicBezTo>
                    <a:pt x="0" y="5"/>
                    <a:pt x="3" y="1"/>
                    <a:pt x="8" y="0"/>
                  </a:cubicBezTo>
                  <a:cubicBezTo>
                    <a:pt x="13" y="0"/>
                    <a:pt x="17" y="3"/>
                    <a:pt x="18" y="8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2" name="Freeform 154"/>
            <p:cNvSpPr/>
            <p:nvPr/>
          </p:nvSpPr>
          <p:spPr bwMode="auto">
            <a:xfrm>
              <a:off x="1860551" y="5759451"/>
              <a:ext cx="50800" cy="50800"/>
            </a:xfrm>
            <a:custGeom>
              <a:avLst/>
              <a:gdLst>
                <a:gd name="T0" fmla="*/ 17 w 18"/>
                <a:gd name="T1" fmla="*/ 9 h 18"/>
                <a:gd name="T2" fmla="*/ 10 w 18"/>
                <a:gd name="T3" fmla="*/ 18 h 18"/>
                <a:gd name="T4" fmla="*/ 0 w 18"/>
                <a:gd name="T5" fmla="*/ 10 h 18"/>
                <a:gd name="T6" fmla="*/ 8 w 18"/>
                <a:gd name="T7" fmla="*/ 1 h 18"/>
                <a:gd name="T8" fmla="*/ 17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7" y="9"/>
                  </a:moveTo>
                  <a:cubicBezTo>
                    <a:pt x="18" y="13"/>
                    <a:pt x="14" y="18"/>
                    <a:pt x="10" y="18"/>
                  </a:cubicBezTo>
                  <a:cubicBezTo>
                    <a:pt x="5" y="18"/>
                    <a:pt x="1" y="15"/>
                    <a:pt x="0" y="10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3" y="0"/>
                    <a:pt x="17" y="4"/>
                    <a:pt x="17" y="9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3" name="Freeform 155"/>
            <p:cNvSpPr/>
            <p:nvPr/>
          </p:nvSpPr>
          <p:spPr bwMode="auto">
            <a:xfrm>
              <a:off x="1800226" y="5840413"/>
              <a:ext cx="49213" cy="50800"/>
            </a:xfrm>
            <a:custGeom>
              <a:avLst/>
              <a:gdLst>
                <a:gd name="T0" fmla="*/ 18 w 18"/>
                <a:gd name="T1" fmla="*/ 8 h 18"/>
                <a:gd name="T2" fmla="*/ 10 w 18"/>
                <a:gd name="T3" fmla="*/ 17 h 18"/>
                <a:gd name="T4" fmla="*/ 0 w 18"/>
                <a:gd name="T5" fmla="*/ 10 h 18"/>
                <a:gd name="T6" fmla="*/ 8 w 18"/>
                <a:gd name="T7" fmla="*/ 0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13"/>
                    <a:pt x="14" y="17"/>
                    <a:pt x="10" y="17"/>
                  </a:cubicBezTo>
                  <a:cubicBezTo>
                    <a:pt x="5" y="18"/>
                    <a:pt x="1" y="14"/>
                    <a:pt x="0" y="10"/>
                  </a:cubicBezTo>
                  <a:cubicBezTo>
                    <a:pt x="0" y="5"/>
                    <a:pt x="3" y="1"/>
                    <a:pt x="8" y="0"/>
                  </a:cubicBezTo>
                  <a:cubicBezTo>
                    <a:pt x="13" y="0"/>
                    <a:pt x="17" y="3"/>
                    <a:pt x="18" y="8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4" name="Freeform 156"/>
            <p:cNvSpPr/>
            <p:nvPr/>
          </p:nvSpPr>
          <p:spPr bwMode="auto">
            <a:xfrm>
              <a:off x="1760538" y="5930901"/>
              <a:ext cx="52388" cy="50800"/>
            </a:xfrm>
            <a:custGeom>
              <a:avLst/>
              <a:gdLst>
                <a:gd name="T0" fmla="*/ 18 w 19"/>
                <a:gd name="T1" fmla="*/ 8 h 18"/>
                <a:gd name="T2" fmla="*/ 10 w 19"/>
                <a:gd name="T3" fmla="*/ 18 h 18"/>
                <a:gd name="T4" fmla="*/ 1 w 19"/>
                <a:gd name="T5" fmla="*/ 10 h 18"/>
                <a:gd name="T6" fmla="*/ 9 w 19"/>
                <a:gd name="T7" fmla="*/ 0 h 18"/>
                <a:gd name="T8" fmla="*/ 18 w 19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8" y="8"/>
                  </a:moveTo>
                  <a:cubicBezTo>
                    <a:pt x="19" y="13"/>
                    <a:pt x="15" y="17"/>
                    <a:pt x="10" y="18"/>
                  </a:cubicBezTo>
                  <a:cubicBezTo>
                    <a:pt x="6" y="18"/>
                    <a:pt x="1" y="15"/>
                    <a:pt x="1" y="10"/>
                  </a:cubicBezTo>
                  <a:cubicBezTo>
                    <a:pt x="0" y="5"/>
                    <a:pt x="4" y="1"/>
                    <a:pt x="9" y="0"/>
                  </a:cubicBezTo>
                  <a:cubicBezTo>
                    <a:pt x="14" y="0"/>
                    <a:pt x="18" y="4"/>
                    <a:pt x="18" y="8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5" name="Freeform 157"/>
            <p:cNvSpPr/>
            <p:nvPr/>
          </p:nvSpPr>
          <p:spPr bwMode="auto">
            <a:xfrm>
              <a:off x="2847976" y="6508751"/>
              <a:ext cx="63500" cy="61913"/>
            </a:xfrm>
            <a:custGeom>
              <a:avLst/>
              <a:gdLst>
                <a:gd name="T0" fmla="*/ 20 w 23"/>
                <a:gd name="T1" fmla="*/ 5 h 22"/>
                <a:gd name="T2" fmla="*/ 17 w 23"/>
                <a:gd name="T3" fmla="*/ 19 h 22"/>
                <a:gd name="T4" fmla="*/ 3 w 23"/>
                <a:gd name="T5" fmla="*/ 16 h 22"/>
                <a:gd name="T6" fmla="*/ 6 w 23"/>
                <a:gd name="T7" fmla="*/ 3 h 22"/>
                <a:gd name="T8" fmla="*/ 20 w 23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23" y="10"/>
                    <a:pt x="21" y="16"/>
                    <a:pt x="17" y="19"/>
                  </a:cubicBezTo>
                  <a:cubicBezTo>
                    <a:pt x="12" y="22"/>
                    <a:pt x="6" y="21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7" y="1"/>
                    <a:pt x="20" y="5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6" name="Freeform 158"/>
            <p:cNvSpPr/>
            <p:nvPr/>
          </p:nvSpPr>
          <p:spPr bwMode="auto">
            <a:xfrm>
              <a:off x="2955926" y="6542088"/>
              <a:ext cx="65088" cy="61913"/>
            </a:xfrm>
            <a:custGeom>
              <a:avLst/>
              <a:gdLst>
                <a:gd name="T0" fmla="*/ 20 w 23"/>
                <a:gd name="T1" fmla="*/ 5 h 22"/>
                <a:gd name="T2" fmla="*/ 17 w 23"/>
                <a:gd name="T3" fmla="*/ 19 h 22"/>
                <a:gd name="T4" fmla="*/ 3 w 23"/>
                <a:gd name="T5" fmla="*/ 16 h 22"/>
                <a:gd name="T6" fmla="*/ 6 w 23"/>
                <a:gd name="T7" fmla="*/ 3 h 22"/>
                <a:gd name="T8" fmla="*/ 20 w 23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23" y="10"/>
                    <a:pt x="22" y="16"/>
                    <a:pt x="17" y="19"/>
                  </a:cubicBezTo>
                  <a:cubicBezTo>
                    <a:pt x="13" y="22"/>
                    <a:pt x="6" y="21"/>
                    <a:pt x="3" y="16"/>
                  </a:cubicBezTo>
                  <a:cubicBezTo>
                    <a:pt x="0" y="12"/>
                    <a:pt x="2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7" name="Freeform 159"/>
            <p:cNvSpPr/>
            <p:nvPr/>
          </p:nvSpPr>
          <p:spPr bwMode="auto">
            <a:xfrm>
              <a:off x="3068638" y="6557963"/>
              <a:ext cx="61913" cy="61913"/>
            </a:xfrm>
            <a:custGeom>
              <a:avLst/>
              <a:gdLst>
                <a:gd name="T0" fmla="*/ 19 w 22"/>
                <a:gd name="T1" fmla="*/ 6 h 22"/>
                <a:gd name="T2" fmla="*/ 17 w 22"/>
                <a:gd name="T3" fmla="*/ 19 h 22"/>
                <a:gd name="T4" fmla="*/ 3 w 22"/>
                <a:gd name="T5" fmla="*/ 17 h 22"/>
                <a:gd name="T6" fmla="*/ 6 w 22"/>
                <a:gd name="T7" fmla="*/ 3 h 22"/>
                <a:gd name="T8" fmla="*/ 19 w 22"/>
                <a:gd name="T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9" y="6"/>
                  </a:moveTo>
                  <a:cubicBezTo>
                    <a:pt x="22" y="10"/>
                    <a:pt x="21" y="16"/>
                    <a:pt x="17" y="19"/>
                  </a:cubicBezTo>
                  <a:cubicBezTo>
                    <a:pt x="12" y="22"/>
                    <a:pt x="6" y="21"/>
                    <a:pt x="3" y="17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1"/>
                    <a:pt x="19" y="6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8" name="Freeform 160"/>
            <p:cNvSpPr/>
            <p:nvPr/>
          </p:nvSpPr>
          <p:spPr bwMode="auto">
            <a:xfrm>
              <a:off x="3178176" y="6546851"/>
              <a:ext cx="63500" cy="61913"/>
            </a:xfrm>
            <a:custGeom>
              <a:avLst/>
              <a:gdLst>
                <a:gd name="T0" fmla="*/ 20 w 23"/>
                <a:gd name="T1" fmla="*/ 5 h 22"/>
                <a:gd name="T2" fmla="*/ 17 w 23"/>
                <a:gd name="T3" fmla="*/ 19 h 22"/>
                <a:gd name="T4" fmla="*/ 3 w 23"/>
                <a:gd name="T5" fmla="*/ 16 h 22"/>
                <a:gd name="T6" fmla="*/ 6 w 23"/>
                <a:gd name="T7" fmla="*/ 3 h 22"/>
                <a:gd name="T8" fmla="*/ 20 w 23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23" y="10"/>
                    <a:pt x="21" y="16"/>
                    <a:pt x="17" y="19"/>
                  </a:cubicBezTo>
                  <a:cubicBezTo>
                    <a:pt x="12" y="22"/>
                    <a:pt x="6" y="21"/>
                    <a:pt x="3" y="16"/>
                  </a:cubicBezTo>
                  <a:cubicBezTo>
                    <a:pt x="0" y="12"/>
                    <a:pt x="2" y="6"/>
                    <a:pt x="6" y="3"/>
                  </a:cubicBezTo>
                  <a:cubicBezTo>
                    <a:pt x="10" y="0"/>
                    <a:pt x="17" y="1"/>
                    <a:pt x="20" y="5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9" name="Freeform 161"/>
            <p:cNvSpPr>
              <a:spLocks noEditPoints="1"/>
            </p:cNvSpPr>
            <p:nvPr/>
          </p:nvSpPr>
          <p:spPr bwMode="auto">
            <a:xfrm>
              <a:off x="3138488" y="6534151"/>
              <a:ext cx="134938" cy="106363"/>
            </a:xfrm>
            <a:custGeom>
              <a:avLst/>
              <a:gdLst>
                <a:gd name="T0" fmla="*/ 6 w 48"/>
                <a:gd name="T1" fmla="*/ 16 h 38"/>
                <a:gd name="T2" fmla="*/ 3 w 48"/>
                <a:gd name="T3" fmla="*/ 9 h 38"/>
                <a:gd name="T4" fmla="*/ 0 w 48"/>
                <a:gd name="T5" fmla="*/ 6 h 38"/>
                <a:gd name="T6" fmla="*/ 0 w 48"/>
                <a:gd name="T7" fmla="*/ 5 h 38"/>
                <a:gd name="T8" fmla="*/ 36 w 48"/>
                <a:gd name="T9" fmla="*/ 0 h 38"/>
                <a:gd name="T10" fmla="*/ 42 w 48"/>
                <a:gd name="T11" fmla="*/ 5 h 38"/>
                <a:gd name="T12" fmla="*/ 37 w 48"/>
                <a:gd name="T13" fmla="*/ 32 h 38"/>
                <a:gd name="T14" fmla="*/ 9 w 48"/>
                <a:gd name="T15" fmla="*/ 27 h 38"/>
                <a:gd name="T16" fmla="*/ 6 w 48"/>
                <a:gd name="T17" fmla="*/ 20 h 38"/>
                <a:gd name="T18" fmla="*/ 6 w 48"/>
                <a:gd name="T19" fmla="*/ 16 h 38"/>
                <a:gd name="T20" fmla="*/ 6 w 48"/>
                <a:gd name="T21" fmla="*/ 16 h 38"/>
                <a:gd name="T22" fmla="*/ 31 w 48"/>
                <a:gd name="T23" fmla="*/ 24 h 38"/>
                <a:gd name="T24" fmla="*/ 34 w 48"/>
                <a:gd name="T25" fmla="*/ 10 h 38"/>
                <a:gd name="T26" fmla="*/ 20 w 48"/>
                <a:gd name="T27" fmla="*/ 8 h 38"/>
                <a:gd name="T28" fmla="*/ 17 w 48"/>
                <a:gd name="T29" fmla="*/ 21 h 38"/>
                <a:gd name="T30" fmla="*/ 31 w 48"/>
                <a:gd name="T31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38">
                  <a:moveTo>
                    <a:pt x="6" y="16"/>
                  </a:moveTo>
                  <a:cubicBezTo>
                    <a:pt x="5" y="13"/>
                    <a:pt x="4" y="11"/>
                    <a:pt x="3" y="9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5"/>
                    <a:pt x="27" y="3"/>
                    <a:pt x="36" y="0"/>
                  </a:cubicBezTo>
                  <a:cubicBezTo>
                    <a:pt x="39" y="1"/>
                    <a:pt x="40" y="2"/>
                    <a:pt x="42" y="5"/>
                  </a:cubicBezTo>
                  <a:cubicBezTo>
                    <a:pt x="48" y="14"/>
                    <a:pt x="46" y="26"/>
                    <a:pt x="37" y="32"/>
                  </a:cubicBezTo>
                  <a:cubicBezTo>
                    <a:pt x="28" y="38"/>
                    <a:pt x="15" y="36"/>
                    <a:pt x="9" y="27"/>
                  </a:cubicBezTo>
                  <a:cubicBezTo>
                    <a:pt x="8" y="25"/>
                    <a:pt x="7" y="23"/>
                    <a:pt x="6" y="20"/>
                  </a:cubicBezTo>
                  <a:cubicBezTo>
                    <a:pt x="6" y="19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31" y="24"/>
                  </a:moveTo>
                  <a:cubicBezTo>
                    <a:pt x="35" y="21"/>
                    <a:pt x="37" y="15"/>
                    <a:pt x="34" y="10"/>
                  </a:cubicBezTo>
                  <a:cubicBezTo>
                    <a:pt x="31" y="6"/>
                    <a:pt x="24" y="5"/>
                    <a:pt x="20" y="8"/>
                  </a:cubicBezTo>
                  <a:cubicBezTo>
                    <a:pt x="16" y="11"/>
                    <a:pt x="14" y="17"/>
                    <a:pt x="17" y="21"/>
                  </a:cubicBezTo>
                  <a:cubicBezTo>
                    <a:pt x="20" y="26"/>
                    <a:pt x="26" y="27"/>
                    <a:pt x="31" y="24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0" name="Freeform 162"/>
            <p:cNvSpPr>
              <a:spLocks noEditPoints="1"/>
            </p:cNvSpPr>
            <p:nvPr/>
          </p:nvSpPr>
          <p:spPr bwMode="auto">
            <a:xfrm>
              <a:off x="3043238" y="6545263"/>
              <a:ext cx="112713" cy="109538"/>
            </a:xfrm>
            <a:custGeom>
              <a:avLst/>
              <a:gdLst>
                <a:gd name="T0" fmla="*/ 40 w 40"/>
                <a:gd name="T1" fmla="*/ 12 h 39"/>
                <a:gd name="T2" fmla="*/ 40 w 40"/>
                <a:gd name="T3" fmla="*/ 16 h 39"/>
                <a:gd name="T4" fmla="*/ 31 w 40"/>
                <a:gd name="T5" fmla="*/ 33 h 39"/>
                <a:gd name="T6" fmla="*/ 4 w 40"/>
                <a:gd name="T7" fmla="*/ 27 h 39"/>
                <a:gd name="T8" fmla="*/ 1 w 40"/>
                <a:gd name="T9" fmla="*/ 12 h 39"/>
                <a:gd name="T10" fmla="*/ 7 w 40"/>
                <a:gd name="T11" fmla="*/ 1 h 39"/>
                <a:gd name="T12" fmla="*/ 8 w 40"/>
                <a:gd name="T13" fmla="*/ 0 h 39"/>
                <a:gd name="T14" fmla="*/ 34 w 40"/>
                <a:gd name="T15" fmla="*/ 1 h 39"/>
                <a:gd name="T16" fmla="*/ 34 w 40"/>
                <a:gd name="T17" fmla="*/ 2 h 39"/>
                <a:gd name="T18" fmla="*/ 37 w 40"/>
                <a:gd name="T19" fmla="*/ 5 h 39"/>
                <a:gd name="T20" fmla="*/ 40 w 40"/>
                <a:gd name="T21" fmla="*/ 12 h 39"/>
                <a:gd name="T22" fmla="*/ 40 w 40"/>
                <a:gd name="T23" fmla="*/ 12 h 39"/>
                <a:gd name="T24" fmla="*/ 26 w 40"/>
                <a:gd name="T25" fmla="*/ 24 h 39"/>
                <a:gd name="T26" fmla="*/ 28 w 40"/>
                <a:gd name="T27" fmla="*/ 11 h 39"/>
                <a:gd name="T28" fmla="*/ 15 w 40"/>
                <a:gd name="T29" fmla="*/ 8 h 39"/>
                <a:gd name="T30" fmla="*/ 12 w 40"/>
                <a:gd name="T31" fmla="*/ 22 h 39"/>
                <a:gd name="T32" fmla="*/ 26 w 40"/>
                <a:gd name="T33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39">
                  <a:moveTo>
                    <a:pt x="40" y="12"/>
                  </a:moveTo>
                  <a:cubicBezTo>
                    <a:pt x="40" y="13"/>
                    <a:pt x="40" y="15"/>
                    <a:pt x="40" y="16"/>
                  </a:cubicBezTo>
                  <a:cubicBezTo>
                    <a:pt x="40" y="23"/>
                    <a:pt x="37" y="29"/>
                    <a:pt x="31" y="33"/>
                  </a:cubicBezTo>
                  <a:cubicBezTo>
                    <a:pt x="22" y="39"/>
                    <a:pt x="10" y="36"/>
                    <a:pt x="4" y="27"/>
                  </a:cubicBezTo>
                  <a:cubicBezTo>
                    <a:pt x="1" y="23"/>
                    <a:pt x="0" y="17"/>
                    <a:pt x="1" y="12"/>
                  </a:cubicBezTo>
                  <a:cubicBezTo>
                    <a:pt x="2" y="8"/>
                    <a:pt x="4" y="4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7" y="1"/>
                    <a:pt x="26" y="2"/>
                    <a:pt x="34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3"/>
                    <a:pt x="36" y="4"/>
                    <a:pt x="37" y="5"/>
                  </a:cubicBezTo>
                  <a:cubicBezTo>
                    <a:pt x="38" y="7"/>
                    <a:pt x="39" y="9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moveTo>
                    <a:pt x="26" y="24"/>
                  </a:moveTo>
                  <a:cubicBezTo>
                    <a:pt x="30" y="21"/>
                    <a:pt x="31" y="15"/>
                    <a:pt x="28" y="11"/>
                  </a:cubicBezTo>
                  <a:cubicBezTo>
                    <a:pt x="25" y="6"/>
                    <a:pt x="19" y="5"/>
                    <a:pt x="15" y="8"/>
                  </a:cubicBezTo>
                  <a:cubicBezTo>
                    <a:pt x="10" y="11"/>
                    <a:pt x="9" y="17"/>
                    <a:pt x="12" y="22"/>
                  </a:cubicBezTo>
                  <a:cubicBezTo>
                    <a:pt x="15" y="26"/>
                    <a:pt x="21" y="27"/>
                    <a:pt x="26" y="24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1" name="Freeform 163"/>
            <p:cNvSpPr>
              <a:spLocks noEditPoints="1"/>
            </p:cNvSpPr>
            <p:nvPr/>
          </p:nvSpPr>
          <p:spPr bwMode="auto">
            <a:xfrm>
              <a:off x="2925763" y="6527801"/>
              <a:ext cx="139700" cy="106363"/>
            </a:xfrm>
            <a:custGeom>
              <a:avLst/>
              <a:gdLst>
                <a:gd name="T0" fmla="*/ 42 w 50"/>
                <a:gd name="T1" fmla="*/ 18 h 38"/>
                <a:gd name="T2" fmla="*/ 34 w 50"/>
                <a:gd name="T3" fmla="*/ 32 h 38"/>
                <a:gd name="T4" fmla="*/ 6 w 50"/>
                <a:gd name="T5" fmla="*/ 27 h 38"/>
                <a:gd name="T6" fmla="*/ 11 w 50"/>
                <a:gd name="T7" fmla="*/ 0 h 38"/>
                <a:gd name="T8" fmla="*/ 50 w 50"/>
                <a:gd name="T9" fmla="*/ 6 h 38"/>
                <a:gd name="T10" fmla="*/ 49 w 50"/>
                <a:gd name="T11" fmla="*/ 7 h 38"/>
                <a:gd name="T12" fmla="*/ 43 w 50"/>
                <a:gd name="T13" fmla="*/ 18 h 38"/>
                <a:gd name="T14" fmla="*/ 42 w 50"/>
                <a:gd name="T15" fmla="*/ 18 h 38"/>
                <a:gd name="T16" fmla="*/ 28 w 50"/>
                <a:gd name="T17" fmla="*/ 24 h 38"/>
                <a:gd name="T18" fmla="*/ 31 w 50"/>
                <a:gd name="T19" fmla="*/ 10 h 38"/>
                <a:gd name="T20" fmla="*/ 17 w 50"/>
                <a:gd name="T21" fmla="*/ 8 h 38"/>
                <a:gd name="T22" fmla="*/ 14 w 50"/>
                <a:gd name="T23" fmla="*/ 21 h 38"/>
                <a:gd name="T24" fmla="*/ 28 w 50"/>
                <a:gd name="T25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8">
                  <a:moveTo>
                    <a:pt x="42" y="18"/>
                  </a:moveTo>
                  <a:cubicBezTo>
                    <a:pt x="42" y="24"/>
                    <a:pt x="39" y="29"/>
                    <a:pt x="34" y="32"/>
                  </a:cubicBezTo>
                  <a:cubicBezTo>
                    <a:pt x="25" y="38"/>
                    <a:pt x="12" y="36"/>
                    <a:pt x="6" y="27"/>
                  </a:cubicBezTo>
                  <a:cubicBezTo>
                    <a:pt x="0" y="18"/>
                    <a:pt x="2" y="6"/>
                    <a:pt x="11" y="0"/>
                  </a:cubicBezTo>
                  <a:cubicBezTo>
                    <a:pt x="23" y="3"/>
                    <a:pt x="36" y="5"/>
                    <a:pt x="50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6" y="10"/>
                    <a:pt x="44" y="14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28" y="24"/>
                  </a:moveTo>
                  <a:cubicBezTo>
                    <a:pt x="33" y="21"/>
                    <a:pt x="34" y="15"/>
                    <a:pt x="31" y="10"/>
                  </a:cubicBezTo>
                  <a:cubicBezTo>
                    <a:pt x="28" y="6"/>
                    <a:pt x="22" y="5"/>
                    <a:pt x="17" y="8"/>
                  </a:cubicBezTo>
                  <a:cubicBezTo>
                    <a:pt x="13" y="11"/>
                    <a:pt x="11" y="17"/>
                    <a:pt x="14" y="21"/>
                  </a:cubicBezTo>
                  <a:cubicBezTo>
                    <a:pt x="17" y="26"/>
                    <a:pt x="24" y="27"/>
                    <a:pt x="28" y="24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2" name="Freeform 164"/>
            <p:cNvSpPr>
              <a:spLocks noEditPoints="1"/>
            </p:cNvSpPr>
            <p:nvPr/>
          </p:nvSpPr>
          <p:spPr bwMode="auto">
            <a:xfrm>
              <a:off x="2819401" y="6488113"/>
              <a:ext cx="123825" cy="112713"/>
            </a:xfrm>
            <a:custGeom>
              <a:avLst/>
              <a:gdLst>
                <a:gd name="T0" fmla="*/ 41 w 44"/>
                <a:gd name="T1" fmla="*/ 12 h 40"/>
                <a:gd name="T2" fmla="*/ 33 w 44"/>
                <a:gd name="T3" fmla="*/ 34 h 40"/>
                <a:gd name="T4" fmla="*/ 6 w 44"/>
                <a:gd name="T5" fmla="*/ 28 h 40"/>
                <a:gd name="T6" fmla="*/ 11 w 44"/>
                <a:gd name="T7" fmla="*/ 1 h 40"/>
                <a:gd name="T8" fmla="*/ 13 w 44"/>
                <a:gd name="T9" fmla="*/ 0 h 40"/>
                <a:gd name="T10" fmla="*/ 41 w 44"/>
                <a:gd name="T11" fmla="*/ 12 h 40"/>
                <a:gd name="T12" fmla="*/ 27 w 44"/>
                <a:gd name="T13" fmla="*/ 26 h 40"/>
                <a:gd name="T14" fmla="*/ 30 w 44"/>
                <a:gd name="T15" fmla="*/ 12 h 40"/>
                <a:gd name="T16" fmla="*/ 16 w 44"/>
                <a:gd name="T17" fmla="*/ 10 h 40"/>
                <a:gd name="T18" fmla="*/ 13 w 44"/>
                <a:gd name="T19" fmla="*/ 23 h 40"/>
                <a:gd name="T20" fmla="*/ 27 w 44"/>
                <a:gd name="T21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0">
                  <a:moveTo>
                    <a:pt x="41" y="12"/>
                  </a:moveTo>
                  <a:cubicBezTo>
                    <a:pt x="44" y="20"/>
                    <a:pt x="41" y="29"/>
                    <a:pt x="33" y="34"/>
                  </a:cubicBezTo>
                  <a:cubicBezTo>
                    <a:pt x="24" y="40"/>
                    <a:pt x="12" y="38"/>
                    <a:pt x="6" y="28"/>
                  </a:cubicBezTo>
                  <a:cubicBezTo>
                    <a:pt x="0" y="19"/>
                    <a:pt x="2" y="7"/>
                    <a:pt x="11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20" y="4"/>
                    <a:pt x="30" y="8"/>
                    <a:pt x="41" y="12"/>
                  </a:cubicBezTo>
                  <a:moveTo>
                    <a:pt x="27" y="26"/>
                  </a:moveTo>
                  <a:cubicBezTo>
                    <a:pt x="31" y="23"/>
                    <a:pt x="33" y="17"/>
                    <a:pt x="30" y="12"/>
                  </a:cubicBezTo>
                  <a:cubicBezTo>
                    <a:pt x="27" y="8"/>
                    <a:pt x="20" y="7"/>
                    <a:pt x="16" y="10"/>
                  </a:cubicBezTo>
                  <a:cubicBezTo>
                    <a:pt x="11" y="13"/>
                    <a:pt x="10" y="19"/>
                    <a:pt x="13" y="23"/>
                  </a:cubicBezTo>
                  <a:cubicBezTo>
                    <a:pt x="16" y="28"/>
                    <a:pt x="22" y="29"/>
                    <a:pt x="27" y="26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3" name="Freeform 165"/>
            <p:cNvSpPr>
              <a:spLocks noEditPoints="1"/>
            </p:cNvSpPr>
            <p:nvPr/>
          </p:nvSpPr>
          <p:spPr bwMode="auto">
            <a:xfrm>
              <a:off x="1735138" y="5905501"/>
              <a:ext cx="103188" cy="103188"/>
            </a:xfrm>
            <a:custGeom>
              <a:avLst/>
              <a:gdLst>
                <a:gd name="T0" fmla="*/ 27 w 37"/>
                <a:gd name="T1" fmla="*/ 3 h 37"/>
                <a:gd name="T2" fmla="*/ 34 w 37"/>
                <a:gd name="T3" fmla="*/ 3 h 37"/>
                <a:gd name="T4" fmla="*/ 37 w 37"/>
                <a:gd name="T5" fmla="*/ 3 h 37"/>
                <a:gd name="T6" fmla="*/ 29 w 37"/>
                <a:gd name="T7" fmla="*/ 32 h 37"/>
                <a:gd name="T8" fmla="*/ 29 w 37"/>
                <a:gd name="T9" fmla="*/ 32 h 37"/>
                <a:gd name="T10" fmla="*/ 20 w 37"/>
                <a:gd name="T11" fmla="*/ 36 h 37"/>
                <a:gd name="T12" fmla="*/ 1 w 37"/>
                <a:gd name="T13" fmla="*/ 20 h 37"/>
                <a:gd name="T14" fmla="*/ 17 w 37"/>
                <a:gd name="T15" fmla="*/ 1 h 37"/>
                <a:gd name="T16" fmla="*/ 24 w 37"/>
                <a:gd name="T17" fmla="*/ 1 h 37"/>
                <a:gd name="T18" fmla="*/ 27 w 37"/>
                <a:gd name="T19" fmla="*/ 3 h 37"/>
                <a:gd name="T20" fmla="*/ 19 w 37"/>
                <a:gd name="T21" fmla="*/ 27 h 37"/>
                <a:gd name="T22" fmla="*/ 27 w 37"/>
                <a:gd name="T23" fmla="*/ 17 h 37"/>
                <a:gd name="T24" fmla="*/ 18 w 37"/>
                <a:gd name="T25" fmla="*/ 9 h 37"/>
                <a:gd name="T26" fmla="*/ 10 w 37"/>
                <a:gd name="T27" fmla="*/ 19 h 37"/>
                <a:gd name="T28" fmla="*/ 19 w 37"/>
                <a:gd name="T2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37">
                  <a:moveTo>
                    <a:pt x="27" y="3"/>
                  </a:moveTo>
                  <a:cubicBezTo>
                    <a:pt x="29" y="3"/>
                    <a:pt x="31" y="3"/>
                    <a:pt x="34" y="3"/>
                  </a:cubicBezTo>
                  <a:cubicBezTo>
                    <a:pt x="35" y="3"/>
                    <a:pt x="36" y="3"/>
                    <a:pt x="37" y="3"/>
                  </a:cubicBezTo>
                  <a:cubicBezTo>
                    <a:pt x="32" y="12"/>
                    <a:pt x="29" y="23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7" y="34"/>
                    <a:pt x="24" y="35"/>
                    <a:pt x="20" y="36"/>
                  </a:cubicBezTo>
                  <a:cubicBezTo>
                    <a:pt x="11" y="37"/>
                    <a:pt x="2" y="29"/>
                    <a:pt x="1" y="20"/>
                  </a:cubicBezTo>
                  <a:cubicBezTo>
                    <a:pt x="0" y="10"/>
                    <a:pt x="7" y="2"/>
                    <a:pt x="17" y="1"/>
                  </a:cubicBezTo>
                  <a:cubicBezTo>
                    <a:pt x="19" y="0"/>
                    <a:pt x="22" y="1"/>
                    <a:pt x="24" y="1"/>
                  </a:cubicBezTo>
                  <a:cubicBezTo>
                    <a:pt x="25" y="2"/>
                    <a:pt x="26" y="2"/>
                    <a:pt x="27" y="3"/>
                  </a:cubicBezTo>
                  <a:moveTo>
                    <a:pt x="19" y="27"/>
                  </a:moveTo>
                  <a:cubicBezTo>
                    <a:pt x="24" y="26"/>
                    <a:pt x="28" y="22"/>
                    <a:pt x="27" y="17"/>
                  </a:cubicBezTo>
                  <a:cubicBezTo>
                    <a:pt x="27" y="13"/>
                    <a:pt x="23" y="9"/>
                    <a:pt x="18" y="9"/>
                  </a:cubicBezTo>
                  <a:cubicBezTo>
                    <a:pt x="13" y="10"/>
                    <a:pt x="9" y="14"/>
                    <a:pt x="10" y="19"/>
                  </a:cubicBezTo>
                  <a:cubicBezTo>
                    <a:pt x="10" y="24"/>
                    <a:pt x="15" y="27"/>
                    <a:pt x="19" y="27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4" name="Freeform 166"/>
            <p:cNvSpPr>
              <a:spLocks noEditPoints="1"/>
            </p:cNvSpPr>
            <p:nvPr/>
          </p:nvSpPr>
          <p:spPr bwMode="auto">
            <a:xfrm>
              <a:off x="1771651" y="5813426"/>
              <a:ext cx="100013" cy="100013"/>
            </a:xfrm>
            <a:custGeom>
              <a:avLst/>
              <a:gdLst>
                <a:gd name="T0" fmla="*/ 36 w 36"/>
                <a:gd name="T1" fmla="*/ 15 h 36"/>
                <a:gd name="T2" fmla="*/ 24 w 36"/>
                <a:gd name="T3" fmla="*/ 36 h 36"/>
                <a:gd name="T4" fmla="*/ 21 w 36"/>
                <a:gd name="T5" fmla="*/ 36 h 36"/>
                <a:gd name="T6" fmla="*/ 14 w 36"/>
                <a:gd name="T7" fmla="*/ 36 h 36"/>
                <a:gd name="T8" fmla="*/ 11 w 36"/>
                <a:gd name="T9" fmla="*/ 34 h 36"/>
                <a:gd name="T10" fmla="*/ 1 w 36"/>
                <a:gd name="T11" fmla="*/ 20 h 36"/>
                <a:gd name="T12" fmla="*/ 17 w 36"/>
                <a:gd name="T13" fmla="*/ 1 h 36"/>
                <a:gd name="T14" fmla="*/ 36 w 36"/>
                <a:gd name="T15" fmla="*/ 15 h 36"/>
                <a:gd name="T16" fmla="*/ 20 w 36"/>
                <a:gd name="T17" fmla="*/ 27 h 36"/>
                <a:gd name="T18" fmla="*/ 28 w 36"/>
                <a:gd name="T19" fmla="*/ 18 h 36"/>
                <a:gd name="T20" fmla="*/ 18 w 36"/>
                <a:gd name="T21" fmla="*/ 10 h 36"/>
                <a:gd name="T22" fmla="*/ 10 w 36"/>
                <a:gd name="T23" fmla="*/ 20 h 36"/>
                <a:gd name="T24" fmla="*/ 20 w 36"/>
                <a:gd name="T25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6">
                  <a:moveTo>
                    <a:pt x="36" y="15"/>
                  </a:moveTo>
                  <a:cubicBezTo>
                    <a:pt x="31" y="21"/>
                    <a:pt x="27" y="28"/>
                    <a:pt x="24" y="36"/>
                  </a:cubicBezTo>
                  <a:cubicBezTo>
                    <a:pt x="23" y="36"/>
                    <a:pt x="22" y="36"/>
                    <a:pt x="21" y="36"/>
                  </a:cubicBezTo>
                  <a:cubicBezTo>
                    <a:pt x="18" y="36"/>
                    <a:pt x="16" y="36"/>
                    <a:pt x="14" y="36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6" y="32"/>
                    <a:pt x="2" y="27"/>
                    <a:pt x="1" y="20"/>
                  </a:cubicBezTo>
                  <a:cubicBezTo>
                    <a:pt x="0" y="11"/>
                    <a:pt x="8" y="2"/>
                    <a:pt x="17" y="1"/>
                  </a:cubicBezTo>
                  <a:cubicBezTo>
                    <a:pt x="26" y="0"/>
                    <a:pt x="34" y="6"/>
                    <a:pt x="36" y="15"/>
                  </a:cubicBezTo>
                  <a:moveTo>
                    <a:pt x="20" y="27"/>
                  </a:moveTo>
                  <a:cubicBezTo>
                    <a:pt x="24" y="27"/>
                    <a:pt x="28" y="23"/>
                    <a:pt x="28" y="18"/>
                  </a:cubicBezTo>
                  <a:cubicBezTo>
                    <a:pt x="27" y="13"/>
                    <a:pt x="23" y="10"/>
                    <a:pt x="18" y="10"/>
                  </a:cubicBezTo>
                  <a:cubicBezTo>
                    <a:pt x="13" y="11"/>
                    <a:pt x="10" y="15"/>
                    <a:pt x="10" y="20"/>
                  </a:cubicBezTo>
                  <a:cubicBezTo>
                    <a:pt x="11" y="24"/>
                    <a:pt x="15" y="28"/>
                    <a:pt x="20" y="27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5" name="Freeform 167"/>
            <p:cNvSpPr>
              <a:spLocks noEditPoints="1"/>
            </p:cNvSpPr>
            <p:nvPr/>
          </p:nvSpPr>
          <p:spPr bwMode="auto">
            <a:xfrm>
              <a:off x="1833563" y="5734051"/>
              <a:ext cx="100013" cy="101600"/>
            </a:xfrm>
            <a:custGeom>
              <a:avLst/>
              <a:gdLst>
                <a:gd name="T0" fmla="*/ 17 w 36"/>
                <a:gd name="T1" fmla="*/ 1 h 36"/>
                <a:gd name="T2" fmla="*/ 36 w 36"/>
                <a:gd name="T3" fmla="*/ 16 h 36"/>
                <a:gd name="T4" fmla="*/ 19 w 36"/>
                <a:gd name="T5" fmla="*/ 36 h 36"/>
                <a:gd name="T6" fmla="*/ 19 w 36"/>
                <a:gd name="T7" fmla="*/ 36 h 36"/>
                <a:gd name="T8" fmla="*/ 1 w 36"/>
                <a:gd name="T9" fmla="*/ 20 h 36"/>
                <a:gd name="T10" fmla="*/ 17 w 36"/>
                <a:gd name="T11" fmla="*/ 1 h 36"/>
                <a:gd name="T12" fmla="*/ 20 w 36"/>
                <a:gd name="T13" fmla="*/ 27 h 36"/>
                <a:gd name="T14" fmla="*/ 27 w 36"/>
                <a:gd name="T15" fmla="*/ 18 h 36"/>
                <a:gd name="T16" fmla="*/ 18 w 36"/>
                <a:gd name="T17" fmla="*/ 10 h 36"/>
                <a:gd name="T18" fmla="*/ 10 w 36"/>
                <a:gd name="T19" fmla="*/ 19 h 36"/>
                <a:gd name="T20" fmla="*/ 20 w 36"/>
                <a:gd name="T21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6">
                  <a:moveTo>
                    <a:pt x="17" y="1"/>
                  </a:moveTo>
                  <a:cubicBezTo>
                    <a:pt x="27" y="0"/>
                    <a:pt x="35" y="7"/>
                    <a:pt x="36" y="16"/>
                  </a:cubicBezTo>
                  <a:cubicBezTo>
                    <a:pt x="30" y="22"/>
                    <a:pt x="24" y="29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0" y="36"/>
                    <a:pt x="2" y="29"/>
                    <a:pt x="1" y="20"/>
                  </a:cubicBezTo>
                  <a:cubicBezTo>
                    <a:pt x="0" y="10"/>
                    <a:pt x="7" y="2"/>
                    <a:pt x="17" y="1"/>
                  </a:cubicBezTo>
                  <a:moveTo>
                    <a:pt x="20" y="27"/>
                  </a:moveTo>
                  <a:cubicBezTo>
                    <a:pt x="24" y="27"/>
                    <a:pt x="28" y="22"/>
                    <a:pt x="27" y="18"/>
                  </a:cubicBezTo>
                  <a:cubicBezTo>
                    <a:pt x="27" y="13"/>
                    <a:pt x="23" y="9"/>
                    <a:pt x="18" y="10"/>
                  </a:cubicBezTo>
                  <a:cubicBezTo>
                    <a:pt x="13" y="10"/>
                    <a:pt x="10" y="14"/>
                    <a:pt x="10" y="19"/>
                  </a:cubicBezTo>
                  <a:cubicBezTo>
                    <a:pt x="11" y="24"/>
                    <a:pt x="15" y="27"/>
                    <a:pt x="20" y="27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6" name="Freeform 168"/>
            <p:cNvSpPr>
              <a:spLocks noEditPoints="1"/>
            </p:cNvSpPr>
            <p:nvPr/>
          </p:nvSpPr>
          <p:spPr bwMode="auto">
            <a:xfrm>
              <a:off x="1906588" y="5664201"/>
              <a:ext cx="103188" cy="101600"/>
            </a:xfrm>
            <a:custGeom>
              <a:avLst/>
              <a:gdLst>
                <a:gd name="T0" fmla="*/ 36 w 37"/>
                <a:gd name="T1" fmla="*/ 21 h 36"/>
                <a:gd name="T2" fmla="*/ 37 w 37"/>
                <a:gd name="T3" fmla="*/ 21 h 36"/>
                <a:gd name="T4" fmla="*/ 16 w 37"/>
                <a:gd name="T5" fmla="*/ 36 h 36"/>
                <a:gd name="T6" fmla="*/ 1 w 37"/>
                <a:gd name="T7" fmla="*/ 20 h 36"/>
                <a:gd name="T8" fmla="*/ 17 w 37"/>
                <a:gd name="T9" fmla="*/ 1 h 36"/>
                <a:gd name="T10" fmla="*/ 36 w 37"/>
                <a:gd name="T11" fmla="*/ 17 h 36"/>
                <a:gd name="T12" fmla="*/ 36 w 37"/>
                <a:gd name="T13" fmla="*/ 21 h 36"/>
                <a:gd name="T14" fmla="*/ 20 w 37"/>
                <a:gd name="T15" fmla="*/ 27 h 36"/>
                <a:gd name="T16" fmla="*/ 28 w 37"/>
                <a:gd name="T17" fmla="*/ 17 h 36"/>
                <a:gd name="T18" fmla="*/ 18 w 37"/>
                <a:gd name="T19" fmla="*/ 9 h 36"/>
                <a:gd name="T20" fmla="*/ 10 w 37"/>
                <a:gd name="T21" fmla="*/ 19 h 36"/>
                <a:gd name="T22" fmla="*/ 20 w 37"/>
                <a:gd name="T23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6">
                  <a:moveTo>
                    <a:pt x="36" y="21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32" y="23"/>
                    <a:pt x="24" y="28"/>
                    <a:pt x="16" y="36"/>
                  </a:cubicBezTo>
                  <a:cubicBezTo>
                    <a:pt x="8" y="35"/>
                    <a:pt x="2" y="28"/>
                    <a:pt x="1" y="20"/>
                  </a:cubicBezTo>
                  <a:cubicBezTo>
                    <a:pt x="0" y="11"/>
                    <a:pt x="8" y="2"/>
                    <a:pt x="17" y="1"/>
                  </a:cubicBezTo>
                  <a:cubicBezTo>
                    <a:pt x="27" y="0"/>
                    <a:pt x="36" y="8"/>
                    <a:pt x="36" y="17"/>
                  </a:cubicBezTo>
                  <a:cubicBezTo>
                    <a:pt x="37" y="18"/>
                    <a:pt x="37" y="20"/>
                    <a:pt x="36" y="21"/>
                  </a:cubicBezTo>
                  <a:moveTo>
                    <a:pt x="20" y="27"/>
                  </a:moveTo>
                  <a:cubicBezTo>
                    <a:pt x="25" y="26"/>
                    <a:pt x="28" y="22"/>
                    <a:pt x="28" y="17"/>
                  </a:cubicBezTo>
                  <a:cubicBezTo>
                    <a:pt x="27" y="12"/>
                    <a:pt x="23" y="9"/>
                    <a:pt x="18" y="9"/>
                  </a:cubicBezTo>
                  <a:cubicBezTo>
                    <a:pt x="13" y="10"/>
                    <a:pt x="10" y="14"/>
                    <a:pt x="10" y="19"/>
                  </a:cubicBezTo>
                  <a:cubicBezTo>
                    <a:pt x="11" y="24"/>
                    <a:pt x="15" y="27"/>
                    <a:pt x="20" y="27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7" name="Freeform 169"/>
            <p:cNvSpPr/>
            <p:nvPr/>
          </p:nvSpPr>
          <p:spPr bwMode="auto">
            <a:xfrm>
              <a:off x="3544888" y="4679951"/>
              <a:ext cx="220663" cy="112713"/>
            </a:xfrm>
            <a:custGeom>
              <a:avLst/>
              <a:gdLst>
                <a:gd name="T0" fmla="*/ 79 w 79"/>
                <a:gd name="T1" fmla="*/ 11 h 40"/>
                <a:gd name="T2" fmla="*/ 76 w 79"/>
                <a:gd name="T3" fmla="*/ 24 h 40"/>
                <a:gd name="T4" fmla="*/ 0 w 79"/>
                <a:gd name="T5" fmla="*/ 9 h 40"/>
                <a:gd name="T6" fmla="*/ 4 w 79"/>
                <a:gd name="T7" fmla="*/ 0 h 40"/>
                <a:gd name="T8" fmla="*/ 6 w 79"/>
                <a:gd name="T9" fmla="*/ 1 h 40"/>
                <a:gd name="T10" fmla="*/ 79 w 79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40">
                  <a:moveTo>
                    <a:pt x="79" y="11"/>
                  </a:moveTo>
                  <a:cubicBezTo>
                    <a:pt x="78" y="16"/>
                    <a:pt x="77" y="20"/>
                    <a:pt x="76" y="24"/>
                  </a:cubicBezTo>
                  <a:cubicBezTo>
                    <a:pt x="40" y="40"/>
                    <a:pt x="0" y="9"/>
                    <a:pt x="0" y="9"/>
                  </a:cubicBezTo>
                  <a:cubicBezTo>
                    <a:pt x="2" y="6"/>
                    <a:pt x="3" y="3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3" y="30"/>
                    <a:pt x="79" y="11"/>
                  </a:cubicBezTo>
                  <a:close/>
                </a:path>
              </a:pathLst>
            </a:custGeom>
            <a:solidFill>
              <a:srgbClr val="004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8" name="Freeform 170"/>
            <p:cNvSpPr/>
            <p:nvPr/>
          </p:nvSpPr>
          <p:spPr bwMode="auto">
            <a:xfrm>
              <a:off x="2373313" y="5162551"/>
              <a:ext cx="146050" cy="249238"/>
            </a:xfrm>
            <a:custGeom>
              <a:avLst/>
              <a:gdLst>
                <a:gd name="T0" fmla="*/ 36 w 52"/>
                <a:gd name="T1" fmla="*/ 0 h 89"/>
                <a:gd name="T2" fmla="*/ 52 w 52"/>
                <a:gd name="T3" fmla="*/ 7 h 89"/>
                <a:gd name="T4" fmla="*/ 20 w 52"/>
                <a:gd name="T5" fmla="*/ 89 h 89"/>
                <a:gd name="T6" fmla="*/ 20 w 52"/>
                <a:gd name="T7" fmla="*/ 89 h 89"/>
                <a:gd name="T8" fmla="*/ 16 w 52"/>
                <a:gd name="T9" fmla="*/ 87 h 89"/>
                <a:gd name="T10" fmla="*/ 3 w 52"/>
                <a:gd name="T11" fmla="*/ 81 h 89"/>
                <a:gd name="T12" fmla="*/ 3 w 52"/>
                <a:gd name="T13" fmla="*/ 81 h 89"/>
                <a:gd name="T14" fmla="*/ 35 w 52"/>
                <a:gd name="T15" fmla="*/ 1 h 89"/>
                <a:gd name="T16" fmla="*/ 36 w 52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36" y="0"/>
                  </a:moveTo>
                  <a:cubicBezTo>
                    <a:pt x="41" y="3"/>
                    <a:pt x="47" y="5"/>
                    <a:pt x="52" y="7"/>
                  </a:cubicBezTo>
                  <a:cubicBezTo>
                    <a:pt x="21" y="29"/>
                    <a:pt x="20" y="89"/>
                    <a:pt x="20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6" y="87"/>
                    <a:pt x="16" y="87"/>
                  </a:cubicBezTo>
                  <a:cubicBezTo>
                    <a:pt x="16" y="87"/>
                    <a:pt x="11" y="85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0" y="24"/>
                    <a:pt x="35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004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9" name="Freeform 171"/>
            <p:cNvSpPr/>
            <p:nvPr/>
          </p:nvSpPr>
          <p:spPr bwMode="auto">
            <a:xfrm>
              <a:off x="3124201" y="4629151"/>
              <a:ext cx="633413" cy="519113"/>
            </a:xfrm>
            <a:custGeom>
              <a:avLst/>
              <a:gdLst>
                <a:gd name="T0" fmla="*/ 26 w 226"/>
                <a:gd name="T1" fmla="*/ 17 h 185"/>
                <a:gd name="T2" fmla="*/ 49 w 226"/>
                <a:gd name="T3" fmla="*/ 32 h 185"/>
                <a:gd name="T4" fmla="*/ 119 w 226"/>
                <a:gd name="T5" fmla="*/ 48 h 185"/>
                <a:gd name="T6" fmla="*/ 150 w 226"/>
                <a:gd name="T7" fmla="*/ 27 h 185"/>
                <a:gd name="T8" fmla="*/ 226 w 226"/>
                <a:gd name="T9" fmla="*/ 42 h 185"/>
                <a:gd name="T10" fmla="*/ 43 w 226"/>
                <a:gd name="T11" fmla="*/ 118 h 185"/>
                <a:gd name="T12" fmla="*/ 42 w 226"/>
                <a:gd name="T13" fmla="*/ 118 h 185"/>
                <a:gd name="T14" fmla="*/ 1 w 226"/>
                <a:gd name="T15" fmla="*/ 5 h 185"/>
                <a:gd name="T16" fmla="*/ 0 w 226"/>
                <a:gd name="T17" fmla="*/ 3 h 185"/>
                <a:gd name="T18" fmla="*/ 6 w 226"/>
                <a:gd name="T19" fmla="*/ 0 h 185"/>
                <a:gd name="T20" fmla="*/ 6 w 226"/>
                <a:gd name="T21" fmla="*/ 1 h 185"/>
                <a:gd name="T22" fmla="*/ 26 w 226"/>
                <a:gd name="T23" fmla="*/ 1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85">
                  <a:moveTo>
                    <a:pt x="26" y="17"/>
                  </a:moveTo>
                  <a:cubicBezTo>
                    <a:pt x="33" y="22"/>
                    <a:pt x="40" y="27"/>
                    <a:pt x="49" y="32"/>
                  </a:cubicBezTo>
                  <a:cubicBezTo>
                    <a:pt x="71" y="45"/>
                    <a:pt x="97" y="55"/>
                    <a:pt x="119" y="48"/>
                  </a:cubicBezTo>
                  <a:cubicBezTo>
                    <a:pt x="135" y="43"/>
                    <a:pt x="144" y="35"/>
                    <a:pt x="150" y="27"/>
                  </a:cubicBezTo>
                  <a:cubicBezTo>
                    <a:pt x="150" y="27"/>
                    <a:pt x="190" y="58"/>
                    <a:pt x="226" y="42"/>
                  </a:cubicBezTo>
                  <a:cubicBezTo>
                    <a:pt x="195" y="185"/>
                    <a:pt x="43" y="118"/>
                    <a:pt x="43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23" y="48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14" y="8"/>
                    <a:pt x="26" y="17"/>
                  </a:cubicBezTo>
                </a:path>
              </a:pathLst>
            </a:custGeom>
            <a:solidFill>
              <a:srgbClr val="2D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0" name="Freeform 172"/>
            <p:cNvSpPr/>
            <p:nvPr/>
          </p:nvSpPr>
          <p:spPr bwMode="auto">
            <a:xfrm>
              <a:off x="2012951" y="4637088"/>
              <a:ext cx="1308100" cy="1089025"/>
            </a:xfrm>
            <a:custGeom>
              <a:avLst/>
              <a:gdLst>
                <a:gd name="T0" fmla="*/ 454 w 467"/>
                <a:gd name="T1" fmla="*/ 336 h 388"/>
                <a:gd name="T2" fmla="*/ 177 w 467"/>
                <a:gd name="T3" fmla="*/ 309 h 388"/>
                <a:gd name="T4" fmla="*/ 171 w 467"/>
                <a:gd name="T5" fmla="*/ 306 h 388"/>
                <a:gd name="T6" fmla="*/ 175 w 467"/>
                <a:gd name="T7" fmla="*/ 288 h 388"/>
                <a:gd name="T8" fmla="*/ 175 w 467"/>
                <a:gd name="T9" fmla="*/ 286 h 388"/>
                <a:gd name="T10" fmla="*/ 212 w 467"/>
                <a:gd name="T11" fmla="*/ 289 h 388"/>
                <a:gd name="T12" fmla="*/ 212 w 467"/>
                <a:gd name="T13" fmla="*/ 273 h 388"/>
                <a:gd name="T14" fmla="*/ 233 w 467"/>
                <a:gd name="T15" fmla="*/ 263 h 388"/>
                <a:gd name="T16" fmla="*/ 224 w 467"/>
                <a:gd name="T17" fmla="*/ 242 h 388"/>
                <a:gd name="T18" fmla="*/ 209 w 467"/>
                <a:gd name="T19" fmla="*/ 211 h 388"/>
                <a:gd name="T20" fmla="*/ 211 w 467"/>
                <a:gd name="T21" fmla="*/ 193 h 388"/>
                <a:gd name="T22" fmla="*/ 191 w 467"/>
                <a:gd name="T23" fmla="*/ 192 h 388"/>
                <a:gd name="T24" fmla="*/ 191 w 467"/>
                <a:gd name="T25" fmla="*/ 191 h 388"/>
                <a:gd name="T26" fmla="*/ 195 w 467"/>
                <a:gd name="T27" fmla="*/ 99 h 388"/>
                <a:gd name="T28" fmla="*/ 132 w 467"/>
                <a:gd name="T29" fmla="*/ 161 h 388"/>
                <a:gd name="T30" fmla="*/ 165 w 467"/>
                <a:gd name="T31" fmla="*/ 187 h 388"/>
                <a:gd name="T32" fmla="*/ 164 w 467"/>
                <a:gd name="T33" fmla="*/ 188 h 388"/>
                <a:gd name="T34" fmla="*/ 132 w 467"/>
                <a:gd name="T35" fmla="*/ 268 h 388"/>
                <a:gd name="T36" fmla="*/ 132 w 467"/>
                <a:gd name="T37" fmla="*/ 268 h 388"/>
                <a:gd name="T38" fmla="*/ 45 w 467"/>
                <a:gd name="T39" fmla="*/ 118 h 388"/>
                <a:gd name="T40" fmla="*/ 67 w 467"/>
                <a:gd name="T41" fmla="*/ 87 h 388"/>
                <a:gd name="T42" fmla="*/ 75 w 467"/>
                <a:gd name="T43" fmla="*/ 89 h 388"/>
                <a:gd name="T44" fmla="*/ 137 w 467"/>
                <a:gd name="T45" fmla="*/ 43 h 388"/>
                <a:gd name="T46" fmla="*/ 137 w 467"/>
                <a:gd name="T47" fmla="*/ 38 h 388"/>
                <a:gd name="T48" fmla="*/ 197 w 467"/>
                <a:gd name="T49" fmla="*/ 23 h 388"/>
                <a:gd name="T50" fmla="*/ 219 w 467"/>
                <a:gd name="T51" fmla="*/ 23 h 388"/>
                <a:gd name="T52" fmla="*/ 225 w 467"/>
                <a:gd name="T53" fmla="*/ 23 h 388"/>
                <a:gd name="T54" fmla="*/ 275 w 467"/>
                <a:gd name="T55" fmla="*/ 25 h 388"/>
                <a:gd name="T56" fmla="*/ 275 w 467"/>
                <a:gd name="T57" fmla="*/ 27 h 388"/>
                <a:gd name="T58" fmla="*/ 347 w 467"/>
                <a:gd name="T59" fmla="*/ 57 h 388"/>
                <a:gd name="T60" fmla="*/ 348 w 467"/>
                <a:gd name="T61" fmla="*/ 57 h 388"/>
                <a:gd name="T62" fmla="*/ 350 w 467"/>
                <a:gd name="T63" fmla="*/ 60 h 388"/>
                <a:gd name="T64" fmla="*/ 364 w 467"/>
                <a:gd name="T65" fmla="*/ 87 h 388"/>
                <a:gd name="T66" fmla="*/ 380 w 467"/>
                <a:gd name="T67" fmla="*/ 70 h 388"/>
                <a:gd name="T68" fmla="*/ 365 w 467"/>
                <a:gd name="T69" fmla="*/ 43 h 388"/>
                <a:gd name="T70" fmla="*/ 366 w 467"/>
                <a:gd name="T71" fmla="*/ 42 h 388"/>
                <a:gd name="T72" fmla="*/ 371 w 467"/>
                <a:gd name="T73" fmla="*/ 11 h 388"/>
                <a:gd name="T74" fmla="*/ 397 w 467"/>
                <a:gd name="T75" fmla="*/ 0 h 388"/>
                <a:gd name="T76" fmla="*/ 398 w 467"/>
                <a:gd name="T77" fmla="*/ 2 h 388"/>
                <a:gd name="T78" fmla="*/ 439 w 467"/>
                <a:gd name="T79" fmla="*/ 115 h 388"/>
                <a:gd name="T80" fmla="*/ 464 w 467"/>
                <a:gd name="T81" fmla="*/ 332 h 388"/>
                <a:gd name="T82" fmla="*/ 454 w 467"/>
                <a:gd name="T83" fmla="*/ 33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7" h="388">
                  <a:moveTo>
                    <a:pt x="454" y="336"/>
                  </a:moveTo>
                  <a:cubicBezTo>
                    <a:pt x="420" y="351"/>
                    <a:pt x="308" y="388"/>
                    <a:pt x="177" y="309"/>
                  </a:cubicBezTo>
                  <a:cubicBezTo>
                    <a:pt x="175" y="308"/>
                    <a:pt x="173" y="307"/>
                    <a:pt x="171" y="306"/>
                  </a:cubicBezTo>
                  <a:cubicBezTo>
                    <a:pt x="171" y="306"/>
                    <a:pt x="172" y="298"/>
                    <a:pt x="175" y="288"/>
                  </a:cubicBezTo>
                  <a:cubicBezTo>
                    <a:pt x="175" y="286"/>
                    <a:pt x="175" y="286"/>
                    <a:pt x="175" y="286"/>
                  </a:cubicBezTo>
                  <a:cubicBezTo>
                    <a:pt x="190" y="291"/>
                    <a:pt x="206" y="295"/>
                    <a:pt x="212" y="289"/>
                  </a:cubicBezTo>
                  <a:cubicBezTo>
                    <a:pt x="220" y="283"/>
                    <a:pt x="212" y="273"/>
                    <a:pt x="212" y="273"/>
                  </a:cubicBezTo>
                  <a:cubicBezTo>
                    <a:pt x="212" y="273"/>
                    <a:pt x="228" y="274"/>
                    <a:pt x="233" y="263"/>
                  </a:cubicBezTo>
                  <a:cubicBezTo>
                    <a:pt x="238" y="250"/>
                    <a:pt x="224" y="242"/>
                    <a:pt x="224" y="242"/>
                  </a:cubicBezTo>
                  <a:cubicBezTo>
                    <a:pt x="224" y="242"/>
                    <a:pt x="252" y="227"/>
                    <a:pt x="209" y="211"/>
                  </a:cubicBezTo>
                  <a:cubicBezTo>
                    <a:pt x="209" y="211"/>
                    <a:pt x="225" y="201"/>
                    <a:pt x="211" y="193"/>
                  </a:cubicBezTo>
                  <a:cubicBezTo>
                    <a:pt x="203" y="189"/>
                    <a:pt x="196" y="190"/>
                    <a:pt x="191" y="192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93" y="169"/>
                    <a:pt x="197" y="135"/>
                    <a:pt x="195" y="99"/>
                  </a:cubicBezTo>
                  <a:cubicBezTo>
                    <a:pt x="195" y="99"/>
                    <a:pt x="127" y="108"/>
                    <a:pt x="132" y="161"/>
                  </a:cubicBezTo>
                  <a:cubicBezTo>
                    <a:pt x="132" y="167"/>
                    <a:pt x="148" y="179"/>
                    <a:pt x="165" y="187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29" y="211"/>
                    <a:pt x="132" y="268"/>
                    <a:pt x="132" y="268"/>
                  </a:cubicBezTo>
                  <a:cubicBezTo>
                    <a:pt x="132" y="268"/>
                    <a:pt x="132" y="268"/>
                    <a:pt x="132" y="268"/>
                  </a:cubicBezTo>
                  <a:cubicBezTo>
                    <a:pt x="95" y="251"/>
                    <a:pt x="0" y="197"/>
                    <a:pt x="45" y="118"/>
                  </a:cubicBezTo>
                  <a:cubicBezTo>
                    <a:pt x="52" y="106"/>
                    <a:pt x="59" y="96"/>
                    <a:pt x="67" y="87"/>
                  </a:cubicBezTo>
                  <a:cubicBezTo>
                    <a:pt x="70" y="88"/>
                    <a:pt x="72" y="88"/>
                    <a:pt x="75" y="89"/>
                  </a:cubicBezTo>
                  <a:cubicBezTo>
                    <a:pt x="116" y="93"/>
                    <a:pt x="137" y="76"/>
                    <a:pt x="137" y="43"/>
                  </a:cubicBezTo>
                  <a:cubicBezTo>
                    <a:pt x="137" y="42"/>
                    <a:pt x="137" y="40"/>
                    <a:pt x="137" y="38"/>
                  </a:cubicBezTo>
                  <a:cubicBezTo>
                    <a:pt x="160" y="29"/>
                    <a:pt x="182" y="25"/>
                    <a:pt x="197" y="23"/>
                  </a:cubicBezTo>
                  <a:cubicBezTo>
                    <a:pt x="208" y="21"/>
                    <a:pt x="214" y="22"/>
                    <a:pt x="219" y="23"/>
                  </a:cubicBezTo>
                  <a:cubicBezTo>
                    <a:pt x="221" y="23"/>
                    <a:pt x="223" y="23"/>
                    <a:pt x="225" y="23"/>
                  </a:cubicBezTo>
                  <a:cubicBezTo>
                    <a:pt x="242" y="25"/>
                    <a:pt x="259" y="25"/>
                    <a:pt x="275" y="25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5" y="27"/>
                    <a:pt x="300" y="73"/>
                    <a:pt x="347" y="57"/>
                  </a:cubicBezTo>
                  <a:cubicBezTo>
                    <a:pt x="348" y="57"/>
                    <a:pt x="348" y="57"/>
                    <a:pt x="348" y="57"/>
                  </a:cubicBezTo>
                  <a:cubicBezTo>
                    <a:pt x="348" y="58"/>
                    <a:pt x="349" y="59"/>
                    <a:pt x="350" y="60"/>
                  </a:cubicBezTo>
                  <a:cubicBezTo>
                    <a:pt x="355" y="68"/>
                    <a:pt x="359" y="83"/>
                    <a:pt x="364" y="87"/>
                  </a:cubicBezTo>
                  <a:cubicBezTo>
                    <a:pt x="372" y="92"/>
                    <a:pt x="380" y="82"/>
                    <a:pt x="380" y="70"/>
                  </a:cubicBezTo>
                  <a:cubicBezTo>
                    <a:pt x="380" y="60"/>
                    <a:pt x="374" y="51"/>
                    <a:pt x="365" y="43"/>
                  </a:cubicBezTo>
                  <a:cubicBezTo>
                    <a:pt x="366" y="42"/>
                    <a:pt x="366" y="42"/>
                    <a:pt x="366" y="42"/>
                  </a:cubicBezTo>
                  <a:cubicBezTo>
                    <a:pt x="374" y="29"/>
                    <a:pt x="372" y="14"/>
                    <a:pt x="371" y="11"/>
                  </a:cubicBezTo>
                  <a:cubicBezTo>
                    <a:pt x="380" y="8"/>
                    <a:pt x="389" y="5"/>
                    <a:pt x="397" y="0"/>
                  </a:cubicBezTo>
                  <a:cubicBezTo>
                    <a:pt x="398" y="2"/>
                    <a:pt x="398" y="2"/>
                    <a:pt x="398" y="2"/>
                  </a:cubicBezTo>
                  <a:cubicBezTo>
                    <a:pt x="398" y="2"/>
                    <a:pt x="420" y="45"/>
                    <a:pt x="439" y="115"/>
                  </a:cubicBezTo>
                  <a:cubicBezTo>
                    <a:pt x="454" y="173"/>
                    <a:pt x="467" y="248"/>
                    <a:pt x="464" y="332"/>
                  </a:cubicBezTo>
                  <a:cubicBezTo>
                    <a:pt x="464" y="332"/>
                    <a:pt x="461" y="334"/>
                    <a:pt x="454" y="336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1" name="Freeform 173"/>
            <p:cNvSpPr/>
            <p:nvPr/>
          </p:nvSpPr>
          <p:spPr bwMode="auto">
            <a:xfrm>
              <a:off x="2998788" y="6278563"/>
              <a:ext cx="184150" cy="80963"/>
            </a:xfrm>
            <a:custGeom>
              <a:avLst/>
              <a:gdLst>
                <a:gd name="T0" fmla="*/ 66 w 66"/>
                <a:gd name="T1" fmla="*/ 11 h 29"/>
                <a:gd name="T2" fmla="*/ 61 w 66"/>
                <a:gd name="T3" fmla="*/ 29 h 29"/>
                <a:gd name="T4" fmla="*/ 9 w 66"/>
                <a:gd name="T5" fmla="*/ 16 h 29"/>
                <a:gd name="T6" fmla="*/ 15 w 66"/>
                <a:gd name="T7" fmla="*/ 1 h 29"/>
                <a:gd name="T8" fmla="*/ 66 w 66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9">
                  <a:moveTo>
                    <a:pt x="66" y="11"/>
                  </a:moveTo>
                  <a:cubicBezTo>
                    <a:pt x="63" y="21"/>
                    <a:pt x="61" y="27"/>
                    <a:pt x="61" y="29"/>
                  </a:cubicBezTo>
                  <a:cubicBezTo>
                    <a:pt x="55" y="28"/>
                    <a:pt x="20" y="26"/>
                    <a:pt x="9" y="16"/>
                  </a:cubicBezTo>
                  <a:cubicBezTo>
                    <a:pt x="0" y="7"/>
                    <a:pt x="8" y="0"/>
                    <a:pt x="15" y="1"/>
                  </a:cubicBezTo>
                  <a:cubicBezTo>
                    <a:pt x="22" y="2"/>
                    <a:pt x="41" y="11"/>
                    <a:pt x="66" y="11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2" name="Freeform 174"/>
            <p:cNvSpPr/>
            <p:nvPr/>
          </p:nvSpPr>
          <p:spPr bwMode="auto">
            <a:xfrm>
              <a:off x="3017838" y="6216651"/>
              <a:ext cx="185738" cy="77788"/>
            </a:xfrm>
            <a:custGeom>
              <a:avLst/>
              <a:gdLst>
                <a:gd name="T0" fmla="*/ 66 w 66"/>
                <a:gd name="T1" fmla="*/ 9 h 28"/>
                <a:gd name="T2" fmla="*/ 61 w 66"/>
                <a:gd name="T3" fmla="*/ 28 h 28"/>
                <a:gd name="T4" fmla="*/ 61 w 66"/>
                <a:gd name="T5" fmla="*/ 28 h 28"/>
                <a:gd name="T6" fmla="*/ 8 w 66"/>
                <a:gd name="T7" fmla="*/ 12 h 28"/>
                <a:gd name="T8" fmla="*/ 14 w 66"/>
                <a:gd name="T9" fmla="*/ 1 h 28"/>
                <a:gd name="T10" fmla="*/ 66 w 66"/>
                <a:gd name="T1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8">
                  <a:moveTo>
                    <a:pt x="66" y="9"/>
                  </a:moveTo>
                  <a:cubicBezTo>
                    <a:pt x="64" y="16"/>
                    <a:pt x="62" y="22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18" y="23"/>
                    <a:pt x="8" y="12"/>
                  </a:cubicBezTo>
                  <a:cubicBezTo>
                    <a:pt x="0" y="4"/>
                    <a:pt x="8" y="0"/>
                    <a:pt x="14" y="1"/>
                  </a:cubicBezTo>
                  <a:cubicBezTo>
                    <a:pt x="20" y="2"/>
                    <a:pt x="44" y="9"/>
                    <a:pt x="66" y="9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3" name="Freeform 175"/>
            <p:cNvSpPr/>
            <p:nvPr/>
          </p:nvSpPr>
          <p:spPr bwMode="auto">
            <a:xfrm>
              <a:off x="2051051" y="5873751"/>
              <a:ext cx="93663" cy="174625"/>
            </a:xfrm>
            <a:custGeom>
              <a:avLst/>
              <a:gdLst>
                <a:gd name="T0" fmla="*/ 21 w 33"/>
                <a:gd name="T1" fmla="*/ 7 h 62"/>
                <a:gd name="T2" fmla="*/ 31 w 33"/>
                <a:gd name="T3" fmla="*/ 15 h 62"/>
                <a:gd name="T4" fmla="*/ 16 w 33"/>
                <a:gd name="T5" fmla="*/ 62 h 62"/>
                <a:gd name="T6" fmla="*/ 0 w 33"/>
                <a:gd name="T7" fmla="*/ 57 h 62"/>
                <a:gd name="T8" fmla="*/ 0 w 33"/>
                <a:gd name="T9" fmla="*/ 57 h 62"/>
                <a:gd name="T10" fmla="*/ 21 w 33"/>
                <a:gd name="T11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2">
                  <a:moveTo>
                    <a:pt x="21" y="7"/>
                  </a:moveTo>
                  <a:cubicBezTo>
                    <a:pt x="31" y="0"/>
                    <a:pt x="33" y="9"/>
                    <a:pt x="31" y="15"/>
                  </a:cubicBezTo>
                  <a:cubicBezTo>
                    <a:pt x="29" y="21"/>
                    <a:pt x="19" y="40"/>
                    <a:pt x="16" y="62"/>
                  </a:cubicBezTo>
                  <a:cubicBezTo>
                    <a:pt x="10" y="60"/>
                    <a:pt x="5" y="59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9" y="15"/>
                    <a:pt x="21" y="7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4" name="Freeform 176"/>
            <p:cNvSpPr/>
            <p:nvPr/>
          </p:nvSpPr>
          <p:spPr bwMode="auto">
            <a:xfrm>
              <a:off x="1984376" y="5835651"/>
              <a:ext cx="112713" cy="193675"/>
            </a:xfrm>
            <a:custGeom>
              <a:avLst/>
              <a:gdLst>
                <a:gd name="T0" fmla="*/ 24 w 40"/>
                <a:gd name="T1" fmla="*/ 7 h 69"/>
                <a:gd name="T2" fmla="*/ 38 w 40"/>
                <a:gd name="T3" fmla="*/ 17 h 69"/>
                <a:gd name="T4" fmla="*/ 16 w 40"/>
                <a:gd name="T5" fmla="*/ 69 h 69"/>
                <a:gd name="T6" fmla="*/ 0 w 40"/>
                <a:gd name="T7" fmla="*/ 62 h 69"/>
                <a:gd name="T8" fmla="*/ 24 w 40"/>
                <a:gd name="T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24" y="7"/>
                  </a:moveTo>
                  <a:cubicBezTo>
                    <a:pt x="35" y="0"/>
                    <a:pt x="40" y="11"/>
                    <a:pt x="38" y="17"/>
                  </a:cubicBezTo>
                  <a:cubicBezTo>
                    <a:pt x="36" y="24"/>
                    <a:pt x="21" y="44"/>
                    <a:pt x="16" y="69"/>
                  </a:cubicBezTo>
                  <a:cubicBezTo>
                    <a:pt x="6" y="65"/>
                    <a:pt x="0" y="62"/>
                    <a:pt x="0" y="62"/>
                  </a:cubicBezTo>
                  <a:cubicBezTo>
                    <a:pt x="0" y="62"/>
                    <a:pt x="10" y="16"/>
                    <a:pt x="24" y="7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5" name="Freeform 177"/>
            <p:cNvSpPr/>
            <p:nvPr/>
          </p:nvSpPr>
          <p:spPr bwMode="auto">
            <a:xfrm>
              <a:off x="2292351" y="4598988"/>
              <a:ext cx="53975" cy="52388"/>
            </a:xfrm>
            <a:custGeom>
              <a:avLst/>
              <a:gdLst>
                <a:gd name="T0" fmla="*/ 4 w 19"/>
                <a:gd name="T1" fmla="*/ 17 h 19"/>
                <a:gd name="T2" fmla="*/ 1 w 19"/>
                <a:gd name="T3" fmla="*/ 8 h 19"/>
                <a:gd name="T4" fmla="*/ 1 w 19"/>
                <a:gd name="T5" fmla="*/ 5 h 19"/>
                <a:gd name="T6" fmla="*/ 13 w 19"/>
                <a:gd name="T7" fmla="*/ 1 h 19"/>
                <a:gd name="T8" fmla="*/ 15 w 19"/>
                <a:gd name="T9" fmla="*/ 1 h 19"/>
                <a:gd name="T10" fmla="*/ 18 w 19"/>
                <a:gd name="T11" fmla="*/ 12 h 19"/>
                <a:gd name="T12" fmla="*/ 13 w 19"/>
                <a:gd name="T13" fmla="*/ 18 h 19"/>
                <a:gd name="T14" fmla="*/ 4 w 19"/>
                <a:gd name="T1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4" y="17"/>
                  </a:moveTo>
                  <a:cubicBezTo>
                    <a:pt x="2" y="15"/>
                    <a:pt x="0" y="12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4" y="0"/>
                    <a:pt x="10" y="0"/>
                    <a:pt x="13" y="1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9" y="4"/>
                    <a:pt x="19" y="8"/>
                    <a:pt x="18" y="12"/>
                  </a:cubicBezTo>
                  <a:cubicBezTo>
                    <a:pt x="18" y="14"/>
                    <a:pt x="16" y="17"/>
                    <a:pt x="13" y="18"/>
                  </a:cubicBezTo>
                  <a:cubicBezTo>
                    <a:pt x="11" y="19"/>
                    <a:pt x="7" y="19"/>
                    <a:pt x="4" y="17"/>
                  </a:cubicBezTo>
                  <a:close/>
                </a:path>
              </a:pathLst>
            </a:custGeom>
            <a:solidFill>
              <a:srgbClr val="003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6" name="Freeform 178"/>
            <p:cNvSpPr/>
            <p:nvPr/>
          </p:nvSpPr>
          <p:spPr bwMode="auto">
            <a:xfrm>
              <a:off x="2328863" y="4525963"/>
              <a:ext cx="109538" cy="136525"/>
            </a:xfrm>
            <a:custGeom>
              <a:avLst/>
              <a:gdLst>
                <a:gd name="T0" fmla="*/ 34 w 39"/>
                <a:gd name="T1" fmla="*/ 9 h 49"/>
                <a:gd name="T2" fmla="*/ 35 w 39"/>
                <a:gd name="T3" fmla="*/ 39 h 49"/>
                <a:gd name="T4" fmla="*/ 30 w 39"/>
                <a:gd name="T5" fmla="*/ 44 h 49"/>
                <a:gd name="T6" fmla="*/ 7 w 39"/>
                <a:gd name="T7" fmla="*/ 41 h 49"/>
                <a:gd name="T8" fmla="*/ 4 w 39"/>
                <a:gd name="T9" fmla="*/ 37 h 49"/>
                <a:gd name="T10" fmla="*/ 1 w 39"/>
                <a:gd name="T11" fmla="*/ 29 h 49"/>
                <a:gd name="T12" fmla="*/ 0 w 39"/>
                <a:gd name="T13" fmla="*/ 28 h 49"/>
                <a:gd name="T14" fmla="*/ 0 w 39"/>
                <a:gd name="T15" fmla="*/ 28 h 49"/>
                <a:gd name="T16" fmla="*/ 3 w 39"/>
                <a:gd name="T17" fmla="*/ 18 h 49"/>
                <a:gd name="T18" fmla="*/ 9 w 39"/>
                <a:gd name="T19" fmla="*/ 8 h 49"/>
                <a:gd name="T20" fmla="*/ 26 w 39"/>
                <a:gd name="T21" fmla="*/ 2 h 49"/>
                <a:gd name="T22" fmla="*/ 34 w 39"/>
                <a:gd name="T23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9">
                  <a:moveTo>
                    <a:pt x="34" y="9"/>
                  </a:moveTo>
                  <a:cubicBezTo>
                    <a:pt x="38" y="17"/>
                    <a:pt x="39" y="31"/>
                    <a:pt x="35" y="39"/>
                  </a:cubicBezTo>
                  <a:cubicBezTo>
                    <a:pt x="34" y="41"/>
                    <a:pt x="32" y="43"/>
                    <a:pt x="30" y="44"/>
                  </a:cubicBezTo>
                  <a:cubicBezTo>
                    <a:pt x="19" y="49"/>
                    <a:pt x="11" y="44"/>
                    <a:pt x="7" y="41"/>
                  </a:cubicBezTo>
                  <a:cubicBezTo>
                    <a:pt x="5" y="39"/>
                    <a:pt x="4" y="37"/>
                    <a:pt x="4" y="37"/>
                  </a:cubicBezTo>
                  <a:cubicBezTo>
                    <a:pt x="5" y="34"/>
                    <a:pt x="4" y="31"/>
                    <a:pt x="1" y="29"/>
                  </a:cubicBezTo>
                  <a:cubicBezTo>
                    <a:pt x="1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" y="23"/>
                    <a:pt x="3" y="18"/>
                  </a:cubicBezTo>
                  <a:cubicBezTo>
                    <a:pt x="5" y="15"/>
                    <a:pt x="6" y="11"/>
                    <a:pt x="9" y="8"/>
                  </a:cubicBezTo>
                  <a:cubicBezTo>
                    <a:pt x="13" y="4"/>
                    <a:pt x="19" y="0"/>
                    <a:pt x="26" y="2"/>
                  </a:cubicBezTo>
                  <a:cubicBezTo>
                    <a:pt x="29" y="3"/>
                    <a:pt x="32" y="6"/>
                    <a:pt x="34" y="9"/>
                  </a:cubicBezTo>
                  <a:close/>
                </a:path>
              </a:pathLst>
            </a:custGeom>
            <a:solidFill>
              <a:srgbClr val="004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7" name="Freeform 179"/>
            <p:cNvSpPr/>
            <p:nvPr/>
          </p:nvSpPr>
          <p:spPr bwMode="auto">
            <a:xfrm>
              <a:off x="3679826" y="4475163"/>
              <a:ext cx="107950" cy="171450"/>
            </a:xfrm>
            <a:custGeom>
              <a:avLst/>
              <a:gdLst>
                <a:gd name="T0" fmla="*/ 38 w 39"/>
                <a:gd name="T1" fmla="*/ 25 h 61"/>
                <a:gd name="T2" fmla="*/ 31 w 39"/>
                <a:gd name="T3" fmla="*/ 52 h 61"/>
                <a:gd name="T4" fmla="*/ 1 w 39"/>
                <a:gd name="T5" fmla="*/ 51 h 61"/>
                <a:gd name="T6" fmla="*/ 0 w 39"/>
                <a:gd name="T7" fmla="*/ 51 h 61"/>
                <a:gd name="T8" fmla="*/ 18 w 39"/>
                <a:gd name="T9" fmla="*/ 8 h 61"/>
                <a:gd name="T10" fmla="*/ 16 w 39"/>
                <a:gd name="T11" fmla="*/ 3 h 61"/>
                <a:gd name="T12" fmla="*/ 38 w 39"/>
                <a:gd name="T13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1">
                  <a:moveTo>
                    <a:pt x="38" y="25"/>
                  </a:moveTo>
                  <a:cubicBezTo>
                    <a:pt x="39" y="36"/>
                    <a:pt x="36" y="46"/>
                    <a:pt x="31" y="52"/>
                  </a:cubicBezTo>
                  <a:cubicBezTo>
                    <a:pt x="24" y="60"/>
                    <a:pt x="13" y="6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3" y="46"/>
                    <a:pt x="22" y="25"/>
                    <a:pt x="18" y="8"/>
                  </a:cubicBezTo>
                  <a:cubicBezTo>
                    <a:pt x="17" y="6"/>
                    <a:pt x="17" y="5"/>
                    <a:pt x="16" y="3"/>
                  </a:cubicBezTo>
                  <a:cubicBezTo>
                    <a:pt x="16" y="3"/>
                    <a:pt x="37" y="0"/>
                    <a:pt x="38" y="25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8" name="Freeform 180"/>
            <p:cNvSpPr/>
            <p:nvPr/>
          </p:nvSpPr>
          <p:spPr bwMode="auto">
            <a:xfrm>
              <a:off x="3471863" y="4468813"/>
              <a:ext cx="303213" cy="295275"/>
            </a:xfrm>
            <a:custGeom>
              <a:avLst/>
              <a:gdLst>
                <a:gd name="T0" fmla="*/ 39 w 108"/>
                <a:gd name="T1" fmla="*/ 3 h 105"/>
                <a:gd name="T2" fmla="*/ 56 w 108"/>
                <a:gd name="T3" fmla="*/ 21 h 105"/>
                <a:gd name="T4" fmla="*/ 43 w 108"/>
                <a:gd name="T5" fmla="*/ 32 h 105"/>
                <a:gd name="T6" fmla="*/ 55 w 108"/>
                <a:gd name="T7" fmla="*/ 45 h 105"/>
                <a:gd name="T8" fmla="*/ 55 w 108"/>
                <a:gd name="T9" fmla="*/ 46 h 105"/>
                <a:gd name="T10" fmla="*/ 74 w 108"/>
                <a:gd name="T11" fmla="*/ 53 h 105"/>
                <a:gd name="T12" fmla="*/ 75 w 108"/>
                <a:gd name="T13" fmla="*/ 53 h 105"/>
                <a:gd name="T14" fmla="*/ 105 w 108"/>
                <a:gd name="T15" fmla="*/ 54 h 105"/>
                <a:gd name="T16" fmla="*/ 108 w 108"/>
                <a:gd name="T17" fmla="*/ 54 h 105"/>
                <a:gd name="T18" fmla="*/ 105 w 108"/>
                <a:gd name="T19" fmla="*/ 86 h 105"/>
                <a:gd name="T20" fmla="*/ 32 w 108"/>
                <a:gd name="T21" fmla="*/ 76 h 105"/>
                <a:gd name="T22" fmla="*/ 30 w 108"/>
                <a:gd name="T23" fmla="*/ 75 h 105"/>
                <a:gd name="T24" fmla="*/ 31 w 108"/>
                <a:gd name="T25" fmla="*/ 53 h 105"/>
                <a:gd name="T26" fmla="*/ 8 w 108"/>
                <a:gd name="T27" fmla="*/ 15 h 105"/>
                <a:gd name="T28" fmla="*/ 39 w 108"/>
                <a:gd name="T29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5">
                  <a:moveTo>
                    <a:pt x="39" y="3"/>
                  </a:moveTo>
                  <a:cubicBezTo>
                    <a:pt x="48" y="5"/>
                    <a:pt x="56" y="11"/>
                    <a:pt x="56" y="21"/>
                  </a:cubicBezTo>
                  <a:cubicBezTo>
                    <a:pt x="56" y="31"/>
                    <a:pt x="50" y="34"/>
                    <a:pt x="43" y="32"/>
                  </a:cubicBezTo>
                  <a:cubicBezTo>
                    <a:pt x="44" y="36"/>
                    <a:pt x="47" y="45"/>
                    <a:pt x="55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62" y="54"/>
                    <a:pt x="68" y="55"/>
                    <a:pt x="74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87" y="63"/>
                    <a:pt x="98" y="62"/>
                    <a:pt x="105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7" y="66"/>
                    <a:pt x="106" y="76"/>
                    <a:pt x="105" y="86"/>
                  </a:cubicBezTo>
                  <a:cubicBezTo>
                    <a:pt x="79" y="105"/>
                    <a:pt x="32" y="76"/>
                    <a:pt x="32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4" y="63"/>
                    <a:pt x="31" y="53"/>
                    <a:pt x="31" y="53"/>
                  </a:cubicBezTo>
                  <a:cubicBezTo>
                    <a:pt x="31" y="53"/>
                    <a:pt x="0" y="34"/>
                    <a:pt x="8" y="15"/>
                  </a:cubicBezTo>
                  <a:cubicBezTo>
                    <a:pt x="12" y="4"/>
                    <a:pt x="27" y="0"/>
                    <a:pt x="39" y="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9" name="Freeform 181"/>
            <p:cNvSpPr/>
            <p:nvPr/>
          </p:nvSpPr>
          <p:spPr bwMode="auto">
            <a:xfrm>
              <a:off x="3625851" y="4449763"/>
              <a:ext cx="114300" cy="174625"/>
            </a:xfrm>
            <a:custGeom>
              <a:avLst/>
              <a:gdLst>
                <a:gd name="T0" fmla="*/ 37 w 41"/>
                <a:gd name="T1" fmla="*/ 17 h 62"/>
                <a:gd name="T2" fmla="*/ 19 w 41"/>
                <a:gd name="T3" fmla="*/ 60 h 62"/>
                <a:gd name="T4" fmla="*/ 0 w 41"/>
                <a:gd name="T5" fmla="*/ 53 h 62"/>
                <a:gd name="T6" fmla="*/ 0 w 41"/>
                <a:gd name="T7" fmla="*/ 52 h 62"/>
                <a:gd name="T8" fmla="*/ 6 w 41"/>
                <a:gd name="T9" fmla="*/ 50 h 62"/>
                <a:gd name="T10" fmla="*/ 15 w 41"/>
                <a:gd name="T11" fmla="*/ 2 h 62"/>
                <a:gd name="T12" fmla="*/ 15 w 41"/>
                <a:gd name="T13" fmla="*/ 2 h 62"/>
                <a:gd name="T14" fmla="*/ 35 w 41"/>
                <a:gd name="T15" fmla="*/ 12 h 62"/>
                <a:gd name="T16" fmla="*/ 37 w 41"/>
                <a:gd name="T17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2">
                  <a:moveTo>
                    <a:pt x="37" y="17"/>
                  </a:moveTo>
                  <a:cubicBezTo>
                    <a:pt x="41" y="34"/>
                    <a:pt x="32" y="55"/>
                    <a:pt x="19" y="60"/>
                  </a:cubicBezTo>
                  <a:cubicBezTo>
                    <a:pt x="13" y="62"/>
                    <a:pt x="7" y="61"/>
                    <a:pt x="0" y="5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2"/>
                    <a:pt x="3" y="51"/>
                    <a:pt x="6" y="50"/>
                  </a:cubicBezTo>
                  <a:cubicBezTo>
                    <a:pt x="22" y="41"/>
                    <a:pt x="25" y="15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30" y="0"/>
                    <a:pt x="35" y="12"/>
                  </a:cubicBezTo>
                  <a:cubicBezTo>
                    <a:pt x="36" y="14"/>
                    <a:pt x="36" y="15"/>
                    <a:pt x="37" y="17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0" name="Freeform 182"/>
            <p:cNvSpPr/>
            <p:nvPr/>
          </p:nvSpPr>
          <p:spPr bwMode="auto">
            <a:xfrm>
              <a:off x="3581401" y="4419601"/>
              <a:ext cx="114300" cy="176213"/>
            </a:xfrm>
            <a:custGeom>
              <a:avLst/>
              <a:gdLst>
                <a:gd name="T0" fmla="*/ 31 w 41"/>
                <a:gd name="T1" fmla="*/ 13 h 63"/>
                <a:gd name="T2" fmla="*/ 22 w 41"/>
                <a:gd name="T3" fmla="*/ 61 h 63"/>
                <a:gd name="T4" fmla="*/ 16 w 41"/>
                <a:gd name="T5" fmla="*/ 63 h 63"/>
                <a:gd name="T6" fmla="*/ 4 w 41"/>
                <a:gd name="T7" fmla="*/ 50 h 63"/>
                <a:gd name="T8" fmla="*/ 17 w 41"/>
                <a:gd name="T9" fmla="*/ 39 h 63"/>
                <a:gd name="T10" fmla="*/ 0 w 41"/>
                <a:gd name="T11" fmla="*/ 21 h 63"/>
                <a:gd name="T12" fmla="*/ 26 w 41"/>
                <a:gd name="T13" fmla="*/ 9 h 63"/>
                <a:gd name="T14" fmla="*/ 31 w 41"/>
                <a:gd name="T1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63">
                  <a:moveTo>
                    <a:pt x="31" y="13"/>
                  </a:moveTo>
                  <a:cubicBezTo>
                    <a:pt x="41" y="26"/>
                    <a:pt x="38" y="52"/>
                    <a:pt x="22" y="61"/>
                  </a:cubicBezTo>
                  <a:cubicBezTo>
                    <a:pt x="19" y="62"/>
                    <a:pt x="17" y="63"/>
                    <a:pt x="16" y="63"/>
                  </a:cubicBezTo>
                  <a:cubicBezTo>
                    <a:pt x="8" y="63"/>
                    <a:pt x="5" y="54"/>
                    <a:pt x="4" y="50"/>
                  </a:cubicBezTo>
                  <a:cubicBezTo>
                    <a:pt x="11" y="52"/>
                    <a:pt x="17" y="49"/>
                    <a:pt x="17" y="39"/>
                  </a:cubicBezTo>
                  <a:cubicBezTo>
                    <a:pt x="17" y="29"/>
                    <a:pt x="9" y="23"/>
                    <a:pt x="0" y="21"/>
                  </a:cubicBezTo>
                  <a:cubicBezTo>
                    <a:pt x="1" y="18"/>
                    <a:pt x="11" y="0"/>
                    <a:pt x="26" y="9"/>
                  </a:cubicBezTo>
                  <a:cubicBezTo>
                    <a:pt x="28" y="10"/>
                    <a:pt x="29" y="11"/>
                    <a:pt x="31" y="1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1" name="Freeform 183"/>
            <p:cNvSpPr/>
            <p:nvPr/>
          </p:nvSpPr>
          <p:spPr bwMode="auto">
            <a:xfrm>
              <a:off x="3278188" y="3911601"/>
              <a:ext cx="65088" cy="369888"/>
            </a:xfrm>
            <a:custGeom>
              <a:avLst/>
              <a:gdLst>
                <a:gd name="T0" fmla="*/ 11 w 23"/>
                <a:gd name="T1" fmla="*/ 1 h 132"/>
                <a:gd name="T2" fmla="*/ 17 w 23"/>
                <a:gd name="T3" fmla="*/ 132 h 132"/>
                <a:gd name="T4" fmla="*/ 16 w 23"/>
                <a:gd name="T5" fmla="*/ 132 h 132"/>
                <a:gd name="T6" fmla="*/ 7 w 23"/>
                <a:gd name="T7" fmla="*/ 101 h 132"/>
                <a:gd name="T8" fmla="*/ 0 w 23"/>
                <a:gd name="T9" fmla="*/ 7 h 132"/>
                <a:gd name="T10" fmla="*/ 11 w 23"/>
                <a:gd name="T11" fmla="*/ 0 h 132"/>
                <a:gd name="T12" fmla="*/ 11 w 23"/>
                <a:gd name="T13" fmla="*/ 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32">
                  <a:moveTo>
                    <a:pt x="11" y="1"/>
                  </a:moveTo>
                  <a:cubicBezTo>
                    <a:pt x="11" y="1"/>
                    <a:pt x="23" y="64"/>
                    <a:pt x="17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4" y="115"/>
                    <a:pt x="9" y="103"/>
                    <a:pt x="7" y="101"/>
                  </a:cubicBezTo>
                  <a:cubicBezTo>
                    <a:pt x="1" y="96"/>
                    <a:pt x="0" y="13"/>
                    <a:pt x="0" y="7"/>
                  </a:cubicBezTo>
                  <a:cubicBezTo>
                    <a:pt x="4" y="5"/>
                    <a:pt x="8" y="2"/>
                    <a:pt x="11" y="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E55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2" name="Freeform 184"/>
            <p:cNvSpPr/>
            <p:nvPr/>
          </p:nvSpPr>
          <p:spPr bwMode="auto">
            <a:xfrm>
              <a:off x="2351088" y="3930651"/>
              <a:ext cx="977900" cy="777875"/>
            </a:xfrm>
            <a:custGeom>
              <a:avLst/>
              <a:gdLst>
                <a:gd name="T0" fmla="*/ 205 w 349"/>
                <a:gd name="T1" fmla="*/ 274 h 277"/>
                <a:gd name="T2" fmla="*/ 160 w 349"/>
                <a:gd name="T3" fmla="*/ 277 h 277"/>
                <a:gd name="T4" fmla="*/ 154 w 349"/>
                <a:gd name="T5" fmla="*/ 277 h 277"/>
                <a:gd name="T6" fmla="*/ 104 w 349"/>
                <a:gd name="T7" fmla="*/ 275 h 277"/>
                <a:gd name="T8" fmla="*/ 91 w 349"/>
                <a:gd name="T9" fmla="*/ 274 h 277"/>
                <a:gd name="T10" fmla="*/ 91 w 349"/>
                <a:gd name="T11" fmla="*/ 274 h 277"/>
                <a:gd name="T12" fmla="*/ 81 w 349"/>
                <a:gd name="T13" fmla="*/ 273 h 277"/>
                <a:gd name="T14" fmla="*/ 28 w 349"/>
                <a:gd name="T15" fmla="*/ 220 h 277"/>
                <a:gd name="T16" fmla="*/ 0 w 349"/>
                <a:gd name="T17" fmla="*/ 139 h 277"/>
                <a:gd name="T18" fmla="*/ 0 w 349"/>
                <a:gd name="T19" fmla="*/ 139 h 277"/>
                <a:gd name="T20" fmla="*/ 13 w 349"/>
                <a:gd name="T21" fmla="*/ 50 h 277"/>
                <a:gd name="T22" fmla="*/ 13 w 349"/>
                <a:gd name="T23" fmla="*/ 49 h 277"/>
                <a:gd name="T24" fmla="*/ 187 w 349"/>
                <a:gd name="T25" fmla="*/ 46 h 277"/>
                <a:gd name="T26" fmla="*/ 331 w 349"/>
                <a:gd name="T27" fmla="*/ 0 h 277"/>
                <a:gd name="T28" fmla="*/ 338 w 349"/>
                <a:gd name="T29" fmla="*/ 94 h 277"/>
                <a:gd name="T30" fmla="*/ 347 w 349"/>
                <a:gd name="T31" fmla="*/ 125 h 277"/>
                <a:gd name="T32" fmla="*/ 334 w 349"/>
                <a:gd name="T33" fmla="*/ 199 h 277"/>
                <a:gd name="T34" fmla="*/ 327 w 349"/>
                <a:gd name="T35" fmla="*/ 210 h 277"/>
                <a:gd name="T36" fmla="*/ 318 w 349"/>
                <a:gd name="T37" fmla="*/ 221 h 277"/>
                <a:gd name="T38" fmla="*/ 282 w 349"/>
                <a:gd name="T39" fmla="*/ 249 h 277"/>
                <a:gd name="T40" fmla="*/ 276 w 349"/>
                <a:gd name="T41" fmla="*/ 252 h 277"/>
                <a:gd name="T42" fmla="*/ 250 w 349"/>
                <a:gd name="T43" fmla="*/ 263 h 277"/>
                <a:gd name="T44" fmla="*/ 205 w 349"/>
                <a:gd name="T45" fmla="*/ 27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9" h="277">
                  <a:moveTo>
                    <a:pt x="205" y="274"/>
                  </a:moveTo>
                  <a:cubicBezTo>
                    <a:pt x="191" y="276"/>
                    <a:pt x="176" y="277"/>
                    <a:pt x="160" y="277"/>
                  </a:cubicBezTo>
                  <a:cubicBezTo>
                    <a:pt x="158" y="277"/>
                    <a:pt x="156" y="277"/>
                    <a:pt x="154" y="277"/>
                  </a:cubicBezTo>
                  <a:cubicBezTo>
                    <a:pt x="138" y="277"/>
                    <a:pt x="121" y="277"/>
                    <a:pt x="104" y="275"/>
                  </a:cubicBezTo>
                  <a:cubicBezTo>
                    <a:pt x="100" y="275"/>
                    <a:pt x="96" y="274"/>
                    <a:pt x="91" y="274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88" y="274"/>
                    <a:pt x="85" y="273"/>
                    <a:pt x="81" y="273"/>
                  </a:cubicBezTo>
                  <a:cubicBezTo>
                    <a:pt x="60" y="270"/>
                    <a:pt x="42" y="249"/>
                    <a:pt x="28" y="220"/>
                  </a:cubicBezTo>
                  <a:cubicBezTo>
                    <a:pt x="16" y="196"/>
                    <a:pt x="7" y="166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6" y="97"/>
                    <a:pt x="13" y="50"/>
                    <a:pt x="13" y="50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63" y="52"/>
                    <a:pt x="129" y="53"/>
                    <a:pt x="187" y="46"/>
                  </a:cubicBezTo>
                  <a:cubicBezTo>
                    <a:pt x="256" y="38"/>
                    <a:pt x="304" y="16"/>
                    <a:pt x="331" y="0"/>
                  </a:cubicBezTo>
                  <a:cubicBezTo>
                    <a:pt x="331" y="6"/>
                    <a:pt x="332" y="89"/>
                    <a:pt x="338" y="94"/>
                  </a:cubicBezTo>
                  <a:cubicBezTo>
                    <a:pt x="340" y="96"/>
                    <a:pt x="345" y="108"/>
                    <a:pt x="347" y="125"/>
                  </a:cubicBezTo>
                  <a:cubicBezTo>
                    <a:pt x="349" y="146"/>
                    <a:pt x="348" y="173"/>
                    <a:pt x="334" y="199"/>
                  </a:cubicBezTo>
                  <a:cubicBezTo>
                    <a:pt x="332" y="202"/>
                    <a:pt x="330" y="206"/>
                    <a:pt x="327" y="210"/>
                  </a:cubicBezTo>
                  <a:cubicBezTo>
                    <a:pt x="324" y="214"/>
                    <a:pt x="321" y="218"/>
                    <a:pt x="318" y="221"/>
                  </a:cubicBezTo>
                  <a:cubicBezTo>
                    <a:pt x="308" y="232"/>
                    <a:pt x="296" y="242"/>
                    <a:pt x="282" y="249"/>
                  </a:cubicBezTo>
                  <a:cubicBezTo>
                    <a:pt x="280" y="250"/>
                    <a:pt x="278" y="251"/>
                    <a:pt x="276" y="252"/>
                  </a:cubicBezTo>
                  <a:cubicBezTo>
                    <a:pt x="268" y="257"/>
                    <a:pt x="259" y="260"/>
                    <a:pt x="250" y="263"/>
                  </a:cubicBezTo>
                  <a:cubicBezTo>
                    <a:pt x="236" y="268"/>
                    <a:pt x="221" y="271"/>
                    <a:pt x="205" y="274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3" name="Freeform 185"/>
            <p:cNvSpPr>
              <a:spLocks noEditPoints="1"/>
            </p:cNvSpPr>
            <p:nvPr/>
          </p:nvSpPr>
          <p:spPr bwMode="auto">
            <a:xfrm>
              <a:off x="2090738" y="3373438"/>
              <a:ext cx="1260475" cy="706438"/>
            </a:xfrm>
            <a:custGeom>
              <a:avLst/>
              <a:gdLst>
                <a:gd name="T0" fmla="*/ 424 w 450"/>
                <a:gd name="T1" fmla="*/ 199 h 252"/>
                <a:gd name="T2" fmla="*/ 280 w 450"/>
                <a:gd name="T3" fmla="*/ 245 h 252"/>
                <a:gd name="T4" fmla="*/ 106 w 450"/>
                <a:gd name="T5" fmla="*/ 248 h 252"/>
                <a:gd name="T6" fmla="*/ 75 w 450"/>
                <a:gd name="T7" fmla="*/ 246 h 252"/>
                <a:gd name="T8" fmla="*/ 36 w 450"/>
                <a:gd name="T9" fmla="*/ 242 h 252"/>
                <a:gd name="T10" fmla="*/ 27 w 450"/>
                <a:gd name="T11" fmla="*/ 241 h 252"/>
                <a:gd name="T12" fmla="*/ 32 w 450"/>
                <a:gd name="T13" fmla="*/ 116 h 252"/>
                <a:gd name="T14" fmla="*/ 285 w 450"/>
                <a:gd name="T15" fmla="*/ 10 h 252"/>
                <a:gd name="T16" fmla="*/ 450 w 450"/>
                <a:gd name="T17" fmla="*/ 182 h 252"/>
                <a:gd name="T18" fmla="*/ 435 w 450"/>
                <a:gd name="T19" fmla="*/ 192 h 252"/>
                <a:gd name="T20" fmla="*/ 424 w 450"/>
                <a:gd name="T21" fmla="*/ 199 h 252"/>
                <a:gd name="T22" fmla="*/ 260 w 450"/>
                <a:gd name="T23" fmla="*/ 223 h 252"/>
                <a:gd name="T24" fmla="*/ 260 w 450"/>
                <a:gd name="T25" fmla="*/ 222 h 252"/>
                <a:gd name="T26" fmla="*/ 196 w 450"/>
                <a:gd name="T27" fmla="*/ 119 h 252"/>
                <a:gd name="T28" fmla="*/ 105 w 450"/>
                <a:gd name="T29" fmla="*/ 100 h 252"/>
                <a:gd name="T30" fmla="*/ 210 w 450"/>
                <a:gd name="T31" fmla="*/ 226 h 252"/>
                <a:gd name="T32" fmla="*/ 210 w 450"/>
                <a:gd name="T33" fmla="*/ 227 h 252"/>
                <a:gd name="T34" fmla="*/ 260 w 450"/>
                <a:gd name="T35" fmla="*/ 223 h 252"/>
                <a:gd name="T36" fmla="*/ 354 w 450"/>
                <a:gd name="T37" fmla="*/ 202 h 252"/>
                <a:gd name="T38" fmla="*/ 398 w 450"/>
                <a:gd name="T39" fmla="*/ 185 h 252"/>
                <a:gd name="T40" fmla="*/ 329 w 450"/>
                <a:gd name="T41" fmla="*/ 84 h 252"/>
                <a:gd name="T42" fmla="*/ 238 w 450"/>
                <a:gd name="T43" fmla="*/ 64 h 252"/>
                <a:gd name="T44" fmla="*/ 353 w 450"/>
                <a:gd name="T45" fmla="*/ 201 h 252"/>
                <a:gd name="T46" fmla="*/ 354 w 450"/>
                <a:gd name="T47" fmla="*/ 20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0" h="252">
                  <a:moveTo>
                    <a:pt x="424" y="199"/>
                  </a:moveTo>
                  <a:cubicBezTo>
                    <a:pt x="397" y="215"/>
                    <a:pt x="349" y="237"/>
                    <a:pt x="280" y="245"/>
                  </a:cubicBezTo>
                  <a:cubicBezTo>
                    <a:pt x="222" y="252"/>
                    <a:pt x="156" y="251"/>
                    <a:pt x="106" y="248"/>
                  </a:cubicBezTo>
                  <a:cubicBezTo>
                    <a:pt x="95" y="247"/>
                    <a:pt x="84" y="246"/>
                    <a:pt x="75" y="246"/>
                  </a:cubicBezTo>
                  <a:cubicBezTo>
                    <a:pt x="57" y="244"/>
                    <a:pt x="44" y="243"/>
                    <a:pt x="36" y="242"/>
                  </a:cubicBezTo>
                  <a:cubicBezTo>
                    <a:pt x="30" y="241"/>
                    <a:pt x="27" y="241"/>
                    <a:pt x="27" y="241"/>
                  </a:cubicBezTo>
                  <a:cubicBezTo>
                    <a:pt x="27" y="241"/>
                    <a:pt x="0" y="174"/>
                    <a:pt x="32" y="116"/>
                  </a:cubicBezTo>
                  <a:cubicBezTo>
                    <a:pt x="84" y="22"/>
                    <a:pt x="203" y="0"/>
                    <a:pt x="285" y="10"/>
                  </a:cubicBezTo>
                  <a:cubicBezTo>
                    <a:pt x="365" y="19"/>
                    <a:pt x="442" y="71"/>
                    <a:pt x="450" y="182"/>
                  </a:cubicBezTo>
                  <a:cubicBezTo>
                    <a:pt x="450" y="182"/>
                    <a:pt x="445" y="186"/>
                    <a:pt x="435" y="192"/>
                  </a:cubicBezTo>
                  <a:cubicBezTo>
                    <a:pt x="432" y="194"/>
                    <a:pt x="428" y="197"/>
                    <a:pt x="424" y="199"/>
                  </a:cubicBezTo>
                  <a:moveTo>
                    <a:pt x="260" y="223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60" y="222"/>
                    <a:pt x="250" y="170"/>
                    <a:pt x="196" y="119"/>
                  </a:cubicBezTo>
                  <a:cubicBezTo>
                    <a:pt x="162" y="86"/>
                    <a:pt x="112" y="82"/>
                    <a:pt x="105" y="100"/>
                  </a:cubicBezTo>
                  <a:cubicBezTo>
                    <a:pt x="98" y="123"/>
                    <a:pt x="182" y="130"/>
                    <a:pt x="210" y="226"/>
                  </a:cubicBezTo>
                  <a:cubicBezTo>
                    <a:pt x="210" y="227"/>
                    <a:pt x="210" y="227"/>
                    <a:pt x="210" y="227"/>
                  </a:cubicBezTo>
                  <a:cubicBezTo>
                    <a:pt x="226" y="227"/>
                    <a:pt x="243" y="226"/>
                    <a:pt x="260" y="223"/>
                  </a:cubicBezTo>
                  <a:moveTo>
                    <a:pt x="354" y="202"/>
                  </a:moveTo>
                  <a:cubicBezTo>
                    <a:pt x="371" y="196"/>
                    <a:pt x="386" y="190"/>
                    <a:pt x="398" y="185"/>
                  </a:cubicBezTo>
                  <a:cubicBezTo>
                    <a:pt x="398" y="183"/>
                    <a:pt x="385" y="131"/>
                    <a:pt x="329" y="84"/>
                  </a:cubicBezTo>
                  <a:cubicBezTo>
                    <a:pt x="290" y="52"/>
                    <a:pt x="246" y="46"/>
                    <a:pt x="238" y="64"/>
                  </a:cubicBezTo>
                  <a:cubicBezTo>
                    <a:pt x="231" y="82"/>
                    <a:pt x="327" y="105"/>
                    <a:pt x="353" y="201"/>
                  </a:cubicBezTo>
                  <a:cubicBezTo>
                    <a:pt x="354" y="202"/>
                    <a:pt x="354" y="202"/>
                    <a:pt x="354" y="202"/>
                  </a:cubicBezTo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4" name="Freeform 186"/>
            <p:cNvSpPr/>
            <p:nvPr/>
          </p:nvSpPr>
          <p:spPr bwMode="auto">
            <a:xfrm>
              <a:off x="2824163" y="6149976"/>
              <a:ext cx="474663" cy="400050"/>
            </a:xfrm>
            <a:custGeom>
              <a:avLst/>
              <a:gdLst>
                <a:gd name="T0" fmla="*/ 11 w 169"/>
                <a:gd name="T1" fmla="*/ 121 h 143"/>
                <a:gd name="T2" fmla="*/ 8 w 169"/>
                <a:gd name="T3" fmla="*/ 118 h 143"/>
                <a:gd name="T4" fmla="*/ 25 w 169"/>
                <a:gd name="T5" fmla="*/ 49 h 143"/>
                <a:gd name="T6" fmla="*/ 35 w 169"/>
                <a:gd name="T7" fmla="*/ 0 h 143"/>
                <a:gd name="T8" fmla="*/ 35 w 169"/>
                <a:gd name="T9" fmla="*/ 0 h 143"/>
                <a:gd name="T10" fmla="*/ 137 w 169"/>
                <a:gd name="T11" fmla="*/ 24 h 143"/>
                <a:gd name="T12" fmla="*/ 138 w 169"/>
                <a:gd name="T13" fmla="*/ 24 h 143"/>
                <a:gd name="T14" fmla="*/ 135 w 169"/>
                <a:gd name="T15" fmla="*/ 33 h 143"/>
                <a:gd name="T16" fmla="*/ 83 w 169"/>
                <a:gd name="T17" fmla="*/ 25 h 143"/>
                <a:gd name="T18" fmla="*/ 77 w 169"/>
                <a:gd name="T19" fmla="*/ 36 h 143"/>
                <a:gd name="T20" fmla="*/ 130 w 169"/>
                <a:gd name="T21" fmla="*/ 52 h 143"/>
                <a:gd name="T22" fmla="*/ 130 w 169"/>
                <a:gd name="T23" fmla="*/ 52 h 143"/>
                <a:gd name="T24" fmla="*/ 128 w 169"/>
                <a:gd name="T25" fmla="*/ 57 h 143"/>
                <a:gd name="T26" fmla="*/ 77 w 169"/>
                <a:gd name="T27" fmla="*/ 47 h 143"/>
                <a:gd name="T28" fmla="*/ 71 w 169"/>
                <a:gd name="T29" fmla="*/ 62 h 143"/>
                <a:gd name="T30" fmla="*/ 123 w 169"/>
                <a:gd name="T31" fmla="*/ 75 h 143"/>
                <a:gd name="T32" fmla="*/ 122 w 169"/>
                <a:gd name="T33" fmla="*/ 75 h 143"/>
                <a:gd name="T34" fmla="*/ 165 w 169"/>
                <a:gd name="T35" fmla="*/ 121 h 143"/>
                <a:gd name="T36" fmla="*/ 148 w 169"/>
                <a:gd name="T37" fmla="*/ 137 h 143"/>
                <a:gd name="T38" fmla="*/ 112 w 169"/>
                <a:gd name="T39" fmla="*/ 142 h 143"/>
                <a:gd name="T40" fmla="*/ 86 w 169"/>
                <a:gd name="T41" fmla="*/ 141 h 143"/>
                <a:gd name="T42" fmla="*/ 47 w 169"/>
                <a:gd name="T43" fmla="*/ 135 h 143"/>
                <a:gd name="T44" fmla="*/ 39 w 169"/>
                <a:gd name="T45" fmla="*/ 133 h 143"/>
                <a:gd name="T46" fmla="*/ 11 w 169"/>
                <a:gd name="T47" fmla="*/ 12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3">
                  <a:moveTo>
                    <a:pt x="11" y="121"/>
                  </a:moveTo>
                  <a:cubicBezTo>
                    <a:pt x="10" y="120"/>
                    <a:pt x="9" y="119"/>
                    <a:pt x="8" y="118"/>
                  </a:cubicBezTo>
                  <a:cubicBezTo>
                    <a:pt x="0" y="111"/>
                    <a:pt x="13" y="90"/>
                    <a:pt x="25" y="49"/>
                  </a:cubicBezTo>
                  <a:cubicBezTo>
                    <a:pt x="28" y="38"/>
                    <a:pt x="31" y="2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95" y="27"/>
                    <a:pt x="137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7"/>
                    <a:pt x="136" y="30"/>
                    <a:pt x="135" y="33"/>
                  </a:cubicBezTo>
                  <a:cubicBezTo>
                    <a:pt x="113" y="33"/>
                    <a:pt x="89" y="26"/>
                    <a:pt x="83" y="25"/>
                  </a:cubicBezTo>
                  <a:cubicBezTo>
                    <a:pt x="77" y="24"/>
                    <a:pt x="69" y="28"/>
                    <a:pt x="77" y="36"/>
                  </a:cubicBezTo>
                  <a:cubicBezTo>
                    <a:pt x="87" y="47"/>
                    <a:pt x="130" y="52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9" y="54"/>
                    <a:pt x="129" y="55"/>
                    <a:pt x="128" y="57"/>
                  </a:cubicBezTo>
                  <a:cubicBezTo>
                    <a:pt x="103" y="57"/>
                    <a:pt x="84" y="48"/>
                    <a:pt x="77" y="47"/>
                  </a:cubicBezTo>
                  <a:cubicBezTo>
                    <a:pt x="70" y="46"/>
                    <a:pt x="62" y="53"/>
                    <a:pt x="71" y="62"/>
                  </a:cubicBezTo>
                  <a:cubicBezTo>
                    <a:pt x="82" y="72"/>
                    <a:pt x="117" y="74"/>
                    <a:pt x="123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2" y="75"/>
                    <a:pt x="169" y="102"/>
                    <a:pt x="165" y="121"/>
                  </a:cubicBezTo>
                  <a:cubicBezTo>
                    <a:pt x="164" y="128"/>
                    <a:pt x="157" y="133"/>
                    <a:pt x="148" y="137"/>
                  </a:cubicBezTo>
                  <a:cubicBezTo>
                    <a:pt x="139" y="140"/>
                    <a:pt x="126" y="142"/>
                    <a:pt x="112" y="142"/>
                  </a:cubicBezTo>
                  <a:cubicBezTo>
                    <a:pt x="104" y="143"/>
                    <a:pt x="95" y="142"/>
                    <a:pt x="86" y="141"/>
                  </a:cubicBezTo>
                  <a:cubicBezTo>
                    <a:pt x="72" y="140"/>
                    <a:pt x="59" y="138"/>
                    <a:pt x="47" y="135"/>
                  </a:cubicBezTo>
                  <a:cubicBezTo>
                    <a:pt x="44" y="134"/>
                    <a:pt x="42" y="133"/>
                    <a:pt x="39" y="133"/>
                  </a:cubicBezTo>
                  <a:cubicBezTo>
                    <a:pt x="28" y="129"/>
                    <a:pt x="18" y="125"/>
                    <a:pt x="11" y="121"/>
                  </a:cubicBezTo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5" name="Freeform 187"/>
            <p:cNvSpPr/>
            <p:nvPr/>
          </p:nvSpPr>
          <p:spPr bwMode="auto">
            <a:xfrm>
              <a:off x="2847976" y="6513513"/>
              <a:ext cx="60325" cy="57150"/>
            </a:xfrm>
            <a:custGeom>
              <a:avLst/>
              <a:gdLst>
                <a:gd name="T0" fmla="*/ 6 w 22"/>
                <a:gd name="T1" fmla="*/ 1 h 20"/>
                <a:gd name="T2" fmla="*/ 3 w 22"/>
                <a:gd name="T3" fmla="*/ 14 h 20"/>
                <a:gd name="T4" fmla="*/ 17 w 22"/>
                <a:gd name="T5" fmla="*/ 17 h 20"/>
                <a:gd name="T6" fmla="*/ 21 w 22"/>
                <a:gd name="T7" fmla="*/ 6 h 20"/>
                <a:gd name="T8" fmla="*/ 8 w 22"/>
                <a:gd name="T9" fmla="*/ 0 h 20"/>
                <a:gd name="T10" fmla="*/ 6 w 22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0">
                  <a:moveTo>
                    <a:pt x="6" y="1"/>
                  </a:moveTo>
                  <a:cubicBezTo>
                    <a:pt x="1" y="4"/>
                    <a:pt x="0" y="10"/>
                    <a:pt x="3" y="14"/>
                  </a:cubicBezTo>
                  <a:cubicBezTo>
                    <a:pt x="6" y="19"/>
                    <a:pt x="12" y="20"/>
                    <a:pt x="17" y="17"/>
                  </a:cubicBezTo>
                  <a:cubicBezTo>
                    <a:pt x="21" y="14"/>
                    <a:pt x="22" y="10"/>
                    <a:pt x="21" y="6"/>
                  </a:cubicBezTo>
                  <a:cubicBezTo>
                    <a:pt x="16" y="4"/>
                    <a:pt x="12" y="2"/>
                    <a:pt x="8" y="0"/>
                  </a:cubicBezTo>
                  <a:cubicBezTo>
                    <a:pt x="7" y="0"/>
                    <a:pt x="7" y="0"/>
                    <a:pt x="6" y="1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6" name="Freeform 188"/>
            <p:cNvSpPr/>
            <p:nvPr/>
          </p:nvSpPr>
          <p:spPr bwMode="auto">
            <a:xfrm>
              <a:off x="2870201" y="6510338"/>
              <a:ext cx="36513" cy="20638"/>
            </a:xfrm>
            <a:custGeom>
              <a:avLst/>
              <a:gdLst>
                <a:gd name="T0" fmla="*/ 3 w 13"/>
                <a:gd name="T1" fmla="*/ 0 h 7"/>
                <a:gd name="T2" fmla="*/ 3 w 13"/>
                <a:gd name="T3" fmla="*/ 0 h 7"/>
                <a:gd name="T4" fmla="*/ 0 w 13"/>
                <a:gd name="T5" fmla="*/ 1 h 7"/>
                <a:gd name="T6" fmla="*/ 0 w 13"/>
                <a:gd name="T7" fmla="*/ 1 h 7"/>
                <a:gd name="T8" fmla="*/ 0 w 13"/>
                <a:gd name="T9" fmla="*/ 1 h 7"/>
                <a:gd name="T10" fmla="*/ 0 w 13"/>
                <a:gd name="T11" fmla="*/ 1 h 7"/>
                <a:gd name="T12" fmla="*/ 13 w 13"/>
                <a:gd name="T13" fmla="*/ 7 h 7"/>
                <a:gd name="T14" fmla="*/ 12 w 13"/>
                <a:gd name="T15" fmla="*/ 4 h 7"/>
                <a:gd name="T16" fmla="*/ 12 w 13"/>
                <a:gd name="T17" fmla="*/ 4 h 7"/>
                <a:gd name="T18" fmla="*/ 12 w 13"/>
                <a:gd name="T19" fmla="*/ 4 h 7"/>
                <a:gd name="T20" fmla="*/ 12 w 13"/>
                <a:gd name="T21" fmla="*/ 4 h 7"/>
                <a:gd name="T22" fmla="*/ 12 w 13"/>
                <a:gd name="T23" fmla="*/ 4 h 7"/>
                <a:gd name="T24" fmla="*/ 11 w 13"/>
                <a:gd name="T25" fmla="*/ 4 h 7"/>
                <a:gd name="T26" fmla="*/ 11 w 13"/>
                <a:gd name="T27" fmla="*/ 4 h 7"/>
                <a:gd name="T28" fmla="*/ 3 w 13"/>
                <a:gd name="T29" fmla="*/ 0 h 7"/>
                <a:gd name="T30" fmla="*/ 3 w 13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8" y="5"/>
                    <a:pt x="13" y="7"/>
                  </a:cubicBezTo>
                  <a:cubicBezTo>
                    <a:pt x="12" y="6"/>
                    <a:pt x="12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1"/>
                    <a:pt x="7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7" name="Freeform 189"/>
            <p:cNvSpPr>
              <a:spLocks noEditPoints="1"/>
            </p:cNvSpPr>
            <p:nvPr/>
          </p:nvSpPr>
          <p:spPr bwMode="auto">
            <a:xfrm>
              <a:off x="2900363" y="652303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8" name="Freeform 190"/>
            <p:cNvSpPr/>
            <p:nvPr/>
          </p:nvSpPr>
          <p:spPr bwMode="auto">
            <a:xfrm>
              <a:off x="2959101" y="6553201"/>
              <a:ext cx="58738" cy="50800"/>
            </a:xfrm>
            <a:custGeom>
              <a:avLst/>
              <a:gdLst>
                <a:gd name="T0" fmla="*/ 2 w 21"/>
                <a:gd name="T1" fmla="*/ 12 h 18"/>
                <a:gd name="T2" fmla="*/ 16 w 21"/>
                <a:gd name="T3" fmla="*/ 15 h 18"/>
                <a:gd name="T4" fmla="*/ 20 w 21"/>
                <a:gd name="T5" fmla="*/ 4 h 18"/>
                <a:gd name="T6" fmla="*/ 4 w 21"/>
                <a:gd name="T7" fmla="*/ 0 h 18"/>
                <a:gd name="T8" fmla="*/ 2 w 21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" y="12"/>
                  </a:moveTo>
                  <a:cubicBezTo>
                    <a:pt x="5" y="17"/>
                    <a:pt x="12" y="18"/>
                    <a:pt x="16" y="15"/>
                  </a:cubicBezTo>
                  <a:cubicBezTo>
                    <a:pt x="20" y="13"/>
                    <a:pt x="21" y="8"/>
                    <a:pt x="20" y="4"/>
                  </a:cubicBezTo>
                  <a:cubicBezTo>
                    <a:pt x="14" y="3"/>
                    <a:pt x="9" y="1"/>
                    <a:pt x="4" y="0"/>
                  </a:cubicBezTo>
                  <a:cubicBezTo>
                    <a:pt x="0" y="3"/>
                    <a:pt x="0" y="8"/>
                    <a:pt x="2" y="12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9" name="Freeform 191"/>
            <p:cNvSpPr/>
            <p:nvPr/>
          </p:nvSpPr>
          <p:spPr bwMode="auto">
            <a:xfrm>
              <a:off x="2970213" y="6545263"/>
              <a:ext cx="44450" cy="19050"/>
            </a:xfrm>
            <a:custGeom>
              <a:avLst/>
              <a:gdLst>
                <a:gd name="T0" fmla="*/ 7 w 16"/>
                <a:gd name="T1" fmla="*/ 0 h 7"/>
                <a:gd name="T2" fmla="*/ 7 w 16"/>
                <a:gd name="T3" fmla="*/ 0 h 7"/>
                <a:gd name="T4" fmla="*/ 1 w 16"/>
                <a:gd name="T5" fmla="*/ 2 h 7"/>
                <a:gd name="T6" fmla="*/ 1 w 16"/>
                <a:gd name="T7" fmla="*/ 2 h 7"/>
                <a:gd name="T8" fmla="*/ 1 w 16"/>
                <a:gd name="T9" fmla="*/ 2 h 7"/>
                <a:gd name="T10" fmla="*/ 1 w 16"/>
                <a:gd name="T11" fmla="*/ 2 h 7"/>
                <a:gd name="T12" fmla="*/ 0 w 16"/>
                <a:gd name="T13" fmla="*/ 3 h 7"/>
                <a:gd name="T14" fmla="*/ 16 w 16"/>
                <a:gd name="T15" fmla="*/ 7 h 7"/>
                <a:gd name="T16" fmla="*/ 15 w 16"/>
                <a:gd name="T17" fmla="*/ 4 h 7"/>
                <a:gd name="T18" fmla="*/ 15 w 16"/>
                <a:gd name="T19" fmla="*/ 4 h 7"/>
                <a:gd name="T20" fmla="*/ 15 w 16"/>
                <a:gd name="T21" fmla="*/ 4 h 7"/>
                <a:gd name="T22" fmla="*/ 15 w 16"/>
                <a:gd name="T23" fmla="*/ 4 h 7"/>
                <a:gd name="T24" fmla="*/ 14 w 16"/>
                <a:gd name="T25" fmla="*/ 4 h 7"/>
                <a:gd name="T26" fmla="*/ 7 w 16"/>
                <a:gd name="T27" fmla="*/ 0 h 7"/>
                <a:gd name="T28" fmla="*/ 7 w 16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7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5" y="4"/>
                    <a:pt x="10" y="6"/>
                    <a:pt x="16" y="7"/>
                  </a:cubicBezTo>
                  <a:cubicBezTo>
                    <a:pt x="16" y="6"/>
                    <a:pt x="15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2"/>
                    <a:pt x="10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0" name="Freeform 192"/>
            <p:cNvSpPr/>
            <p:nvPr/>
          </p:nvSpPr>
          <p:spPr bwMode="auto">
            <a:xfrm>
              <a:off x="3079751" y="6561138"/>
              <a:ext cx="44450" cy="14288"/>
            </a:xfrm>
            <a:custGeom>
              <a:avLst/>
              <a:gdLst>
                <a:gd name="T0" fmla="*/ 7 w 16"/>
                <a:gd name="T1" fmla="*/ 0 h 5"/>
                <a:gd name="T2" fmla="*/ 7 w 16"/>
                <a:gd name="T3" fmla="*/ 0 h 5"/>
                <a:gd name="T4" fmla="*/ 2 w 16"/>
                <a:gd name="T5" fmla="*/ 2 h 5"/>
                <a:gd name="T6" fmla="*/ 2 w 16"/>
                <a:gd name="T7" fmla="*/ 2 h 5"/>
                <a:gd name="T8" fmla="*/ 2 w 16"/>
                <a:gd name="T9" fmla="*/ 2 h 5"/>
                <a:gd name="T10" fmla="*/ 2 w 16"/>
                <a:gd name="T11" fmla="*/ 2 h 5"/>
                <a:gd name="T12" fmla="*/ 2 w 16"/>
                <a:gd name="T13" fmla="*/ 2 h 5"/>
                <a:gd name="T14" fmla="*/ 2 w 16"/>
                <a:gd name="T15" fmla="*/ 2 h 5"/>
                <a:gd name="T16" fmla="*/ 0 w 16"/>
                <a:gd name="T17" fmla="*/ 4 h 5"/>
                <a:gd name="T18" fmla="*/ 16 w 16"/>
                <a:gd name="T19" fmla="*/ 5 h 5"/>
                <a:gd name="T20" fmla="*/ 15 w 16"/>
                <a:gd name="T21" fmla="*/ 5 h 5"/>
                <a:gd name="T22" fmla="*/ 15 w 16"/>
                <a:gd name="T23" fmla="*/ 5 h 5"/>
                <a:gd name="T24" fmla="*/ 15 w 16"/>
                <a:gd name="T25" fmla="*/ 5 h 5"/>
                <a:gd name="T26" fmla="*/ 7 w 16"/>
                <a:gd name="T27" fmla="*/ 0 h 5"/>
                <a:gd name="T28" fmla="*/ 7 w 16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5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5" y="5"/>
                    <a:pt x="10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0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1" name="Freeform 193"/>
            <p:cNvSpPr/>
            <p:nvPr/>
          </p:nvSpPr>
          <p:spPr bwMode="auto">
            <a:xfrm>
              <a:off x="3071813" y="6572251"/>
              <a:ext cx="58738" cy="47625"/>
            </a:xfrm>
            <a:custGeom>
              <a:avLst/>
              <a:gdLst>
                <a:gd name="T0" fmla="*/ 3 w 21"/>
                <a:gd name="T1" fmla="*/ 0 h 17"/>
                <a:gd name="T2" fmla="*/ 2 w 21"/>
                <a:gd name="T3" fmla="*/ 12 h 17"/>
                <a:gd name="T4" fmla="*/ 16 w 21"/>
                <a:gd name="T5" fmla="*/ 14 h 17"/>
                <a:gd name="T6" fmla="*/ 19 w 21"/>
                <a:gd name="T7" fmla="*/ 1 h 17"/>
                <a:gd name="T8" fmla="*/ 3 w 2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3" y="0"/>
                  </a:moveTo>
                  <a:cubicBezTo>
                    <a:pt x="0" y="4"/>
                    <a:pt x="0" y="8"/>
                    <a:pt x="2" y="12"/>
                  </a:cubicBezTo>
                  <a:cubicBezTo>
                    <a:pt x="5" y="16"/>
                    <a:pt x="11" y="17"/>
                    <a:pt x="16" y="14"/>
                  </a:cubicBezTo>
                  <a:cubicBezTo>
                    <a:pt x="20" y="11"/>
                    <a:pt x="21" y="6"/>
                    <a:pt x="19" y="1"/>
                  </a:cubicBezTo>
                  <a:cubicBezTo>
                    <a:pt x="13" y="1"/>
                    <a:pt x="8" y="1"/>
                    <a:pt x="3" y="0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2" name="Freeform 194"/>
            <p:cNvSpPr/>
            <p:nvPr/>
          </p:nvSpPr>
          <p:spPr bwMode="auto">
            <a:xfrm>
              <a:off x="3181351" y="6564313"/>
              <a:ext cx="58738" cy="44450"/>
            </a:xfrm>
            <a:custGeom>
              <a:avLst/>
              <a:gdLst>
                <a:gd name="T0" fmla="*/ 1 w 21"/>
                <a:gd name="T1" fmla="*/ 3 h 16"/>
                <a:gd name="T2" fmla="*/ 2 w 21"/>
                <a:gd name="T3" fmla="*/ 10 h 16"/>
                <a:gd name="T4" fmla="*/ 16 w 21"/>
                <a:gd name="T5" fmla="*/ 13 h 16"/>
                <a:gd name="T6" fmla="*/ 19 w 21"/>
                <a:gd name="T7" fmla="*/ 0 h 16"/>
                <a:gd name="T8" fmla="*/ 1 w 21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1" y="3"/>
                  </a:moveTo>
                  <a:cubicBezTo>
                    <a:pt x="0" y="6"/>
                    <a:pt x="1" y="8"/>
                    <a:pt x="2" y="10"/>
                  </a:cubicBezTo>
                  <a:cubicBezTo>
                    <a:pt x="5" y="15"/>
                    <a:pt x="11" y="16"/>
                    <a:pt x="16" y="13"/>
                  </a:cubicBezTo>
                  <a:cubicBezTo>
                    <a:pt x="20" y="10"/>
                    <a:pt x="21" y="5"/>
                    <a:pt x="19" y="0"/>
                  </a:cubicBezTo>
                  <a:cubicBezTo>
                    <a:pt x="13" y="1"/>
                    <a:pt x="7" y="2"/>
                    <a:pt x="1" y="3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3" name="Freeform 195"/>
            <p:cNvSpPr/>
            <p:nvPr/>
          </p:nvSpPr>
          <p:spPr bwMode="auto">
            <a:xfrm>
              <a:off x="3182938" y="6550026"/>
              <a:ext cx="50800" cy="22225"/>
            </a:xfrm>
            <a:custGeom>
              <a:avLst/>
              <a:gdLst>
                <a:gd name="T0" fmla="*/ 9 w 18"/>
                <a:gd name="T1" fmla="*/ 0 h 8"/>
                <a:gd name="T2" fmla="*/ 9 w 18"/>
                <a:gd name="T3" fmla="*/ 0 h 8"/>
                <a:gd name="T4" fmla="*/ 4 w 18"/>
                <a:gd name="T5" fmla="*/ 2 h 8"/>
                <a:gd name="T6" fmla="*/ 4 w 18"/>
                <a:gd name="T7" fmla="*/ 2 h 8"/>
                <a:gd name="T8" fmla="*/ 0 w 18"/>
                <a:gd name="T9" fmla="*/ 8 h 8"/>
                <a:gd name="T10" fmla="*/ 18 w 18"/>
                <a:gd name="T11" fmla="*/ 5 h 8"/>
                <a:gd name="T12" fmla="*/ 18 w 18"/>
                <a:gd name="T13" fmla="*/ 4 h 8"/>
                <a:gd name="T14" fmla="*/ 18 w 18"/>
                <a:gd name="T15" fmla="*/ 4 h 8"/>
                <a:gd name="T16" fmla="*/ 18 w 18"/>
                <a:gd name="T17" fmla="*/ 4 h 8"/>
                <a:gd name="T18" fmla="*/ 18 w 18"/>
                <a:gd name="T19" fmla="*/ 4 h 8"/>
                <a:gd name="T20" fmla="*/ 17 w 18"/>
                <a:gd name="T21" fmla="*/ 4 h 8"/>
                <a:gd name="T22" fmla="*/ 10 w 18"/>
                <a:gd name="T23" fmla="*/ 0 h 8"/>
                <a:gd name="T24" fmla="*/ 9 w 1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8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3"/>
                    <a:pt x="0" y="6"/>
                    <a:pt x="0" y="8"/>
                  </a:cubicBezTo>
                  <a:cubicBezTo>
                    <a:pt x="6" y="7"/>
                    <a:pt x="12" y="6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1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4" name="Freeform 196"/>
            <p:cNvSpPr/>
            <p:nvPr/>
          </p:nvSpPr>
          <p:spPr bwMode="auto">
            <a:xfrm>
              <a:off x="3138488" y="6534151"/>
              <a:ext cx="117475" cy="12700"/>
            </a:xfrm>
            <a:custGeom>
              <a:avLst/>
              <a:gdLst>
                <a:gd name="T0" fmla="*/ 36 w 42"/>
                <a:gd name="T1" fmla="*/ 0 h 5"/>
                <a:gd name="T2" fmla="*/ 36 w 42"/>
                <a:gd name="T3" fmla="*/ 0 h 5"/>
                <a:gd name="T4" fmla="*/ 0 w 42"/>
                <a:gd name="T5" fmla="*/ 5 h 5"/>
                <a:gd name="T6" fmla="*/ 0 w 42"/>
                <a:gd name="T7" fmla="*/ 5 h 5"/>
                <a:gd name="T8" fmla="*/ 36 w 42"/>
                <a:gd name="T9" fmla="*/ 0 h 5"/>
                <a:gd name="T10" fmla="*/ 42 w 42"/>
                <a:gd name="T11" fmla="*/ 5 h 5"/>
                <a:gd name="T12" fmla="*/ 42 w 42"/>
                <a:gd name="T13" fmla="*/ 5 h 5"/>
                <a:gd name="T14" fmla="*/ 42 w 42"/>
                <a:gd name="T15" fmla="*/ 5 h 5"/>
                <a:gd name="T16" fmla="*/ 36 w 42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7" y="3"/>
                    <a:pt x="14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5"/>
                    <a:pt x="27" y="3"/>
                    <a:pt x="36" y="0"/>
                  </a:cubicBezTo>
                  <a:cubicBezTo>
                    <a:pt x="39" y="1"/>
                    <a:pt x="40" y="2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9" y="1"/>
                    <a:pt x="3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5" name="Freeform 197"/>
            <p:cNvSpPr>
              <a:spLocks noEditPoints="1"/>
            </p:cNvSpPr>
            <p:nvPr/>
          </p:nvSpPr>
          <p:spPr bwMode="auto">
            <a:xfrm>
              <a:off x="3182938" y="6556376"/>
              <a:ext cx="50800" cy="15875"/>
            </a:xfrm>
            <a:custGeom>
              <a:avLst/>
              <a:gdLst>
                <a:gd name="T0" fmla="*/ 18 w 18"/>
                <a:gd name="T1" fmla="*/ 2 h 6"/>
                <a:gd name="T2" fmla="*/ 18 w 18"/>
                <a:gd name="T3" fmla="*/ 3 h 6"/>
                <a:gd name="T4" fmla="*/ 18 w 18"/>
                <a:gd name="T5" fmla="*/ 3 h 6"/>
                <a:gd name="T6" fmla="*/ 18 w 18"/>
                <a:gd name="T7" fmla="*/ 3 h 6"/>
                <a:gd name="T8" fmla="*/ 18 w 18"/>
                <a:gd name="T9" fmla="*/ 3 h 6"/>
                <a:gd name="T10" fmla="*/ 18 w 18"/>
                <a:gd name="T11" fmla="*/ 2 h 6"/>
                <a:gd name="T12" fmla="*/ 4 w 18"/>
                <a:gd name="T13" fmla="*/ 0 h 6"/>
                <a:gd name="T14" fmla="*/ 0 w 18"/>
                <a:gd name="T15" fmla="*/ 6 h 6"/>
                <a:gd name="T16" fmla="*/ 0 w 18"/>
                <a:gd name="T17" fmla="*/ 6 h 6"/>
                <a:gd name="T18" fmla="*/ 0 w 18"/>
                <a:gd name="T19" fmla="*/ 6 h 6"/>
                <a:gd name="T20" fmla="*/ 0 w 18"/>
                <a:gd name="T21" fmla="*/ 6 h 6"/>
                <a:gd name="T22" fmla="*/ 4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18" y="2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moveTo>
                    <a:pt x="4" y="0"/>
                  </a:moveTo>
                  <a:cubicBezTo>
                    <a:pt x="2" y="1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2" y="1"/>
                    <a:pt x="4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6" name="Freeform 198"/>
            <p:cNvSpPr/>
            <p:nvPr/>
          </p:nvSpPr>
          <p:spPr bwMode="auto">
            <a:xfrm>
              <a:off x="3138488" y="6534151"/>
              <a:ext cx="123825" cy="41275"/>
            </a:xfrm>
            <a:custGeom>
              <a:avLst/>
              <a:gdLst>
                <a:gd name="T0" fmla="*/ 36 w 44"/>
                <a:gd name="T1" fmla="*/ 0 h 15"/>
                <a:gd name="T2" fmla="*/ 0 w 44"/>
                <a:gd name="T3" fmla="*/ 5 h 15"/>
                <a:gd name="T4" fmla="*/ 0 w 44"/>
                <a:gd name="T5" fmla="*/ 6 h 15"/>
                <a:gd name="T6" fmla="*/ 3 w 44"/>
                <a:gd name="T7" fmla="*/ 9 h 15"/>
                <a:gd name="T8" fmla="*/ 3 w 44"/>
                <a:gd name="T9" fmla="*/ 9 h 15"/>
                <a:gd name="T10" fmla="*/ 5 w 44"/>
                <a:gd name="T11" fmla="*/ 15 h 15"/>
                <a:gd name="T12" fmla="*/ 16 w 44"/>
                <a:gd name="T13" fmla="*/ 14 h 15"/>
                <a:gd name="T14" fmla="*/ 20 w 44"/>
                <a:gd name="T15" fmla="*/ 8 h 15"/>
                <a:gd name="T16" fmla="*/ 20 w 44"/>
                <a:gd name="T17" fmla="*/ 8 h 15"/>
                <a:gd name="T18" fmla="*/ 20 w 44"/>
                <a:gd name="T19" fmla="*/ 8 h 15"/>
                <a:gd name="T20" fmla="*/ 25 w 44"/>
                <a:gd name="T21" fmla="*/ 6 h 15"/>
                <a:gd name="T22" fmla="*/ 25 w 44"/>
                <a:gd name="T23" fmla="*/ 6 h 15"/>
                <a:gd name="T24" fmla="*/ 25 w 44"/>
                <a:gd name="T25" fmla="*/ 6 h 15"/>
                <a:gd name="T26" fmla="*/ 25 w 44"/>
                <a:gd name="T27" fmla="*/ 6 h 15"/>
                <a:gd name="T28" fmla="*/ 26 w 44"/>
                <a:gd name="T29" fmla="*/ 6 h 15"/>
                <a:gd name="T30" fmla="*/ 33 w 44"/>
                <a:gd name="T31" fmla="*/ 10 h 15"/>
                <a:gd name="T32" fmla="*/ 34 w 44"/>
                <a:gd name="T33" fmla="*/ 10 h 15"/>
                <a:gd name="T34" fmla="*/ 34 w 44"/>
                <a:gd name="T35" fmla="*/ 10 h 15"/>
                <a:gd name="T36" fmla="*/ 34 w 44"/>
                <a:gd name="T37" fmla="*/ 10 h 15"/>
                <a:gd name="T38" fmla="*/ 34 w 44"/>
                <a:gd name="T39" fmla="*/ 11 h 15"/>
                <a:gd name="T40" fmla="*/ 44 w 44"/>
                <a:gd name="T41" fmla="*/ 9 h 15"/>
                <a:gd name="T42" fmla="*/ 42 w 44"/>
                <a:gd name="T43" fmla="*/ 5 h 15"/>
                <a:gd name="T44" fmla="*/ 42 w 44"/>
                <a:gd name="T45" fmla="*/ 5 h 15"/>
                <a:gd name="T46" fmla="*/ 36 w 44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15">
                  <a:moveTo>
                    <a:pt x="36" y="0"/>
                  </a:moveTo>
                  <a:cubicBezTo>
                    <a:pt x="27" y="3"/>
                    <a:pt x="14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1"/>
                    <a:pt x="5" y="13"/>
                    <a:pt x="5" y="15"/>
                  </a:cubicBezTo>
                  <a:cubicBezTo>
                    <a:pt x="9" y="15"/>
                    <a:pt x="12" y="14"/>
                    <a:pt x="16" y="14"/>
                  </a:cubicBezTo>
                  <a:cubicBezTo>
                    <a:pt x="16" y="12"/>
                    <a:pt x="18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7"/>
                    <a:pt x="24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9" y="6"/>
                    <a:pt x="32" y="7"/>
                    <a:pt x="33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7" y="10"/>
                    <a:pt x="41" y="10"/>
                    <a:pt x="44" y="9"/>
                  </a:cubicBezTo>
                  <a:cubicBezTo>
                    <a:pt x="43" y="7"/>
                    <a:pt x="43" y="6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9" y="1"/>
                    <a:pt x="36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7" name="Freeform 199"/>
            <p:cNvSpPr/>
            <p:nvPr/>
          </p:nvSpPr>
          <p:spPr bwMode="auto">
            <a:xfrm>
              <a:off x="3146426" y="6557963"/>
              <a:ext cx="6350" cy="17463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6 h 6"/>
                <a:gd name="T4" fmla="*/ 2 w 2"/>
                <a:gd name="T5" fmla="*/ 6 h 6"/>
                <a:gd name="T6" fmla="*/ 2 w 2"/>
                <a:gd name="T7" fmla="*/ 6 h 6"/>
                <a:gd name="T8" fmla="*/ 0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1" y="2"/>
                    <a:pt x="2" y="4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8" name="Freeform 200"/>
            <p:cNvSpPr/>
            <p:nvPr/>
          </p:nvSpPr>
          <p:spPr bwMode="auto">
            <a:xfrm>
              <a:off x="3194051" y="6550026"/>
              <a:ext cx="14288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5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C5A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9" name="Freeform 201"/>
            <p:cNvSpPr/>
            <p:nvPr/>
          </p:nvSpPr>
          <p:spPr bwMode="auto">
            <a:xfrm>
              <a:off x="3152776" y="6557963"/>
              <a:ext cx="117475" cy="82550"/>
            </a:xfrm>
            <a:custGeom>
              <a:avLst/>
              <a:gdLst>
                <a:gd name="T0" fmla="*/ 29 w 42"/>
                <a:gd name="T1" fmla="*/ 2 h 29"/>
                <a:gd name="T2" fmla="*/ 26 w 42"/>
                <a:gd name="T3" fmla="*/ 15 h 29"/>
                <a:gd name="T4" fmla="*/ 12 w 42"/>
                <a:gd name="T5" fmla="*/ 12 h 29"/>
                <a:gd name="T6" fmla="*/ 11 w 42"/>
                <a:gd name="T7" fmla="*/ 5 h 29"/>
                <a:gd name="T8" fmla="*/ 0 w 42"/>
                <a:gd name="T9" fmla="*/ 6 h 29"/>
                <a:gd name="T10" fmla="*/ 1 w 42"/>
                <a:gd name="T11" fmla="*/ 7 h 29"/>
                <a:gd name="T12" fmla="*/ 1 w 42"/>
                <a:gd name="T13" fmla="*/ 7 h 29"/>
                <a:gd name="T14" fmla="*/ 1 w 42"/>
                <a:gd name="T15" fmla="*/ 11 h 29"/>
                <a:gd name="T16" fmla="*/ 4 w 42"/>
                <a:gd name="T17" fmla="*/ 18 h 29"/>
                <a:gd name="T18" fmla="*/ 32 w 42"/>
                <a:gd name="T19" fmla="*/ 23 h 29"/>
                <a:gd name="T20" fmla="*/ 39 w 42"/>
                <a:gd name="T21" fmla="*/ 0 h 29"/>
                <a:gd name="T22" fmla="*/ 29 w 42"/>
                <a:gd name="T23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29">
                  <a:moveTo>
                    <a:pt x="29" y="2"/>
                  </a:moveTo>
                  <a:cubicBezTo>
                    <a:pt x="31" y="7"/>
                    <a:pt x="30" y="12"/>
                    <a:pt x="26" y="15"/>
                  </a:cubicBezTo>
                  <a:cubicBezTo>
                    <a:pt x="21" y="18"/>
                    <a:pt x="15" y="17"/>
                    <a:pt x="12" y="12"/>
                  </a:cubicBezTo>
                  <a:cubicBezTo>
                    <a:pt x="11" y="10"/>
                    <a:pt x="10" y="8"/>
                    <a:pt x="11" y="5"/>
                  </a:cubicBezTo>
                  <a:cubicBezTo>
                    <a:pt x="7" y="5"/>
                    <a:pt x="4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10"/>
                    <a:pt x="1" y="11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0" y="27"/>
                    <a:pt x="23" y="29"/>
                    <a:pt x="32" y="23"/>
                  </a:cubicBezTo>
                  <a:cubicBezTo>
                    <a:pt x="39" y="18"/>
                    <a:pt x="42" y="8"/>
                    <a:pt x="39" y="0"/>
                  </a:cubicBezTo>
                  <a:cubicBezTo>
                    <a:pt x="36" y="1"/>
                    <a:pt x="32" y="1"/>
                    <a:pt x="29" y="2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0" name="Freeform 202"/>
            <p:cNvSpPr>
              <a:spLocks noEditPoints="1"/>
            </p:cNvSpPr>
            <p:nvPr/>
          </p:nvSpPr>
          <p:spPr bwMode="auto">
            <a:xfrm>
              <a:off x="3065463" y="6545263"/>
              <a:ext cx="73025" cy="1588"/>
            </a:xfrm>
            <a:custGeom>
              <a:avLst/>
              <a:gdLst>
                <a:gd name="T0" fmla="*/ 21 w 26"/>
                <a:gd name="T1" fmla="*/ 1 h 1"/>
                <a:gd name="T2" fmla="*/ 21 w 26"/>
                <a:gd name="T3" fmla="*/ 1 h 1"/>
                <a:gd name="T4" fmla="*/ 21 w 26"/>
                <a:gd name="T5" fmla="*/ 1 h 1"/>
                <a:gd name="T6" fmla="*/ 21 w 26"/>
                <a:gd name="T7" fmla="*/ 1 h 1"/>
                <a:gd name="T8" fmla="*/ 26 w 26"/>
                <a:gd name="T9" fmla="*/ 1 h 1"/>
                <a:gd name="T10" fmla="*/ 26 w 26"/>
                <a:gd name="T11" fmla="*/ 1 h 1"/>
                <a:gd name="T12" fmla="*/ 21 w 26"/>
                <a:gd name="T13" fmla="*/ 1 h 1"/>
                <a:gd name="T14" fmla="*/ 26 w 26"/>
                <a:gd name="T15" fmla="*/ 1 h 1"/>
                <a:gd name="T16" fmla="*/ 26 w 26"/>
                <a:gd name="T17" fmla="*/ 1 h 1"/>
                <a:gd name="T18" fmla="*/ 26 w 26"/>
                <a:gd name="T19" fmla="*/ 1 h 1"/>
                <a:gd name="T20" fmla="*/ 2 w 26"/>
                <a:gd name="T21" fmla="*/ 1 h 1"/>
                <a:gd name="T22" fmla="*/ 3 w 26"/>
                <a:gd name="T23" fmla="*/ 1 h 1"/>
                <a:gd name="T24" fmla="*/ 2 w 26"/>
                <a:gd name="T25" fmla="*/ 1 h 1"/>
                <a:gd name="T26" fmla="*/ 1 w 26"/>
                <a:gd name="T27" fmla="*/ 0 h 1"/>
                <a:gd name="T28" fmla="*/ 2 w 26"/>
                <a:gd name="T29" fmla="*/ 1 h 1"/>
                <a:gd name="T30" fmla="*/ 1 w 26"/>
                <a:gd name="T31" fmla="*/ 0 h 1"/>
                <a:gd name="T32" fmla="*/ 0 w 26"/>
                <a:gd name="T33" fmla="*/ 0 h 1"/>
                <a:gd name="T34" fmla="*/ 1 w 26"/>
                <a:gd name="T35" fmla="*/ 0 h 1"/>
                <a:gd name="T36" fmla="*/ 0 w 26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1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4" y="1"/>
                    <a:pt x="23" y="1"/>
                    <a:pt x="21" y="1"/>
                  </a:cubicBezTo>
                  <a:cubicBezTo>
                    <a:pt x="23" y="1"/>
                    <a:pt x="24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moveTo>
                    <a:pt x="2" y="1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1" name="Freeform 203"/>
            <p:cNvSpPr>
              <a:spLocks noEditPoints="1"/>
            </p:cNvSpPr>
            <p:nvPr/>
          </p:nvSpPr>
          <p:spPr bwMode="auto">
            <a:xfrm>
              <a:off x="3079751" y="6567488"/>
              <a:ext cx="44450" cy="7938"/>
            </a:xfrm>
            <a:custGeom>
              <a:avLst/>
              <a:gdLst>
                <a:gd name="T0" fmla="*/ 15 w 16"/>
                <a:gd name="T1" fmla="*/ 3 h 3"/>
                <a:gd name="T2" fmla="*/ 16 w 16"/>
                <a:gd name="T3" fmla="*/ 3 h 3"/>
                <a:gd name="T4" fmla="*/ 16 w 16"/>
                <a:gd name="T5" fmla="*/ 3 h 3"/>
                <a:gd name="T6" fmla="*/ 15 w 16"/>
                <a:gd name="T7" fmla="*/ 3 h 3"/>
                <a:gd name="T8" fmla="*/ 2 w 16"/>
                <a:gd name="T9" fmla="*/ 0 h 3"/>
                <a:gd name="T10" fmla="*/ 0 w 16"/>
                <a:gd name="T11" fmla="*/ 2 h 3"/>
                <a:gd name="T12" fmla="*/ 0 w 16"/>
                <a:gd name="T13" fmla="*/ 2 h 3"/>
                <a:gd name="T14" fmla="*/ 0 w 16"/>
                <a:gd name="T15" fmla="*/ 2 h 3"/>
                <a:gd name="T16" fmla="*/ 0 w 16"/>
                <a:gd name="T17" fmla="*/ 2 h 3"/>
                <a:gd name="T18" fmla="*/ 2 w 16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3">
                  <a:moveTo>
                    <a:pt x="15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5" y="3"/>
                  </a:cubicBezTo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2" name="Freeform 204"/>
            <p:cNvSpPr/>
            <p:nvPr/>
          </p:nvSpPr>
          <p:spPr bwMode="auto">
            <a:xfrm>
              <a:off x="3049588" y="6545263"/>
              <a:ext cx="103188" cy="30163"/>
            </a:xfrm>
            <a:custGeom>
              <a:avLst/>
              <a:gdLst>
                <a:gd name="T0" fmla="*/ 6 w 37"/>
                <a:gd name="T1" fmla="*/ 0 h 11"/>
                <a:gd name="T2" fmla="*/ 5 w 37"/>
                <a:gd name="T3" fmla="*/ 1 h 11"/>
                <a:gd name="T4" fmla="*/ 5 w 37"/>
                <a:gd name="T5" fmla="*/ 1 h 11"/>
                <a:gd name="T6" fmla="*/ 5 w 37"/>
                <a:gd name="T7" fmla="*/ 1 h 11"/>
                <a:gd name="T8" fmla="*/ 5 w 37"/>
                <a:gd name="T9" fmla="*/ 1 h 11"/>
                <a:gd name="T10" fmla="*/ 0 w 37"/>
                <a:gd name="T11" fmla="*/ 9 h 11"/>
                <a:gd name="T12" fmla="*/ 11 w 37"/>
                <a:gd name="T13" fmla="*/ 10 h 11"/>
                <a:gd name="T14" fmla="*/ 13 w 37"/>
                <a:gd name="T15" fmla="*/ 8 h 11"/>
                <a:gd name="T16" fmla="*/ 13 w 37"/>
                <a:gd name="T17" fmla="*/ 8 h 11"/>
                <a:gd name="T18" fmla="*/ 13 w 37"/>
                <a:gd name="T19" fmla="*/ 8 h 11"/>
                <a:gd name="T20" fmla="*/ 13 w 37"/>
                <a:gd name="T21" fmla="*/ 8 h 11"/>
                <a:gd name="T22" fmla="*/ 13 w 37"/>
                <a:gd name="T23" fmla="*/ 8 h 11"/>
                <a:gd name="T24" fmla="*/ 18 w 37"/>
                <a:gd name="T25" fmla="*/ 6 h 11"/>
                <a:gd name="T26" fmla="*/ 18 w 37"/>
                <a:gd name="T27" fmla="*/ 6 h 11"/>
                <a:gd name="T28" fmla="*/ 18 w 37"/>
                <a:gd name="T29" fmla="*/ 6 h 11"/>
                <a:gd name="T30" fmla="*/ 18 w 37"/>
                <a:gd name="T31" fmla="*/ 6 h 11"/>
                <a:gd name="T32" fmla="*/ 18 w 37"/>
                <a:gd name="T33" fmla="*/ 6 h 11"/>
                <a:gd name="T34" fmla="*/ 26 w 37"/>
                <a:gd name="T35" fmla="*/ 11 h 11"/>
                <a:gd name="T36" fmla="*/ 26 w 37"/>
                <a:gd name="T37" fmla="*/ 11 h 11"/>
                <a:gd name="T38" fmla="*/ 26 w 37"/>
                <a:gd name="T39" fmla="*/ 11 h 11"/>
                <a:gd name="T40" fmla="*/ 27 w 37"/>
                <a:gd name="T41" fmla="*/ 11 h 11"/>
                <a:gd name="T42" fmla="*/ 28 w 37"/>
                <a:gd name="T43" fmla="*/ 11 h 11"/>
                <a:gd name="T44" fmla="*/ 28 w 37"/>
                <a:gd name="T45" fmla="*/ 11 h 11"/>
                <a:gd name="T46" fmla="*/ 28 w 37"/>
                <a:gd name="T47" fmla="*/ 11 h 11"/>
                <a:gd name="T48" fmla="*/ 28 w 37"/>
                <a:gd name="T49" fmla="*/ 11 h 11"/>
                <a:gd name="T50" fmla="*/ 28 w 37"/>
                <a:gd name="T51" fmla="*/ 11 h 11"/>
                <a:gd name="T52" fmla="*/ 37 w 37"/>
                <a:gd name="T53" fmla="*/ 11 h 11"/>
                <a:gd name="T54" fmla="*/ 37 w 37"/>
                <a:gd name="T55" fmla="*/ 11 h 11"/>
                <a:gd name="T56" fmla="*/ 37 w 37"/>
                <a:gd name="T57" fmla="*/ 11 h 11"/>
                <a:gd name="T58" fmla="*/ 35 w 37"/>
                <a:gd name="T59" fmla="*/ 5 h 11"/>
                <a:gd name="T60" fmla="*/ 35 w 37"/>
                <a:gd name="T61" fmla="*/ 5 h 11"/>
                <a:gd name="T62" fmla="*/ 32 w 37"/>
                <a:gd name="T63" fmla="*/ 2 h 11"/>
                <a:gd name="T64" fmla="*/ 32 w 37"/>
                <a:gd name="T65" fmla="*/ 1 h 11"/>
                <a:gd name="T66" fmla="*/ 27 w 37"/>
                <a:gd name="T67" fmla="*/ 1 h 11"/>
                <a:gd name="T68" fmla="*/ 27 w 37"/>
                <a:gd name="T69" fmla="*/ 1 h 11"/>
                <a:gd name="T70" fmla="*/ 27 w 37"/>
                <a:gd name="T71" fmla="*/ 1 h 11"/>
                <a:gd name="T72" fmla="*/ 27 w 37"/>
                <a:gd name="T73" fmla="*/ 1 h 11"/>
                <a:gd name="T74" fmla="*/ 27 w 37"/>
                <a:gd name="T75" fmla="*/ 1 h 11"/>
                <a:gd name="T76" fmla="*/ 9 w 37"/>
                <a:gd name="T77" fmla="*/ 1 h 11"/>
                <a:gd name="T78" fmla="*/ 8 w 37"/>
                <a:gd name="T79" fmla="*/ 1 h 11"/>
                <a:gd name="T80" fmla="*/ 8 w 37"/>
                <a:gd name="T81" fmla="*/ 1 h 11"/>
                <a:gd name="T82" fmla="*/ 7 w 37"/>
                <a:gd name="T83" fmla="*/ 0 h 11"/>
                <a:gd name="T84" fmla="*/ 7 w 37"/>
                <a:gd name="T85" fmla="*/ 0 h 11"/>
                <a:gd name="T86" fmla="*/ 6 w 37"/>
                <a:gd name="T87" fmla="*/ 0 h 11"/>
                <a:gd name="T88" fmla="*/ 6 w 37"/>
                <a:gd name="T89" fmla="*/ 0 h 11"/>
                <a:gd name="T90" fmla="*/ 6 w 37"/>
                <a:gd name="T9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" h="11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3"/>
                    <a:pt x="1" y="6"/>
                    <a:pt x="0" y="9"/>
                  </a:cubicBezTo>
                  <a:cubicBezTo>
                    <a:pt x="3" y="10"/>
                    <a:pt x="7" y="10"/>
                    <a:pt x="11" y="10"/>
                  </a:cubicBezTo>
                  <a:cubicBezTo>
                    <a:pt x="11" y="9"/>
                    <a:pt x="12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7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1" y="6"/>
                    <a:pt x="25" y="8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1" y="11"/>
                    <a:pt x="34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9"/>
                    <a:pt x="36" y="7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3" y="3"/>
                    <a:pt x="32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9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1"/>
                    <a:pt x="15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3" name="Freeform 206"/>
            <p:cNvSpPr>
              <a:spLocks noEditPoints="1"/>
            </p:cNvSpPr>
            <p:nvPr/>
          </p:nvSpPr>
          <p:spPr bwMode="auto">
            <a:xfrm>
              <a:off x="3062288" y="654526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1 w 1"/>
                <a:gd name="T15" fmla="*/ 0 h 1"/>
                <a:gd name="T16" fmla="*/ 1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4" name="Freeform 207"/>
            <p:cNvSpPr/>
            <p:nvPr/>
          </p:nvSpPr>
          <p:spPr bwMode="auto">
            <a:xfrm>
              <a:off x="3065463" y="6545263"/>
              <a:ext cx="73025" cy="1588"/>
            </a:xfrm>
            <a:custGeom>
              <a:avLst/>
              <a:gdLst>
                <a:gd name="T0" fmla="*/ 0 w 26"/>
                <a:gd name="T1" fmla="*/ 0 h 1"/>
                <a:gd name="T2" fmla="*/ 0 w 26"/>
                <a:gd name="T3" fmla="*/ 0 h 1"/>
                <a:gd name="T4" fmla="*/ 0 w 26"/>
                <a:gd name="T5" fmla="*/ 0 h 1"/>
                <a:gd name="T6" fmla="*/ 0 w 26"/>
                <a:gd name="T7" fmla="*/ 0 h 1"/>
                <a:gd name="T8" fmla="*/ 0 w 26"/>
                <a:gd name="T9" fmla="*/ 0 h 1"/>
                <a:gd name="T10" fmla="*/ 1 w 26"/>
                <a:gd name="T11" fmla="*/ 0 h 1"/>
                <a:gd name="T12" fmla="*/ 1 w 26"/>
                <a:gd name="T13" fmla="*/ 0 h 1"/>
                <a:gd name="T14" fmla="*/ 2 w 26"/>
                <a:gd name="T15" fmla="*/ 1 h 1"/>
                <a:gd name="T16" fmla="*/ 2 w 26"/>
                <a:gd name="T17" fmla="*/ 1 h 1"/>
                <a:gd name="T18" fmla="*/ 3 w 26"/>
                <a:gd name="T19" fmla="*/ 1 h 1"/>
                <a:gd name="T20" fmla="*/ 21 w 26"/>
                <a:gd name="T21" fmla="*/ 1 h 1"/>
                <a:gd name="T22" fmla="*/ 21 w 26"/>
                <a:gd name="T23" fmla="*/ 1 h 1"/>
                <a:gd name="T24" fmla="*/ 21 w 26"/>
                <a:gd name="T25" fmla="*/ 1 h 1"/>
                <a:gd name="T26" fmla="*/ 21 w 26"/>
                <a:gd name="T27" fmla="*/ 1 h 1"/>
                <a:gd name="T28" fmla="*/ 26 w 26"/>
                <a:gd name="T29" fmla="*/ 1 h 1"/>
                <a:gd name="T30" fmla="*/ 26 w 26"/>
                <a:gd name="T31" fmla="*/ 1 h 1"/>
                <a:gd name="T32" fmla="*/ 26 w 26"/>
                <a:gd name="T33" fmla="*/ 1 h 1"/>
                <a:gd name="T34" fmla="*/ 21 w 26"/>
                <a:gd name="T35" fmla="*/ 1 h 1"/>
                <a:gd name="T36" fmla="*/ 0 w 26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9" y="1"/>
                    <a:pt x="15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1"/>
                    <a:pt x="24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1"/>
                    <a:pt x="23" y="1"/>
                    <a:pt x="21" y="1"/>
                  </a:cubicBezTo>
                  <a:cubicBezTo>
                    <a:pt x="14" y="1"/>
                    <a:pt x="7" y="1"/>
                    <a:pt x="0" y="0"/>
                  </a:cubicBezTo>
                </a:path>
              </a:pathLst>
            </a:custGeom>
            <a:solidFill>
              <a:srgbClr val="002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5" name="Freeform 208"/>
            <p:cNvSpPr/>
            <p:nvPr/>
          </p:nvSpPr>
          <p:spPr bwMode="auto">
            <a:xfrm>
              <a:off x="3086101" y="6561138"/>
              <a:ext cx="12700" cy="63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5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C5A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6" name="Freeform 209"/>
            <p:cNvSpPr/>
            <p:nvPr/>
          </p:nvSpPr>
          <p:spPr bwMode="auto">
            <a:xfrm>
              <a:off x="3043238" y="6570663"/>
              <a:ext cx="112713" cy="84138"/>
            </a:xfrm>
            <a:custGeom>
              <a:avLst/>
              <a:gdLst>
                <a:gd name="T0" fmla="*/ 40 w 40"/>
                <a:gd name="T1" fmla="*/ 3 h 30"/>
                <a:gd name="T2" fmla="*/ 39 w 40"/>
                <a:gd name="T3" fmla="*/ 2 h 30"/>
                <a:gd name="T4" fmla="*/ 29 w 40"/>
                <a:gd name="T5" fmla="*/ 2 h 30"/>
                <a:gd name="T6" fmla="*/ 26 w 40"/>
                <a:gd name="T7" fmla="*/ 15 h 30"/>
                <a:gd name="T8" fmla="*/ 12 w 40"/>
                <a:gd name="T9" fmla="*/ 13 h 30"/>
                <a:gd name="T10" fmla="*/ 13 w 40"/>
                <a:gd name="T11" fmla="*/ 1 h 30"/>
                <a:gd name="T12" fmla="*/ 2 w 40"/>
                <a:gd name="T13" fmla="*/ 0 h 30"/>
                <a:gd name="T14" fmla="*/ 1 w 40"/>
                <a:gd name="T15" fmla="*/ 3 h 30"/>
                <a:gd name="T16" fmla="*/ 4 w 40"/>
                <a:gd name="T17" fmla="*/ 18 h 30"/>
                <a:gd name="T18" fmla="*/ 31 w 40"/>
                <a:gd name="T19" fmla="*/ 24 h 30"/>
                <a:gd name="T20" fmla="*/ 40 w 40"/>
                <a:gd name="T21" fmla="*/ 7 h 30"/>
                <a:gd name="T22" fmla="*/ 40 w 40"/>
                <a:gd name="T23" fmla="*/ 3 h 30"/>
                <a:gd name="T24" fmla="*/ 40 w 40"/>
                <a:gd name="T2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0">
                  <a:moveTo>
                    <a:pt x="40" y="3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36" y="2"/>
                    <a:pt x="32" y="2"/>
                    <a:pt x="29" y="2"/>
                  </a:cubicBezTo>
                  <a:cubicBezTo>
                    <a:pt x="31" y="7"/>
                    <a:pt x="30" y="12"/>
                    <a:pt x="26" y="15"/>
                  </a:cubicBezTo>
                  <a:cubicBezTo>
                    <a:pt x="21" y="18"/>
                    <a:pt x="15" y="17"/>
                    <a:pt x="12" y="13"/>
                  </a:cubicBezTo>
                  <a:cubicBezTo>
                    <a:pt x="10" y="9"/>
                    <a:pt x="10" y="5"/>
                    <a:pt x="13" y="1"/>
                  </a:cubicBezTo>
                  <a:cubicBezTo>
                    <a:pt x="9" y="1"/>
                    <a:pt x="5" y="1"/>
                    <a:pt x="2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8"/>
                    <a:pt x="1" y="14"/>
                    <a:pt x="4" y="18"/>
                  </a:cubicBezTo>
                  <a:cubicBezTo>
                    <a:pt x="10" y="27"/>
                    <a:pt x="22" y="30"/>
                    <a:pt x="31" y="24"/>
                  </a:cubicBezTo>
                  <a:cubicBezTo>
                    <a:pt x="37" y="20"/>
                    <a:pt x="40" y="14"/>
                    <a:pt x="40" y="7"/>
                  </a:cubicBezTo>
                  <a:cubicBezTo>
                    <a:pt x="40" y="6"/>
                    <a:pt x="40" y="4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7" name="Freeform 210"/>
            <p:cNvSpPr/>
            <p:nvPr/>
          </p:nvSpPr>
          <p:spPr bwMode="auto">
            <a:xfrm>
              <a:off x="2930526" y="6545263"/>
              <a:ext cx="119063" cy="88900"/>
            </a:xfrm>
            <a:custGeom>
              <a:avLst/>
              <a:gdLst>
                <a:gd name="T0" fmla="*/ 26 w 42"/>
                <a:gd name="T1" fmla="*/ 18 h 32"/>
                <a:gd name="T2" fmla="*/ 12 w 42"/>
                <a:gd name="T3" fmla="*/ 15 h 32"/>
                <a:gd name="T4" fmla="*/ 14 w 42"/>
                <a:gd name="T5" fmla="*/ 3 h 32"/>
                <a:gd name="T6" fmla="*/ 4 w 42"/>
                <a:gd name="T7" fmla="*/ 0 h 32"/>
                <a:gd name="T8" fmla="*/ 4 w 42"/>
                <a:gd name="T9" fmla="*/ 21 h 32"/>
                <a:gd name="T10" fmla="*/ 32 w 42"/>
                <a:gd name="T11" fmla="*/ 26 h 32"/>
                <a:gd name="T12" fmla="*/ 40 w 42"/>
                <a:gd name="T13" fmla="*/ 12 h 32"/>
                <a:gd name="T14" fmla="*/ 41 w 42"/>
                <a:gd name="T15" fmla="*/ 12 h 32"/>
                <a:gd name="T16" fmla="*/ 42 w 42"/>
                <a:gd name="T17" fmla="*/ 9 h 32"/>
                <a:gd name="T18" fmla="*/ 30 w 42"/>
                <a:gd name="T19" fmla="*/ 7 h 32"/>
                <a:gd name="T20" fmla="*/ 26 w 42"/>
                <a:gd name="T21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2">
                  <a:moveTo>
                    <a:pt x="26" y="18"/>
                  </a:moveTo>
                  <a:cubicBezTo>
                    <a:pt x="22" y="21"/>
                    <a:pt x="15" y="20"/>
                    <a:pt x="12" y="15"/>
                  </a:cubicBezTo>
                  <a:cubicBezTo>
                    <a:pt x="10" y="11"/>
                    <a:pt x="10" y="6"/>
                    <a:pt x="14" y="3"/>
                  </a:cubicBezTo>
                  <a:cubicBezTo>
                    <a:pt x="10" y="2"/>
                    <a:pt x="7" y="1"/>
                    <a:pt x="4" y="0"/>
                  </a:cubicBezTo>
                  <a:cubicBezTo>
                    <a:pt x="0" y="6"/>
                    <a:pt x="0" y="14"/>
                    <a:pt x="4" y="21"/>
                  </a:cubicBezTo>
                  <a:cubicBezTo>
                    <a:pt x="10" y="30"/>
                    <a:pt x="23" y="32"/>
                    <a:pt x="32" y="26"/>
                  </a:cubicBezTo>
                  <a:cubicBezTo>
                    <a:pt x="37" y="23"/>
                    <a:pt x="40" y="18"/>
                    <a:pt x="4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38" y="8"/>
                    <a:pt x="34" y="8"/>
                    <a:pt x="30" y="7"/>
                  </a:cubicBezTo>
                  <a:cubicBezTo>
                    <a:pt x="31" y="11"/>
                    <a:pt x="30" y="16"/>
                    <a:pt x="26" y="18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8" name="Freeform 211"/>
            <p:cNvSpPr>
              <a:spLocks noEditPoints="1"/>
            </p:cNvSpPr>
            <p:nvPr/>
          </p:nvSpPr>
          <p:spPr bwMode="auto">
            <a:xfrm>
              <a:off x="2955926" y="6527800"/>
              <a:ext cx="109538" cy="17463"/>
            </a:xfrm>
            <a:custGeom>
              <a:avLst/>
              <a:gdLst>
                <a:gd name="T0" fmla="*/ 0 w 39"/>
                <a:gd name="T1" fmla="*/ 0 h 6"/>
                <a:gd name="T2" fmla="*/ 0 w 39"/>
                <a:gd name="T3" fmla="*/ 0 h 6"/>
                <a:gd name="T4" fmla="*/ 0 w 39"/>
                <a:gd name="T5" fmla="*/ 0 h 6"/>
                <a:gd name="T6" fmla="*/ 0 w 39"/>
                <a:gd name="T7" fmla="*/ 0 h 6"/>
                <a:gd name="T8" fmla="*/ 0 w 39"/>
                <a:gd name="T9" fmla="*/ 0 h 6"/>
                <a:gd name="T10" fmla="*/ 0 w 39"/>
                <a:gd name="T11" fmla="*/ 0 h 6"/>
                <a:gd name="T12" fmla="*/ 0 w 39"/>
                <a:gd name="T13" fmla="*/ 0 h 6"/>
                <a:gd name="T14" fmla="*/ 0 w 39"/>
                <a:gd name="T15" fmla="*/ 0 h 6"/>
                <a:gd name="T16" fmla="*/ 0 w 39"/>
                <a:gd name="T17" fmla="*/ 0 h 6"/>
                <a:gd name="T18" fmla="*/ 39 w 39"/>
                <a:gd name="T19" fmla="*/ 6 h 6"/>
                <a:gd name="T20" fmla="*/ 39 w 39"/>
                <a:gd name="T21" fmla="*/ 6 h 6"/>
                <a:gd name="T22" fmla="*/ 0 w 39"/>
                <a:gd name="T23" fmla="*/ 0 h 6"/>
                <a:gd name="T24" fmla="*/ 0 w 39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3"/>
                    <a:pt x="25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5" y="5"/>
                    <a:pt x="1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9" name="Freeform 212"/>
            <p:cNvSpPr>
              <a:spLocks noEditPoints="1"/>
            </p:cNvSpPr>
            <p:nvPr/>
          </p:nvSpPr>
          <p:spPr bwMode="auto">
            <a:xfrm>
              <a:off x="2970213" y="6550025"/>
              <a:ext cx="44450" cy="14288"/>
            </a:xfrm>
            <a:custGeom>
              <a:avLst/>
              <a:gdLst>
                <a:gd name="T0" fmla="*/ 15 w 16"/>
                <a:gd name="T1" fmla="*/ 2 h 5"/>
                <a:gd name="T2" fmla="*/ 16 w 16"/>
                <a:gd name="T3" fmla="*/ 5 h 5"/>
                <a:gd name="T4" fmla="*/ 16 w 16"/>
                <a:gd name="T5" fmla="*/ 5 h 5"/>
                <a:gd name="T6" fmla="*/ 15 w 16"/>
                <a:gd name="T7" fmla="*/ 2 h 5"/>
                <a:gd name="T8" fmla="*/ 1 w 16"/>
                <a:gd name="T9" fmla="*/ 0 h 5"/>
                <a:gd name="T10" fmla="*/ 0 w 16"/>
                <a:gd name="T11" fmla="*/ 1 h 5"/>
                <a:gd name="T12" fmla="*/ 0 w 16"/>
                <a:gd name="T13" fmla="*/ 1 h 5"/>
                <a:gd name="T14" fmla="*/ 1 w 1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">
                  <a:moveTo>
                    <a:pt x="15" y="2"/>
                  </a:moveTo>
                  <a:cubicBezTo>
                    <a:pt x="15" y="3"/>
                    <a:pt x="16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5" y="3"/>
                    <a:pt x="15" y="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0" name="Freeform 213"/>
            <p:cNvSpPr>
              <a:spLocks noEditPoints="1"/>
            </p:cNvSpPr>
            <p:nvPr/>
          </p:nvSpPr>
          <p:spPr bwMode="auto">
            <a:xfrm>
              <a:off x="3049588" y="6546850"/>
              <a:ext cx="12700" cy="23813"/>
            </a:xfrm>
            <a:custGeom>
              <a:avLst/>
              <a:gdLst>
                <a:gd name="T0" fmla="*/ 5 w 5"/>
                <a:gd name="T1" fmla="*/ 0 h 8"/>
                <a:gd name="T2" fmla="*/ 0 w 5"/>
                <a:gd name="T3" fmla="*/ 8 h 8"/>
                <a:gd name="T4" fmla="*/ 0 w 5"/>
                <a:gd name="T5" fmla="*/ 8 h 8"/>
                <a:gd name="T6" fmla="*/ 5 w 5"/>
                <a:gd name="T7" fmla="*/ 0 h 8"/>
                <a:gd name="T8" fmla="*/ 5 w 5"/>
                <a:gd name="T9" fmla="*/ 0 h 8"/>
                <a:gd name="T10" fmla="*/ 5 w 5"/>
                <a:gd name="T11" fmla="*/ 0 h 8"/>
                <a:gd name="T12" fmla="*/ 5 w 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5" y="0"/>
                  </a:moveTo>
                  <a:cubicBezTo>
                    <a:pt x="3" y="2"/>
                    <a:pt x="1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5"/>
                    <a:pt x="3" y="2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1" name="Freeform 214"/>
            <p:cNvSpPr/>
            <p:nvPr/>
          </p:nvSpPr>
          <p:spPr bwMode="auto">
            <a:xfrm>
              <a:off x="2943226" y="6527800"/>
              <a:ext cx="122238" cy="42863"/>
            </a:xfrm>
            <a:custGeom>
              <a:avLst/>
              <a:gdLst>
                <a:gd name="T0" fmla="*/ 5 w 44"/>
                <a:gd name="T1" fmla="*/ 0 h 15"/>
                <a:gd name="T2" fmla="*/ 5 w 44"/>
                <a:gd name="T3" fmla="*/ 0 h 15"/>
                <a:gd name="T4" fmla="*/ 5 w 44"/>
                <a:gd name="T5" fmla="*/ 0 h 15"/>
                <a:gd name="T6" fmla="*/ 5 w 44"/>
                <a:gd name="T7" fmla="*/ 0 h 15"/>
                <a:gd name="T8" fmla="*/ 5 w 44"/>
                <a:gd name="T9" fmla="*/ 0 h 15"/>
                <a:gd name="T10" fmla="*/ 5 w 44"/>
                <a:gd name="T11" fmla="*/ 0 h 15"/>
                <a:gd name="T12" fmla="*/ 0 w 44"/>
                <a:gd name="T13" fmla="*/ 6 h 15"/>
                <a:gd name="T14" fmla="*/ 10 w 44"/>
                <a:gd name="T15" fmla="*/ 9 h 15"/>
                <a:gd name="T16" fmla="*/ 11 w 44"/>
                <a:gd name="T17" fmla="*/ 8 h 15"/>
                <a:gd name="T18" fmla="*/ 11 w 44"/>
                <a:gd name="T19" fmla="*/ 8 h 15"/>
                <a:gd name="T20" fmla="*/ 11 w 44"/>
                <a:gd name="T21" fmla="*/ 8 h 15"/>
                <a:gd name="T22" fmla="*/ 17 w 44"/>
                <a:gd name="T23" fmla="*/ 6 h 15"/>
                <a:gd name="T24" fmla="*/ 17 w 44"/>
                <a:gd name="T25" fmla="*/ 6 h 15"/>
                <a:gd name="T26" fmla="*/ 17 w 44"/>
                <a:gd name="T27" fmla="*/ 6 h 15"/>
                <a:gd name="T28" fmla="*/ 17 w 44"/>
                <a:gd name="T29" fmla="*/ 6 h 15"/>
                <a:gd name="T30" fmla="*/ 17 w 44"/>
                <a:gd name="T31" fmla="*/ 6 h 15"/>
                <a:gd name="T32" fmla="*/ 24 w 44"/>
                <a:gd name="T33" fmla="*/ 10 h 15"/>
                <a:gd name="T34" fmla="*/ 25 w 44"/>
                <a:gd name="T35" fmla="*/ 10 h 15"/>
                <a:gd name="T36" fmla="*/ 25 w 44"/>
                <a:gd name="T37" fmla="*/ 10 h 15"/>
                <a:gd name="T38" fmla="*/ 25 w 44"/>
                <a:gd name="T39" fmla="*/ 10 h 15"/>
                <a:gd name="T40" fmla="*/ 26 w 44"/>
                <a:gd name="T41" fmla="*/ 13 h 15"/>
                <a:gd name="T42" fmla="*/ 38 w 44"/>
                <a:gd name="T43" fmla="*/ 15 h 15"/>
                <a:gd name="T44" fmla="*/ 43 w 44"/>
                <a:gd name="T45" fmla="*/ 7 h 15"/>
                <a:gd name="T46" fmla="*/ 43 w 44"/>
                <a:gd name="T47" fmla="*/ 7 h 15"/>
                <a:gd name="T48" fmla="*/ 43 w 44"/>
                <a:gd name="T49" fmla="*/ 7 h 15"/>
                <a:gd name="T50" fmla="*/ 43 w 44"/>
                <a:gd name="T51" fmla="*/ 7 h 15"/>
                <a:gd name="T52" fmla="*/ 44 w 44"/>
                <a:gd name="T53" fmla="*/ 6 h 15"/>
                <a:gd name="T54" fmla="*/ 5 w 44"/>
                <a:gd name="T5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15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1" y="4"/>
                    <a:pt x="0" y="6"/>
                  </a:cubicBezTo>
                  <a:cubicBezTo>
                    <a:pt x="3" y="7"/>
                    <a:pt x="6" y="8"/>
                    <a:pt x="10" y="9"/>
                  </a:cubicBezTo>
                  <a:cubicBezTo>
                    <a:pt x="10" y="9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7"/>
                    <a:pt x="15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0" y="6"/>
                    <a:pt x="23" y="8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30" y="14"/>
                    <a:pt x="34" y="14"/>
                    <a:pt x="38" y="15"/>
                  </a:cubicBezTo>
                  <a:cubicBezTo>
                    <a:pt x="39" y="12"/>
                    <a:pt x="41" y="9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30" y="5"/>
                    <a:pt x="17" y="3"/>
                    <a:pt x="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2" name="Freeform 215"/>
            <p:cNvSpPr/>
            <p:nvPr/>
          </p:nvSpPr>
          <p:spPr bwMode="auto">
            <a:xfrm>
              <a:off x="2973388" y="6545263"/>
              <a:ext cx="17463" cy="4763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0"/>
                    <a:pt x="2" y="1"/>
                    <a:pt x="0" y="2"/>
                  </a:cubicBezTo>
                  <a:cubicBezTo>
                    <a:pt x="2" y="1"/>
                    <a:pt x="4" y="0"/>
                    <a:pt x="6" y="0"/>
                  </a:cubicBezTo>
                </a:path>
              </a:pathLst>
            </a:custGeom>
            <a:solidFill>
              <a:srgbClr val="C5A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3" name="Freeform 216"/>
            <p:cNvSpPr>
              <a:spLocks noEditPoints="1"/>
            </p:cNvSpPr>
            <p:nvPr/>
          </p:nvSpPr>
          <p:spPr bwMode="auto">
            <a:xfrm>
              <a:off x="2849563" y="6488113"/>
              <a:ext cx="84138" cy="34925"/>
            </a:xfrm>
            <a:custGeom>
              <a:avLst/>
              <a:gdLst>
                <a:gd name="T0" fmla="*/ 18 w 30"/>
                <a:gd name="T1" fmla="*/ 12 h 12"/>
                <a:gd name="T2" fmla="*/ 18 w 30"/>
                <a:gd name="T3" fmla="*/ 12 h 12"/>
                <a:gd name="T4" fmla="*/ 18 w 30"/>
                <a:gd name="T5" fmla="*/ 12 h 12"/>
                <a:gd name="T6" fmla="*/ 30 w 30"/>
                <a:gd name="T7" fmla="*/ 12 h 12"/>
                <a:gd name="T8" fmla="*/ 30 w 30"/>
                <a:gd name="T9" fmla="*/ 12 h 12"/>
                <a:gd name="T10" fmla="*/ 30 w 30"/>
                <a:gd name="T11" fmla="*/ 12 h 12"/>
                <a:gd name="T12" fmla="*/ 10 w 30"/>
                <a:gd name="T13" fmla="*/ 8 h 12"/>
                <a:gd name="T14" fmla="*/ 7 w 30"/>
                <a:gd name="T15" fmla="*/ 9 h 12"/>
                <a:gd name="T16" fmla="*/ 7 w 30"/>
                <a:gd name="T17" fmla="*/ 9 h 12"/>
                <a:gd name="T18" fmla="*/ 10 w 30"/>
                <a:gd name="T19" fmla="*/ 8 h 12"/>
                <a:gd name="T20" fmla="*/ 10 w 30"/>
                <a:gd name="T21" fmla="*/ 8 h 12"/>
                <a:gd name="T22" fmla="*/ 10 w 30"/>
                <a:gd name="T23" fmla="*/ 8 h 12"/>
                <a:gd name="T24" fmla="*/ 10 w 30"/>
                <a:gd name="T25" fmla="*/ 8 h 12"/>
                <a:gd name="T26" fmla="*/ 10 w 30"/>
                <a:gd name="T27" fmla="*/ 8 h 12"/>
                <a:gd name="T28" fmla="*/ 2 w 30"/>
                <a:gd name="T29" fmla="*/ 0 h 12"/>
                <a:gd name="T30" fmla="*/ 0 w 30"/>
                <a:gd name="T31" fmla="*/ 1 h 12"/>
                <a:gd name="T32" fmla="*/ 0 w 30"/>
                <a:gd name="T33" fmla="*/ 1 h 12"/>
                <a:gd name="T34" fmla="*/ 0 w 30"/>
                <a:gd name="T35" fmla="*/ 1 h 12"/>
                <a:gd name="T36" fmla="*/ 2 w 30"/>
                <a:gd name="T37" fmla="*/ 0 h 12"/>
                <a:gd name="T38" fmla="*/ 30 w 30"/>
                <a:gd name="T39" fmla="*/ 12 h 12"/>
                <a:gd name="T40" fmla="*/ 30 w 30"/>
                <a:gd name="T41" fmla="*/ 12 h 12"/>
                <a:gd name="T42" fmla="*/ 30 w 30"/>
                <a:gd name="T43" fmla="*/ 12 h 12"/>
                <a:gd name="T44" fmla="*/ 30 w 30"/>
                <a:gd name="T45" fmla="*/ 12 h 12"/>
                <a:gd name="T46" fmla="*/ 2 w 30"/>
                <a:gd name="T47" fmla="*/ 0 h 12"/>
                <a:gd name="T48" fmla="*/ 2 w 30"/>
                <a:gd name="T4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12"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10" y="8"/>
                  </a:moveTo>
                  <a:cubicBezTo>
                    <a:pt x="9" y="8"/>
                    <a:pt x="8" y="8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8"/>
                    <a:pt x="10" y="8"/>
                  </a:cubicBezTo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9" y="4"/>
                    <a:pt x="19" y="8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19" y="8"/>
                    <a:pt x="9" y="4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4" name="Freeform 217"/>
            <p:cNvSpPr>
              <a:spLocks noEditPoints="1"/>
            </p:cNvSpPr>
            <p:nvPr/>
          </p:nvSpPr>
          <p:spPr bwMode="auto">
            <a:xfrm>
              <a:off x="2870201" y="6510338"/>
              <a:ext cx="36513" cy="20638"/>
            </a:xfrm>
            <a:custGeom>
              <a:avLst/>
              <a:gdLst>
                <a:gd name="T0" fmla="*/ 12 w 13"/>
                <a:gd name="T1" fmla="*/ 4 h 7"/>
                <a:gd name="T2" fmla="*/ 13 w 13"/>
                <a:gd name="T3" fmla="*/ 7 h 7"/>
                <a:gd name="T4" fmla="*/ 13 w 13"/>
                <a:gd name="T5" fmla="*/ 7 h 7"/>
                <a:gd name="T6" fmla="*/ 12 w 13"/>
                <a:gd name="T7" fmla="*/ 4 h 7"/>
                <a:gd name="T8" fmla="*/ 12 w 13"/>
                <a:gd name="T9" fmla="*/ 4 h 7"/>
                <a:gd name="T10" fmla="*/ 12 w 13"/>
                <a:gd name="T11" fmla="*/ 4 h 7"/>
                <a:gd name="T12" fmla="*/ 12 w 13"/>
                <a:gd name="T13" fmla="*/ 4 h 7"/>
                <a:gd name="T14" fmla="*/ 3 w 13"/>
                <a:gd name="T15" fmla="*/ 0 h 7"/>
                <a:gd name="T16" fmla="*/ 3 w 13"/>
                <a:gd name="T17" fmla="*/ 0 h 7"/>
                <a:gd name="T18" fmla="*/ 0 w 13"/>
                <a:gd name="T19" fmla="*/ 1 h 7"/>
                <a:gd name="T20" fmla="*/ 0 w 13"/>
                <a:gd name="T21" fmla="*/ 1 h 7"/>
                <a:gd name="T22" fmla="*/ 0 w 13"/>
                <a:gd name="T23" fmla="*/ 1 h 7"/>
                <a:gd name="T24" fmla="*/ 0 w 13"/>
                <a:gd name="T25" fmla="*/ 1 h 7"/>
                <a:gd name="T26" fmla="*/ 0 w 13"/>
                <a:gd name="T27" fmla="*/ 1 h 7"/>
                <a:gd name="T28" fmla="*/ 3 w 13"/>
                <a:gd name="T29" fmla="*/ 0 h 7"/>
                <a:gd name="T30" fmla="*/ 3 w 13"/>
                <a:gd name="T31" fmla="*/ 0 h 7"/>
                <a:gd name="T32" fmla="*/ 3 w 13"/>
                <a:gd name="T33" fmla="*/ 0 h 7"/>
                <a:gd name="T34" fmla="*/ 3 w 13"/>
                <a:gd name="T35" fmla="*/ 0 h 7"/>
                <a:gd name="T36" fmla="*/ 3 w 13"/>
                <a:gd name="T37" fmla="*/ 0 h 7"/>
                <a:gd name="T38" fmla="*/ 11 w 13"/>
                <a:gd name="T39" fmla="*/ 4 h 7"/>
                <a:gd name="T40" fmla="*/ 11 w 13"/>
                <a:gd name="T41" fmla="*/ 4 h 7"/>
                <a:gd name="T42" fmla="*/ 11 w 13"/>
                <a:gd name="T43" fmla="*/ 4 h 7"/>
                <a:gd name="T44" fmla="*/ 11 w 13"/>
                <a:gd name="T45" fmla="*/ 4 h 7"/>
                <a:gd name="T46" fmla="*/ 3 w 13"/>
                <a:gd name="T47" fmla="*/ 0 h 7"/>
                <a:gd name="T48" fmla="*/ 3 w 13"/>
                <a:gd name="T4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2" y="5"/>
                    <a:pt x="12" y="6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5"/>
                    <a:pt x="12" y="4"/>
                  </a:cubicBezTo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1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88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5" name="Freeform 218"/>
            <p:cNvSpPr/>
            <p:nvPr/>
          </p:nvSpPr>
          <p:spPr bwMode="auto">
            <a:xfrm>
              <a:off x="2841626" y="6488113"/>
              <a:ext cx="95250" cy="53975"/>
            </a:xfrm>
            <a:custGeom>
              <a:avLst/>
              <a:gdLst>
                <a:gd name="T0" fmla="*/ 5 w 34"/>
                <a:gd name="T1" fmla="*/ 0 h 19"/>
                <a:gd name="T2" fmla="*/ 3 w 34"/>
                <a:gd name="T3" fmla="*/ 1 h 19"/>
                <a:gd name="T4" fmla="*/ 3 w 34"/>
                <a:gd name="T5" fmla="*/ 1 h 19"/>
                <a:gd name="T6" fmla="*/ 0 w 34"/>
                <a:gd name="T7" fmla="*/ 3 h 19"/>
                <a:gd name="T8" fmla="*/ 10 w 34"/>
                <a:gd name="T9" fmla="*/ 9 h 19"/>
                <a:gd name="T10" fmla="*/ 13 w 34"/>
                <a:gd name="T11" fmla="*/ 8 h 19"/>
                <a:gd name="T12" fmla="*/ 13 w 34"/>
                <a:gd name="T13" fmla="*/ 8 h 19"/>
                <a:gd name="T14" fmla="*/ 13 w 34"/>
                <a:gd name="T15" fmla="*/ 8 h 19"/>
                <a:gd name="T16" fmla="*/ 13 w 34"/>
                <a:gd name="T17" fmla="*/ 8 h 19"/>
                <a:gd name="T18" fmla="*/ 21 w 34"/>
                <a:gd name="T19" fmla="*/ 12 h 19"/>
                <a:gd name="T20" fmla="*/ 21 w 34"/>
                <a:gd name="T21" fmla="*/ 12 h 19"/>
                <a:gd name="T22" fmla="*/ 21 w 34"/>
                <a:gd name="T23" fmla="*/ 12 h 19"/>
                <a:gd name="T24" fmla="*/ 22 w 34"/>
                <a:gd name="T25" fmla="*/ 12 h 19"/>
                <a:gd name="T26" fmla="*/ 22 w 34"/>
                <a:gd name="T27" fmla="*/ 12 h 19"/>
                <a:gd name="T28" fmla="*/ 22 w 34"/>
                <a:gd name="T29" fmla="*/ 12 h 19"/>
                <a:gd name="T30" fmla="*/ 22 w 34"/>
                <a:gd name="T31" fmla="*/ 12 h 19"/>
                <a:gd name="T32" fmla="*/ 22 w 34"/>
                <a:gd name="T33" fmla="*/ 12 h 19"/>
                <a:gd name="T34" fmla="*/ 23 w 34"/>
                <a:gd name="T35" fmla="*/ 15 h 19"/>
                <a:gd name="T36" fmla="*/ 34 w 34"/>
                <a:gd name="T37" fmla="*/ 19 h 19"/>
                <a:gd name="T38" fmla="*/ 33 w 34"/>
                <a:gd name="T39" fmla="*/ 12 h 19"/>
                <a:gd name="T40" fmla="*/ 33 w 34"/>
                <a:gd name="T41" fmla="*/ 12 h 19"/>
                <a:gd name="T42" fmla="*/ 33 w 34"/>
                <a:gd name="T43" fmla="*/ 12 h 19"/>
                <a:gd name="T44" fmla="*/ 33 w 34"/>
                <a:gd name="T45" fmla="*/ 12 h 19"/>
                <a:gd name="T46" fmla="*/ 5 w 34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19"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3" y="5"/>
                    <a:pt x="7" y="7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6" y="8"/>
                    <a:pt x="19" y="9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4"/>
                    <a:pt x="23" y="15"/>
                  </a:cubicBezTo>
                  <a:cubicBezTo>
                    <a:pt x="26" y="16"/>
                    <a:pt x="30" y="18"/>
                    <a:pt x="34" y="19"/>
                  </a:cubicBezTo>
                  <a:cubicBezTo>
                    <a:pt x="34" y="17"/>
                    <a:pt x="34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2" y="8"/>
                    <a:pt x="12" y="4"/>
                    <a:pt x="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6" name="Freeform 219"/>
            <p:cNvSpPr>
              <a:spLocks noEditPoints="1"/>
            </p:cNvSpPr>
            <p:nvPr/>
          </p:nvSpPr>
          <p:spPr bwMode="auto">
            <a:xfrm>
              <a:off x="2870201" y="6510338"/>
              <a:ext cx="30163" cy="12700"/>
            </a:xfrm>
            <a:custGeom>
              <a:avLst/>
              <a:gdLst>
                <a:gd name="T0" fmla="*/ 11 w 11"/>
                <a:gd name="T1" fmla="*/ 4 h 4"/>
                <a:gd name="T2" fmla="*/ 11 w 11"/>
                <a:gd name="T3" fmla="*/ 4 h 4"/>
                <a:gd name="T4" fmla="*/ 11 w 11"/>
                <a:gd name="T5" fmla="*/ 4 h 4"/>
                <a:gd name="T6" fmla="*/ 11 w 11"/>
                <a:gd name="T7" fmla="*/ 4 h 4"/>
                <a:gd name="T8" fmla="*/ 0 w 11"/>
                <a:gd name="T9" fmla="*/ 1 h 4"/>
                <a:gd name="T10" fmla="*/ 0 w 11"/>
                <a:gd name="T11" fmla="*/ 1 h 4"/>
                <a:gd name="T12" fmla="*/ 0 w 11"/>
                <a:gd name="T13" fmla="*/ 1 h 4"/>
                <a:gd name="T14" fmla="*/ 3 w 11"/>
                <a:gd name="T15" fmla="*/ 0 h 4"/>
                <a:gd name="T16" fmla="*/ 0 w 11"/>
                <a:gd name="T17" fmla="*/ 1 h 4"/>
                <a:gd name="T18" fmla="*/ 3 w 11"/>
                <a:gd name="T19" fmla="*/ 0 h 4"/>
                <a:gd name="T20" fmla="*/ 3 w 11"/>
                <a:gd name="T21" fmla="*/ 0 h 4"/>
                <a:gd name="T22" fmla="*/ 3 w 11"/>
                <a:gd name="T23" fmla="*/ 0 h 4"/>
                <a:gd name="T24" fmla="*/ 3 w 11"/>
                <a:gd name="T25" fmla="*/ 0 h 4"/>
                <a:gd name="T26" fmla="*/ 3 w 11"/>
                <a:gd name="T2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6A6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7" name="Freeform 220"/>
            <p:cNvSpPr/>
            <p:nvPr/>
          </p:nvSpPr>
          <p:spPr bwMode="auto">
            <a:xfrm>
              <a:off x="2900363" y="65230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72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8" name="Freeform 221"/>
            <p:cNvSpPr/>
            <p:nvPr/>
          </p:nvSpPr>
          <p:spPr bwMode="auto">
            <a:xfrm>
              <a:off x="2819401" y="6497638"/>
              <a:ext cx="117475" cy="103188"/>
            </a:xfrm>
            <a:custGeom>
              <a:avLst/>
              <a:gdLst>
                <a:gd name="T0" fmla="*/ 27 w 42"/>
                <a:gd name="T1" fmla="*/ 23 h 37"/>
                <a:gd name="T2" fmla="*/ 13 w 42"/>
                <a:gd name="T3" fmla="*/ 20 h 37"/>
                <a:gd name="T4" fmla="*/ 16 w 42"/>
                <a:gd name="T5" fmla="*/ 7 h 37"/>
                <a:gd name="T6" fmla="*/ 18 w 42"/>
                <a:gd name="T7" fmla="*/ 6 h 37"/>
                <a:gd name="T8" fmla="*/ 8 w 42"/>
                <a:gd name="T9" fmla="*/ 0 h 37"/>
                <a:gd name="T10" fmla="*/ 6 w 42"/>
                <a:gd name="T11" fmla="*/ 25 h 37"/>
                <a:gd name="T12" fmla="*/ 33 w 42"/>
                <a:gd name="T13" fmla="*/ 31 h 37"/>
                <a:gd name="T14" fmla="*/ 42 w 42"/>
                <a:gd name="T15" fmla="*/ 16 h 37"/>
                <a:gd name="T16" fmla="*/ 31 w 42"/>
                <a:gd name="T17" fmla="*/ 12 h 37"/>
                <a:gd name="T18" fmla="*/ 27 w 42"/>
                <a:gd name="T1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37">
                  <a:moveTo>
                    <a:pt x="27" y="23"/>
                  </a:moveTo>
                  <a:cubicBezTo>
                    <a:pt x="22" y="26"/>
                    <a:pt x="16" y="25"/>
                    <a:pt x="13" y="20"/>
                  </a:cubicBezTo>
                  <a:cubicBezTo>
                    <a:pt x="10" y="16"/>
                    <a:pt x="11" y="10"/>
                    <a:pt x="16" y="7"/>
                  </a:cubicBezTo>
                  <a:cubicBezTo>
                    <a:pt x="17" y="6"/>
                    <a:pt x="17" y="6"/>
                    <a:pt x="18" y="6"/>
                  </a:cubicBezTo>
                  <a:cubicBezTo>
                    <a:pt x="15" y="4"/>
                    <a:pt x="11" y="2"/>
                    <a:pt x="8" y="0"/>
                  </a:cubicBezTo>
                  <a:cubicBezTo>
                    <a:pt x="2" y="7"/>
                    <a:pt x="0" y="17"/>
                    <a:pt x="6" y="25"/>
                  </a:cubicBezTo>
                  <a:cubicBezTo>
                    <a:pt x="12" y="35"/>
                    <a:pt x="24" y="37"/>
                    <a:pt x="33" y="31"/>
                  </a:cubicBezTo>
                  <a:cubicBezTo>
                    <a:pt x="38" y="27"/>
                    <a:pt x="41" y="22"/>
                    <a:pt x="42" y="16"/>
                  </a:cubicBezTo>
                  <a:cubicBezTo>
                    <a:pt x="38" y="15"/>
                    <a:pt x="34" y="13"/>
                    <a:pt x="31" y="12"/>
                  </a:cubicBezTo>
                  <a:cubicBezTo>
                    <a:pt x="32" y="16"/>
                    <a:pt x="31" y="20"/>
                    <a:pt x="27" y="23"/>
                  </a:cubicBezTo>
                  <a:close/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9" name="Freeform 222"/>
            <p:cNvSpPr/>
            <p:nvPr/>
          </p:nvSpPr>
          <p:spPr bwMode="auto">
            <a:xfrm>
              <a:off x="2112963" y="5503863"/>
              <a:ext cx="1185863" cy="720725"/>
            </a:xfrm>
            <a:custGeom>
              <a:avLst/>
              <a:gdLst>
                <a:gd name="T0" fmla="*/ 307 w 423"/>
                <a:gd name="T1" fmla="*/ 97 h 257"/>
                <a:gd name="T2" fmla="*/ 256 w 423"/>
                <a:gd name="T3" fmla="*/ 99 h 257"/>
                <a:gd name="T4" fmla="*/ 144 w 423"/>
                <a:gd name="T5" fmla="*/ 202 h 257"/>
                <a:gd name="T6" fmla="*/ 0 w 423"/>
                <a:gd name="T7" fmla="*/ 196 h 257"/>
                <a:gd name="T8" fmla="*/ 1 w 423"/>
                <a:gd name="T9" fmla="*/ 195 h 257"/>
                <a:gd name="T10" fmla="*/ 36 w 423"/>
                <a:gd name="T11" fmla="*/ 111 h 257"/>
                <a:gd name="T12" fmla="*/ 72 w 423"/>
                <a:gd name="T13" fmla="*/ 106 h 257"/>
                <a:gd name="T14" fmla="*/ 141 w 423"/>
                <a:gd name="T15" fmla="*/ 0 h 257"/>
                <a:gd name="T16" fmla="*/ 418 w 423"/>
                <a:gd name="T17" fmla="*/ 27 h 257"/>
                <a:gd name="T18" fmla="*/ 392 w 423"/>
                <a:gd name="T19" fmla="*/ 254 h 257"/>
                <a:gd name="T20" fmla="*/ 391 w 423"/>
                <a:gd name="T21" fmla="*/ 254 h 257"/>
                <a:gd name="T22" fmla="*/ 289 w 423"/>
                <a:gd name="T23" fmla="*/ 230 h 257"/>
                <a:gd name="T24" fmla="*/ 289 w 423"/>
                <a:gd name="T25" fmla="*/ 230 h 257"/>
                <a:gd name="T26" fmla="*/ 307 w 423"/>
                <a:gd name="T27" fmla="*/ 98 h 257"/>
                <a:gd name="T28" fmla="*/ 307 w 423"/>
                <a:gd name="T29" fmla="*/ 9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3" h="257">
                  <a:moveTo>
                    <a:pt x="307" y="97"/>
                  </a:moveTo>
                  <a:cubicBezTo>
                    <a:pt x="279" y="102"/>
                    <a:pt x="256" y="99"/>
                    <a:pt x="256" y="99"/>
                  </a:cubicBezTo>
                  <a:cubicBezTo>
                    <a:pt x="256" y="99"/>
                    <a:pt x="229" y="182"/>
                    <a:pt x="144" y="202"/>
                  </a:cubicBezTo>
                  <a:cubicBezTo>
                    <a:pt x="91" y="214"/>
                    <a:pt x="37" y="205"/>
                    <a:pt x="0" y="196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5" y="155"/>
                    <a:pt x="35" y="113"/>
                    <a:pt x="36" y="111"/>
                  </a:cubicBezTo>
                  <a:cubicBezTo>
                    <a:pt x="47" y="111"/>
                    <a:pt x="58" y="110"/>
                    <a:pt x="72" y="106"/>
                  </a:cubicBezTo>
                  <a:cubicBezTo>
                    <a:pt x="122" y="91"/>
                    <a:pt x="139" y="10"/>
                    <a:pt x="141" y="0"/>
                  </a:cubicBezTo>
                  <a:cubicBezTo>
                    <a:pt x="272" y="79"/>
                    <a:pt x="384" y="42"/>
                    <a:pt x="418" y="27"/>
                  </a:cubicBezTo>
                  <a:cubicBezTo>
                    <a:pt x="423" y="113"/>
                    <a:pt x="405" y="200"/>
                    <a:pt x="392" y="254"/>
                  </a:cubicBezTo>
                  <a:cubicBezTo>
                    <a:pt x="391" y="254"/>
                    <a:pt x="391" y="254"/>
                    <a:pt x="391" y="254"/>
                  </a:cubicBezTo>
                  <a:cubicBezTo>
                    <a:pt x="349" y="257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8" y="174"/>
                    <a:pt x="307" y="98"/>
                    <a:pt x="307" y="98"/>
                  </a:cubicBezTo>
                  <a:cubicBezTo>
                    <a:pt x="307" y="97"/>
                    <a:pt x="307" y="97"/>
                    <a:pt x="307" y="97"/>
                  </a:cubicBezTo>
                </a:path>
              </a:pathLst>
            </a:custGeom>
            <a:solidFill>
              <a:srgbClr val="65A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0" name="Freeform 223"/>
            <p:cNvSpPr/>
            <p:nvPr/>
          </p:nvSpPr>
          <p:spPr bwMode="auto">
            <a:xfrm>
              <a:off x="2505076" y="5503863"/>
              <a:ext cx="3175" cy="9525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0 w 1"/>
                <a:gd name="T5" fmla="*/ 3 h 3"/>
                <a:gd name="T6" fmla="*/ 1 w 1"/>
                <a:gd name="T7" fmla="*/ 0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1" name="Freeform 224"/>
            <p:cNvSpPr/>
            <p:nvPr/>
          </p:nvSpPr>
          <p:spPr bwMode="auto">
            <a:xfrm>
              <a:off x="2505076" y="5503863"/>
              <a:ext cx="782638" cy="174625"/>
            </a:xfrm>
            <a:custGeom>
              <a:avLst/>
              <a:gdLst>
                <a:gd name="T0" fmla="*/ 1 w 279"/>
                <a:gd name="T1" fmla="*/ 0 h 62"/>
                <a:gd name="T2" fmla="*/ 1 w 279"/>
                <a:gd name="T3" fmla="*/ 0 h 62"/>
                <a:gd name="T4" fmla="*/ 0 w 279"/>
                <a:gd name="T5" fmla="*/ 3 h 62"/>
                <a:gd name="T6" fmla="*/ 174 w 279"/>
                <a:gd name="T7" fmla="*/ 62 h 62"/>
                <a:gd name="T8" fmla="*/ 279 w 279"/>
                <a:gd name="T9" fmla="*/ 45 h 62"/>
                <a:gd name="T10" fmla="*/ 278 w 279"/>
                <a:gd name="T11" fmla="*/ 27 h 62"/>
                <a:gd name="T12" fmla="*/ 278 w 279"/>
                <a:gd name="T13" fmla="*/ 27 h 62"/>
                <a:gd name="T14" fmla="*/ 278 w 279"/>
                <a:gd name="T15" fmla="*/ 27 h 62"/>
                <a:gd name="T16" fmla="*/ 278 w 279"/>
                <a:gd name="T17" fmla="*/ 27 h 62"/>
                <a:gd name="T18" fmla="*/ 278 w 279"/>
                <a:gd name="T19" fmla="*/ 28 h 62"/>
                <a:gd name="T20" fmla="*/ 278 w 279"/>
                <a:gd name="T21" fmla="*/ 28 h 62"/>
                <a:gd name="T22" fmla="*/ 277 w 279"/>
                <a:gd name="T23" fmla="*/ 28 h 62"/>
                <a:gd name="T24" fmla="*/ 277 w 279"/>
                <a:gd name="T25" fmla="*/ 28 h 62"/>
                <a:gd name="T26" fmla="*/ 277 w 279"/>
                <a:gd name="T27" fmla="*/ 28 h 62"/>
                <a:gd name="T28" fmla="*/ 277 w 279"/>
                <a:gd name="T29" fmla="*/ 28 h 62"/>
                <a:gd name="T30" fmla="*/ 168 w 279"/>
                <a:gd name="T31" fmla="*/ 49 h 62"/>
                <a:gd name="T32" fmla="*/ 168 w 279"/>
                <a:gd name="T33" fmla="*/ 49 h 62"/>
                <a:gd name="T34" fmla="*/ 168 w 279"/>
                <a:gd name="T35" fmla="*/ 49 h 62"/>
                <a:gd name="T36" fmla="*/ 168 w 279"/>
                <a:gd name="T37" fmla="*/ 49 h 62"/>
                <a:gd name="T38" fmla="*/ 168 w 279"/>
                <a:gd name="T39" fmla="*/ 49 h 62"/>
                <a:gd name="T40" fmla="*/ 168 w 279"/>
                <a:gd name="T41" fmla="*/ 49 h 62"/>
                <a:gd name="T42" fmla="*/ 168 w 279"/>
                <a:gd name="T43" fmla="*/ 49 h 62"/>
                <a:gd name="T44" fmla="*/ 2 w 279"/>
                <a:gd name="T45" fmla="*/ 1 h 62"/>
                <a:gd name="T46" fmla="*/ 2 w 279"/>
                <a:gd name="T47" fmla="*/ 1 h 62"/>
                <a:gd name="T48" fmla="*/ 2 w 279"/>
                <a:gd name="T49" fmla="*/ 1 h 62"/>
                <a:gd name="T50" fmla="*/ 1 w 279"/>
                <a:gd name="T51" fmla="*/ 0 h 62"/>
                <a:gd name="T52" fmla="*/ 1 w 279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6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48" y="43"/>
                    <a:pt x="110" y="62"/>
                    <a:pt x="174" y="62"/>
                  </a:cubicBezTo>
                  <a:cubicBezTo>
                    <a:pt x="209" y="62"/>
                    <a:pt x="245" y="56"/>
                    <a:pt x="279" y="45"/>
                  </a:cubicBezTo>
                  <a:cubicBezTo>
                    <a:pt x="278" y="39"/>
                    <a:pt x="278" y="33"/>
                    <a:pt x="278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8" y="28"/>
                    <a:pt x="278" y="28"/>
                    <a:pt x="278" y="28"/>
                  </a:cubicBezTo>
                  <a:cubicBezTo>
                    <a:pt x="278" y="28"/>
                    <a:pt x="278" y="28"/>
                    <a:pt x="278" y="28"/>
                  </a:cubicBezTo>
                  <a:cubicBezTo>
                    <a:pt x="278" y="28"/>
                    <a:pt x="278" y="28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59" y="35"/>
                    <a:pt x="220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21" y="49"/>
                    <a:pt x="64" y="38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2" name="Freeform 225"/>
            <p:cNvSpPr/>
            <p:nvPr/>
          </p:nvSpPr>
          <p:spPr bwMode="auto">
            <a:xfrm>
              <a:off x="3013076" y="57658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3" name="Freeform 226"/>
            <p:cNvSpPr/>
            <p:nvPr/>
          </p:nvSpPr>
          <p:spPr bwMode="auto">
            <a:xfrm>
              <a:off x="2973388" y="5776913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4" name="Freeform 227"/>
            <p:cNvSpPr/>
            <p:nvPr/>
          </p:nvSpPr>
          <p:spPr bwMode="auto">
            <a:xfrm>
              <a:off x="2973388" y="5776913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5" name="Freeform 228"/>
            <p:cNvSpPr/>
            <p:nvPr/>
          </p:nvSpPr>
          <p:spPr bwMode="auto">
            <a:xfrm>
              <a:off x="2922588" y="5767388"/>
              <a:ext cx="90488" cy="390525"/>
            </a:xfrm>
            <a:custGeom>
              <a:avLst/>
              <a:gdLst>
                <a:gd name="T0" fmla="*/ 32 w 32"/>
                <a:gd name="T1" fmla="*/ 0 h 139"/>
                <a:gd name="T2" fmla="*/ 26 w 32"/>
                <a:gd name="T3" fmla="*/ 3 h 139"/>
                <a:gd name="T4" fmla="*/ 24 w 32"/>
                <a:gd name="T5" fmla="*/ 3 h 139"/>
                <a:gd name="T6" fmla="*/ 21 w 32"/>
                <a:gd name="T7" fmla="*/ 3 h 139"/>
                <a:gd name="T8" fmla="*/ 18 w 32"/>
                <a:gd name="T9" fmla="*/ 3 h 139"/>
                <a:gd name="T10" fmla="*/ 18 w 32"/>
                <a:gd name="T11" fmla="*/ 4 h 139"/>
                <a:gd name="T12" fmla="*/ 18 w 32"/>
                <a:gd name="T13" fmla="*/ 4 h 139"/>
                <a:gd name="T14" fmla="*/ 0 w 32"/>
                <a:gd name="T15" fmla="*/ 136 h 139"/>
                <a:gd name="T16" fmla="*/ 0 w 32"/>
                <a:gd name="T17" fmla="*/ 136 h 139"/>
                <a:gd name="T18" fmla="*/ 0 w 32"/>
                <a:gd name="T19" fmla="*/ 136 h 139"/>
                <a:gd name="T20" fmla="*/ 0 w 32"/>
                <a:gd name="T21" fmla="*/ 136 h 139"/>
                <a:gd name="T22" fmla="*/ 7 w 32"/>
                <a:gd name="T23" fmla="*/ 139 h 139"/>
                <a:gd name="T24" fmla="*/ 7 w 32"/>
                <a:gd name="T25" fmla="*/ 139 h 139"/>
                <a:gd name="T26" fmla="*/ 7 w 32"/>
                <a:gd name="T27" fmla="*/ 139 h 139"/>
                <a:gd name="T28" fmla="*/ 32 w 32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39">
                  <a:moveTo>
                    <a:pt x="32" y="0"/>
                  </a:moveTo>
                  <a:cubicBezTo>
                    <a:pt x="32" y="3"/>
                    <a:pt x="29" y="3"/>
                    <a:pt x="26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9" y="80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4" y="137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9" y="93"/>
                    <a:pt x="28" y="48"/>
                    <a:pt x="32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6" name="Freeform 229"/>
            <p:cNvSpPr/>
            <p:nvPr/>
          </p:nvSpPr>
          <p:spPr bwMode="auto">
            <a:xfrm>
              <a:off x="2738438" y="3502025"/>
              <a:ext cx="466725" cy="438150"/>
            </a:xfrm>
            <a:custGeom>
              <a:avLst/>
              <a:gdLst>
                <a:gd name="T0" fmla="*/ 167 w 167"/>
                <a:gd name="T1" fmla="*/ 139 h 156"/>
                <a:gd name="T2" fmla="*/ 123 w 167"/>
                <a:gd name="T3" fmla="*/ 156 h 156"/>
                <a:gd name="T4" fmla="*/ 122 w 167"/>
                <a:gd name="T5" fmla="*/ 155 h 156"/>
                <a:gd name="T6" fmla="*/ 7 w 167"/>
                <a:gd name="T7" fmla="*/ 18 h 156"/>
                <a:gd name="T8" fmla="*/ 98 w 167"/>
                <a:gd name="T9" fmla="*/ 38 h 156"/>
                <a:gd name="T10" fmla="*/ 167 w 167"/>
                <a:gd name="T11" fmla="*/ 13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156">
                  <a:moveTo>
                    <a:pt x="167" y="139"/>
                  </a:moveTo>
                  <a:cubicBezTo>
                    <a:pt x="155" y="144"/>
                    <a:pt x="140" y="150"/>
                    <a:pt x="123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96" y="59"/>
                    <a:pt x="0" y="36"/>
                    <a:pt x="7" y="18"/>
                  </a:cubicBezTo>
                  <a:cubicBezTo>
                    <a:pt x="15" y="0"/>
                    <a:pt x="59" y="6"/>
                    <a:pt x="98" y="38"/>
                  </a:cubicBezTo>
                  <a:cubicBezTo>
                    <a:pt x="154" y="85"/>
                    <a:pt x="167" y="137"/>
                    <a:pt x="167" y="139"/>
                  </a:cubicBezTo>
                  <a:close/>
                </a:path>
              </a:pathLst>
            </a:custGeom>
            <a:solidFill>
              <a:srgbClr val="8D17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7" name="Freeform 230"/>
            <p:cNvSpPr/>
            <p:nvPr/>
          </p:nvSpPr>
          <p:spPr bwMode="auto">
            <a:xfrm>
              <a:off x="2800351" y="4699000"/>
              <a:ext cx="276225" cy="196850"/>
            </a:xfrm>
            <a:custGeom>
              <a:avLst/>
              <a:gdLst>
                <a:gd name="T0" fmla="*/ 84 w 99"/>
                <a:gd name="T1" fmla="*/ 21 h 70"/>
                <a:gd name="T2" fmla="*/ 99 w 99"/>
                <a:gd name="T3" fmla="*/ 48 h 70"/>
                <a:gd name="T4" fmla="*/ 83 w 99"/>
                <a:gd name="T5" fmla="*/ 65 h 70"/>
                <a:gd name="T6" fmla="*/ 69 w 99"/>
                <a:gd name="T7" fmla="*/ 38 h 70"/>
                <a:gd name="T8" fmla="*/ 67 w 99"/>
                <a:gd name="T9" fmla="*/ 35 h 70"/>
                <a:gd name="T10" fmla="*/ 0 w 99"/>
                <a:gd name="T11" fmla="*/ 3 h 70"/>
                <a:gd name="T12" fmla="*/ 0 w 99"/>
                <a:gd name="T13" fmla="*/ 3 h 70"/>
                <a:gd name="T14" fmla="*/ 45 w 99"/>
                <a:gd name="T15" fmla="*/ 0 h 70"/>
                <a:gd name="T16" fmla="*/ 84 w 99"/>
                <a:gd name="T17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0">
                  <a:moveTo>
                    <a:pt x="84" y="21"/>
                  </a:moveTo>
                  <a:cubicBezTo>
                    <a:pt x="93" y="29"/>
                    <a:pt x="99" y="38"/>
                    <a:pt x="99" y="48"/>
                  </a:cubicBezTo>
                  <a:cubicBezTo>
                    <a:pt x="99" y="60"/>
                    <a:pt x="91" y="70"/>
                    <a:pt x="83" y="65"/>
                  </a:cubicBezTo>
                  <a:cubicBezTo>
                    <a:pt x="78" y="61"/>
                    <a:pt x="74" y="46"/>
                    <a:pt x="69" y="38"/>
                  </a:cubicBezTo>
                  <a:cubicBezTo>
                    <a:pt x="68" y="37"/>
                    <a:pt x="67" y="36"/>
                    <a:pt x="67" y="35"/>
                  </a:cubicBezTo>
                  <a:cubicBezTo>
                    <a:pt x="48" y="1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3"/>
                    <a:pt x="31" y="2"/>
                    <a:pt x="45" y="0"/>
                  </a:cubicBezTo>
                  <a:cubicBezTo>
                    <a:pt x="55" y="1"/>
                    <a:pt x="72" y="10"/>
                    <a:pt x="84" y="21"/>
                  </a:cubicBezTo>
                </a:path>
              </a:pathLst>
            </a:custGeom>
            <a:solidFill>
              <a:srgbClr val="E55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8" name="Freeform 231"/>
            <p:cNvSpPr/>
            <p:nvPr/>
          </p:nvSpPr>
          <p:spPr bwMode="auto">
            <a:xfrm>
              <a:off x="2925763" y="4668838"/>
              <a:ext cx="134938" cy="88900"/>
            </a:xfrm>
            <a:custGeom>
              <a:avLst/>
              <a:gdLst>
                <a:gd name="T0" fmla="*/ 45 w 48"/>
                <a:gd name="T1" fmla="*/ 0 h 32"/>
                <a:gd name="T2" fmla="*/ 40 w 48"/>
                <a:gd name="T3" fmla="*/ 31 h 32"/>
                <a:gd name="T4" fmla="*/ 39 w 48"/>
                <a:gd name="T5" fmla="*/ 32 h 32"/>
                <a:gd name="T6" fmla="*/ 0 w 48"/>
                <a:gd name="T7" fmla="*/ 11 h 32"/>
                <a:gd name="T8" fmla="*/ 45 w 4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2">
                  <a:moveTo>
                    <a:pt x="45" y="0"/>
                  </a:moveTo>
                  <a:cubicBezTo>
                    <a:pt x="46" y="3"/>
                    <a:pt x="48" y="18"/>
                    <a:pt x="40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27" y="21"/>
                    <a:pt x="10" y="12"/>
                    <a:pt x="0" y="11"/>
                  </a:cubicBezTo>
                  <a:cubicBezTo>
                    <a:pt x="16" y="8"/>
                    <a:pt x="31" y="5"/>
                    <a:pt x="45" y="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9" name="Freeform 232"/>
            <p:cNvSpPr/>
            <p:nvPr/>
          </p:nvSpPr>
          <p:spPr bwMode="auto">
            <a:xfrm>
              <a:off x="2782888" y="4708525"/>
              <a:ext cx="204788" cy="133350"/>
            </a:xfrm>
            <a:custGeom>
              <a:avLst/>
              <a:gdLst>
                <a:gd name="T0" fmla="*/ 73 w 73"/>
                <a:gd name="T1" fmla="*/ 32 h 48"/>
                <a:gd name="T2" fmla="*/ 72 w 73"/>
                <a:gd name="T3" fmla="*/ 32 h 48"/>
                <a:gd name="T4" fmla="*/ 0 w 73"/>
                <a:gd name="T5" fmla="*/ 2 h 48"/>
                <a:gd name="T6" fmla="*/ 0 w 73"/>
                <a:gd name="T7" fmla="*/ 0 h 48"/>
                <a:gd name="T8" fmla="*/ 6 w 73"/>
                <a:gd name="T9" fmla="*/ 0 h 48"/>
                <a:gd name="T10" fmla="*/ 6 w 73"/>
                <a:gd name="T11" fmla="*/ 0 h 48"/>
                <a:gd name="T12" fmla="*/ 73 w 73"/>
                <a:gd name="T13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48">
                  <a:moveTo>
                    <a:pt x="73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25" y="48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4" y="11"/>
                    <a:pt x="73" y="3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0" name="Freeform 233"/>
            <p:cNvSpPr/>
            <p:nvPr/>
          </p:nvSpPr>
          <p:spPr bwMode="auto">
            <a:xfrm>
              <a:off x="2365376" y="3603625"/>
              <a:ext cx="454025" cy="406400"/>
            </a:xfrm>
            <a:custGeom>
              <a:avLst/>
              <a:gdLst>
                <a:gd name="T0" fmla="*/ 162 w 162"/>
                <a:gd name="T1" fmla="*/ 140 h 145"/>
                <a:gd name="T2" fmla="*/ 162 w 162"/>
                <a:gd name="T3" fmla="*/ 141 h 145"/>
                <a:gd name="T4" fmla="*/ 112 w 162"/>
                <a:gd name="T5" fmla="*/ 145 h 145"/>
                <a:gd name="T6" fmla="*/ 112 w 162"/>
                <a:gd name="T7" fmla="*/ 144 h 145"/>
                <a:gd name="T8" fmla="*/ 7 w 162"/>
                <a:gd name="T9" fmla="*/ 18 h 145"/>
                <a:gd name="T10" fmla="*/ 98 w 162"/>
                <a:gd name="T11" fmla="*/ 37 h 145"/>
                <a:gd name="T12" fmla="*/ 162 w 162"/>
                <a:gd name="T13" fmla="*/ 14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45">
                  <a:moveTo>
                    <a:pt x="162" y="140"/>
                  </a:moveTo>
                  <a:cubicBezTo>
                    <a:pt x="162" y="141"/>
                    <a:pt x="162" y="141"/>
                    <a:pt x="162" y="141"/>
                  </a:cubicBezTo>
                  <a:cubicBezTo>
                    <a:pt x="145" y="144"/>
                    <a:pt x="128" y="145"/>
                    <a:pt x="112" y="145"/>
                  </a:cubicBezTo>
                  <a:cubicBezTo>
                    <a:pt x="112" y="144"/>
                    <a:pt x="112" y="144"/>
                    <a:pt x="112" y="144"/>
                  </a:cubicBezTo>
                  <a:cubicBezTo>
                    <a:pt x="84" y="48"/>
                    <a:pt x="0" y="41"/>
                    <a:pt x="7" y="18"/>
                  </a:cubicBezTo>
                  <a:cubicBezTo>
                    <a:pt x="14" y="0"/>
                    <a:pt x="64" y="4"/>
                    <a:pt x="98" y="37"/>
                  </a:cubicBezTo>
                  <a:cubicBezTo>
                    <a:pt x="152" y="88"/>
                    <a:pt x="162" y="140"/>
                    <a:pt x="162" y="140"/>
                  </a:cubicBezTo>
                  <a:close/>
                </a:path>
              </a:pathLst>
            </a:custGeom>
            <a:solidFill>
              <a:srgbClr val="8D17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1" name="Freeform 234"/>
            <p:cNvSpPr/>
            <p:nvPr/>
          </p:nvSpPr>
          <p:spPr bwMode="auto">
            <a:xfrm>
              <a:off x="2430463" y="5167313"/>
              <a:ext cx="287338" cy="298450"/>
            </a:xfrm>
            <a:custGeom>
              <a:avLst/>
              <a:gdLst>
                <a:gd name="T0" fmla="*/ 75 w 103"/>
                <a:gd name="T1" fmla="*/ 53 h 106"/>
                <a:gd name="T2" fmla="*/ 84 w 103"/>
                <a:gd name="T3" fmla="*/ 74 h 106"/>
                <a:gd name="T4" fmla="*/ 63 w 103"/>
                <a:gd name="T5" fmla="*/ 84 h 106"/>
                <a:gd name="T6" fmla="*/ 63 w 103"/>
                <a:gd name="T7" fmla="*/ 100 h 106"/>
                <a:gd name="T8" fmla="*/ 26 w 103"/>
                <a:gd name="T9" fmla="*/ 97 h 106"/>
                <a:gd name="T10" fmla="*/ 0 w 103"/>
                <a:gd name="T11" fmla="*/ 87 h 106"/>
                <a:gd name="T12" fmla="*/ 0 w 103"/>
                <a:gd name="T13" fmla="*/ 87 h 106"/>
                <a:gd name="T14" fmla="*/ 32 w 103"/>
                <a:gd name="T15" fmla="*/ 5 h 106"/>
                <a:gd name="T16" fmla="*/ 42 w 103"/>
                <a:gd name="T17" fmla="*/ 3 h 106"/>
                <a:gd name="T18" fmla="*/ 62 w 103"/>
                <a:gd name="T19" fmla="*/ 4 h 106"/>
                <a:gd name="T20" fmla="*/ 60 w 103"/>
                <a:gd name="T21" fmla="*/ 22 h 106"/>
                <a:gd name="T22" fmla="*/ 75 w 103"/>
                <a:gd name="T2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06">
                  <a:moveTo>
                    <a:pt x="75" y="53"/>
                  </a:moveTo>
                  <a:cubicBezTo>
                    <a:pt x="75" y="53"/>
                    <a:pt x="89" y="61"/>
                    <a:pt x="84" y="74"/>
                  </a:cubicBezTo>
                  <a:cubicBezTo>
                    <a:pt x="79" y="85"/>
                    <a:pt x="63" y="84"/>
                    <a:pt x="63" y="84"/>
                  </a:cubicBezTo>
                  <a:cubicBezTo>
                    <a:pt x="63" y="84"/>
                    <a:pt x="71" y="94"/>
                    <a:pt x="63" y="100"/>
                  </a:cubicBezTo>
                  <a:cubicBezTo>
                    <a:pt x="57" y="106"/>
                    <a:pt x="41" y="102"/>
                    <a:pt x="26" y="97"/>
                  </a:cubicBezTo>
                  <a:cubicBezTo>
                    <a:pt x="15" y="94"/>
                    <a:pt x="5" y="89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27"/>
                    <a:pt x="32" y="5"/>
                  </a:cubicBezTo>
                  <a:cubicBezTo>
                    <a:pt x="34" y="5"/>
                    <a:pt x="38" y="4"/>
                    <a:pt x="42" y="3"/>
                  </a:cubicBezTo>
                  <a:cubicBezTo>
                    <a:pt x="47" y="1"/>
                    <a:pt x="54" y="0"/>
                    <a:pt x="62" y="4"/>
                  </a:cubicBezTo>
                  <a:cubicBezTo>
                    <a:pt x="76" y="12"/>
                    <a:pt x="60" y="22"/>
                    <a:pt x="60" y="22"/>
                  </a:cubicBezTo>
                  <a:cubicBezTo>
                    <a:pt x="103" y="38"/>
                    <a:pt x="75" y="53"/>
                    <a:pt x="75" y="5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2" name="Freeform 235"/>
            <p:cNvSpPr/>
            <p:nvPr/>
          </p:nvSpPr>
          <p:spPr bwMode="auto">
            <a:xfrm>
              <a:off x="3544888" y="4679950"/>
              <a:ext cx="220663" cy="112713"/>
            </a:xfrm>
            <a:custGeom>
              <a:avLst/>
              <a:gdLst>
                <a:gd name="T0" fmla="*/ 79 w 79"/>
                <a:gd name="T1" fmla="*/ 11 h 40"/>
                <a:gd name="T2" fmla="*/ 76 w 79"/>
                <a:gd name="T3" fmla="*/ 24 h 40"/>
                <a:gd name="T4" fmla="*/ 0 w 79"/>
                <a:gd name="T5" fmla="*/ 9 h 40"/>
                <a:gd name="T6" fmla="*/ 4 w 79"/>
                <a:gd name="T7" fmla="*/ 0 h 40"/>
                <a:gd name="T8" fmla="*/ 6 w 79"/>
                <a:gd name="T9" fmla="*/ 1 h 40"/>
                <a:gd name="T10" fmla="*/ 79 w 79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40">
                  <a:moveTo>
                    <a:pt x="79" y="11"/>
                  </a:moveTo>
                  <a:cubicBezTo>
                    <a:pt x="78" y="16"/>
                    <a:pt x="77" y="20"/>
                    <a:pt x="76" y="24"/>
                  </a:cubicBezTo>
                  <a:cubicBezTo>
                    <a:pt x="40" y="40"/>
                    <a:pt x="0" y="9"/>
                    <a:pt x="0" y="9"/>
                  </a:cubicBezTo>
                  <a:cubicBezTo>
                    <a:pt x="2" y="6"/>
                    <a:pt x="3" y="3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3" y="30"/>
                    <a:pt x="79" y="11"/>
                  </a:cubicBezTo>
                  <a:close/>
                </a:path>
              </a:pathLst>
            </a:custGeom>
            <a:solidFill>
              <a:srgbClr val="004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3" name="Freeform 236"/>
            <p:cNvSpPr/>
            <p:nvPr/>
          </p:nvSpPr>
          <p:spPr bwMode="auto">
            <a:xfrm>
              <a:off x="2373313" y="5162550"/>
              <a:ext cx="146050" cy="249238"/>
            </a:xfrm>
            <a:custGeom>
              <a:avLst/>
              <a:gdLst>
                <a:gd name="T0" fmla="*/ 36 w 52"/>
                <a:gd name="T1" fmla="*/ 0 h 89"/>
                <a:gd name="T2" fmla="*/ 52 w 52"/>
                <a:gd name="T3" fmla="*/ 7 h 89"/>
                <a:gd name="T4" fmla="*/ 20 w 52"/>
                <a:gd name="T5" fmla="*/ 89 h 89"/>
                <a:gd name="T6" fmla="*/ 20 w 52"/>
                <a:gd name="T7" fmla="*/ 89 h 89"/>
                <a:gd name="T8" fmla="*/ 16 w 52"/>
                <a:gd name="T9" fmla="*/ 87 h 89"/>
                <a:gd name="T10" fmla="*/ 3 w 52"/>
                <a:gd name="T11" fmla="*/ 81 h 89"/>
                <a:gd name="T12" fmla="*/ 3 w 52"/>
                <a:gd name="T13" fmla="*/ 81 h 89"/>
                <a:gd name="T14" fmla="*/ 35 w 52"/>
                <a:gd name="T15" fmla="*/ 1 h 89"/>
                <a:gd name="T16" fmla="*/ 36 w 52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9">
                  <a:moveTo>
                    <a:pt x="36" y="0"/>
                  </a:moveTo>
                  <a:cubicBezTo>
                    <a:pt x="41" y="3"/>
                    <a:pt x="47" y="5"/>
                    <a:pt x="52" y="7"/>
                  </a:cubicBezTo>
                  <a:cubicBezTo>
                    <a:pt x="21" y="29"/>
                    <a:pt x="20" y="89"/>
                    <a:pt x="20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8"/>
                    <a:pt x="16" y="87"/>
                    <a:pt x="16" y="87"/>
                  </a:cubicBezTo>
                  <a:cubicBezTo>
                    <a:pt x="16" y="87"/>
                    <a:pt x="11" y="85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0" y="24"/>
                    <a:pt x="35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004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4" name="Freeform 237"/>
            <p:cNvSpPr/>
            <p:nvPr/>
          </p:nvSpPr>
          <p:spPr bwMode="auto">
            <a:xfrm>
              <a:off x="3138488" y="4629150"/>
              <a:ext cx="619125" cy="358775"/>
            </a:xfrm>
            <a:custGeom>
              <a:avLst/>
              <a:gdLst>
                <a:gd name="T0" fmla="*/ 145 w 221"/>
                <a:gd name="T1" fmla="*/ 27 h 128"/>
                <a:gd name="T2" fmla="*/ 114 w 221"/>
                <a:gd name="T3" fmla="*/ 48 h 128"/>
                <a:gd name="T4" fmla="*/ 44 w 221"/>
                <a:gd name="T5" fmla="*/ 32 h 128"/>
                <a:gd name="T6" fmla="*/ 21 w 221"/>
                <a:gd name="T7" fmla="*/ 17 h 128"/>
                <a:gd name="T8" fmla="*/ 1 w 221"/>
                <a:gd name="T9" fmla="*/ 1 h 128"/>
                <a:gd name="T10" fmla="*/ 1 w 221"/>
                <a:gd name="T11" fmla="*/ 0 h 128"/>
                <a:gd name="T12" fmla="*/ 0 w 221"/>
                <a:gd name="T13" fmla="*/ 1 h 128"/>
                <a:gd name="T14" fmla="*/ 43 w 221"/>
                <a:gd name="T15" fmla="*/ 107 h 128"/>
                <a:gd name="T16" fmla="*/ 219 w 221"/>
                <a:gd name="T17" fmla="*/ 51 h 128"/>
                <a:gd name="T18" fmla="*/ 221 w 221"/>
                <a:gd name="T19" fmla="*/ 42 h 128"/>
                <a:gd name="T20" fmla="*/ 145 w 221"/>
                <a:gd name="T21" fmla="*/ 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128">
                  <a:moveTo>
                    <a:pt x="145" y="27"/>
                  </a:moveTo>
                  <a:cubicBezTo>
                    <a:pt x="139" y="35"/>
                    <a:pt x="130" y="43"/>
                    <a:pt x="114" y="48"/>
                  </a:cubicBezTo>
                  <a:cubicBezTo>
                    <a:pt x="92" y="55"/>
                    <a:pt x="66" y="45"/>
                    <a:pt x="44" y="32"/>
                  </a:cubicBezTo>
                  <a:cubicBezTo>
                    <a:pt x="35" y="27"/>
                    <a:pt x="28" y="22"/>
                    <a:pt x="21" y="17"/>
                  </a:cubicBezTo>
                  <a:cubicBezTo>
                    <a:pt x="9" y="8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9" y="34"/>
                    <a:pt x="34" y="70"/>
                    <a:pt x="43" y="107"/>
                  </a:cubicBezTo>
                  <a:cubicBezTo>
                    <a:pt x="106" y="128"/>
                    <a:pt x="191" y="122"/>
                    <a:pt x="219" y="51"/>
                  </a:cubicBezTo>
                  <a:cubicBezTo>
                    <a:pt x="220" y="48"/>
                    <a:pt x="221" y="45"/>
                    <a:pt x="221" y="42"/>
                  </a:cubicBezTo>
                  <a:cubicBezTo>
                    <a:pt x="185" y="58"/>
                    <a:pt x="145" y="27"/>
                    <a:pt x="145" y="27"/>
                  </a:cubicBezTo>
                </a:path>
              </a:pathLst>
            </a:custGeom>
            <a:solidFill>
              <a:srgbClr val="2D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5" name="Freeform 238"/>
            <p:cNvSpPr/>
            <p:nvPr/>
          </p:nvSpPr>
          <p:spPr bwMode="auto">
            <a:xfrm>
              <a:off x="2012951" y="4637088"/>
              <a:ext cx="1308100" cy="1089025"/>
            </a:xfrm>
            <a:custGeom>
              <a:avLst/>
              <a:gdLst>
                <a:gd name="T0" fmla="*/ 439 w 467"/>
                <a:gd name="T1" fmla="*/ 115 h 388"/>
                <a:gd name="T2" fmla="*/ 398 w 467"/>
                <a:gd name="T3" fmla="*/ 2 h 388"/>
                <a:gd name="T4" fmla="*/ 397 w 467"/>
                <a:gd name="T5" fmla="*/ 0 h 388"/>
                <a:gd name="T6" fmla="*/ 397 w 467"/>
                <a:gd name="T7" fmla="*/ 1 h 388"/>
                <a:gd name="T8" fmla="*/ 372 w 467"/>
                <a:gd name="T9" fmla="*/ 20 h 388"/>
                <a:gd name="T10" fmla="*/ 366 w 467"/>
                <a:gd name="T11" fmla="*/ 42 h 388"/>
                <a:gd name="T12" fmla="*/ 365 w 467"/>
                <a:gd name="T13" fmla="*/ 43 h 388"/>
                <a:gd name="T14" fmla="*/ 380 w 467"/>
                <a:gd name="T15" fmla="*/ 70 h 388"/>
                <a:gd name="T16" fmla="*/ 364 w 467"/>
                <a:gd name="T17" fmla="*/ 87 h 388"/>
                <a:gd name="T18" fmla="*/ 350 w 467"/>
                <a:gd name="T19" fmla="*/ 60 h 388"/>
                <a:gd name="T20" fmla="*/ 348 w 467"/>
                <a:gd name="T21" fmla="*/ 57 h 388"/>
                <a:gd name="T22" fmla="*/ 347 w 467"/>
                <a:gd name="T23" fmla="*/ 57 h 388"/>
                <a:gd name="T24" fmla="*/ 280 w 467"/>
                <a:gd name="T25" fmla="*/ 34 h 388"/>
                <a:gd name="T26" fmla="*/ 202 w 467"/>
                <a:gd name="T27" fmla="*/ 22 h 388"/>
                <a:gd name="T28" fmla="*/ 197 w 467"/>
                <a:gd name="T29" fmla="*/ 23 h 388"/>
                <a:gd name="T30" fmla="*/ 137 w 467"/>
                <a:gd name="T31" fmla="*/ 38 h 388"/>
                <a:gd name="T32" fmla="*/ 137 w 467"/>
                <a:gd name="T33" fmla="*/ 43 h 388"/>
                <a:gd name="T34" fmla="*/ 137 w 467"/>
                <a:gd name="T35" fmla="*/ 50 h 388"/>
                <a:gd name="T36" fmla="*/ 134 w 467"/>
                <a:gd name="T37" fmla="*/ 70 h 388"/>
                <a:gd name="T38" fmla="*/ 57 w 467"/>
                <a:gd name="T39" fmla="*/ 98 h 388"/>
                <a:gd name="T40" fmla="*/ 45 w 467"/>
                <a:gd name="T41" fmla="*/ 118 h 388"/>
                <a:gd name="T42" fmla="*/ 132 w 467"/>
                <a:gd name="T43" fmla="*/ 268 h 388"/>
                <a:gd name="T44" fmla="*/ 132 w 467"/>
                <a:gd name="T45" fmla="*/ 268 h 388"/>
                <a:gd name="T46" fmla="*/ 164 w 467"/>
                <a:gd name="T47" fmla="*/ 188 h 388"/>
                <a:gd name="T48" fmla="*/ 165 w 467"/>
                <a:gd name="T49" fmla="*/ 187 h 388"/>
                <a:gd name="T50" fmla="*/ 134 w 467"/>
                <a:gd name="T51" fmla="*/ 166 h 388"/>
                <a:gd name="T52" fmla="*/ 126 w 467"/>
                <a:gd name="T53" fmla="*/ 158 h 388"/>
                <a:gd name="T54" fmla="*/ 194 w 467"/>
                <a:gd name="T55" fmla="*/ 90 h 388"/>
                <a:gd name="T56" fmla="*/ 194 w 467"/>
                <a:gd name="T57" fmla="*/ 99 h 388"/>
                <a:gd name="T58" fmla="*/ 195 w 467"/>
                <a:gd name="T59" fmla="*/ 99 h 388"/>
                <a:gd name="T60" fmla="*/ 191 w 467"/>
                <a:gd name="T61" fmla="*/ 191 h 388"/>
                <a:gd name="T62" fmla="*/ 191 w 467"/>
                <a:gd name="T63" fmla="*/ 192 h 388"/>
                <a:gd name="T64" fmla="*/ 211 w 467"/>
                <a:gd name="T65" fmla="*/ 193 h 388"/>
                <a:gd name="T66" fmla="*/ 209 w 467"/>
                <a:gd name="T67" fmla="*/ 211 h 388"/>
                <a:gd name="T68" fmla="*/ 224 w 467"/>
                <a:gd name="T69" fmla="*/ 242 h 388"/>
                <a:gd name="T70" fmla="*/ 233 w 467"/>
                <a:gd name="T71" fmla="*/ 263 h 388"/>
                <a:gd name="T72" fmla="*/ 212 w 467"/>
                <a:gd name="T73" fmla="*/ 273 h 388"/>
                <a:gd name="T74" fmla="*/ 212 w 467"/>
                <a:gd name="T75" fmla="*/ 289 h 388"/>
                <a:gd name="T76" fmla="*/ 175 w 467"/>
                <a:gd name="T77" fmla="*/ 286 h 388"/>
                <a:gd name="T78" fmla="*/ 175 w 467"/>
                <a:gd name="T79" fmla="*/ 288 h 388"/>
                <a:gd name="T80" fmla="*/ 171 w 467"/>
                <a:gd name="T81" fmla="*/ 306 h 388"/>
                <a:gd name="T82" fmla="*/ 177 w 467"/>
                <a:gd name="T83" fmla="*/ 309 h 388"/>
                <a:gd name="T84" fmla="*/ 454 w 467"/>
                <a:gd name="T85" fmla="*/ 336 h 388"/>
                <a:gd name="T86" fmla="*/ 464 w 467"/>
                <a:gd name="T87" fmla="*/ 332 h 388"/>
                <a:gd name="T88" fmla="*/ 439 w 467"/>
                <a:gd name="T89" fmla="*/ 11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7" h="388">
                  <a:moveTo>
                    <a:pt x="439" y="115"/>
                  </a:moveTo>
                  <a:cubicBezTo>
                    <a:pt x="420" y="45"/>
                    <a:pt x="398" y="2"/>
                    <a:pt x="398" y="2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"/>
                    <a:pt x="397" y="1"/>
                    <a:pt x="397" y="1"/>
                  </a:cubicBezTo>
                  <a:cubicBezTo>
                    <a:pt x="389" y="9"/>
                    <a:pt x="381" y="15"/>
                    <a:pt x="372" y="20"/>
                  </a:cubicBezTo>
                  <a:cubicBezTo>
                    <a:pt x="372" y="26"/>
                    <a:pt x="371" y="35"/>
                    <a:pt x="366" y="42"/>
                  </a:cubicBezTo>
                  <a:cubicBezTo>
                    <a:pt x="365" y="43"/>
                    <a:pt x="365" y="43"/>
                    <a:pt x="365" y="43"/>
                  </a:cubicBezTo>
                  <a:cubicBezTo>
                    <a:pt x="374" y="51"/>
                    <a:pt x="380" y="60"/>
                    <a:pt x="380" y="70"/>
                  </a:cubicBezTo>
                  <a:cubicBezTo>
                    <a:pt x="380" y="82"/>
                    <a:pt x="372" y="92"/>
                    <a:pt x="364" y="87"/>
                  </a:cubicBezTo>
                  <a:cubicBezTo>
                    <a:pt x="359" y="83"/>
                    <a:pt x="355" y="68"/>
                    <a:pt x="350" y="60"/>
                  </a:cubicBezTo>
                  <a:cubicBezTo>
                    <a:pt x="349" y="59"/>
                    <a:pt x="348" y="58"/>
                    <a:pt x="348" y="57"/>
                  </a:cubicBezTo>
                  <a:cubicBezTo>
                    <a:pt x="347" y="57"/>
                    <a:pt x="347" y="57"/>
                    <a:pt x="347" y="57"/>
                  </a:cubicBezTo>
                  <a:cubicBezTo>
                    <a:pt x="312" y="69"/>
                    <a:pt x="289" y="46"/>
                    <a:pt x="280" y="34"/>
                  </a:cubicBezTo>
                  <a:cubicBezTo>
                    <a:pt x="253" y="32"/>
                    <a:pt x="226" y="27"/>
                    <a:pt x="202" y="22"/>
                  </a:cubicBezTo>
                  <a:cubicBezTo>
                    <a:pt x="201" y="22"/>
                    <a:pt x="199" y="23"/>
                    <a:pt x="197" y="23"/>
                  </a:cubicBezTo>
                  <a:cubicBezTo>
                    <a:pt x="182" y="25"/>
                    <a:pt x="160" y="29"/>
                    <a:pt x="137" y="38"/>
                  </a:cubicBezTo>
                  <a:cubicBezTo>
                    <a:pt x="137" y="40"/>
                    <a:pt x="137" y="42"/>
                    <a:pt x="137" y="43"/>
                  </a:cubicBezTo>
                  <a:cubicBezTo>
                    <a:pt x="137" y="46"/>
                    <a:pt x="137" y="48"/>
                    <a:pt x="137" y="50"/>
                  </a:cubicBezTo>
                  <a:cubicBezTo>
                    <a:pt x="137" y="57"/>
                    <a:pt x="134" y="65"/>
                    <a:pt x="134" y="70"/>
                  </a:cubicBezTo>
                  <a:cubicBezTo>
                    <a:pt x="122" y="102"/>
                    <a:pt x="89" y="104"/>
                    <a:pt x="57" y="98"/>
                  </a:cubicBezTo>
                  <a:cubicBezTo>
                    <a:pt x="53" y="104"/>
                    <a:pt x="49" y="111"/>
                    <a:pt x="45" y="118"/>
                  </a:cubicBezTo>
                  <a:cubicBezTo>
                    <a:pt x="0" y="197"/>
                    <a:pt x="95" y="251"/>
                    <a:pt x="132" y="268"/>
                  </a:cubicBezTo>
                  <a:cubicBezTo>
                    <a:pt x="132" y="268"/>
                    <a:pt x="132" y="268"/>
                    <a:pt x="132" y="268"/>
                  </a:cubicBezTo>
                  <a:cubicBezTo>
                    <a:pt x="132" y="268"/>
                    <a:pt x="129" y="211"/>
                    <a:pt x="164" y="188"/>
                  </a:cubicBezTo>
                  <a:cubicBezTo>
                    <a:pt x="165" y="187"/>
                    <a:pt x="165" y="187"/>
                    <a:pt x="165" y="187"/>
                  </a:cubicBezTo>
                  <a:cubicBezTo>
                    <a:pt x="152" y="180"/>
                    <a:pt x="139" y="172"/>
                    <a:pt x="134" y="166"/>
                  </a:cubicBezTo>
                  <a:cubicBezTo>
                    <a:pt x="130" y="164"/>
                    <a:pt x="127" y="162"/>
                    <a:pt x="126" y="158"/>
                  </a:cubicBezTo>
                  <a:cubicBezTo>
                    <a:pt x="114" y="118"/>
                    <a:pt x="158" y="98"/>
                    <a:pt x="194" y="90"/>
                  </a:cubicBezTo>
                  <a:cubicBezTo>
                    <a:pt x="192" y="92"/>
                    <a:pt x="193" y="96"/>
                    <a:pt x="194" y="99"/>
                  </a:cubicBezTo>
                  <a:cubicBezTo>
                    <a:pt x="194" y="99"/>
                    <a:pt x="195" y="99"/>
                    <a:pt x="195" y="99"/>
                  </a:cubicBezTo>
                  <a:cubicBezTo>
                    <a:pt x="197" y="135"/>
                    <a:pt x="193" y="169"/>
                    <a:pt x="191" y="191"/>
                  </a:cubicBezTo>
                  <a:cubicBezTo>
                    <a:pt x="191" y="192"/>
                    <a:pt x="191" y="192"/>
                    <a:pt x="191" y="192"/>
                  </a:cubicBezTo>
                  <a:cubicBezTo>
                    <a:pt x="196" y="190"/>
                    <a:pt x="203" y="189"/>
                    <a:pt x="211" y="193"/>
                  </a:cubicBezTo>
                  <a:cubicBezTo>
                    <a:pt x="225" y="201"/>
                    <a:pt x="209" y="211"/>
                    <a:pt x="209" y="211"/>
                  </a:cubicBezTo>
                  <a:cubicBezTo>
                    <a:pt x="252" y="227"/>
                    <a:pt x="224" y="242"/>
                    <a:pt x="224" y="242"/>
                  </a:cubicBezTo>
                  <a:cubicBezTo>
                    <a:pt x="224" y="242"/>
                    <a:pt x="238" y="250"/>
                    <a:pt x="233" y="263"/>
                  </a:cubicBezTo>
                  <a:cubicBezTo>
                    <a:pt x="228" y="274"/>
                    <a:pt x="212" y="273"/>
                    <a:pt x="212" y="273"/>
                  </a:cubicBezTo>
                  <a:cubicBezTo>
                    <a:pt x="212" y="273"/>
                    <a:pt x="220" y="283"/>
                    <a:pt x="212" y="289"/>
                  </a:cubicBezTo>
                  <a:cubicBezTo>
                    <a:pt x="206" y="295"/>
                    <a:pt x="190" y="291"/>
                    <a:pt x="175" y="286"/>
                  </a:cubicBezTo>
                  <a:cubicBezTo>
                    <a:pt x="175" y="288"/>
                    <a:pt x="175" y="288"/>
                    <a:pt x="175" y="288"/>
                  </a:cubicBezTo>
                  <a:cubicBezTo>
                    <a:pt x="172" y="298"/>
                    <a:pt x="171" y="306"/>
                    <a:pt x="171" y="306"/>
                  </a:cubicBezTo>
                  <a:cubicBezTo>
                    <a:pt x="173" y="307"/>
                    <a:pt x="175" y="308"/>
                    <a:pt x="177" y="309"/>
                  </a:cubicBezTo>
                  <a:cubicBezTo>
                    <a:pt x="308" y="388"/>
                    <a:pt x="420" y="351"/>
                    <a:pt x="454" y="336"/>
                  </a:cubicBezTo>
                  <a:cubicBezTo>
                    <a:pt x="461" y="334"/>
                    <a:pt x="464" y="332"/>
                    <a:pt x="464" y="332"/>
                  </a:cubicBezTo>
                  <a:cubicBezTo>
                    <a:pt x="467" y="248"/>
                    <a:pt x="454" y="173"/>
                    <a:pt x="439" y="115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6" name="Freeform 239"/>
            <p:cNvSpPr/>
            <p:nvPr/>
          </p:nvSpPr>
          <p:spPr bwMode="auto">
            <a:xfrm>
              <a:off x="3679826" y="4475163"/>
              <a:ext cx="107950" cy="171450"/>
            </a:xfrm>
            <a:custGeom>
              <a:avLst/>
              <a:gdLst>
                <a:gd name="T0" fmla="*/ 38 w 39"/>
                <a:gd name="T1" fmla="*/ 25 h 61"/>
                <a:gd name="T2" fmla="*/ 31 w 39"/>
                <a:gd name="T3" fmla="*/ 52 h 61"/>
                <a:gd name="T4" fmla="*/ 1 w 39"/>
                <a:gd name="T5" fmla="*/ 51 h 61"/>
                <a:gd name="T6" fmla="*/ 0 w 39"/>
                <a:gd name="T7" fmla="*/ 51 h 61"/>
                <a:gd name="T8" fmla="*/ 18 w 39"/>
                <a:gd name="T9" fmla="*/ 8 h 61"/>
                <a:gd name="T10" fmla="*/ 16 w 39"/>
                <a:gd name="T11" fmla="*/ 3 h 61"/>
                <a:gd name="T12" fmla="*/ 38 w 39"/>
                <a:gd name="T13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1">
                  <a:moveTo>
                    <a:pt x="38" y="25"/>
                  </a:moveTo>
                  <a:cubicBezTo>
                    <a:pt x="39" y="36"/>
                    <a:pt x="36" y="46"/>
                    <a:pt x="31" y="52"/>
                  </a:cubicBezTo>
                  <a:cubicBezTo>
                    <a:pt x="24" y="60"/>
                    <a:pt x="13" y="6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3" y="46"/>
                    <a:pt x="22" y="25"/>
                    <a:pt x="18" y="8"/>
                  </a:cubicBezTo>
                  <a:cubicBezTo>
                    <a:pt x="17" y="6"/>
                    <a:pt x="17" y="5"/>
                    <a:pt x="16" y="3"/>
                  </a:cubicBezTo>
                  <a:cubicBezTo>
                    <a:pt x="16" y="3"/>
                    <a:pt x="37" y="0"/>
                    <a:pt x="38" y="25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7" name="Freeform 240"/>
            <p:cNvSpPr/>
            <p:nvPr/>
          </p:nvSpPr>
          <p:spPr bwMode="auto">
            <a:xfrm>
              <a:off x="3471863" y="4468813"/>
              <a:ext cx="303213" cy="295275"/>
            </a:xfrm>
            <a:custGeom>
              <a:avLst/>
              <a:gdLst>
                <a:gd name="T0" fmla="*/ 39 w 108"/>
                <a:gd name="T1" fmla="*/ 3 h 105"/>
                <a:gd name="T2" fmla="*/ 56 w 108"/>
                <a:gd name="T3" fmla="*/ 21 h 105"/>
                <a:gd name="T4" fmla="*/ 43 w 108"/>
                <a:gd name="T5" fmla="*/ 32 h 105"/>
                <a:gd name="T6" fmla="*/ 55 w 108"/>
                <a:gd name="T7" fmla="*/ 45 h 105"/>
                <a:gd name="T8" fmla="*/ 55 w 108"/>
                <a:gd name="T9" fmla="*/ 46 h 105"/>
                <a:gd name="T10" fmla="*/ 74 w 108"/>
                <a:gd name="T11" fmla="*/ 53 h 105"/>
                <a:gd name="T12" fmla="*/ 75 w 108"/>
                <a:gd name="T13" fmla="*/ 53 h 105"/>
                <a:gd name="T14" fmla="*/ 105 w 108"/>
                <a:gd name="T15" fmla="*/ 54 h 105"/>
                <a:gd name="T16" fmla="*/ 108 w 108"/>
                <a:gd name="T17" fmla="*/ 54 h 105"/>
                <a:gd name="T18" fmla="*/ 105 w 108"/>
                <a:gd name="T19" fmla="*/ 86 h 105"/>
                <a:gd name="T20" fmla="*/ 32 w 108"/>
                <a:gd name="T21" fmla="*/ 76 h 105"/>
                <a:gd name="T22" fmla="*/ 30 w 108"/>
                <a:gd name="T23" fmla="*/ 75 h 105"/>
                <a:gd name="T24" fmla="*/ 31 w 108"/>
                <a:gd name="T25" fmla="*/ 53 h 105"/>
                <a:gd name="T26" fmla="*/ 8 w 108"/>
                <a:gd name="T27" fmla="*/ 15 h 105"/>
                <a:gd name="T28" fmla="*/ 39 w 108"/>
                <a:gd name="T29" fmla="*/ 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5">
                  <a:moveTo>
                    <a:pt x="39" y="3"/>
                  </a:moveTo>
                  <a:cubicBezTo>
                    <a:pt x="48" y="5"/>
                    <a:pt x="56" y="11"/>
                    <a:pt x="56" y="21"/>
                  </a:cubicBezTo>
                  <a:cubicBezTo>
                    <a:pt x="56" y="31"/>
                    <a:pt x="50" y="34"/>
                    <a:pt x="43" y="32"/>
                  </a:cubicBezTo>
                  <a:cubicBezTo>
                    <a:pt x="44" y="36"/>
                    <a:pt x="47" y="45"/>
                    <a:pt x="55" y="45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62" y="54"/>
                    <a:pt x="68" y="55"/>
                    <a:pt x="74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87" y="63"/>
                    <a:pt x="98" y="62"/>
                    <a:pt x="105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7" y="66"/>
                    <a:pt x="106" y="76"/>
                    <a:pt x="105" y="86"/>
                  </a:cubicBezTo>
                  <a:cubicBezTo>
                    <a:pt x="79" y="105"/>
                    <a:pt x="32" y="76"/>
                    <a:pt x="32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4" y="63"/>
                    <a:pt x="31" y="53"/>
                    <a:pt x="31" y="53"/>
                  </a:cubicBezTo>
                  <a:cubicBezTo>
                    <a:pt x="31" y="53"/>
                    <a:pt x="0" y="34"/>
                    <a:pt x="8" y="15"/>
                  </a:cubicBezTo>
                  <a:cubicBezTo>
                    <a:pt x="12" y="4"/>
                    <a:pt x="27" y="0"/>
                    <a:pt x="39" y="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8" name="Freeform 241"/>
            <p:cNvSpPr/>
            <p:nvPr/>
          </p:nvSpPr>
          <p:spPr bwMode="auto">
            <a:xfrm>
              <a:off x="3625851" y="4449763"/>
              <a:ext cx="114300" cy="174625"/>
            </a:xfrm>
            <a:custGeom>
              <a:avLst/>
              <a:gdLst>
                <a:gd name="T0" fmla="*/ 37 w 41"/>
                <a:gd name="T1" fmla="*/ 17 h 62"/>
                <a:gd name="T2" fmla="*/ 19 w 41"/>
                <a:gd name="T3" fmla="*/ 60 h 62"/>
                <a:gd name="T4" fmla="*/ 0 w 41"/>
                <a:gd name="T5" fmla="*/ 53 h 62"/>
                <a:gd name="T6" fmla="*/ 0 w 41"/>
                <a:gd name="T7" fmla="*/ 52 h 62"/>
                <a:gd name="T8" fmla="*/ 6 w 41"/>
                <a:gd name="T9" fmla="*/ 50 h 62"/>
                <a:gd name="T10" fmla="*/ 15 w 41"/>
                <a:gd name="T11" fmla="*/ 2 h 62"/>
                <a:gd name="T12" fmla="*/ 15 w 41"/>
                <a:gd name="T13" fmla="*/ 2 h 62"/>
                <a:gd name="T14" fmla="*/ 35 w 41"/>
                <a:gd name="T15" fmla="*/ 12 h 62"/>
                <a:gd name="T16" fmla="*/ 37 w 41"/>
                <a:gd name="T17" fmla="*/ 1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2">
                  <a:moveTo>
                    <a:pt x="37" y="17"/>
                  </a:moveTo>
                  <a:cubicBezTo>
                    <a:pt x="41" y="34"/>
                    <a:pt x="32" y="55"/>
                    <a:pt x="19" y="60"/>
                  </a:cubicBezTo>
                  <a:cubicBezTo>
                    <a:pt x="13" y="62"/>
                    <a:pt x="7" y="61"/>
                    <a:pt x="0" y="5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2"/>
                    <a:pt x="3" y="51"/>
                    <a:pt x="6" y="50"/>
                  </a:cubicBezTo>
                  <a:cubicBezTo>
                    <a:pt x="22" y="41"/>
                    <a:pt x="25" y="15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30" y="0"/>
                    <a:pt x="35" y="12"/>
                  </a:cubicBezTo>
                  <a:cubicBezTo>
                    <a:pt x="36" y="14"/>
                    <a:pt x="36" y="15"/>
                    <a:pt x="37" y="17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9" name="Freeform 242"/>
            <p:cNvSpPr/>
            <p:nvPr/>
          </p:nvSpPr>
          <p:spPr bwMode="auto">
            <a:xfrm>
              <a:off x="3581401" y="4419600"/>
              <a:ext cx="114300" cy="176213"/>
            </a:xfrm>
            <a:custGeom>
              <a:avLst/>
              <a:gdLst>
                <a:gd name="T0" fmla="*/ 31 w 41"/>
                <a:gd name="T1" fmla="*/ 13 h 63"/>
                <a:gd name="T2" fmla="*/ 22 w 41"/>
                <a:gd name="T3" fmla="*/ 61 h 63"/>
                <a:gd name="T4" fmla="*/ 16 w 41"/>
                <a:gd name="T5" fmla="*/ 63 h 63"/>
                <a:gd name="T6" fmla="*/ 4 w 41"/>
                <a:gd name="T7" fmla="*/ 50 h 63"/>
                <a:gd name="T8" fmla="*/ 17 w 41"/>
                <a:gd name="T9" fmla="*/ 39 h 63"/>
                <a:gd name="T10" fmla="*/ 0 w 41"/>
                <a:gd name="T11" fmla="*/ 21 h 63"/>
                <a:gd name="T12" fmla="*/ 26 w 41"/>
                <a:gd name="T13" fmla="*/ 9 h 63"/>
                <a:gd name="T14" fmla="*/ 31 w 41"/>
                <a:gd name="T1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63">
                  <a:moveTo>
                    <a:pt x="31" y="13"/>
                  </a:moveTo>
                  <a:cubicBezTo>
                    <a:pt x="41" y="26"/>
                    <a:pt x="38" y="52"/>
                    <a:pt x="22" y="61"/>
                  </a:cubicBezTo>
                  <a:cubicBezTo>
                    <a:pt x="19" y="62"/>
                    <a:pt x="17" y="63"/>
                    <a:pt x="16" y="63"/>
                  </a:cubicBezTo>
                  <a:cubicBezTo>
                    <a:pt x="8" y="63"/>
                    <a:pt x="5" y="54"/>
                    <a:pt x="4" y="50"/>
                  </a:cubicBezTo>
                  <a:cubicBezTo>
                    <a:pt x="11" y="52"/>
                    <a:pt x="17" y="49"/>
                    <a:pt x="17" y="39"/>
                  </a:cubicBezTo>
                  <a:cubicBezTo>
                    <a:pt x="17" y="29"/>
                    <a:pt x="9" y="23"/>
                    <a:pt x="0" y="21"/>
                  </a:cubicBezTo>
                  <a:cubicBezTo>
                    <a:pt x="1" y="18"/>
                    <a:pt x="11" y="0"/>
                    <a:pt x="26" y="9"/>
                  </a:cubicBezTo>
                  <a:cubicBezTo>
                    <a:pt x="28" y="10"/>
                    <a:pt x="29" y="11"/>
                    <a:pt x="31" y="1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0" name="Freeform 243"/>
            <p:cNvSpPr/>
            <p:nvPr/>
          </p:nvSpPr>
          <p:spPr bwMode="auto">
            <a:xfrm>
              <a:off x="2881313" y="4721225"/>
              <a:ext cx="195263" cy="174625"/>
            </a:xfrm>
            <a:custGeom>
              <a:avLst/>
              <a:gdLst>
                <a:gd name="T0" fmla="*/ 38 w 70"/>
                <a:gd name="T1" fmla="*/ 27 h 62"/>
                <a:gd name="T2" fmla="*/ 40 w 70"/>
                <a:gd name="T3" fmla="*/ 30 h 62"/>
                <a:gd name="T4" fmla="*/ 54 w 70"/>
                <a:gd name="T5" fmla="*/ 57 h 62"/>
                <a:gd name="T6" fmla="*/ 70 w 70"/>
                <a:gd name="T7" fmla="*/ 40 h 62"/>
                <a:gd name="T8" fmla="*/ 55 w 70"/>
                <a:gd name="T9" fmla="*/ 13 h 62"/>
                <a:gd name="T10" fmla="*/ 36 w 70"/>
                <a:gd name="T11" fmla="*/ 0 h 62"/>
                <a:gd name="T12" fmla="*/ 0 w 70"/>
                <a:gd name="T13" fmla="*/ 4 h 62"/>
                <a:gd name="T14" fmla="*/ 38 w 70"/>
                <a:gd name="T15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2">
                  <a:moveTo>
                    <a:pt x="38" y="27"/>
                  </a:moveTo>
                  <a:cubicBezTo>
                    <a:pt x="38" y="28"/>
                    <a:pt x="39" y="29"/>
                    <a:pt x="40" y="30"/>
                  </a:cubicBezTo>
                  <a:cubicBezTo>
                    <a:pt x="45" y="38"/>
                    <a:pt x="49" y="53"/>
                    <a:pt x="54" y="57"/>
                  </a:cubicBezTo>
                  <a:cubicBezTo>
                    <a:pt x="62" y="62"/>
                    <a:pt x="70" y="52"/>
                    <a:pt x="70" y="40"/>
                  </a:cubicBezTo>
                  <a:cubicBezTo>
                    <a:pt x="70" y="30"/>
                    <a:pt x="64" y="21"/>
                    <a:pt x="55" y="13"/>
                  </a:cubicBezTo>
                  <a:cubicBezTo>
                    <a:pt x="50" y="8"/>
                    <a:pt x="43" y="3"/>
                    <a:pt x="36" y="0"/>
                  </a:cubicBezTo>
                  <a:cubicBezTo>
                    <a:pt x="25" y="2"/>
                    <a:pt x="13" y="4"/>
                    <a:pt x="0" y="4"/>
                  </a:cubicBezTo>
                  <a:cubicBezTo>
                    <a:pt x="14" y="10"/>
                    <a:pt x="29" y="17"/>
                    <a:pt x="38" y="27"/>
                  </a:cubicBezTo>
                </a:path>
              </a:pathLst>
            </a:custGeom>
            <a:solidFill>
              <a:srgbClr val="E55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1" name="Freeform 244"/>
            <p:cNvSpPr/>
            <p:nvPr/>
          </p:nvSpPr>
          <p:spPr bwMode="auto">
            <a:xfrm>
              <a:off x="2981326" y="4694238"/>
              <a:ext cx="73025" cy="63500"/>
            </a:xfrm>
            <a:custGeom>
              <a:avLst/>
              <a:gdLst>
                <a:gd name="T0" fmla="*/ 19 w 26"/>
                <a:gd name="T1" fmla="*/ 23 h 23"/>
                <a:gd name="T2" fmla="*/ 20 w 26"/>
                <a:gd name="T3" fmla="*/ 22 h 23"/>
                <a:gd name="T4" fmla="*/ 26 w 26"/>
                <a:gd name="T5" fmla="*/ 0 h 23"/>
                <a:gd name="T6" fmla="*/ 0 w 26"/>
                <a:gd name="T7" fmla="*/ 10 h 23"/>
                <a:gd name="T8" fmla="*/ 19 w 2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19" y="23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5" y="15"/>
                    <a:pt x="26" y="6"/>
                    <a:pt x="26" y="0"/>
                  </a:cubicBezTo>
                  <a:cubicBezTo>
                    <a:pt x="18" y="4"/>
                    <a:pt x="9" y="7"/>
                    <a:pt x="0" y="10"/>
                  </a:cubicBezTo>
                  <a:cubicBezTo>
                    <a:pt x="7" y="13"/>
                    <a:pt x="14" y="18"/>
                    <a:pt x="19" y="2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2" name="Freeform 245"/>
            <p:cNvSpPr/>
            <p:nvPr/>
          </p:nvSpPr>
          <p:spPr bwMode="auto">
            <a:xfrm>
              <a:off x="2797176" y="4733925"/>
              <a:ext cx="190500" cy="96838"/>
            </a:xfrm>
            <a:custGeom>
              <a:avLst/>
              <a:gdLst>
                <a:gd name="T0" fmla="*/ 0 w 68"/>
                <a:gd name="T1" fmla="*/ 0 h 35"/>
                <a:gd name="T2" fmla="*/ 67 w 68"/>
                <a:gd name="T3" fmla="*/ 23 h 35"/>
                <a:gd name="T4" fmla="*/ 68 w 68"/>
                <a:gd name="T5" fmla="*/ 23 h 35"/>
                <a:gd name="T6" fmla="*/ 30 w 68"/>
                <a:gd name="T7" fmla="*/ 0 h 35"/>
                <a:gd name="T8" fmla="*/ 0 w 6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0" y="0"/>
                  </a:moveTo>
                  <a:cubicBezTo>
                    <a:pt x="9" y="12"/>
                    <a:pt x="32" y="35"/>
                    <a:pt x="67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9" y="13"/>
                    <a:pt x="44" y="6"/>
                    <a:pt x="30" y="0"/>
                  </a:cubicBezTo>
                  <a:cubicBezTo>
                    <a:pt x="20" y="1"/>
                    <a:pt x="10" y="0"/>
                    <a:pt x="0" y="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3" name="Freeform 246"/>
            <p:cNvSpPr/>
            <p:nvPr/>
          </p:nvSpPr>
          <p:spPr bwMode="auto">
            <a:xfrm>
              <a:off x="3124201" y="4632325"/>
              <a:ext cx="627063" cy="373063"/>
            </a:xfrm>
            <a:custGeom>
              <a:avLst/>
              <a:gdLst>
                <a:gd name="T0" fmla="*/ 5 w 224"/>
                <a:gd name="T1" fmla="*/ 0 h 133"/>
                <a:gd name="T2" fmla="*/ 0 w 224"/>
                <a:gd name="T3" fmla="*/ 2 h 133"/>
                <a:gd name="T4" fmla="*/ 1 w 224"/>
                <a:gd name="T5" fmla="*/ 4 h 133"/>
                <a:gd name="T6" fmla="*/ 42 w 224"/>
                <a:gd name="T7" fmla="*/ 117 h 133"/>
                <a:gd name="T8" fmla="*/ 43 w 224"/>
                <a:gd name="T9" fmla="*/ 117 h 133"/>
                <a:gd name="T10" fmla="*/ 43 w 224"/>
                <a:gd name="T11" fmla="*/ 117 h 133"/>
                <a:gd name="T12" fmla="*/ 43 w 224"/>
                <a:gd name="T13" fmla="*/ 117 h 133"/>
                <a:gd name="T14" fmla="*/ 51 w 224"/>
                <a:gd name="T15" fmla="*/ 120 h 133"/>
                <a:gd name="T16" fmla="*/ 119 w 224"/>
                <a:gd name="T17" fmla="*/ 133 h 133"/>
                <a:gd name="T18" fmla="*/ 224 w 224"/>
                <a:gd name="T19" fmla="*/ 50 h 133"/>
                <a:gd name="T20" fmla="*/ 224 w 224"/>
                <a:gd name="T21" fmla="*/ 51 h 133"/>
                <a:gd name="T22" fmla="*/ 224 w 224"/>
                <a:gd name="T23" fmla="*/ 52 h 133"/>
                <a:gd name="T24" fmla="*/ 112 w 224"/>
                <a:gd name="T25" fmla="*/ 117 h 133"/>
                <a:gd name="T26" fmla="*/ 112 w 224"/>
                <a:gd name="T27" fmla="*/ 117 h 133"/>
                <a:gd name="T28" fmla="*/ 112 w 224"/>
                <a:gd name="T29" fmla="*/ 117 h 133"/>
                <a:gd name="T30" fmla="*/ 112 w 224"/>
                <a:gd name="T31" fmla="*/ 117 h 133"/>
                <a:gd name="T32" fmla="*/ 112 w 224"/>
                <a:gd name="T33" fmla="*/ 117 h 133"/>
                <a:gd name="T34" fmla="*/ 48 w 224"/>
                <a:gd name="T35" fmla="*/ 106 h 133"/>
                <a:gd name="T36" fmla="*/ 48 w 224"/>
                <a:gd name="T37" fmla="*/ 106 h 133"/>
                <a:gd name="T38" fmla="*/ 5 w 224"/>
                <a:gd name="T3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133">
                  <a:moveTo>
                    <a:pt x="5" y="0"/>
                  </a:moveTo>
                  <a:cubicBezTo>
                    <a:pt x="3" y="1"/>
                    <a:pt x="2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3" y="47"/>
                    <a:pt x="42" y="117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6" y="118"/>
                    <a:pt x="51" y="120"/>
                  </a:cubicBezTo>
                  <a:cubicBezTo>
                    <a:pt x="64" y="125"/>
                    <a:pt x="90" y="133"/>
                    <a:pt x="119" y="133"/>
                  </a:cubicBezTo>
                  <a:cubicBezTo>
                    <a:pt x="160" y="133"/>
                    <a:pt x="206" y="116"/>
                    <a:pt x="224" y="50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4" y="51"/>
                    <a:pt x="224" y="51"/>
                    <a:pt x="224" y="52"/>
                  </a:cubicBezTo>
                  <a:cubicBezTo>
                    <a:pt x="204" y="99"/>
                    <a:pt x="159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90" y="117"/>
                    <a:pt x="68" y="113"/>
                    <a:pt x="48" y="106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9" y="69"/>
                    <a:pt x="24" y="33"/>
                    <a:pt x="5" y="0"/>
                  </a:cubicBezTo>
                </a:path>
              </a:pathLst>
            </a:custGeom>
            <a:solidFill>
              <a:srgbClr val="285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4" name="Freeform 247"/>
            <p:cNvSpPr/>
            <p:nvPr/>
          </p:nvSpPr>
          <p:spPr bwMode="auto">
            <a:xfrm>
              <a:off x="3124201" y="4632325"/>
              <a:ext cx="14288" cy="4763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0 w 5"/>
                <a:gd name="T5" fmla="*/ 2 h 2"/>
                <a:gd name="T6" fmla="*/ 5 w 5"/>
                <a:gd name="T7" fmla="*/ 0 h 2"/>
                <a:gd name="T8" fmla="*/ 5 w 5"/>
                <a:gd name="T9" fmla="*/ 0 h 2"/>
                <a:gd name="T10" fmla="*/ 5 w 5"/>
                <a:gd name="T11" fmla="*/ 0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3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5" name="Freeform 248"/>
            <p:cNvSpPr>
              <a:spLocks noEditPoints="1"/>
            </p:cNvSpPr>
            <p:nvPr/>
          </p:nvSpPr>
          <p:spPr bwMode="auto">
            <a:xfrm>
              <a:off x="3138488" y="4632325"/>
              <a:ext cx="612775" cy="328613"/>
            </a:xfrm>
            <a:custGeom>
              <a:avLst/>
              <a:gdLst>
                <a:gd name="T0" fmla="*/ 107 w 219"/>
                <a:gd name="T1" fmla="*/ 117 h 117"/>
                <a:gd name="T2" fmla="*/ 107 w 219"/>
                <a:gd name="T3" fmla="*/ 117 h 117"/>
                <a:gd name="T4" fmla="*/ 107 w 219"/>
                <a:gd name="T5" fmla="*/ 117 h 117"/>
                <a:gd name="T6" fmla="*/ 107 w 219"/>
                <a:gd name="T7" fmla="*/ 117 h 117"/>
                <a:gd name="T8" fmla="*/ 219 w 219"/>
                <a:gd name="T9" fmla="*/ 52 h 117"/>
                <a:gd name="T10" fmla="*/ 107 w 219"/>
                <a:gd name="T11" fmla="*/ 117 h 117"/>
                <a:gd name="T12" fmla="*/ 219 w 219"/>
                <a:gd name="T13" fmla="*/ 52 h 117"/>
                <a:gd name="T14" fmla="*/ 219 w 219"/>
                <a:gd name="T15" fmla="*/ 50 h 117"/>
                <a:gd name="T16" fmla="*/ 219 w 219"/>
                <a:gd name="T17" fmla="*/ 51 h 117"/>
                <a:gd name="T18" fmla="*/ 219 w 219"/>
                <a:gd name="T19" fmla="*/ 50 h 117"/>
                <a:gd name="T20" fmla="*/ 219 w 219"/>
                <a:gd name="T21" fmla="*/ 50 h 117"/>
                <a:gd name="T22" fmla="*/ 0 w 219"/>
                <a:gd name="T23" fmla="*/ 0 h 117"/>
                <a:gd name="T24" fmla="*/ 0 w 219"/>
                <a:gd name="T25" fmla="*/ 0 h 117"/>
                <a:gd name="T26" fmla="*/ 0 w 219"/>
                <a:gd name="T27" fmla="*/ 0 h 117"/>
                <a:gd name="T28" fmla="*/ 0 w 219"/>
                <a:gd name="T29" fmla="*/ 0 h 117"/>
                <a:gd name="T30" fmla="*/ 43 w 219"/>
                <a:gd name="T31" fmla="*/ 106 h 117"/>
                <a:gd name="T32" fmla="*/ 43 w 219"/>
                <a:gd name="T33" fmla="*/ 106 h 117"/>
                <a:gd name="T34" fmla="*/ 43 w 219"/>
                <a:gd name="T35" fmla="*/ 106 h 117"/>
                <a:gd name="T36" fmla="*/ 0 w 219"/>
                <a:gd name="T3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9" h="117">
                  <a:moveTo>
                    <a:pt x="107" y="117"/>
                  </a:moveTo>
                  <a:cubicBezTo>
                    <a:pt x="107" y="117"/>
                    <a:pt x="107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7"/>
                    <a:pt x="107" y="117"/>
                    <a:pt x="107" y="117"/>
                  </a:cubicBezTo>
                  <a:moveTo>
                    <a:pt x="219" y="52"/>
                  </a:moveTo>
                  <a:cubicBezTo>
                    <a:pt x="199" y="99"/>
                    <a:pt x="154" y="117"/>
                    <a:pt x="107" y="117"/>
                  </a:cubicBezTo>
                  <a:cubicBezTo>
                    <a:pt x="154" y="117"/>
                    <a:pt x="199" y="99"/>
                    <a:pt x="219" y="52"/>
                  </a:cubicBezTo>
                  <a:moveTo>
                    <a:pt x="219" y="50"/>
                  </a:moveTo>
                  <a:cubicBezTo>
                    <a:pt x="219" y="51"/>
                    <a:pt x="219" y="51"/>
                    <a:pt x="219" y="51"/>
                  </a:cubicBezTo>
                  <a:cubicBezTo>
                    <a:pt x="219" y="51"/>
                    <a:pt x="219" y="51"/>
                    <a:pt x="219" y="50"/>
                  </a:cubicBezTo>
                  <a:cubicBezTo>
                    <a:pt x="219" y="50"/>
                    <a:pt x="219" y="50"/>
                    <a:pt x="219" y="5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33"/>
                    <a:pt x="34" y="69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34" y="69"/>
                    <a:pt x="19" y="33"/>
                    <a:pt x="0" y="0"/>
                  </a:cubicBezTo>
                </a:path>
              </a:pathLst>
            </a:custGeom>
            <a:solidFill>
              <a:srgbClr val="285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6" name="Freeform 249"/>
            <p:cNvSpPr>
              <a:spLocks noEditPoints="1"/>
            </p:cNvSpPr>
            <p:nvPr/>
          </p:nvSpPr>
          <p:spPr bwMode="auto">
            <a:xfrm>
              <a:off x="2382838" y="4914900"/>
              <a:ext cx="173038" cy="188913"/>
            </a:xfrm>
            <a:custGeom>
              <a:avLst/>
              <a:gdLst>
                <a:gd name="T0" fmla="*/ 0 w 62"/>
                <a:gd name="T1" fmla="*/ 62 h 67"/>
                <a:gd name="T2" fmla="*/ 2 w 62"/>
                <a:gd name="T3" fmla="*/ 67 h 67"/>
                <a:gd name="T4" fmla="*/ 2 w 62"/>
                <a:gd name="T5" fmla="*/ 67 h 67"/>
                <a:gd name="T6" fmla="*/ 0 w 62"/>
                <a:gd name="T7" fmla="*/ 62 h 67"/>
                <a:gd name="T8" fmla="*/ 0 w 62"/>
                <a:gd name="T9" fmla="*/ 62 h 67"/>
                <a:gd name="T10" fmla="*/ 0 w 62"/>
                <a:gd name="T11" fmla="*/ 62 h 67"/>
                <a:gd name="T12" fmla="*/ 0 w 62"/>
                <a:gd name="T13" fmla="*/ 62 h 67"/>
                <a:gd name="T14" fmla="*/ 0 w 62"/>
                <a:gd name="T15" fmla="*/ 62 h 67"/>
                <a:gd name="T16" fmla="*/ 0 w 62"/>
                <a:gd name="T17" fmla="*/ 62 h 67"/>
                <a:gd name="T18" fmla="*/ 0 w 62"/>
                <a:gd name="T19" fmla="*/ 62 h 67"/>
                <a:gd name="T20" fmla="*/ 0 w 62"/>
                <a:gd name="T21" fmla="*/ 62 h 67"/>
                <a:gd name="T22" fmla="*/ 0 w 62"/>
                <a:gd name="T23" fmla="*/ 62 h 67"/>
                <a:gd name="T24" fmla="*/ 0 w 62"/>
                <a:gd name="T25" fmla="*/ 62 h 67"/>
                <a:gd name="T26" fmla="*/ 0 w 62"/>
                <a:gd name="T27" fmla="*/ 62 h 67"/>
                <a:gd name="T28" fmla="*/ 0 w 62"/>
                <a:gd name="T29" fmla="*/ 62 h 67"/>
                <a:gd name="T30" fmla="*/ 0 w 62"/>
                <a:gd name="T31" fmla="*/ 62 h 67"/>
                <a:gd name="T32" fmla="*/ 0 w 62"/>
                <a:gd name="T33" fmla="*/ 62 h 67"/>
                <a:gd name="T34" fmla="*/ 0 w 62"/>
                <a:gd name="T35" fmla="*/ 62 h 67"/>
                <a:gd name="T36" fmla="*/ 0 w 62"/>
                <a:gd name="T37" fmla="*/ 62 h 67"/>
                <a:gd name="T38" fmla="*/ 0 w 62"/>
                <a:gd name="T39" fmla="*/ 61 h 67"/>
                <a:gd name="T40" fmla="*/ 0 w 62"/>
                <a:gd name="T41" fmla="*/ 61 h 67"/>
                <a:gd name="T42" fmla="*/ 0 w 62"/>
                <a:gd name="T43" fmla="*/ 61 h 67"/>
                <a:gd name="T44" fmla="*/ 0 w 62"/>
                <a:gd name="T45" fmla="*/ 61 h 67"/>
                <a:gd name="T46" fmla="*/ 0 w 62"/>
                <a:gd name="T47" fmla="*/ 61 h 67"/>
                <a:gd name="T48" fmla="*/ 0 w 62"/>
                <a:gd name="T49" fmla="*/ 61 h 67"/>
                <a:gd name="T50" fmla="*/ 0 w 62"/>
                <a:gd name="T51" fmla="*/ 61 h 67"/>
                <a:gd name="T52" fmla="*/ 0 w 62"/>
                <a:gd name="T53" fmla="*/ 61 h 67"/>
                <a:gd name="T54" fmla="*/ 0 w 62"/>
                <a:gd name="T55" fmla="*/ 61 h 67"/>
                <a:gd name="T56" fmla="*/ 0 w 62"/>
                <a:gd name="T57" fmla="*/ 61 h 67"/>
                <a:gd name="T58" fmla="*/ 0 w 62"/>
                <a:gd name="T59" fmla="*/ 61 h 67"/>
                <a:gd name="T60" fmla="*/ 0 w 62"/>
                <a:gd name="T61" fmla="*/ 61 h 67"/>
                <a:gd name="T62" fmla="*/ 0 w 62"/>
                <a:gd name="T63" fmla="*/ 61 h 67"/>
                <a:gd name="T64" fmla="*/ 0 w 62"/>
                <a:gd name="T65" fmla="*/ 61 h 67"/>
                <a:gd name="T66" fmla="*/ 0 w 62"/>
                <a:gd name="T67" fmla="*/ 61 h 67"/>
                <a:gd name="T68" fmla="*/ 62 w 62"/>
                <a:gd name="T69" fmla="*/ 0 h 67"/>
                <a:gd name="T70" fmla="*/ 57 w 62"/>
                <a:gd name="T71" fmla="*/ 1 h 67"/>
                <a:gd name="T72" fmla="*/ 62 w 62"/>
                <a:gd name="T73" fmla="*/ 0 h 67"/>
                <a:gd name="T74" fmla="*/ 62 w 62"/>
                <a:gd name="T7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" h="67">
                  <a:moveTo>
                    <a:pt x="0" y="62"/>
                  </a:moveTo>
                  <a:cubicBezTo>
                    <a:pt x="0" y="64"/>
                    <a:pt x="1" y="65"/>
                    <a:pt x="2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5"/>
                    <a:pt x="0" y="64"/>
                    <a:pt x="0" y="62"/>
                  </a:cubicBezTo>
                  <a:moveTo>
                    <a:pt x="0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6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2" y="0"/>
                  </a:moveTo>
                  <a:cubicBezTo>
                    <a:pt x="61" y="0"/>
                    <a:pt x="59" y="1"/>
                    <a:pt x="57" y="1"/>
                  </a:cubicBezTo>
                  <a:cubicBezTo>
                    <a:pt x="59" y="1"/>
                    <a:pt x="61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7" name="Freeform 250"/>
            <p:cNvSpPr/>
            <p:nvPr/>
          </p:nvSpPr>
          <p:spPr bwMode="auto">
            <a:xfrm>
              <a:off x="2360613" y="4889500"/>
              <a:ext cx="195263" cy="214313"/>
            </a:xfrm>
            <a:custGeom>
              <a:avLst/>
              <a:gdLst>
                <a:gd name="T0" fmla="*/ 70 w 70"/>
                <a:gd name="T1" fmla="*/ 0 h 76"/>
                <a:gd name="T2" fmla="*/ 0 w 70"/>
                <a:gd name="T3" fmla="*/ 55 h 76"/>
                <a:gd name="T4" fmla="*/ 2 w 70"/>
                <a:gd name="T5" fmla="*/ 68 h 76"/>
                <a:gd name="T6" fmla="*/ 10 w 70"/>
                <a:gd name="T7" fmla="*/ 76 h 76"/>
                <a:gd name="T8" fmla="*/ 8 w 70"/>
                <a:gd name="T9" fmla="*/ 71 h 76"/>
                <a:gd name="T10" fmla="*/ 8 w 70"/>
                <a:gd name="T11" fmla="*/ 71 h 76"/>
                <a:gd name="T12" fmla="*/ 8 w 70"/>
                <a:gd name="T13" fmla="*/ 71 h 76"/>
                <a:gd name="T14" fmla="*/ 8 w 70"/>
                <a:gd name="T15" fmla="*/ 71 h 76"/>
                <a:gd name="T16" fmla="*/ 8 w 70"/>
                <a:gd name="T17" fmla="*/ 71 h 76"/>
                <a:gd name="T18" fmla="*/ 8 w 70"/>
                <a:gd name="T19" fmla="*/ 71 h 76"/>
                <a:gd name="T20" fmla="*/ 8 w 70"/>
                <a:gd name="T21" fmla="*/ 71 h 76"/>
                <a:gd name="T22" fmla="*/ 8 w 70"/>
                <a:gd name="T23" fmla="*/ 71 h 76"/>
                <a:gd name="T24" fmla="*/ 8 w 70"/>
                <a:gd name="T25" fmla="*/ 71 h 76"/>
                <a:gd name="T26" fmla="*/ 8 w 70"/>
                <a:gd name="T27" fmla="*/ 71 h 76"/>
                <a:gd name="T28" fmla="*/ 8 w 70"/>
                <a:gd name="T29" fmla="*/ 71 h 76"/>
                <a:gd name="T30" fmla="*/ 8 w 70"/>
                <a:gd name="T31" fmla="*/ 71 h 76"/>
                <a:gd name="T32" fmla="*/ 8 w 70"/>
                <a:gd name="T33" fmla="*/ 71 h 76"/>
                <a:gd name="T34" fmla="*/ 8 w 70"/>
                <a:gd name="T35" fmla="*/ 71 h 76"/>
                <a:gd name="T36" fmla="*/ 8 w 70"/>
                <a:gd name="T37" fmla="*/ 70 h 76"/>
                <a:gd name="T38" fmla="*/ 8 w 70"/>
                <a:gd name="T39" fmla="*/ 70 h 76"/>
                <a:gd name="T40" fmla="*/ 8 w 70"/>
                <a:gd name="T41" fmla="*/ 70 h 76"/>
                <a:gd name="T42" fmla="*/ 8 w 70"/>
                <a:gd name="T43" fmla="*/ 70 h 76"/>
                <a:gd name="T44" fmla="*/ 8 w 70"/>
                <a:gd name="T45" fmla="*/ 70 h 76"/>
                <a:gd name="T46" fmla="*/ 8 w 70"/>
                <a:gd name="T47" fmla="*/ 70 h 76"/>
                <a:gd name="T48" fmla="*/ 8 w 70"/>
                <a:gd name="T49" fmla="*/ 70 h 76"/>
                <a:gd name="T50" fmla="*/ 8 w 70"/>
                <a:gd name="T51" fmla="*/ 70 h 76"/>
                <a:gd name="T52" fmla="*/ 8 w 70"/>
                <a:gd name="T53" fmla="*/ 70 h 76"/>
                <a:gd name="T54" fmla="*/ 8 w 70"/>
                <a:gd name="T55" fmla="*/ 70 h 76"/>
                <a:gd name="T56" fmla="*/ 65 w 70"/>
                <a:gd name="T57" fmla="*/ 10 h 76"/>
                <a:gd name="T58" fmla="*/ 70 w 70"/>
                <a:gd name="T59" fmla="*/ 9 h 76"/>
                <a:gd name="T60" fmla="*/ 69 w 70"/>
                <a:gd name="T61" fmla="*/ 3 h 76"/>
                <a:gd name="T62" fmla="*/ 70 w 70"/>
                <a:gd name="T6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76">
                  <a:moveTo>
                    <a:pt x="70" y="0"/>
                  </a:moveTo>
                  <a:cubicBezTo>
                    <a:pt x="38" y="7"/>
                    <a:pt x="0" y="24"/>
                    <a:pt x="0" y="55"/>
                  </a:cubicBezTo>
                  <a:cubicBezTo>
                    <a:pt x="0" y="59"/>
                    <a:pt x="1" y="63"/>
                    <a:pt x="2" y="68"/>
                  </a:cubicBezTo>
                  <a:cubicBezTo>
                    <a:pt x="3" y="72"/>
                    <a:pt x="6" y="74"/>
                    <a:pt x="10" y="76"/>
                  </a:cubicBezTo>
                  <a:cubicBezTo>
                    <a:pt x="9" y="74"/>
                    <a:pt x="8" y="73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5" y="27"/>
                    <a:pt x="48" y="14"/>
                    <a:pt x="65" y="10"/>
                  </a:cubicBezTo>
                  <a:cubicBezTo>
                    <a:pt x="67" y="10"/>
                    <a:pt x="69" y="9"/>
                    <a:pt x="70" y="9"/>
                  </a:cubicBezTo>
                  <a:cubicBezTo>
                    <a:pt x="69" y="7"/>
                    <a:pt x="69" y="5"/>
                    <a:pt x="69" y="3"/>
                  </a:cubicBezTo>
                  <a:cubicBezTo>
                    <a:pt x="69" y="2"/>
                    <a:pt x="69" y="1"/>
                    <a:pt x="7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8" name="Freeform 251"/>
            <p:cNvSpPr>
              <a:spLocks noEditPoints="1"/>
            </p:cNvSpPr>
            <p:nvPr/>
          </p:nvSpPr>
          <p:spPr bwMode="auto">
            <a:xfrm>
              <a:off x="2360613" y="4889500"/>
              <a:ext cx="195263" cy="155575"/>
            </a:xfrm>
            <a:custGeom>
              <a:avLst/>
              <a:gdLst>
                <a:gd name="T0" fmla="*/ 69 w 70"/>
                <a:gd name="T1" fmla="*/ 3 h 55"/>
                <a:gd name="T2" fmla="*/ 70 w 70"/>
                <a:gd name="T3" fmla="*/ 9 h 55"/>
                <a:gd name="T4" fmla="*/ 70 w 70"/>
                <a:gd name="T5" fmla="*/ 9 h 55"/>
                <a:gd name="T6" fmla="*/ 70 w 70"/>
                <a:gd name="T7" fmla="*/ 9 h 55"/>
                <a:gd name="T8" fmla="*/ 69 w 70"/>
                <a:gd name="T9" fmla="*/ 3 h 55"/>
                <a:gd name="T10" fmla="*/ 70 w 70"/>
                <a:gd name="T11" fmla="*/ 0 h 55"/>
                <a:gd name="T12" fmla="*/ 0 w 70"/>
                <a:gd name="T13" fmla="*/ 55 h 55"/>
                <a:gd name="T14" fmla="*/ 70 w 70"/>
                <a:gd name="T15" fmla="*/ 0 h 55"/>
                <a:gd name="T16" fmla="*/ 70 w 70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5">
                  <a:moveTo>
                    <a:pt x="69" y="3"/>
                  </a:moveTo>
                  <a:cubicBezTo>
                    <a:pt x="69" y="5"/>
                    <a:pt x="69" y="7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9" y="7"/>
                    <a:pt x="69" y="5"/>
                    <a:pt x="69" y="3"/>
                  </a:cubicBezTo>
                  <a:moveTo>
                    <a:pt x="70" y="0"/>
                  </a:moveTo>
                  <a:cubicBezTo>
                    <a:pt x="38" y="7"/>
                    <a:pt x="0" y="24"/>
                    <a:pt x="0" y="55"/>
                  </a:cubicBezTo>
                  <a:cubicBezTo>
                    <a:pt x="0" y="24"/>
                    <a:pt x="38" y="7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9" name="Freeform 252"/>
            <p:cNvSpPr/>
            <p:nvPr/>
          </p:nvSpPr>
          <p:spPr bwMode="auto">
            <a:xfrm>
              <a:off x="2200276" y="4778375"/>
              <a:ext cx="195263" cy="109538"/>
            </a:xfrm>
            <a:custGeom>
              <a:avLst/>
              <a:gdLst>
                <a:gd name="T0" fmla="*/ 70 w 70"/>
                <a:gd name="T1" fmla="*/ 0 h 39"/>
                <a:gd name="T2" fmla="*/ 21 w 70"/>
                <a:gd name="T3" fmla="*/ 39 h 39"/>
                <a:gd name="T4" fmla="*/ 8 w 70"/>
                <a:gd name="T5" fmla="*/ 39 h 39"/>
                <a:gd name="T6" fmla="*/ 0 w 70"/>
                <a:gd name="T7" fmla="*/ 37 h 39"/>
                <a:gd name="T8" fmla="*/ 0 w 70"/>
                <a:gd name="T9" fmla="*/ 37 h 39"/>
                <a:gd name="T10" fmla="*/ 0 w 70"/>
                <a:gd name="T11" fmla="*/ 37 h 39"/>
                <a:gd name="T12" fmla="*/ 8 w 70"/>
                <a:gd name="T13" fmla="*/ 39 h 39"/>
                <a:gd name="T14" fmla="*/ 21 w 70"/>
                <a:gd name="T15" fmla="*/ 39 h 39"/>
                <a:gd name="T16" fmla="*/ 70 w 70"/>
                <a:gd name="T17" fmla="*/ 0 h 39"/>
                <a:gd name="T18" fmla="*/ 70 w 70"/>
                <a:gd name="T19" fmla="*/ 0 h 39"/>
                <a:gd name="T20" fmla="*/ 70 w 70"/>
                <a:gd name="T21" fmla="*/ 0 h 39"/>
                <a:gd name="T22" fmla="*/ 70 w 70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39">
                  <a:moveTo>
                    <a:pt x="70" y="0"/>
                  </a:moveTo>
                  <a:cubicBezTo>
                    <a:pt x="67" y="25"/>
                    <a:pt x="50" y="39"/>
                    <a:pt x="21" y="39"/>
                  </a:cubicBezTo>
                  <a:cubicBezTo>
                    <a:pt x="17" y="39"/>
                    <a:pt x="13" y="39"/>
                    <a:pt x="8" y="39"/>
                  </a:cubicBezTo>
                  <a:cubicBezTo>
                    <a:pt x="5" y="38"/>
                    <a:pt x="3" y="38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" y="38"/>
                    <a:pt x="5" y="38"/>
                    <a:pt x="8" y="39"/>
                  </a:cubicBezTo>
                  <a:cubicBezTo>
                    <a:pt x="13" y="39"/>
                    <a:pt x="17" y="39"/>
                    <a:pt x="21" y="39"/>
                  </a:cubicBezTo>
                  <a:cubicBezTo>
                    <a:pt x="50" y="39"/>
                    <a:pt x="67" y="25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0" name="Freeform 253"/>
            <p:cNvSpPr/>
            <p:nvPr/>
          </p:nvSpPr>
          <p:spPr bwMode="auto">
            <a:xfrm>
              <a:off x="2171701" y="4778375"/>
              <a:ext cx="223838" cy="142875"/>
            </a:xfrm>
            <a:custGeom>
              <a:avLst/>
              <a:gdLst>
                <a:gd name="T0" fmla="*/ 80 w 80"/>
                <a:gd name="T1" fmla="*/ 0 h 51"/>
                <a:gd name="T2" fmla="*/ 31 w 80"/>
                <a:gd name="T3" fmla="*/ 39 h 51"/>
                <a:gd name="T4" fmla="*/ 18 w 80"/>
                <a:gd name="T5" fmla="*/ 39 h 51"/>
                <a:gd name="T6" fmla="*/ 10 w 80"/>
                <a:gd name="T7" fmla="*/ 37 h 51"/>
                <a:gd name="T8" fmla="*/ 10 w 80"/>
                <a:gd name="T9" fmla="*/ 37 h 51"/>
                <a:gd name="T10" fmla="*/ 0 w 80"/>
                <a:gd name="T11" fmla="*/ 48 h 51"/>
                <a:gd name="T12" fmla="*/ 1 w 80"/>
                <a:gd name="T13" fmla="*/ 49 h 51"/>
                <a:gd name="T14" fmla="*/ 1 w 80"/>
                <a:gd name="T15" fmla="*/ 49 h 51"/>
                <a:gd name="T16" fmla="*/ 1 w 80"/>
                <a:gd name="T17" fmla="*/ 49 h 51"/>
                <a:gd name="T18" fmla="*/ 2 w 80"/>
                <a:gd name="T19" fmla="*/ 49 h 51"/>
                <a:gd name="T20" fmla="*/ 26 w 80"/>
                <a:gd name="T21" fmla="*/ 51 h 51"/>
                <a:gd name="T22" fmla="*/ 26 w 80"/>
                <a:gd name="T23" fmla="*/ 51 h 51"/>
                <a:gd name="T24" fmla="*/ 26 w 80"/>
                <a:gd name="T25" fmla="*/ 51 h 51"/>
                <a:gd name="T26" fmla="*/ 77 w 80"/>
                <a:gd name="T27" fmla="*/ 21 h 51"/>
                <a:gd name="T28" fmla="*/ 77 w 80"/>
                <a:gd name="T29" fmla="*/ 21 h 51"/>
                <a:gd name="T30" fmla="*/ 77 w 80"/>
                <a:gd name="T31" fmla="*/ 20 h 51"/>
                <a:gd name="T32" fmla="*/ 77 w 80"/>
                <a:gd name="T33" fmla="*/ 20 h 51"/>
                <a:gd name="T34" fmla="*/ 77 w 80"/>
                <a:gd name="T35" fmla="*/ 20 h 51"/>
                <a:gd name="T36" fmla="*/ 77 w 80"/>
                <a:gd name="T37" fmla="*/ 20 h 51"/>
                <a:gd name="T38" fmla="*/ 80 w 80"/>
                <a:gd name="T39" fmla="*/ 1 h 51"/>
                <a:gd name="T40" fmla="*/ 80 w 80"/>
                <a:gd name="T4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51">
                  <a:moveTo>
                    <a:pt x="80" y="0"/>
                  </a:moveTo>
                  <a:cubicBezTo>
                    <a:pt x="77" y="25"/>
                    <a:pt x="60" y="39"/>
                    <a:pt x="31" y="39"/>
                  </a:cubicBezTo>
                  <a:cubicBezTo>
                    <a:pt x="27" y="39"/>
                    <a:pt x="23" y="39"/>
                    <a:pt x="18" y="39"/>
                  </a:cubicBezTo>
                  <a:cubicBezTo>
                    <a:pt x="15" y="38"/>
                    <a:pt x="13" y="38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7" y="40"/>
                    <a:pt x="4" y="44"/>
                    <a:pt x="0" y="48"/>
                  </a:cubicBezTo>
                  <a:cubicBezTo>
                    <a:pt x="1" y="48"/>
                    <a:pt x="1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2" y="49"/>
                    <a:pt x="2" y="49"/>
                  </a:cubicBezTo>
                  <a:cubicBezTo>
                    <a:pt x="10" y="50"/>
                    <a:pt x="18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48" y="51"/>
                    <a:pt x="68" y="44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15"/>
                    <a:pt x="80" y="8"/>
                    <a:pt x="80" y="1"/>
                  </a:cubicBezTo>
                  <a:cubicBezTo>
                    <a:pt x="80" y="1"/>
                    <a:pt x="80" y="1"/>
                    <a:pt x="80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1" name="Freeform 254"/>
            <p:cNvSpPr>
              <a:spLocks noEditPoints="1"/>
            </p:cNvSpPr>
            <p:nvPr/>
          </p:nvSpPr>
          <p:spPr bwMode="auto">
            <a:xfrm>
              <a:off x="2174876" y="4778375"/>
              <a:ext cx="220663" cy="142875"/>
            </a:xfrm>
            <a:custGeom>
              <a:avLst/>
              <a:gdLst>
                <a:gd name="T0" fmla="*/ 25 w 79"/>
                <a:gd name="T1" fmla="*/ 51 h 51"/>
                <a:gd name="T2" fmla="*/ 25 w 79"/>
                <a:gd name="T3" fmla="*/ 51 h 51"/>
                <a:gd name="T4" fmla="*/ 25 w 79"/>
                <a:gd name="T5" fmla="*/ 51 h 51"/>
                <a:gd name="T6" fmla="*/ 25 w 79"/>
                <a:gd name="T7" fmla="*/ 51 h 51"/>
                <a:gd name="T8" fmla="*/ 0 w 79"/>
                <a:gd name="T9" fmla="*/ 49 h 51"/>
                <a:gd name="T10" fmla="*/ 1 w 79"/>
                <a:gd name="T11" fmla="*/ 49 h 51"/>
                <a:gd name="T12" fmla="*/ 0 w 79"/>
                <a:gd name="T13" fmla="*/ 49 h 51"/>
                <a:gd name="T14" fmla="*/ 0 w 79"/>
                <a:gd name="T15" fmla="*/ 49 h 51"/>
                <a:gd name="T16" fmla="*/ 0 w 79"/>
                <a:gd name="T17" fmla="*/ 49 h 51"/>
                <a:gd name="T18" fmla="*/ 0 w 79"/>
                <a:gd name="T19" fmla="*/ 49 h 51"/>
                <a:gd name="T20" fmla="*/ 76 w 79"/>
                <a:gd name="T21" fmla="*/ 21 h 51"/>
                <a:gd name="T22" fmla="*/ 25 w 79"/>
                <a:gd name="T23" fmla="*/ 51 h 51"/>
                <a:gd name="T24" fmla="*/ 76 w 79"/>
                <a:gd name="T25" fmla="*/ 21 h 51"/>
                <a:gd name="T26" fmla="*/ 76 w 79"/>
                <a:gd name="T27" fmla="*/ 20 h 51"/>
                <a:gd name="T28" fmla="*/ 76 w 79"/>
                <a:gd name="T29" fmla="*/ 21 h 51"/>
                <a:gd name="T30" fmla="*/ 76 w 79"/>
                <a:gd name="T31" fmla="*/ 20 h 51"/>
                <a:gd name="T32" fmla="*/ 76 w 79"/>
                <a:gd name="T33" fmla="*/ 20 h 51"/>
                <a:gd name="T34" fmla="*/ 76 w 79"/>
                <a:gd name="T35" fmla="*/ 20 h 51"/>
                <a:gd name="T36" fmla="*/ 76 w 79"/>
                <a:gd name="T37" fmla="*/ 20 h 51"/>
                <a:gd name="T38" fmla="*/ 79 w 79"/>
                <a:gd name="T39" fmla="*/ 0 h 51"/>
                <a:gd name="T40" fmla="*/ 79 w 79"/>
                <a:gd name="T41" fmla="*/ 0 h 51"/>
                <a:gd name="T42" fmla="*/ 79 w 79"/>
                <a:gd name="T43" fmla="*/ 0 h 51"/>
                <a:gd name="T44" fmla="*/ 79 w 79"/>
                <a:gd name="T45" fmla="*/ 1 h 51"/>
                <a:gd name="T46" fmla="*/ 79 w 79"/>
                <a:gd name="T4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" h="51">
                  <a:moveTo>
                    <a:pt x="25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moveTo>
                    <a:pt x="0" y="49"/>
                  </a:moveTo>
                  <a:cubicBezTo>
                    <a:pt x="0" y="49"/>
                    <a:pt x="1" y="49"/>
                    <a:pt x="1" y="49"/>
                  </a:cubicBezTo>
                  <a:cubicBezTo>
                    <a:pt x="1" y="49"/>
                    <a:pt x="0" y="49"/>
                    <a:pt x="0" y="49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moveTo>
                    <a:pt x="76" y="21"/>
                  </a:moveTo>
                  <a:cubicBezTo>
                    <a:pt x="67" y="44"/>
                    <a:pt x="47" y="51"/>
                    <a:pt x="25" y="51"/>
                  </a:cubicBezTo>
                  <a:cubicBezTo>
                    <a:pt x="47" y="51"/>
                    <a:pt x="67" y="44"/>
                    <a:pt x="76" y="21"/>
                  </a:cubicBezTo>
                  <a:moveTo>
                    <a:pt x="76" y="20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0"/>
                  </a:cubicBezTo>
                  <a:moveTo>
                    <a:pt x="76" y="20"/>
                  </a:moveTo>
                  <a:cubicBezTo>
                    <a:pt x="76" y="20"/>
                    <a:pt x="76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2" name="Freeform 255"/>
            <p:cNvSpPr>
              <a:spLocks noEditPoints="1"/>
            </p:cNvSpPr>
            <p:nvPr/>
          </p:nvSpPr>
          <p:spPr bwMode="auto">
            <a:xfrm>
              <a:off x="2636838" y="4702175"/>
              <a:ext cx="146050" cy="11113"/>
            </a:xfrm>
            <a:custGeom>
              <a:avLst/>
              <a:gdLst>
                <a:gd name="T0" fmla="*/ 48 w 52"/>
                <a:gd name="T1" fmla="*/ 2 h 4"/>
                <a:gd name="T2" fmla="*/ 48 w 52"/>
                <a:gd name="T3" fmla="*/ 2 h 4"/>
                <a:gd name="T4" fmla="*/ 48 w 52"/>
                <a:gd name="T5" fmla="*/ 2 h 4"/>
                <a:gd name="T6" fmla="*/ 48 w 52"/>
                <a:gd name="T7" fmla="*/ 2 h 4"/>
                <a:gd name="T8" fmla="*/ 52 w 52"/>
                <a:gd name="T9" fmla="*/ 2 h 4"/>
                <a:gd name="T10" fmla="*/ 52 w 52"/>
                <a:gd name="T11" fmla="*/ 2 h 4"/>
                <a:gd name="T12" fmla="*/ 48 w 52"/>
                <a:gd name="T13" fmla="*/ 2 h 4"/>
                <a:gd name="T14" fmla="*/ 52 w 52"/>
                <a:gd name="T15" fmla="*/ 2 h 4"/>
                <a:gd name="T16" fmla="*/ 52 w 52"/>
                <a:gd name="T17" fmla="*/ 4 h 4"/>
                <a:gd name="T18" fmla="*/ 52 w 52"/>
                <a:gd name="T19" fmla="*/ 4 h 4"/>
                <a:gd name="T20" fmla="*/ 52 w 52"/>
                <a:gd name="T21" fmla="*/ 4 h 4"/>
                <a:gd name="T22" fmla="*/ 52 w 52"/>
                <a:gd name="T23" fmla="*/ 2 h 4"/>
                <a:gd name="T24" fmla="*/ 5 w 52"/>
                <a:gd name="T25" fmla="*/ 0 h 4"/>
                <a:gd name="T26" fmla="*/ 6 w 52"/>
                <a:gd name="T27" fmla="*/ 0 h 4"/>
                <a:gd name="T28" fmla="*/ 5 w 52"/>
                <a:gd name="T29" fmla="*/ 0 h 4"/>
                <a:gd name="T30" fmla="*/ 3 w 52"/>
                <a:gd name="T31" fmla="*/ 0 h 4"/>
                <a:gd name="T32" fmla="*/ 4 w 52"/>
                <a:gd name="T33" fmla="*/ 0 h 4"/>
                <a:gd name="T34" fmla="*/ 3 w 52"/>
                <a:gd name="T35" fmla="*/ 0 h 4"/>
                <a:gd name="T36" fmla="*/ 0 w 52"/>
                <a:gd name="T37" fmla="*/ 0 h 4"/>
                <a:gd name="T38" fmla="*/ 2 w 52"/>
                <a:gd name="T39" fmla="*/ 0 h 4"/>
                <a:gd name="T40" fmla="*/ 2 w 52"/>
                <a:gd name="T41" fmla="*/ 0 h 4"/>
                <a:gd name="T42" fmla="*/ 3 w 52"/>
                <a:gd name="T43" fmla="*/ 0 h 4"/>
                <a:gd name="T44" fmla="*/ 2 w 52"/>
                <a:gd name="T45" fmla="*/ 0 h 4"/>
                <a:gd name="T46" fmla="*/ 2 w 52"/>
                <a:gd name="T47" fmla="*/ 0 h 4"/>
                <a:gd name="T48" fmla="*/ 2 w 52"/>
                <a:gd name="T49" fmla="*/ 0 h 4"/>
                <a:gd name="T50" fmla="*/ 0 w 52"/>
                <a:gd name="T51" fmla="*/ 0 h 4"/>
                <a:gd name="T52" fmla="*/ 0 w 52"/>
                <a:gd name="T53" fmla="*/ 0 h 4"/>
                <a:gd name="T54" fmla="*/ 0 w 52"/>
                <a:gd name="T55" fmla="*/ 0 h 4"/>
                <a:gd name="T56" fmla="*/ 0 w 52"/>
                <a:gd name="T5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4"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49" y="2"/>
                    <a:pt x="48" y="2"/>
                  </a:cubicBezTo>
                  <a:cubicBezTo>
                    <a:pt x="49" y="2"/>
                    <a:pt x="51" y="2"/>
                    <a:pt x="52" y="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2" y="2"/>
                    <a:pt x="52" y="2"/>
                  </a:cubicBezTo>
                  <a:moveTo>
                    <a:pt x="5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3" name="Freeform 256"/>
            <p:cNvSpPr>
              <a:spLocks noEditPoints="1"/>
            </p:cNvSpPr>
            <p:nvPr/>
          </p:nvSpPr>
          <p:spPr bwMode="auto">
            <a:xfrm>
              <a:off x="2578101" y="4640263"/>
              <a:ext cx="546100" cy="93663"/>
            </a:xfrm>
            <a:custGeom>
              <a:avLst/>
              <a:gdLst>
                <a:gd name="T0" fmla="*/ 8 w 195"/>
                <a:gd name="T1" fmla="*/ 21 h 33"/>
                <a:gd name="T2" fmla="*/ 0 w 195"/>
                <a:gd name="T3" fmla="*/ 21 h 33"/>
                <a:gd name="T4" fmla="*/ 78 w 195"/>
                <a:gd name="T5" fmla="*/ 33 h 33"/>
                <a:gd name="T6" fmla="*/ 73 w 195"/>
                <a:gd name="T7" fmla="*/ 26 h 33"/>
                <a:gd name="T8" fmla="*/ 73 w 195"/>
                <a:gd name="T9" fmla="*/ 26 h 33"/>
                <a:gd name="T10" fmla="*/ 73 w 195"/>
                <a:gd name="T11" fmla="*/ 24 h 33"/>
                <a:gd name="T12" fmla="*/ 69 w 195"/>
                <a:gd name="T13" fmla="*/ 24 h 33"/>
                <a:gd name="T14" fmla="*/ 69 w 195"/>
                <a:gd name="T15" fmla="*/ 24 h 33"/>
                <a:gd name="T16" fmla="*/ 69 w 195"/>
                <a:gd name="T17" fmla="*/ 24 h 33"/>
                <a:gd name="T18" fmla="*/ 69 w 195"/>
                <a:gd name="T19" fmla="*/ 24 h 33"/>
                <a:gd name="T20" fmla="*/ 69 w 195"/>
                <a:gd name="T21" fmla="*/ 24 h 33"/>
                <a:gd name="T22" fmla="*/ 27 w 195"/>
                <a:gd name="T23" fmla="*/ 22 h 33"/>
                <a:gd name="T24" fmla="*/ 26 w 195"/>
                <a:gd name="T25" fmla="*/ 22 h 33"/>
                <a:gd name="T26" fmla="*/ 25 w 195"/>
                <a:gd name="T27" fmla="*/ 22 h 33"/>
                <a:gd name="T28" fmla="*/ 24 w 195"/>
                <a:gd name="T29" fmla="*/ 22 h 33"/>
                <a:gd name="T30" fmla="*/ 24 w 195"/>
                <a:gd name="T31" fmla="*/ 22 h 33"/>
                <a:gd name="T32" fmla="*/ 23 w 195"/>
                <a:gd name="T33" fmla="*/ 22 h 33"/>
                <a:gd name="T34" fmla="*/ 23 w 195"/>
                <a:gd name="T35" fmla="*/ 22 h 33"/>
                <a:gd name="T36" fmla="*/ 21 w 195"/>
                <a:gd name="T37" fmla="*/ 22 h 33"/>
                <a:gd name="T38" fmla="*/ 21 w 195"/>
                <a:gd name="T39" fmla="*/ 22 h 33"/>
                <a:gd name="T40" fmla="*/ 21 w 195"/>
                <a:gd name="T41" fmla="*/ 22 h 33"/>
                <a:gd name="T42" fmla="*/ 19 w 195"/>
                <a:gd name="T43" fmla="*/ 22 h 33"/>
                <a:gd name="T44" fmla="*/ 10 w 195"/>
                <a:gd name="T45" fmla="*/ 21 h 33"/>
                <a:gd name="T46" fmla="*/ 10 w 195"/>
                <a:gd name="T47" fmla="*/ 21 h 33"/>
                <a:gd name="T48" fmla="*/ 10 w 195"/>
                <a:gd name="T49" fmla="*/ 21 h 33"/>
                <a:gd name="T50" fmla="*/ 8 w 195"/>
                <a:gd name="T51" fmla="*/ 21 h 33"/>
                <a:gd name="T52" fmla="*/ 195 w 195"/>
                <a:gd name="T53" fmla="*/ 0 h 33"/>
                <a:gd name="T54" fmla="*/ 169 w 195"/>
                <a:gd name="T55" fmla="*/ 10 h 33"/>
                <a:gd name="T56" fmla="*/ 170 w 195"/>
                <a:gd name="T57" fmla="*/ 19 h 33"/>
                <a:gd name="T58" fmla="*/ 195 w 195"/>
                <a:gd name="T5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5" h="33">
                  <a:moveTo>
                    <a:pt x="8" y="21"/>
                  </a:moveTo>
                  <a:cubicBezTo>
                    <a:pt x="6" y="21"/>
                    <a:pt x="3" y="21"/>
                    <a:pt x="0" y="21"/>
                  </a:cubicBezTo>
                  <a:cubicBezTo>
                    <a:pt x="24" y="26"/>
                    <a:pt x="51" y="31"/>
                    <a:pt x="78" y="33"/>
                  </a:cubicBezTo>
                  <a:cubicBezTo>
                    <a:pt x="75" y="29"/>
                    <a:pt x="73" y="26"/>
                    <a:pt x="73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2" y="24"/>
                    <a:pt x="70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55" y="24"/>
                    <a:pt x="41" y="24"/>
                    <a:pt x="27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6" y="22"/>
                    <a:pt x="13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8" y="21"/>
                  </a:cubicBezTo>
                  <a:moveTo>
                    <a:pt x="195" y="0"/>
                  </a:moveTo>
                  <a:cubicBezTo>
                    <a:pt x="187" y="4"/>
                    <a:pt x="178" y="7"/>
                    <a:pt x="169" y="10"/>
                  </a:cubicBezTo>
                  <a:cubicBezTo>
                    <a:pt x="169" y="11"/>
                    <a:pt x="170" y="15"/>
                    <a:pt x="170" y="19"/>
                  </a:cubicBezTo>
                  <a:cubicBezTo>
                    <a:pt x="179" y="14"/>
                    <a:pt x="187" y="8"/>
                    <a:pt x="195" y="0"/>
                  </a:cubicBezTo>
                </a:path>
              </a:pathLst>
            </a:custGeom>
            <a:solidFill>
              <a:srgbClr val="275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4" name="Freeform 257"/>
            <p:cNvSpPr>
              <a:spLocks noEditPoints="1"/>
            </p:cNvSpPr>
            <p:nvPr/>
          </p:nvSpPr>
          <p:spPr bwMode="auto">
            <a:xfrm>
              <a:off x="2606676" y="4640263"/>
              <a:ext cx="517525" cy="68263"/>
            </a:xfrm>
            <a:custGeom>
              <a:avLst/>
              <a:gdLst>
                <a:gd name="T0" fmla="*/ 0 w 185"/>
                <a:gd name="T1" fmla="*/ 21 h 24"/>
                <a:gd name="T2" fmla="*/ 0 w 185"/>
                <a:gd name="T3" fmla="*/ 21 h 24"/>
                <a:gd name="T4" fmla="*/ 0 w 185"/>
                <a:gd name="T5" fmla="*/ 21 h 24"/>
                <a:gd name="T6" fmla="*/ 9 w 185"/>
                <a:gd name="T7" fmla="*/ 22 h 24"/>
                <a:gd name="T8" fmla="*/ 7 w 185"/>
                <a:gd name="T9" fmla="*/ 22 h 24"/>
                <a:gd name="T10" fmla="*/ 0 w 185"/>
                <a:gd name="T11" fmla="*/ 21 h 24"/>
                <a:gd name="T12" fmla="*/ 185 w 185"/>
                <a:gd name="T13" fmla="*/ 0 h 24"/>
                <a:gd name="T14" fmla="*/ 159 w 185"/>
                <a:gd name="T15" fmla="*/ 10 h 24"/>
                <a:gd name="T16" fmla="*/ 114 w 185"/>
                <a:gd name="T17" fmla="*/ 21 h 24"/>
                <a:gd name="T18" fmla="*/ 69 w 185"/>
                <a:gd name="T19" fmla="*/ 24 h 24"/>
                <a:gd name="T20" fmla="*/ 63 w 185"/>
                <a:gd name="T21" fmla="*/ 24 h 24"/>
                <a:gd name="T22" fmla="*/ 59 w 185"/>
                <a:gd name="T23" fmla="*/ 24 h 24"/>
                <a:gd name="T24" fmla="*/ 13 w 185"/>
                <a:gd name="T25" fmla="*/ 22 h 24"/>
                <a:gd name="T26" fmla="*/ 13 w 185"/>
                <a:gd name="T27" fmla="*/ 22 h 24"/>
                <a:gd name="T28" fmla="*/ 13 w 185"/>
                <a:gd name="T29" fmla="*/ 22 h 24"/>
                <a:gd name="T30" fmla="*/ 14 w 185"/>
                <a:gd name="T31" fmla="*/ 22 h 24"/>
                <a:gd name="T32" fmla="*/ 14 w 185"/>
                <a:gd name="T33" fmla="*/ 22 h 24"/>
                <a:gd name="T34" fmla="*/ 15 w 185"/>
                <a:gd name="T35" fmla="*/ 22 h 24"/>
                <a:gd name="T36" fmla="*/ 16 w 185"/>
                <a:gd name="T37" fmla="*/ 22 h 24"/>
                <a:gd name="T38" fmla="*/ 17 w 185"/>
                <a:gd name="T39" fmla="*/ 22 h 24"/>
                <a:gd name="T40" fmla="*/ 59 w 185"/>
                <a:gd name="T41" fmla="*/ 24 h 24"/>
                <a:gd name="T42" fmla="*/ 59 w 185"/>
                <a:gd name="T43" fmla="*/ 24 h 24"/>
                <a:gd name="T44" fmla="*/ 59 w 185"/>
                <a:gd name="T45" fmla="*/ 24 h 24"/>
                <a:gd name="T46" fmla="*/ 59 w 185"/>
                <a:gd name="T47" fmla="*/ 24 h 24"/>
                <a:gd name="T48" fmla="*/ 63 w 185"/>
                <a:gd name="T49" fmla="*/ 24 h 24"/>
                <a:gd name="T50" fmla="*/ 63 w 185"/>
                <a:gd name="T51" fmla="*/ 24 h 24"/>
                <a:gd name="T52" fmla="*/ 69 w 185"/>
                <a:gd name="T53" fmla="*/ 24 h 24"/>
                <a:gd name="T54" fmla="*/ 69 w 185"/>
                <a:gd name="T55" fmla="*/ 24 h 24"/>
                <a:gd name="T56" fmla="*/ 114 w 185"/>
                <a:gd name="T57" fmla="*/ 21 h 24"/>
                <a:gd name="T58" fmla="*/ 114 w 185"/>
                <a:gd name="T59" fmla="*/ 21 h 24"/>
                <a:gd name="T60" fmla="*/ 114 w 185"/>
                <a:gd name="T61" fmla="*/ 21 h 24"/>
                <a:gd name="T62" fmla="*/ 114 w 185"/>
                <a:gd name="T63" fmla="*/ 21 h 24"/>
                <a:gd name="T64" fmla="*/ 159 w 185"/>
                <a:gd name="T65" fmla="*/ 10 h 24"/>
                <a:gd name="T66" fmla="*/ 159 w 185"/>
                <a:gd name="T67" fmla="*/ 10 h 24"/>
                <a:gd name="T68" fmla="*/ 185 w 185"/>
                <a:gd name="T69" fmla="*/ 0 h 24"/>
                <a:gd name="T70" fmla="*/ 185 w 185"/>
                <a:gd name="T7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24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21"/>
                    <a:pt x="6" y="22"/>
                    <a:pt x="9" y="22"/>
                  </a:cubicBezTo>
                  <a:cubicBezTo>
                    <a:pt x="8" y="22"/>
                    <a:pt x="8" y="22"/>
                    <a:pt x="7" y="22"/>
                  </a:cubicBezTo>
                  <a:cubicBezTo>
                    <a:pt x="5" y="21"/>
                    <a:pt x="3" y="21"/>
                    <a:pt x="0" y="21"/>
                  </a:cubicBezTo>
                  <a:moveTo>
                    <a:pt x="185" y="0"/>
                  </a:moveTo>
                  <a:cubicBezTo>
                    <a:pt x="177" y="4"/>
                    <a:pt x="168" y="7"/>
                    <a:pt x="159" y="10"/>
                  </a:cubicBezTo>
                  <a:cubicBezTo>
                    <a:pt x="145" y="15"/>
                    <a:pt x="130" y="18"/>
                    <a:pt x="114" y="21"/>
                  </a:cubicBezTo>
                  <a:cubicBezTo>
                    <a:pt x="100" y="23"/>
                    <a:pt x="85" y="24"/>
                    <a:pt x="69" y="24"/>
                  </a:cubicBezTo>
                  <a:cubicBezTo>
                    <a:pt x="67" y="24"/>
                    <a:pt x="65" y="24"/>
                    <a:pt x="63" y="24"/>
                  </a:cubicBezTo>
                  <a:cubicBezTo>
                    <a:pt x="62" y="24"/>
                    <a:pt x="60" y="24"/>
                    <a:pt x="59" y="24"/>
                  </a:cubicBezTo>
                  <a:cubicBezTo>
                    <a:pt x="44" y="24"/>
                    <a:pt x="29" y="24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31" y="24"/>
                    <a:pt x="45" y="24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0" y="24"/>
                    <a:pt x="62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5" y="24"/>
                    <a:pt x="67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85" y="24"/>
                    <a:pt x="100" y="23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30" y="18"/>
                    <a:pt x="145" y="15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68" y="7"/>
                    <a:pt x="177" y="4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5" name="Freeform 258"/>
            <p:cNvSpPr/>
            <p:nvPr/>
          </p:nvSpPr>
          <p:spPr bwMode="auto">
            <a:xfrm>
              <a:off x="2800351" y="4699000"/>
              <a:ext cx="180975" cy="34925"/>
            </a:xfrm>
            <a:custGeom>
              <a:avLst/>
              <a:gdLst>
                <a:gd name="T0" fmla="*/ 45 w 65"/>
                <a:gd name="T1" fmla="*/ 0 h 12"/>
                <a:gd name="T2" fmla="*/ 0 w 65"/>
                <a:gd name="T3" fmla="*/ 3 h 12"/>
                <a:gd name="T4" fmla="*/ 0 w 65"/>
                <a:gd name="T5" fmla="*/ 3 h 12"/>
                <a:gd name="T6" fmla="*/ 29 w 65"/>
                <a:gd name="T7" fmla="*/ 12 h 12"/>
                <a:gd name="T8" fmla="*/ 65 w 65"/>
                <a:gd name="T9" fmla="*/ 8 h 12"/>
                <a:gd name="T10" fmla="*/ 65 w 65"/>
                <a:gd name="T11" fmla="*/ 7 h 12"/>
                <a:gd name="T12" fmla="*/ 45 w 65"/>
                <a:gd name="T13" fmla="*/ 0 h 12"/>
                <a:gd name="T14" fmla="*/ 45 w 6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2">
                  <a:moveTo>
                    <a:pt x="45" y="0"/>
                  </a:moveTo>
                  <a:cubicBezTo>
                    <a:pt x="31" y="2"/>
                    <a:pt x="16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4" y="6"/>
                    <a:pt x="29" y="12"/>
                  </a:cubicBezTo>
                  <a:cubicBezTo>
                    <a:pt x="42" y="12"/>
                    <a:pt x="54" y="10"/>
                    <a:pt x="65" y="8"/>
                  </a:cubicBezTo>
                  <a:cubicBezTo>
                    <a:pt x="65" y="8"/>
                    <a:pt x="65" y="8"/>
                    <a:pt x="65" y="7"/>
                  </a:cubicBezTo>
                  <a:cubicBezTo>
                    <a:pt x="58" y="3"/>
                    <a:pt x="50" y="1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C94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6" name="Freeform 259"/>
            <p:cNvSpPr/>
            <p:nvPr/>
          </p:nvSpPr>
          <p:spPr bwMode="auto">
            <a:xfrm>
              <a:off x="2925763" y="4668838"/>
              <a:ext cx="128588" cy="50800"/>
            </a:xfrm>
            <a:custGeom>
              <a:avLst/>
              <a:gdLst>
                <a:gd name="T0" fmla="*/ 45 w 46"/>
                <a:gd name="T1" fmla="*/ 0 h 18"/>
                <a:gd name="T2" fmla="*/ 0 w 46"/>
                <a:gd name="T3" fmla="*/ 11 h 18"/>
                <a:gd name="T4" fmla="*/ 0 w 46"/>
                <a:gd name="T5" fmla="*/ 11 h 18"/>
                <a:gd name="T6" fmla="*/ 20 w 46"/>
                <a:gd name="T7" fmla="*/ 18 h 18"/>
                <a:gd name="T8" fmla="*/ 46 w 46"/>
                <a:gd name="T9" fmla="*/ 9 h 18"/>
                <a:gd name="T10" fmla="*/ 46 w 46"/>
                <a:gd name="T11" fmla="*/ 9 h 18"/>
                <a:gd name="T12" fmla="*/ 45 w 46"/>
                <a:gd name="T13" fmla="*/ 0 h 18"/>
                <a:gd name="T14" fmla="*/ 45 w 46"/>
                <a:gd name="T15" fmla="*/ 0 h 18"/>
                <a:gd name="T16" fmla="*/ 45 w 46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8">
                  <a:moveTo>
                    <a:pt x="45" y="0"/>
                  </a:moveTo>
                  <a:cubicBezTo>
                    <a:pt x="31" y="5"/>
                    <a:pt x="16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2"/>
                    <a:pt x="13" y="14"/>
                    <a:pt x="20" y="18"/>
                  </a:cubicBezTo>
                  <a:cubicBezTo>
                    <a:pt x="29" y="16"/>
                    <a:pt x="38" y="13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5"/>
                    <a:pt x="45" y="1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7" name="Freeform 260"/>
            <p:cNvSpPr/>
            <p:nvPr/>
          </p:nvSpPr>
          <p:spPr bwMode="auto">
            <a:xfrm>
              <a:off x="2782888" y="4708525"/>
              <a:ext cx="98425" cy="25400"/>
            </a:xfrm>
            <a:custGeom>
              <a:avLst/>
              <a:gdLst>
                <a:gd name="T0" fmla="*/ 6 w 35"/>
                <a:gd name="T1" fmla="*/ 0 h 9"/>
                <a:gd name="T2" fmla="*/ 0 w 35"/>
                <a:gd name="T3" fmla="*/ 0 h 9"/>
                <a:gd name="T4" fmla="*/ 0 w 35"/>
                <a:gd name="T5" fmla="*/ 0 h 9"/>
                <a:gd name="T6" fmla="*/ 0 w 35"/>
                <a:gd name="T7" fmla="*/ 2 h 9"/>
                <a:gd name="T8" fmla="*/ 0 w 35"/>
                <a:gd name="T9" fmla="*/ 2 h 9"/>
                <a:gd name="T10" fmla="*/ 5 w 35"/>
                <a:gd name="T11" fmla="*/ 9 h 9"/>
                <a:gd name="T12" fmla="*/ 5 w 35"/>
                <a:gd name="T13" fmla="*/ 9 h 9"/>
                <a:gd name="T14" fmla="*/ 5 w 35"/>
                <a:gd name="T15" fmla="*/ 9 h 9"/>
                <a:gd name="T16" fmla="*/ 5 w 35"/>
                <a:gd name="T17" fmla="*/ 9 h 9"/>
                <a:gd name="T18" fmla="*/ 7 w 35"/>
                <a:gd name="T19" fmla="*/ 9 h 9"/>
                <a:gd name="T20" fmla="*/ 7 w 35"/>
                <a:gd name="T21" fmla="*/ 9 h 9"/>
                <a:gd name="T22" fmla="*/ 26 w 35"/>
                <a:gd name="T23" fmla="*/ 9 h 9"/>
                <a:gd name="T24" fmla="*/ 26 w 35"/>
                <a:gd name="T25" fmla="*/ 9 h 9"/>
                <a:gd name="T26" fmla="*/ 26 w 35"/>
                <a:gd name="T27" fmla="*/ 9 h 9"/>
                <a:gd name="T28" fmla="*/ 35 w 35"/>
                <a:gd name="T29" fmla="*/ 9 h 9"/>
                <a:gd name="T30" fmla="*/ 35 w 35"/>
                <a:gd name="T31" fmla="*/ 9 h 9"/>
                <a:gd name="T32" fmla="*/ 35 w 35"/>
                <a:gd name="T33" fmla="*/ 9 h 9"/>
                <a:gd name="T34" fmla="*/ 6 w 35"/>
                <a:gd name="T35" fmla="*/ 0 h 9"/>
                <a:gd name="T36" fmla="*/ 6 w 35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9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5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4" y="9"/>
                    <a:pt x="20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9"/>
                    <a:pt x="32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0" y="3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8" name="Freeform 261"/>
            <p:cNvSpPr>
              <a:spLocks noEditPoints="1"/>
            </p:cNvSpPr>
            <p:nvPr/>
          </p:nvSpPr>
          <p:spPr bwMode="auto">
            <a:xfrm>
              <a:off x="2797176" y="4733925"/>
              <a:ext cx="84138" cy="0"/>
            </a:xfrm>
            <a:custGeom>
              <a:avLst/>
              <a:gdLst>
                <a:gd name="T0" fmla="*/ 21 w 30"/>
                <a:gd name="T1" fmla="*/ 21 w 30"/>
                <a:gd name="T2" fmla="*/ 21 w 30"/>
                <a:gd name="T3" fmla="*/ 21 w 30"/>
                <a:gd name="T4" fmla="*/ 30 w 30"/>
                <a:gd name="T5" fmla="*/ 21 w 30"/>
                <a:gd name="T6" fmla="*/ 30 w 30"/>
                <a:gd name="T7" fmla="*/ 2 w 30"/>
                <a:gd name="T8" fmla="*/ 2 w 30"/>
                <a:gd name="T9" fmla="*/ 2 w 30"/>
                <a:gd name="T10" fmla="*/ 0 w 30"/>
                <a:gd name="T11" fmla="*/ 0 w 30"/>
                <a:gd name="T12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30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30" y="0"/>
                  </a:moveTo>
                  <a:cubicBezTo>
                    <a:pt x="27" y="0"/>
                    <a:pt x="24" y="0"/>
                    <a:pt x="21" y="0"/>
                  </a:cubicBezTo>
                  <a:cubicBezTo>
                    <a:pt x="24" y="0"/>
                    <a:pt x="27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9" name="Freeform 262"/>
            <p:cNvSpPr/>
            <p:nvPr/>
          </p:nvSpPr>
          <p:spPr bwMode="auto">
            <a:xfrm>
              <a:off x="2430463" y="5167313"/>
              <a:ext cx="287338" cy="298450"/>
            </a:xfrm>
            <a:custGeom>
              <a:avLst/>
              <a:gdLst>
                <a:gd name="T0" fmla="*/ 75 w 103"/>
                <a:gd name="T1" fmla="*/ 53 h 106"/>
                <a:gd name="T2" fmla="*/ 84 w 103"/>
                <a:gd name="T3" fmla="*/ 74 h 106"/>
                <a:gd name="T4" fmla="*/ 63 w 103"/>
                <a:gd name="T5" fmla="*/ 84 h 106"/>
                <a:gd name="T6" fmla="*/ 63 w 103"/>
                <a:gd name="T7" fmla="*/ 100 h 106"/>
                <a:gd name="T8" fmla="*/ 26 w 103"/>
                <a:gd name="T9" fmla="*/ 97 h 106"/>
                <a:gd name="T10" fmla="*/ 0 w 103"/>
                <a:gd name="T11" fmla="*/ 87 h 106"/>
                <a:gd name="T12" fmla="*/ 0 w 103"/>
                <a:gd name="T13" fmla="*/ 87 h 106"/>
                <a:gd name="T14" fmla="*/ 32 w 103"/>
                <a:gd name="T15" fmla="*/ 5 h 106"/>
                <a:gd name="T16" fmla="*/ 42 w 103"/>
                <a:gd name="T17" fmla="*/ 3 h 106"/>
                <a:gd name="T18" fmla="*/ 62 w 103"/>
                <a:gd name="T19" fmla="*/ 4 h 106"/>
                <a:gd name="T20" fmla="*/ 60 w 103"/>
                <a:gd name="T21" fmla="*/ 22 h 106"/>
                <a:gd name="T22" fmla="*/ 75 w 103"/>
                <a:gd name="T23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06">
                  <a:moveTo>
                    <a:pt x="75" y="53"/>
                  </a:moveTo>
                  <a:cubicBezTo>
                    <a:pt x="75" y="53"/>
                    <a:pt x="89" y="61"/>
                    <a:pt x="84" y="74"/>
                  </a:cubicBezTo>
                  <a:cubicBezTo>
                    <a:pt x="79" y="85"/>
                    <a:pt x="63" y="84"/>
                    <a:pt x="63" y="84"/>
                  </a:cubicBezTo>
                  <a:cubicBezTo>
                    <a:pt x="63" y="84"/>
                    <a:pt x="71" y="94"/>
                    <a:pt x="63" y="100"/>
                  </a:cubicBezTo>
                  <a:cubicBezTo>
                    <a:pt x="57" y="106"/>
                    <a:pt x="41" y="102"/>
                    <a:pt x="26" y="97"/>
                  </a:cubicBezTo>
                  <a:cubicBezTo>
                    <a:pt x="15" y="94"/>
                    <a:pt x="5" y="89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27"/>
                    <a:pt x="32" y="5"/>
                  </a:cubicBezTo>
                  <a:cubicBezTo>
                    <a:pt x="34" y="5"/>
                    <a:pt x="38" y="4"/>
                    <a:pt x="42" y="3"/>
                  </a:cubicBezTo>
                  <a:cubicBezTo>
                    <a:pt x="47" y="1"/>
                    <a:pt x="54" y="0"/>
                    <a:pt x="62" y="4"/>
                  </a:cubicBezTo>
                  <a:cubicBezTo>
                    <a:pt x="76" y="12"/>
                    <a:pt x="60" y="22"/>
                    <a:pt x="60" y="22"/>
                  </a:cubicBezTo>
                  <a:cubicBezTo>
                    <a:pt x="103" y="38"/>
                    <a:pt x="75" y="53"/>
                    <a:pt x="75" y="53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0" name="Freeform 263"/>
            <p:cNvSpPr/>
            <p:nvPr/>
          </p:nvSpPr>
          <p:spPr bwMode="auto">
            <a:xfrm>
              <a:off x="2424113" y="4548188"/>
              <a:ext cx="182563" cy="153988"/>
            </a:xfrm>
            <a:custGeom>
              <a:avLst/>
              <a:gdLst>
                <a:gd name="T0" fmla="*/ 25 w 65"/>
                <a:gd name="T1" fmla="*/ 47 h 55"/>
                <a:gd name="T2" fmla="*/ 1 w 65"/>
                <a:gd name="T3" fmla="*/ 31 h 55"/>
                <a:gd name="T4" fmla="*/ 1 w 65"/>
                <a:gd name="T5" fmla="*/ 31 h 55"/>
                <a:gd name="T6" fmla="*/ 0 w 65"/>
                <a:gd name="T7" fmla="*/ 1 h 55"/>
                <a:gd name="T8" fmla="*/ 2 w 65"/>
                <a:gd name="T9" fmla="*/ 0 h 55"/>
                <a:gd name="T10" fmla="*/ 55 w 65"/>
                <a:gd name="T11" fmla="*/ 53 h 55"/>
                <a:gd name="T12" fmla="*/ 65 w 65"/>
                <a:gd name="T13" fmla="*/ 54 h 55"/>
                <a:gd name="T14" fmla="*/ 50 w 65"/>
                <a:gd name="T15" fmla="*/ 55 h 55"/>
                <a:gd name="T16" fmla="*/ 25 w 65"/>
                <a:gd name="T17" fmla="*/ 4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55">
                  <a:moveTo>
                    <a:pt x="25" y="47"/>
                  </a:moveTo>
                  <a:cubicBezTo>
                    <a:pt x="16" y="43"/>
                    <a:pt x="8" y="37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" y="23"/>
                    <a:pt x="4" y="9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6" y="29"/>
                    <a:pt x="34" y="50"/>
                    <a:pt x="55" y="53"/>
                  </a:cubicBezTo>
                  <a:cubicBezTo>
                    <a:pt x="59" y="53"/>
                    <a:pt x="62" y="54"/>
                    <a:pt x="65" y="54"/>
                  </a:cubicBezTo>
                  <a:cubicBezTo>
                    <a:pt x="63" y="54"/>
                    <a:pt x="57" y="54"/>
                    <a:pt x="50" y="55"/>
                  </a:cubicBezTo>
                  <a:cubicBezTo>
                    <a:pt x="41" y="54"/>
                    <a:pt x="33" y="51"/>
                    <a:pt x="25" y="47"/>
                  </a:cubicBezTo>
                  <a:close/>
                </a:path>
              </a:pathLst>
            </a:custGeom>
            <a:solidFill>
              <a:srgbClr val="E55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1" name="Freeform 264"/>
            <p:cNvSpPr/>
            <p:nvPr/>
          </p:nvSpPr>
          <p:spPr bwMode="auto">
            <a:xfrm>
              <a:off x="2192338" y="4051300"/>
              <a:ext cx="238125" cy="500063"/>
            </a:xfrm>
            <a:custGeom>
              <a:avLst/>
              <a:gdLst>
                <a:gd name="T0" fmla="*/ 28 w 85"/>
                <a:gd name="T1" fmla="*/ 118 h 178"/>
                <a:gd name="T2" fmla="*/ 0 w 85"/>
                <a:gd name="T3" fmla="*/ 1 h 178"/>
                <a:gd name="T4" fmla="*/ 0 w 85"/>
                <a:gd name="T5" fmla="*/ 0 h 178"/>
                <a:gd name="T6" fmla="*/ 39 w 85"/>
                <a:gd name="T7" fmla="*/ 4 h 178"/>
                <a:gd name="T8" fmla="*/ 39 w 85"/>
                <a:gd name="T9" fmla="*/ 6 h 178"/>
                <a:gd name="T10" fmla="*/ 57 w 85"/>
                <a:gd name="T11" fmla="*/ 96 h 178"/>
                <a:gd name="T12" fmla="*/ 85 w 85"/>
                <a:gd name="T13" fmla="*/ 177 h 178"/>
                <a:gd name="T14" fmla="*/ 83 w 85"/>
                <a:gd name="T15" fmla="*/ 178 h 178"/>
                <a:gd name="T16" fmla="*/ 75 w 85"/>
                <a:gd name="T17" fmla="*/ 171 h 178"/>
                <a:gd name="T18" fmla="*/ 58 w 85"/>
                <a:gd name="T19" fmla="*/ 177 h 178"/>
                <a:gd name="T20" fmla="*/ 58 w 85"/>
                <a:gd name="T21" fmla="*/ 177 h 178"/>
                <a:gd name="T22" fmla="*/ 28 w 85"/>
                <a:gd name="T23" fmla="*/ 11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178">
                  <a:moveTo>
                    <a:pt x="28" y="118"/>
                  </a:moveTo>
                  <a:cubicBezTo>
                    <a:pt x="6" y="59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21" y="2"/>
                    <a:pt x="39" y="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44" y="48"/>
                    <a:pt x="57" y="96"/>
                  </a:cubicBezTo>
                  <a:cubicBezTo>
                    <a:pt x="64" y="123"/>
                    <a:pt x="73" y="153"/>
                    <a:pt x="85" y="177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1" y="175"/>
                    <a:pt x="78" y="172"/>
                    <a:pt x="75" y="171"/>
                  </a:cubicBezTo>
                  <a:cubicBezTo>
                    <a:pt x="68" y="169"/>
                    <a:pt x="62" y="173"/>
                    <a:pt x="58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46" y="159"/>
                    <a:pt x="36" y="138"/>
                    <a:pt x="28" y="118"/>
                  </a:cubicBezTo>
                  <a:close/>
                </a:path>
              </a:pathLst>
            </a:custGeom>
            <a:solidFill>
              <a:srgbClr val="E55A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2" name="Freeform 265"/>
            <p:cNvSpPr/>
            <p:nvPr/>
          </p:nvSpPr>
          <p:spPr bwMode="auto">
            <a:xfrm>
              <a:off x="2109788" y="4629150"/>
              <a:ext cx="285750" cy="269875"/>
            </a:xfrm>
            <a:custGeom>
              <a:avLst/>
              <a:gdLst>
                <a:gd name="T0" fmla="*/ 32 w 102"/>
                <a:gd name="T1" fmla="*/ 90 h 96"/>
                <a:gd name="T2" fmla="*/ 0 w 102"/>
                <a:gd name="T3" fmla="*/ 64 h 96"/>
                <a:gd name="T4" fmla="*/ 55 w 102"/>
                <a:gd name="T5" fmla="*/ 47 h 96"/>
                <a:gd name="T6" fmla="*/ 71 w 102"/>
                <a:gd name="T7" fmla="*/ 7 h 96"/>
                <a:gd name="T8" fmla="*/ 70 w 102"/>
                <a:gd name="T9" fmla="*/ 7 h 96"/>
                <a:gd name="T10" fmla="*/ 70 w 102"/>
                <a:gd name="T11" fmla="*/ 5 h 96"/>
                <a:gd name="T12" fmla="*/ 78 w 102"/>
                <a:gd name="T13" fmla="*/ 5 h 96"/>
                <a:gd name="T14" fmla="*/ 82 w 102"/>
                <a:gd name="T15" fmla="*/ 0 h 96"/>
                <a:gd name="T16" fmla="*/ 85 w 102"/>
                <a:gd name="T17" fmla="*/ 4 h 96"/>
                <a:gd name="T18" fmla="*/ 84 w 102"/>
                <a:gd name="T19" fmla="*/ 4 h 96"/>
                <a:gd name="T20" fmla="*/ 102 w 102"/>
                <a:gd name="T21" fmla="*/ 41 h 96"/>
                <a:gd name="T22" fmla="*/ 102 w 102"/>
                <a:gd name="T23" fmla="*/ 46 h 96"/>
                <a:gd name="T24" fmla="*/ 40 w 102"/>
                <a:gd name="T25" fmla="*/ 92 h 96"/>
                <a:gd name="T26" fmla="*/ 32 w 102"/>
                <a:gd name="T27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96">
                  <a:moveTo>
                    <a:pt x="32" y="90"/>
                  </a:moveTo>
                  <a:cubicBezTo>
                    <a:pt x="12" y="83"/>
                    <a:pt x="0" y="64"/>
                    <a:pt x="0" y="64"/>
                  </a:cubicBezTo>
                  <a:cubicBezTo>
                    <a:pt x="5" y="64"/>
                    <a:pt x="39" y="64"/>
                    <a:pt x="55" y="47"/>
                  </a:cubicBezTo>
                  <a:cubicBezTo>
                    <a:pt x="78" y="23"/>
                    <a:pt x="71" y="7"/>
                    <a:pt x="71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3" y="6"/>
                    <a:pt x="75" y="6"/>
                    <a:pt x="78" y="5"/>
                  </a:cubicBezTo>
                  <a:cubicBezTo>
                    <a:pt x="80" y="4"/>
                    <a:pt x="81" y="3"/>
                    <a:pt x="82" y="0"/>
                  </a:cubicBezTo>
                  <a:cubicBezTo>
                    <a:pt x="82" y="0"/>
                    <a:pt x="83" y="2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9" y="8"/>
                    <a:pt x="100" y="20"/>
                    <a:pt x="102" y="41"/>
                  </a:cubicBezTo>
                  <a:cubicBezTo>
                    <a:pt x="102" y="43"/>
                    <a:pt x="102" y="45"/>
                    <a:pt x="102" y="46"/>
                  </a:cubicBezTo>
                  <a:cubicBezTo>
                    <a:pt x="102" y="79"/>
                    <a:pt x="81" y="96"/>
                    <a:pt x="40" y="92"/>
                  </a:cubicBezTo>
                  <a:cubicBezTo>
                    <a:pt x="37" y="91"/>
                    <a:pt x="35" y="91"/>
                    <a:pt x="32" y="90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3" name="Freeform 266"/>
            <p:cNvSpPr/>
            <p:nvPr/>
          </p:nvSpPr>
          <p:spPr bwMode="auto">
            <a:xfrm>
              <a:off x="2300288" y="4062413"/>
              <a:ext cx="123825" cy="258763"/>
            </a:xfrm>
            <a:custGeom>
              <a:avLst/>
              <a:gdLst>
                <a:gd name="T0" fmla="*/ 31 w 44"/>
                <a:gd name="T1" fmla="*/ 2 h 92"/>
                <a:gd name="T2" fmla="*/ 31 w 44"/>
                <a:gd name="T3" fmla="*/ 3 h 92"/>
                <a:gd name="T4" fmla="*/ 18 w 44"/>
                <a:gd name="T5" fmla="*/ 92 h 92"/>
                <a:gd name="T6" fmla="*/ 18 w 44"/>
                <a:gd name="T7" fmla="*/ 92 h 92"/>
                <a:gd name="T8" fmla="*/ 0 w 44"/>
                <a:gd name="T9" fmla="*/ 2 h 92"/>
                <a:gd name="T10" fmla="*/ 0 w 44"/>
                <a:gd name="T11" fmla="*/ 0 h 92"/>
                <a:gd name="T12" fmla="*/ 31 w 44"/>
                <a:gd name="T13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92">
                  <a:moveTo>
                    <a:pt x="31" y="2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44" y="50"/>
                    <a:pt x="18" y="92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5" y="44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20" y="1"/>
                    <a:pt x="31" y="2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4" name="Freeform 267"/>
            <p:cNvSpPr/>
            <p:nvPr/>
          </p:nvSpPr>
          <p:spPr bwMode="auto">
            <a:xfrm>
              <a:off x="2109788" y="4379913"/>
              <a:ext cx="244475" cy="215900"/>
            </a:xfrm>
            <a:custGeom>
              <a:avLst/>
              <a:gdLst>
                <a:gd name="T0" fmla="*/ 49 w 87"/>
                <a:gd name="T1" fmla="*/ 8 h 77"/>
                <a:gd name="T2" fmla="*/ 51 w 87"/>
                <a:gd name="T3" fmla="*/ 7 h 77"/>
                <a:gd name="T4" fmla="*/ 57 w 87"/>
                <a:gd name="T5" fmla="*/ 1 h 77"/>
                <a:gd name="T6" fmla="*/ 87 w 87"/>
                <a:gd name="T7" fmla="*/ 60 h 77"/>
                <a:gd name="T8" fmla="*/ 87 w 87"/>
                <a:gd name="T9" fmla="*/ 60 h 77"/>
                <a:gd name="T10" fmla="*/ 81 w 87"/>
                <a:gd name="T11" fmla="*/ 70 h 77"/>
                <a:gd name="T12" fmla="*/ 81 w 87"/>
                <a:gd name="T13" fmla="*/ 70 h 77"/>
                <a:gd name="T14" fmla="*/ 74 w 87"/>
                <a:gd name="T15" fmla="*/ 62 h 77"/>
                <a:gd name="T16" fmla="*/ 49 w 87"/>
                <a:gd name="T17" fmla="*/ 72 h 77"/>
                <a:gd name="T18" fmla="*/ 15 w 87"/>
                <a:gd name="T19" fmla="*/ 11 h 77"/>
                <a:gd name="T20" fmla="*/ 38 w 87"/>
                <a:gd name="T21" fmla="*/ 2 h 77"/>
                <a:gd name="T22" fmla="*/ 49 w 87"/>
                <a:gd name="T23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7" h="77">
                  <a:moveTo>
                    <a:pt x="49" y="8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5" y="21"/>
                    <a:pt x="75" y="42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4" y="63"/>
                    <a:pt x="83" y="67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76" y="65"/>
                    <a:pt x="74" y="62"/>
                    <a:pt x="74" y="62"/>
                  </a:cubicBezTo>
                  <a:cubicBezTo>
                    <a:pt x="65" y="68"/>
                    <a:pt x="57" y="71"/>
                    <a:pt x="49" y="72"/>
                  </a:cubicBezTo>
                  <a:cubicBezTo>
                    <a:pt x="13" y="77"/>
                    <a:pt x="0" y="29"/>
                    <a:pt x="15" y="11"/>
                  </a:cubicBezTo>
                  <a:cubicBezTo>
                    <a:pt x="23" y="1"/>
                    <a:pt x="32" y="0"/>
                    <a:pt x="38" y="2"/>
                  </a:cubicBezTo>
                  <a:cubicBezTo>
                    <a:pt x="43" y="4"/>
                    <a:pt x="46" y="6"/>
                    <a:pt x="49" y="8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5" name="Freeform 268"/>
            <p:cNvSpPr/>
            <p:nvPr/>
          </p:nvSpPr>
          <p:spPr bwMode="auto">
            <a:xfrm>
              <a:off x="2247901" y="4552950"/>
              <a:ext cx="88900" cy="61913"/>
            </a:xfrm>
            <a:custGeom>
              <a:avLst/>
              <a:gdLst>
                <a:gd name="T0" fmla="*/ 32 w 32"/>
                <a:gd name="T1" fmla="*/ 8 h 22"/>
                <a:gd name="T2" fmla="*/ 32 w 32"/>
                <a:gd name="T3" fmla="*/ 8 h 22"/>
                <a:gd name="T4" fmla="*/ 29 w 32"/>
                <a:gd name="T5" fmla="*/ 18 h 22"/>
                <a:gd name="T6" fmla="*/ 29 w 32"/>
                <a:gd name="T7" fmla="*/ 18 h 22"/>
                <a:gd name="T8" fmla="*/ 19 w 32"/>
                <a:gd name="T9" fmla="*/ 22 h 22"/>
                <a:gd name="T10" fmla="*/ 18 w 32"/>
                <a:gd name="T11" fmla="*/ 21 h 22"/>
                <a:gd name="T12" fmla="*/ 12 w 32"/>
                <a:gd name="T13" fmla="*/ 17 h 22"/>
                <a:gd name="T14" fmla="*/ 0 w 32"/>
                <a:gd name="T15" fmla="*/ 11 h 22"/>
                <a:gd name="T16" fmla="*/ 0 w 32"/>
                <a:gd name="T17" fmla="*/ 10 h 22"/>
                <a:gd name="T18" fmla="*/ 25 w 32"/>
                <a:gd name="T19" fmla="*/ 0 h 22"/>
                <a:gd name="T20" fmla="*/ 32 w 32"/>
                <a:gd name="T2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22">
                  <a:moveTo>
                    <a:pt x="32" y="8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0" y="13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7"/>
                    <a:pt x="21" y="18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5" y="19"/>
                    <a:pt x="12" y="17"/>
                  </a:cubicBezTo>
                  <a:cubicBezTo>
                    <a:pt x="9" y="14"/>
                    <a:pt x="1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9"/>
                    <a:pt x="16" y="6"/>
                    <a:pt x="25" y="0"/>
                  </a:cubicBezTo>
                  <a:cubicBezTo>
                    <a:pt x="25" y="0"/>
                    <a:pt x="27" y="3"/>
                    <a:pt x="32" y="8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6" name="Freeform 269"/>
            <p:cNvSpPr/>
            <p:nvPr/>
          </p:nvSpPr>
          <p:spPr bwMode="auto">
            <a:xfrm>
              <a:off x="2174876" y="4576763"/>
              <a:ext cx="131763" cy="136525"/>
            </a:xfrm>
            <a:custGeom>
              <a:avLst/>
              <a:gdLst>
                <a:gd name="T0" fmla="*/ 38 w 47"/>
                <a:gd name="T1" fmla="*/ 9 h 49"/>
                <a:gd name="T2" fmla="*/ 44 w 47"/>
                <a:gd name="T3" fmla="*/ 13 h 49"/>
                <a:gd name="T4" fmla="*/ 45 w 47"/>
                <a:gd name="T5" fmla="*/ 14 h 49"/>
                <a:gd name="T6" fmla="*/ 44 w 47"/>
                <a:gd name="T7" fmla="*/ 16 h 49"/>
                <a:gd name="T8" fmla="*/ 47 w 47"/>
                <a:gd name="T9" fmla="*/ 24 h 49"/>
                <a:gd name="T10" fmla="*/ 47 w 47"/>
                <a:gd name="T11" fmla="*/ 26 h 49"/>
                <a:gd name="T12" fmla="*/ 32 w 47"/>
                <a:gd name="T13" fmla="*/ 45 h 49"/>
                <a:gd name="T14" fmla="*/ 7 w 47"/>
                <a:gd name="T15" fmla="*/ 12 h 49"/>
                <a:gd name="T16" fmla="*/ 38 w 47"/>
                <a:gd name="T17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9">
                  <a:moveTo>
                    <a:pt x="38" y="9"/>
                  </a:moveTo>
                  <a:cubicBezTo>
                    <a:pt x="41" y="11"/>
                    <a:pt x="44" y="13"/>
                    <a:pt x="44" y="13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5"/>
                    <a:pt x="44" y="15"/>
                    <a:pt x="44" y="16"/>
                  </a:cubicBezTo>
                  <a:cubicBezTo>
                    <a:pt x="44" y="20"/>
                    <a:pt x="45" y="22"/>
                    <a:pt x="47" y="24"/>
                  </a:cubicBezTo>
                  <a:cubicBezTo>
                    <a:pt x="47" y="24"/>
                    <a:pt x="47" y="25"/>
                    <a:pt x="47" y="26"/>
                  </a:cubicBezTo>
                  <a:cubicBezTo>
                    <a:pt x="47" y="31"/>
                    <a:pt x="45" y="41"/>
                    <a:pt x="32" y="45"/>
                  </a:cubicBezTo>
                  <a:cubicBezTo>
                    <a:pt x="20" y="49"/>
                    <a:pt x="0" y="22"/>
                    <a:pt x="7" y="12"/>
                  </a:cubicBezTo>
                  <a:cubicBezTo>
                    <a:pt x="15" y="0"/>
                    <a:pt x="29" y="5"/>
                    <a:pt x="38" y="9"/>
                  </a:cubicBezTo>
                  <a:close/>
                </a:path>
              </a:pathLst>
            </a:custGeom>
            <a:solidFill>
              <a:srgbClr val="004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7" name="Freeform 270"/>
            <p:cNvSpPr/>
            <p:nvPr/>
          </p:nvSpPr>
          <p:spPr bwMode="auto">
            <a:xfrm>
              <a:off x="2160588" y="4054475"/>
              <a:ext cx="109538" cy="347663"/>
            </a:xfrm>
            <a:custGeom>
              <a:avLst/>
              <a:gdLst>
                <a:gd name="T0" fmla="*/ 39 w 39"/>
                <a:gd name="T1" fmla="*/ 117 h 124"/>
                <a:gd name="T2" fmla="*/ 33 w 39"/>
                <a:gd name="T3" fmla="*/ 123 h 124"/>
                <a:gd name="T4" fmla="*/ 31 w 39"/>
                <a:gd name="T5" fmla="*/ 124 h 124"/>
                <a:gd name="T6" fmla="*/ 20 w 39"/>
                <a:gd name="T7" fmla="*/ 118 h 124"/>
                <a:gd name="T8" fmla="*/ 21 w 39"/>
                <a:gd name="T9" fmla="*/ 117 h 124"/>
                <a:gd name="T10" fmla="*/ 3 w 39"/>
                <a:gd name="T11" fmla="*/ 65 h 124"/>
                <a:gd name="T12" fmla="*/ 11 w 39"/>
                <a:gd name="T13" fmla="*/ 0 h 124"/>
                <a:gd name="T14" fmla="*/ 39 w 39"/>
                <a:gd name="T15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24">
                  <a:moveTo>
                    <a:pt x="39" y="117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28" y="122"/>
                    <a:pt x="25" y="120"/>
                    <a:pt x="20" y="118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7"/>
                    <a:pt x="5" y="91"/>
                    <a:pt x="3" y="65"/>
                  </a:cubicBezTo>
                  <a:cubicBezTo>
                    <a:pt x="0" y="18"/>
                    <a:pt x="11" y="0"/>
                    <a:pt x="11" y="0"/>
                  </a:cubicBezTo>
                  <a:cubicBezTo>
                    <a:pt x="11" y="0"/>
                    <a:pt x="17" y="58"/>
                    <a:pt x="39" y="117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8" name="Freeform 271"/>
            <p:cNvSpPr/>
            <p:nvPr/>
          </p:nvSpPr>
          <p:spPr bwMode="auto">
            <a:xfrm>
              <a:off x="1816101" y="5719763"/>
              <a:ext cx="398463" cy="384175"/>
            </a:xfrm>
            <a:custGeom>
              <a:avLst/>
              <a:gdLst>
                <a:gd name="T0" fmla="*/ 42 w 142"/>
                <a:gd name="T1" fmla="*/ 21 h 137"/>
                <a:gd name="T2" fmla="*/ 48 w 142"/>
                <a:gd name="T3" fmla="*/ 16 h 137"/>
                <a:gd name="T4" fmla="*/ 69 w 142"/>
                <a:gd name="T5" fmla="*/ 1 h 137"/>
                <a:gd name="T6" fmla="*/ 71 w 142"/>
                <a:gd name="T7" fmla="*/ 1 h 137"/>
                <a:gd name="T8" fmla="*/ 142 w 142"/>
                <a:gd name="T9" fmla="*/ 34 h 137"/>
                <a:gd name="T10" fmla="*/ 107 w 142"/>
                <a:gd name="T11" fmla="*/ 118 h 137"/>
                <a:gd name="T12" fmla="*/ 106 w 142"/>
                <a:gd name="T13" fmla="*/ 119 h 137"/>
                <a:gd name="T14" fmla="*/ 100 w 142"/>
                <a:gd name="T15" fmla="*/ 117 h 137"/>
                <a:gd name="T16" fmla="*/ 115 w 142"/>
                <a:gd name="T17" fmla="*/ 70 h 137"/>
                <a:gd name="T18" fmla="*/ 105 w 142"/>
                <a:gd name="T19" fmla="*/ 62 h 137"/>
                <a:gd name="T20" fmla="*/ 84 w 142"/>
                <a:gd name="T21" fmla="*/ 112 h 137"/>
                <a:gd name="T22" fmla="*/ 84 w 142"/>
                <a:gd name="T23" fmla="*/ 112 h 137"/>
                <a:gd name="T24" fmla="*/ 76 w 142"/>
                <a:gd name="T25" fmla="*/ 110 h 137"/>
                <a:gd name="T26" fmla="*/ 98 w 142"/>
                <a:gd name="T27" fmla="*/ 58 h 137"/>
                <a:gd name="T28" fmla="*/ 84 w 142"/>
                <a:gd name="T29" fmla="*/ 48 h 137"/>
                <a:gd name="T30" fmla="*/ 60 w 142"/>
                <a:gd name="T31" fmla="*/ 103 h 137"/>
                <a:gd name="T32" fmla="*/ 2 w 142"/>
                <a:gd name="T33" fmla="*/ 113 h 137"/>
                <a:gd name="T34" fmla="*/ 0 w 142"/>
                <a:gd name="T35" fmla="*/ 98 h 137"/>
                <a:gd name="T36" fmla="*/ 8 w 142"/>
                <a:gd name="T37" fmla="*/ 69 h 137"/>
                <a:gd name="T38" fmla="*/ 20 w 142"/>
                <a:gd name="T39" fmla="*/ 48 h 137"/>
                <a:gd name="T40" fmla="*/ 25 w 142"/>
                <a:gd name="T41" fmla="*/ 41 h 137"/>
                <a:gd name="T42" fmla="*/ 42 w 142"/>
                <a:gd name="T4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37">
                  <a:moveTo>
                    <a:pt x="42" y="21"/>
                  </a:moveTo>
                  <a:cubicBezTo>
                    <a:pt x="44" y="19"/>
                    <a:pt x="46" y="18"/>
                    <a:pt x="48" y="16"/>
                  </a:cubicBezTo>
                  <a:cubicBezTo>
                    <a:pt x="56" y="8"/>
                    <a:pt x="64" y="3"/>
                    <a:pt x="69" y="1"/>
                  </a:cubicBezTo>
                  <a:cubicBezTo>
                    <a:pt x="70" y="1"/>
                    <a:pt x="70" y="1"/>
                    <a:pt x="71" y="1"/>
                  </a:cubicBezTo>
                  <a:cubicBezTo>
                    <a:pt x="84" y="0"/>
                    <a:pt x="98" y="33"/>
                    <a:pt x="142" y="34"/>
                  </a:cubicBezTo>
                  <a:cubicBezTo>
                    <a:pt x="141" y="36"/>
                    <a:pt x="111" y="78"/>
                    <a:pt x="107" y="118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104" y="118"/>
                    <a:pt x="102" y="118"/>
                    <a:pt x="100" y="117"/>
                  </a:cubicBezTo>
                  <a:cubicBezTo>
                    <a:pt x="103" y="95"/>
                    <a:pt x="113" y="76"/>
                    <a:pt x="115" y="70"/>
                  </a:cubicBezTo>
                  <a:cubicBezTo>
                    <a:pt x="117" y="64"/>
                    <a:pt x="115" y="55"/>
                    <a:pt x="105" y="62"/>
                  </a:cubicBezTo>
                  <a:cubicBezTo>
                    <a:pt x="93" y="70"/>
                    <a:pt x="84" y="112"/>
                    <a:pt x="84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1" y="111"/>
                    <a:pt x="79" y="110"/>
                    <a:pt x="76" y="110"/>
                  </a:cubicBezTo>
                  <a:cubicBezTo>
                    <a:pt x="81" y="85"/>
                    <a:pt x="96" y="65"/>
                    <a:pt x="98" y="58"/>
                  </a:cubicBezTo>
                  <a:cubicBezTo>
                    <a:pt x="100" y="52"/>
                    <a:pt x="95" y="41"/>
                    <a:pt x="84" y="48"/>
                  </a:cubicBezTo>
                  <a:cubicBezTo>
                    <a:pt x="70" y="57"/>
                    <a:pt x="60" y="103"/>
                    <a:pt x="60" y="103"/>
                  </a:cubicBezTo>
                  <a:cubicBezTo>
                    <a:pt x="60" y="103"/>
                    <a:pt x="9" y="137"/>
                    <a:pt x="2" y="113"/>
                  </a:cubicBezTo>
                  <a:cubicBezTo>
                    <a:pt x="1" y="108"/>
                    <a:pt x="0" y="103"/>
                    <a:pt x="0" y="98"/>
                  </a:cubicBezTo>
                  <a:cubicBezTo>
                    <a:pt x="0" y="89"/>
                    <a:pt x="3" y="78"/>
                    <a:pt x="8" y="69"/>
                  </a:cubicBezTo>
                  <a:cubicBezTo>
                    <a:pt x="11" y="61"/>
                    <a:pt x="15" y="54"/>
                    <a:pt x="20" y="48"/>
                  </a:cubicBezTo>
                  <a:cubicBezTo>
                    <a:pt x="22" y="45"/>
                    <a:pt x="23" y="43"/>
                    <a:pt x="25" y="41"/>
                  </a:cubicBezTo>
                  <a:cubicBezTo>
                    <a:pt x="30" y="34"/>
                    <a:pt x="36" y="27"/>
                    <a:pt x="42" y="21"/>
                  </a:cubicBezTo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9" name="Freeform 272"/>
            <p:cNvSpPr/>
            <p:nvPr/>
          </p:nvSpPr>
          <p:spPr bwMode="auto">
            <a:xfrm>
              <a:off x="1933576" y="5689600"/>
              <a:ext cx="50800" cy="50800"/>
            </a:xfrm>
            <a:custGeom>
              <a:avLst/>
              <a:gdLst>
                <a:gd name="T0" fmla="*/ 18 w 18"/>
                <a:gd name="T1" fmla="*/ 8 h 18"/>
                <a:gd name="T2" fmla="*/ 8 w 18"/>
                <a:gd name="T3" fmla="*/ 0 h 18"/>
                <a:gd name="T4" fmla="*/ 0 w 18"/>
                <a:gd name="T5" fmla="*/ 10 h 18"/>
                <a:gd name="T6" fmla="*/ 7 w 18"/>
                <a:gd name="T7" fmla="*/ 18 h 18"/>
                <a:gd name="T8" fmla="*/ 17 w 18"/>
                <a:gd name="T9" fmla="*/ 13 h 18"/>
                <a:gd name="T10" fmla="*/ 18 w 18"/>
                <a:gd name="T1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3" y="1"/>
                    <a:pt x="0" y="5"/>
                    <a:pt x="0" y="10"/>
                  </a:cubicBezTo>
                  <a:cubicBezTo>
                    <a:pt x="1" y="14"/>
                    <a:pt x="4" y="17"/>
                    <a:pt x="7" y="18"/>
                  </a:cubicBezTo>
                  <a:cubicBezTo>
                    <a:pt x="10" y="16"/>
                    <a:pt x="14" y="14"/>
                    <a:pt x="17" y="13"/>
                  </a:cubicBezTo>
                  <a:cubicBezTo>
                    <a:pt x="17" y="11"/>
                    <a:pt x="18" y="10"/>
                    <a:pt x="18" y="8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0" name="Freeform 273"/>
            <p:cNvSpPr/>
            <p:nvPr/>
          </p:nvSpPr>
          <p:spPr bwMode="auto">
            <a:xfrm>
              <a:off x="1860551" y="5759450"/>
              <a:ext cx="46038" cy="47625"/>
            </a:xfrm>
            <a:custGeom>
              <a:avLst/>
              <a:gdLst>
                <a:gd name="T0" fmla="*/ 16 w 16"/>
                <a:gd name="T1" fmla="*/ 5 h 17"/>
                <a:gd name="T2" fmla="*/ 8 w 16"/>
                <a:gd name="T3" fmla="*/ 1 h 17"/>
                <a:gd name="T4" fmla="*/ 0 w 16"/>
                <a:gd name="T5" fmla="*/ 10 h 17"/>
                <a:gd name="T6" fmla="*/ 5 w 16"/>
                <a:gd name="T7" fmla="*/ 17 h 17"/>
                <a:gd name="T8" fmla="*/ 16 w 16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6" y="5"/>
                  </a:moveTo>
                  <a:cubicBezTo>
                    <a:pt x="15" y="2"/>
                    <a:pt x="11" y="0"/>
                    <a:pt x="8" y="1"/>
                  </a:cubicBezTo>
                  <a:cubicBezTo>
                    <a:pt x="3" y="1"/>
                    <a:pt x="0" y="5"/>
                    <a:pt x="0" y="10"/>
                  </a:cubicBezTo>
                  <a:cubicBezTo>
                    <a:pt x="0" y="13"/>
                    <a:pt x="2" y="16"/>
                    <a:pt x="5" y="17"/>
                  </a:cubicBezTo>
                  <a:cubicBezTo>
                    <a:pt x="8" y="13"/>
                    <a:pt x="12" y="9"/>
                    <a:pt x="16" y="5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1" name="Freeform 274"/>
            <p:cNvSpPr/>
            <p:nvPr/>
          </p:nvSpPr>
          <p:spPr bwMode="auto">
            <a:xfrm>
              <a:off x="1800226" y="5840413"/>
              <a:ext cx="44450" cy="50800"/>
            </a:xfrm>
            <a:custGeom>
              <a:avLst/>
              <a:gdLst>
                <a:gd name="T0" fmla="*/ 8 w 16"/>
                <a:gd name="T1" fmla="*/ 0 h 18"/>
                <a:gd name="T2" fmla="*/ 0 w 16"/>
                <a:gd name="T3" fmla="*/ 10 h 18"/>
                <a:gd name="T4" fmla="*/ 9 w 16"/>
                <a:gd name="T5" fmla="*/ 17 h 18"/>
                <a:gd name="T6" fmla="*/ 16 w 16"/>
                <a:gd name="T7" fmla="*/ 4 h 18"/>
                <a:gd name="T8" fmla="*/ 8 w 1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8" y="0"/>
                  </a:moveTo>
                  <a:cubicBezTo>
                    <a:pt x="3" y="1"/>
                    <a:pt x="0" y="5"/>
                    <a:pt x="0" y="10"/>
                  </a:cubicBezTo>
                  <a:cubicBezTo>
                    <a:pt x="1" y="14"/>
                    <a:pt x="5" y="18"/>
                    <a:pt x="9" y="17"/>
                  </a:cubicBezTo>
                  <a:cubicBezTo>
                    <a:pt x="11" y="13"/>
                    <a:pt x="14" y="8"/>
                    <a:pt x="16" y="4"/>
                  </a:cubicBezTo>
                  <a:cubicBezTo>
                    <a:pt x="14" y="1"/>
                    <a:pt x="11" y="0"/>
                    <a:pt x="8" y="0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2" name="Freeform 275"/>
            <p:cNvSpPr/>
            <p:nvPr/>
          </p:nvSpPr>
          <p:spPr bwMode="auto">
            <a:xfrm>
              <a:off x="1760538" y="5930900"/>
              <a:ext cx="47625" cy="50800"/>
            </a:xfrm>
            <a:custGeom>
              <a:avLst/>
              <a:gdLst>
                <a:gd name="T0" fmla="*/ 9 w 17"/>
                <a:gd name="T1" fmla="*/ 0 h 18"/>
                <a:gd name="T2" fmla="*/ 1 w 17"/>
                <a:gd name="T3" fmla="*/ 10 h 18"/>
                <a:gd name="T4" fmla="*/ 10 w 17"/>
                <a:gd name="T5" fmla="*/ 18 h 18"/>
                <a:gd name="T6" fmla="*/ 14 w 17"/>
                <a:gd name="T7" fmla="*/ 16 h 18"/>
                <a:gd name="T8" fmla="*/ 17 w 17"/>
                <a:gd name="T9" fmla="*/ 4 h 18"/>
                <a:gd name="T10" fmla="*/ 9 w 17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9" y="0"/>
                  </a:moveTo>
                  <a:cubicBezTo>
                    <a:pt x="4" y="1"/>
                    <a:pt x="0" y="5"/>
                    <a:pt x="1" y="10"/>
                  </a:cubicBezTo>
                  <a:cubicBezTo>
                    <a:pt x="1" y="15"/>
                    <a:pt x="6" y="18"/>
                    <a:pt x="10" y="18"/>
                  </a:cubicBezTo>
                  <a:cubicBezTo>
                    <a:pt x="12" y="18"/>
                    <a:pt x="13" y="17"/>
                    <a:pt x="14" y="16"/>
                  </a:cubicBezTo>
                  <a:cubicBezTo>
                    <a:pt x="15" y="12"/>
                    <a:pt x="16" y="8"/>
                    <a:pt x="17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solidFill>
              <a:srgbClr val="88A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3" name="Freeform 276"/>
            <p:cNvSpPr/>
            <p:nvPr/>
          </p:nvSpPr>
          <p:spPr bwMode="auto">
            <a:xfrm>
              <a:off x="1735138" y="5905500"/>
              <a:ext cx="80963" cy="103188"/>
            </a:xfrm>
            <a:custGeom>
              <a:avLst/>
              <a:gdLst>
                <a:gd name="T0" fmla="*/ 24 w 29"/>
                <a:gd name="T1" fmla="*/ 1 h 37"/>
                <a:gd name="T2" fmla="*/ 17 w 29"/>
                <a:gd name="T3" fmla="*/ 1 h 37"/>
                <a:gd name="T4" fmla="*/ 1 w 29"/>
                <a:gd name="T5" fmla="*/ 20 h 37"/>
                <a:gd name="T6" fmla="*/ 20 w 29"/>
                <a:gd name="T7" fmla="*/ 36 h 37"/>
                <a:gd name="T8" fmla="*/ 22 w 29"/>
                <a:gd name="T9" fmla="*/ 35 h 37"/>
                <a:gd name="T10" fmla="*/ 23 w 29"/>
                <a:gd name="T11" fmla="*/ 25 h 37"/>
                <a:gd name="T12" fmla="*/ 19 w 29"/>
                <a:gd name="T13" fmla="*/ 27 h 37"/>
                <a:gd name="T14" fmla="*/ 10 w 29"/>
                <a:gd name="T15" fmla="*/ 19 h 37"/>
                <a:gd name="T16" fmla="*/ 18 w 29"/>
                <a:gd name="T17" fmla="*/ 9 h 37"/>
                <a:gd name="T18" fmla="*/ 26 w 29"/>
                <a:gd name="T19" fmla="*/ 13 h 37"/>
                <a:gd name="T20" fmla="*/ 29 w 29"/>
                <a:gd name="T21" fmla="*/ 3 h 37"/>
                <a:gd name="T22" fmla="*/ 27 w 29"/>
                <a:gd name="T23" fmla="*/ 3 h 37"/>
                <a:gd name="T24" fmla="*/ 24 w 29"/>
                <a:gd name="T2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37">
                  <a:moveTo>
                    <a:pt x="24" y="1"/>
                  </a:moveTo>
                  <a:cubicBezTo>
                    <a:pt x="22" y="1"/>
                    <a:pt x="19" y="0"/>
                    <a:pt x="17" y="1"/>
                  </a:cubicBezTo>
                  <a:cubicBezTo>
                    <a:pt x="7" y="2"/>
                    <a:pt x="0" y="10"/>
                    <a:pt x="1" y="20"/>
                  </a:cubicBezTo>
                  <a:cubicBezTo>
                    <a:pt x="2" y="29"/>
                    <a:pt x="11" y="37"/>
                    <a:pt x="20" y="36"/>
                  </a:cubicBezTo>
                  <a:cubicBezTo>
                    <a:pt x="21" y="36"/>
                    <a:pt x="21" y="36"/>
                    <a:pt x="22" y="35"/>
                  </a:cubicBezTo>
                  <a:cubicBezTo>
                    <a:pt x="22" y="32"/>
                    <a:pt x="23" y="29"/>
                    <a:pt x="23" y="25"/>
                  </a:cubicBezTo>
                  <a:cubicBezTo>
                    <a:pt x="22" y="26"/>
                    <a:pt x="21" y="27"/>
                    <a:pt x="19" y="27"/>
                  </a:cubicBezTo>
                  <a:cubicBezTo>
                    <a:pt x="15" y="27"/>
                    <a:pt x="10" y="24"/>
                    <a:pt x="10" y="19"/>
                  </a:cubicBezTo>
                  <a:cubicBezTo>
                    <a:pt x="9" y="14"/>
                    <a:pt x="13" y="10"/>
                    <a:pt x="18" y="9"/>
                  </a:cubicBezTo>
                  <a:cubicBezTo>
                    <a:pt x="21" y="9"/>
                    <a:pt x="24" y="11"/>
                    <a:pt x="26" y="13"/>
                  </a:cubicBezTo>
                  <a:cubicBezTo>
                    <a:pt x="27" y="10"/>
                    <a:pt x="28" y="6"/>
                    <a:pt x="29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6" y="2"/>
                    <a:pt x="25" y="2"/>
                    <a:pt x="24" y="1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4" name="Freeform 277"/>
            <p:cNvSpPr/>
            <p:nvPr/>
          </p:nvSpPr>
          <p:spPr bwMode="auto">
            <a:xfrm>
              <a:off x="1771651" y="5815013"/>
              <a:ext cx="87313" cy="98425"/>
            </a:xfrm>
            <a:custGeom>
              <a:avLst/>
              <a:gdLst>
                <a:gd name="T0" fmla="*/ 17 w 31"/>
                <a:gd name="T1" fmla="*/ 0 h 35"/>
                <a:gd name="T2" fmla="*/ 1 w 31"/>
                <a:gd name="T3" fmla="*/ 19 h 35"/>
                <a:gd name="T4" fmla="*/ 11 w 31"/>
                <a:gd name="T5" fmla="*/ 33 h 35"/>
                <a:gd name="T6" fmla="*/ 14 w 31"/>
                <a:gd name="T7" fmla="*/ 35 h 35"/>
                <a:gd name="T8" fmla="*/ 16 w 31"/>
                <a:gd name="T9" fmla="*/ 35 h 35"/>
                <a:gd name="T10" fmla="*/ 19 w 31"/>
                <a:gd name="T11" fmla="*/ 26 h 35"/>
                <a:gd name="T12" fmla="*/ 10 w 31"/>
                <a:gd name="T13" fmla="*/ 19 h 35"/>
                <a:gd name="T14" fmla="*/ 18 w 31"/>
                <a:gd name="T15" fmla="*/ 9 h 35"/>
                <a:gd name="T16" fmla="*/ 26 w 31"/>
                <a:gd name="T17" fmla="*/ 13 h 35"/>
                <a:gd name="T18" fmla="*/ 31 w 31"/>
                <a:gd name="T19" fmla="*/ 5 h 35"/>
                <a:gd name="T20" fmla="*/ 17 w 31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5">
                  <a:moveTo>
                    <a:pt x="17" y="0"/>
                  </a:moveTo>
                  <a:cubicBezTo>
                    <a:pt x="8" y="1"/>
                    <a:pt x="0" y="10"/>
                    <a:pt x="1" y="19"/>
                  </a:cubicBezTo>
                  <a:cubicBezTo>
                    <a:pt x="2" y="26"/>
                    <a:pt x="6" y="31"/>
                    <a:pt x="11" y="33"/>
                  </a:cubicBezTo>
                  <a:cubicBezTo>
                    <a:pt x="12" y="34"/>
                    <a:pt x="13" y="34"/>
                    <a:pt x="14" y="35"/>
                  </a:cubicBezTo>
                  <a:cubicBezTo>
                    <a:pt x="15" y="35"/>
                    <a:pt x="15" y="35"/>
                    <a:pt x="16" y="35"/>
                  </a:cubicBezTo>
                  <a:cubicBezTo>
                    <a:pt x="17" y="32"/>
                    <a:pt x="18" y="29"/>
                    <a:pt x="19" y="26"/>
                  </a:cubicBezTo>
                  <a:cubicBezTo>
                    <a:pt x="15" y="27"/>
                    <a:pt x="11" y="23"/>
                    <a:pt x="10" y="19"/>
                  </a:cubicBezTo>
                  <a:cubicBezTo>
                    <a:pt x="10" y="14"/>
                    <a:pt x="13" y="10"/>
                    <a:pt x="18" y="9"/>
                  </a:cubicBezTo>
                  <a:cubicBezTo>
                    <a:pt x="21" y="9"/>
                    <a:pt x="24" y="10"/>
                    <a:pt x="26" y="13"/>
                  </a:cubicBezTo>
                  <a:cubicBezTo>
                    <a:pt x="28" y="10"/>
                    <a:pt x="29" y="8"/>
                    <a:pt x="31" y="5"/>
                  </a:cubicBezTo>
                  <a:cubicBezTo>
                    <a:pt x="27" y="2"/>
                    <a:pt x="23" y="0"/>
                    <a:pt x="17" y="0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5" name="Freeform 278"/>
            <p:cNvSpPr/>
            <p:nvPr/>
          </p:nvSpPr>
          <p:spPr bwMode="auto">
            <a:xfrm>
              <a:off x="1833563" y="5734050"/>
              <a:ext cx="92075" cy="92075"/>
            </a:xfrm>
            <a:custGeom>
              <a:avLst/>
              <a:gdLst>
                <a:gd name="T0" fmla="*/ 10 w 33"/>
                <a:gd name="T1" fmla="*/ 19 h 33"/>
                <a:gd name="T2" fmla="*/ 18 w 33"/>
                <a:gd name="T3" fmla="*/ 10 h 33"/>
                <a:gd name="T4" fmla="*/ 26 w 33"/>
                <a:gd name="T5" fmla="*/ 14 h 33"/>
                <a:gd name="T6" fmla="*/ 33 w 33"/>
                <a:gd name="T7" fmla="*/ 8 h 33"/>
                <a:gd name="T8" fmla="*/ 17 w 33"/>
                <a:gd name="T9" fmla="*/ 1 h 33"/>
                <a:gd name="T10" fmla="*/ 1 w 33"/>
                <a:gd name="T11" fmla="*/ 20 h 33"/>
                <a:gd name="T12" fmla="*/ 10 w 33"/>
                <a:gd name="T13" fmla="*/ 33 h 33"/>
                <a:gd name="T14" fmla="*/ 15 w 33"/>
                <a:gd name="T15" fmla="*/ 26 h 33"/>
                <a:gd name="T16" fmla="*/ 10 w 33"/>
                <a:gd name="T1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10" y="19"/>
                  </a:moveTo>
                  <a:cubicBezTo>
                    <a:pt x="10" y="14"/>
                    <a:pt x="13" y="10"/>
                    <a:pt x="18" y="10"/>
                  </a:cubicBezTo>
                  <a:cubicBezTo>
                    <a:pt x="21" y="9"/>
                    <a:pt x="25" y="11"/>
                    <a:pt x="26" y="14"/>
                  </a:cubicBezTo>
                  <a:cubicBezTo>
                    <a:pt x="28" y="12"/>
                    <a:pt x="31" y="10"/>
                    <a:pt x="33" y="8"/>
                  </a:cubicBezTo>
                  <a:cubicBezTo>
                    <a:pt x="30" y="3"/>
                    <a:pt x="24" y="0"/>
                    <a:pt x="17" y="1"/>
                  </a:cubicBezTo>
                  <a:cubicBezTo>
                    <a:pt x="7" y="2"/>
                    <a:pt x="0" y="10"/>
                    <a:pt x="1" y="20"/>
                  </a:cubicBezTo>
                  <a:cubicBezTo>
                    <a:pt x="2" y="26"/>
                    <a:pt x="5" y="31"/>
                    <a:pt x="10" y="33"/>
                  </a:cubicBezTo>
                  <a:cubicBezTo>
                    <a:pt x="11" y="31"/>
                    <a:pt x="13" y="28"/>
                    <a:pt x="15" y="26"/>
                  </a:cubicBezTo>
                  <a:cubicBezTo>
                    <a:pt x="12" y="25"/>
                    <a:pt x="10" y="22"/>
                    <a:pt x="10" y="19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6" name="Freeform 279"/>
            <p:cNvSpPr/>
            <p:nvPr/>
          </p:nvSpPr>
          <p:spPr bwMode="auto">
            <a:xfrm>
              <a:off x="1906588" y="5664200"/>
              <a:ext cx="100013" cy="92075"/>
            </a:xfrm>
            <a:custGeom>
              <a:avLst/>
              <a:gdLst>
                <a:gd name="T0" fmla="*/ 10 w 36"/>
                <a:gd name="T1" fmla="*/ 19 h 33"/>
                <a:gd name="T2" fmla="*/ 18 w 36"/>
                <a:gd name="T3" fmla="*/ 9 h 33"/>
                <a:gd name="T4" fmla="*/ 28 w 36"/>
                <a:gd name="T5" fmla="*/ 17 h 33"/>
                <a:gd name="T6" fmla="*/ 27 w 36"/>
                <a:gd name="T7" fmla="*/ 22 h 33"/>
                <a:gd name="T8" fmla="*/ 36 w 36"/>
                <a:gd name="T9" fmla="*/ 18 h 33"/>
                <a:gd name="T10" fmla="*/ 36 w 36"/>
                <a:gd name="T11" fmla="*/ 17 h 33"/>
                <a:gd name="T12" fmla="*/ 17 w 36"/>
                <a:gd name="T13" fmla="*/ 1 h 33"/>
                <a:gd name="T14" fmla="*/ 1 w 36"/>
                <a:gd name="T15" fmla="*/ 20 h 33"/>
                <a:gd name="T16" fmla="*/ 8 w 36"/>
                <a:gd name="T17" fmla="*/ 33 h 33"/>
                <a:gd name="T18" fmla="*/ 17 w 36"/>
                <a:gd name="T19" fmla="*/ 27 h 33"/>
                <a:gd name="T20" fmla="*/ 10 w 36"/>
                <a:gd name="T21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10" y="19"/>
                  </a:moveTo>
                  <a:cubicBezTo>
                    <a:pt x="10" y="14"/>
                    <a:pt x="13" y="10"/>
                    <a:pt x="18" y="9"/>
                  </a:cubicBezTo>
                  <a:cubicBezTo>
                    <a:pt x="23" y="9"/>
                    <a:pt x="27" y="12"/>
                    <a:pt x="28" y="17"/>
                  </a:cubicBezTo>
                  <a:cubicBezTo>
                    <a:pt x="28" y="19"/>
                    <a:pt x="27" y="20"/>
                    <a:pt x="27" y="22"/>
                  </a:cubicBezTo>
                  <a:cubicBezTo>
                    <a:pt x="30" y="20"/>
                    <a:pt x="33" y="19"/>
                    <a:pt x="36" y="1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8"/>
                    <a:pt x="27" y="0"/>
                    <a:pt x="17" y="1"/>
                  </a:cubicBezTo>
                  <a:cubicBezTo>
                    <a:pt x="8" y="2"/>
                    <a:pt x="0" y="11"/>
                    <a:pt x="1" y="20"/>
                  </a:cubicBezTo>
                  <a:cubicBezTo>
                    <a:pt x="2" y="25"/>
                    <a:pt x="4" y="30"/>
                    <a:pt x="8" y="33"/>
                  </a:cubicBezTo>
                  <a:cubicBezTo>
                    <a:pt x="11" y="31"/>
                    <a:pt x="14" y="28"/>
                    <a:pt x="17" y="27"/>
                  </a:cubicBezTo>
                  <a:cubicBezTo>
                    <a:pt x="14" y="26"/>
                    <a:pt x="11" y="23"/>
                    <a:pt x="10" y="19"/>
                  </a:cubicBezTo>
                </a:path>
              </a:pathLst>
            </a:custGeom>
            <a:solidFill>
              <a:srgbClr val="474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7" name="Freeform 280"/>
            <p:cNvSpPr>
              <a:spLocks noEditPoints="1"/>
            </p:cNvSpPr>
            <p:nvPr/>
          </p:nvSpPr>
          <p:spPr bwMode="auto">
            <a:xfrm>
              <a:off x="1824038" y="5851525"/>
              <a:ext cx="47625" cy="61913"/>
            </a:xfrm>
            <a:custGeom>
              <a:avLst/>
              <a:gdLst>
                <a:gd name="T0" fmla="*/ 0 w 17"/>
                <a:gd name="T1" fmla="*/ 22 h 22"/>
                <a:gd name="T2" fmla="*/ 0 w 17"/>
                <a:gd name="T3" fmla="*/ 22 h 22"/>
                <a:gd name="T4" fmla="*/ 0 w 17"/>
                <a:gd name="T5" fmla="*/ 22 h 22"/>
                <a:gd name="T6" fmla="*/ 0 w 17"/>
                <a:gd name="T7" fmla="*/ 22 h 22"/>
                <a:gd name="T8" fmla="*/ 5 w 17"/>
                <a:gd name="T9" fmla="*/ 22 h 22"/>
                <a:gd name="T10" fmla="*/ 2 w 17"/>
                <a:gd name="T11" fmla="*/ 22 h 22"/>
                <a:gd name="T12" fmla="*/ 0 w 17"/>
                <a:gd name="T13" fmla="*/ 22 h 22"/>
                <a:gd name="T14" fmla="*/ 2 w 17"/>
                <a:gd name="T15" fmla="*/ 22 h 22"/>
                <a:gd name="T16" fmla="*/ 5 w 17"/>
                <a:gd name="T17" fmla="*/ 22 h 22"/>
                <a:gd name="T18" fmla="*/ 5 w 17"/>
                <a:gd name="T19" fmla="*/ 22 h 22"/>
                <a:gd name="T20" fmla="*/ 1 w 17"/>
                <a:gd name="T21" fmla="*/ 13 h 22"/>
                <a:gd name="T22" fmla="*/ 0 w 17"/>
                <a:gd name="T23" fmla="*/ 13 h 22"/>
                <a:gd name="T24" fmla="*/ 0 w 17"/>
                <a:gd name="T25" fmla="*/ 13 h 22"/>
                <a:gd name="T26" fmla="*/ 1 w 17"/>
                <a:gd name="T27" fmla="*/ 13 h 22"/>
                <a:gd name="T28" fmla="*/ 17 w 17"/>
                <a:gd name="T29" fmla="*/ 1 h 22"/>
                <a:gd name="T30" fmla="*/ 17 w 17"/>
                <a:gd name="T31" fmla="*/ 1 h 22"/>
                <a:gd name="T32" fmla="*/ 17 w 17"/>
                <a:gd name="T33" fmla="*/ 1 h 22"/>
                <a:gd name="T34" fmla="*/ 17 w 17"/>
                <a:gd name="T35" fmla="*/ 1 h 22"/>
                <a:gd name="T36" fmla="*/ 17 w 17"/>
                <a:gd name="T37" fmla="*/ 0 h 22"/>
                <a:gd name="T38" fmla="*/ 17 w 17"/>
                <a:gd name="T39" fmla="*/ 1 h 22"/>
                <a:gd name="T40" fmla="*/ 17 w 17"/>
                <a:gd name="T41" fmla="*/ 0 h 22"/>
                <a:gd name="T42" fmla="*/ 17 w 17"/>
                <a:gd name="T43" fmla="*/ 0 h 22"/>
                <a:gd name="T44" fmla="*/ 17 w 17"/>
                <a:gd name="T45" fmla="*/ 0 h 22"/>
                <a:gd name="T46" fmla="*/ 17 w 17"/>
                <a:gd name="T47" fmla="*/ 0 h 22"/>
                <a:gd name="T48" fmla="*/ 17 w 17"/>
                <a:gd name="T49" fmla="*/ 0 h 22"/>
                <a:gd name="T50" fmla="*/ 17 w 17"/>
                <a:gd name="T51" fmla="*/ 0 h 22"/>
                <a:gd name="T52" fmla="*/ 17 w 17"/>
                <a:gd name="T53" fmla="*/ 0 h 22"/>
                <a:gd name="T54" fmla="*/ 17 w 17"/>
                <a:gd name="T55" fmla="*/ 0 h 22"/>
                <a:gd name="T56" fmla="*/ 17 w 17"/>
                <a:gd name="T57" fmla="*/ 0 h 22"/>
                <a:gd name="T58" fmla="*/ 17 w 17"/>
                <a:gd name="T5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5" y="22"/>
                  </a:moveTo>
                  <a:cubicBezTo>
                    <a:pt x="4" y="22"/>
                    <a:pt x="3" y="22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ubicBezTo>
                    <a:pt x="0" y="22"/>
                    <a:pt x="1" y="22"/>
                    <a:pt x="2" y="22"/>
                  </a:cubicBezTo>
                  <a:cubicBezTo>
                    <a:pt x="3" y="22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0"/>
                  </a:move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8" name="Freeform 281"/>
            <p:cNvSpPr/>
            <p:nvPr/>
          </p:nvSpPr>
          <p:spPr bwMode="auto">
            <a:xfrm>
              <a:off x="1824038" y="5851525"/>
              <a:ext cx="25400" cy="36513"/>
            </a:xfrm>
            <a:custGeom>
              <a:avLst/>
              <a:gdLst>
                <a:gd name="T0" fmla="*/ 7 w 9"/>
                <a:gd name="T1" fmla="*/ 0 h 13"/>
                <a:gd name="T2" fmla="*/ 7 w 9"/>
                <a:gd name="T3" fmla="*/ 0 h 13"/>
                <a:gd name="T4" fmla="*/ 7 w 9"/>
                <a:gd name="T5" fmla="*/ 0 h 13"/>
                <a:gd name="T6" fmla="*/ 7 w 9"/>
                <a:gd name="T7" fmla="*/ 0 h 13"/>
                <a:gd name="T8" fmla="*/ 7 w 9"/>
                <a:gd name="T9" fmla="*/ 0 h 13"/>
                <a:gd name="T10" fmla="*/ 0 w 9"/>
                <a:gd name="T11" fmla="*/ 13 h 13"/>
                <a:gd name="T12" fmla="*/ 0 w 9"/>
                <a:gd name="T13" fmla="*/ 13 h 13"/>
                <a:gd name="T14" fmla="*/ 0 w 9"/>
                <a:gd name="T15" fmla="*/ 13 h 13"/>
                <a:gd name="T16" fmla="*/ 1 w 9"/>
                <a:gd name="T17" fmla="*/ 13 h 13"/>
                <a:gd name="T18" fmla="*/ 1 w 9"/>
                <a:gd name="T19" fmla="*/ 13 h 13"/>
                <a:gd name="T20" fmla="*/ 9 w 9"/>
                <a:gd name="T21" fmla="*/ 5 h 13"/>
                <a:gd name="T22" fmla="*/ 9 w 9"/>
                <a:gd name="T23" fmla="*/ 4 h 13"/>
                <a:gd name="T24" fmla="*/ 9 w 9"/>
                <a:gd name="T25" fmla="*/ 4 h 13"/>
                <a:gd name="T26" fmla="*/ 7 w 9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3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2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5" y="13"/>
                    <a:pt x="9" y="9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2"/>
                    <a:pt x="8" y="1"/>
                    <a:pt x="7" y="0"/>
                  </a:cubicBezTo>
                </a:path>
              </a:pathLst>
            </a:custGeom>
            <a:solidFill>
              <a:srgbClr val="788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9" name="Freeform 282"/>
            <p:cNvSpPr/>
            <p:nvPr/>
          </p:nvSpPr>
          <p:spPr bwMode="auto">
            <a:xfrm>
              <a:off x="1800226" y="5942013"/>
              <a:ext cx="11113" cy="36513"/>
            </a:xfrm>
            <a:custGeom>
              <a:avLst/>
              <a:gdLst>
                <a:gd name="T0" fmla="*/ 3 w 4"/>
                <a:gd name="T1" fmla="*/ 0 h 13"/>
                <a:gd name="T2" fmla="*/ 3 w 4"/>
                <a:gd name="T3" fmla="*/ 0 h 13"/>
                <a:gd name="T4" fmla="*/ 3 w 4"/>
                <a:gd name="T5" fmla="*/ 0 h 13"/>
                <a:gd name="T6" fmla="*/ 3 w 4"/>
                <a:gd name="T7" fmla="*/ 0 h 13"/>
                <a:gd name="T8" fmla="*/ 3 w 4"/>
                <a:gd name="T9" fmla="*/ 0 h 13"/>
                <a:gd name="T10" fmla="*/ 0 w 4"/>
                <a:gd name="T11" fmla="*/ 12 h 13"/>
                <a:gd name="T12" fmla="*/ 0 w 4"/>
                <a:gd name="T13" fmla="*/ 12 h 13"/>
                <a:gd name="T14" fmla="*/ 0 w 4"/>
                <a:gd name="T15" fmla="*/ 13 h 13"/>
                <a:gd name="T16" fmla="*/ 4 w 4"/>
                <a:gd name="T17" fmla="*/ 5 h 13"/>
                <a:gd name="T18" fmla="*/ 4 w 4"/>
                <a:gd name="T19" fmla="*/ 4 h 13"/>
                <a:gd name="T20" fmla="*/ 4 w 4"/>
                <a:gd name="T21" fmla="*/ 4 h 13"/>
                <a:gd name="T22" fmla="*/ 3 w 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1"/>
                    <a:pt x="4" y="8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3" y="0"/>
                  </a:cubicBezTo>
                </a:path>
              </a:pathLst>
            </a:custGeom>
            <a:solidFill>
              <a:srgbClr val="788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0" name="Freeform 283"/>
            <p:cNvSpPr/>
            <p:nvPr/>
          </p:nvSpPr>
          <p:spPr bwMode="auto">
            <a:xfrm>
              <a:off x="1797051" y="5913438"/>
              <a:ext cx="41275" cy="90488"/>
            </a:xfrm>
            <a:custGeom>
              <a:avLst/>
              <a:gdLst>
                <a:gd name="T0" fmla="*/ 15 w 15"/>
                <a:gd name="T1" fmla="*/ 0 h 32"/>
                <a:gd name="T2" fmla="*/ 12 w 15"/>
                <a:gd name="T3" fmla="*/ 0 h 32"/>
                <a:gd name="T4" fmla="*/ 10 w 15"/>
                <a:gd name="T5" fmla="*/ 0 h 32"/>
                <a:gd name="T6" fmla="*/ 10 w 15"/>
                <a:gd name="T7" fmla="*/ 0 h 32"/>
                <a:gd name="T8" fmla="*/ 10 w 15"/>
                <a:gd name="T9" fmla="*/ 0 h 32"/>
                <a:gd name="T10" fmla="*/ 10 w 15"/>
                <a:gd name="T11" fmla="*/ 0 h 32"/>
                <a:gd name="T12" fmla="*/ 10 w 15"/>
                <a:gd name="T13" fmla="*/ 0 h 32"/>
                <a:gd name="T14" fmla="*/ 7 w 15"/>
                <a:gd name="T15" fmla="*/ 0 h 32"/>
                <a:gd name="T16" fmla="*/ 4 w 15"/>
                <a:gd name="T17" fmla="*/ 10 h 32"/>
                <a:gd name="T18" fmla="*/ 5 w 15"/>
                <a:gd name="T19" fmla="*/ 14 h 32"/>
                <a:gd name="T20" fmla="*/ 5 w 15"/>
                <a:gd name="T21" fmla="*/ 14 h 32"/>
                <a:gd name="T22" fmla="*/ 5 w 15"/>
                <a:gd name="T23" fmla="*/ 15 h 32"/>
                <a:gd name="T24" fmla="*/ 1 w 15"/>
                <a:gd name="T25" fmla="*/ 23 h 32"/>
                <a:gd name="T26" fmla="*/ 0 w 15"/>
                <a:gd name="T27" fmla="*/ 32 h 32"/>
                <a:gd name="T28" fmla="*/ 7 w 15"/>
                <a:gd name="T29" fmla="*/ 29 h 32"/>
                <a:gd name="T30" fmla="*/ 7 w 15"/>
                <a:gd name="T31" fmla="*/ 29 h 32"/>
                <a:gd name="T32" fmla="*/ 15 w 15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32">
                  <a:moveTo>
                    <a:pt x="15" y="0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4"/>
                    <a:pt x="5" y="7"/>
                    <a:pt x="4" y="10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4" y="21"/>
                    <a:pt x="1" y="23"/>
                  </a:cubicBezTo>
                  <a:cubicBezTo>
                    <a:pt x="1" y="26"/>
                    <a:pt x="0" y="29"/>
                    <a:pt x="0" y="32"/>
                  </a:cubicBezTo>
                  <a:cubicBezTo>
                    <a:pt x="2" y="32"/>
                    <a:pt x="5" y="31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0"/>
                    <a:pt x="10" y="9"/>
                    <a:pt x="1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1" name="Freeform 284"/>
            <p:cNvSpPr/>
            <p:nvPr/>
          </p:nvSpPr>
          <p:spPr bwMode="auto">
            <a:xfrm>
              <a:off x="1816101" y="5829300"/>
              <a:ext cx="55563" cy="84138"/>
            </a:xfrm>
            <a:custGeom>
              <a:avLst/>
              <a:gdLst>
                <a:gd name="T0" fmla="*/ 15 w 20"/>
                <a:gd name="T1" fmla="*/ 0 h 30"/>
                <a:gd name="T2" fmla="*/ 15 w 20"/>
                <a:gd name="T3" fmla="*/ 0 h 30"/>
                <a:gd name="T4" fmla="*/ 15 w 20"/>
                <a:gd name="T5" fmla="*/ 0 h 30"/>
                <a:gd name="T6" fmla="*/ 10 w 20"/>
                <a:gd name="T7" fmla="*/ 8 h 30"/>
                <a:gd name="T8" fmla="*/ 12 w 20"/>
                <a:gd name="T9" fmla="*/ 12 h 30"/>
                <a:gd name="T10" fmla="*/ 12 w 20"/>
                <a:gd name="T11" fmla="*/ 12 h 30"/>
                <a:gd name="T12" fmla="*/ 12 w 20"/>
                <a:gd name="T13" fmla="*/ 13 h 30"/>
                <a:gd name="T14" fmla="*/ 4 w 20"/>
                <a:gd name="T15" fmla="*/ 21 h 30"/>
                <a:gd name="T16" fmla="*/ 4 w 20"/>
                <a:gd name="T17" fmla="*/ 21 h 30"/>
                <a:gd name="T18" fmla="*/ 3 w 20"/>
                <a:gd name="T19" fmla="*/ 21 h 30"/>
                <a:gd name="T20" fmla="*/ 0 w 20"/>
                <a:gd name="T21" fmla="*/ 30 h 30"/>
                <a:gd name="T22" fmla="*/ 0 w 20"/>
                <a:gd name="T23" fmla="*/ 30 h 30"/>
                <a:gd name="T24" fmla="*/ 0 w 20"/>
                <a:gd name="T25" fmla="*/ 30 h 30"/>
                <a:gd name="T26" fmla="*/ 0 w 20"/>
                <a:gd name="T27" fmla="*/ 30 h 30"/>
                <a:gd name="T28" fmla="*/ 0 w 20"/>
                <a:gd name="T29" fmla="*/ 30 h 30"/>
                <a:gd name="T30" fmla="*/ 3 w 20"/>
                <a:gd name="T31" fmla="*/ 30 h 30"/>
                <a:gd name="T32" fmla="*/ 3 w 20"/>
                <a:gd name="T33" fmla="*/ 30 h 30"/>
                <a:gd name="T34" fmla="*/ 3 w 20"/>
                <a:gd name="T35" fmla="*/ 30 h 30"/>
                <a:gd name="T36" fmla="*/ 3 w 20"/>
                <a:gd name="T37" fmla="*/ 30 h 30"/>
                <a:gd name="T38" fmla="*/ 5 w 20"/>
                <a:gd name="T39" fmla="*/ 30 h 30"/>
                <a:gd name="T40" fmla="*/ 8 w 20"/>
                <a:gd name="T41" fmla="*/ 30 h 30"/>
                <a:gd name="T42" fmla="*/ 8 w 20"/>
                <a:gd name="T43" fmla="*/ 30 h 30"/>
                <a:gd name="T44" fmla="*/ 20 w 20"/>
                <a:gd name="T45" fmla="*/ 9 h 30"/>
                <a:gd name="T46" fmla="*/ 20 w 20"/>
                <a:gd name="T47" fmla="*/ 9 h 30"/>
                <a:gd name="T48" fmla="*/ 20 w 20"/>
                <a:gd name="T49" fmla="*/ 9 h 30"/>
                <a:gd name="T50" fmla="*/ 20 w 20"/>
                <a:gd name="T51" fmla="*/ 8 h 30"/>
                <a:gd name="T52" fmla="*/ 20 w 20"/>
                <a:gd name="T53" fmla="*/ 8 h 30"/>
                <a:gd name="T54" fmla="*/ 20 w 20"/>
                <a:gd name="T55" fmla="*/ 8 h 30"/>
                <a:gd name="T56" fmla="*/ 20 w 20"/>
                <a:gd name="T57" fmla="*/ 8 h 30"/>
                <a:gd name="T58" fmla="*/ 20 w 20"/>
                <a:gd name="T59" fmla="*/ 8 h 30"/>
                <a:gd name="T60" fmla="*/ 20 w 20"/>
                <a:gd name="T61" fmla="*/ 8 h 30"/>
                <a:gd name="T62" fmla="*/ 20 w 20"/>
                <a:gd name="T63" fmla="*/ 8 h 30"/>
                <a:gd name="T64" fmla="*/ 15 w 2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3"/>
                    <a:pt x="12" y="5"/>
                    <a:pt x="10" y="8"/>
                  </a:cubicBezTo>
                  <a:cubicBezTo>
                    <a:pt x="11" y="9"/>
                    <a:pt x="11" y="10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2" y="17"/>
                    <a:pt x="8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3" y="21"/>
                  </a:cubicBezTo>
                  <a:cubicBezTo>
                    <a:pt x="2" y="24"/>
                    <a:pt x="1" y="2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2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0"/>
                    <a:pt x="5" y="30"/>
                  </a:cubicBezTo>
                  <a:cubicBezTo>
                    <a:pt x="6" y="30"/>
                    <a:pt x="7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1" y="22"/>
                    <a:pt x="15" y="15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5"/>
                    <a:pt x="17" y="2"/>
                    <a:pt x="1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2" name="Freeform 285"/>
            <p:cNvSpPr>
              <a:spLocks noEditPoints="1"/>
            </p:cNvSpPr>
            <p:nvPr/>
          </p:nvSpPr>
          <p:spPr bwMode="auto">
            <a:xfrm>
              <a:off x="1797051" y="5913438"/>
              <a:ext cx="19050" cy="90488"/>
            </a:xfrm>
            <a:custGeom>
              <a:avLst/>
              <a:gdLst>
                <a:gd name="T0" fmla="*/ 1 w 7"/>
                <a:gd name="T1" fmla="*/ 22 h 32"/>
                <a:gd name="T2" fmla="*/ 1 w 7"/>
                <a:gd name="T3" fmla="*/ 22 h 32"/>
                <a:gd name="T4" fmla="*/ 0 w 7"/>
                <a:gd name="T5" fmla="*/ 32 h 32"/>
                <a:gd name="T6" fmla="*/ 0 w 7"/>
                <a:gd name="T7" fmla="*/ 32 h 32"/>
                <a:gd name="T8" fmla="*/ 1 w 7"/>
                <a:gd name="T9" fmla="*/ 23 h 32"/>
                <a:gd name="T10" fmla="*/ 1 w 7"/>
                <a:gd name="T11" fmla="*/ 22 h 32"/>
                <a:gd name="T12" fmla="*/ 1 w 7"/>
                <a:gd name="T13" fmla="*/ 22 h 32"/>
                <a:gd name="T14" fmla="*/ 7 w 7"/>
                <a:gd name="T15" fmla="*/ 0 h 32"/>
                <a:gd name="T16" fmla="*/ 4 w 7"/>
                <a:gd name="T17" fmla="*/ 10 h 32"/>
                <a:gd name="T18" fmla="*/ 4 w 7"/>
                <a:gd name="T19" fmla="*/ 10 h 32"/>
                <a:gd name="T20" fmla="*/ 4 w 7"/>
                <a:gd name="T21" fmla="*/ 10 h 32"/>
                <a:gd name="T22" fmla="*/ 4 w 7"/>
                <a:gd name="T23" fmla="*/ 10 h 32"/>
                <a:gd name="T24" fmla="*/ 7 w 7"/>
                <a:gd name="T25" fmla="*/ 0 h 32"/>
                <a:gd name="T26" fmla="*/ 7 w 7"/>
                <a:gd name="T27" fmla="*/ 0 h 32"/>
                <a:gd name="T28" fmla="*/ 7 w 7"/>
                <a:gd name="T2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32">
                  <a:moveTo>
                    <a:pt x="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6"/>
                    <a:pt x="0" y="2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9"/>
                    <a:pt x="1" y="26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7" y="0"/>
                  </a:moveTo>
                  <a:cubicBezTo>
                    <a:pt x="6" y="3"/>
                    <a:pt x="5" y="7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7"/>
                    <a:pt x="6" y="4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3" name="Freeform 286"/>
            <p:cNvSpPr>
              <a:spLocks noEditPoints="1"/>
            </p:cNvSpPr>
            <p:nvPr/>
          </p:nvSpPr>
          <p:spPr bwMode="auto">
            <a:xfrm>
              <a:off x="1816101" y="5829300"/>
              <a:ext cx="42863" cy="84138"/>
            </a:xfrm>
            <a:custGeom>
              <a:avLst/>
              <a:gdLst>
                <a:gd name="T0" fmla="*/ 3 w 15"/>
                <a:gd name="T1" fmla="*/ 21 h 30"/>
                <a:gd name="T2" fmla="*/ 3 w 15"/>
                <a:gd name="T3" fmla="*/ 21 h 30"/>
                <a:gd name="T4" fmla="*/ 3 w 15"/>
                <a:gd name="T5" fmla="*/ 21 h 30"/>
                <a:gd name="T6" fmla="*/ 0 w 15"/>
                <a:gd name="T7" fmla="*/ 30 h 30"/>
                <a:gd name="T8" fmla="*/ 0 w 15"/>
                <a:gd name="T9" fmla="*/ 30 h 30"/>
                <a:gd name="T10" fmla="*/ 0 w 15"/>
                <a:gd name="T11" fmla="*/ 30 h 30"/>
                <a:gd name="T12" fmla="*/ 3 w 15"/>
                <a:gd name="T13" fmla="*/ 21 h 30"/>
                <a:gd name="T14" fmla="*/ 3 w 15"/>
                <a:gd name="T15" fmla="*/ 21 h 30"/>
                <a:gd name="T16" fmla="*/ 3 w 15"/>
                <a:gd name="T17" fmla="*/ 21 h 30"/>
                <a:gd name="T18" fmla="*/ 3 w 15"/>
                <a:gd name="T19" fmla="*/ 21 h 30"/>
                <a:gd name="T20" fmla="*/ 15 w 15"/>
                <a:gd name="T21" fmla="*/ 0 h 30"/>
                <a:gd name="T22" fmla="*/ 10 w 15"/>
                <a:gd name="T23" fmla="*/ 8 h 30"/>
                <a:gd name="T24" fmla="*/ 10 w 15"/>
                <a:gd name="T25" fmla="*/ 8 h 30"/>
                <a:gd name="T26" fmla="*/ 10 w 15"/>
                <a:gd name="T27" fmla="*/ 8 h 30"/>
                <a:gd name="T28" fmla="*/ 10 w 15"/>
                <a:gd name="T29" fmla="*/ 8 h 30"/>
                <a:gd name="T30" fmla="*/ 15 w 15"/>
                <a:gd name="T31" fmla="*/ 0 h 30"/>
                <a:gd name="T32" fmla="*/ 15 w 15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30"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4"/>
                    <a:pt x="1" y="27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7"/>
                    <a:pt x="2" y="24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moveTo>
                    <a:pt x="15" y="0"/>
                  </a:moveTo>
                  <a:cubicBezTo>
                    <a:pt x="13" y="3"/>
                    <a:pt x="12" y="5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5"/>
                    <a:pt x="13" y="3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4" name="Freeform 287"/>
            <p:cNvSpPr>
              <a:spLocks noEditPoints="1"/>
            </p:cNvSpPr>
            <p:nvPr/>
          </p:nvSpPr>
          <p:spPr bwMode="auto">
            <a:xfrm>
              <a:off x="1885951" y="5778500"/>
              <a:ext cx="47625" cy="57150"/>
            </a:xfrm>
            <a:custGeom>
              <a:avLst/>
              <a:gdLst>
                <a:gd name="T0" fmla="*/ 0 w 17"/>
                <a:gd name="T1" fmla="*/ 20 h 20"/>
                <a:gd name="T2" fmla="*/ 0 w 17"/>
                <a:gd name="T3" fmla="*/ 20 h 20"/>
                <a:gd name="T4" fmla="*/ 0 w 17"/>
                <a:gd name="T5" fmla="*/ 20 h 20"/>
                <a:gd name="T6" fmla="*/ 0 w 17"/>
                <a:gd name="T7" fmla="*/ 20 h 20"/>
                <a:gd name="T8" fmla="*/ 0 w 17"/>
                <a:gd name="T9" fmla="*/ 20 h 20"/>
                <a:gd name="T10" fmla="*/ 0 w 17"/>
                <a:gd name="T11" fmla="*/ 20 h 20"/>
                <a:gd name="T12" fmla="*/ 0 w 17"/>
                <a:gd name="T13" fmla="*/ 11 h 20"/>
                <a:gd name="T14" fmla="*/ 0 w 17"/>
                <a:gd name="T15" fmla="*/ 11 h 20"/>
                <a:gd name="T16" fmla="*/ 0 w 17"/>
                <a:gd name="T17" fmla="*/ 11 h 20"/>
                <a:gd name="T18" fmla="*/ 0 w 17"/>
                <a:gd name="T19" fmla="*/ 11 h 20"/>
                <a:gd name="T20" fmla="*/ 1 w 17"/>
                <a:gd name="T21" fmla="*/ 11 h 20"/>
                <a:gd name="T22" fmla="*/ 0 w 17"/>
                <a:gd name="T23" fmla="*/ 11 h 20"/>
                <a:gd name="T24" fmla="*/ 1 w 17"/>
                <a:gd name="T25" fmla="*/ 11 h 20"/>
                <a:gd name="T26" fmla="*/ 17 w 17"/>
                <a:gd name="T27" fmla="*/ 0 h 20"/>
                <a:gd name="T28" fmla="*/ 17 w 17"/>
                <a:gd name="T29" fmla="*/ 0 h 20"/>
                <a:gd name="T30" fmla="*/ 17 w 17"/>
                <a:gd name="T31" fmla="*/ 0 h 20"/>
                <a:gd name="T32" fmla="*/ 17 w 1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0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5" name="Freeform 288"/>
            <p:cNvSpPr/>
            <p:nvPr/>
          </p:nvSpPr>
          <p:spPr bwMode="auto">
            <a:xfrm>
              <a:off x="1874838" y="5773738"/>
              <a:ext cx="33338" cy="36513"/>
            </a:xfrm>
            <a:custGeom>
              <a:avLst/>
              <a:gdLst>
                <a:gd name="T0" fmla="*/ 11 w 12"/>
                <a:gd name="T1" fmla="*/ 0 h 13"/>
                <a:gd name="T2" fmla="*/ 11 w 12"/>
                <a:gd name="T3" fmla="*/ 0 h 13"/>
                <a:gd name="T4" fmla="*/ 11 w 12"/>
                <a:gd name="T5" fmla="*/ 0 h 13"/>
                <a:gd name="T6" fmla="*/ 11 w 12"/>
                <a:gd name="T7" fmla="*/ 0 h 13"/>
                <a:gd name="T8" fmla="*/ 0 w 12"/>
                <a:gd name="T9" fmla="*/ 12 h 13"/>
                <a:gd name="T10" fmla="*/ 0 w 12"/>
                <a:gd name="T11" fmla="*/ 12 h 13"/>
                <a:gd name="T12" fmla="*/ 0 w 12"/>
                <a:gd name="T13" fmla="*/ 12 h 13"/>
                <a:gd name="T14" fmla="*/ 4 w 12"/>
                <a:gd name="T15" fmla="*/ 13 h 13"/>
                <a:gd name="T16" fmla="*/ 4 w 12"/>
                <a:gd name="T17" fmla="*/ 13 h 13"/>
                <a:gd name="T18" fmla="*/ 4 w 12"/>
                <a:gd name="T19" fmla="*/ 13 h 13"/>
                <a:gd name="T20" fmla="*/ 5 w 12"/>
                <a:gd name="T21" fmla="*/ 13 h 13"/>
                <a:gd name="T22" fmla="*/ 5 w 12"/>
                <a:gd name="T23" fmla="*/ 13 h 13"/>
                <a:gd name="T24" fmla="*/ 12 w 12"/>
                <a:gd name="T25" fmla="*/ 4 h 13"/>
                <a:gd name="T26" fmla="*/ 12 w 12"/>
                <a:gd name="T27" fmla="*/ 4 h 13"/>
                <a:gd name="T28" fmla="*/ 12 w 12"/>
                <a:gd name="T29" fmla="*/ 4 h 13"/>
                <a:gd name="T30" fmla="*/ 11 w 12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4"/>
                    <a:pt x="3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9" y="13"/>
                    <a:pt x="12" y="9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1"/>
                    <a:pt x="11" y="0"/>
                  </a:cubicBezTo>
                </a:path>
              </a:pathLst>
            </a:custGeom>
            <a:solidFill>
              <a:srgbClr val="788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6" name="Freeform 289"/>
            <p:cNvSpPr/>
            <p:nvPr/>
          </p:nvSpPr>
          <p:spPr bwMode="auto">
            <a:xfrm>
              <a:off x="1860551" y="5756275"/>
              <a:ext cx="73025" cy="79375"/>
            </a:xfrm>
            <a:custGeom>
              <a:avLst/>
              <a:gdLst>
                <a:gd name="T0" fmla="*/ 23 w 26"/>
                <a:gd name="T1" fmla="*/ 0 h 28"/>
                <a:gd name="T2" fmla="*/ 23 w 26"/>
                <a:gd name="T3" fmla="*/ 0 h 28"/>
                <a:gd name="T4" fmla="*/ 23 w 26"/>
                <a:gd name="T5" fmla="*/ 0 h 28"/>
                <a:gd name="T6" fmla="*/ 16 w 26"/>
                <a:gd name="T7" fmla="*/ 6 h 28"/>
                <a:gd name="T8" fmla="*/ 17 w 26"/>
                <a:gd name="T9" fmla="*/ 10 h 28"/>
                <a:gd name="T10" fmla="*/ 17 w 26"/>
                <a:gd name="T11" fmla="*/ 10 h 28"/>
                <a:gd name="T12" fmla="*/ 17 w 26"/>
                <a:gd name="T13" fmla="*/ 10 h 28"/>
                <a:gd name="T14" fmla="*/ 10 w 26"/>
                <a:gd name="T15" fmla="*/ 19 h 28"/>
                <a:gd name="T16" fmla="*/ 10 w 26"/>
                <a:gd name="T17" fmla="*/ 19 h 28"/>
                <a:gd name="T18" fmla="*/ 9 w 26"/>
                <a:gd name="T19" fmla="*/ 19 h 28"/>
                <a:gd name="T20" fmla="*/ 9 w 26"/>
                <a:gd name="T21" fmla="*/ 19 h 28"/>
                <a:gd name="T22" fmla="*/ 9 w 26"/>
                <a:gd name="T23" fmla="*/ 19 h 28"/>
                <a:gd name="T24" fmla="*/ 9 w 26"/>
                <a:gd name="T25" fmla="*/ 19 h 28"/>
                <a:gd name="T26" fmla="*/ 5 w 26"/>
                <a:gd name="T27" fmla="*/ 18 h 28"/>
                <a:gd name="T28" fmla="*/ 0 w 26"/>
                <a:gd name="T29" fmla="*/ 25 h 28"/>
                <a:gd name="T30" fmla="*/ 9 w 26"/>
                <a:gd name="T31" fmla="*/ 28 h 28"/>
                <a:gd name="T32" fmla="*/ 9 w 26"/>
                <a:gd name="T33" fmla="*/ 28 h 28"/>
                <a:gd name="T34" fmla="*/ 9 w 26"/>
                <a:gd name="T35" fmla="*/ 28 h 28"/>
                <a:gd name="T36" fmla="*/ 9 w 26"/>
                <a:gd name="T37" fmla="*/ 28 h 28"/>
                <a:gd name="T38" fmla="*/ 9 w 26"/>
                <a:gd name="T39" fmla="*/ 28 h 28"/>
                <a:gd name="T40" fmla="*/ 9 w 26"/>
                <a:gd name="T41" fmla="*/ 28 h 28"/>
                <a:gd name="T42" fmla="*/ 26 w 26"/>
                <a:gd name="T43" fmla="*/ 8 h 28"/>
                <a:gd name="T44" fmla="*/ 26 w 26"/>
                <a:gd name="T45" fmla="*/ 8 h 28"/>
                <a:gd name="T46" fmla="*/ 23 w 26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18" y="4"/>
                    <a:pt x="16" y="6"/>
                  </a:cubicBezTo>
                  <a:cubicBezTo>
                    <a:pt x="17" y="7"/>
                    <a:pt x="17" y="8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5"/>
                    <a:pt x="14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6" y="19"/>
                    <a:pt x="5" y="18"/>
                  </a:cubicBezTo>
                  <a:cubicBezTo>
                    <a:pt x="3" y="20"/>
                    <a:pt x="1" y="23"/>
                    <a:pt x="0" y="25"/>
                  </a:cubicBezTo>
                  <a:cubicBezTo>
                    <a:pt x="2" y="27"/>
                    <a:pt x="5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4" y="21"/>
                    <a:pt x="20" y="14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5"/>
                    <a:pt x="25" y="3"/>
                    <a:pt x="23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7" name="Freeform 290"/>
            <p:cNvSpPr>
              <a:spLocks noEditPoints="1"/>
            </p:cNvSpPr>
            <p:nvPr/>
          </p:nvSpPr>
          <p:spPr bwMode="auto">
            <a:xfrm>
              <a:off x="1860551" y="5756275"/>
              <a:ext cx="65088" cy="69850"/>
            </a:xfrm>
            <a:custGeom>
              <a:avLst/>
              <a:gdLst>
                <a:gd name="T0" fmla="*/ 5 w 23"/>
                <a:gd name="T1" fmla="*/ 18 h 25"/>
                <a:gd name="T2" fmla="*/ 0 w 23"/>
                <a:gd name="T3" fmla="*/ 25 h 25"/>
                <a:gd name="T4" fmla="*/ 0 w 23"/>
                <a:gd name="T5" fmla="*/ 25 h 25"/>
                <a:gd name="T6" fmla="*/ 5 w 23"/>
                <a:gd name="T7" fmla="*/ 18 h 25"/>
                <a:gd name="T8" fmla="*/ 5 w 23"/>
                <a:gd name="T9" fmla="*/ 18 h 25"/>
                <a:gd name="T10" fmla="*/ 5 w 23"/>
                <a:gd name="T11" fmla="*/ 18 h 25"/>
                <a:gd name="T12" fmla="*/ 5 w 23"/>
                <a:gd name="T13" fmla="*/ 18 h 25"/>
                <a:gd name="T14" fmla="*/ 23 w 23"/>
                <a:gd name="T15" fmla="*/ 0 h 25"/>
                <a:gd name="T16" fmla="*/ 16 w 23"/>
                <a:gd name="T17" fmla="*/ 6 h 25"/>
                <a:gd name="T18" fmla="*/ 16 w 23"/>
                <a:gd name="T19" fmla="*/ 6 h 25"/>
                <a:gd name="T20" fmla="*/ 16 w 23"/>
                <a:gd name="T21" fmla="*/ 6 h 25"/>
                <a:gd name="T22" fmla="*/ 16 w 23"/>
                <a:gd name="T23" fmla="*/ 6 h 25"/>
                <a:gd name="T24" fmla="*/ 16 w 23"/>
                <a:gd name="T25" fmla="*/ 6 h 25"/>
                <a:gd name="T26" fmla="*/ 23 w 23"/>
                <a:gd name="T27" fmla="*/ 0 h 25"/>
                <a:gd name="T28" fmla="*/ 23 w 23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5">
                  <a:moveTo>
                    <a:pt x="5" y="18"/>
                  </a:moveTo>
                  <a:cubicBezTo>
                    <a:pt x="3" y="20"/>
                    <a:pt x="1" y="23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3"/>
                    <a:pt x="3" y="20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23" y="0"/>
                  </a:moveTo>
                  <a:cubicBezTo>
                    <a:pt x="21" y="2"/>
                    <a:pt x="18" y="4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4"/>
                    <a:pt x="21" y="2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8" name="Freeform 291"/>
            <p:cNvSpPr>
              <a:spLocks noEditPoints="1"/>
            </p:cNvSpPr>
            <p:nvPr/>
          </p:nvSpPr>
          <p:spPr bwMode="auto">
            <a:xfrm>
              <a:off x="1958976" y="574040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9" name="Freeform 292"/>
            <p:cNvSpPr/>
            <p:nvPr/>
          </p:nvSpPr>
          <p:spPr bwMode="auto">
            <a:xfrm>
              <a:off x="1954213" y="5726113"/>
              <a:ext cx="26988" cy="14288"/>
            </a:xfrm>
            <a:custGeom>
              <a:avLst/>
              <a:gdLst>
                <a:gd name="T0" fmla="*/ 10 w 10"/>
                <a:gd name="T1" fmla="*/ 0 h 5"/>
                <a:gd name="T2" fmla="*/ 10 w 10"/>
                <a:gd name="T3" fmla="*/ 0 h 5"/>
                <a:gd name="T4" fmla="*/ 10 w 10"/>
                <a:gd name="T5" fmla="*/ 0 h 5"/>
                <a:gd name="T6" fmla="*/ 0 w 10"/>
                <a:gd name="T7" fmla="*/ 5 h 5"/>
                <a:gd name="T8" fmla="*/ 0 w 10"/>
                <a:gd name="T9" fmla="*/ 5 h 5"/>
                <a:gd name="T10" fmla="*/ 0 w 10"/>
                <a:gd name="T11" fmla="*/ 5 h 5"/>
                <a:gd name="T12" fmla="*/ 2 w 10"/>
                <a:gd name="T13" fmla="*/ 5 h 5"/>
                <a:gd name="T14" fmla="*/ 2 w 10"/>
                <a:gd name="T15" fmla="*/ 5 h 5"/>
                <a:gd name="T16" fmla="*/ 2 w 10"/>
                <a:gd name="T17" fmla="*/ 5 h 5"/>
                <a:gd name="T18" fmla="*/ 3 w 10"/>
                <a:gd name="T19" fmla="*/ 5 h 5"/>
                <a:gd name="T20" fmla="*/ 3 w 10"/>
                <a:gd name="T21" fmla="*/ 5 h 5"/>
                <a:gd name="T22" fmla="*/ 10 w 1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6" y="4"/>
                    <a:pt x="9" y="2"/>
                    <a:pt x="10" y="0"/>
                  </a:cubicBezTo>
                </a:path>
              </a:pathLst>
            </a:custGeom>
            <a:solidFill>
              <a:srgbClr val="788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0" name="Freeform 293"/>
            <p:cNvSpPr/>
            <p:nvPr/>
          </p:nvSpPr>
          <p:spPr bwMode="auto">
            <a:xfrm>
              <a:off x="1928813" y="5715000"/>
              <a:ext cx="80963" cy="50800"/>
            </a:xfrm>
            <a:custGeom>
              <a:avLst/>
              <a:gdLst>
                <a:gd name="T0" fmla="*/ 28 w 29"/>
                <a:gd name="T1" fmla="*/ 0 h 18"/>
                <a:gd name="T2" fmla="*/ 28 w 29"/>
                <a:gd name="T3" fmla="*/ 0 h 18"/>
                <a:gd name="T4" fmla="*/ 19 w 29"/>
                <a:gd name="T5" fmla="*/ 4 h 18"/>
                <a:gd name="T6" fmla="*/ 12 w 29"/>
                <a:gd name="T7" fmla="*/ 9 h 18"/>
                <a:gd name="T8" fmla="*/ 12 w 29"/>
                <a:gd name="T9" fmla="*/ 9 h 18"/>
                <a:gd name="T10" fmla="*/ 11 w 29"/>
                <a:gd name="T11" fmla="*/ 9 h 18"/>
                <a:gd name="T12" fmla="*/ 11 w 29"/>
                <a:gd name="T13" fmla="*/ 9 h 18"/>
                <a:gd name="T14" fmla="*/ 11 w 29"/>
                <a:gd name="T15" fmla="*/ 9 h 18"/>
                <a:gd name="T16" fmla="*/ 11 w 29"/>
                <a:gd name="T17" fmla="*/ 9 h 18"/>
                <a:gd name="T18" fmla="*/ 9 w 29"/>
                <a:gd name="T19" fmla="*/ 9 h 18"/>
                <a:gd name="T20" fmla="*/ 0 w 29"/>
                <a:gd name="T21" fmla="*/ 15 h 18"/>
                <a:gd name="T22" fmla="*/ 8 w 29"/>
                <a:gd name="T23" fmla="*/ 18 h 18"/>
                <a:gd name="T24" fmla="*/ 29 w 29"/>
                <a:gd name="T25" fmla="*/ 3 h 18"/>
                <a:gd name="T26" fmla="*/ 28 w 29"/>
                <a:gd name="T27" fmla="*/ 3 h 18"/>
                <a:gd name="T28" fmla="*/ 28 w 29"/>
                <a:gd name="T29" fmla="*/ 3 h 18"/>
                <a:gd name="T30" fmla="*/ 28 w 29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8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1"/>
                    <a:pt x="22" y="2"/>
                    <a:pt x="19" y="4"/>
                  </a:cubicBezTo>
                  <a:cubicBezTo>
                    <a:pt x="18" y="6"/>
                    <a:pt x="15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6" y="10"/>
                    <a:pt x="3" y="13"/>
                    <a:pt x="0" y="15"/>
                  </a:cubicBezTo>
                  <a:cubicBezTo>
                    <a:pt x="2" y="16"/>
                    <a:pt x="5" y="18"/>
                    <a:pt x="8" y="18"/>
                  </a:cubicBezTo>
                  <a:cubicBezTo>
                    <a:pt x="16" y="10"/>
                    <a:pt x="24" y="5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9" y="1"/>
                    <a:pt x="28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1" name="Freeform 294"/>
            <p:cNvSpPr>
              <a:spLocks noEditPoints="1"/>
            </p:cNvSpPr>
            <p:nvPr/>
          </p:nvSpPr>
          <p:spPr bwMode="auto">
            <a:xfrm>
              <a:off x="1928813" y="5715000"/>
              <a:ext cx="77788" cy="41275"/>
            </a:xfrm>
            <a:custGeom>
              <a:avLst/>
              <a:gdLst>
                <a:gd name="T0" fmla="*/ 9 w 28"/>
                <a:gd name="T1" fmla="*/ 9 h 15"/>
                <a:gd name="T2" fmla="*/ 0 w 28"/>
                <a:gd name="T3" fmla="*/ 15 h 15"/>
                <a:gd name="T4" fmla="*/ 0 w 28"/>
                <a:gd name="T5" fmla="*/ 15 h 15"/>
                <a:gd name="T6" fmla="*/ 9 w 28"/>
                <a:gd name="T7" fmla="*/ 9 h 15"/>
                <a:gd name="T8" fmla="*/ 9 w 28"/>
                <a:gd name="T9" fmla="*/ 9 h 15"/>
                <a:gd name="T10" fmla="*/ 9 w 28"/>
                <a:gd name="T11" fmla="*/ 9 h 15"/>
                <a:gd name="T12" fmla="*/ 9 w 28"/>
                <a:gd name="T13" fmla="*/ 9 h 15"/>
                <a:gd name="T14" fmla="*/ 28 w 28"/>
                <a:gd name="T15" fmla="*/ 0 h 15"/>
                <a:gd name="T16" fmla="*/ 19 w 28"/>
                <a:gd name="T17" fmla="*/ 4 h 15"/>
                <a:gd name="T18" fmla="*/ 19 w 28"/>
                <a:gd name="T19" fmla="*/ 4 h 15"/>
                <a:gd name="T20" fmla="*/ 19 w 28"/>
                <a:gd name="T21" fmla="*/ 4 h 15"/>
                <a:gd name="T22" fmla="*/ 19 w 28"/>
                <a:gd name="T23" fmla="*/ 4 h 15"/>
                <a:gd name="T24" fmla="*/ 28 w 28"/>
                <a:gd name="T25" fmla="*/ 0 h 15"/>
                <a:gd name="T26" fmla="*/ 28 w 28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15">
                  <a:moveTo>
                    <a:pt x="9" y="9"/>
                  </a:moveTo>
                  <a:cubicBezTo>
                    <a:pt x="6" y="10"/>
                    <a:pt x="3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3"/>
                    <a:pt x="6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28" y="0"/>
                  </a:moveTo>
                  <a:cubicBezTo>
                    <a:pt x="25" y="1"/>
                    <a:pt x="22" y="2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2"/>
                    <a:pt x="25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3E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2" name="Freeform 295"/>
            <p:cNvSpPr/>
            <p:nvPr/>
          </p:nvSpPr>
          <p:spPr bwMode="auto">
            <a:xfrm>
              <a:off x="2051051" y="5873750"/>
              <a:ext cx="93663" cy="174625"/>
            </a:xfrm>
            <a:custGeom>
              <a:avLst/>
              <a:gdLst>
                <a:gd name="T0" fmla="*/ 21 w 33"/>
                <a:gd name="T1" fmla="*/ 7 h 62"/>
                <a:gd name="T2" fmla="*/ 31 w 33"/>
                <a:gd name="T3" fmla="*/ 15 h 62"/>
                <a:gd name="T4" fmla="*/ 16 w 33"/>
                <a:gd name="T5" fmla="*/ 62 h 62"/>
                <a:gd name="T6" fmla="*/ 0 w 33"/>
                <a:gd name="T7" fmla="*/ 57 h 62"/>
                <a:gd name="T8" fmla="*/ 0 w 33"/>
                <a:gd name="T9" fmla="*/ 57 h 62"/>
                <a:gd name="T10" fmla="*/ 21 w 33"/>
                <a:gd name="T11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2">
                  <a:moveTo>
                    <a:pt x="21" y="7"/>
                  </a:moveTo>
                  <a:cubicBezTo>
                    <a:pt x="31" y="0"/>
                    <a:pt x="33" y="9"/>
                    <a:pt x="31" y="15"/>
                  </a:cubicBezTo>
                  <a:cubicBezTo>
                    <a:pt x="29" y="21"/>
                    <a:pt x="19" y="40"/>
                    <a:pt x="16" y="62"/>
                  </a:cubicBezTo>
                  <a:cubicBezTo>
                    <a:pt x="10" y="60"/>
                    <a:pt x="5" y="59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9" y="15"/>
                    <a:pt x="21" y="7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3" name="Freeform 296"/>
            <p:cNvSpPr/>
            <p:nvPr/>
          </p:nvSpPr>
          <p:spPr bwMode="auto">
            <a:xfrm>
              <a:off x="1984376" y="5835650"/>
              <a:ext cx="112713" cy="193675"/>
            </a:xfrm>
            <a:custGeom>
              <a:avLst/>
              <a:gdLst>
                <a:gd name="T0" fmla="*/ 24 w 40"/>
                <a:gd name="T1" fmla="*/ 7 h 69"/>
                <a:gd name="T2" fmla="*/ 0 w 40"/>
                <a:gd name="T3" fmla="*/ 62 h 69"/>
                <a:gd name="T4" fmla="*/ 16 w 40"/>
                <a:gd name="T5" fmla="*/ 69 h 69"/>
                <a:gd name="T6" fmla="*/ 38 w 40"/>
                <a:gd name="T7" fmla="*/ 17 h 69"/>
                <a:gd name="T8" fmla="*/ 24 w 40"/>
                <a:gd name="T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24" y="7"/>
                  </a:moveTo>
                  <a:cubicBezTo>
                    <a:pt x="10" y="16"/>
                    <a:pt x="0" y="62"/>
                    <a:pt x="0" y="62"/>
                  </a:cubicBezTo>
                  <a:cubicBezTo>
                    <a:pt x="0" y="62"/>
                    <a:pt x="6" y="65"/>
                    <a:pt x="16" y="69"/>
                  </a:cubicBezTo>
                  <a:cubicBezTo>
                    <a:pt x="21" y="44"/>
                    <a:pt x="36" y="24"/>
                    <a:pt x="38" y="17"/>
                  </a:cubicBezTo>
                  <a:cubicBezTo>
                    <a:pt x="40" y="11"/>
                    <a:pt x="35" y="0"/>
                    <a:pt x="24" y="7"/>
                  </a:cubicBezTo>
                  <a:close/>
                </a:path>
              </a:pathLst>
            </a:custGeom>
            <a:solidFill>
              <a:srgbClr val="00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4" name="Freeform 297"/>
            <p:cNvSpPr/>
            <p:nvPr/>
          </p:nvSpPr>
          <p:spPr bwMode="auto">
            <a:xfrm>
              <a:off x="1816101" y="5719763"/>
              <a:ext cx="398463" cy="384175"/>
            </a:xfrm>
            <a:custGeom>
              <a:avLst/>
              <a:gdLst>
                <a:gd name="T0" fmla="*/ 71 w 142"/>
                <a:gd name="T1" fmla="*/ 1 h 137"/>
                <a:gd name="T2" fmla="*/ 69 w 142"/>
                <a:gd name="T3" fmla="*/ 1 h 137"/>
                <a:gd name="T4" fmla="*/ 48 w 142"/>
                <a:gd name="T5" fmla="*/ 16 h 137"/>
                <a:gd name="T6" fmla="*/ 42 w 142"/>
                <a:gd name="T7" fmla="*/ 21 h 137"/>
                <a:gd name="T8" fmla="*/ 25 w 142"/>
                <a:gd name="T9" fmla="*/ 41 h 137"/>
                <a:gd name="T10" fmla="*/ 20 w 142"/>
                <a:gd name="T11" fmla="*/ 48 h 137"/>
                <a:gd name="T12" fmla="*/ 8 w 142"/>
                <a:gd name="T13" fmla="*/ 69 h 137"/>
                <a:gd name="T14" fmla="*/ 0 w 142"/>
                <a:gd name="T15" fmla="*/ 98 h 137"/>
                <a:gd name="T16" fmla="*/ 2 w 142"/>
                <a:gd name="T17" fmla="*/ 113 h 137"/>
                <a:gd name="T18" fmla="*/ 60 w 142"/>
                <a:gd name="T19" fmla="*/ 103 h 137"/>
                <a:gd name="T20" fmla="*/ 84 w 142"/>
                <a:gd name="T21" fmla="*/ 48 h 137"/>
                <a:gd name="T22" fmla="*/ 98 w 142"/>
                <a:gd name="T23" fmla="*/ 58 h 137"/>
                <a:gd name="T24" fmla="*/ 76 w 142"/>
                <a:gd name="T25" fmla="*/ 110 h 137"/>
                <a:gd name="T26" fmla="*/ 84 w 142"/>
                <a:gd name="T27" fmla="*/ 112 h 137"/>
                <a:gd name="T28" fmla="*/ 84 w 142"/>
                <a:gd name="T29" fmla="*/ 112 h 137"/>
                <a:gd name="T30" fmla="*/ 105 w 142"/>
                <a:gd name="T31" fmla="*/ 62 h 137"/>
                <a:gd name="T32" fmla="*/ 115 w 142"/>
                <a:gd name="T33" fmla="*/ 70 h 137"/>
                <a:gd name="T34" fmla="*/ 100 w 142"/>
                <a:gd name="T35" fmla="*/ 117 h 137"/>
                <a:gd name="T36" fmla="*/ 106 w 142"/>
                <a:gd name="T37" fmla="*/ 119 h 137"/>
                <a:gd name="T38" fmla="*/ 107 w 142"/>
                <a:gd name="T39" fmla="*/ 118 h 137"/>
                <a:gd name="T40" fmla="*/ 142 w 142"/>
                <a:gd name="T41" fmla="*/ 34 h 137"/>
                <a:gd name="T42" fmla="*/ 71 w 142"/>
                <a:gd name="T43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37">
                  <a:moveTo>
                    <a:pt x="71" y="1"/>
                  </a:moveTo>
                  <a:cubicBezTo>
                    <a:pt x="70" y="1"/>
                    <a:pt x="70" y="1"/>
                    <a:pt x="69" y="1"/>
                  </a:cubicBezTo>
                  <a:cubicBezTo>
                    <a:pt x="64" y="3"/>
                    <a:pt x="56" y="8"/>
                    <a:pt x="48" y="16"/>
                  </a:cubicBezTo>
                  <a:cubicBezTo>
                    <a:pt x="46" y="18"/>
                    <a:pt x="44" y="19"/>
                    <a:pt x="42" y="21"/>
                  </a:cubicBezTo>
                  <a:cubicBezTo>
                    <a:pt x="36" y="27"/>
                    <a:pt x="30" y="34"/>
                    <a:pt x="25" y="41"/>
                  </a:cubicBezTo>
                  <a:cubicBezTo>
                    <a:pt x="23" y="43"/>
                    <a:pt x="22" y="45"/>
                    <a:pt x="20" y="48"/>
                  </a:cubicBezTo>
                  <a:cubicBezTo>
                    <a:pt x="15" y="54"/>
                    <a:pt x="11" y="61"/>
                    <a:pt x="8" y="69"/>
                  </a:cubicBezTo>
                  <a:cubicBezTo>
                    <a:pt x="3" y="78"/>
                    <a:pt x="0" y="89"/>
                    <a:pt x="0" y="98"/>
                  </a:cubicBezTo>
                  <a:cubicBezTo>
                    <a:pt x="0" y="103"/>
                    <a:pt x="1" y="108"/>
                    <a:pt x="2" y="113"/>
                  </a:cubicBezTo>
                  <a:cubicBezTo>
                    <a:pt x="9" y="137"/>
                    <a:pt x="60" y="103"/>
                    <a:pt x="60" y="103"/>
                  </a:cubicBezTo>
                  <a:cubicBezTo>
                    <a:pt x="60" y="103"/>
                    <a:pt x="70" y="57"/>
                    <a:pt x="84" y="48"/>
                  </a:cubicBezTo>
                  <a:cubicBezTo>
                    <a:pt x="95" y="41"/>
                    <a:pt x="100" y="52"/>
                    <a:pt x="98" y="58"/>
                  </a:cubicBezTo>
                  <a:cubicBezTo>
                    <a:pt x="96" y="65"/>
                    <a:pt x="81" y="85"/>
                    <a:pt x="76" y="110"/>
                  </a:cubicBezTo>
                  <a:cubicBezTo>
                    <a:pt x="79" y="110"/>
                    <a:pt x="81" y="111"/>
                    <a:pt x="84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4" y="112"/>
                    <a:pt x="93" y="70"/>
                    <a:pt x="105" y="62"/>
                  </a:cubicBezTo>
                  <a:cubicBezTo>
                    <a:pt x="115" y="55"/>
                    <a:pt x="117" y="64"/>
                    <a:pt x="115" y="70"/>
                  </a:cubicBezTo>
                  <a:cubicBezTo>
                    <a:pt x="113" y="76"/>
                    <a:pt x="103" y="95"/>
                    <a:pt x="100" y="117"/>
                  </a:cubicBezTo>
                  <a:cubicBezTo>
                    <a:pt x="102" y="118"/>
                    <a:pt x="104" y="118"/>
                    <a:pt x="106" y="119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111" y="78"/>
                    <a:pt x="141" y="36"/>
                    <a:pt x="142" y="34"/>
                  </a:cubicBezTo>
                  <a:cubicBezTo>
                    <a:pt x="98" y="33"/>
                    <a:pt x="84" y="0"/>
                    <a:pt x="71" y="1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5" name="Freeform 298"/>
            <p:cNvSpPr>
              <a:spLocks noEditPoints="1"/>
            </p:cNvSpPr>
            <p:nvPr/>
          </p:nvSpPr>
          <p:spPr bwMode="auto">
            <a:xfrm>
              <a:off x="2892426" y="6286500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6" name="Freeform 299"/>
            <p:cNvSpPr/>
            <p:nvPr/>
          </p:nvSpPr>
          <p:spPr bwMode="auto">
            <a:xfrm>
              <a:off x="2841626" y="6149975"/>
              <a:ext cx="101600" cy="304800"/>
            </a:xfrm>
            <a:custGeom>
              <a:avLst/>
              <a:gdLst>
                <a:gd name="T0" fmla="*/ 29 w 36"/>
                <a:gd name="T1" fmla="*/ 0 h 109"/>
                <a:gd name="T2" fmla="*/ 29 w 36"/>
                <a:gd name="T3" fmla="*/ 0 h 109"/>
                <a:gd name="T4" fmla="*/ 19 w 36"/>
                <a:gd name="T5" fmla="*/ 49 h 109"/>
                <a:gd name="T6" fmla="*/ 19 w 36"/>
                <a:gd name="T7" fmla="*/ 49 h 109"/>
                <a:gd name="T8" fmla="*/ 19 w 36"/>
                <a:gd name="T9" fmla="*/ 49 h 109"/>
                <a:gd name="T10" fmla="*/ 19 w 36"/>
                <a:gd name="T11" fmla="*/ 49 h 109"/>
                <a:gd name="T12" fmla="*/ 19 w 36"/>
                <a:gd name="T13" fmla="*/ 49 h 109"/>
                <a:gd name="T14" fmla="*/ 19 w 36"/>
                <a:gd name="T15" fmla="*/ 49 h 109"/>
                <a:gd name="T16" fmla="*/ 19 w 36"/>
                <a:gd name="T17" fmla="*/ 50 h 109"/>
                <a:gd name="T18" fmla="*/ 19 w 36"/>
                <a:gd name="T19" fmla="*/ 50 h 109"/>
                <a:gd name="T20" fmla="*/ 18 w 36"/>
                <a:gd name="T21" fmla="*/ 50 h 109"/>
                <a:gd name="T22" fmla="*/ 18 w 36"/>
                <a:gd name="T23" fmla="*/ 50 h 109"/>
                <a:gd name="T24" fmla="*/ 0 w 36"/>
                <a:gd name="T25" fmla="*/ 109 h 109"/>
                <a:gd name="T26" fmla="*/ 36 w 36"/>
                <a:gd name="T27" fmla="*/ 3 h 109"/>
                <a:gd name="T28" fmla="*/ 29 w 36"/>
                <a:gd name="T29" fmla="*/ 0 h 109"/>
                <a:gd name="T30" fmla="*/ 29 w 36"/>
                <a:gd name="T3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109"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5" y="20"/>
                    <a:pt x="22" y="38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0" y="79"/>
                    <a:pt x="1" y="98"/>
                    <a:pt x="0" y="109"/>
                  </a:cubicBezTo>
                  <a:cubicBezTo>
                    <a:pt x="16" y="80"/>
                    <a:pt x="29" y="40"/>
                    <a:pt x="36" y="3"/>
                  </a:cubicBezTo>
                  <a:cubicBezTo>
                    <a:pt x="32" y="1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0024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7" name="Freeform 300"/>
            <p:cNvSpPr/>
            <p:nvPr/>
          </p:nvSpPr>
          <p:spPr bwMode="auto">
            <a:xfrm>
              <a:off x="2922588" y="6149975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0 w 7"/>
                <a:gd name="T5" fmla="*/ 0 h 3"/>
                <a:gd name="T6" fmla="*/ 0 w 7"/>
                <a:gd name="T7" fmla="*/ 0 h 3"/>
                <a:gd name="T8" fmla="*/ 0 w 7"/>
                <a:gd name="T9" fmla="*/ 0 h 3"/>
                <a:gd name="T10" fmla="*/ 7 w 7"/>
                <a:gd name="T11" fmla="*/ 3 h 3"/>
                <a:gd name="T12" fmla="*/ 7 w 7"/>
                <a:gd name="T13" fmla="*/ 3 h 3"/>
                <a:gd name="T14" fmla="*/ 0 w 7"/>
                <a:gd name="T15" fmla="*/ 0 h 3"/>
                <a:gd name="T16" fmla="*/ 0 w 7"/>
                <a:gd name="T17" fmla="*/ 0 h 3"/>
                <a:gd name="T18" fmla="*/ 0 w 7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8" name="Freeform 301"/>
            <p:cNvSpPr>
              <a:spLocks noEditPoints="1"/>
            </p:cNvSpPr>
            <p:nvPr/>
          </p:nvSpPr>
          <p:spPr bwMode="auto">
            <a:xfrm>
              <a:off x="2922588" y="6149975"/>
              <a:ext cx="20638" cy="7938"/>
            </a:xfrm>
            <a:custGeom>
              <a:avLst/>
              <a:gdLst>
                <a:gd name="T0" fmla="*/ 0 w 7"/>
                <a:gd name="T1" fmla="*/ 0 h 3"/>
                <a:gd name="T2" fmla="*/ 7 w 7"/>
                <a:gd name="T3" fmla="*/ 3 h 3"/>
                <a:gd name="T4" fmla="*/ 7 w 7"/>
                <a:gd name="T5" fmla="*/ 3 h 3"/>
                <a:gd name="T6" fmla="*/ 0 w 7"/>
                <a:gd name="T7" fmla="*/ 0 h 3"/>
                <a:gd name="T8" fmla="*/ 0 w 7"/>
                <a:gd name="T9" fmla="*/ 0 h 3"/>
                <a:gd name="T10" fmla="*/ 0 w 7"/>
                <a:gd name="T11" fmla="*/ 0 h 3"/>
                <a:gd name="T12" fmla="*/ 0 w 7"/>
                <a:gd name="T13" fmla="*/ 0 h 3"/>
                <a:gd name="T14" fmla="*/ 0 w 7"/>
                <a:gd name="T15" fmla="*/ 0 h 3"/>
                <a:gd name="T16" fmla="*/ 0 w 7"/>
                <a:gd name="T17" fmla="*/ 0 h 3"/>
                <a:gd name="T18" fmla="*/ 0 w 7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3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7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9" name="Freeform 302"/>
            <p:cNvSpPr/>
            <p:nvPr/>
          </p:nvSpPr>
          <p:spPr bwMode="auto">
            <a:xfrm>
              <a:off x="2317751" y="3838575"/>
              <a:ext cx="985838" cy="187325"/>
            </a:xfrm>
            <a:custGeom>
              <a:avLst/>
              <a:gdLst>
                <a:gd name="T0" fmla="*/ 350 w 352"/>
                <a:gd name="T1" fmla="*/ 7 h 67"/>
                <a:gd name="T2" fmla="*/ 346 w 352"/>
                <a:gd name="T3" fmla="*/ 9 h 67"/>
                <a:gd name="T4" fmla="*/ 336 w 352"/>
                <a:gd name="T5" fmla="*/ 14 h 67"/>
                <a:gd name="T6" fmla="*/ 320 w 352"/>
                <a:gd name="T7" fmla="*/ 22 h 67"/>
                <a:gd name="T8" fmla="*/ 300 w 352"/>
                <a:gd name="T9" fmla="*/ 31 h 67"/>
                <a:gd name="T10" fmla="*/ 274 w 352"/>
                <a:gd name="T11" fmla="*/ 41 h 67"/>
                <a:gd name="T12" fmla="*/ 260 w 352"/>
                <a:gd name="T13" fmla="*/ 46 h 67"/>
                <a:gd name="T14" fmla="*/ 245 w 352"/>
                <a:gd name="T15" fmla="*/ 50 h 67"/>
                <a:gd name="T16" fmla="*/ 238 w 352"/>
                <a:gd name="T17" fmla="*/ 52 h 67"/>
                <a:gd name="T18" fmla="*/ 230 w 352"/>
                <a:gd name="T19" fmla="*/ 54 h 67"/>
                <a:gd name="T20" fmla="*/ 214 w 352"/>
                <a:gd name="T21" fmla="*/ 58 h 67"/>
                <a:gd name="T22" fmla="*/ 197 w 352"/>
                <a:gd name="T23" fmla="*/ 61 h 67"/>
                <a:gd name="T24" fmla="*/ 181 w 352"/>
                <a:gd name="T25" fmla="*/ 63 h 67"/>
                <a:gd name="T26" fmla="*/ 164 w 352"/>
                <a:gd name="T27" fmla="*/ 65 h 67"/>
                <a:gd name="T28" fmla="*/ 147 w 352"/>
                <a:gd name="T29" fmla="*/ 66 h 67"/>
                <a:gd name="T30" fmla="*/ 131 w 352"/>
                <a:gd name="T31" fmla="*/ 67 h 67"/>
                <a:gd name="T32" fmla="*/ 115 w 352"/>
                <a:gd name="T33" fmla="*/ 67 h 67"/>
                <a:gd name="T34" fmla="*/ 85 w 352"/>
                <a:gd name="T35" fmla="*/ 66 h 67"/>
                <a:gd name="T36" fmla="*/ 58 w 352"/>
                <a:gd name="T37" fmla="*/ 64 h 67"/>
                <a:gd name="T38" fmla="*/ 35 w 352"/>
                <a:gd name="T39" fmla="*/ 61 h 67"/>
                <a:gd name="T40" fmla="*/ 17 w 352"/>
                <a:gd name="T41" fmla="*/ 58 h 67"/>
                <a:gd name="T42" fmla="*/ 6 w 352"/>
                <a:gd name="T43" fmla="*/ 56 h 67"/>
                <a:gd name="T44" fmla="*/ 2 w 352"/>
                <a:gd name="T45" fmla="*/ 55 h 67"/>
                <a:gd name="T46" fmla="*/ 0 w 352"/>
                <a:gd name="T47" fmla="*/ 51 h 67"/>
                <a:gd name="T48" fmla="*/ 4 w 352"/>
                <a:gd name="T49" fmla="*/ 49 h 67"/>
                <a:gd name="T50" fmla="*/ 4 w 352"/>
                <a:gd name="T51" fmla="*/ 49 h 67"/>
                <a:gd name="T52" fmla="*/ 19 w 352"/>
                <a:gd name="T53" fmla="*/ 51 h 67"/>
                <a:gd name="T54" fmla="*/ 36 w 352"/>
                <a:gd name="T55" fmla="*/ 52 h 67"/>
                <a:gd name="T56" fmla="*/ 58 w 352"/>
                <a:gd name="T57" fmla="*/ 54 h 67"/>
                <a:gd name="T58" fmla="*/ 85 w 352"/>
                <a:gd name="T59" fmla="*/ 55 h 67"/>
                <a:gd name="T60" fmla="*/ 99 w 352"/>
                <a:gd name="T61" fmla="*/ 56 h 67"/>
                <a:gd name="T62" fmla="*/ 115 w 352"/>
                <a:gd name="T63" fmla="*/ 55 h 67"/>
                <a:gd name="T64" fmla="*/ 130 w 352"/>
                <a:gd name="T65" fmla="*/ 55 h 67"/>
                <a:gd name="T66" fmla="*/ 146 w 352"/>
                <a:gd name="T67" fmla="*/ 54 h 67"/>
                <a:gd name="T68" fmla="*/ 163 w 352"/>
                <a:gd name="T69" fmla="*/ 53 h 67"/>
                <a:gd name="T70" fmla="*/ 179 w 352"/>
                <a:gd name="T71" fmla="*/ 51 h 67"/>
                <a:gd name="T72" fmla="*/ 196 w 352"/>
                <a:gd name="T73" fmla="*/ 49 h 67"/>
                <a:gd name="T74" fmla="*/ 211 w 352"/>
                <a:gd name="T75" fmla="*/ 46 h 67"/>
                <a:gd name="T76" fmla="*/ 227 w 352"/>
                <a:gd name="T77" fmla="*/ 43 h 67"/>
                <a:gd name="T78" fmla="*/ 235 w 352"/>
                <a:gd name="T79" fmla="*/ 41 h 67"/>
                <a:gd name="T80" fmla="*/ 242 w 352"/>
                <a:gd name="T81" fmla="*/ 39 h 67"/>
                <a:gd name="T82" fmla="*/ 271 w 352"/>
                <a:gd name="T83" fmla="*/ 31 h 67"/>
                <a:gd name="T84" fmla="*/ 296 w 352"/>
                <a:gd name="T85" fmla="*/ 23 h 67"/>
                <a:gd name="T86" fmla="*/ 317 w 352"/>
                <a:gd name="T87" fmla="*/ 14 h 67"/>
                <a:gd name="T88" fmla="*/ 333 w 352"/>
                <a:gd name="T89" fmla="*/ 7 h 67"/>
                <a:gd name="T90" fmla="*/ 343 w 352"/>
                <a:gd name="T91" fmla="*/ 3 h 67"/>
                <a:gd name="T92" fmla="*/ 347 w 352"/>
                <a:gd name="T93" fmla="*/ 1 h 67"/>
                <a:gd name="T94" fmla="*/ 347 w 352"/>
                <a:gd name="T95" fmla="*/ 1 h 67"/>
                <a:gd name="T96" fmla="*/ 351 w 352"/>
                <a:gd name="T97" fmla="*/ 3 h 67"/>
                <a:gd name="T98" fmla="*/ 350 w 352"/>
                <a:gd name="T9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2" h="67">
                  <a:moveTo>
                    <a:pt x="350" y="7"/>
                  </a:moveTo>
                  <a:cubicBezTo>
                    <a:pt x="350" y="7"/>
                    <a:pt x="348" y="7"/>
                    <a:pt x="346" y="9"/>
                  </a:cubicBezTo>
                  <a:cubicBezTo>
                    <a:pt x="344" y="10"/>
                    <a:pt x="341" y="12"/>
                    <a:pt x="336" y="14"/>
                  </a:cubicBezTo>
                  <a:cubicBezTo>
                    <a:pt x="332" y="16"/>
                    <a:pt x="327" y="19"/>
                    <a:pt x="320" y="22"/>
                  </a:cubicBezTo>
                  <a:cubicBezTo>
                    <a:pt x="314" y="25"/>
                    <a:pt x="307" y="28"/>
                    <a:pt x="300" y="31"/>
                  </a:cubicBezTo>
                  <a:cubicBezTo>
                    <a:pt x="292" y="34"/>
                    <a:pt x="283" y="38"/>
                    <a:pt x="274" y="41"/>
                  </a:cubicBezTo>
                  <a:cubicBezTo>
                    <a:pt x="270" y="43"/>
                    <a:pt x="265" y="44"/>
                    <a:pt x="260" y="46"/>
                  </a:cubicBezTo>
                  <a:cubicBezTo>
                    <a:pt x="255" y="47"/>
                    <a:pt x="250" y="49"/>
                    <a:pt x="245" y="50"/>
                  </a:cubicBezTo>
                  <a:cubicBezTo>
                    <a:pt x="243" y="51"/>
                    <a:pt x="240" y="52"/>
                    <a:pt x="238" y="52"/>
                  </a:cubicBezTo>
                  <a:cubicBezTo>
                    <a:pt x="235" y="53"/>
                    <a:pt x="232" y="54"/>
                    <a:pt x="230" y="54"/>
                  </a:cubicBezTo>
                  <a:cubicBezTo>
                    <a:pt x="224" y="55"/>
                    <a:pt x="219" y="57"/>
                    <a:pt x="214" y="58"/>
                  </a:cubicBezTo>
                  <a:cubicBezTo>
                    <a:pt x="208" y="59"/>
                    <a:pt x="203" y="60"/>
                    <a:pt x="197" y="61"/>
                  </a:cubicBezTo>
                  <a:cubicBezTo>
                    <a:pt x="192" y="62"/>
                    <a:pt x="186" y="63"/>
                    <a:pt x="181" y="63"/>
                  </a:cubicBezTo>
                  <a:cubicBezTo>
                    <a:pt x="175" y="64"/>
                    <a:pt x="169" y="64"/>
                    <a:pt x="164" y="65"/>
                  </a:cubicBezTo>
                  <a:cubicBezTo>
                    <a:pt x="158" y="65"/>
                    <a:pt x="153" y="66"/>
                    <a:pt x="147" y="66"/>
                  </a:cubicBezTo>
                  <a:cubicBezTo>
                    <a:pt x="142" y="66"/>
                    <a:pt x="136" y="66"/>
                    <a:pt x="131" y="67"/>
                  </a:cubicBezTo>
                  <a:cubicBezTo>
                    <a:pt x="125" y="67"/>
                    <a:pt x="120" y="67"/>
                    <a:pt x="115" y="67"/>
                  </a:cubicBezTo>
                  <a:cubicBezTo>
                    <a:pt x="104" y="67"/>
                    <a:pt x="94" y="66"/>
                    <a:pt x="85" y="66"/>
                  </a:cubicBezTo>
                  <a:cubicBezTo>
                    <a:pt x="75" y="65"/>
                    <a:pt x="66" y="64"/>
                    <a:pt x="58" y="64"/>
                  </a:cubicBezTo>
                  <a:cubicBezTo>
                    <a:pt x="49" y="63"/>
                    <a:pt x="42" y="62"/>
                    <a:pt x="35" y="61"/>
                  </a:cubicBezTo>
                  <a:cubicBezTo>
                    <a:pt x="28" y="60"/>
                    <a:pt x="22" y="59"/>
                    <a:pt x="17" y="58"/>
                  </a:cubicBezTo>
                  <a:cubicBezTo>
                    <a:pt x="13" y="57"/>
                    <a:pt x="9" y="56"/>
                    <a:pt x="6" y="56"/>
                  </a:cubicBezTo>
                  <a:cubicBezTo>
                    <a:pt x="4" y="55"/>
                    <a:pt x="2" y="55"/>
                    <a:pt x="2" y="55"/>
                  </a:cubicBezTo>
                  <a:cubicBezTo>
                    <a:pt x="1" y="54"/>
                    <a:pt x="0" y="53"/>
                    <a:pt x="0" y="51"/>
                  </a:cubicBezTo>
                  <a:cubicBezTo>
                    <a:pt x="0" y="49"/>
                    <a:pt x="2" y="4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9" y="49"/>
                    <a:pt x="19" y="51"/>
                  </a:cubicBezTo>
                  <a:cubicBezTo>
                    <a:pt x="23" y="51"/>
                    <a:pt x="29" y="52"/>
                    <a:pt x="36" y="52"/>
                  </a:cubicBezTo>
                  <a:cubicBezTo>
                    <a:pt x="43" y="53"/>
                    <a:pt x="50" y="53"/>
                    <a:pt x="58" y="54"/>
                  </a:cubicBezTo>
                  <a:cubicBezTo>
                    <a:pt x="67" y="55"/>
                    <a:pt x="76" y="55"/>
                    <a:pt x="85" y="55"/>
                  </a:cubicBezTo>
                  <a:cubicBezTo>
                    <a:pt x="90" y="55"/>
                    <a:pt x="95" y="56"/>
                    <a:pt x="99" y="56"/>
                  </a:cubicBezTo>
                  <a:cubicBezTo>
                    <a:pt x="104" y="56"/>
                    <a:pt x="110" y="55"/>
                    <a:pt x="115" y="55"/>
                  </a:cubicBezTo>
                  <a:cubicBezTo>
                    <a:pt x="120" y="55"/>
                    <a:pt x="125" y="55"/>
                    <a:pt x="130" y="55"/>
                  </a:cubicBezTo>
                  <a:cubicBezTo>
                    <a:pt x="136" y="55"/>
                    <a:pt x="141" y="55"/>
                    <a:pt x="146" y="54"/>
                  </a:cubicBezTo>
                  <a:cubicBezTo>
                    <a:pt x="152" y="54"/>
                    <a:pt x="157" y="54"/>
                    <a:pt x="163" y="53"/>
                  </a:cubicBezTo>
                  <a:cubicBezTo>
                    <a:pt x="168" y="53"/>
                    <a:pt x="174" y="52"/>
                    <a:pt x="179" y="51"/>
                  </a:cubicBezTo>
                  <a:cubicBezTo>
                    <a:pt x="185" y="51"/>
                    <a:pt x="190" y="50"/>
                    <a:pt x="196" y="49"/>
                  </a:cubicBezTo>
                  <a:cubicBezTo>
                    <a:pt x="201" y="48"/>
                    <a:pt x="206" y="47"/>
                    <a:pt x="211" y="46"/>
                  </a:cubicBezTo>
                  <a:cubicBezTo>
                    <a:pt x="217" y="46"/>
                    <a:pt x="222" y="44"/>
                    <a:pt x="227" y="43"/>
                  </a:cubicBezTo>
                  <a:cubicBezTo>
                    <a:pt x="230" y="43"/>
                    <a:pt x="232" y="42"/>
                    <a:pt x="235" y="41"/>
                  </a:cubicBezTo>
                  <a:cubicBezTo>
                    <a:pt x="237" y="41"/>
                    <a:pt x="240" y="40"/>
                    <a:pt x="242" y="39"/>
                  </a:cubicBezTo>
                  <a:cubicBezTo>
                    <a:pt x="252" y="37"/>
                    <a:pt x="262" y="34"/>
                    <a:pt x="271" y="31"/>
                  </a:cubicBezTo>
                  <a:cubicBezTo>
                    <a:pt x="280" y="28"/>
                    <a:pt x="288" y="25"/>
                    <a:pt x="296" y="23"/>
                  </a:cubicBezTo>
                  <a:cubicBezTo>
                    <a:pt x="304" y="20"/>
                    <a:pt x="311" y="17"/>
                    <a:pt x="317" y="14"/>
                  </a:cubicBezTo>
                  <a:cubicBezTo>
                    <a:pt x="323" y="12"/>
                    <a:pt x="328" y="9"/>
                    <a:pt x="333" y="7"/>
                  </a:cubicBezTo>
                  <a:cubicBezTo>
                    <a:pt x="337" y="6"/>
                    <a:pt x="341" y="4"/>
                    <a:pt x="343" y="3"/>
                  </a:cubicBezTo>
                  <a:cubicBezTo>
                    <a:pt x="345" y="2"/>
                    <a:pt x="347" y="1"/>
                    <a:pt x="347" y="1"/>
                  </a:cubicBezTo>
                  <a:cubicBezTo>
                    <a:pt x="347" y="1"/>
                    <a:pt x="347" y="1"/>
                    <a:pt x="347" y="1"/>
                  </a:cubicBezTo>
                  <a:cubicBezTo>
                    <a:pt x="348" y="0"/>
                    <a:pt x="350" y="1"/>
                    <a:pt x="351" y="3"/>
                  </a:cubicBezTo>
                  <a:cubicBezTo>
                    <a:pt x="352" y="4"/>
                    <a:pt x="351" y="6"/>
                    <a:pt x="350" y="7"/>
                  </a:cubicBezTo>
                  <a:close/>
                </a:path>
              </a:pathLst>
            </a:custGeom>
            <a:solidFill>
              <a:srgbClr val="620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0" name="Freeform 303"/>
            <p:cNvSpPr/>
            <p:nvPr/>
          </p:nvSpPr>
          <p:spPr bwMode="auto">
            <a:xfrm>
              <a:off x="2181226" y="4441825"/>
              <a:ext cx="92075" cy="52388"/>
            </a:xfrm>
            <a:custGeom>
              <a:avLst/>
              <a:gdLst>
                <a:gd name="T0" fmla="*/ 31 w 33"/>
                <a:gd name="T1" fmla="*/ 18 h 19"/>
                <a:gd name="T2" fmla="*/ 28 w 33"/>
                <a:gd name="T3" fmla="*/ 13 h 19"/>
                <a:gd name="T4" fmla="*/ 24 w 33"/>
                <a:gd name="T5" fmla="*/ 8 h 19"/>
                <a:gd name="T6" fmla="*/ 22 w 33"/>
                <a:gd name="T7" fmla="*/ 6 h 19"/>
                <a:gd name="T8" fmla="*/ 19 w 33"/>
                <a:gd name="T9" fmla="*/ 5 h 19"/>
                <a:gd name="T10" fmla="*/ 16 w 33"/>
                <a:gd name="T11" fmla="*/ 4 h 19"/>
                <a:gd name="T12" fmla="*/ 13 w 33"/>
                <a:gd name="T13" fmla="*/ 4 h 19"/>
                <a:gd name="T14" fmla="*/ 10 w 33"/>
                <a:gd name="T15" fmla="*/ 4 h 19"/>
                <a:gd name="T16" fmla="*/ 7 w 33"/>
                <a:gd name="T17" fmla="*/ 5 h 19"/>
                <a:gd name="T18" fmla="*/ 5 w 33"/>
                <a:gd name="T19" fmla="*/ 6 h 19"/>
                <a:gd name="T20" fmla="*/ 3 w 33"/>
                <a:gd name="T21" fmla="*/ 7 h 19"/>
                <a:gd name="T22" fmla="*/ 2 w 33"/>
                <a:gd name="T23" fmla="*/ 8 h 19"/>
                <a:gd name="T24" fmla="*/ 2 w 33"/>
                <a:gd name="T25" fmla="*/ 8 h 19"/>
                <a:gd name="T26" fmla="*/ 0 w 33"/>
                <a:gd name="T27" fmla="*/ 8 h 19"/>
                <a:gd name="T28" fmla="*/ 0 w 33"/>
                <a:gd name="T29" fmla="*/ 6 h 19"/>
                <a:gd name="T30" fmla="*/ 2 w 33"/>
                <a:gd name="T31" fmla="*/ 5 h 19"/>
                <a:gd name="T32" fmla="*/ 3 w 33"/>
                <a:gd name="T33" fmla="*/ 4 h 19"/>
                <a:gd name="T34" fmla="*/ 6 w 33"/>
                <a:gd name="T35" fmla="*/ 3 h 19"/>
                <a:gd name="T36" fmla="*/ 9 w 33"/>
                <a:gd name="T37" fmla="*/ 1 h 19"/>
                <a:gd name="T38" fmla="*/ 12 w 33"/>
                <a:gd name="T39" fmla="*/ 0 h 19"/>
                <a:gd name="T40" fmla="*/ 16 w 33"/>
                <a:gd name="T41" fmla="*/ 0 h 19"/>
                <a:gd name="T42" fmla="*/ 20 w 33"/>
                <a:gd name="T43" fmla="*/ 1 h 19"/>
                <a:gd name="T44" fmla="*/ 24 w 33"/>
                <a:gd name="T45" fmla="*/ 3 h 19"/>
                <a:gd name="T46" fmla="*/ 27 w 33"/>
                <a:gd name="T47" fmla="*/ 6 h 19"/>
                <a:gd name="T48" fmla="*/ 31 w 33"/>
                <a:gd name="T49" fmla="*/ 11 h 19"/>
                <a:gd name="T50" fmla="*/ 33 w 33"/>
                <a:gd name="T51" fmla="*/ 18 h 19"/>
                <a:gd name="T52" fmla="*/ 33 w 33"/>
                <a:gd name="T53" fmla="*/ 18 h 19"/>
                <a:gd name="T54" fmla="*/ 32 w 33"/>
                <a:gd name="T55" fmla="*/ 19 h 19"/>
                <a:gd name="T56" fmla="*/ 31 w 33"/>
                <a:gd name="T5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19">
                  <a:moveTo>
                    <a:pt x="31" y="18"/>
                  </a:moveTo>
                  <a:cubicBezTo>
                    <a:pt x="31" y="18"/>
                    <a:pt x="30" y="16"/>
                    <a:pt x="28" y="13"/>
                  </a:cubicBezTo>
                  <a:cubicBezTo>
                    <a:pt x="27" y="11"/>
                    <a:pt x="26" y="10"/>
                    <a:pt x="24" y="8"/>
                  </a:cubicBezTo>
                  <a:cubicBezTo>
                    <a:pt x="23" y="7"/>
                    <a:pt x="23" y="7"/>
                    <a:pt x="22" y="6"/>
                  </a:cubicBezTo>
                  <a:cubicBezTo>
                    <a:pt x="21" y="6"/>
                    <a:pt x="20" y="5"/>
                    <a:pt x="19" y="5"/>
                  </a:cubicBezTo>
                  <a:cubicBezTo>
                    <a:pt x="18" y="4"/>
                    <a:pt x="17" y="4"/>
                    <a:pt x="16" y="4"/>
                  </a:cubicBezTo>
                  <a:cubicBezTo>
                    <a:pt x="15" y="3"/>
                    <a:pt x="14" y="4"/>
                    <a:pt x="13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1" y="6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2" y="1"/>
                    <a:pt x="23" y="2"/>
                    <a:pt x="24" y="3"/>
                  </a:cubicBezTo>
                  <a:cubicBezTo>
                    <a:pt x="25" y="4"/>
                    <a:pt x="26" y="5"/>
                    <a:pt x="27" y="6"/>
                  </a:cubicBezTo>
                  <a:cubicBezTo>
                    <a:pt x="29" y="8"/>
                    <a:pt x="30" y="10"/>
                    <a:pt x="31" y="11"/>
                  </a:cubicBezTo>
                  <a:cubicBezTo>
                    <a:pt x="32" y="15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2" y="19"/>
                    <a:pt x="32" y="19"/>
                  </a:cubicBezTo>
                  <a:cubicBezTo>
                    <a:pt x="31" y="19"/>
                    <a:pt x="31" y="19"/>
                    <a:pt x="31" y="18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1" name="Freeform 304"/>
            <p:cNvSpPr/>
            <p:nvPr/>
          </p:nvSpPr>
          <p:spPr bwMode="auto">
            <a:xfrm>
              <a:off x="3482976" y="4468813"/>
              <a:ext cx="150813" cy="152400"/>
            </a:xfrm>
            <a:custGeom>
              <a:avLst/>
              <a:gdLst>
                <a:gd name="T0" fmla="*/ 27 w 54"/>
                <a:gd name="T1" fmla="*/ 54 h 54"/>
                <a:gd name="T2" fmla="*/ 21 w 54"/>
                <a:gd name="T3" fmla="*/ 50 h 54"/>
                <a:gd name="T4" fmla="*/ 15 w 54"/>
                <a:gd name="T5" fmla="*/ 45 h 54"/>
                <a:gd name="T6" fmla="*/ 8 w 54"/>
                <a:gd name="T7" fmla="*/ 38 h 54"/>
                <a:gd name="T8" fmla="*/ 2 w 54"/>
                <a:gd name="T9" fmla="*/ 28 h 54"/>
                <a:gd name="T10" fmla="*/ 2 w 54"/>
                <a:gd name="T11" fmla="*/ 14 h 54"/>
                <a:gd name="T12" fmla="*/ 13 w 54"/>
                <a:gd name="T13" fmla="*/ 3 h 54"/>
                <a:gd name="T14" fmla="*/ 27 w 54"/>
                <a:gd name="T15" fmla="*/ 0 h 54"/>
                <a:gd name="T16" fmla="*/ 35 w 54"/>
                <a:gd name="T17" fmla="*/ 1 h 54"/>
                <a:gd name="T18" fmla="*/ 39 w 54"/>
                <a:gd name="T19" fmla="*/ 2 h 54"/>
                <a:gd name="T20" fmla="*/ 42 w 54"/>
                <a:gd name="T21" fmla="*/ 3 h 54"/>
                <a:gd name="T22" fmla="*/ 53 w 54"/>
                <a:gd name="T23" fmla="*/ 14 h 54"/>
                <a:gd name="T24" fmla="*/ 54 w 54"/>
                <a:gd name="T25" fmla="*/ 21 h 54"/>
                <a:gd name="T26" fmla="*/ 53 w 54"/>
                <a:gd name="T27" fmla="*/ 25 h 54"/>
                <a:gd name="T28" fmla="*/ 52 w 54"/>
                <a:gd name="T29" fmla="*/ 28 h 54"/>
                <a:gd name="T30" fmla="*/ 50 w 54"/>
                <a:gd name="T31" fmla="*/ 31 h 54"/>
                <a:gd name="T32" fmla="*/ 49 w 54"/>
                <a:gd name="T33" fmla="*/ 32 h 54"/>
                <a:gd name="T34" fmla="*/ 47 w 54"/>
                <a:gd name="T35" fmla="*/ 33 h 54"/>
                <a:gd name="T36" fmla="*/ 44 w 54"/>
                <a:gd name="T37" fmla="*/ 34 h 54"/>
                <a:gd name="T38" fmla="*/ 41 w 54"/>
                <a:gd name="T39" fmla="*/ 34 h 54"/>
                <a:gd name="T40" fmla="*/ 31 w 54"/>
                <a:gd name="T41" fmla="*/ 30 h 54"/>
                <a:gd name="T42" fmla="*/ 25 w 54"/>
                <a:gd name="T43" fmla="*/ 25 h 54"/>
                <a:gd name="T44" fmla="*/ 23 w 54"/>
                <a:gd name="T45" fmla="*/ 20 h 54"/>
                <a:gd name="T46" fmla="*/ 23 w 54"/>
                <a:gd name="T47" fmla="*/ 18 h 54"/>
                <a:gd name="T48" fmla="*/ 23 w 54"/>
                <a:gd name="T49" fmla="*/ 18 h 54"/>
                <a:gd name="T50" fmla="*/ 23 w 54"/>
                <a:gd name="T51" fmla="*/ 18 h 54"/>
                <a:gd name="T52" fmla="*/ 25 w 54"/>
                <a:gd name="T53" fmla="*/ 19 h 54"/>
                <a:gd name="T54" fmla="*/ 25 w 54"/>
                <a:gd name="T55" fmla="*/ 20 h 54"/>
                <a:gd name="T56" fmla="*/ 27 w 54"/>
                <a:gd name="T57" fmla="*/ 24 h 54"/>
                <a:gd name="T58" fmla="*/ 33 w 54"/>
                <a:gd name="T59" fmla="*/ 28 h 54"/>
                <a:gd name="T60" fmla="*/ 37 w 54"/>
                <a:gd name="T61" fmla="*/ 30 h 54"/>
                <a:gd name="T62" fmla="*/ 39 w 54"/>
                <a:gd name="T63" fmla="*/ 31 h 54"/>
                <a:gd name="T64" fmla="*/ 41 w 54"/>
                <a:gd name="T65" fmla="*/ 31 h 54"/>
                <a:gd name="T66" fmla="*/ 49 w 54"/>
                <a:gd name="T67" fmla="*/ 27 h 54"/>
                <a:gd name="T68" fmla="*/ 50 w 54"/>
                <a:gd name="T69" fmla="*/ 24 h 54"/>
                <a:gd name="T70" fmla="*/ 50 w 54"/>
                <a:gd name="T71" fmla="*/ 21 h 54"/>
                <a:gd name="T72" fmla="*/ 49 w 54"/>
                <a:gd name="T73" fmla="*/ 15 h 54"/>
                <a:gd name="T74" fmla="*/ 40 w 54"/>
                <a:gd name="T75" fmla="*/ 7 h 54"/>
                <a:gd name="T76" fmla="*/ 38 w 54"/>
                <a:gd name="T77" fmla="*/ 5 h 54"/>
                <a:gd name="T78" fmla="*/ 34 w 54"/>
                <a:gd name="T79" fmla="*/ 4 h 54"/>
                <a:gd name="T80" fmla="*/ 27 w 54"/>
                <a:gd name="T81" fmla="*/ 4 h 54"/>
                <a:gd name="T82" fmla="*/ 14 w 54"/>
                <a:gd name="T83" fmla="*/ 6 h 54"/>
                <a:gd name="T84" fmla="*/ 6 w 54"/>
                <a:gd name="T85" fmla="*/ 15 h 54"/>
                <a:gd name="T86" fmla="*/ 5 w 54"/>
                <a:gd name="T87" fmla="*/ 27 h 54"/>
                <a:gd name="T88" fmla="*/ 11 w 54"/>
                <a:gd name="T89" fmla="*/ 36 h 54"/>
                <a:gd name="T90" fmla="*/ 23 w 54"/>
                <a:gd name="T91" fmla="*/ 48 h 54"/>
                <a:gd name="T92" fmla="*/ 28 w 54"/>
                <a:gd name="T93" fmla="*/ 52 h 54"/>
                <a:gd name="T94" fmla="*/ 28 w 54"/>
                <a:gd name="T95" fmla="*/ 53 h 54"/>
                <a:gd name="T96" fmla="*/ 27 w 54"/>
                <a:gd name="T9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27" y="54"/>
                    <a:pt x="25" y="53"/>
                    <a:pt x="21" y="50"/>
                  </a:cubicBezTo>
                  <a:cubicBezTo>
                    <a:pt x="20" y="49"/>
                    <a:pt x="17" y="47"/>
                    <a:pt x="15" y="45"/>
                  </a:cubicBezTo>
                  <a:cubicBezTo>
                    <a:pt x="13" y="43"/>
                    <a:pt x="10" y="41"/>
                    <a:pt x="8" y="38"/>
                  </a:cubicBezTo>
                  <a:cubicBezTo>
                    <a:pt x="6" y="35"/>
                    <a:pt x="3" y="32"/>
                    <a:pt x="2" y="28"/>
                  </a:cubicBezTo>
                  <a:cubicBezTo>
                    <a:pt x="1" y="23"/>
                    <a:pt x="0" y="18"/>
                    <a:pt x="2" y="14"/>
                  </a:cubicBezTo>
                  <a:cubicBezTo>
                    <a:pt x="4" y="9"/>
                    <a:pt x="8" y="5"/>
                    <a:pt x="13" y="3"/>
                  </a:cubicBezTo>
                  <a:cubicBezTo>
                    <a:pt x="17" y="1"/>
                    <a:pt x="22" y="0"/>
                    <a:pt x="27" y="0"/>
                  </a:cubicBezTo>
                  <a:cubicBezTo>
                    <a:pt x="30" y="0"/>
                    <a:pt x="33" y="0"/>
                    <a:pt x="35" y="1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7" y="5"/>
                    <a:pt x="51" y="9"/>
                    <a:pt x="53" y="14"/>
                  </a:cubicBezTo>
                  <a:cubicBezTo>
                    <a:pt x="53" y="16"/>
                    <a:pt x="54" y="19"/>
                    <a:pt x="54" y="21"/>
                  </a:cubicBezTo>
                  <a:cubicBezTo>
                    <a:pt x="54" y="22"/>
                    <a:pt x="54" y="23"/>
                    <a:pt x="53" y="25"/>
                  </a:cubicBezTo>
                  <a:cubicBezTo>
                    <a:pt x="53" y="26"/>
                    <a:pt x="53" y="27"/>
                    <a:pt x="52" y="28"/>
                  </a:cubicBezTo>
                  <a:cubicBezTo>
                    <a:pt x="52" y="29"/>
                    <a:pt x="51" y="30"/>
                    <a:pt x="50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4"/>
                    <a:pt x="45" y="34"/>
                    <a:pt x="44" y="34"/>
                  </a:cubicBezTo>
                  <a:cubicBezTo>
                    <a:pt x="43" y="34"/>
                    <a:pt x="42" y="34"/>
                    <a:pt x="41" y="34"/>
                  </a:cubicBezTo>
                  <a:cubicBezTo>
                    <a:pt x="37" y="34"/>
                    <a:pt x="34" y="32"/>
                    <a:pt x="31" y="30"/>
                  </a:cubicBezTo>
                  <a:cubicBezTo>
                    <a:pt x="29" y="29"/>
                    <a:pt x="27" y="27"/>
                    <a:pt x="25" y="25"/>
                  </a:cubicBezTo>
                  <a:cubicBezTo>
                    <a:pt x="24" y="23"/>
                    <a:pt x="23" y="22"/>
                    <a:pt x="23" y="20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20"/>
                  </a:cubicBezTo>
                  <a:cubicBezTo>
                    <a:pt x="25" y="21"/>
                    <a:pt x="26" y="22"/>
                    <a:pt x="27" y="24"/>
                  </a:cubicBezTo>
                  <a:cubicBezTo>
                    <a:pt x="28" y="25"/>
                    <a:pt x="30" y="27"/>
                    <a:pt x="33" y="28"/>
                  </a:cubicBezTo>
                  <a:cubicBezTo>
                    <a:pt x="34" y="29"/>
                    <a:pt x="35" y="29"/>
                    <a:pt x="37" y="30"/>
                  </a:cubicBezTo>
                  <a:cubicBezTo>
                    <a:pt x="37" y="30"/>
                    <a:pt x="38" y="30"/>
                    <a:pt x="39" y="31"/>
                  </a:cubicBezTo>
                  <a:cubicBezTo>
                    <a:pt x="40" y="31"/>
                    <a:pt x="41" y="31"/>
                    <a:pt x="41" y="31"/>
                  </a:cubicBezTo>
                  <a:cubicBezTo>
                    <a:pt x="45" y="31"/>
                    <a:pt x="48" y="30"/>
                    <a:pt x="49" y="27"/>
                  </a:cubicBezTo>
                  <a:cubicBezTo>
                    <a:pt x="50" y="26"/>
                    <a:pt x="50" y="25"/>
                    <a:pt x="50" y="24"/>
                  </a:cubicBezTo>
                  <a:cubicBezTo>
                    <a:pt x="50" y="23"/>
                    <a:pt x="50" y="22"/>
                    <a:pt x="50" y="21"/>
                  </a:cubicBezTo>
                  <a:cubicBezTo>
                    <a:pt x="50" y="19"/>
                    <a:pt x="50" y="17"/>
                    <a:pt x="49" y="15"/>
                  </a:cubicBezTo>
                  <a:cubicBezTo>
                    <a:pt x="48" y="12"/>
                    <a:pt x="44" y="9"/>
                    <a:pt x="40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2" y="4"/>
                    <a:pt x="30" y="4"/>
                    <a:pt x="27" y="4"/>
                  </a:cubicBezTo>
                  <a:cubicBezTo>
                    <a:pt x="23" y="4"/>
                    <a:pt x="18" y="5"/>
                    <a:pt x="14" y="6"/>
                  </a:cubicBezTo>
                  <a:cubicBezTo>
                    <a:pt x="10" y="8"/>
                    <a:pt x="7" y="11"/>
                    <a:pt x="6" y="15"/>
                  </a:cubicBezTo>
                  <a:cubicBezTo>
                    <a:pt x="4" y="19"/>
                    <a:pt x="4" y="23"/>
                    <a:pt x="5" y="27"/>
                  </a:cubicBezTo>
                  <a:cubicBezTo>
                    <a:pt x="6" y="30"/>
                    <a:pt x="8" y="33"/>
                    <a:pt x="11" y="36"/>
                  </a:cubicBezTo>
                  <a:cubicBezTo>
                    <a:pt x="15" y="42"/>
                    <a:pt x="20" y="46"/>
                    <a:pt x="23" y="48"/>
                  </a:cubicBezTo>
                  <a:cubicBezTo>
                    <a:pt x="26" y="51"/>
                    <a:pt x="28" y="52"/>
                    <a:pt x="28" y="52"/>
                  </a:cubicBezTo>
                  <a:cubicBezTo>
                    <a:pt x="29" y="52"/>
                    <a:pt x="29" y="53"/>
                    <a:pt x="28" y="53"/>
                  </a:cubicBezTo>
                  <a:cubicBezTo>
                    <a:pt x="28" y="54"/>
                    <a:pt x="27" y="54"/>
                    <a:pt x="27" y="54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2" name="Freeform 305"/>
            <p:cNvSpPr/>
            <p:nvPr/>
          </p:nvSpPr>
          <p:spPr bwMode="auto">
            <a:xfrm>
              <a:off x="3578226" y="4430713"/>
              <a:ext cx="112713" cy="171450"/>
            </a:xfrm>
            <a:custGeom>
              <a:avLst/>
              <a:gdLst>
                <a:gd name="T0" fmla="*/ 0 w 40"/>
                <a:gd name="T1" fmla="*/ 16 h 61"/>
                <a:gd name="T2" fmla="*/ 0 w 40"/>
                <a:gd name="T3" fmla="*/ 15 h 61"/>
                <a:gd name="T4" fmla="*/ 2 w 40"/>
                <a:gd name="T5" fmla="*/ 12 h 61"/>
                <a:gd name="T6" fmla="*/ 6 w 40"/>
                <a:gd name="T7" fmla="*/ 7 h 61"/>
                <a:gd name="T8" fmla="*/ 13 w 40"/>
                <a:gd name="T9" fmla="*/ 2 h 61"/>
                <a:gd name="T10" fmla="*/ 23 w 40"/>
                <a:gd name="T11" fmla="*/ 1 h 61"/>
                <a:gd name="T12" fmla="*/ 28 w 40"/>
                <a:gd name="T13" fmla="*/ 3 h 61"/>
                <a:gd name="T14" fmla="*/ 32 w 40"/>
                <a:gd name="T15" fmla="*/ 7 h 61"/>
                <a:gd name="T16" fmla="*/ 33 w 40"/>
                <a:gd name="T17" fmla="*/ 8 h 61"/>
                <a:gd name="T18" fmla="*/ 34 w 40"/>
                <a:gd name="T19" fmla="*/ 9 h 61"/>
                <a:gd name="T20" fmla="*/ 35 w 40"/>
                <a:gd name="T21" fmla="*/ 11 h 61"/>
                <a:gd name="T22" fmla="*/ 38 w 40"/>
                <a:gd name="T23" fmla="*/ 17 h 61"/>
                <a:gd name="T24" fmla="*/ 40 w 40"/>
                <a:gd name="T25" fmla="*/ 28 h 61"/>
                <a:gd name="T26" fmla="*/ 38 w 40"/>
                <a:gd name="T27" fmla="*/ 40 h 61"/>
                <a:gd name="T28" fmla="*/ 33 w 40"/>
                <a:gd name="T29" fmla="*/ 50 h 61"/>
                <a:gd name="T30" fmla="*/ 26 w 40"/>
                <a:gd name="T31" fmla="*/ 57 h 61"/>
                <a:gd name="T32" fmla="*/ 23 w 40"/>
                <a:gd name="T33" fmla="*/ 59 h 61"/>
                <a:gd name="T34" fmla="*/ 21 w 40"/>
                <a:gd name="T35" fmla="*/ 60 h 61"/>
                <a:gd name="T36" fmla="*/ 20 w 40"/>
                <a:gd name="T37" fmla="*/ 60 h 61"/>
                <a:gd name="T38" fmla="*/ 19 w 40"/>
                <a:gd name="T39" fmla="*/ 60 h 61"/>
                <a:gd name="T40" fmla="*/ 16 w 40"/>
                <a:gd name="T41" fmla="*/ 61 h 61"/>
                <a:gd name="T42" fmla="*/ 9 w 40"/>
                <a:gd name="T43" fmla="*/ 57 h 61"/>
                <a:gd name="T44" fmla="*/ 5 w 40"/>
                <a:gd name="T45" fmla="*/ 51 h 61"/>
                <a:gd name="T46" fmla="*/ 4 w 40"/>
                <a:gd name="T47" fmla="*/ 48 h 61"/>
                <a:gd name="T48" fmla="*/ 4 w 40"/>
                <a:gd name="T49" fmla="*/ 46 h 61"/>
                <a:gd name="T50" fmla="*/ 4 w 40"/>
                <a:gd name="T51" fmla="*/ 46 h 61"/>
                <a:gd name="T52" fmla="*/ 5 w 40"/>
                <a:gd name="T53" fmla="*/ 45 h 61"/>
                <a:gd name="T54" fmla="*/ 6 w 40"/>
                <a:gd name="T55" fmla="*/ 46 h 61"/>
                <a:gd name="T56" fmla="*/ 6 w 40"/>
                <a:gd name="T57" fmla="*/ 46 h 61"/>
                <a:gd name="T58" fmla="*/ 8 w 40"/>
                <a:gd name="T59" fmla="*/ 50 h 61"/>
                <a:gd name="T60" fmla="*/ 11 w 40"/>
                <a:gd name="T61" fmla="*/ 55 h 61"/>
                <a:gd name="T62" fmla="*/ 16 w 40"/>
                <a:gd name="T63" fmla="*/ 57 h 61"/>
                <a:gd name="T64" fmla="*/ 24 w 40"/>
                <a:gd name="T65" fmla="*/ 55 h 61"/>
                <a:gd name="T66" fmla="*/ 30 w 40"/>
                <a:gd name="T67" fmla="*/ 48 h 61"/>
                <a:gd name="T68" fmla="*/ 34 w 40"/>
                <a:gd name="T69" fmla="*/ 39 h 61"/>
                <a:gd name="T70" fmla="*/ 36 w 40"/>
                <a:gd name="T71" fmla="*/ 28 h 61"/>
                <a:gd name="T72" fmla="*/ 34 w 40"/>
                <a:gd name="T73" fmla="*/ 18 h 61"/>
                <a:gd name="T74" fmla="*/ 32 w 40"/>
                <a:gd name="T75" fmla="*/ 13 h 61"/>
                <a:gd name="T76" fmla="*/ 31 w 40"/>
                <a:gd name="T77" fmla="*/ 11 h 61"/>
                <a:gd name="T78" fmla="*/ 30 w 40"/>
                <a:gd name="T79" fmla="*/ 10 h 61"/>
                <a:gd name="T80" fmla="*/ 29 w 40"/>
                <a:gd name="T81" fmla="*/ 9 h 61"/>
                <a:gd name="T82" fmla="*/ 26 w 40"/>
                <a:gd name="T83" fmla="*/ 6 h 61"/>
                <a:gd name="T84" fmla="*/ 22 w 40"/>
                <a:gd name="T85" fmla="*/ 5 h 61"/>
                <a:gd name="T86" fmla="*/ 14 w 40"/>
                <a:gd name="T87" fmla="*/ 5 h 61"/>
                <a:gd name="T88" fmla="*/ 4 w 40"/>
                <a:gd name="T89" fmla="*/ 13 h 61"/>
                <a:gd name="T90" fmla="*/ 2 w 40"/>
                <a:gd name="T91" fmla="*/ 17 h 61"/>
                <a:gd name="T92" fmla="*/ 0 w 40"/>
                <a:gd name="T93" fmla="*/ 18 h 61"/>
                <a:gd name="T94" fmla="*/ 0 w 40"/>
                <a:gd name="T95" fmla="*/ 1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" h="61">
                  <a:moveTo>
                    <a:pt x="0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1" y="14"/>
                    <a:pt x="2" y="13"/>
                    <a:pt x="2" y="12"/>
                  </a:cubicBezTo>
                  <a:cubicBezTo>
                    <a:pt x="3" y="10"/>
                    <a:pt x="5" y="9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6" y="1"/>
                    <a:pt x="19" y="0"/>
                    <a:pt x="23" y="1"/>
                  </a:cubicBezTo>
                  <a:cubicBezTo>
                    <a:pt x="25" y="2"/>
                    <a:pt x="26" y="2"/>
                    <a:pt x="28" y="3"/>
                  </a:cubicBezTo>
                  <a:cubicBezTo>
                    <a:pt x="29" y="4"/>
                    <a:pt x="31" y="5"/>
                    <a:pt x="32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1"/>
                  </a:cubicBezTo>
                  <a:cubicBezTo>
                    <a:pt x="37" y="13"/>
                    <a:pt x="37" y="15"/>
                    <a:pt x="38" y="17"/>
                  </a:cubicBezTo>
                  <a:cubicBezTo>
                    <a:pt x="39" y="20"/>
                    <a:pt x="40" y="24"/>
                    <a:pt x="40" y="28"/>
                  </a:cubicBezTo>
                  <a:cubicBezTo>
                    <a:pt x="40" y="32"/>
                    <a:pt x="39" y="36"/>
                    <a:pt x="38" y="40"/>
                  </a:cubicBezTo>
                  <a:cubicBezTo>
                    <a:pt x="37" y="43"/>
                    <a:pt x="35" y="47"/>
                    <a:pt x="33" y="50"/>
                  </a:cubicBezTo>
                  <a:cubicBezTo>
                    <a:pt x="31" y="53"/>
                    <a:pt x="28" y="56"/>
                    <a:pt x="26" y="57"/>
                  </a:cubicBezTo>
                  <a:cubicBezTo>
                    <a:pt x="25" y="58"/>
                    <a:pt x="24" y="58"/>
                    <a:pt x="23" y="59"/>
                  </a:cubicBezTo>
                  <a:cubicBezTo>
                    <a:pt x="23" y="59"/>
                    <a:pt x="22" y="59"/>
                    <a:pt x="21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7" y="61"/>
                    <a:pt x="16" y="61"/>
                  </a:cubicBezTo>
                  <a:cubicBezTo>
                    <a:pt x="13" y="61"/>
                    <a:pt x="10" y="59"/>
                    <a:pt x="9" y="57"/>
                  </a:cubicBezTo>
                  <a:cubicBezTo>
                    <a:pt x="7" y="55"/>
                    <a:pt x="6" y="53"/>
                    <a:pt x="5" y="51"/>
                  </a:cubicBezTo>
                  <a:cubicBezTo>
                    <a:pt x="5" y="50"/>
                    <a:pt x="4" y="49"/>
                    <a:pt x="4" y="48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5"/>
                    <a:pt x="5" y="45"/>
                  </a:cubicBezTo>
                  <a:cubicBezTo>
                    <a:pt x="5" y="45"/>
                    <a:pt x="6" y="45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8"/>
                    <a:pt x="8" y="50"/>
                  </a:cubicBezTo>
                  <a:cubicBezTo>
                    <a:pt x="8" y="52"/>
                    <a:pt x="9" y="53"/>
                    <a:pt x="11" y="55"/>
                  </a:cubicBezTo>
                  <a:cubicBezTo>
                    <a:pt x="12" y="56"/>
                    <a:pt x="14" y="57"/>
                    <a:pt x="16" y="57"/>
                  </a:cubicBezTo>
                  <a:cubicBezTo>
                    <a:pt x="18" y="57"/>
                    <a:pt x="21" y="56"/>
                    <a:pt x="24" y="55"/>
                  </a:cubicBezTo>
                  <a:cubicBezTo>
                    <a:pt x="26" y="53"/>
                    <a:pt x="28" y="51"/>
                    <a:pt x="30" y="48"/>
                  </a:cubicBezTo>
                  <a:cubicBezTo>
                    <a:pt x="32" y="45"/>
                    <a:pt x="33" y="42"/>
                    <a:pt x="34" y="39"/>
                  </a:cubicBezTo>
                  <a:cubicBezTo>
                    <a:pt x="35" y="35"/>
                    <a:pt x="36" y="32"/>
                    <a:pt x="36" y="28"/>
                  </a:cubicBezTo>
                  <a:cubicBezTo>
                    <a:pt x="36" y="25"/>
                    <a:pt x="35" y="21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2" y="13"/>
                    <a:pt x="31" y="12"/>
                    <a:pt x="31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7" y="7"/>
                    <a:pt x="26" y="6"/>
                  </a:cubicBezTo>
                  <a:cubicBezTo>
                    <a:pt x="25" y="6"/>
                    <a:pt x="23" y="5"/>
                    <a:pt x="22" y="5"/>
                  </a:cubicBezTo>
                  <a:cubicBezTo>
                    <a:pt x="19" y="4"/>
                    <a:pt x="16" y="4"/>
                    <a:pt x="14" y="5"/>
                  </a:cubicBezTo>
                  <a:cubicBezTo>
                    <a:pt x="9" y="7"/>
                    <a:pt x="6" y="11"/>
                    <a:pt x="4" y="13"/>
                  </a:cubicBezTo>
                  <a:cubicBezTo>
                    <a:pt x="3" y="15"/>
                    <a:pt x="2" y="17"/>
                    <a:pt x="2" y="17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3" name="Freeform 306"/>
            <p:cNvSpPr/>
            <p:nvPr/>
          </p:nvSpPr>
          <p:spPr bwMode="auto">
            <a:xfrm>
              <a:off x="3622676" y="4449763"/>
              <a:ext cx="115888" cy="174625"/>
            </a:xfrm>
            <a:custGeom>
              <a:avLst/>
              <a:gdLst>
                <a:gd name="T0" fmla="*/ 16 w 41"/>
                <a:gd name="T1" fmla="*/ 0 h 62"/>
                <a:gd name="T2" fmla="*/ 21 w 41"/>
                <a:gd name="T3" fmla="*/ 0 h 62"/>
                <a:gd name="T4" fmla="*/ 32 w 41"/>
                <a:gd name="T5" fmla="*/ 5 h 62"/>
                <a:gd name="T6" fmla="*/ 37 w 41"/>
                <a:gd name="T7" fmla="*/ 11 h 62"/>
                <a:gd name="T8" fmla="*/ 39 w 41"/>
                <a:gd name="T9" fmla="*/ 15 h 62"/>
                <a:gd name="T10" fmla="*/ 40 w 41"/>
                <a:gd name="T11" fmla="*/ 20 h 62"/>
                <a:gd name="T12" fmla="*/ 41 w 41"/>
                <a:gd name="T13" fmla="*/ 29 h 62"/>
                <a:gd name="T14" fmla="*/ 39 w 41"/>
                <a:gd name="T15" fmla="*/ 39 h 62"/>
                <a:gd name="T16" fmla="*/ 30 w 41"/>
                <a:gd name="T17" fmla="*/ 55 h 62"/>
                <a:gd name="T18" fmla="*/ 22 w 41"/>
                <a:gd name="T19" fmla="*/ 61 h 62"/>
                <a:gd name="T20" fmla="*/ 21 w 41"/>
                <a:gd name="T21" fmla="*/ 61 h 62"/>
                <a:gd name="T22" fmla="*/ 20 w 41"/>
                <a:gd name="T23" fmla="*/ 62 h 62"/>
                <a:gd name="T24" fmla="*/ 18 w 41"/>
                <a:gd name="T25" fmla="*/ 62 h 62"/>
                <a:gd name="T26" fmla="*/ 16 w 41"/>
                <a:gd name="T27" fmla="*/ 62 h 62"/>
                <a:gd name="T28" fmla="*/ 14 w 41"/>
                <a:gd name="T29" fmla="*/ 62 h 62"/>
                <a:gd name="T30" fmla="*/ 10 w 41"/>
                <a:gd name="T31" fmla="*/ 62 h 62"/>
                <a:gd name="T32" fmla="*/ 7 w 41"/>
                <a:gd name="T33" fmla="*/ 60 h 62"/>
                <a:gd name="T34" fmla="*/ 5 w 41"/>
                <a:gd name="T35" fmla="*/ 59 h 62"/>
                <a:gd name="T36" fmla="*/ 3 w 41"/>
                <a:gd name="T37" fmla="*/ 57 h 62"/>
                <a:gd name="T38" fmla="*/ 1 w 41"/>
                <a:gd name="T39" fmla="*/ 55 h 62"/>
                <a:gd name="T40" fmla="*/ 0 w 41"/>
                <a:gd name="T41" fmla="*/ 54 h 62"/>
                <a:gd name="T42" fmla="*/ 0 w 41"/>
                <a:gd name="T43" fmla="*/ 52 h 62"/>
                <a:gd name="T44" fmla="*/ 1 w 41"/>
                <a:gd name="T45" fmla="*/ 52 h 62"/>
                <a:gd name="T46" fmla="*/ 2 w 41"/>
                <a:gd name="T47" fmla="*/ 52 h 62"/>
                <a:gd name="T48" fmla="*/ 2 w 41"/>
                <a:gd name="T49" fmla="*/ 53 h 62"/>
                <a:gd name="T50" fmla="*/ 5 w 41"/>
                <a:gd name="T51" fmla="*/ 55 h 62"/>
                <a:gd name="T52" fmla="*/ 6 w 41"/>
                <a:gd name="T53" fmla="*/ 56 h 62"/>
                <a:gd name="T54" fmla="*/ 9 w 41"/>
                <a:gd name="T55" fmla="*/ 58 h 62"/>
                <a:gd name="T56" fmla="*/ 11 w 41"/>
                <a:gd name="T57" fmla="*/ 59 h 62"/>
                <a:gd name="T58" fmla="*/ 14 w 41"/>
                <a:gd name="T59" fmla="*/ 59 h 62"/>
                <a:gd name="T60" fmla="*/ 16 w 41"/>
                <a:gd name="T61" fmla="*/ 59 h 62"/>
                <a:gd name="T62" fmla="*/ 17 w 41"/>
                <a:gd name="T63" fmla="*/ 59 h 62"/>
                <a:gd name="T64" fmla="*/ 19 w 41"/>
                <a:gd name="T65" fmla="*/ 58 h 62"/>
                <a:gd name="T66" fmla="*/ 20 w 41"/>
                <a:gd name="T67" fmla="*/ 58 h 62"/>
                <a:gd name="T68" fmla="*/ 21 w 41"/>
                <a:gd name="T69" fmla="*/ 58 h 62"/>
                <a:gd name="T70" fmla="*/ 27 w 41"/>
                <a:gd name="T71" fmla="*/ 53 h 62"/>
                <a:gd name="T72" fmla="*/ 35 w 41"/>
                <a:gd name="T73" fmla="*/ 38 h 62"/>
                <a:gd name="T74" fmla="*/ 37 w 41"/>
                <a:gd name="T75" fmla="*/ 29 h 62"/>
                <a:gd name="T76" fmla="*/ 37 w 41"/>
                <a:gd name="T77" fmla="*/ 20 h 62"/>
                <a:gd name="T78" fmla="*/ 36 w 41"/>
                <a:gd name="T79" fmla="*/ 16 h 62"/>
                <a:gd name="T80" fmla="*/ 34 w 41"/>
                <a:gd name="T81" fmla="*/ 13 h 62"/>
                <a:gd name="T82" fmla="*/ 30 w 41"/>
                <a:gd name="T83" fmla="*/ 7 h 62"/>
                <a:gd name="T84" fmla="*/ 21 w 41"/>
                <a:gd name="T85" fmla="*/ 3 h 62"/>
                <a:gd name="T86" fmla="*/ 17 w 41"/>
                <a:gd name="T87" fmla="*/ 3 h 62"/>
                <a:gd name="T88" fmla="*/ 15 w 41"/>
                <a:gd name="T89" fmla="*/ 2 h 62"/>
                <a:gd name="T90" fmla="*/ 16 w 41"/>
                <a:gd name="T9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62">
                  <a:moveTo>
                    <a:pt x="16" y="0"/>
                  </a:moveTo>
                  <a:cubicBezTo>
                    <a:pt x="16" y="0"/>
                    <a:pt x="18" y="0"/>
                    <a:pt x="21" y="0"/>
                  </a:cubicBezTo>
                  <a:cubicBezTo>
                    <a:pt x="24" y="1"/>
                    <a:pt x="28" y="2"/>
                    <a:pt x="32" y="5"/>
                  </a:cubicBezTo>
                  <a:cubicBezTo>
                    <a:pt x="34" y="6"/>
                    <a:pt x="36" y="8"/>
                    <a:pt x="37" y="11"/>
                  </a:cubicBezTo>
                  <a:cubicBezTo>
                    <a:pt x="38" y="12"/>
                    <a:pt x="39" y="13"/>
                    <a:pt x="39" y="15"/>
                  </a:cubicBezTo>
                  <a:cubicBezTo>
                    <a:pt x="40" y="17"/>
                    <a:pt x="40" y="18"/>
                    <a:pt x="40" y="20"/>
                  </a:cubicBezTo>
                  <a:cubicBezTo>
                    <a:pt x="41" y="23"/>
                    <a:pt x="41" y="26"/>
                    <a:pt x="41" y="29"/>
                  </a:cubicBezTo>
                  <a:cubicBezTo>
                    <a:pt x="40" y="32"/>
                    <a:pt x="40" y="36"/>
                    <a:pt x="39" y="39"/>
                  </a:cubicBezTo>
                  <a:cubicBezTo>
                    <a:pt x="37" y="45"/>
                    <a:pt x="34" y="51"/>
                    <a:pt x="30" y="55"/>
                  </a:cubicBezTo>
                  <a:cubicBezTo>
                    <a:pt x="27" y="58"/>
                    <a:pt x="25" y="60"/>
                    <a:pt x="22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0" y="62"/>
                  </a:cubicBezTo>
                  <a:cubicBezTo>
                    <a:pt x="19" y="62"/>
                    <a:pt x="19" y="62"/>
                    <a:pt x="18" y="62"/>
                  </a:cubicBezTo>
                  <a:cubicBezTo>
                    <a:pt x="17" y="62"/>
                    <a:pt x="17" y="62"/>
                    <a:pt x="16" y="62"/>
                  </a:cubicBezTo>
                  <a:cubicBezTo>
                    <a:pt x="15" y="62"/>
                    <a:pt x="15" y="62"/>
                    <a:pt x="14" y="62"/>
                  </a:cubicBezTo>
                  <a:cubicBezTo>
                    <a:pt x="13" y="62"/>
                    <a:pt x="12" y="62"/>
                    <a:pt x="10" y="62"/>
                  </a:cubicBezTo>
                  <a:cubicBezTo>
                    <a:pt x="9" y="61"/>
                    <a:pt x="8" y="61"/>
                    <a:pt x="7" y="60"/>
                  </a:cubicBezTo>
                  <a:cubicBezTo>
                    <a:pt x="7" y="60"/>
                    <a:pt x="6" y="59"/>
                    <a:pt x="5" y="59"/>
                  </a:cubicBezTo>
                  <a:cubicBezTo>
                    <a:pt x="4" y="58"/>
                    <a:pt x="4" y="58"/>
                    <a:pt x="3" y="57"/>
                  </a:cubicBezTo>
                  <a:cubicBezTo>
                    <a:pt x="2" y="56"/>
                    <a:pt x="1" y="55"/>
                    <a:pt x="1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2"/>
                  </a:cubicBezTo>
                  <a:cubicBezTo>
                    <a:pt x="0" y="52"/>
                    <a:pt x="1" y="52"/>
                    <a:pt x="1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3"/>
                    <a:pt x="2" y="53"/>
                  </a:cubicBezTo>
                  <a:cubicBezTo>
                    <a:pt x="3" y="54"/>
                    <a:pt x="4" y="54"/>
                    <a:pt x="5" y="55"/>
                  </a:cubicBezTo>
                  <a:cubicBezTo>
                    <a:pt x="5" y="56"/>
                    <a:pt x="6" y="56"/>
                    <a:pt x="6" y="56"/>
                  </a:cubicBezTo>
                  <a:cubicBezTo>
                    <a:pt x="7" y="57"/>
                    <a:pt x="8" y="57"/>
                    <a:pt x="9" y="58"/>
                  </a:cubicBezTo>
                  <a:cubicBezTo>
                    <a:pt x="9" y="58"/>
                    <a:pt x="10" y="58"/>
                    <a:pt x="11" y="59"/>
                  </a:cubicBezTo>
                  <a:cubicBezTo>
                    <a:pt x="12" y="59"/>
                    <a:pt x="13" y="59"/>
                    <a:pt x="14" y="59"/>
                  </a:cubicBezTo>
                  <a:cubicBezTo>
                    <a:pt x="15" y="59"/>
                    <a:pt x="15" y="59"/>
                    <a:pt x="16" y="59"/>
                  </a:cubicBezTo>
                  <a:cubicBezTo>
                    <a:pt x="16" y="59"/>
                    <a:pt x="17" y="59"/>
                    <a:pt x="17" y="59"/>
                  </a:cubicBezTo>
                  <a:cubicBezTo>
                    <a:pt x="18" y="59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7"/>
                    <a:pt x="25" y="55"/>
                    <a:pt x="27" y="53"/>
                  </a:cubicBezTo>
                  <a:cubicBezTo>
                    <a:pt x="31" y="49"/>
                    <a:pt x="33" y="43"/>
                    <a:pt x="35" y="38"/>
                  </a:cubicBezTo>
                  <a:cubicBezTo>
                    <a:pt x="36" y="35"/>
                    <a:pt x="37" y="32"/>
                    <a:pt x="37" y="29"/>
                  </a:cubicBezTo>
                  <a:cubicBezTo>
                    <a:pt x="37" y="26"/>
                    <a:pt x="37" y="23"/>
                    <a:pt x="37" y="20"/>
                  </a:cubicBezTo>
                  <a:cubicBezTo>
                    <a:pt x="36" y="19"/>
                    <a:pt x="36" y="17"/>
                    <a:pt x="36" y="16"/>
                  </a:cubicBezTo>
                  <a:cubicBezTo>
                    <a:pt x="36" y="15"/>
                    <a:pt x="35" y="14"/>
                    <a:pt x="34" y="13"/>
                  </a:cubicBezTo>
                  <a:cubicBezTo>
                    <a:pt x="33" y="10"/>
                    <a:pt x="32" y="9"/>
                    <a:pt x="30" y="7"/>
                  </a:cubicBezTo>
                  <a:cubicBezTo>
                    <a:pt x="27" y="4"/>
                    <a:pt x="23" y="3"/>
                    <a:pt x="21" y="3"/>
                  </a:cubicBezTo>
                  <a:cubicBezTo>
                    <a:pt x="18" y="2"/>
                    <a:pt x="17" y="3"/>
                    <a:pt x="17" y="3"/>
                  </a:cubicBezTo>
                  <a:cubicBezTo>
                    <a:pt x="16" y="3"/>
                    <a:pt x="15" y="2"/>
                    <a:pt x="15" y="2"/>
                  </a:cubicBezTo>
                  <a:cubicBezTo>
                    <a:pt x="15" y="1"/>
                    <a:pt x="16" y="1"/>
                    <a:pt x="16" y="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4" name="Freeform 307"/>
            <p:cNvSpPr/>
            <p:nvPr/>
          </p:nvSpPr>
          <p:spPr bwMode="auto">
            <a:xfrm>
              <a:off x="3679826" y="4481513"/>
              <a:ext cx="111125" cy="161925"/>
            </a:xfrm>
            <a:custGeom>
              <a:avLst/>
              <a:gdLst>
                <a:gd name="T0" fmla="*/ 16 w 40"/>
                <a:gd name="T1" fmla="*/ 0 h 58"/>
                <a:gd name="T2" fmla="*/ 17 w 40"/>
                <a:gd name="T3" fmla="*/ 0 h 58"/>
                <a:gd name="T4" fmla="*/ 20 w 40"/>
                <a:gd name="T5" fmla="*/ 0 h 58"/>
                <a:gd name="T6" fmla="*/ 32 w 40"/>
                <a:gd name="T7" fmla="*/ 4 h 58"/>
                <a:gd name="T8" fmla="*/ 37 w 40"/>
                <a:gd name="T9" fmla="*/ 10 h 58"/>
                <a:gd name="T10" fmla="*/ 40 w 40"/>
                <a:gd name="T11" fmla="*/ 18 h 58"/>
                <a:gd name="T12" fmla="*/ 40 w 40"/>
                <a:gd name="T13" fmla="*/ 27 h 58"/>
                <a:gd name="T14" fmla="*/ 39 w 40"/>
                <a:gd name="T15" fmla="*/ 37 h 58"/>
                <a:gd name="T16" fmla="*/ 36 w 40"/>
                <a:gd name="T17" fmla="*/ 46 h 58"/>
                <a:gd name="T18" fmla="*/ 33 w 40"/>
                <a:gd name="T19" fmla="*/ 50 h 58"/>
                <a:gd name="T20" fmla="*/ 32 w 40"/>
                <a:gd name="T21" fmla="*/ 50 h 58"/>
                <a:gd name="T22" fmla="*/ 32 w 40"/>
                <a:gd name="T23" fmla="*/ 51 h 58"/>
                <a:gd name="T24" fmla="*/ 32 w 40"/>
                <a:gd name="T25" fmla="*/ 51 h 58"/>
                <a:gd name="T26" fmla="*/ 32 w 40"/>
                <a:gd name="T27" fmla="*/ 51 h 58"/>
                <a:gd name="T28" fmla="*/ 32 w 40"/>
                <a:gd name="T29" fmla="*/ 51 h 58"/>
                <a:gd name="T30" fmla="*/ 32 w 40"/>
                <a:gd name="T31" fmla="*/ 51 h 58"/>
                <a:gd name="T32" fmla="*/ 30 w 40"/>
                <a:gd name="T33" fmla="*/ 53 h 58"/>
                <a:gd name="T34" fmla="*/ 26 w 40"/>
                <a:gd name="T35" fmla="*/ 56 h 58"/>
                <a:gd name="T36" fmla="*/ 22 w 40"/>
                <a:gd name="T37" fmla="*/ 57 h 58"/>
                <a:gd name="T38" fmla="*/ 18 w 40"/>
                <a:gd name="T39" fmla="*/ 58 h 58"/>
                <a:gd name="T40" fmla="*/ 14 w 40"/>
                <a:gd name="T41" fmla="*/ 57 h 58"/>
                <a:gd name="T42" fmla="*/ 11 w 40"/>
                <a:gd name="T43" fmla="*/ 57 h 58"/>
                <a:gd name="T44" fmla="*/ 8 w 40"/>
                <a:gd name="T45" fmla="*/ 55 h 58"/>
                <a:gd name="T46" fmla="*/ 3 w 40"/>
                <a:gd name="T47" fmla="*/ 53 h 58"/>
                <a:gd name="T48" fmla="*/ 0 w 40"/>
                <a:gd name="T49" fmla="*/ 50 h 58"/>
                <a:gd name="T50" fmla="*/ 0 w 40"/>
                <a:gd name="T51" fmla="*/ 49 h 58"/>
                <a:gd name="T52" fmla="*/ 1 w 40"/>
                <a:gd name="T53" fmla="*/ 49 h 58"/>
                <a:gd name="T54" fmla="*/ 1 w 40"/>
                <a:gd name="T55" fmla="*/ 49 h 58"/>
                <a:gd name="T56" fmla="*/ 5 w 40"/>
                <a:gd name="T57" fmla="*/ 51 h 58"/>
                <a:gd name="T58" fmla="*/ 9 w 40"/>
                <a:gd name="T59" fmla="*/ 53 h 58"/>
                <a:gd name="T60" fmla="*/ 12 w 40"/>
                <a:gd name="T61" fmla="*/ 54 h 58"/>
                <a:gd name="T62" fmla="*/ 15 w 40"/>
                <a:gd name="T63" fmla="*/ 54 h 58"/>
                <a:gd name="T64" fmla="*/ 18 w 40"/>
                <a:gd name="T65" fmla="*/ 54 h 58"/>
                <a:gd name="T66" fmla="*/ 21 w 40"/>
                <a:gd name="T67" fmla="*/ 54 h 58"/>
                <a:gd name="T68" fmla="*/ 24 w 40"/>
                <a:gd name="T69" fmla="*/ 52 h 58"/>
                <a:gd name="T70" fmla="*/ 26 w 40"/>
                <a:gd name="T71" fmla="*/ 51 h 58"/>
                <a:gd name="T72" fmla="*/ 27 w 40"/>
                <a:gd name="T73" fmla="*/ 50 h 58"/>
                <a:gd name="T74" fmla="*/ 29 w 40"/>
                <a:gd name="T75" fmla="*/ 49 h 58"/>
                <a:gd name="T76" fmla="*/ 29 w 40"/>
                <a:gd name="T77" fmla="*/ 48 h 58"/>
                <a:gd name="T78" fmla="*/ 29 w 40"/>
                <a:gd name="T79" fmla="*/ 48 h 58"/>
                <a:gd name="T80" fmla="*/ 29 w 40"/>
                <a:gd name="T81" fmla="*/ 48 h 58"/>
                <a:gd name="T82" fmla="*/ 29 w 40"/>
                <a:gd name="T83" fmla="*/ 48 h 58"/>
                <a:gd name="T84" fmla="*/ 30 w 40"/>
                <a:gd name="T85" fmla="*/ 48 h 58"/>
                <a:gd name="T86" fmla="*/ 30 w 40"/>
                <a:gd name="T87" fmla="*/ 47 h 58"/>
                <a:gd name="T88" fmla="*/ 32 w 40"/>
                <a:gd name="T89" fmla="*/ 44 h 58"/>
                <a:gd name="T90" fmla="*/ 35 w 40"/>
                <a:gd name="T91" fmla="*/ 36 h 58"/>
                <a:gd name="T92" fmla="*/ 36 w 40"/>
                <a:gd name="T93" fmla="*/ 27 h 58"/>
                <a:gd name="T94" fmla="*/ 36 w 40"/>
                <a:gd name="T95" fmla="*/ 19 h 58"/>
                <a:gd name="T96" fmla="*/ 34 w 40"/>
                <a:gd name="T97" fmla="*/ 11 h 58"/>
                <a:gd name="T98" fmla="*/ 30 w 40"/>
                <a:gd name="T99" fmla="*/ 6 h 58"/>
                <a:gd name="T100" fmla="*/ 20 w 40"/>
                <a:gd name="T101" fmla="*/ 2 h 58"/>
                <a:gd name="T102" fmla="*/ 16 w 40"/>
                <a:gd name="T103" fmla="*/ 2 h 58"/>
                <a:gd name="T104" fmla="*/ 15 w 40"/>
                <a:gd name="T105" fmla="*/ 1 h 58"/>
                <a:gd name="T106" fmla="*/ 16 w 40"/>
                <a:gd name="T10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" h="58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3" y="0"/>
                    <a:pt x="28" y="1"/>
                    <a:pt x="32" y="4"/>
                  </a:cubicBezTo>
                  <a:cubicBezTo>
                    <a:pt x="33" y="5"/>
                    <a:pt x="35" y="7"/>
                    <a:pt x="37" y="10"/>
                  </a:cubicBezTo>
                  <a:cubicBezTo>
                    <a:pt x="38" y="12"/>
                    <a:pt x="39" y="15"/>
                    <a:pt x="40" y="18"/>
                  </a:cubicBezTo>
                  <a:cubicBezTo>
                    <a:pt x="40" y="21"/>
                    <a:pt x="40" y="24"/>
                    <a:pt x="40" y="27"/>
                  </a:cubicBezTo>
                  <a:cubicBezTo>
                    <a:pt x="40" y="30"/>
                    <a:pt x="40" y="34"/>
                    <a:pt x="39" y="37"/>
                  </a:cubicBezTo>
                  <a:cubicBezTo>
                    <a:pt x="38" y="40"/>
                    <a:pt x="37" y="43"/>
                    <a:pt x="36" y="46"/>
                  </a:cubicBezTo>
                  <a:cubicBezTo>
                    <a:pt x="35" y="47"/>
                    <a:pt x="34" y="48"/>
                    <a:pt x="33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4"/>
                    <a:pt x="27" y="55"/>
                    <a:pt x="26" y="56"/>
                  </a:cubicBezTo>
                  <a:cubicBezTo>
                    <a:pt x="25" y="56"/>
                    <a:pt x="23" y="57"/>
                    <a:pt x="22" y="57"/>
                  </a:cubicBezTo>
                  <a:cubicBezTo>
                    <a:pt x="21" y="57"/>
                    <a:pt x="19" y="58"/>
                    <a:pt x="18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3" y="57"/>
                    <a:pt x="12" y="57"/>
                    <a:pt x="11" y="57"/>
                  </a:cubicBezTo>
                  <a:cubicBezTo>
                    <a:pt x="10" y="56"/>
                    <a:pt x="9" y="56"/>
                    <a:pt x="8" y="55"/>
                  </a:cubicBezTo>
                  <a:cubicBezTo>
                    <a:pt x="6" y="54"/>
                    <a:pt x="5" y="54"/>
                    <a:pt x="3" y="53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cubicBezTo>
                    <a:pt x="0" y="48"/>
                    <a:pt x="1" y="48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9"/>
                    <a:pt x="3" y="49"/>
                    <a:pt x="5" y="51"/>
                  </a:cubicBezTo>
                  <a:cubicBezTo>
                    <a:pt x="6" y="52"/>
                    <a:pt x="7" y="52"/>
                    <a:pt x="9" y="53"/>
                  </a:cubicBezTo>
                  <a:cubicBezTo>
                    <a:pt x="10" y="53"/>
                    <a:pt x="11" y="54"/>
                    <a:pt x="12" y="54"/>
                  </a:cubicBezTo>
                  <a:cubicBezTo>
                    <a:pt x="12" y="54"/>
                    <a:pt x="13" y="54"/>
                    <a:pt x="15" y="54"/>
                  </a:cubicBezTo>
                  <a:cubicBezTo>
                    <a:pt x="16" y="54"/>
                    <a:pt x="17" y="55"/>
                    <a:pt x="18" y="54"/>
                  </a:cubicBezTo>
                  <a:cubicBezTo>
                    <a:pt x="19" y="54"/>
                    <a:pt x="20" y="54"/>
                    <a:pt x="21" y="54"/>
                  </a:cubicBezTo>
                  <a:cubicBezTo>
                    <a:pt x="22" y="53"/>
                    <a:pt x="23" y="53"/>
                    <a:pt x="24" y="52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7" y="51"/>
                    <a:pt x="27" y="50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1" y="46"/>
                    <a:pt x="32" y="45"/>
                    <a:pt x="32" y="44"/>
                  </a:cubicBezTo>
                  <a:cubicBezTo>
                    <a:pt x="34" y="41"/>
                    <a:pt x="35" y="39"/>
                    <a:pt x="35" y="36"/>
                  </a:cubicBezTo>
                  <a:cubicBezTo>
                    <a:pt x="36" y="33"/>
                    <a:pt x="36" y="30"/>
                    <a:pt x="36" y="27"/>
                  </a:cubicBezTo>
                  <a:cubicBezTo>
                    <a:pt x="36" y="24"/>
                    <a:pt x="36" y="21"/>
                    <a:pt x="36" y="19"/>
                  </a:cubicBezTo>
                  <a:cubicBezTo>
                    <a:pt x="35" y="16"/>
                    <a:pt x="35" y="14"/>
                    <a:pt x="34" y="11"/>
                  </a:cubicBezTo>
                  <a:cubicBezTo>
                    <a:pt x="33" y="9"/>
                    <a:pt x="31" y="8"/>
                    <a:pt x="30" y="6"/>
                  </a:cubicBezTo>
                  <a:cubicBezTo>
                    <a:pt x="26" y="4"/>
                    <a:pt x="23" y="3"/>
                    <a:pt x="20" y="2"/>
                  </a:cubicBezTo>
                  <a:cubicBezTo>
                    <a:pt x="18" y="2"/>
                    <a:pt x="16" y="2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5" y="1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5" name="Freeform 308"/>
            <p:cNvSpPr/>
            <p:nvPr/>
          </p:nvSpPr>
          <p:spPr bwMode="auto">
            <a:xfrm>
              <a:off x="2827338" y="5730875"/>
              <a:ext cx="271463" cy="58738"/>
            </a:xfrm>
            <a:custGeom>
              <a:avLst/>
              <a:gdLst>
                <a:gd name="T0" fmla="*/ 1 w 97"/>
                <a:gd name="T1" fmla="*/ 17 h 21"/>
                <a:gd name="T2" fmla="*/ 5 w 97"/>
                <a:gd name="T3" fmla="*/ 18 h 21"/>
                <a:gd name="T4" fmla="*/ 16 w 97"/>
                <a:gd name="T5" fmla="*/ 18 h 21"/>
                <a:gd name="T6" fmla="*/ 32 w 97"/>
                <a:gd name="T7" fmla="*/ 17 h 21"/>
                <a:gd name="T8" fmla="*/ 40 w 97"/>
                <a:gd name="T9" fmla="*/ 16 h 21"/>
                <a:gd name="T10" fmla="*/ 49 w 97"/>
                <a:gd name="T11" fmla="*/ 15 h 21"/>
                <a:gd name="T12" fmla="*/ 58 w 97"/>
                <a:gd name="T13" fmla="*/ 13 h 21"/>
                <a:gd name="T14" fmla="*/ 62 w 97"/>
                <a:gd name="T15" fmla="*/ 12 h 21"/>
                <a:gd name="T16" fmla="*/ 66 w 97"/>
                <a:gd name="T17" fmla="*/ 11 h 21"/>
                <a:gd name="T18" fmla="*/ 74 w 97"/>
                <a:gd name="T19" fmla="*/ 9 h 21"/>
                <a:gd name="T20" fmla="*/ 81 w 97"/>
                <a:gd name="T21" fmla="*/ 6 h 21"/>
                <a:gd name="T22" fmla="*/ 84 w 97"/>
                <a:gd name="T23" fmla="*/ 5 h 21"/>
                <a:gd name="T24" fmla="*/ 87 w 97"/>
                <a:gd name="T25" fmla="*/ 4 h 21"/>
                <a:gd name="T26" fmla="*/ 91 w 97"/>
                <a:gd name="T27" fmla="*/ 2 h 21"/>
                <a:gd name="T28" fmla="*/ 95 w 97"/>
                <a:gd name="T29" fmla="*/ 1 h 21"/>
                <a:gd name="T30" fmla="*/ 95 w 97"/>
                <a:gd name="T31" fmla="*/ 1 h 21"/>
                <a:gd name="T32" fmla="*/ 96 w 97"/>
                <a:gd name="T33" fmla="*/ 1 h 21"/>
                <a:gd name="T34" fmla="*/ 96 w 97"/>
                <a:gd name="T35" fmla="*/ 2 h 21"/>
                <a:gd name="T36" fmla="*/ 92 w 97"/>
                <a:gd name="T37" fmla="*/ 4 h 21"/>
                <a:gd name="T38" fmla="*/ 88 w 97"/>
                <a:gd name="T39" fmla="*/ 7 h 21"/>
                <a:gd name="T40" fmla="*/ 85 w 97"/>
                <a:gd name="T41" fmla="*/ 8 h 21"/>
                <a:gd name="T42" fmla="*/ 82 w 97"/>
                <a:gd name="T43" fmla="*/ 9 h 21"/>
                <a:gd name="T44" fmla="*/ 75 w 97"/>
                <a:gd name="T45" fmla="*/ 12 h 21"/>
                <a:gd name="T46" fmla="*/ 67 w 97"/>
                <a:gd name="T47" fmla="*/ 15 h 21"/>
                <a:gd name="T48" fmla="*/ 63 w 97"/>
                <a:gd name="T49" fmla="*/ 16 h 21"/>
                <a:gd name="T50" fmla="*/ 59 w 97"/>
                <a:gd name="T51" fmla="*/ 17 h 21"/>
                <a:gd name="T52" fmla="*/ 50 w 97"/>
                <a:gd name="T53" fmla="*/ 18 h 21"/>
                <a:gd name="T54" fmla="*/ 41 w 97"/>
                <a:gd name="T55" fmla="*/ 20 h 21"/>
                <a:gd name="T56" fmla="*/ 32 w 97"/>
                <a:gd name="T57" fmla="*/ 21 h 21"/>
                <a:gd name="T58" fmla="*/ 16 w 97"/>
                <a:gd name="T59" fmla="*/ 21 h 21"/>
                <a:gd name="T60" fmla="*/ 5 w 97"/>
                <a:gd name="T61" fmla="*/ 20 h 21"/>
                <a:gd name="T62" fmla="*/ 1 w 97"/>
                <a:gd name="T63" fmla="*/ 20 h 21"/>
                <a:gd name="T64" fmla="*/ 0 w 97"/>
                <a:gd name="T65" fmla="*/ 18 h 21"/>
                <a:gd name="T66" fmla="*/ 1 w 97"/>
                <a:gd name="T6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" h="21">
                  <a:moveTo>
                    <a:pt x="1" y="17"/>
                  </a:moveTo>
                  <a:cubicBezTo>
                    <a:pt x="1" y="17"/>
                    <a:pt x="2" y="17"/>
                    <a:pt x="5" y="18"/>
                  </a:cubicBezTo>
                  <a:cubicBezTo>
                    <a:pt x="8" y="18"/>
                    <a:pt x="12" y="18"/>
                    <a:pt x="16" y="18"/>
                  </a:cubicBezTo>
                  <a:cubicBezTo>
                    <a:pt x="21" y="17"/>
                    <a:pt x="26" y="17"/>
                    <a:pt x="32" y="17"/>
                  </a:cubicBezTo>
                  <a:cubicBezTo>
                    <a:pt x="34" y="17"/>
                    <a:pt x="37" y="16"/>
                    <a:pt x="40" y="16"/>
                  </a:cubicBezTo>
                  <a:cubicBezTo>
                    <a:pt x="43" y="15"/>
                    <a:pt x="46" y="15"/>
                    <a:pt x="49" y="15"/>
                  </a:cubicBezTo>
                  <a:cubicBezTo>
                    <a:pt x="52" y="14"/>
                    <a:pt x="55" y="14"/>
                    <a:pt x="58" y="13"/>
                  </a:cubicBezTo>
                  <a:cubicBezTo>
                    <a:pt x="59" y="13"/>
                    <a:pt x="61" y="12"/>
                    <a:pt x="62" y="12"/>
                  </a:cubicBezTo>
                  <a:cubicBezTo>
                    <a:pt x="64" y="12"/>
                    <a:pt x="65" y="11"/>
                    <a:pt x="66" y="11"/>
                  </a:cubicBezTo>
                  <a:cubicBezTo>
                    <a:pt x="69" y="10"/>
                    <a:pt x="72" y="10"/>
                    <a:pt x="74" y="9"/>
                  </a:cubicBezTo>
                  <a:cubicBezTo>
                    <a:pt x="77" y="8"/>
                    <a:pt x="79" y="7"/>
                    <a:pt x="81" y="6"/>
                  </a:cubicBezTo>
                  <a:cubicBezTo>
                    <a:pt x="82" y="6"/>
                    <a:pt x="83" y="6"/>
                    <a:pt x="84" y="5"/>
                  </a:cubicBezTo>
                  <a:cubicBezTo>
                    <a:pt x="85" y="5"/>
                    <a:pt x="86" y="5"/>
                    <a:pt x="87" y="4"/>
                  </a:cubicBezTo>
                  <a:cubicBezTo>
                    <a:pt x="88" y="3"/>
                    <a:pt x="90" y="3"/>
                    <a:pt x="91" y="2"/>
                  </a:cubicBezTo>
                  <a:cubicBezTo>
                    <a:pt x="94" y="1"/>
                    <a:pt x="95" y="1"/>
                    <a:pt x="95" y="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6" y="0"/>
                    <a:pt x="96" y="1"/>
                    <a:pt x="96" y="1"/>
                  </a:cubicBezTo>
                  <a:cubicBezTo>
                    <a:pt x="97" y="2"/>
                    <a:pt x="96" y="2"/>
                    <a:pt x="96" y="2"/>
                  </a:cubicBezTo>
                  <a:cubicBezTo>
                    <a:pt x="96" y="2"/>
                    <a:pt x="95" y="3"/>
                    <a:pt x="92" y="4"/>
                  </a:cubicBezTo>
                  <a:cubicBezTo>
                    <a:pt x="91" y="5"/>
                    <a:pt x="90" y="6"/>
                    <a:pt x="88" y="7"/>
                  </a:cubicBezTo>
                  <a:cubicBezTo>
                    <a:pt x="87" y="7"/>
                    <a:pt x="86" y="8"/>
                    <a:pt x="85" y="8"/>
                  </a:cubicBezTo>
                  <a:cubicBezTo>
                    <a:pt x="84" y="8"/>
                    <a:pt x="83" y="9"/>
                    <a:pt x="82" y="9"/>
                  </a:cubicBezTo>
                  <a:cubicBezTo>
                    <a:pt x="80" y="10"/>
                    <a:pt x="78" y="11"/>
                    <a:pt x="75" y="12"/>
                  </a:cubicBezTo>
                  <a:cubicBezTo>
                    <a:pt x="73" y="13"/>
                    <a:pt x="70" y="14"/>
                    <a:pt x="67" y="15"/>
                  </a:cubicBezTo>
                  <a:cubicBezTo>
                    <a:pt x="66" y="15"/>
                    <a:pt x="65" y="15"/>
                    <a:pt x="63" y="16"/>
                  </a:cubicBezTo>
                  <a:cubicBezTo>
                    <a:pt x="62" y="16"/>
                    <a:pt x="60" y="16"/>
                    <a:pt x="59" y="17"/>
                  </a:cubicBezTo>
                  <a:cubicBezTo>
                    <a:pt x="56" y="17"/>
                    <a:pt x="53" y="18"/>
                    <a:pt x="50" y="18"/>
                  </a:cubicBezTo>
                  <a:cubicBezTo>
                    <a:pt x="47" y="19"/>
                    <a:pt x="44" y="19"/>
                    <a:pt x="41" y="20"/>
                  </a:cubicBezTo>
                  <a:cubicBezTo>
                    <a:pt x="38" y="20"/>
                    <a:pt x="35" y="20"/>
                    <a:pt x="32" y="21"/>
                  </a:cubicBezTo>
                  <a:cubicBezTo>
                    <a:pt x="26" y="21"/>
                    <a:pt x="21" y="21"/>
                    <a:pt x="16" y="21"/>
                  </a:cubicBezTo>
                  <a:cubicBezTo>
                    <a:pt x="11" y="21"/>
                    <a:pt x="8" y="20"/>
                    <a:pt x="5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8"/>
                    <a:pt x="0" y="17"/>
                    <a:pt x="1" y="17"/>
                  </a:cubicBezTo>
                  <a:close/>
                </a:path>
              </a:pathLst>
            </a:custGeom>
            <a:solidFill>
              <a:srgbClr val="3C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6" name="Freeform 309"/>
            <p:cNvSpPr/>
            <p:nvPr/>
          </p:nvSpPr>
          <p:spPr bwMode="auto">
            <a:xfrm>
              <a:off x="2611438" y="4073525"/>
              <a:ext cx="123825" cy="115888"/>
            </a:xfrm>
            <a:custGeom>
              <a:avLst/>
              <a:gdLst>
                <a:gd name="T0" fmla="*/ 3 w 44"/>
                <a:gd name="T1" fmla="*/ 35 h 41"/>
                <a:gd name="T2" fmla="*/ 13 w 44"/>
                <a:gd name="T3" fmla="*/ 14 h 41"/>
                <a:gd name="T4" fmla="*/ 39 w 44"/>
                <a:gd name="T5" fmla="*/ 10 h 41"/>
                <a:gd name="T6" fmla="*/ 22 w 44"/>
                <a:gd name="T7" fmla="*/ 26 h 41"/>
                <a:gd name="T8" fmla="*/ 3 w 44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1">
                  <a:moveTo>
                    <a:pt x="3" y="35"/>
                  </a:moveTo>
                  <a:cubicBezTo>
                    <a:pt x="0" y="32"/>
                    <a:pt x="5" y="21"/>
                    <a:pt x="13" y="14"/>
                  </a:cubicBezTo>
                  <a:cubicBezTo>
                    <a:pt x="20" y="8"/>
                    <a:pt x="33" y="0"/>
                    <a:pt x="39" y="10"/>
                  </a:cubicBezTo>
                  <a:cubicBezTo>
                    <a:pt x="44" y="18"/>
                    <a:pt x="31" y="20"/>
                    <a:pt x="22" y="26"/>
                  </a:cubicBezTo>
                  <a:cubicBezTo>
                    <a:pt x="12" y="34"/>
                    <a:pt x="7" y="41"/>
                    <a:pt x="3" y="35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7" name="Freeform 310"/>
            <p:cNvSpPr/>
            <p:nvPr/>
          </p:nvSpPr>
          <p:spPr bwMode="auto">
            <a:xfrm>
              <a:off x="3097213" y="4010025"/>
              <a:ext cx="125413" cy="88900"/>
            </a:xfrm>
            <a:custGeom>
              <a:avLst/>
              <a:gdLst>
                <a:gd name="T0" fmla="*/ 44 w 45"/>
                <a:gd name="T1" fmla="*/ 25 h 32"/>
                <a:gd name="T2" fmla="*/ 28 w 45"/>
                <a:gd name="T3" fmla="*/ 8 h 32"/>
                <a:gd name="T4" fmla="*/ 2 w 45"/>
                <a:gd name="T5" fmla="*/ 11 h 32"/>
                <a:gd name="T6" fmla="*/ 23 w 45"/>
                <a:gd name="T7" fmla="*/ 22 h 32"/>
                <a:gd name="T8" fmla="*/ 44 w 45"/>
                <a:gd name="T9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2">
                  <a:moveTo>
                    <a:pt x="44" y="25"/>
                  </a:moveTo>
                  <a:cubicBezTo>
                    <a:pt x="45" y="21"/>
                    <a:pt x="38" y="12"/>
                    <a:pt x="28" y="8"/>
                  </a:cubicBezTo>
                  <a:cubicBezTo>
                    <a:pt x="20" y="4"/>
                    <a:pt x="5" y="0"/>
                    <a:pt x="2" y="11"/>
                  </a:cubicBezTo>
                  <a:cubicBezTo>
                    <a:pt x="0" y="21"/>
                    <a:pt x="13" y="19"/>
                    <a:pt x="23" y="22"/>
                  </a:cubicBezTo>
                  <a:cubicBezTo>
                    <a:pt x="35" y="26"/>
                    <a:pt x="42" y="32"/>
                    <a:pt x="44" y="25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8" name="Freeform 311"/>
            <p:cNvSpPr/>
            <p:nvPr/>
          </p:nvSpPr>
          <p:spPr bwMode="auto">
            <a:xfrm>
              <a:off x="2867026" y="4445000"/>
              <a:ext cx="182563" cy="63500"/>
            </a:xfrm>
            <a:custGeom>
              <a:avLst/>
              <a:gdLst>
                <a:gd name="T0" fmla="*/ 65 w 65"/>
                <a:gd name="T1" fmla="*/ 20 h 23"/>
                <a:gd name="T2" fmla="*/ 65 w 65"/>
                <a:gd name="T3" fmla="*/ 20 h 23"/>
                <a:gd name="T4" fmla="*/ 53 w 65"/>
                <a:gd name="T5" fmla="*/ 22 h 23"/>
                <a:gd name="T6" fmla="*/ 0 w 65"/>
                <a:gd name="T7" fmla="*/ 8 h 23"/>
                <a:gd name="T8" fmla="*/ 0 w 65"/>
                <a:gd name="T9" fmla="*/ 8 h 23"/>
                <a:gd name="T10" fmla="*/ 33 w 65"/>
                <a:gd name="T11" fmla="*/ 2 h 23"/>
                <a:gd name="T12" fmla="*/ 65 w 65"/>
                <a:gd name="T13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3">
                  <a:moveTo>
                    <a:pt x="65" y="20"/>
                  </a:moveTo>
                  <a:cubicBezTo>
                    <a:pt x="65" y="20"/>
                    <a:pt x="65" y="20"/>
                    <a:pt x="65" y="20"/>
                  </a:cubicBezTo>
                  <a:cubicBezTo>
                    <a:pt x="61" y="20"/>
                    <a:pt x="57" y="21"/>
                    <a:pt x="53" y="22"/>
                  </a:cubicBezTo>
                  <a:cubicBezTo>
                    <a:pt x="33" y="23"/>
                    <a:pt x="13" y="1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6" y="0"/>
                    <a:pt x="33" y="2"/>
                  </a:cubicBezTo>
                  <a:cubicBezTo>
                    <a:pt x="44" y="3"/>
                    <a:pt x="56" y="7"/>
                    <a:pt x="65" y="20"/>
                  </a:cubicBezTo>
                </a:path>
              </a:pathLst>
            </a:custGeom>
            <a:solidFill>
              <a:srgbClr val="CD5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9" name="Freeform 312"/>
            <p:cNvSpPr/>
            <p:nvPr/>
          </p:nvSpPr>
          <p:spPr bwMode="auto">
            <a:xfrm>
              <a:off x="3094038" y="4354513"/>
              <a:ext cx="73025" cy="76200"/>
            </a:xfrm>
            <a:custGeom>
              <a:avLst/>
              <a:gdLst>
                <a:gd name="T0" fmla="*/ 21 w 26"/>
                <a:gd name="T1" fmla="*/ 0 h 27"/>
                <a:gd name="T2" fmla="*/ 14 w 26"/>
                <a:gd name="T3" fmla="*/ 25 h 27"/>
                <a:gd name="T4" fmla="*/ 0 w 26"/>
                <a:gd name="T5" fmla="*/ 11 h 27"/>
                <a:gd name="T6" fmla="*/ 0 w 26"/>
                <a:gd name="T7" fmla="*/ 10 h 27"/>
                <a:gd name="T8" fmla="*/ 20 w 26"/>
                <a:gd name="T9" fmla="*/ 0 h 27"/>
                <a:gd name="T10" fmla="*/ 21 w 26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7">
                  <a:moveTo>
                    <a:pt x="21" y="0"/>
                  </a:moveTo>
                  <a:cubicBezTo>
                    <a:pt x="21" y="0"/>
                    <a:pt x="26" y="23"/>
                    <a:pt x="14" y="25"/>
                  </a:cubicBezTo>
                  <a:cubicBezTo>
                    <a:pt x="3" y="27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0" y="7"/>
                    <a:pt x="16" y="3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0" name="Freeform 313"/>
            <p:cNvSpPr/>
            <p:nvPr/>
          </p:nvSpPr>
          <p:spPr bwMode="auto">
            <a:xfrm>
              <a:off x="3017838" y="4383088"/>
              <a:ext cx="79375" cy="55563"/>
            </a:xfrm>
            <a:custGeom>
              <a:avLst/>
              <a:gdLst>
                <a:gd name="T0" fmla="*/ 27 w 28"/>
                <a:gd name="T1" fmla="*/ 1 h 20"/>
                <a:gd name="T2" fmla="*/ 15 w 28"/>
                <a:gd name="T3" fmla="*/ 20 h 20"/>
                <a:gd name="T4" fmla="*/ 0 w 28"/>
                <a:gd name="T5" fmla="*/ 2 h 20"/>
                <a:gd name="T6" fmla="*/ 1 w 28"/>
                <a:gd name="T7" fmla="*/ 1 h 20"/>
                <a:gd name="T8" fmla="*/ 13 w 28"/>
                <a:gd name="T9" fmla="*/ 2 h 20"/>
                <a:gd name="T10" fmla="*/ 27 w 28"/>
                <a:gd name="T11" fmla="*/ 0 h 20"/>
                <a:gd name="T12" fmla="*/ 27 w 28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0">
                  <a:moveTo>
                    <a:pt x="27" y="1"/>
                  </a:moveTo>
                  <a:cubicBezTo>
                    <a:pt x="27" y="1"/>
                    <a:pt x="28" y="19"/>
                    <a:pt x="15" y="20"/>
                  </a:cubicBezTo>
                  <a:cubicBezTo>
                    <a:pt x="3" y="20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2"/>
                    <a:pt x="9" y="3"/>
                    <a:pt x="13" y="2"/>
                  </a:cubicBezTo>
                  <a:cubicBezTo>
                    <a:pt x="19" y="2"/>
                    <a:pt x="23" y="1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1" name="Freeform 314"/>
            <p:cNvSpPr/>
            <p:nvPr/>
          </p:nvSpPr>
          <p:spPr bwMode="auto">
            <a:xfrm>
              <a:off x="2925763" y="4357688"/>
              <a:ext cx="95250" cy="87313"/>
            </a:xfrm>
            <a:custGeom>
              <a:avLst/>
              <a:gdLst>
                <a:gd name="T0" fmla="*/ 34 w 34"/>
                <a:gd name="T1" fmla="*/ 10 h 31"/>
                <a:gd name="T2" fmla="*/ 33 w 34"/>
                <a:gd name="T3" fmla="*/ 11 h 31"/>
                <a:gd name="T4" fmla="*/ 12 w 34"/>
                <a:gd name="T5" fmla="*/ 29 h 31"/>
                <a:gd name="T6" fmla="*/ 2 w 34"/>
                <a:gd name="T7" fmla="*/ 1 h 31"/>
                <a:gd name="T8" fmla="*/ 2 w 34"/>
                <a:gd name="T9" fmla="*/ 0 h 31"/>
                <a:gd name="T10" fmla="*/ 2 w 34"/>
                <a:gd name="T11" fmla="*/ 0 h 31"/>
                <a:gd name="T12" fmla="*/ 34 w 34"/>
                <a:gd name="T13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34" y="10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29" y="31"/>
                    <a:pt x="12" y="29"/>
                  </a:cubicBezTo>
                  <a:cubicBezTo>
                    <a:pt x="0" y="27"/>
                    <a:pt x="2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2" y="3"/>
                    <a:pt x="22" y="8"/>
                    <a:pt x="34" y="1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2" name="Freeform 315"/>
            <p:cNvSpPr/>
            <p:nvPr/>
          </p:nvSpPr>
          <p:spPr bwMode="auto">
            <a:xfrm>
              <a:off x="2838451" y="4340225"/>
              <a:ext cx="92075" cy="80963"/>
            </a:xfrm>
            <a:custGeom>
              <a:avLst/>
              <a:gdLst>
                <a:gd name="T0" fmla="*/ 33 w 33"/>
                <a:gd name="T1" fmla="*/ 6 h 29"/>
                <a:gd name="T2" fmla="*/ 33 w 33"/>
                <a:gd name="T3" fmla="*/ 6 h 29"/>
                <a:gd name="T4" fmla="*/ 33 w 33"/>
                <a:gd name="T5" fmla="*/ 7 h 29"/>
                <a:gd name="T6" fmla="*/ 15 w 33"/>
                <a:gd name="T7" fmla="*/ 26 h 29"/>
                <a:gd name="T8" fmla="*/ 5 w 33"/>
                <a:gd name="T9" fmla="*/ 5 h 29"/>
                <a:gd name="T10" fmla="*/ 33 w 33"/>
                <a:gd name="T1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9">
                  <a:moveTo>
                    <a:pt x="33" y="6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9"/>
                    <a:pt x="29" y="29"/>
                    <a:pt x="15" y="26"/>
                  </a:cubicBezTo>
                  <a:cubicBezTo>
                    <a:pt x="0" y="24"/>
                    <a:pt x="4" y="7"/>
                    <a:pt x="5" y="5"/>
                  </a:cubicBezTo>
                  <a:cubicBezTo>
                    <a:pt x="14" y="0"/>
                    <a:pt x="23" y="2"/>
                    <a:pt x="33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3" name="Freeform 316"/>
            <p:cNvSpPr/>
            <p:nvPr/>
          </p:nvSpPr>
          <p:spPr bwMode="auto">
            <a:xfrm>
              <a:off x="2805113" y="4354513"/>
              <a:ext cx="153988" cy="112713"/>
            </a:xfrm>
            <a:custGeom>
              <a:avLst/>
              <a:gdLst>
                <a:gd name="T0" fmla="*/ 45 w 55"/>
                <a:gd name="T1" fmla="*/ 2 h 40"/>
                <a:gd name="T2" fmla="*/ 55 w 55"/>
                <a:gd name="T3" fmla="*/ 30 h 40"/>
                <a:gd name="T4" fmla="*/ 55 w 55"/>
                <a:gd name="T5" fmla="*/ 34 h 40"/>
                <a:gd name="T6" fmla="*/ 22 w 55"/>
                <a:gd name="T7" fmla="*/ 40 h 40"/>
                <a:gd name="T8" fmla="*/ 22 w 55"/>
                <a:gd name="T9" fmla="*/ 40 h 40"/>
                <a:gd name="T10" fmla="*/ 12 w 55"/>
                <a:gd name="T11" fmla="*/ 4 h 40"/>
                <a:gd name="T12" fmla="*/ 17 w 55"/>
                <a:gd name="T13" fmla="*/ 0 h 40"/>
                <a:gd name="T14" fmla="*/ 27 w 55"/>
                <a:gd name="T15" fmla="*/ 21 h 40"/>
                <a:gd name="T16" fmla="*/ 45 w 5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0">
                  <a:moveTo>
                    <a:pt x="45" y="2"/>
                  </a:moveTo>
                  <a:cubicBezTo>
                    <a:pt x="45" y="4"/>
                    <a:pt x="43" y="28"/>
                    <a:pt x="55" y="30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38" y="32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7" y="29"/>
                    <a:pt x="0" y="15"/>
                    <a:pt x="12" y="4"/>
                  </a:cubicBezTo>
                  <a:cubicBezTo>
                    <a:pt x="13" y="3"/>
                    <a:pt x="15" y="1"/>
                    <a:pt x="17" y="0"/>
                  </a:cubicBezTo>
                  <a:cubicBezTo>
                    <a:pt x="16" y="2"/>
                    <a:pt x="12" y="19"/>
                    <a:pt x="27" y="21"/>
                  </a:cubicBezTo>
                  <a:cubicBezTo>
                    <a:pt x="41" y="24"/>
                    <a:pt x="45" y="4"/>
                    <a:pt x="45" y="2"/>
                  </a:cubicBezTo>
                </a:path>
              </a:pathLst>
            </a:custGeom>
            <a:solidFill>
              <a:srgbClr val="23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4" name="Freeform 317"/>
            <p:cNvSpPr/>
            <p:nvPr/>
          </p:nvSpPr>
          <p:spPr bwMode="auto">
            <a:xfrm>
              <a:off x="2959101" y="4337050"/>
              <a:ext cx="241300" cy="163513"/>
            </a:xfrm>
            <a:custGeom>
              <a:avLst/>
              <a:gdLst>
                <a:gd name="T0" fmla="*/ 75 w 86"/>
                <a:gd name="T1" fmla="*/ 2 h 58"/>
                <a:gd name="T2" fmla="*/ 32 w 86"/>
                <a:gd name="T3" fmla="*/ 58 h 58"/>
                <a:gd name="T4" fmla="*/ 32 w 86"/>
                <a:gd name="T5" fmla="*/ 58 h 58"/>
                <a:gd name="T6" fmla="*/ 0 w 86"/>
                <a:gd name="T7" fmla="*/ 40 h 58"/>
                <a:gd name="T8" fmla="*/ 0 w 86"/>
                <a:gd name="T9" fmla="*/ 36 h 58"/>
                <a:gd name="T10" fmla="*/ 21 w 86"/>
                <a:gd name="T11" fmla="*/ 18 h 58"/>
                <a:gd name="T12" fmla="*/ 36 w 86"/>
                <a:gd name="T13" fmla="*/ 36 h 58"/>
                <a:gd name="T14" fmla="*/ 48 w 86"/>
                <a:gd name="T15" fmla="*/ 17 h 58"/>
                <a:gd name="T16" fmla="*/ 62 w 86"/>
                <a:gd name="T17" fmla="*/ 31 h 58"/>
                <a:gd name="T18" fmla="*/ 69 w 86"/>
                <a:gd name="T19" fmla="*/ 6 h 58"/>
                <a:gd name="T20" fmla="*/ 68 w 86"/>
                <a:gd name="T21" fmla="*/ 6 h 58"/>
                <a:gd name="T22" fmla="*/ 75 w 86"/>
                <a:gd name="T2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8">
                  <a:moveTo>
                    <a:pt x="75" y="2"/>
                  </a:moveTo>
                  <a:cubicBezTo>
                    <a:pt x="86" y="14"/>
                    <a:pt x="72" y="48"/>
                    <a:pt x="32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3" y="45"/>
                    <a:pt x="11" y="41"/>
                    <a:pt x="0" y="4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7" y="38"/>
                    <a:pt x="21" y="18"/>
                    <a:pt x="21" y="18"/>
                  </a:cubicBezTo>
                  <a:cubicBezTo>
                    <a:pt x="21" y="18"/>
                    <a:pt x="24" y="36"/>
                    <a:pt x="36" y="36"/>
                  </a:cubicBezTo>
                  <a:cubicBezTo>
                    <a:pt x="49" y="35"/>
                    <a:pt x="48" y="17"/>
                    <a:pt x="48" y="17"/>
                  </a:cubicBezTo>
                  <a:cubicBezTo>
                    <a:pt x="48" y="17"/>
                    <a:pt x="51" y="33"/>
                    <a:pt x="62" y="31"/>
                  </a:cubicBezTo>
                  <a:cubicBezTo>
                    <a:pt x="74" y="29"/>
                    <a:pt x="69" y="6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72" y="2"/>
                    <a:pt x="73" y="0"/>
                    <a:pt x="75" y="2"/>
                  </a:cubicBezTo>
                </a:path>
              </a:pathLst>
            </a:custGeom>
            <a:solidFill>
              <a:srgbClr val="23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5" name="Freeform 318"/>
            <p:cNvSpPr>
              <a:spLocks noEditPoints="1"/>
            </p:cNvSpPr>
            <p:nvPr/>
          </p:nvSpPr>
          <p:spPr bwMode="auto">
            <a:xfrm>
              <a:off x="2867026" y="4467225"/>
              <a:ext cx="147638" cy="38100"/>
            </a:xfrm>
            <a:custGeom>
              <a:avLst/>
              <a:gdLst>
                <a:gd name="T0" fmla="*/ 45 w 53"/>
                <a:gd name="T1" fmla="*/ 14 h 14"/>
                <a:gd name="T2" fmla="*/ 45 w 53"/>
                <a:gd name="T3" fmla="*/ 14 h 14"/>
                <a:gd name="T4" fmla="*/ 45 w 53"/>
                <a:gd name="T5" fmla="*/ 14 h 14"/>
                <a:gd name="T6" fmla="*/ 45 w 53"/>
                <a:gd name="T7" fmla="*/ 14 h 14"/>
                <a:gd name="T8" fmla="*/ 53 w 53"/>
                <a:gd name="T9" fmla="*/ 14 h 14"/>
                <a:gd name="T10" fmla="*/ 45 w 53"/>
                <a:gd name="T11" fmla="*/ 14 h 14"/>
                <a:gd name="T12" fmla="*/ 53 w 53"/>
                <a:gd name="T13" fmla="*/ 14 h 14"/>
                <a:gd name="T14" fmla="*/ 0 w 53"/>
                <a:gd name="T15" fmla="*/ 0 h 14"/>
                <a:gd name="T16" fmla="*/ 0 w 53"/>
                <a:gd name="T17" fmla="*/ 0 h 14"/>
                <a:gd name="T18" fmla="*/ 0 w 53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14"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moveTo>
                    <a:pt x="53" y="14"/>
                  </a:moveTo>
                  <a:cubicBezTo>
                    <a:pt x="50" y="14"/>
                    <a:pt x="48" y="14"/>
                    <a:pt x="45" y="14"/>
                  </a:cubicBezTo>
                  <a:cubicBezTo>
                    <a:pt x="48" y="14"/>
                    <a:pt x="50" y="14"/>
                    <a:pt x="53" y="1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6" name="Freeform 319"/>
            <p:cNvSpPr/>
            <p:nvPr/>
          </p:nvSpPr>
          <p:spPr bwMode="auto">
            <a:xfrm>
              <a:off x="2867026" y="4457700"/>
              <a:ext cx="182563" cy="47625"/>
            </a:xfrm>
            <a:custGeom>
              <a:avLst/>
              <a:gdLst>
                <a:gd name="T0" fmla="*/ 6 w 65"/>
                <a:gd name="T1" fmla="*/ 0 h 17"/>
                <a:gd name="T2" fmla="*/ 0 w 65"/>
                <a:gd name="T3" fmla="*/ 3 h 17"/>
                <a:gd name="T4" fmla="*/ 0 w 65"/>
                <a:gd name="T5" fmla="*/ 3 h 17"/>
                <a:gd name="T6" fmla="*/ 0 w 65"/>
                <a:gd name="T7" fmla="*/ 3 h 17"/>
                <a:gd name="T8" fmla="*/ 0 w 65"/>
                <a:gd name="T9" fmla="*/ 3 h 17"/>
                <a:gd name="T10" fmla="*/ 0 w 65"/>
                <a:gd name="T11" fmla="*/ 3 h 17"/>
                <a:gd name="T12" fmla="*/ 45 w 65"/>
                <a:gd name="T13" fmla="*/ 17 h 17"/>
                <a:gd name="T14" fmla="*/ 45 w 65"/>
                <a:gd name="T15" fmla="*/ 17 h 17"/>
                <a:gd name="T16" fmla="*/ 45 w 65"/>
                <a:gd name="T17" fmla="*/ 17 h 17"/>
                <a:gd name="T18" fmla="*/ 53 w 65"/>
                <a:gd name="T19" fmla="*/ 17 h 17"/>
                <a:gd name="T20" fmla="*/ 53 w 65"/>
                <a:gd name="T21" fmla="*/ 17 h 17"/>
                <a:gd name="T22" fmla="*/ 65 w 65"/>
                <a:gd name="T23" fmla="*/ 15 h 17"/>
                <a:gd name="T24" fmla="*/ 6 w 65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7">
                  <a:moveTo>
                    <a:pt x="6" y="0"/>
                  </a:moveTo>
                  <a:cubicBezTo>
                    <a:pt x="3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11"/>
                    <a:pt x="28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8" y="17"/>
                    <a:pt x="50" y="17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7" y="16"/>
                    <a:pt x="61" y="15"/>
                    <a:pt x="65" y="15"/>
                  </a:cubicBezTo>
                  <a:cubicBezTo>
                    <a:pt x="44" y="13"/>
                    <a:pt x="25" y="8"/>
                    <a:pt x="6" y="0"/>
                  </a:cubicBezTo>
                </a:path>
              </a:pathLst>
            </a:custGeom>
            <a:solidFill>
              <a:srgbClr val="B444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7" name="Freeform 320"/>
            <p:cNvSpPr>
              <a:spLocks noEditPoints="1"/>
            </p:cNvSpPr>
            <p:nvPr/>
          </p:nvSpPr>
          <p:spPr bwMode="auto">
            <a:xfrm>
              <a:off x="2855913" y="4346575"/>
              <a:ext cx="296863" cy="50800"/>
            </a:xfrm>
            <a:custGeom>
              <a:avLst/>
              <a:gdLst>
                <a:gd name="T0" fmla="*/ 68 w 106"/>
                <a:gd name="T1" fmla="*/ 15 h 18"/>
                <a:gd name="T2" fmla="*/ 68 w 106"/>
                <a:gd name="T3" fmla="*/ 15 h 18"/>
                <a:gd name="T4" fmla="*/ 58 w 106"/>
                <a:gd name="T5" fmla="*/ 18 h 18"/>
                <a:gd name="T6" fmla="*/ 58 w 106"/>
                <a:gd name="T7" fmla="*/ 15 h 18"/>
                <a:gd name="T8" fmla="*/ 60 w 106"/>
                <a:gd name="T9" fmla="*/ 15 h 18"/>
                <a:gd name="T10" fmla="*/ 59 w 106"/>
                <a:gd name="T11" fmla="*/ 15 h 18"/>
                <a:gd name="T12" fmla="*/ 59 w 106"/>
                <a:gd name="T13" fmla="*/ 15 h 18"/>
                <a:gd name="T14" fmla="*/ 26 w 106"/>
                <a:gd name="T15" fmla="*/ 9 h 18"/>
                <a:gd name="T16" fmla="*/ 27 w 106"/>
                <a:gd name="T17" fmla="*/ 5 h 18"/>
                <a:gd name="T18" fmla="*/ 27 w 106"/>
                <a:gd name="T19" fmla="*/ 4 h 18"/>
                <a:gd name="T20" fmla="*/ 27 w 106"/>
                <a:gd name="T21" fmla="*/ 5 h 18"/>
                <a:gd name="T22" fmla="*/ 27 w 106"/>
                <a:gd name="T23" fmla="*/ 10 h 18"/>
                <a:gd name="T24" fmla="*/ 27 w 106"/>
                <a:gd name="T25" fmla="*/ 5 h 18"/>
                <a:gd name="T26" fmla="*/ 27 w 106"/>
                <a:gd name="T27" fmla="*/ 4 h 18"/>
                <a:gd name="T28" fmla="*/ 58 w 106"/>
                <a:gd name="T29" fmla="*/ 15 h 18"/>
                <a:gd name="T30" fmla="*/ 59 w 106"/>
                <a:gd name="T31" fmla="*/ 14 h 18"/>
                <a:gd name="T32" fmla="*/ 59 w 106"/>
                <a:gd name="T33" fmla="*/ 14 h 18"/>
                <a:gd name="T34" fmla="*/ 27 w 106"/>
                <a:gd name="T35" fmla="*/ 4 h 18"/>
                <a:gd name="T36" fmla="*/ 27 w 106"/>
                <a:gd name="T37" fmla="*/ 4 h 18"/>
                <a:gd name="T38" fmla="*/ 26 w 106"/>
                <a:gd name="T39" fmla="*/ 4 h 18"/>
                <a:gd name="T40" fmla="*/ 26 w 106"/>
                <a:gd name="T41" fmla="*/ 4 h 18"/>
                <a:gd name="T42" fmla="*/ 26 w 106"/>
                <a:gd name="T43" fmla="*/ 4 h 18"/>
                <a:gd name="T44" fmla="*/ 105 w 106"/>
                <a:gd name="T45" fmla="*/ 3 h 18"/>
                <a:gd name="T46" fmla="*/ 71 w 106"/>
                <a:gd name="T47" fmla="*/ 15 h 18"/>
                <a:gd name="T48" fmla="*/ 71 w 106"/>
                <a:gd name="T49" fmla="*/ 15 h 18"/>
                <a:gd name="T50" fmla="*/ 85 w 106"/>
                <a:gd name="T51" fmla="*/ 13 h 18"/>
                <a:gd name="T52" fmla="*/ 106 w 106"/>
                <a:gd name="T53" fmla="*/ 3 h 18"/>
                <a:gd name="T54" fmla="*/ 106 w 106"/>
                <a:gd name="T55" fmla="*/ 3 h 18"/>
                <a:gd name="T56" fmla="*/ 105 w 106"/>
                <a:gd name="T57" fmla="*/ 3 h 18"/>
                <a:gd name="T58" fmla="*/ 10 w 106"/>
                <a:gd name="T59" fmla="*/ 0 h 18"/>
                <a:gd name="T60" fmla="*/ 10 w 106"/>
                <a:gd name="T61" fmla="*/ 0 h 18"/>
                <a:gd name="T62" fmla="*/ 10 w 106"/>
                <a:gd name="T63" fmla="*/ 0 h 18"/>
                <a:gd name="T64" fmla="*/ 10 w 106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8"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moveTo>
                    <a:pt x="58" y="15"/>
                  </a:moveTo>
                  <a:cubicBezTo>
                    <a:pt x="58" y="15"/>
                    <a:pt x="58" y="16"/>
                    <a:pt x="58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6"/>
                    <a:pt x="58" y="15"/>
                    <a:pt x="58" y="15"/>
                  </a:cubicBezTo>
                  <a:moveTo>
                    <a:pt x="59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59" y="15"/>
                  </a:cubicBezTo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moveTo>
                    <a:pt x="27" y="5"/>
                  </a:moveTo>
                  <a:cubicBezTo>
                    <a:pt x="27" y="5"/>
                    <a:pt x="27" y="7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7"/>
                    <a:pt x="27" y="5"/>
                    <a:pt x="27" y="5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7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7"/>
                    <a:pt x="27" y="5"/>
                    <a:pt x="27" y="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37" y="7"/>
                    <a:pt x="47" y="12"/>
                    <a:pt x="59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47" y="12"/>
                    <a:pt x="37" y="7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moveTo>
                    <a:pt x="26" y="4"/>
                  </a:move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105" y="3"/>
                  </a:moveTo>
                  <a:cubicBezTo>
                    <a:pt x="101" y="6"/>
                    <a:pt x="95" y="10"/>
                    <a:pt x="85" y="13"/>
                  </a:cubicBezTo>
                  <a:cubicBezTo>
                    <a:pt x="81" y="14"/>
                    <a:pt x="77" y="15"/>
                    <a:pt x="71" y="15"/>
                  </a:cubicBezTo>
                  <a:cubicBezTo>
                    <a:pt x="70" y="15"/>
                    <a:pt x="69" y="15"/>
                    <a:pt x="68" y="15"/>
                  </a:cubicBezTo>
                  <a:cubicBezTo>
                    <a:pt x="69" y="15"/>
                    <a:pt x="70" y="15"/>
                    <a:pt x="71" y="15"/>
                  </a:cubicBezTo>
                  <a:cubicBezTo>
                    <a:pt x="77" y="15"/>
                    <a:pt x="81" y="14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5" y="10"/>
                    <a:pt x="101" y="6"/>
                    <a:pt x="105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5" y="3"/>
                    <a:pt x="105" y="3"/>
                    <a:pt x="105" y="3"/>
                  </a:cubicBezTo>
                  <a:moveTo>
                    <a:pt x="10" y="0"/>
                  </a:moveTo>
                  <a:cubicBezTo>
                    <a:pt x="7" y="0"/>
                    <a:pt x="3" y="1"/>
                    <a:pt x="0" y="3"/>
                  </a:cubicBezTo>
                  <a:cubicBezTo>
                    <a:pt x="3" y="1"/>
                    <a:pt x="7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A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8" name="Freeform 321"/>
            <p:cNvSpPr/>
            <p:nvPr/>
          </p:nvSpPr>
          <p:spPr bwMode="auto">
            <a:xfrm>
              <a:off x="3094038" y="4354513"/>
              <a:ext cx="58738" cy="42863"/>
            </a:xfrm>
            <a:custGeom>
              <a:avLst/>
              <a:gdLst>
                <a:gd name="T0" fmla="*/ 20 w 21"/>
                <a:gd name="T1" fmla="*/ 0 h 15"/>
                <a:gd name="T2" fmla="*/ 0 w 21"/>
                <a:gd name="T3" fmla="*/ 10 h 15"/>
                <a:gd name="T4" fmla="*/ 0 w 21"/>
                <a:gd name="T5" fmla="*/ 11 h 15"/>
                <a:gd name="T6" fmla="*/ 0 w 21"/>
                <a:gd name="T7" fmla="*/ 11 h 15"/>
                <a:gd name="T8" fmla="*/ 0 w 21"/>
                <a:gd name="T9" fmla="*/ 11 h 15"/>
                <a:gd name="T10" fmla="*/ 0 w 21"/>
                <a:gd name="T11" fmla="*/ 11 h 15"/>
                <a:gd name="T12" fmla="*/ 1 w 21"/>
                <a:gd name="T13" fmla="*/ 15 h 15"/>
                <a:gd name="T14" fmla="*/ 1 w 21"/>
                <a:gd name="T15" fmla="*/ 15 h 15"/>
                <a:gd name="T16" fmla="*/ 21 w 21"/>
                <a:gd name="T17" fmla="*/ 2 h 15"/>
                <a:gd name="T18" fmla="*/ 21 w 21"/>
                <a:gd name="T19" fmla="*/ 0 h 15"/>
                <a:gd name="T20" fmla="*/ 21 w 21"/>
                <a:gd name="T21" fmla="*/ 0 h 15"/>
                <a:gd name="T22" fmla="*/ 20 w 2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cubicBezTo>
                    <a:pt x="16" y="3"/>
                    <a:pt x="10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3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8" y="13"/>
                    <a:pt x="15" y="9"/>
                    <a:pt x="21" y="2"/>
                  </a:cubicBezTo>
                  <a:cubicBezTo>
                    <a:pt x="21" y="1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9" name="Freeform 322"/>
            <p:cNvSpPr/>
            <p:nvPr/>
          </p:nvSpPr>
          <p:spPr bwMode="auto">
            <a:xfrm>
              <a:off x="3017838" y="4383088"/>
              <a:ext cx="76200" cy="19050"/>
            </a:xfrm>
            <a:custGeom>
              <a:avLst/>
              <a:gdLst>
                <a:gd name="T0" fmla="*/ 27 w 27"/>
                <a:gd name="T1" fmla="*/ 0 h 7"/>
                <a:gd name="T2" fmla="*/ 13 w 27"/>
                <a:gd name="T3" fmla="*/ 2 h 7"/>
                <a:gd name="T4" fmla="*/ 10 w 27"/>
                <a:gd name="T5" fmla="*/ 2 h 7"/>
                <a:gd name="T6" fmla="*/ 10 w 27"/>
                <a:gd name="T7" fmla="*/ 2 h 7"/>
                <a:gd name="T8" fmla="*/ 10 w 27"/>
                <a:gd name="T9" fmla="*/ 2 h 7"/>
                <a:gd name="T10" fmla="*/ 10 w 27"/>
                <a:gd name="T11" fmla="*/ 2 h 7"/>
                <a:gd name="T12" fmla="*/ 10 w 27"/>
                <a:gd name="T13" fmla="*/ 2 h 7"/>
                <a:gd name="T14" fmla="*/ 2 w 27"/>
                <a:gd name="T15" fmla="*/ 2 h 7"/>
                <a:gd name="T16" fmla="*/ 1 w 27"/>
                <a:gd name="T17" fmla="*/ 2 h 7"/>
                <a:gd name="T18" fmla="*/ 1 w 27"/>
                <a:gd name="T19" fmla="*/ 2 h 7"/>
                <a:gd name="T20" fmla="*/ 1 w 27"/>
                <a:gd name="T21" fmla="*/ 2 h 7"/>
                <a:gd name="T22" fmla="*/ 1 w 27"/>
                <a:gd name="T23" fmla="*/ 2 h 7"/>
                <a:gd name="T24" fmla="*/ 1 w 27"/>
                <a:gd name="T25" fmla="*/ 1 h 7"/>
                <a:gd name="T26" fmla="*/ 0 w 27"/>
                <a:gd name="T27" fmla="*/ 2 h 7"/>
                <a:gd name="T28" fmla="*/ 1 w 27"/>
                <a:gd name="T29" fmla="*/ 5 h 7"/>
                <a:gd name="T30" fmla="*/ 1 w 27"/>
                <a:gd name="T31" fmla="*/ 5 h 7"/>
                <a:gd name="T32" fmla="*/ 15 w 27"/>
                <a:gd name="T33" fmla="*/ 7 h 7"/>
                <a:gd name="T34" fmla="*/ 27 w 27"/>
                <a:gd name="T35" fmla="*/ 5 h 7"/>
                <a:gd name="T36" fmla="*/ 27 w 27"/>
                <a:gd name="T37" fmla="*/ 5 h 7"/>
                <a:gd name="T38" fmla="*/ 27 w 27"/>
                <a:gd name="T39" fmla="*/ 2 h 7"/>
                <a:gd name="T40" fmla="*/ 27 w 27"/>
                <a:gd name="T41" fmla="*/ 1 h 7"/>
                <a:gd name="T42" fmla="*/ 27 w 27"/>
                <a:gd name="T43" fmla="*/ 1 h 7"/>
                <a:gd name="T44" fmla="*/ 27 w 27"/>
                <a:gd name="T4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7">
                  <a:moveTo>
                    <a:pt x="27" y="0"/>
                  </a:moveTo>
                  <a:cubicBezTo>
                    <a:pt x="23" y="1"/>
                    <a:pt x="19" y="2"/>
                    <a:pt x="13" y="2"/>
                  </a:cubicBezTo>
                  <a:cubicBezTo>
                    <a:pt x="12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5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6"/>
                    <a:pt x="10" y="7"/>
                    <a:pt x="15" y="7"/>
                  </a:cubicBezTo>
                  <a:cubicBezTo>
                    <a:pt x="19" y="7"/>
                    <a:pt x="23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7" y="3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0" name="Freeform 323"/>
            <p:cNvSpPr/>
            <p:nvPr/>
          </p:nvSpPr>
          <p:spPr bwMode="auto">
            <a:xfrm>
              <a:off x="2930526" y="4357688"/>
              <a:ext cx="90488" cy="39688"/>
            </a:xfrm>
            <a:custGeom>
              <a:avLst/>
              <a:gdLst>
                <a:gd name="T0" fmla="*/ 0 w 32"/>
                <a:gd name="T1" fmla="*/ 0 h 14"/>
                <a:gd name="T2" fmla="*/ 0 w 32"/>
                <a:gd name="T3" fmla="*/ 0 h 14"/>
                <a:gd name="T4" fmla="*/ 0 w 32"/>
                <a:gd name="T5" fmla="*/ 1 h 14"/>
                <a:gd name="T6" fmla="*/ 0 w 32"/>
                <a:gd name="T7" fmla="*/ 6 h 14"/>
                <a:gd name="T8" fmla="*/ 0 w 32"/>
                <a:gd name="T9" fmla="*/ 6 h 14"/>
                <a:gd name="T10" fmla="*/ 31 w 32"/>
                <a:gd name="T11" fmla="*/ 14 h 14"/>
                <a:gd name="T12" fmla="*/ 31 w 32"/>
                <a:gd name="T13" fmla="*/ 14 h 14"/>
                <a:gd name="T14" fmla="*/ 31 w 32"/>
                <a:gd name="T15" fmla="*/ 11 h 14"/>
                <a:gd name="T16" fmla="*/ 31 w 32"/>
                <a:gd name="T17" fmla="*/ 11 h 14"/>
                <a:gd name="T18" fmla="*/ 31 w 32"/>
                <a:gd name="T19" fmla="*/ 11 h 14"/>
                <a:gd name="T20" fmla="*/ 32 w 32"/>
                <a:gd name="T21" fmla="*/ 10 h 14"/>
                <a:gd name="T22" fmla="*/ 0 w 3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0" y="9"/>
                    <a:pt x="20" y="12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2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0" y="8"/>
                    <a:pt x="10" y="3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1" name="Freeform 324"/>
            <p:cNvSpPr/>
            <p:nvPr/>
          </p:nvSpPr>
          <p:spPr bwMode="auto">
            <a:xfrm>
              <a:off x="2849563" y="4346575"/>
              <a:ext cx="80963" cy="25400"/>
            </a:xfrm>
            <a:custGeom>
              <a:avLst/>
              <a:gdLst>
                <a:gd name="T0" fmla="*/ 12 w 29"/>
                <a:gd name="T1" fmla="*/ 0 h 9"/>
                <a:gd name="T2" fmla="*/ 12 w 29"/>
                <a:gd name="T3" fmla="*/ 0 h 9"/>
                <a:gd name="T4" fmla="*/ 2 w 29"/>
                <a:gd name="T5" fmla="*/ 3 h 9"/>
                <a:gd name="T6" fmla="*/ 1 w 29"/>
                <a:gd name="T7" fmla="*/ 3 h 9"/>
                <a:gd name="T8" fmla="*/ 1 w 29"/>
                <a:gd name="T9" fmla="*/ 3 h 9"/>
                <a:gd name="T10" fmla="*/ 1 w 29"/>
                <a:gd name="T11" fmla="*/ 3 h 9"/>
                <a:gd name="T12" fmla="*/ 0 w 29"/>
                <a:gd name="T13" fmla="*/ 6 h 9"/>
                <a:gd name="T14" fmla="*/ 4 w 29"/>
                <a:gd name="T15" fmla="*/ 6 h 9"/>
                <a:gd name="T16" fmla="*/ 28 w 29"/>
                <a:gd name="T17" fmla="*/ 9 h 9"/>
                <a:gd name="T18" fmla="*/ 28 w 29"/>
                <a:gd name="T19" fmla="*/ 9 h 9"/>
                <a:gd name="T20" fmla="*/ 29 w 29"/>
                <a:gd name="T21" fmla="*/ 5 h 9"/>
                <a:gd name="T22" fmla="*/ 29 w 29"/>
                <a:gd name="T23" fmla="*/ 5 h 9"/>
                <a:gd name="T24" fmla="*/ 29 w 29"/>
                <a:gd name="T25" fmla="*/ 5 h 9"/>
                <a:gd name="T26" fmla="*/ 29 w 29"/>
                <a:gd name="T27" fmla="*/ 5 h 9"/>
                <a:gd name="T28" fmla="*/ 29 w 29"/>
                <a:gd name="T29" fmla="*/ 5 h 9"/>
                <a:gd name="T30" fmla="*/ 29 w 29"/>
                <a:gd name="T31" fmla="*/ 5 h 9"/>
                <a:gd name="T32" fmla="*/ 29 w 29"/>
                <a:gd name="T33" fmla="*/ 4 h 9"/>
                <a:gd name="T34" fmla="*/ 29 w 29"/>
                <a:gd name="T35" fmla="*/ 4 h 9"/>
                <a:gd name="T36" fmla="*/ 29 w 29"/>
                <a:gd name="T37" fmla="*/ 4 h 9"/>
                <a:gd name="T38" fmla="*/ 29 w 29"/>
                <a:gd name="T39" fmla="*/ 4 h 9"/>
                <a:gd name="T40" fmla="*/ 29 w 29"/>
                <a:gd name="T41" fmla="*/ 4 h 9"/>
                <a:gd name="T42" fmla="*/ 29 w 29"/>
                <a:gd name="T43" fmla="*/ 4 h 9"/>
                <a:gd name="T44" fmla="*/ 28 w 29"/>
                <a:gd name="T45" fmla="*/ 4 h 9"/>
                <a:gd name="T46" fmla="*/ 28 w 29"/>
                <a:gd name="T47" fmla="*/ 4 h 9"/>
                <a:gd name="T48" fmla="*/ 28 w 29"/>
                <a:gd name="T49" fmla="*/ 4 h 9"/>
                <a:gd name="T50" fmla="*/ 12 w 29"/>
                <a:gd name="T51" fmla="*/ 0 h 9"/>
                <a:gd name="T52" fmla="*/ 12 w 29"/>
                <a:gd name="T5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5" y="1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12" y="6"/>
                    <a:pt x="20" y="7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7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3" y="2"/>
                    <a:pt x="17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2" name="Freeform 325"/>
            <p:cNvSpPr>
              <a:spLocks noEditPoints="1"/>
            </p:cNvSpPr>
            <p:nvPr/>
          </p:nvSpPr>
          <p:spPr bwMode="auto">
            <a:xfrm>
              <a:off x="2852738" y="4354513"/>
              <a:ext cx="77788" cy="19050"/>
            </a:xfrm>
            <a:custGeom>
              <a:avLst/>
              <a:gdLst>
                <a:gd name="T0" fmla="*/ 28 w 28"/>
                <a:gd name="T1" fmla="*/ 2 h 7"/>
                <a:gd name="T2" fmla="*/ 28 w 28"/>
                <a:gd name="T3" fmla="*/ 2 h 7"/>
                <a:gd name="T4" fmla="*/ 27 w 28"/>
                <a:gd name="T5" fmla="*/ 6 h 7"/>
                <a:gd name="T6" fmla="*/ 28 w 28"/>
                <a:gd name="T7" fmla="*/ 7 h 7"/>
                <a:gd name="T8" fmla="*/ 28 w 28"/>
                <a:gd name="T9" fmla="*/ 2 h 7"/>
                <a:gd name="T10" fmla="*/ 28 w 28"/>
                <a:gd name="T11" fmla="*/ 2 h 7"/>
                <a:gd name="T12" fmla="*/ 0 w 28"/>
                <a:gd name="T13" fmla="*/ 0 h 7"/>
                <a:gd name="T14" fmla="*/ 0 w 28"/>
                <a:gd name="T15" fmla="*/ 0 h 7"/>
                <a:gd name="T16" fmla="*/ 0 w 28"/>
                <a:gd name="T17" fmla="*/ 0 h 7"/>
                <a:gd name="T18" fmla="*/ 0 w 2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7">
                  <a:moveTo>
                    <a:pt x="28" y="2"/>
                  </a:move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4"/>
                    <a:pt x="27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4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F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3" name="Freeform 326"/>
            <p:cNvSpPr>
              <a:spLocks noEditPoints="1"/>
            </p:cNvSpPr>
            <p:nvPr/>
          </p:nvSpPr>
          <p:spPr bwMode="auto">
            <a:xfrm>
              <a:off x="3017838" y="4354513"/>
              <a:ext cx="134938" cy="42863"/>
            </a:xfrm>
            <a:custGeom>
              <a:avLst/>
              <a:gdLst>
                <a:gd name="T0" fmla="*/ 0 w 48"/>
                <a:gd name="T1" fmla="*/ 12 h 15"/>
                <a:gd name="T2" fmla="*/ 0 w 48"/>
                <a:gd name="T3" fmla="*/ 12 h 15"/>
                <a:gd name="T4" fmla="*/ 0 w 48"/>
                <a:gd name="T5" fmla="*/ 15 h 15"/>
                <a:gd name="T6" fmla="*/ 1 w 48"/>
                <a:gd name="T7" fmla="*/ 15 h 15"/>
                <a:gd name="T8" fmla="*/ 0 w 48"/>
                <a:gd name="T9" fmla="*/ 12 h 15"/>
                <a:gd name="T10" fmla="*/ 0 w 48"/>
                <a:gd name="T11" fmla="*/ 12 h 15"/>
                <a:gd name="T12" fmla="*/ 0 w 48"/>
                <a:gd name="T13" fmla="*/ 12 h 15"/>
                <a:gd name="T14" fmla="*/ 27 w 48"/>
                <a:gd name="T15" fmla="*/ 11 h 15"/>
                <a:gd name="T16" fmla="*/ 27 w 48"/>
                <a:gd name="T17" fmla="*/ 11 h 15"/>
                <a:gd name="T18" fmla="*/ 27 w 48"/>
                <a:gd name="T19" fmla="*/ 12 h 15"/>
                <a:gd name="T20" fmla="*/ 27 w 48"/>
                <a:gd name="T21" fmla="*/ 15 h 15"/>
                <a:gd name="T22" fmla="*/ 28 w 48"/>
                <a:gd name="T23" fmla="*/ 15 h 15"/>
                <a:gd name="T24" fmla="*/ 27 w 48"/>
                <a:gd name="T25" fmla="*/ 11 h 15"/>
                <a:gd name="T26" fmla="*/ 47 w 48"/>
                <a:gd name="T27" fmla="*/ 0 h 15"/>
                <a:gd name="T28" fmla="*/ 47 w 48"/>
                <a:gd name="T29" fmla="*/ 0 h 15"/>
                <a:gd name="T30" fmla="*/ 48 w 48"/>
                <a:gd name="T31" fmla="*/ 0 h 15"/>
                <a:gd name="T32" fmla="*/ 48 w 48"/>
                <a:gd name="T33" fmla="*/ 0 h 15"/>
                <a:gd name="T34" fmla="*/ 48 w 48"/>
                <a:gd name="T35" fmla="*/ 0 h 15"/>
                <a:gd name="T36" fmla="*/ 47 w 48"/>
                <a:gd name="T3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15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2"/>
                  </a:cubicBezTo>
                  <a:cubicBezTo>
                    <a:pt x="27" y="13"/>
                    <a:pt x="27" y="14"/>
                    <a:pt x="27" y="15"/>
                  </a:cubicBezTo>
                  <a:cubicBezTo>
                    <a:pt x="27" y="15"/>
                    <a:pt x="28" y="15"/>
                    <a:pt x="28" y="15"/>
                  </a:cubicBezTo>
                  <a:cubicBezTo>
                    <a:pt x="27" y="13"/>
                    <a:pt x="27" y="11"/>
                    <a:pt x="27" y="11"/>
                  </a:cubicBezTo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1F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554" name="Picture 32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038" y="4211638"/>
              <a:ext cx="119063" cy="13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5" name="Freeform 328"/>
            <p:cNvSpPr/>
            <p:nvPr/>
          </p:nvSpPr>
          <p:spPr bwMode="auto">
            <a:xfrm>
              <a:off x="2992438" y="4087813"/>
              <a:ext cx="84138" cy="230188"/>
            </a:xfrm>
            <a:custGeom>
              <a:avLst/>
              <a:gdLst>
                <a:gd name="T0" fmla="*/ 4 w 30"/>
                <a:gd name="T1" fmla="*/ 1 h 82"/>
                <a:gd name="T2" fmla="*/ 4 w 30"/>
                <a:gd name="T3" fmla="*/ 6 h 82"/>
                <a:gd name="T4" fmla="*/ 5 w 30"/>
                <a:gd name="T5" fmla="*/ 17 h 82"/>
                <a:gd name="T6" fmla="*/ 6 w 30"/>
                <a:gd name="T7" fmla="*/ 32 h 82"/>
                <a:gd name="T8" fmla="*/ 6 w 30"/>
                <a:gd name="T9" fmla="*/ 41 h 82"/>
                <a:gd name="T10" fmla="*/ 7 w 30"/>
                <a:gd name="T11" fmla="*/ 50 h 82"/>
                <a:gd name="T12" fmla="*/ 8 w 30"/>
                <a:gd name="T13" fmla="*/ 51 h 82"/>
                <a:gd name="T14" fmla="*/ 8 w 30"/>
                <a:gd name="T15" fmla="*/ 51 h 82"/>
                <a:gd name="T16" fmla="*/ 8 w 30"/>
                <a:gd name="T17" fmla="*/ 51 h 82"/>
                <a:gd name="T18" fmla="*/ 7 w 30"/>
                <a:gd name="T19" fmla="*/ 51 h 82"/>
                <a:gd name="T20" fmla="*/ 7 w 30"/>
                <a:gd name="T21" fmla="*/ 51 h 82"/>
                <a:gd name="T22" fmla="*/ 9 w 30"/>
                <a:gd name="T23" fmla="*/ 51 h 82"/>
                <a:gd name="T24" fmla="*/ 11 w 30"/>
                <a:gd name="T25" fmla="*/ 51 h 82"/>
                <a:gd name="T26" fmla="*/ 20 w 30"/>
                <a:gd name="T27" fmla="*/ 52 h 82"/>
                <a:gd name="T28" fmla="*/ 28 w 30"/>
                <a:gd name="T29" fmla="*/ 58 h 82"/>
                <a:gd name="T30" fmla="*/ 30 w 30"/>
                <a:gd name="T31" fmla="*/ 62 h 82"/>
                <a:gd name="T32" fmla="*/ 29 w 30"/>
                <a:gd name="T33" fmla="*/ 66 h 82"/>
                <a:gd name="T34" fmla="*/ 28 w 30"/>
                <a:gd name="T35" fmla="*/ 73 h 82"/>
                <a:gd name="T36" fmla="*/ 26 w 30"/>
                <a:gd name="T37" fmla="*/ 77 h 82"/>
                <a:gd name="T38" fmla="*/ 24 w 30"/>
                <a:gd name="T39" fmla="*/ 81 h 82"/>
                <a:gd name="T40" fmla="*/ 23 w 30"/>
                <a:gd name="T41" fmla="*/ 81 h 82"/>
                <a:gd name="T42" fmla="*/ 22 w 30"/>
                <a:gd name="T43" fmla="*/ 81 h 82"/>
                <a:gd name="T44" fmla="*/ 22 w 30"/>
                <a:gd name="T45" fmla="*/ 81 h 82"/>
                <a:gd name="T46" fmla="*/ 24 w 30"/>
                <a:gd name="T47" fmla="*/ 77 h 82"/>
                <a:gd name="T48" fmla="*/ 25 w 30"/>
                <a:gd name="T49" fmla="*/ 72 h 82"/>
                <a:gd name="T50" fmla="*/ 26 w 30"/>
                <a:gd name="T51" fmla="*/ 66 h 82"/>
                <a:gd name="T52" fmla="*/ 25 w 30"/>
                <a:gd name="T53" fmla="*/ 63 h 82"/>
                <a:gd name="T54" fmla="*/ 24 w 30"/>
                <a:gd name="T55" fmla="*/ 60 h 82"/>
                <a:gd name="T56" fmla="*/ 19 w 30"/>
                <a:gd name="T57" fmla="*/ 57 h 82"/>
                <a:gd name="T58" fmla="*/ 11 w 30"/>
                <a:gd name="T59" fmla="*/ 57 h 82"/>
                <a:gd name="T60" fmla="*/ 9 w 30"/>
                <a:gd name="T61" fmla="*/ 57 h 82"/>
                <a:gd name="T62" fmla="*/ 6 w 30"/>
                <a:gd name="T63" fmla="*/ 57 h 82"/>
                <a:gd name="T64" fmla="*/ 5 w 30"/>
                <a:gd name="T65" fmla="*/ 56 h 82"/>
                <a:gd name="T66" fmla="*/ 3 w 30"/>
                <a:gd name="T67" fmla="*/ 55 h 82"/>
                <a:gd name="T68" fmla="*/ 3 w 30"/>
                <a:gd name="T69" fmla="*/ 54 h 82"/>
                <a:gd name="T70" fmla="*/ 2 w 30"/>
                <a:gd name="T71" fmla="*/ 54 h 82"/>
                <a:gd name="T72" fmla="*/ 1 w 30"/>
                <a:gd name="T73" fmla="*/ 51 h 82"/>
                <a:gd name="T74" fmla="*/ 0 w 30"/>
                <a:gd name="T75" fmla="*/ 41 h 82"/>
                <a:gd name="T76" fmla="*/ 0 w 30"/>
                <a:gd name="T77" fmla="*/ 32 h 82"/>
                <a:gd name="T78" fmla="*/ 0 w 30"/>
                <a:gd name="T79" fmla="*/ 17 h 82"/>
                <a:gd name="T80" fmla="*/ 2 w 30"/>
                <a:gd name="T81" fmla="*/ 5 h 82"/>
                <a:gd name="T82" fmla="*/ 2 w 30"/>
                <a:gd name="T83" fmla="*/ 1 h 82"/>
                <a:gd name="T84" fmla="*/ 2 w 30"/>
                <a:gd name="T85" fmla="*/ 1 h 82"/>
                <a:gd name="T86" fmla="*/ 3 w 30"/>
                <a:gd name="T87" fmla="*/ 0 h 82"/>
                <a:gd name="T88" fmla="*/ 4 w 30"/>
                <a:gd name="T89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" h="82">
                  <a:moveTo>
                    <a:pt x="4" y="1"/>
                  </a:moveTo>
                  <a:cubicBezTo>
                    <a:pt x="4" y="1"/>
                    <a:pt x="4" y="3"/>
                    <a:pt x="4" y="6"/>
                  </a:cubicBezTo>
                  <a:cubicBezTo>
                    <a:pt x="4" y="8"/>
                    <a:pt x="5" y="12"/>
                    <a:pt x="5" y="17"/>
                  </a:cubicBezTo>
                  <a:cubicBezTo>
                    <a:pt x="5" y="21"/>
                    <a:pt x="5" y="26"/>
                    <a:pt x="6" y="32"/>
                  </a:cubicBezTo>
                  <a:cubicBezTo>
                    <a:pt x="6" y="35"/>
                    <a:pt x="6" y="38"/>
                    <a:pt x="6" y="41"/>
                  </a:cubicBezTo>
                  <a:cubicBezTo>
                    <a:pt x="6" y="44"/>
                    <a:pt x="7" y="47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8" y="51"/>
                    <a:pt x="7" y="51"/>
                  </a:cubicBezTo>
                  <a:cubicBezTo>
                    <a:pt x="7" y="51"/>
                    <a:pt x="6" y="51"/>
                    <a:pt x="7" y="51"/>
                  </a:cubicBezTo>
                  <a:cubicBezTo>
                    <a:pt x="7" y="51"/>
                    <a:pt x="8" y="51"/>
                    <a:pt x="9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4" y="51"/>
                    <a:pt x="17" y="51"/>
                    <a:pt x="20" y="52"/>
                  </a:cubicBezTo>
                  <a:cubicBezTo>
                    <a:pt x="24" y="53"/>
                    <a:pt x="27" y="55"/>
                    <a:pt x="28" y="58"/>
                  </a:cubicBezTo>
                  <a:cubicBezTo>
                    <a:pt x="29" y="59"/>
                    <a:pt x="29" y="61"/>
                    <a:pt x="30" y="62"/>
                  </a:cubicBezTo>
                  <a:cubicBezTo>
                    <a:pt x="30" y="64"/>
                    <a:pt x="30" y="65"/>
                    <a:pt x="29" y="66"/>
                  </a:cubicBezTo>
                  <a:cubicBezTo>
                    <a:pt x="29" y="69"/>
                    <a:pt x="28" y="71"/>
                    <a:pt x="28" y="73"/>
                  </a:cubicBezTo>
                  <a:cubicBezTo>
                    <a:pt x="27" y="75"/>
                    <a:pt x="26" y="76"/>
                    <a:pt x="26" y="77"/>
                  </a:cubicBezTo>
                  <a:cubicBezTo>
                    <a:pt x="25" y="80"/>
                    <a:pt x="24" y="81"/>
                    <a:pt x="24" y="81"/>
                  </a:cubicBezTo>
                  <a:cubicBezTo>
                    <a:pt x="24" y="82"/>
                    <a:pt x="23" y="82"/>
                    <a:pt x="23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3" y="79"/>
                    <a:pt x="24" y="77"/>
                  </a:cubicBezTo>
                  <a:cubicBezTo>
                    <a:pt x="24" y="75"/>
                    <a:pt x="24" y="74"/>
                    <a:pt x="25" y="72"/>
                  </a:cubicBezTo>
                  <a:cubicBezTo>
                    <a:pt x="25" y="70"/>
                    <a:pt x="25" y="68"/>
                    <a:pt x="26" y="66"/>
                  </a:cubicBezTo>
                  <a:cubicBezTo>
                    <a:pt x="25" y="65"/>
                    <a:pt x="25" y="64"/>
                    <a:pt x="25" y="63"/>
                  </a:cubicBezTo>
                  <a:cubicBezTo>
                    <a:pt x="25" y="62"/>
                    <a:pt x="25" y="61"/>
                    <a:pt x="24" y="60"/>
                  </a:cubicBezTo>
                  <a:cubicBezTo>
                    <a:pt x="23" y="59"/>
                    <a:pt x="21" y="57"/>
                    <a:pt x="19" y="57"/>
                  </a:cubicBezTo>
                  <a:cubicBezTo>
                    <a:pt x="17" y="56"/>
                    <a:pt x="14" y="56"/>
                    <a:pt x="11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57"/>
                    <a:pt x="7" y="57"/>
                    <a:pt x="6" y="57"/>
                  </a:cubicBezTo>
                  <a:cubicBezTo>
                    <a:pt x="6" y="57"/>
                    <a:pt x="5" y="57"/>
                    <a:pt x="5" y="56"/>
                  </a:cubicBezTo>
                  <a:cubicBezTo>
                    <a:pt x="4" y="56"/>
                    <a:pt x="4" y="56"/>
                    <a:pt x="3" y="55"/>
                  </a:cubicBezTo>
                  <a:cubicBezTo>
                    <a:pt x="3" y="55"/>
                    <a:pt x="3" y="55"/>
                    <a:pt x="3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2" y="53"/>
                    <a:pt x="2" y="52"/>
                    <a:pt x="1" y="51"/>
                  </a:cubicBezTo>
                  <a:cubicBezTo>
                    <a:pt x="1" y="48"/>
                    <a:pt x="0" y="44"/>
                    <a:pt x="0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7"/>
                    <a:pt x="0" y="21"/>
                    <a:pt x="0" y="17"/>
                  </a:cubicBezTo>
                  <a:cubicBezTo>
                    <a:pt x="1" y="12"/>
                    <a:pt x="1" y="8"/>
                    <a:pt x="2" y="5"/>
                  </a:cubicBezTo>
                  <a:cubicBezTo>
                    <a:pt x="2" y="3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6" name="Freeform 329"/>
            <p:cNvSpPr/>
            <p:nvPr/>
          </p:nvSpPr>
          <p:spPr bwMode="auto">
            <a:xfrm>
              <a:off x="2716213" y="4183063"/>
              <a:ext cx="136525" cy="149225"/>
            </a:xfrm>
            <a:custGeom>
              <a:avLst/>
              <a:gdLst>
                <a:gd name="T0" fmla="*/ 47 w 49"/>
                <a:gd name="T1" fmla="*/ 24 h 53"/>
                <a:gd name="T2" fmla="*/ 22 w 49"/>
                <a:gd name="T3" fmla="*/ 1 h 53"/>
                <a:gd name="T4" fmla="*/ 1 w 49"/>
                <a:gd name="T5" fmla="*/ 29 h 53"/>
                <a:gd name="T6" fmla="*/ 27 w 49"/>
                <a:gd name="T7" fmla="*/ 52 h 53"/>
                <a:gd name="T8" fmla="*/ 47 w 49"/>
                <a:gd name="T9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3">
                  <a:moveTo>
                    <a:pt x="47" y="24"/>
                  </a:moveTo>
                  <a:cubicBezTo>
                    <a:pt x="46" y="10"/>
                    <a:pt x="34" y="0"/>
                    <a:pt x="22" y="1"/>
                  </a:cubicBezTo>
                  <a:cubicBezTo>
                    <a:pt x="9" y="2"/>
                    <a:pt x="0" y="15"/>
                    <a:pt x="1" y="29"/>
                  </a:cubicBezTo>
                  <a:cubicBezTo>
                    <a:pt x="3" y="43"/>
                    <a:pt x="14" y="53"/>
                    <a:pt x="27" y="52"/>
                  </a:cubicBezTo>
                  <a:cubicBezTo>
                    <a:pt x="40" y="50"/>
                    <a:pt x="49" y="38"/>
                    <a:pt x="47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7" name="Freeform 330"/>
            <p:cNvSpPr/>
            <p:nvPr/>
          </p:nvSpPr>
          <p:spPr bwMode="auto">
            <a:xfrm>
              <a:off x="2673351" y="4214813"/>
              <a:ext cx="50800" cy="22225"/>
            </a:xfrm>
            <a:custGeom>
              <a:avLst/>
              <a:gdLst>
                <a:gd name="T0" fmla="*/ 17 w 18"/>
                <a:gd name="T1" fmla="*/ 6 h 8"/>
                <a:gd name="T2" fmla="*/ 14 w 18"/>
                <a:gd name="T3" fmla="*/ 7 h 8"/>
                <a:gd name="T4" fmla="*/ 13 w 18"/>
                <a:gd name="T5" fmla="*/ 8 h 8"/>
                <a:gd name="T6" fmla="*/ 11 w 18"/>
                <a:gd name="T7" fmla="*/ 8 h 8"/>
                <a:gd name="T8" fmla="*/ 8 w 18"/>
                <a:gd name="T9" fmla="*/ 7 h 8"/>
                <a:gd name="T10" fmla="*/ 6 w 18"/>
                <a:gd name="T11" fmla="*/ 7 h 8"/>
                <a:gd name="T12" fmla="*/ 4 w 18"/>
                <a:gd name="T13" fmla="*/ 6 h 8"/>
                <a:gd name="T14" fmla="*/ 3 w 18"/>
                <a:gd name="T15" fmla="*/ 5 h 8"/>
                <a:gd name="T16" fmla="*/ 2 w 18"/>
                <a:gd name="T17" fmla="*/ 4 h 8"/>
                <a:gd name="T18" fmla="*/ 0 w 18"/>
                <a:gd name="T19" fmla="*/ 1 h 8"/>
                <a:gd name="T20" fmla="*/ 0 w 18"/>
                <a:gd name="T21" fmla="*/ 0 h 8"/>
                <a:gd name="T22" fmla="*/ 1 w 18"/>
                <a:gd name="T23" fmla="*/ 0 h 8"/>
                <a:gd name="T24" fmla="*/ 2 w 18"/>
                <a:gd name="T25" fmla="*/ 0 h 8"/>
                <a:gd name="T26" fmla="*/ 4 w 18"/>
                <a:gd name="T27" fmla="*/ 1 h 8"/>
                <a:gd name="T28" fmla="*/ 5 w 18"/>
                <a:gd name="T29" fmla="*/ 2 h 8"/>
                <a:gd name="T30" fmla="*/ 6 w 18"/>
                <a:gd name="T31" fmla="*/ 3 h 8"/>
                <a:gd name="T32" fmla="*/ 7 w 18"/>
                <a:gd name="T33" fmla="*/ 3 h 8"/>
                <a:gd name="T34" fmla="*/ 9 w 18"/>
                <a:gd name="T35" fmla="*/ 4 h 8"/>
                <a:gd name="T36" fmla="*/ 10 w 18"/>
                <a:gd name="T37" fmla="*/ 4 h 8"/>
                <a:gd name="T38" fmla="*/ 11 w 18"/>
                <a:gd name="T39" fmla="*/ 4 h 8"/>
                <a:gd name="T40" fmla="*/ 13 w 18"/>
                <a:gd name="T41" fmla="*/ 4 h 8"/>
                <a:gd name="T42" fmla="*/ 14 w 18"/>
                <a:gd name="T43" fmla="*/ 4 h 8"/>
                <a:gd name="T44" fmla="*/ 16 w 18"/>
                <a:gd name="T45" fmla="*/ 4 h 8"/>
                <a:gd name="T46" fmla="*/ 17 w 18"/>
                <a:gd name="T47" fmla="*/ 4 h 8"/>
                <a:gd name="T48" fmla="*/ 18 w 18"/>
                <a:gd name="T49" fmla="*/ 5 h 8"/>
                <a:gd name="T50" fmla="*/ 17 w 18"/>
                <a:gd name="T5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8">
                  <a:moveTo>
                    <a:pt x="17" y="6"/>
                  </a:moveTo>
                  <a:cubicBezTo>
                    <a:pt x="17" y="6"/>
                    <a:pt x="16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0" y="8"/>
                    <a:pt x="9" y="8"/>
                    <a:pt x="8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8" y="5"/>
                    <a:pt x="18" y="6"/>
                    <a:pt x="17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8" name="Freeform 331"/>
            <p:cNvSpPr/>
            <p:nvPr/>
          </p:nvSpPr>
          <p:spPr bwMode="auto">
            <a:xfrm>
              <a:off x="2692401" y="4189413"/>
              <a:ext cx="42863" cy="25400"/>
            </a:xfrm>
            <a:custGeom>
              <a:avLst/>
              <a:gdLst>
                <a:gd name="T0" fmla="*/ 14 w 15"/>
                <a:gd name="T1" fmla="*/ 8 h 9"/>
                <a:gd name="T2" fmla="*/ 11 w 15"/>
                <a:gd name="T3" fmla="*/ 9 h 9"/>
                <a:gd name="T4" fmla="*/ 10 w 15"/>
                <a:gd name="T5" fmla="*/ 9 h 9"/>
                <a:gd name="T6" fmla="*/ 8 w 15"/>
                <a:gd name="T7" fmla="*/ 9 h 9"/>
                <a:gd name="T8" fmla="*/ 7 w 15"/>
                <a:gd name="T9" fmla="*/ 8 h 9"/>
                <a:gd name="T10" fmla="*/ 5 w 15"/>
                <a:gd name="T11" fmla="*/ 8 h 9"/>
                <a:gd name="T12" fmla="*/ 4 w 15"/>
                <a:gd name="T13" fmla="*/ 7 h 9"/>
                <a:gd name="T14" fmla="*/ 3 w 15"/>
                <a:gd name="T15" fmla="*/ 6 h 9"/>
                <a:gd name="T16" fmla="*/ 1 w 15"/>
                <a:gd name="T17" fmla="*/ 4 h 9"/>
                <a:gd name="T18" fmla="*/ 0 w 15"/>
                <a:gd name="T19" fmla="*/ 2 h 9"/>
                <a:gd name="T20" fmla="*/ 1 w 15"/>
                <a:gd name="T21" fmla="*/ 0 h 9"/>
                <a:gd name="T22" fmla="*/ 2 w 15"/>
                <a:gd name="T23" fmla="*/ 0 h 9"/>
                <a:gd name="T24" fmla="*/ 2 w 15"/>
                <a:gd name="T25" fmla="*/ 1 h 9"/>
                <a:gd name="T26" fmla="*/ 4 w 15"/>
                <a:gd name="T27" fmla="*/ 2 h 9"/>
                <a:gd name="T28" fmla="*/ 5 w 15"/>
                <a:gd name="T29" fmla="*/ 3 h 9"/>
                <a:gd name="T30" fmla="*/ 6 w 15"/>
                <a:gd name="T31" fmla="*/ 4 h 9"/>
                <a:gd name="T32" fmla="*/ 7 w 15"/>
                <a:gd name="T33" fmla="*/ 4 h 9"/>
                <a:gd name="T34" fmla="*/ 8 w 15"/>
                <a:gd name="T35" fmla="*/ 5 h 9"/>
                <a:gd name="T36" fmla="*/ 9 w 15"/>
                <a:gd name="T37" fmla="*/ 5 h 9"/>
                <a:gd name="T38" fmla="*/ 10 w 15"/>
                <a:gd name="T39" fmla="*/ 5 h 9"/>
                <a:gd name="T40" fmla="*/ 11 w 15"/>
                <a:gd name="T41" fmla="*/ 6 h 9"/>
                <a:gd name="T42" fmla="*/ 13 w 15"/>
                <a:gd name="T43" fmla="*/ 6 h 9"/>
                <a:gd name="T44" fmla="*/ 14 w 15"/>
                <a:gd name="T45" fmla="*/ 7 h 9"/>
                <a:gd name="T46" fmla="*/ 14 w 15"/>
                <a:gd name="T4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9">
                  <a:moveTo>
                    <a:pt x="14" y="8"/>
                  </a:move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15" y="7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9" name="Freeform 332"/>
            <p:cNvSpPr/>
            <p:nvPr/>
          </p:nvSpPr>
          <p:spPr bwMode="auto">
            <a:xfrm>
              <a:off x="2668588" y="4244975"/>
              <a:ext cx="49213" cy="20638"/>
            </a:xfrm>
            <a:custGeom>
              <a:avLst/>
              <a:gdLst>
                <a:gd name="T0" fmla="*/ 18 w 18"/>
                <a:gd name="T1" fmla="*/ 5 h 7"/>
                <a:gd name="T2" fmla="*/ 15 w 18"/>
                <a:gd name="T3" fmla="*/ 6 h 7"/>
                <a:gd name="T4" fmla="*/ 13 w 18"/>
                <a:gd name="T5" fmla="*/ 6 h 7"/>
                <a:gd name="T6" fmla="*/ 12 w 18"/>
                <a:gd name="T7" fmla="*/ 7 h 7"/>
                <a:gd name="T8" fmla="*/ 8 w 18"/>
                <a:gd name="T9" fmla="*/ 7 h 7"/>
                <a:gd name="T10" fmla="*/ 6 w 18"/>
                <a:gd name="T11" fmla="*/ 6 h 7"/>
                <a:gd name="T12" fmla="*/ 5 w 18"/>
                <a:gd name="T13" fmla="*/ 5 h 7"/>
                <a:gd name="T14" fmla="*/ 3 w 18"/>
                <a:gd name="T15" fmla="*/ 4 h 7"/>
                <a:gd name="T16" fmla="*/ 2 w 18"/>
                <a:gd name="T17" fmla="*/ 3 h 7"/>
                <a:gd name="T18" fmla="*/ 0 w 18"/>
                <a:gd name="T19" fmla="*/ 1 h 7"/>
                <a:gd name="T20" fmla="*/ 0 w 18"/>
                <a:gd name="T21" fmla="*/ 0 h 7"/>
                <a:gd name="T22" fmla="*/ 1 w 18"/>
                <a:gd name="T23" fmla="*/ 0 h 7"/>
                <a:gd name="T24" fmla="*/ 1 w 18"/>
                <a:gd name="T25" fmla="*/ 0 h 7"/>
                <a:gd name="T26" fmla="*/ 4 w 18"/>
                <a:gd name="T27" fmla="*/ 1 h 7"/>
                <a:gd name="T28" fmla="*/ 5 w 18"/>
                <a:gd name="T29" fmla="*/ 1 h 7"/>
                <a:gd name="T30" fmla="*/ 6 w 18"/>
                <a:gd name="T31" fmla="*/ 2 h 7"/>
                <a:gd name="T32" fmla="*/ 7 w 18"/>
                <a:gd name="T33" fmla="*/ 2 h 7"/>
                <a:gd name="T34" fmla="*/ 9 w 18"/>
                <a:gd name="T35" fmla="*/ 3 h 7"/>
                <a:gd name="T36" fmla="*/ 10 w 18"/>
                <a:gd name="T37" fmla="*/ 3 h 7"/>
                <a:gd name="T38" fmla="*/ 12 w 18"/>
                <a:gd name="T39" fmla="*/ 3 h 7"/>
                <a:gd name="T40" fmla="*/ 13 w 18"/>
                <a:gd name="T41" fmla="*/ 3 h 7"/>
                <a:gd name="T42" fmla="*/ 14 w 18"/>
                <a:gd name="T43" fmla="*/ 3 h 7"/>
                <a:gd name="T44" fmla="*/ 16 w 18"/>
                <a:gd name="T45" fmla="*/ 3 h 7"/>
                <a:gd name="T46" fmla="*/ 17 w 18"/>
                <a:gd name="T47" fmla="*/ 3 h 7"/>
                <a:gd name="T48" fmla="*/ 18 w 18"/>
                <a:gd name="T49" fmla="*/ 3 h 7"/>
                <a:gd name="T50" fmla="*/ 18 w 18"/>
                <a:gd name="T5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7">
                  <a:moveTo>
                    <a:pt x="18" y="5"/>
                  </a:moveTo>
                  <a:cubicBezTo>
                    <a:pt x="18" y="5"/>
                    <a:pt x="17" y="5"/>
                    <a:pt x="15" y="6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1" y="7"/>
                    <a:pt x="9" y="7"/>
                    <a:pt x="8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4"/>
                    <a:pt x="18" y="4"/>
                    <a:pt x="18" y="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0" name="Freeform 333"/>
            <p:cNvSpPr/>
            <p:nvPr/>
          </p:nvSpPr>
          <p:spPr bwMode="auto">
            <a:xfrm>
              <a:off x="2716213" y="4178300"/>
              <a:ext cx="125413" cy="95250"/>
            </a:xfrm>
            <a:custGeom>
              <a:avLst/>
              <a:gdLst>
                <a:gd name="T0" fmla="*/ 44 w 45"/>
                <a:gd name="T1" fmla="*/ 15 h 34"/>
                <a:gd name="T2" fmla="*/ 42 w 45"/>
                <a:gd name="T3" fmla="*/ 13 h 34"/>
                <a:gd name="T4" fmla="*/ 36 w 45"/>
                <a:gd name="T5" fmla="*/ 8 h 34"/>
                <a:gd name="T6" fmla="*/ 32 w 45"/>
                <a:gd name="T7" fmla="*/ 6 h 34"/>
                <a:gd name="T8" fmla="*/ 29 w 45"/>
                <a:gd name="T9" fmla="*/ 5 h 34"/>
                <a:gd name="T10" fmla="*/ 27 w 45"/>
                <a:gd name="T11" fmla="*/ 4 h 34"/>
                <a:gd name="T12" fmla="*/ 21 w 45"/>
                <a:gd name="T13" fmla="*/ 5 h 34"/>
                <a:gd name="T14" fmla="*/ 18 w 45"/>
                <a:gd name="T15" fmla="*/ 5 h 34"/>
                <a:gd name="T16" fmla="*/ 15 w 45"/>
                <a:gd name="T17" fmla="*/ 6 h 34"/>
                <a:gd name="T18" fmla="*/ 11 w 45"/>
                <a:gd name="T19" fmla="*/ 10 h 34"/>
                <a:gd name="T20" fmla="*/ 7 w 45"/>
                <a:gd name="T21" fmla="*/ 14 h 34"/>
                <a:gd name="T22" fmla="*/ 3 w 45"/>
                <a:gd name="T23" fmla="*/ 23 h 34"/>
                <a:gd name="T24" fmla="*/ 2 w 45"/>
                <a:gd name="T25" fmla="*/ 31 h 34"/>
                <a:gd name="T26" fmla="*/ 2 w 45"/>
                <a:gd name="T27" fmla="*/ 34 h 34"/>
                <a:gd name="T28" fmla="*/ 1 w 45"/>
                <a:gd name="T29" fmla="*/ 34 h 34"/>
                <a:gd name="T30" fmla="*/ 1 w 45"/>
                <a:gd name="T31" fmla="*/ 34 h 34"/>
                <a:gd name="T32" fmla="*/ 0 w 45"/>
                <a:gd name="T33" fmla="*/ 31 h 34"/>
                <a:gd name="T34" fmla="*/ 0 w 45"/>
                <a:gd name="T35" fmla="*/ 23 h 34"/>
                <a:gd name="T36" fmla="*/ 1 w 45"/>
                <a:gd name="T37" fmla="*/ 18 h 34"/>
                <a:gd name="T38" fmla="*/ 4 w 45"/>
                <a:gd name="T39" fmla="*/ 12 h 34"/>
                <a:gd name="T40" fmla="*/ 8 w 45"/>
                <a:gd name="T41" fmla="*/ 7 h 34"/>
                <a:gd name="T42" fmla="*/ 14 w 45"/>
                <a:gd name="T43" fmla="*/ 3 h 34"/>
                <a:gd name="T44" fmla="*/ 17 w 45"/>
                <a:gd name="T45" fmla="*/ 1 h 34"/>
                <a:gd name="T46" fmla="*/ 20 w 45"/>
                <a:gd name="T47" fmla="*/ 1 h 34"/>
                <a:gd name="T48" fmla="*/ 27 w 45"/>
                <a:gd name="T49" fmla="*/ 1 h 34"/>
                <a:gd name="T50" fmla="*/ 33 w 45"/>
                <a:gd name="T51" fmla="*/ 3 h 34"/>
                <a:gd name="T52" fmla="*/ 38 w 45"/>
                <a:gd name="T53" fmla="*/ 6 h 34"/>
                <a:gd name="T54" fmla="*/ 43 w 45"/>
                <a:gd name="T55" fmla="*/ 12 h 34"/>
                <a:gd name="T56" fmla="*/ 45 w 45"/>
                <a:gd name="T57" fmla="*/ 15 h 34"/>
                <a:gd name="T58" fmla="*/ 44 w 45"/>
                <a:gd name="T59" fmla="*/ 16 h 34"/>
                <a:gd name="T60" fmla="*/ 44 w 45"/>
                <a:gd name="T61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4">
                  <a:moveTo>
                    <a:pt x="44" y="15"/>
                  </a:moveTo>
                  <a:cubicBezTo>
                    <a:pt x="44" y="15"/>
                    <a:pt x="43" y="14"/>
                    <a:pt x="42" y="13"/>
                  </a:cubicBezTo>
                  <a:cubicBezTo>
                    <a:pt x="41" y="12"/>
                    <a:pt x="39" y="10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5" y="4"/>
                    <a:pt x="23" y="4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6" y="6"/>
                    <a:pt x="15" y="6"/>
                  </a:cubicBezTo>
                  <a:cubicBezTo>
                    <a:pt x="14" y="7"/>
                    <a:pt x="12" y="8"/>
                    <a:pt x="11" y="10"/>
                  </a:cubicBezTo>
                  <a:cubicBezTo>
                    <a:pt x="9" y="11"/>
                    <a:pt x="8" y="12"/>
                    <a:pt x="7" y="14"/>
                  </a:cubicBezTo>
                  <a:cubicBezTo>
                    <a:pt x="5" y="17"/>
                    <a:pt x="3" y="20"/>
                    <a:pt x="3" y="23"/>
                  </a:cubicBezTo>
                  <a:cubicBezTo>
                    <a:pt x="2" y="27"/>
                    <a:pt x="2" y="29"/>
                    <a:pt x="2" y="31"/>
                  </a:cubicBezTo>
                  <a:cubicBezTo>
                    <a:pt x="2" y="33"/>
                    <a:pt x="2" y="34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3"/>
                    <a:pt x="0" y="31"/>
                  </a:cubicBezTo>
                  <a:cubicBezTo>
                    <a:pt x="0" y="29"/>
                    <a:pt x="0" y="26"/>
                    <a:pt x="0" y="23"/>
                  </a:cubicBezTo>
                  <a:cubicBezTo>
                    <a:pt x="0" y="21"/>
                    <a:pt x="1" y="20"/>
                    <a:pt x="1" y="18"/>
                  </a:cubicBezTo>
                  <a:cubicBezTo>
                    <a:pt x="2" y="16"/>
                    <a:pt x="3" y="14"/>
                    <a:pt x="4" y="12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10" y="5"/>
                    <a:pt x="12" y="4"/>
                    <a:pt x="14" y="3"/>
                  </a:cubicBezTo>
                  <a:cubicBezTo>
                    <a:pt x="15" y="2"/>
                    <a:pt x="16" y="2"/>
                    <a:pt x="17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3" y="0"/>
                    <a:pt x="25" y="0"/>
                    <a:pt x="27" y="1"/>
                  </a:cubicBezTo>
                  <a:cubicBezTo>
                    <a:pt x="29" y="1"/>
                    <a:pt x="32" y="2"/>
                    <a:pt x="33" y="3"/>
                  </a:cubicBezTo>
                  <a:cubicBezTo>
                    <a:pt x="35" y="4"/>
                    <a:pt x="37" y="5"/>
                    <a:pt x="38" y="6"/>
                  </a:cubicBezTo>
                  <a:cubicBezTo>
                    <a:pt x="41" y="8"/>
                    <a:pt x="42" y="10"/>
                    <a:pt x="43" y="12"/>
                  </a:cubicBezTo>
                  <a:cubicBezTo>
                    <a:pt x="44" y="14"/>
                    <a:pt x="45" y="15"/>
                    <a:pt x="45" y="15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44" y="15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1" name="Freeform 334"/>
            <p:cNvSpPr/>
            <p:nvPr/>
          </p:nvSpPr>
          <p:spPr bwMode="auto">
            <a:xfrm>
              <a:off x="2724151" y="4208463"/>
              <a:ext cx="88900" cy="101600"/>
            </a:xfrm>
            <a:custGeom>
              <a:avLst/>
              <a:gdLst>
                <a:gd name="T0" fmla="*/ 31 w 32"/>
                <a:gd name="T1" fmla="*/ 16 h 36"/>
                <a:gd name="T2" fmla="*/ 14 w 32"/>
                <a:gd name="T3" fmla="*/ 0 h 36"/>
                <a:gd name="T4" fmla="*/ 1 w 32"/>
                <a:gd name="T5" fmla="*/ 19 h 36"/>
                <a:gd name="T6" fmla="*/ 18 w 32"/>
                <a:gd name="T7" fmla="*/ 35 h 36"/>
                <a:gd name="T8" fmla="*/ 31 w 32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6">
                  <a:moveTo>
                    <a:pt x="31" y="16"/>
                  </a:moveTo>
                  <a:cubicBezTo>
                    <a:pt x="30" y="7"/>
                    <a:pt x="23" y="0"/>
                    <a:pt x="14" y="0"/>
                  </a:cubicBezTo>
                  <a:cubicBezTo>
                    <a:pt x="6" y="1"/>
                    <a:pt x="0" y="10"/>
                    <a:pt x="1" y="19"/>
                  </a:cubicBezTo>
                  <a:cubicBezTo>
                    <a:pt x="2" y="29"/>
                    <a:pt x="9" y="36"/>
                    <a:pt x="18" y="35"/>
                  </a:cubicBezTo>
                  <a:cubicBezTo>
                    <a:pt x="26" y="34"/>
                    <a:pt x="32" y="26"/>
                    <a:pt x="31" y="16"/>
                  </a:cubicBezTo>
                </a:path>
              </a:pathLst>
            </a:custGeom>
            <a:solidFill>
              <a:srgbClr val="214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2" name="Freeform 335"/>
            <p:cNvSpPr/>
            <p:nvPr/>
          </p:nvSpPr>
          <p:spPr bwMode="auto">
            <a:xfrm>
              <a:off x="2771776" y="4211638"/>
              <a:ext cx="30163" cy="30163"/>
            </a:xfrm>
            <a:custGeom>
              <a:avLst/>
              <a:gdLst>
                <a:gd name="T0" fmla="*/ 0 w 11"/>
                <a:gd name="T1" fmla="*/ 6 h 11"/>
                <a:gd name="T2" fmla="*/ 6 w 11"/>
                <a:gd name="T3" fmla="*/ 10 h 11"/>
                <a:gd name="T4" fmla="*/ 10 w 11"/>
                <a:gd name="T5" fmla="*/ 5 h 11"/>
                <a:gd name="T6" fmla="*/ 5 w 11"/>
                <a:gd name="T7" fmla="*/ 0 h 11"/>
                <a:gd name="T8" fmla="*/ 0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cubicBezTo>
                    <a:pt x="0" y="9"/>
                    <a:pt x="3" y="11"/>
                    <a:pt x="6" y="10"/>
                  </a:cubicBezTo>
                  <a:cubicBezTo>
                    <a:pt x="9" y="10"/>
                    <a:pt x="11" y="8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1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3" name="Freeform 336"/>
            <p:cNvSpPr/>
            <p:nvPr/>
          </p:nvSpPr>
          <p:spPr bwMode="auto">
            <a:xfrm>
              <a:off x="2740026" y="4252913"/>
              <a:ext cx="60325" cy="42863"/>
            </a:xfrm>
            <a:custGeom>
              <a:avLst/>
              <a:gdLst>
                <a:gd name="T0" fmla="*/ 17 w 21"/>
                <a:gd name="T1" fmla="*/ 0 h 15"/>
                <a:gd name="T2" fmla="*/ 16 w 21"/>
                <a:gd name="T3" fmla="*/ 0 h 15"/>
                <a:gd name="T4" fmla="*/ 11 w 21"/>
                <a:gd name="T5" fmla="*/ 6 h 15"/>
                <a:gd name="T6" fmla="*/ 9 w 21"/>
                <a:gd name="T7" fmla="*/ 7 h 15"/>
                <a:gd name="T8" fmla="*/ 4 w 21"/>
                <a:gd name="T9" fmla="*/ 4 h 15"/>
                <a:gd name="T10" fmla="*/ 3 w 21"/>
                <a:gd name="T11" fmla="*/ 3 h 15"/>
                <a:gd name="T12" fmla="*/ 0 w 21"/>
                <a:gd name="T13" fmla="*/ 6 h 15"/>
                <a:gd name="T14" fmla="*/ 3 w 21"/>
                <a:gd name="T15" fmla="*/ 13 h 15"/>
                <a:gd name="T16" fmla="*/ 10 w 21"/>
                <a:gd name="T17" fmla="*/ 15 h 15"/>
                <a:gd name="T18" fmla="*/ 10 w 21"/>
                <a:gd name="T19" fmla="*/ 15 h 15"/>
                <a:gd name="T20" fmla="*/ 21 w 21"/>
                <a:gd name="T21" fmla="*/ 6 h 15"/>
                <a:gd name="T22" fmla="*/ 17 w 2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2" y="2"/>
                    <a:pt x="13" y="5"/>
                    <a:pt x="11" y="6"/>
                  </a:cubicBezTo>
                  <a:cubicBezTo>
                    <a:pt x="10" y="6"/>
                    <a:pt x="10" y="7"/>
                    <a:pt x="9" y="7"/>
                  </a:cubicBezTo>
                  <a:cubicBezTo>
                    <a:pt x="7" y="7"/>
                    <a:pt x="5" y="6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9"/>
                    <a:pt x="1" y="11"/>
                    <a:pt x="3" y="13"/>
                  </a:cubicBezTo>
                  <a:cubicBezTo>
                    <a:pt x="5" y="14"/>
                    <a:pt x="8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6" y="15"/>
                    <a:pt x="19" y="11"/>
                    <a:pt x="21" y="6"/>
                  </a:cubicBezTo>
                  <a:cubicBezTo>
                    <a:pt x="21" y="4"/>
                    <a:pt x="20" y="0"/>
                    <a:pt x="17" y="0"/>
                  </a:cubicBezTo>
                </a:path>
              </a:pathLst>
            </a:custGeom>
            <a:solidFill>
              <a:srgbClr val="5A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4" name="Freeform 337"/>
            <p:cNvSpPr/>
            <p:nvPr/>
          </p:nvSpPr>
          <p:spPr bwMode="auto">
            <a:xfrm>
              <a:off x="3097213" y="4119563"/>
              <a:ext cx="139700" cy="153988"/>
            </a:xfrm>
            <a:custGeom>
              <a:avLst/>
              <a:gdLst>
                <a:gd name="T0" fmla="*/ 2 w 50"/>
                <a:gd name="T1" fmla="*/ 31 h 55"/>
                <a:gd name="T2" fmla="*/ 21 w 50"/>
                <a:gd name="T3" fmla="*/ 2 h 55"/>
                <a:gd name="T4" fmla="*/ 48 w 50"/>
                <a:gd name="T5" fmla="*/ 23 h 55"/>
                <a:gd name="T6" fmla="*/ 29 w 50"/>
                <a:gd name="T7" fmla="*/ 52 h 55"/>
                <a:gd name="T8" fmla="*/ 2 w 50"/>
                <a:gd name="T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2" y="31"/>
                  </a:moveTo>
                  <a:cubicBezTo>
                    <a:pt x="0" y="17"/>
                    <a:pt x="8" y="4"/>
                    <a:pt x="21" y="2"/>
                  </a:cubicBezTo>
                  <a:cubicBezTo>
                    <a:pt x="33" y="0"/>
                    <a:pt x="45" y="10"/>
                    <a:pt x="48" y="23"/>
                  </a:cubicBezTo>
                  <a:cubicBezTo>
                    <a:pt x="50" y="37"/>
                    <a:pt x="42" y="50"/>
                    <a:pt x="29" y="52"/>
                  </a:cubicBezTo>
                  <a:cubicBezTo>
                    <a:pt x="17" y="55"/>
                    <a:pt x="5" y="45"/>
                    <a:pt x="2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5" name="Freeform 338"/>
            <p:cNvSpPr/>
            <p:nvPr/>
          </p:nvSpPr>
          <p:spPr bwMode="auto">
            <a:xfrm>
              <a:off x="3216276" y="4124325"/>
              <a:ext cx="46038" cy="31750"/>
            </a:xfrm>
            <a:custGeom>
              <a:avLst/>
              <a:gdLst>
                <a:gd name="T0" fmla="*/ 1 w 16"/>
                <a:gd name="T1" fmla="*/ 9 h 11"/>
                <a:gd name="T2" fmla="*/ 3 w 16"/>
                <a:gd name="T3" fmla="*/ 8 h 11"/>
                <a:gd name="T4" fmla="*/ 4 w 16"/>
                <a:gd name="T5" fmla="*/ 8 h 11"/>
                <a:gd name="T6" fmla="*/ 6 w 16"/>
                <a:gd name="T7" fmla="*/ 7 h 11"/>
                <a:gd name="T8" fmla="*/ 7 w 16"/>
                <a:gd name="T9" fmla="*/ 7 h 11"/>
                <a:gd name="T10" fmla="*/ 8 w 16"/>
                <a:gd name="T11" fmla="*/ 6 h 11"/>
                <a:gd name="T12" fmla="*/ 9 w 16"/>
                <a:gd name="T13" fmla="*/ 5 h 11"/>
                <a:gd name="T14" fmla="*/ 10 w 16"/>
                <a:gd name="T15" fmla="*/ 4 h 11"/>
                <a:gd name="T16" fmla="*/ 11 w 16"/>
                <a:gd name="T17" fmla="*/ 3 h 11"/>
                <a:gd name="T18" fmla="*/ 12 w 16"/>
                <a:gd name="T19" fmla="*/ 2 h 11"/>
                <a:gd name="T20" fmla="*/ 14 w 16"/>
                <a:gd name="T21" fmla="*/ 1 h 11"/>
                <a:gd name="T22" fmla="*/ 14 w 16"/>
                <a:gd name="T23" fmla="*/ 0 h 11"/>
                <a:gd name="T24" fmla="*/ 16 w 16"/>
                <a:gd name="T25" fmla="*/ 0 h 11"/>
                <a:gd name="T26" fmla="*/ 16 w 16"/>
                <a:gd name="T27" fmla="*/ 1 h 11"/>
                <a:gd name="T28" fmla="*/ 15 w 16"/>
                <a:gd name="T29" fmla="*/ 4 h 11"/>
                <a:gd name="T30" fmla="*/ 14 w 16"/>
                <a:gd name="T31" fmla="*/ 6 h 11"/>
                <a:gd name="T32" fmla="*/ 13 w 16"/>
                <a:gd name="T33" fmla="*/ 7 h 11"/>
                <a:gd name="T34" fmla="*/ 12 w 16"/>
                <a:gd name="T35" fmla="*/ 8 h 11"/>
                <a:gd name="T36" fmla="*/ 10 w 16"/>
                <a:gd name="T37" fmla="*/ 9 h 11"/>
                <a:gd name="T38" fmla="*/ 7 w 16"/>
                <a:gd name="T39" fmla="*/ 11 h 11"/>
                <a:gd name="T40" fmla="*/ 5 w 16"/>
                <a:gd name="T41" fmla="*/ 11 h 11"/>
                <a:gd name="T42" fmla="*/ 4 w 16"/>
                <a:gd name="T43" fmla="*/ 11 h 11"/>
                <a:gd name="T44" fmla="*/ 1 w 16"/>
                <a:gd name="T45" fmla="*/ 11 h 11"/>
                <a:gd name="T46" fmla="*/ 0 w 16"/>
                <a:gd name="T47" fmla="*/ 10 h 11"/>
                <a:gd name="T48" fmla="*/ 1 w 16"/>
                <a:gd name="T4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11">
                  <a:moveTo>
                    <a:pt x="1" y="9"/>
                  </a:moveTo>
                  <a:cubicBezTo>
                    <a:pt x="1" y="9"/>
                    <a:pt x="2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3"/>
                    <a:pt x="15" y="4"/>
                  </a:cubicBezTo>
                  <a:cubicBezTo>
                    <a:pt x="15" y="5"/>
                    <a:pt x="15" y="5"/>
                    <a:pt x="14" y="6"/>
                  </a:cubicBezTo>
                  <a:cubicBezTo>
                    <a:pt x="14" y="6"/>
                    <a:pt x="14" y="6"/>
                    <a:pt x="13" y="7"/>
                  </a:cubicBezTo>
                  <a:cubicBezTo>
                    <a:pt x="13" y="7"/>
                    <a:pt x="12" y="8"/>
                    <a:pt x="12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8" y="10"/>
                    <a:pt x="7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9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6" name="Freeform 339"/>
            <p:cNvSpPr/>
            <p:nvPr/>
          </p:nvSpPr>
          <p:spPr bwMode="auto">
            <a:xfrm>
              <a:off x="3200401" y="4108450"/>
              <a:ext cx="36513" cy="30163"/>
            </a:xfrm>
            <a:custGeom>
              <a:avLst/>
              <a:gdLst>
                <a:gd name="T0" fmla="*/ 1 w 13"/>
                <a:gd name="T1" fmla="*/ 9 h 11"/>
                <a:gd name="T2" fmla="*/ 3 w 13"/>
                <a:gd name="T3" fmla="*/ 8 h 11"/>
                <a:gd name="T4" fmla="*/ 4 w 13"/>
                <a:gd name="T5" fmla="*/ 7 h 11"/>
                <a:gd name="T6" fmla="*/ 5 w 13"/>
                <a:gd name="T7" fmla="*/ 7 h 11"/>
                <a:gd name="T8" fmla="*/ 6 w 13"/>
                <a:gd name="T9" fmla="*/ 6 h 11"/>
                <a:gd name="T10" fmla="*/ 7 w 13"/>
                <a:gd name="T11" fmla="*/ 5 h 11"/>
                <a:gd name="T12" fmla="*/ 8 w 13"/>
                <a:gd name="T13" fmla="*/ 5 h 11"/>
                <a:gd name="T14" fmla="*/ 8 w 13"/>
                <a:gd name="T15" fmla="*/ 4 h 11"/>
                <a:gd name="T16" fmla="*/ 9 w 13"/>
                <a:gd name="T17" fmla="*/ 2 h 11"/>
                <a:gd name="T18" fmla="*/ 11 w 13"/>
                <a:gd name="T19" fmla="*/ 0 h 11"/>
                <a:gd name="T20" fmla="*/ 11 w 13"/>
                <a:gd name="T21" fmla="*/ 0 h 11"/>
                <a:gd name="T22" fmla="*/ 12 w 13"/>
                <a:gd name="T23" fmla="*/ 0 h 11"/>
                <a:gd name="T24" fmla="*/ 13 w 13"/>
                <a:gd name="T25" fmla="*/ 1 h 11"/>
                <a:gd name="T26" fmla="*/ 12 w 13"/>
                <a:gd name="T27" fmla="*/ 4 h 11"/>
                <a:gd name="T28" fmla="*/ 11 w 13"/>
                <a:gd name="T29" fmla="*/ 6 h 11"/>
                <a:gd name="T30" fmla="*/ 10 w 13"/>
                <a:gd name="T31" fmla="*/ 7 h 11"/>
                <a:gd name="T32" fmla="*/ 9 w 13"/>
                <a:gd name="T33" fmla="*/ 8 h 11"/>
                <a:gd name="T34" fmla="*/ 8 w 13"/>
                <a:gd name="T35" fmla="*/ 9 h 11"/>
                <a:gd name="T36" fmla="*/ 7 w 13"/>
                <a:gd name="T37" fmla="*/ 10 h 11"/>
                <a:gd name="T38" fmla="*/ 5 w 13"/>
                <a:gd name="T39" fmla="*/ 11 h 11"/>
                <a:gd name="T40" fmla="*/ 4 w 13"/>
                <a:gd name="T41" fmla="*/ 11 h 11"/>
                <a:gd name="T42" fmla="*/ 1 w 13"/>
                <a:gd name="T43" fmla="*/ 11 h 11"/>
                <a:gd name="T44" fmla="*/ 0 w 13"/>
                <a:gd name="T45" fmla="*/ 10 h 11"/>
                <a:gd name="T46" fmla="*/ 1 w 13"/>
                <a:gd name="T4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11">
                  <a:moveTo>
                    <a:pt x="1" y="9"/>
                  </a:moveTo>
                  <a:cubicBezTo>
                    <a:pt x="1" y="9"/>
                    <a:pt x="2" y="8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2"/>
                    <a:pt x="12" y="4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10"/>
                    <a:pt x="7" y="10"/>
                    <a:pt x="7" y="10"/>
                  </a:cubicBezTo>
                  <a:cubicBezTo>
                    <a:pt x="6" y="10"/>
                    <a:pt x="6" y="10"/>
                    <a:pt x="5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9"/>
                    <a:pt x="1" y="9"/>
                    <a:pt x="1" y="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7" name="Freeform 340"/>
            <p:cNvSpPr/>
            <p:nvPr/>
          </p:nvSpPr>
          <p:spPr bwMode="auto">
            <a:xfrm>
              <a:off x="3228976" y="4152900"/>
              <a:ext cx="47625" cy="28575"/>
            </a:xfrm>
            <a:custGeom>
              <a:avLst/>
              <a:gdLst>
                <a:gd name="T0" fmla="*/ 1 w 17"/>
                <a:gd name="T1" fmla="*/ 7 h 10"/>
                <a:gd name="T2" fmla="*/ 4 w 17"/>
                <a:gd name="T3" fmla="*/ 7 h 10"/>
                <a:gd name="T4" fmla="*/ 5 w 17"/>
                <a:gd name="T5" fmla="*/ 7 h 10"/>
                <a:gd name="T6" fmla="*/ 6 w 17"/>
                <a:gd name="T7" fmla="*/ 6 h 10"/>
                <a:gd name="T8" fmla="*/ 7 w 17"/>
                <a:gd name="T9" fmla="*/ 6 h 10"/>
                <a:gd name="T10" fmla="*/ 9 w 17"/>
                <a:gd name="T11" fmla="*/ 5 h 10"/>
                <a:gd name="T12" fmla="*/ 10 w 17"/>
                <a:gd name="T13" fmla="*/ 4 h 10"/>
                <a:gd name="T14" fmla="*/ 11 w 17"/>
                <a:gd name="T15" fmla="*/ 4 h 10"/>
                <a:gd name="T16" fmla="*/ 12 w 17"/>
                <a:gd name="T17" fmla="*/ 3 h 10"/>
                <a:gd name="T18" fmla="*/ 13 w 17"/>
                <a:gd name="T19" fmla="*/ 2 h 10"/>
                <a:gd name="T20" fmla="*/ 15 w 17"/>
                <a:gd name="T21" fmla="*/ 0 h 10"/>
                <a:gd name="T22" fmla="*/ 15 w 17"/>
                <a:gd name="T23" fmla="*/ 0 h 10"/>
                <a:gd name="T24" fmla="*/ 17 w 17"/>
                <a:gd name="T25" fmla="*/ 0 h 10"/>
                <a:gd name="T26" fmla="*/ 17 w 17"/>
                <a:gd name="T27" fmla="*/ 1 h 10"/>
                <a:gd name="T28" fmla="*/ 16 w 17"/>
                <a:gd name="T29" fmla="*/ 4 h 10"/>
                <a:gd name="T30" fmla="*/ 15 w 17"/>
                <a:gd name="T31" fmla="*/ 5 h 10"/>
                <a:gd name="T32" fmla="*/ 14 w 17"/>
                <a:gd name="T33" fmla="*/ 6 h 10"/>
                <a:gd name="T34" fmla="*/ 12 w 17"/>
                <a:gd name="T35" fmla="*/ 8 h 10"/>
                <a:gd name="T36" fmla="*/ 11 w 17"/>
                <a:gd name="T37" fmla="*/ 9 h 10"/>
                <a:gd name="T38" fmla="*/ 7 w 17"/>
                <a:gd name="T39" fmla="*/ 10 h 10"/>
                <a:gd name="T40" fmla="*/ 5 w 17"/>
                <a:gd name="T41" fmla="*/ 10 h 10"/>
                <a:gd name="T42" fmla="*/ 4 w 17"/>
                <a:gd name="T43" fmla="*/ 10 h 10"/>
                <a:gd name="T44" fmla="*/ 1 w 17"/>
                <a:gd name="T45" fmla="*/ 9 h 10"/>
                <a:gd name="T46" fmla="*/ 0 w 17"/>
                <a:gd name="T47" fmla="*/ 8 h 10"/>
                <a:gd name="T48" fmla="*/ 1 w 17"/>
                <a:gd name="T4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0">
                  <a:moveTo>
                    <a:pt x="1" y="7"/>
                  </a:moveTo>
                  <a:cubicBezTo>
                    <a:pt x="1" y="7"/>
                    <a:pt x="2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1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2"/>
                    <a:pt x="16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7"/>
                    <a:pt x="13" y="7"/>
                    <a:pt x="12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0"/>
                    <a:pt x="7" y="10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2" y="10"/>
                    <a:pt x="1" y="9"/>
                    <a:pt x="1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8" name="Freeform 341"/>
            <p:cNvSpPr/>
            <p:nvPr/>
          </p:nvSpPr>
          <p:spPr bwMode="auto">
            <a:xfrm>
              <a:off x="3098801" y="4119563"/>
              <a:ext cx="134938" cy="74613"/>
            </a:xfrm>
            <a:custGeom>
              <a:avLst/>
              <a:gdLst>
                <a:gd name="T0" fmla="*/ 0 w 48"/>
                <a:gd name="T1" fmla="*/ 20 h 27"/>
                <a:gd name="T2" fmla="*/ 1 w 48"/>
                <a:gd name="T3" fmla="*/ 17 h 27"/>
                <a:gd name="T4" fmla="*/ 5 w 48"/>
                <a:gd name="T5" fmla="*/ 10 h 27"/>
                <a:gd name="T6" fmla="*/ 8 w 48"/>
                <a:gd name="T7" fmla="*/ 5 h 27"/>
                <a:gd name="T8" fmla="*/ 14 w 48"/>
                <a:gd name="T9" fmla="*/ 2 h 27"/>
                <a:gd name="T10" fmla="*/ 20 w 48"/>
                <a:gd name="T11" fmla="*/ 0 h 27"/>
                <a:gd name="T12" fmla="*/ 24 w 48"/>
                <a:gd name="T13" fmla="*/ 0 h 27"/>
                <a:gd name="T14" fmla="*/ 27 w 48"/>
                <a:gd name="T15" fmla="*/ 0 h 27"/>
                <a:gd name="T16" fmla="*/ 34 w 48"/>
                <a:gd name="T17" fmla="*/ 2 h 27"/>
                <a:gd name="T18" fmla="*/ 39 w 48"/>
                <a:gd name="T19" fmla="*/ 6 h 27"/>
                <a:gd name="T20" fmla="*/ 43 w 48"/>
                <a:gd name="T21" fmla="*/ 11 h 27"/>
                <a:gd name="T22" fmla="*/ 46 w 48"/>
                <a:gd name="T23" fmla="*/ 16 h 27"/>
                <a:gd name="T24" fmla="*/ 48 w 48"/>
                <a:gd name="T25" fmla="*/ 24 h 27"/>
                <a:gd name="T26" fmla="*/ 48 w 48"/>
                <a:gd name="T27" fmla="*/ 27 h 27"/>
                <a:gd name="T28" fmla="*/ 48 w 48"/>
                <a:gd name="T29" fmla="*/ 27 h 27"/>
                <a:gd name="T30" fmla="*/ 47 w 48"/>
                <a:gd name="T31" fmla="*/ 27 h 27"/>
                <a:gd name="T32" fmla="*/ 47 w 48"/>
                <a:gd name="T33" fmla="*/ 24 h 27"/>
                <a:gd name="T34" fmla="*/ 43 w 48"/>
                <a:gd name="T35" fmla="*/ 17 h 27"/>
                <a:gd name="T36" fmla="*/ 37 w 48"/>
                <a:gd name="T37" fmla="*/ 9 h 27"/>
                <a:gd name="T38" fmla="*/ 32 w 48"/>
                <a:gd name="T39" fmla="*/ 6 h 27"/>
                <a:gd name="T40" fmla="*/ 27 w 48"/>
                <a:gd name="T41" fmla="*/ 4 h 27"/>
                <a:gd name="T42" fmla="*/ 24 w 48"/>
                <a:gd name="T43" fmla="*/ 4 h 27"/>
                <a:gd name="T44" fmla="*/ 21 w 48"/>
                <a:gd name="T45" fmla="*/ 4 h 27"/>
                <a:gd name="T46" fmla="*/ 15 w 48"/>
                <a:gd name="T47" fmla="*/ 5 h 27"/>
                <a:gd name="T48" fmla="*/ 13 w 48"/>
                <a:gd name="T49" fmla="*/ 6 h 27"/>
                <a:gd name="T50" fmla="*/ 11 w 48"/>
                <a:gd name="T51" fmla="*/ 8 h 27"/>
                <a:gd name="T52" fmla="*/ 7 w 48"/>
                <a:gd name="T53" fmla="*/ 11 h 27"/>
                <a:gd name="T54" fmla="*/ 3 w 48"/>
                <a:gd name="T55" fmla="*/ 18 h 27"/>
                <a:gd name="T56" fmla="*/ 2 w 48"/>
                <a:gd name="T57" fmla="*/ 20 h 27"/>
                <a:gd name="T58" fmla="*/ 1 w 48"/>
                <a:gd name="T59" fmla="*/ 21 h 27"/>
                <a:gd name="T60" fmla="*/ 0 w 48"/>
                <a:gd name="T6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27">
                  <a:moveTo>
                    <a:pt x="0" y="20"/>
                  </a:moveTo>
                  <a:cubicBezTo>
                    <a:pt x="0" y="20"/>
                    <a:pt x="1" y="19"/>
                    <a:pt x="1" y="17"/>
                  </a:cubicBezTo>
                  <a:cubicBezTo>
                    <a:pt x="2" y="15"/>
                    <a:pt x="3" y="12"/>
                    <a:pt x="5" y="10"/>
                  </a:cubicBezTo>
                  <a:cubicBezTo>
                    <a:pt x="6" y="8"/>
                    <a:pt x="7" y="7"/>
                    <a:pt x="8" y="5"/>
                  </a:cubicBezTo>
                  <a:cubicBezTo>
                    <a:pt x="10" y="4"/>
                    <a:pt x="12" y="3"/>
                    <a:pt x="14" y="2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1" y="0"/>
                    <a:pt x="23" y="0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9" y="1"/>
                    <a:pt x="32" y="1"/>
                    <a:pt x="34" y="2"/>
                  </a:cubicBezTo>
                  <a:cubicBezTo>
                    <a:pt x="36" y="3"/>
                    <a:pt x="38" y="5"/>
                    <a:pt x="39" y="6"/>
                  </a:cubicBezTo>
                  <a:cubicBezTo>
                    <a:pt x="41" y="8"/>
                    <a:pt x="42" y="9"/>
                    <a:pt x="43" y="11"/>
                  </a:cubicBezTo>
                  <a:cubicBezTo>
                    <a:pt x="44" y="13"/>
                    <a:pt x="45" y="14"/>
                    <a:pt x="46" y="16"/>
                  </a:cubicBezTo>
                  <a:cubicBezTo>
                    <a:pt x="47" y="19"/>
                    <a:pt x="48" y="22"/>
                    <a:pt x="48" y="24"/>
                  </a:cubicBezTo>
                  <a:cubicBezTo>
                    <a:pt x="48" y="26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6"/>
                    <a:pt x="47" y="24"/>
                  </a:cubicBezTo>
                  <a:cubicBezTo>
                    <a:pt x="46" y="22"/>
                    <a:pt x="45" y="20"/>
                    <a:pt x="43" y="17"/>
                  </a:cubicBezTo>
                  <a:cubicBezTo>
                    <a:pt x="42" y="14"/>
                    <a:pt x="40" y="11"/>
                    <a:pt x="37" y="9"/>
                  </a:cubicBezTo>
                  <a:cubicBezTo>
                    <a:pt x="36" y="8"/>
                    <a:pt x="34" y="6"/>
                    <a:pt x="32" y="6"/>
                  </a:cubicBezTo>
                  <a:cubicBezTo>
                    <a:pt x="30" y="5"/>
                    <a:pt x="29" y="4"/>
                    <a:pt x="27" y="4"/>
                  </a:cubicBezTo>
                  <a:cubicBezTo>
                    <a:pt x="26" y="4"/>
                    <a:pt x="24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19" y="4"/>
                    <a:pt x="17" y="4"/>
                    <a:pt x="15" y="5"/>
                  </a:cubicBezTo>
                  <a:cubicBezTo>
                    <a:pt x="14" y="5"/>
                    <a:pt x="13" y="6"/>
                    <a:pt x="13" y="6"/>
                  </a:cubicBezTo>
                  <a:cubicBezTo>
                    <a:pt x="12" y="7"/>
                    <a:pt x="11" y="7"/>
                    <a:pt x="11" y="8"/>
                  </a:cubicBezTo>
                  <a:cubicBezTo>
                    <a:pt x="9" y="9"/>
                    <a:pt x="8" y="10"/>
                    <a:pt x="7" y="11"/>
                  </a:cubicBezTo>
                  <a:cubicBezTo>
                    <a:pt x="5" y="14"/>
                    <a:pt x="4" y="16"/>
                    <a:pt x="3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9" name="Freeform 342"/>
            <p:cNvSpPr/>
            <p:nvPr/>
          </p:nvSpPr>
          <p:spPr bwMode="auto">
            <a:xfrm>
              <a:off x="3105151" y="4146550"/>
              <a:ext cx="95250" cy="104775"/>
            </a:xfrm>
            <a:custGeom>
              <a:avLst/>
              <a:gdLst>
                <a:gd name="T0" fmla="*/ 32 w 34"/>
                <a:gd name="T1" fmla="*/ 15 h 37"/>
                <a:gd name="T2" fmla="*/ 14 w 34"/>
                <a:gd name="T3" fmla="*/ 1 h 37"/>
                <a:gd name="T4" fmla="*/ 2 w 34"/>
                <a:gd name="T5" fmla="*/ 21 h 37"/>
                <a:gd name="T6" fmla="*/ 21 w 34"/>
                <a:gd name="T7" fmla="*/ 36 h 37"/>
                <a:gd name="T8" fmla="*/ 32 w 34"/>
                <a:gd name="T9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7">
                  <a:moveTo>
                    <a:pt x="32" y="15"/>
                  </a:moveTo>
                  <a:cubicBezTo>
                    <a:pt x="31" y="6"/>
                    <a:pt x="22" y="0"/>
                    <a:pt x="14" y="1"/>
                  </a:cubicBezTo>
                  <a:cubicBezTo>
                    <a:pt x="6" y="3"/>
                    <a:pt x="0" y="12"/>
                    <a:pt x="2" y="21"/>
                  </a:cubicBezTo>
                  <a:cubicBezTo>
                    <a:pt x="4" y="31"/>
                    <a:pt x="12" y="37"/>
                    <a:pt x="21" y="36"/>
                  </a:cubicBezTo>
                  <a:cubicBezTo>
                    <a:pt x="29" y="34"/>
                    <a:pt x="34" y="25"/>
                    <a:pt x="32" y="15"/>
                  </a:cubicBezTo>
                </a:path>
              </a:pathLst>
            </a:custGeom>
            <a:solidFill>
              <a:srgbClr val="214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0" name="Freeform 343"/>
            <p:cNvSpPr/>
            <p:nvPr/>
          </p:nvSpPr>
          <p:spPr bwMode="auto">
            <a:xfrm>
              <a:off x="3152776" y="4149725"/>
              <a:ext cx="30163" cy="31750"/>
            </a:xfrm>
            <a:custGeom>
              <a:avLst/>
              <a:gdLst>
                <a:gd name="T0" fmla="*/ 1 w 11"/>
                <a:gd name="T1" fmla="*/ 6 h 11"/>
                <a:gd name="T2" fmla="*/ 6 w 11"/>
                <a:gd name="T3" fmla="*/ 10 h 11"/>
                <a:gd name="T4" fmla="*/ 11 w 11"/>
                <a:gd name="T5" fmla="*/ 4 h 11"/>
                <a:gd name="T6" fmla="*/ 5 w 11"/>
                <a:gd name="T7" fmla="*/ 0 h 11"/>
                <a:gd name="T8" fmla="*/ 1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6"/>
                  </a:moveTo>
                  <a:cubicBezTo>
                    <a:pt x="1" y="9"/>
                    <a:pt x="4" y="11"/>
                    <a:pt x="6" y="10"/>
                  </a:cubicBezTo>
                  <a:cubicBezTo>
                    <a:pt x="9" y="10"/>
                    <a:pt x="11" y="7"/>
                    <a:pt x="11" y="4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1"/>
                    <a:pt x="0" y="4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1" name="Freeform 344"/>
            <p:cNvSpPr/>
            <p:nvPr/>
          </p:nvSpPr>
          <p:spPr bwMode="auto">
            <a:xfrm>
              <a:off x="3127376" y="4189413"/>
              <a:ext cx="58738" cy="47625"/>
            </a:xfrm>
            <a:custGeom>
              <a:avLst/>
              <a:gdLst>
                <a:gd name="T0" fmla="*/ 16 w 21"/>
                <a:gd name="T1" fmla="*/ 0 h 17"/>
                <a:gd name="T2" fmla="*/ 15 w 21"/>
                <a:gd name="T3" fmla="*/ 1 h 17"/>
                <a:gd name="T4" fmla="*/ 11 w 21"/>
                <a:gd name="T5" fmla="*/ 7 h 17"/>
                <a:gd name="T6" fmla="*/ 8 w 21"/>
                <a:gd name="T7" fmla="*/ 8 h 17"/>
                <a:gd name="T8" fmla="*/ 4 w 21"/>
                <a:gd name="T9" fmla="*/ 6 h 17"/>
                <a:gd name="T10" fmla="*/ 2 w 21"/>
                <a:gd name="T11" fmla="*/ 5 h 17"/>
                <a:gd name="T12" fmla="*/ 0 w 21"/>
                <a:gd name="T13" fmla="*/ 8 h 17"/>
                <a:gd name="T14" fmla="*/ 4 w 21"/>
                <a:gd name="T15" fmla="*/ 15 h 17"/>
                <a:gd name="T16" fmla="*/ 10 w 21"/>
                <a:gd name="T17" fmla="*/ 17 h 17"/>
                <a:gd name="T18" fmla="*/ 11 w 21"/>
                <a:gd name="T19" fmla="*/ 17 h 17"/>
                <a:gd name="T20" fmla="*/ 20 w 21"/>
                <a:gd name="T21" fmla="*/ 7 h 17"/>
                <a:gd name="T22" fmla="*/ 16 w 21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7">
                  <a:moveTo>
                    <a:pt x="16" y="0"/>
                  </a:moveTo>
                  <a:cubicBezTo>
                    <a:pt x="16" y="0"/>
                    <a:pt x="15" y="1"/>
                    <a:pt x="15" y="1"/>
                  </a:cubicBezTo>
                  <a:cubicBezTo>
                    <a:pt x="12" y="3"/>
                    <a:pt x="12" y="6"/>
                    <a:pt x="11" y="7"/>
                  </a:cubicBezTo>
                  <a:cubicBezTo>
                    <a:pt x="10" y="8"/>
                    <a:pt x="9" y="8"/>
                    <a:pt x="8" y="8"/>
                  </a:cubicBezTo>
                  <a:cubicBezTo>
                    <a:pt x="7" y="8"/>
                    <a:pt x="5" y="7"/>
                    <a:pt x="4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11"/>
                    <a:pt x="1" y="13"/>
                    <a:pt x="4" y="15"/>
                  </a:cubicBezTo>
                  <a:cubicBezTo>
                    <a:pt x="5" y="16"/>
                    <a:pt x="8" y="17"/>
                    <a:pt x="10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6" y="16"/>
                    <a:pt x="20" y="12"/>
                    <a:pt x="20" y="7"/>
                  </a:cubicBezTo>
                  <a:cubicBezTo>
                    <a:pt x="21" y="5"/>
                    <a:pt x="19" y="0"/>
                    <a:pt x="16" y="0"/>
                  </a:cubicBezTo>
                </a:path>
              </a:pathLst>
            </a:custGeom>
            <a:solidFill>
              <a:srgbClr val="5A8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2" name="Freeform 345"/>
            <p:cNvSpPr/>
            <p:nvPr/>
          </p:nvSpPr>
          <p:spPr bwMode="auto">
            <a:xfrm>
              <a:off x="3046413" y="3498850"/>
              <a:ext cx="182563" cy="141288"/>
            </a:xfrm>
            <a:custGeom>
              <a:avLst/>
              <a:gdLst>
                <a:gd name="T0" fmla="*/ 14 w 65"/>
                <a:gd name="T1" fmla="*/ 0 h 50"/>
                <a:gd name="T2" fmla="*/ 12 w 65"/>
                <a:gd name="T3" fmla="*/ 0 h 50"/>
                <a:gd name="T4" fmla="*/ 7 w 65"/>
                <a:gd name="T5" fmla="*/ 18 h 50"/>
                <a:gd name="T6" fmla="*/ 39 w 65"/>
                <a:gd name="T7" fmla="*/ 46 h 50"/>
                <a:gd name="T8" fmla="*/ 47 w 65"/>
                <a:gd name="T9" fmla="*/ 50 h 50"/>
                <a:gd name="T10" fmla="*/ 57 w 65"/>
                <a:gd name="T11" fmla="*/ 28 h 50"/>
                <a:gd name="T12" fmla="*/ 14 w 65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14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2" y="1"/>
                    <a:pt x="0" y="12"/>
                    <a:pt x="7" y="18"/>
                  </a:cubicBezTo>
                  <a:cubicBezTo>
                    <a:pt x="19" y="26"/>
                    <a:pt x="28" y="36"/>
                    <a:pt x="39" y="46"/>
                  </a:cubicBezTo>
                  <a:cubicBezTo>
                    <a:pt x="41" y="49"/>
                    <a:pt x="44" y="50"/>
                    <a:pt x="47" y="50"/>
                  </a:cubicBezTo>
                  <a:cubicBezTo>
                    <a:pt x="57" y="50"/>
                    <a:pt x="65" y="37"/>
                    <a:pt x="57" y="28"/>
                  </a:cubicBezTo>
                  <a:cubicBezTo>
                    <a:pt x="46" y="18"/>
                    <a:pt x="30" y="0"/>
                    <a:pt x="14" y="0"/>
                  </a:cubicBezTo>
                </a:path>
              </a:pathLst>
            </a:custGeom>
            <a:solidFill>
              <a:srgbClr val="F9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3" name="Freeform 346"/>
            <p:cNvSpPr/>
            <p:nvPr/>
          </p:nvSpPr>
          <p:spPr bwMode="auto">
            <a:xfrm>
              <a:off x="3194051" y="3665538"/>
              <a:ext cx="76200" cy="77788"/>
            </a:xfrm>
            <a:custGeom>
              <a:avLst/>
              <a:gdLst>
                <a:gd name="T0" fmla="*/ 7 w 27"/>
                <a:gd name="T1" fmla="*/ 0 h 28"/>
                <a:gd name="T2" fmla="*/ 1 w 27"/>
                <a:gd name="T3" fmla="*/ 6 h 28"/>
                <a:gd name="T4" fmla="*/ 4 w 27"/>
                <a:gd name="T5" fmla="*/ 14 h 28"/>
                <a:gd name="T6" fmla="*/ 7 w 27"/>
                <a:gd name="T7" fmla="*/ 24 h 28"/>
                <a:gd name="T8" fmla="*/ 16 w 27"/>
                <a:gd name="T9" fmla="*/ 28 h 28"/>
                <a:gd name="T10" fmla="*/ 18 w 27"/>
                <a:gd name="T11" fmla="*/ 28 h 28"/>
                <a:gd name="T12" fmla="*/ 25 w 27"/>
                <a:gd name="T13" fmla="*/ 16 h 28"/>
                <a:gd name="T14" fmla="*/ 8 w 27"/>
                <a:gd name="T15" fmla="*/ 0 h 28"/>
                <a:gd name="T16" fmla="*/ 7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7" y="0"/>
                  </a:moveTo>
                  <a:cubicBezTo>
                    <a:pt x="3" y="0"/>
                    <a:pt x="0" y="3"/>
                    <a:pt x="1" y="6"/>
                  </a:cubicBezTo>
                  <a:cubicBezTo>
                    <a:pt x="2" y="9"/>
                    <a:pt x="3" y="11"/>
                    <a:pt x="4" y="14"/>
                  </a:cubicBezTo>
                  <a:cubicBezTo>
                    <a:pt x="5" y="17"/>
                    <a:pt x="5" y="21"/>
                    <a:pt x="7" y="24"/>
                  </a:cubicBezTo>
                  <a:cubicBezTo>
                    <a:pt x="9" y="27"/>
                    <a:pt x="12" y="28"/>
                    <a:pt x="16" y="28"/>
                  </a:cubicBezTo>
                  <a:cubicBezTo>
                    <a:pt x="16" y="28"/>
                    <a:pt x="17" y="28"/>
                    <a:pt x="18" y="28"/>
                  </a:cubicBezTo>
                  <a:cubicBezTo>
                    <a:pt x="23" y="27"/>
                    <a:pt x="27" y="21"/>
                    <a:pt x="25" y="16"/>
                  </a:cubicBezTo>
                  <a:cubicBezTo>
                    <a:pt x="22" y="9"/>
                    <a:pt x="15" y="3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F9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4" name="Freeform 347"/>
            <p:cNvSpPr/>
            <p:nvPr/>
          </p:nvSpPr>
          <p:spPr bwMode="auto">
            <a:xfrm>
              <a:off x="2844801" y="3709988"/>
              <a:ext cx="195263" cy="182563"/>
            </a:xfrm>
            <a:custGeom>
              <a:avLst/>
              <a:gdLst>
                <a:gd name="T0" fmla="*/ 7 w 70"/>
                <a:gd name="T1" fmla="*/ 0 h 65"/>
                <a:gd name="T2" fmla="*/ 2 w 70"/>
                <a:gd name="T3" fmla="*/ 9 h 65"/>
                <a:gd name="T4" fmla="*/ 25 w 70"/>
                <a:gd name="T5" fmla="*/ 36 h 65"/>
                <a:gd name="T6" fmla="*/ 46 w 70"/>
                <a:gd name="T7" fmla="*/ 64 h 65"/>
                <a:gd name="T8" fmla="*/ 51 w 70"/>
                <a:gd name="T9" fmla="*/ 65 h 65"/>
                <a:gd name="T10" fmla="*/ 56 w 70"/>
                <a:gd name="T11" fmla="*/ 62 h 65"/>
                <a:gd name="T12" fmla="*/ 10 w 70"/>
                <a:gd name="T13" fmla="*/ 1 h 65"/>
                <a:gd name="T14" fmla="*/ 7 w 70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5">
                  <a:moveTo>
                    <a:pt x="7" y="0"/>
                  </a:moveTo>
                  <a:cubicBezTo>
                    <a:pt x="3" y="0"/>
                    <a:pt x="0" y="4"/>
                    <a:pt x="2" y="9"/>
                  </a:cubicBezTo>
                  <a:cubicBezTo>
                    <a:pt x="6" y="20"/>
                    <a:pt x="17" y="27"/>
                    <a:pt x="25" y="36"/>
                  </a:cubicBezTo>
                  <a:cubicBezTo>
                    <a:pt x="33" y="44"/>
                    <a:pt x="38" y="56"/>
                    <a:pt x="46" y="64"/>
                  </a:cubicBezTo>
                  <a:cubicBezTo>
                    <a:pt x="48" y="65"/>
                    <a:pt x="49" y="65"/>
                    <a:pt x="51" y="65"/>
                  </a:cubicBezTo>
                  <a:cubicBezTo>
                    <a:pt x="53" y="65"/>
                    <a:pt x="55" y="64"/>
                    <a:pt x="56" y="62"/>
                  </a:cubicBezTo>
                  <a:cubicBezTo>
                    <a:pt x="70" y="37"/>
                    <a:pt x="28" y="10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F9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5" name="Freeform 348"/>
            <p:cNvSpPr/>
            <p:nvPr/>
          </p:nvSpPr>
          <p:spPr bwMode="auto">
            <a:xfrm>
              <a:off x="2214563" y="4713288"/>
              <a:ext cx="165100" cy="139700"/>
            </a:xfrm>
            <a:custGeom>
              <a:avLst/>
              <a:gdLst>
                <a:gd name="T0" fmla="*/ 50 w 59"/>
                <a:gd name="T1" fmla="*/ 2 h 50"/>
                <a:gd name="T2" fmla="*/ 48 w 59"/>
                <a:gd name="T3" fmla="*/ 2 h 50"/>
                <a:gd name="T4" fmla="*/ 4 w 59"/>
                <a:gd name="T5" fmla="*/ 40 h 50"/>
                <a:gd name="T6" fmla="*/ 5 w 59"/>
                <a:gd name="T7" fmla="*/ 48 h 50"/>
                <a:gd name="T8" fmla="*/ 50 w 59"/>
                <a:gd name="T9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0">
                  <a:moveTo>
                    <a:pt x="50" y="2"/>
                  </a:moveTo>
                  <a:cubicBezTo>
                    <a:pt x="50" y="0"/>
                    <a:pt x="48" y="1"/>
                    <a:pt x="48" y="2"/>
                  </a:cubicBezTo>
                  <a:cubicBezTo>
                    <a:pt x="50" y="28"/>
                    <a:pt x="25" y="36"/>
                    <a:pt x="4" y="40"/>
                  </a:cubicBezTo>
                  <a:cubicBezTo>
                    <a:pt x="0" y="41"/>
                    <a:pt x="1" y="47"/>
                    <a:pt x="5" y="48"/>
                  </a:cubicBezTo>
                  <a:cubicBezTo>
                    <a:pt x="30" y="50"/>
                    <a:pt x="59" y="29"/>
                    <a:pt x="50" y="2"/>
                  </a:cubicBezTo>
                  <a:close/>
                </a:path>
              </a:pathLst>
            </a:custGeom>
            <a:solidFill>
              <a:srgbClr val="A77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6" name="Freeform 349"/>
            <p:cNvSpPr/>
            <p:nvPr/>
          </p:nvSpPr>
          <p:spPr bwMode="auto">
            <a:xfrm>
              <a:off x="2174876" y="4175125"/>
              <a:ext cx="61913" cy="157163"/>
            </a:xfrm>
            <a:custGeom>
              <a:avLst/>
              <a:gdLst>
                <a:gd name="T0" fmla="*/ 20 w 22"/>
                <a:gd name="T1" fmla="*/ 51 h 56"/>
                <a:gd name="T2" fmla="*/ 5 w 22"/>
                <a:gd name="T3" fmla="*/ 2 h 56"/>
                <a:gd name="T4" fmla="*/ 3 w 22"/>
                <a:gd name="T5" fmla="*/ 2 h 56"/>
                <a:gd name="T6" fmla="*/ 14 w 22"/>
                <a:gd name="T7" fmla="*/ 54 h 56"/>
                <a:gd name="T8" fmla="*/ 20 w 22"/>
                <a:gd name="T9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6">
                  <a:moveTo>
                    <a:pt x="20" y="51"/>
                  </a:moveTo>
                  <a:cubicBezTo>
                    <a:pt x="14" y="35"/>
                    <a:pt x="6" y="20"/>
                    <a:pt x="5" y="2"/>
                  </a:cubicBezTo>
                  <a:cubicBezTo>
                    <a:pt x="5" y="0"/>
                    <a:pt x="3" y="0"/>
                    <a:pt x="3" y="2"/>
                  </a:cubicBezTo>
                  <a:cubicBezTo>
                    <a:pt x="0" y="20"/>
                    <a:pt x="4" y="39"/>
                    <a:pt x="14" y="54"/>
                  </a:cubicBezTo>
                  <a:cubicBezTo>
                    <a:pt x="16" y="56"/>
                    <a:pt x="22" y="55"/>
                    <a:pt x="20" y="51"/>
                  </a:cubicBezTo>
                  <a:close/>
                </a:path>
              </a:pathLst>
            </a:custGeom>
            <a:solidFill>
              <a:srgbClr val="A77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7" name="Freeform 350"/>
            <p:cNvSpPr/>
            <p:nvPr/>
          </p:nvSpPr>
          <p:spPr bwMode="auto">
            <a:xfrm>
              <a:off x="2332038" y="4110038"/>
              <a:ext cx="30163" cy="109538"/>
            </a:xfrm>
            <a:custGeom>
              <a:avLst/>
              <a:gdLst>
                <a:gd name="T0" fmla="*/ 5 w 11"/>
                <a:gd name="T1" fmla="*/ 2 h 39"/>
                <a:gd name="T2" fmla="*/ 1 w 11"/>
                <a:gd name="T3" fmla="*/ 4 h 39"/>
                <a:gd name="T4" fmla="*/ 6 w 11"/>
                <a:gd name="T5" fmla="*/ 36 h 39"/>
                <a:gd name="T6" fmla="*/ 10 w 11"/>
                <a:gd name="T7" fmla="*/ 36 h 39"/>
                <a:gd name="T8" fmla="*/ 5 w 11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9">
                  <a:moveTo>
                    <a:pt x="5" y="2"/>
                  </a:moveTo>
                  <a:cubicBezTo>
                    <a:pt x="4" y="0"/>
                    <a:pt x="0" y="1"/>
                    <a:pt x="1" y="4"/>
                  </a:cubicBezTo>
                  <a:cubicBezTo>
                    <a:pt x="4" y="14"/>
                    <a:pt x="5" y="25"/>
                    <a:pt x="6" y="36"/>
                  </a:cubicBezTo>
                  <a:cubicBezTo>
                    <a:pt x="6" y="39"/>
                    <a:pt x="10" y="39"/>
                    <a:pt x="10" y="36"/>
                  </a:cubicBezTo>
                  <a:cubicBezTo>
                    <a:pt x="11" y="25"/>
                    <a:pt x="9" y="13"/>
                    <a:pt x="5" y="2"/>
                  </a:cubicBezTo>
                  <a:close/>
                </a:path>
              </a:pathLst>
            </a:custGeom>
            <a:solidFill>
              <a:srgbClr val="A77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8" name="Freeform 351"/>
            <p:cNvSpPr/>
            <p:nvPr/>
          </p:nvSpPr>
          <p:spPr bwMode="auto">
            <a:xfrm>
              <a:off x="3230563" y="4559300"/>
              <a:ext cx="58738" cy="120650"/>
            </a:xfrm>
            <a:custGeom>
              <a:avLst/>
              <a:gdLst>
                <a:gd name="T0" fmla="*/ 15 w 21"/>
                <a:gd name="T1" fmla="*/ 3 h 43"/>
                <a:gd name="T2" fmla="*/ 10 w 21"/>
                <a:gd name="T3" fmla="*/ 4 h 43"/>
                <a:gd name="T4" fmla="*/ 8 w 21"/>
                <a:gd name="T5" fmla="*/ 20 h 43"/>
                <a:gd name="T6" fmla="*/ 1 w 21"/>
                <a:gd name="T7" fmla="*/ 36 h 43"/>
                <a:gd name="T8" fmla="*/ 8 w 21"/>
                <a:gd name="T9" fmla="*/ 40 h 43"/>
                <a:gd name="T10" fmla="*/ 15 w 21"/>
                <a:gd name="T11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3">
                  <a:moveTo>
                    <a:pt x="15" y="3"/>
                  </a:moveTo>
                  <a:cubicBezTo>
                    <a:pt x="14" y="0"/>
                    <a:pt x="10" y="1"/>
                    <a:pt x="10" y="4"/>
                  </a:cubicBezTo>
                  <a:cubicBezTo>
                    <a:pt x="10" y="10"/>
                    <a:pt x="10" y="15"/>
                    <a:pt x="8" y="20"/>
                  </a:cubicBezTo>
                  <a:cubicBezTo>
                    <a:pt x="6" y="26"/>
                    <a:pt x="3" y="30"/>
                    <a:pt x="1" y="36"/>
                  </a:cubicBezTo>
                  <a:cubicBezTo>
                    <a:pt x="0" y="40"/>
                    <a:pt x="5" y="43"/>
                    <a:pt x="8" y="40"/>
                  </a:cubicBezTo>
                  <a:cubicBezTo>
                    <a:pt x="17" y="31"/>
                    <a:pt x="21" y="14"/>
                    <a:pt x="15" y="3"/>
                  </a:cubicBezTo>
                  <a:close/>
                </a:path>
              </a:pathLst>
            </a:custGeom>
            <a:solidFill>
              <a:srgbClr val="A77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9" name="Freeform 352"/>
            <p:cNvSpPr/>
            <p:nvPr/>
          </p:nvSpPr>
          <p:spPr bwMode="auto">
            <a:xfrm>
              <a:off x="3200401" y="4589463"/>
              <a:ext cx="33338" cy="65088"/>
            </a:xfrm>
            <a:custGeom>
              <a:avLst/>
              <a:gdLst>
                <a:gd name="T0" fmla="*/ 7 w 12"/>
                <a:gd name="T1" fmla="*/ 2 h 23"/>
                <a:gd name="T2" fmla="*/ 0 w 12"/>
                <a:gd name="T3" fmla="*/ 18 h 23"/>
                <a:gd name="T4" fmla="*/ 7 w 12"/>
                <a:gd name="T5" fmla="*/ 20 h 23"/>
                <a:gd name="T6" fmla="*/ 11 w 12"/>
                <a:gd name="T7" fmla="*/ 4 h 23"/>
                <a:gd name="T8" fmla="*/ 7 w 12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7" y="2"/>
                  </a:moveTo>
                  <a:cubicBezTo>
                    <a:pt x="4" y="7"/>
                    <a:pt x="1" y="12"/>
                    <a:pt x="0" y="18"/>
                  </a:cubicBezTo>
                  <a:cubicBezTo>
                    <a:pt x="0" y="21"/>
                    <a:pt x="6" y="23"/>
                    <a:pt x="7" y="20"/>
                  </a:cubicBezTo>
                  <a:cubicBezTo>
                    <a:pt x="9" y="15"/>
                    <a:pt x="10" y="9"/>
                    <a:pt x="11" y="4"/>
                  </a:cubicBezTo>
                  <a:cubicBezTo>
                    <a:pt x="12" y="1"/>
                    <a:pt x="8" y="0"/>
                    <a:pt x="7" y="2"/>
                  </a:cubicBezTo>
                  <a:close/>
                </a:path>
              </a:pathLst>
            </a:custGeom>
            <a:solidFill>
              <a:srgbClr val="A778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0" name="Freeform 353"/>
            <p:cNvSpPr/>
            <p:nvPr/>
          </p:nvSpPr>
          <p:spPr bwMode="auto">
            <a:xfrm>
              <a:off x="2614613" y="4318000"/>
              <a:ext cx="84138" cy="80963"/>
            </a:xfrm>
            <a:custGeom>
              <a:avLst/>
              <a:gdLst>
                <a:gd name="T0" fmla="*/ 20 w 30"/>
                <a:gd name="T1" fmla="*/ 2 h 29"/>
                <a:gd name="T2" fmla="*/ 1 w 30"/>
                <a:gd name="T3" fmla="*/ 23 h 29"/>
                <a:gd name="T4" fmla="*/ 7 w 30"/>
                <a:gd name="T5" fmla="*/ 27 h 29"/>
                <a:gd name="T6" fmla="*/ 16 w 30"/>
                <a:gd name="T7" fmla="*/ 21 h 29"/>
                <a:gd name="T8" fmla="*/ 26 w 30"/>
                <a:gd name="T9" fmla="*/ 12 h 29"/>
                <a:gd name="T10" fmla="*/ 20 w 30"/>
                <a:gd name="T11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9">
                  <a:moveTo>
                    <a:pt x="20" y="2"/>
                  </a:moveTo>
                  <a:cubicBezTo>
                    <a:pt x="12" y="4"/>
                    <a:pt x="4" y="15"/>
                    <a:pt x="1" y="23"/>
                  </a:cubicBezTo>
                  <a:cubicBezTo>
                    <a:pt x="0" y="26"/>
                    <a:pt x="4" y="29"/>
                    <a:pt x="7" y="27"/>
                  </a:cubicBezTo>
                  <a:cubicBezTo>
                    <a:pt x="10" y="25"/>
                    <a:pt x="13" y="23"/>
                    <a:pt x="16" y="21"/>
                  </a:cubicBezTo>
                  <a:cubicBezTo>
                    <a:pt x="19" y="18"/>
                    <a:pt x="23" y="15"/>
                    <a:pt x="26" y="12"/>
                  </a:cubicBezTo>
                  <a:cubicBezTo>
                    <a:pt x="30" y="8"/>
                    <a:pt x="27" y="0"/>
                    <a:pt x="20" y="2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1" name="Freeform 354"/>
            <p:cNvSpPr/>
            <p:nvPr/>
          </p:nvSpPr>
          <p:spPr bwMode="auto">
            <a:xfrm>
              <a:off x="2681288" y="4354513"/>
              <a:ext cx="65088" cy="66675"/>
            </a:xfrm>
            <a:custGeom>
              <a:avLst/>
              <a:gdLst>
                <a:gd name="T0" fmla="*/ 20 w 23"/>
                <a:gd name="T1" fmla="*/ 2 h 24"/>
                <a:gd name="T2" fmla="*/ 11 w 23"/>
                <a:gd name="T3" fmla="*/ 2 h 24"/>
                <a:gd name="T4" fmla="*/ 2 w 23"/>
                <a:gd name="T5" fmla="*/ 15 h 24"/>
                <a:gd name="T6" fmla="*/ 9 w 23"/>
                <a:gd name="T7" fmla="*/ 20 h 24"/>
                <a:gd name="T8" fmla="*/ 21 w 23"/>
                <a:gd name="T9" fmla="*/ 10 h 24"/>
                <a:gd name="T10" fmla="*/ 20 w 23"/>
                <a:gd name="T11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4">
                  <a:moveTo>
                    <a:pt x="20" y="2"/>
                  </a:moveTo>
                  <a:cubicBezTo>
                    <a:pt x="18" y="0"/>
                    <a:pt x="13" y="0"/>
                    <a:pt x="11" y="2"/>
                  </a:cubicBezTo>
                  <a:cubicBezTo>
                    <a:pt x="8" y="6"/>
                    <a:pt x="4" y="10"/>
                    <a:pt x="2" y="15"/>
                  </a:cubicBezTo>
                  <a:cubicBezTo>
                    <a:pt x="0" y="20"/>
                    <a:pt x="5" y="24"/>
                    <a:pt x="9" y="20"/>
                  </a:cubicBezTo>
                  <a:cubicBezTo>
                    <a:pt x="13" y="17"/>
                    <a:pt x="18" y="14"/>
                    <a:pt x="21" y="10"/>
                  </a:cubicBezTo>
                  <a:cubicBezTo>
                    <a:pt x="23" y="8"/>
                    <a:pt x="22" y="4"/>
                    <a:pt x="20" y="2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2" name="Freeform 355"/>
            <p:cNvSpPr/>
            <p:nvPr/>
          </p:nvSpPr>
          <p:spPr bwMode="auto">
            <a:xfrm>
              <a:off x="2746376" y="4371975"/>
              <a:ext cx="41275" cy="44450"/>
            </a:xfrm>
            <a:custGeom>
              <a:avLst/>
              <a:gdLst>
                <a:gd name="T0" fmla="*/ 13 w 15"/>
                <a:gd name="T1" fmla="*/ 2 h 16"/>
                <a:gd name="T2" fmla="*/ 6 w 15"/>
                <a:gd name="T3" fmla="*/ 2 h 16"/>
                <a:gd name="T4" fmla="*/ 1 w 15"/>
                <a:gd name="T5" fmla="*/ 10 h 16"/>
                <a:gd name="T6" fmla="*/ 6 w 15"/>
                <a:gd name="T7" fmla="*/ 15 h 16"/>
                <a:gd name="T8" fmla="*/ 9 w 15"/>
                <a:gd name="T9" fmla="*/ 12 h 16"/>
                <a:gd name="T10" fmla="*/ 13 w 15"/>
                <a:gd name="T11" fmla="*/ 9 h 16"/>
                <a:gd name="T12" fmla="*/ 13 w 15"/>
                <a:gd name="T1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13" y="2"/>
                  </a:moveTo>
                  <a:cubicBezTo>
                    <a:pt x="11" y="0"/>
                    <a:pt x="8" y="0"/>
                    <a:pt x="6" y="2"/>
                  </a:cubicBezTo>
                  <a:cubicBezTo>
                    <a:pt x="4" y="4"/>
                    <a:pt x="3" y="8"/>
                    <a:pt x="1" y="10"/>
                  </a:cubicBezTo>
                  <a:cubicBezTo>
                    <a:pt x="0" y="13"/>
                    <a:pt x="3" y="16"/>
                    <a:pt x="6" y="15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1" y="11"/>
                    <a:pt x="12" y="10"/>
                    <a:pt x="13" y="9"/>
                  </a:cubicBezTo>
                  <a:cubicBezTo>
                    <a:pt x="15" y="7"/>
                    <a:pt x="15" y="4"/>
                    <a:pt x="13" y="2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3" name="Freeform 356"/>
            <p:cNvSpPr/>
            <p:nvPr/>
          </p:nvSpPr>
          <p:spPr bwMode="auto">
            <a:xfrm>
              <a:off x="3175001" y="4278313"/>
              <a:ext cx="36513" cy="50800"/>
            </a:xfrm>
            <a:custGeom>
              <a:avLst/>
              <a:gdLst>
                <a:gd name="T0" fmla="*/ 13 w 13"/>
                <a:gd name="T1" fmla="*/ 5 h 18"/>
                <a:gd name="T2" fmla="*/ 5 w 13"/>
                <a:gd name="T3" fmla="*/ 2 h 18"/>
                <a:gd name="T4" fmla="*/ 0 w 13"/>
                <a:gd name="T5" fmla="*/ 12 h 18"/>
                <a:gd name="T6" fmla="*/ 2 w 13"/>
                <a:gd name="T7" fmla="*/ 17 h 18"/>
                <a:gd name="T8" fmla="*/ 9 w 13"/>
                <a:gd name="T9" fmla="*/ 17 h 18"/>
                <a:gd name="T10" fmla="*/ 11 w 13"/>
                <a:gd name="T11" fmla="*/ 12 h 18"/>
                <a:gd name="T12" fmla="*/ 13 w 13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3" y="5"/>
                  </a:moveTo>
                  <a:cubicBezTo>
                    <a:pt x="12" y="2"/>
                    <a:pt x="8" y="0"/>
                    <a:pt x="5" y="2"/>
                  </a:cubicBezTo>
                  <a:cubicBezTo>
                    <a:pt x="1" y="4"/>
                    <a:pt x="1" y="8"/>
                    <a:pt x="0" y="12"/>
                  </a:cubicBezTo>
                  <a:cubicBezTo>
                    <a:pt x="0" y="14"/>
                    <a:pt x="0" y="16"/>
                    <a:pt x="2" y="17"/>
                  </a:cubicBezTo>
                  <a:cubicBezTo>
                    <a:pt x="4" y="18"/>
                    <a:pt x="7" y="18"/>
                    <a:pt x="9" y="17"/>
                  </a:cubicBezTo>
                  <a:cubicBezTo>
                    <a:pt x="10" y="15"/>
                    <a:pt x="11" y="14"/>
                    <a:pt x="11" y="12"/>
                  </a:cubicBezTo>
                  <a:cubicBezTo>
                    <a:pt x="13" y="10"/>
                    <a:pt x="13" y="8"/>
                    <a:pt x="13" y="5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4" name="Freeform 357"/>
            <p:cNvSpPr/>
            <p:nvPr/>
          </p:nvSpPr>
          <p:spPr bwMode="auto">
            <a:xfrm>
              <a:off x="3222626" y="4262438"/>
              <a:ext cx="44450" cy="74613"/>
            </a:xfrm>
            <a:custGeom>
              <a:avLst/>
              <a:gdLst>
                <a:gd name="T0" fmla="*/ 14 w 16"/>
                <a:gd name="T1" fmla="*/ 3 h 27"/>
                <a:gd name="T2" fmla="*/ 9 w 16"/>
                <a:gd name="T3" fmla="*/ 1 h 27"/>
                <a:gd name="T4" fmla="*/ 3 w 16"/>
                <a:gd name="T5" fmla="*/ 9 h 27"/>
                <a:gd name="T6" fmla="*/ 1 w 16"/>
                <a:gd name="T7" fmla="*/ 20 h 27"/>
                <a:gd name="T8" fmla="*/ 9 w 16"/>
                <a:gd name="T9" fmla="*/ 23 h 27"/>
                <a:gd name="T10" fmla="*/ 12 w 16"/>
                <a:gd name="T11" fmla="*/ 14 h 27"/>
                <a:gd name="T12" fmla="*/ 14 w 16"/>
                <a:gd name="T13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7">
                  <a:moveTo>
                    <a:pt x="14" y="3"/>
                  </a:moveTo>
                  <a:cubicBezTo>
                    <a:pt x="13" y="1"/>
                    <a:pt x="11" y="0"/>
                    <a:pt x="9" y="1"/>
                  </a:cubicBezTo>
                  <a:cubicBezTo>
                    <a:pt x="5" y="2"/>
                    <a:pt x="4" y="5"/>
                    <a:pt x="3" y="9"/>
                  </a:cubicBezTo>
                  <a:cubicBezTo>
                    <a:pt x="3" y="13"/>
                    <a:pt x="2" y="16"/>
                    <a:pt x="1" y="20"/>
                  </a:cubicBezTo>
                  <a:cubicBezTo>
                    <a:pt x="0" y="24"/>
                    <a:pt x="6" y="27"/>
                    <a:pt x="9" y="23"/>
                  </a:cubicBezTo>
                  <a:cubicBezTo>
                    <a:pt x="10" y="20"/>
                    <a:pt x="11" y="17"/>
                    <a:pt x="12" y="14"/>
                  </a:cubicBezTo>
                  <a:cubicBezTo>
                    <a:pt x="14" y="10"/>
                    <a:pt x="16" y="7"/>
                    <a:pt x="14" y="3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5" name="Freeform 358"/>
            <p:cNvSpPr/>
            <p:nvPr/>
          </p:nvSpPr>
          <p:spPr bwMode="auto">
            <a:xfrm>
              <a:off x="3267076" y="4265613"/>
              <a:ext cx="44450" cy="55563"/>
            </a:xfrm>
            <a:custGeom>
              <a:avLst/>
              <a:gdLst>
                <a:gd name="T0" fmla="*/ 14 w 16"/>
                <a:gd name="T1" fmla="*/ 1 h 20"/>
                <a:gd name="T2" fmla="*/ 9 w 16"/>
                <a:gd name="T3" fmla="*/ 1 h 20"/>
                <a:gd name="T4" fmla="*/ 6 w 16"/>
                <a:gd name="T5" fmla="*/ 7 h 20"/>
                <a:gd name="T6" fmla="*/ 4 w 16"/>
                <a:gd name="T7" fmla="*/ 10 h 20"/>
                <a:gd name="T8" fmla="*/ 10 w 16"/>
                <a:gd name="T9" fmla="*/ 16 h 20"/>
                <a:gd name="T10" fmla="*/ 14 w 16"/>
                <a:gd name="T11" fmla="*/ 11 h 20"/>
                <a:gd name="T12" fmla="*/ 14 w 16"/>
                <a:gd name="T1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0">
                  <a:moveTo>
                    <a:pt x="14" y="1"/>
                  </a:moveTo>
                  <a:cubicBezTo>
                    <a:pt x="12" y="0"/>
                    <a:pt x="11" y="0"/>
                    <a:pt x="9" y="1"/>
                  </a:cubicBezTo>
                  <a:cubicBezTo>
                    <a:pt x="7" y="2"/>
                    <a:pt x="7" y="4"/>
                    <a:pt x="6" y="7"/>
                  </a:cubicBezTo>
                  <a:cubicBezTo>
                    <a:pt x="6" y="8"/>
                    <a:pt x="5" y="9"/>
                    <a:pt x="4" y="10"/>
                  </a:cubicBezTo>
                  <a:cubicBezTo>
                    <a:pt x="0" y="14"/>
                    <a:pt x="6" y="20"/>
                    <a:pt x="10" y="16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5" y="8"/>
                    <a:pt x="16" y="4"/>
                    <a:pt x="14" y="1"/>
                  </a:cubicBezTo>
                  <a:close/>
                </a:path>
              </a:pathLst>
            </a:custGeom>
            <a:solidFill>
              <a:srgbClr val="E991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86" name="组合 1585"/>
          <p:cNvGrpSpPr/>
          <p:nvPr/>
        </p:nvGrpSpPr>
        <p:grpSpPr>
          <a:xfrm flipH="1">
            <a:off x="1077433" y="3928189"/>
            <a:ext cx="1816720" cy="2929811"/>
            <a:chOff x="3648075" y="1466850"/>
            <a:chExt cx="3176589" cy="5122863"/>
          </a:xfrm>
        </p:grpSpPr>
        <p:sp>
          <p:nvSpPr>
            <p:cNvPr id="1587" name="Freeform 359"/>
            <p:cNvSpPr/>
            <p:nvPr/>
          </p:nvSpPr>
          <p:spPr bwMode="auto">
            <a:xfrm>
              <a:off x="6259513" y="1482725"/>
              <a:ext cx="550863" cy="957263"/>
            </a:xfrm>
            <a:custGeom>
              <a:avLst/>
              <a:gdLst>
                <a:gd name="T0" fmla="*/ 74 w 197"/>
                <a:gd name="T1" fmla="*/ 0 h 341"/>
                <a:gd name="T2" fmla="*/ 193 w 197"/>
                <a:gd name="T3" fmla="*/ 337 h 341"/>
                <a:gd name="T4" fmla="*/ 0 w 197"/>
                <a:gd name="T5" fmla="*/ 309 h 341"/>
                <a:gd name="T6" fmla="*/ 74 w 197"/>
                <a:gd name="T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41">
                  <a:moveTo>
                    <a:pt x="74" y="0"/>
                  </a:moveTo>
                  <a:cubicBezTo>
                    <a:pt x="135" y="146"/>
                    <a:pt x="197" y="331"/>
                    <a:pt x="193" y="337"/>
                  </a:cubicBezTo>
                  <a:cubicBezTo>
                    <a:pt x="135" y="341"/>
                    <a:pt x="65" y="327"/>
                    <a:pt x="0" y="309"/>
                  </a:cubicBezTo>
                  <a:cubicBezTo>
                    <a:pt x="44" y="157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4CA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8" name="Freeform 360"/>
            <p:cNvSpPr/>
            <p:nvPr/>
          </p:nvSpPr>
          <p:spPr bwMode="auto">
            <a:xfrm>
              <a:off x="5981701" y="2349500"/>
              <a:ext cx="817563" cy="684213"/>
            </a:xfrm>
            <a:custGeom>
              <a:avLst/>
              <a:gdLst>
                <a:gd name="T0" fmla="*/ 278 w 292"/>
                <a:gd name="T1" fmla="*/ 47 h 244"/>
                <a:gd name="T2" fmla="*/ 224 w 292"/>
                <a:gd name="T3" fmla="*/ 100 h 244"/>
                <a:gd name="T4" fmla="*/ 204 w 292"/>
                <a:gd name="T5" fmla="*/ 116 h 244"/>
                <a:gd name="T6" fmla="*/ 153 w 292"/>
                <a:gd name="T7" fmla="*/ 153 h 244"/>
                <a:gd name="T8" fmla="*/ 112 w 292"/>
                <a:gd name="T9" fmla="*/ 180 h 244"/>
                <a:gd name="T10" fmla="*/ 0 w 292"/>
                <a:gd name="T11" fmla="*/ 244 h 244"/>
                <a:gd name="T12" fmla="*/ 99 w 292"/>
                <a:gd name="T13" fmla="*/ 0 h 244"/>
                <a:gd name="T14" fmla="*/ 292 w 292"/>
                <a:gd name="T15" fmla="*/ 28 h 244"/>
                <a:gd name="T16" fmla="*/ 290 w 292"/>
                <a:gd name="T17" fmla="*/ 31 h 244"/>
                <a:gd name="T18" fmla="*/ 285 w 292"/>
                <a:gd name="T19" fmla="*/ 38 h 244"/>
                <a:gd name="T20" fmla="*/ 278 w 292"/>
                <a:gd name="T21" fmla="*/ 4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2" h="244">
                  <a:moveTo>
                    <a:pt x="278" y="47"/>
                  </a:moveTo>
                  <a:cubicBezTo>
                    <a:pt x="263" y="65"/>
                    <a:pt x="245" y="82"/>
                    <a:pt x="224" y="100"/>
                  </a:cubicBezTo>
                  <a:cubicBezTo>
                    <a:pt x="218" y="105"/>
                    <a:pt x="211" y="111"/>
                    <a:pt x="204" y="116"/>
                  </a:cubicBezTo>
                  <a:cubicBezTo>
                    <a:pt x="188" y="129"/>
                    <a:pt x="170" y="141"/>
                    <a:pt x="153" y="153"/>
                  </a:cubicBezTo>
                  <a:cubicBezTo>
                    <a:pt x="139" y="163"/>
                    <a:pt x="125" y="172"/>
                    <a:pt x="112" y="180"/>
                  </a:cubicBezTo>
                  <a:cubicBezTo>
                    <a:pt x="52" y="218"/>
                    <a:pt x="2" y="243"/>
                    <a:pt x="0" y="244"/>
                  </a:cubicBezTo>
                  <a:cubicBezTo>
                    <a:pt x="35" y="196"/>
                    <a:pt x="70" y="99"/>
                    <a:pt x="99" y="0"/>
                  </a:cubicBezTo>
                  <a:cubicBezTo>
                    <a:pt x="164" y="18"/>
                    <a:pt x="234" y="32"/>
                    <a:pt x="292" y="28"/>
                  </a:cubicBezTo>
                  <a:cubicBezTo>
                    <a:pt x="291" y="29"/>
                    <a:pt x="290" y="30"/>
                    <a:pt x="290" y="31"/>
                  </a:cubicBezTo>
                  <a:cubicBezTo>
                    <a:pt x="288" y="33"/>
                    <a:pt x="287" y="36"/>
                    <a:pt x="285" y="38"/>
                  </a:cubicBezTo>
                  <a:cubicBezTo>
                    <a:pt x="283" y="41"/>
                    <a:pt x="280" y="44"/>
                    <a:pt x="278" y="47"/>
                  </a:cubicBezTo>
                  <a:close/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9" name="Freeform 361"/>
            <p:cNvSpPr/>
            <p:nvPr/>
          </p:nvSpPr>
          <p:spPr bwMode="auto">
            <a:xfrm>
              <a:off x="6410326" y="2436813"/>
              <a:ext cx="414338" cy="420688"/>
            </a:xfrm>
            <a:custGeom>
              <a:avLst/>
              <a:gdLst>
                <a:gd name="T0" fmla="*/ 137 w 148"/>
                <a:gd name="T1" fmla="*/ 0 h 150"/>
                <a:gd name="T2" fmla="*/ 97 w 148"/>
                <a:gd name="T3" fmla="*/ 134 h 150"/>
                <a:gd name="T4" fmla="*/ 2 w 148"/>
                <a:gd name="T5" fmla="*/ 121 h 150"/>
                <a:gd name="T6" fmla="*/ 0 w 148"/>
                <a:gd name="T7" fmla="*/ 122 h 150"/>
                <a:gd name="T8" fmla="*/ 0 w 148"/>
                <a:gd name="T9" fmla="*/ 122 h 150"/>
                <a:gd name="T10" fmla="*/ 51 w 148"/>
                <a:gd name="T11" fmla="*/ 85 h 150"/>
                <a:gd name="T12" fmla="*/ 51 w 148"/>
                <a:gd name="T13" fmla="*/ 85 h 150"/>
                <a:gd name="T14" fmla="*/ 101 w 148"/>
                <a:gd name="T15" fmla="*/ 87 h 150"/>
                <a:gd name="T16" fmla="*/ 132 w 148"/>
                <a:gd name="T17" fmla="*/ 7 h 150"/>
                <a:gd name="T18" fmla="*/ 132 w 148"/>
                <a:gd name="T19" fmla="*/ 7 h 150"/>
                <a:gd name="T20" fmla="*/ 137 w 148"/>
                <a:gd name="T2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150">
                  <a:moveTo>
                    <a:pt x="137" y="0"/>
                  </a:moveTo>
                  <a:cubicBezTo>
                    <a:pt x="137" y="0"/>
                    <a:pt x="148" y="118"/>
                    <a:pt x="97" y="134"/>
                  </a:cubicBezTo>
                  <a:cubicBezTo>
                    <a:pt x="46" y="150"/>
                    <a:pt x="23" y="110"/>
                    <a:pt x="2" y="121"/>
                  </a:cubicBezTo>
                  <a:cubicBezTo>
                    <a:pt x="1" y="122"/>
                    <a:pt x="1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7" y="110"/>
                    <a:pt x="35" y="98"/>
                    <a:pt x="51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66" y="78"/>
                    <a:pt x="75" y="97"/>
                    <a:pt x="101" y="87"/>
                  </a:cubicBezTo>
                  <a:cubicBezTo>
                    <a:pt x="134" y="76"/>
                    <a:pt x="132" y="7"/>
                    <a:pt x="132" y="7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34" y="5"/>
                    <a:pt x="135" y="2"/>
                    <a:pt x="137" y="0"/>
                  </a:cubicBezTo>
                  <a:close/>
                </a:path>
              </a:pathLst>
            </a:custGeom>
            <a:solidFill>
              <a:srgbClr val="E44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0" name="Freeform 362"/>
            <p:cNvSpPr/>
            <p:nvPr/>
          </p:nvSpPr>
          <p:spPr bwMode="auto">
            <a:xfrm>
              <a:off x="6553201" y="2455863"/>
              <a:ext cx="231775" cy="252413"/>
            </a:xfrm>
            <a:custGeom>
              <a:avLst/>
              <a:gdLst>
                <a:gd name="T0" fmla="*/ 81 w 83"/>
                <a:gd name="T1" fmla="*/ 0 h 90"/>
                <a:gd name="T2" fmla="*/ 50 w 83"/>
                <a:gd name="T3" fmla="*/ 80 h 90"/>
                <a:gd name="T4" fmla="*/ 0 w 83"/>
                <a:gd name="T5" fmla="*/ 78 h 90"/>
                <a:gd name="T6" fmla="*/ 0 w 83"/>
                <a:gd name="T7" fmla="*/ 78 h 90"/>
                <a:gd name="T8" fmla="*/ 20 w 83"/>
                <a:gd name="T9" fmla="*/ 62 h 90"/>
                <a:gd name="T10" fmla="*/ 21 w 83"/>
                <a:gd name="T11" fmla="*/ 62 h 90"/>
                <a:gd name="T12" fmla="*/ 55 w 83"/>
                <a:gd name="T13" fmla="*/ 58 h 90"/>
                <a:gd name="T14" fmla="*/ 74 w 83"/>
                <a:gd name="T15" fmla="*/ 9 h 90"/>
                <a:gd name="T16" fmla="*/ 81 w 83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90">
                  <a:moveTo>
                    <a:pt x="81" y="0"/>
                  </a:moveTo>
                  <a:cubicBezTo>
                    <a:pt x="81" y="0"/>
                    <a:pt x="83" y="69"/>
                    <a:pt x="50" y="80"/>
                  </a:cubicBezTo>
                  <a:cubicBezTo>
                    <a:pt x="24" y="90"/>
                    <a:pt x="15" y="7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" y="73"/>
                    <a:pt x="14" y="67"/>
                    <a:pt x="2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34" y="71"/>
                    <a:pt x="55" y="58"/>
                  </a:cubicBezTo>
                  <a:cubicBezTo>
                    <a:pt x="74" y="47"/>
                    <a:pt x="74" y="13"/>
                    <a:pt x="74" y="9"/>
                  </a:cubicBezTo>
                  <a:cubicBezTo>
                    <a:pt x="76" y="6"/>
                    <a:pt x="79" y="3"/>
                    <a:pt x="81" y="0"/>
                  </a:cubicBezTo>
                  <a:close/>
                </a:path>
              </a:pathLst>
            </a:custGeom>
            <a:solidFill>
              <a:srgbClr val="C61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1" name="Freeform 363"/>
            <p:cNvSpPr/>
            <p:nvPr/>
          </p:nvSpPr>
          <p:spPr bwMode="auto">
            <a:xfrm>
              <a:off x="5656263" y="1466850"/>
              <a:ext cx="809625" cy="882650"/>
            </a:xfrm>
            <a:custGeom>
              <a:avLst/>
              <a:gdLst>
                <a:gd name="T0" fmla="*/ 136 w 289"/>
                <a:gd name="T1" fmla="*/ 136 h 315"/>
                <a:gd name="T2" fmla="*/ 289 w 289"/>
                <a:gd name="T3" fmla="*/ 6 h 315"/>
                <a:gd name="T4" fmla="*/ 215 w 289"/>
                <a:gd name="T5" fmla="*/ 315 h 315"/>
                <a:gd name="T6" fmla="*/ 0 w 289"/>
                <a:gd name="T7" fmla="*/ 234 h 315"/>
                <a:gd name="T8" fmla="*/ 136 w 289"/>
                <a:gd name="T9" fmla="*/ 13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15">
                  <a:moveTo>
                    <a:pt x="136" y="136"/>
                  </a:moveTo>
                  <a:cubicBezTo>
                    <a:pt x="190" y="94"/>
                    <a:pt x="286" y="0"/>
                    <a:pt x="289" y="6"/>
                  </a:cubicBezTo>
                  <a:cubicBezTo>
                    <a:pt x="289" y="6"/>
                    <a:pt x="259" y="163"/>
                    <a:pt x="215" y="315"/>
                  </a:cubicBezTo>
                  <a:cubicBezTo>
                    <a:pt x="101" y="282"/>
                    <a:pt x="0" y="234"/>
                    <a:pt x="0" y="234"/>
                  </a:cubicBezTo>
                  <a:cubicBezTo>
                    <a:pt x="1" y="230"/>
                    <a:pt x="41" y="211"/>
                    <a:pt x="136" y="136"/>
                  </a:cubicBezTo>
                  <a:close/>
                </a:path>
              </a:pathLst>
            </a:custGeom>
            <a:solidFill>
              <a:srgbClr val="009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2" name="Freeform 364"/>
            <p:cNvSpPr/>
            <p:nvPr/>
          </p:nvSpPr>
          <p:spPr bwMode="auto">
            <a:xfrm>
              <a:off x="6281738" y="2778125"/>
              <a:ext cx="128588" cy="193675"/>
            </a:xfrm>
            <a:custGeom>
              <a:avLst/>
              <a:gdLst>
                <a:gd name="T0" fmla="*/ 46 w 46"/>
                <a:gd name="T1" fmla="*/ 0 h 69"/>
                <a:gd name="T2" fmla="*/ 46 w 46"/>
                <a:gd name="T3" fmla="*/ 0 h 69"/>
                <a:gd name="T4" fmla="*/ 43 w 46"/>
                <a:gd name="T5" fmla="*/ 64 h 69"/>
                <a:gd name="T6" fmla="*/ 10 w 46"/>
                <a:gd name="T7" fmla="*/ 68 h 69"/>
                <a:gd name="T8" fmla="*/ 5 w 46"/>
                <a:gd name="T9" fmla="*/ 27 h 69"/>
                <a:gd name="T10" fmla="*/ 5 w 46"/>
                <a:gd name="T11" fmla="*/ 27 h 69"/>
                <a:gd name="T12" fmla="*/ 46 w 46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7" y="14"/>
                    <a:pt x="43" y="64"/>
                    <a:pt x="43" y="64"/>
                  </a:cubicBezTo>
                  <a:cubicBezTo>
                    <a:pt x="43" y="64"/>
                    <a:pt x="13" y="69"/>
                    <a:pt x="10" y="68"/>
                  </a:cubicBezTo>
                  <a:cubicBezTo>
                    <a:pt x="7" y="67"/>
                    <a:pt x="0" y="41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18" y="19"/>
                    <a:pt x="32" y="10"/>
                    <a:pt x="46" y="0"/>
                  </a:cubicBezTo>
                  <a:close/>
                </a:path>
              </a:pathLst>
            </a:custGeom>
            <a:solidFill>
              <a:srgbClr val="E44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3" name="Freeform 365"/>
            <p:cNvSpPr/>
            <p:nvPr/>
          </p:nvSpPr>
          <p:spPr bwMode="auto">
            <a:xfrm>
              <a:off x="5976938" y="3000375"/>
              <a:ext cx="122238" cy="160338"/>
            </a:xfrm>
            <a:custGeom>
              <a:avLst/>
              <a:gdLst>
                <a:gd name="T0" fmla="*/ 38 w 44"/>
                <a:gd name="T1" fmla="*/ 4 h 57"/>
                <a:gd name="T2" fmla="*/ 28 w 44"/>
                <a:gd name="T3" fmla="*/ 52 h 57"/>
                <a:gd name="T4" fmla="*/ 0 w 44"/>
                <a:gd name="T5" fmla="*/ 23 h 57"/>
                <a:gd name="T6" fmla="*/ 38 w 44"/>
                <a:gd name="T7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7">
                  <a:moveTo>
                    <a:pt x="38" y="4"/>
                  </a:moveTo>
                  <a:cubicBezTo>
                    <a:pt x="44" y="7"/>
                    <a:pt x="41" y="36"/>
                    <a:pt x="28" y="52"/>
                  </a:cubicBezTo>
                  <a:cubicBezTo>
                    <a:pt x="24" y="57"/>
                    <a:pt x="0" y="23"/>
                    <a:pt x="0" y="23"/>
                  </a:cubicBezTo>
                  <a:cubicBezTo>
                    <a:pt x="0" y="23"/>
                    <a:pt x="33" y="0"/>
                    <a:pt x="38" y="4"/>
                  </a:cubicBezTo>
                  <a:close/>
                </a:path>
              </a:pathLst>
            </a:custGeom>
            <a:solidFill>
              <a:srgbClr val="C61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4" name="Freeform 366"/>
            <p:cNvSpPr/>
            <p:nvPr/>
          </p:nvSpPr>
          <p:spPr bwMode="auto">
            <a:xfrm>
              <a:off x="5656263" y="2122488"/>
              <a:ext cx="603250" cy="911225"/>
            </a:xfrm>
            <a:custGeom>
              <a:avLst/>
              <a:gdLst>
                <a:gd name="T0" fmla="*/ 0 w 215"/>
                <a:gd name="T1" fmla="*/ 0 h 325"/>
                <a:gd name="T2" fmla="*/ 215 w 215"/>
                <a:gd name="T3" fmla="*/ 81 h 325"/>
                <a:gd name="T4" fmla="*/ 116 w 215"/>
                <a:gd name="T5" fmla="*/ 325 h 325"/>
                <a:gd name="T6" fmla="*/ 116 w 215"/>
                <a:gd name="T7" fmla="*/ 325 h 325"/>
                <a:gd name="T8" fmla="*/ 7 w 215"/>
                <a:gd name="T9" fmla="*/ 20 h 325"/>
                <a:gd name="T10" fmla="*/ 3 w 215"/>
                <a:gd name="T11" fmla="*/ 8 h 325"/>
                <a:gd name="T12" fmla="*/ 1 w 215"/>
                <a:gd name="T13" fmla="*/ 3 h 325"/>
                <a:gd name="T14" fmla="*/ 0 w 215"/>
                <a:gd name="T1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325">
                  <a:moveTo>
                    <a:pt x="0" y="0"/>
                  </a:moveTo>
                  <a:cubicBezTo>
                    <a:pt x="0" y="0"/>
                    <a:pt x="101" y="48"/>
                    <a:pt x="215" y="81"/>
                  </a:cubicBezTo>
                  <a:cubicBezTo>
                    <a:pt x="186" y="180"/>
                    <a:pt x="151" y="277"/>
                    <a:pt x="116" y="325"/>
                  </a:cubicBezTo>
                  <a:cubicBezTo>
                    <a:pt x="116" y="325"/>
                    <a:pt x="116" y="325"/>
                    <a:pt x="116" y="325"/>
                  </a:cubicBezTo>
                  <a:cubicBezTo>
                    <a:pt x="112" y="271"/>
                    <a:pt x="31" y="82"/>
                    <a:pt x="7" y="20"/>
                  </a:cubicBezTo>
                  <a:cubicBezTo>
                    <a:pt x="5" y="15"/>
                    <a:pt x="4" y="12"/>
                    <a:pt x="3" y="8"/>
                  </a:cubicBezTo>
                  <a:cubicBezTo>
                    <a:pt x="2" y="6"/>
                    <a:pt x="1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61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5" name="Freeform 367"/>
            <p:cNvSpPr/>
            <p:nvPr/>
          </p:nvSpPr>
          <p:spPr bwMode="auto">
            <a:xfrm>
              <a:off x="5911851" y="3187700"/>
              <a:ext cx="123825" cy="160338"/>
            </a:xfrm>
            <a:custGeom>
              <a:avLst/>
              <a:gdLst>
                <a:gd name="T0" fmla="*/ 39 w 44"/>
                <a:gd name="T1" fmla="*/ 4 h 57"/>
                <a:gd name="T2" fmla="*/ 28 w 44"/>
                <a:gd name="T3" fmla="*/ 52 h 57"/>
                <a:gd name="T4" fmla="*/ 0 w 44"/>
                <a:gd name="T5" fmla="*/ 23 h 57"/>
                <a:gd name="T6" fmla="*/ 39 w 44"/>
                <a:gd name="T7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7">
                  <a:moveTo>
                    <a:pt x="39" y="4"/>
                  </a:moveTo>
                  <a:cubicBezTo>
                    <a:pt x="44" y="7"/>
                    <a:pt x="42" y="36"/>
                    <a:pt x="28" y="52"/>
                  </a:cubicBezTo>
                  <a:cubicBezTo>
                    <a:pt x="24" y="57"/>
                    <a:pt x="0" y="23"/>
                    <a:pt x="0" y="23"/>
                  </a:cubicBezTo>
                  <a:cubicBezTo>
                    <a:pt x="0" y="23"/>
                    <a:pt x="34" y="0"/>
                    <a:pt x="39" y="4"/>
                  </a:cubicBezTo>
                  <a:close/>
                </a:path>
              </a:pathLst>
            </a:custGeom>
            <a:solidFill>
              <a:srgbClr val="E76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6" name="Freeform 368"/>
            <p:cNvSpPr/>
            <p:nvPr/>
          </p:nvSpPr>
          <p:spPr bwMode="auto">
            <a:xfrm>
              <a:off x="5819776" y="3651250"/>
              <a:ext cx="157163" cy="136525"/>
            </a:xfrm>
            <a:custGeom>
              <a:avLst/>
              <a:gdLst>
                <a:gd name="T0" fmla="*/ 46 w 56"/>
                <a:gd name="T1" fmla="*/ 0 h 49"/>
                <a:gd name="T2" fmla="*/ 55 w 56"/>
                <a:gd name="T3" fmla="*/ 18 h 49"/>
                <a:gd name="T4" fmla="*/ 30 w 56"/>
                <a:gd name="T5" fmla="*/ 45 h 49"/>
                <a:gd name="T6" fmla="*/ 10 w 56"/>
                <a:gd name="T7" fmla="*/ 46 h 49"/>
                <a:gd name="T8" fmla="*/ 5 w 56"/>
                <a:gd name="T9" fmla="*/ 28 h 49"/>
                <a:gd name="T10" fmla="*/ 5 w 56"/>
                <a:gd name="T11" fmla="*/ 27 h 49"/>
                <a:gd name="T12" fmla="*/ 6 w 56"/>
                <a:gd name="T13" fmla="*/ 27 h 49"/>
                <a:gd name="T14" fmla="*/ 46 w 56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9">
                  <a:moveTo>
                    <a:pt x="46" y="0"/>
                  </a:moveTo>
                  <a:cubicBezTo>
                    <a:pt x="47" y="0"/>
                    <a:pt x="56" y="0"/>
                    <a:pt x="55" y="18"/>
                  </a:cubicBezTo>
                  <a:cubicBezTo>
                    <a:pt x="55" y="29"/>
                    <a:pt x="43" y="40"/>
                    <a:pt x="30" y="45"/>
                  </a:cubicBezTo>
                  <a:cubicBezTo>
                    <a:pt x="23" y="48"/>
                    <a:pt x="15" y="49"/>
                    <a:pt x="10" y="46"/>
                  </a:cubicBezTo>
                  <a:cubicBezTo>
                    <a:pt x="0" y="41"/>
                    <a:pt x="5" y="28"/>
                    <a:pt x="5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2" y="31"/>
                    <a:pt x="40" y="14"/>
                    <a:pt x="46" y="0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7" name="Freeform 369"/>
            <p:cNvSpPr/>
            <p:nvPr/>
          </p:nvSpPr>
          <p:spPr bwMode="auto">
            <a:xfrm>
              <a:off x="5842001" y="3362325"/>
              <a:ext cx="122238" cy="158750"/>
            </a:xfrm>
            <a:custGeom>
              <a:avLst/>
              <a:gdLst>
                <a:gd name="T0" fmla="*/ 39 w 44"/>
                <a:gd name="T1" fmla="*/ 4 h 57"/>
                <a:gd name="T2" fmla="*/ 29 w 44"/>
                <a:gd name="T3" fmla="*/ 52 h 57"/>
                <a:gd name="T4" fmla="*/ 0 w 44"/>
                <a:gd name="T5" fmla="*/ 23 h 57"/>
                <a:gd name="T6" fmla="*/ 39 w 44"/>
                <a:gd name="T7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7">
                  <a:moveTo>
                    <a:pt x="39" y="4"/>
                  </a:moveTo>
                  <a:cubicBezTo>
                    <a:pt x="44" y="7"/>
                    <a:pt x="42" y="36"/>
                    <a:pt x="29" y="52"/>
                  </a:cubicBezTo>
                  <a:cubicBezTo>
                    <a:pt x="24" y="57"/>
                    <a:pt x="0" y="23"/>
                    <a:pt x="0" y="23"/>
                  </a:cubicBezTo>
                  <a:cubicBezTo>
                    <a:pt x="0" y="23"/>
                    <a:pt x="34" y="0"/>
                    <a:pt x="39" y="4"/>
                  </a:cubicBezTo>
                  <a:close/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8" name="Freeform 370"/>
            <p:cNvSpPr/>
            <p:nvPr/>
          </p:nvSpPr>
          <p:spPr bwMode="auto">
            <a:xfrm>
              <a:off x="5799138" y="3581400"/>
              <a:ext cx="157163" cy="155575"/>
            </a:xfrm>
            <a:custGeom>
              <a:avLst/>
              <a:gdLst>
                <a:gd name="T0" fmla="*/ 53 w 56"/>
                <a:gd name="T1" fmla="*/ 25 h 56"/>
                <a:gd name="T2" fmla="*/ 13 w 56"/>
                <a:gd name="T3" fmla="*/ 52 h 56"/>
                <a:gd name="T4" fmla="*/ 12 w 56"/>
                <a:gd name="T5" fmla="*/ 52 h 56"/>
                <a:gd name="T6" fmla="*/ 1 w 56"/>
                <a:gd name="T7" fmla="*/ 37 h 56"/>
                <a:gd name="T8" fmla="*/ 37 w 56"/>
                <a:gd name="T9" fmla="*/ 4 h 56"/>
                <a:gd name="T10" fmla="*/ 38 w 56"/>
                <a:gd name="T11" fmla="*/ 4 h 56"/>
                <a:gd name="T12" fmla="*/ 54 w 56"/>
                <a:gd name="T13" fmla="*/ 13 h 56"/>
                <a:gd name="T14" fmla="*/ 53 w 56"/>
                <a:gd name="T15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3" y="25"/>
                  </a:moveTo>
                  <a:cubicBezTo>
                    <a:pt x="47" y="39"/>
                    <a:pt x="29" y="56"/>
                    <a:pt x="13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49"/>
                    <a:pt x="1" y="38"/>
                    <a:pt x="1" y="37"/>
                  </a:cubicBezTo>
                  <a:cubicBezTo>
                    <a:pt x="18" y="41"/>
                    <a:pt x="36" y="21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47" y="0"/>
                    <a:pt x="54" y="13"/>
                  </a:cubicBezTo>
                  <a:cubicBezTo>
                    <a:pt x="56" y="16"/>
                    <a:pt x="55" y="20"/>
                    <a:pt x="53" y="25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9" name="Freeform 371"/>
            <p:cNvSpPr/>
            <p:nvPr/>
          </p:nvSpPr>
          <p:spPr bwMode="auto">
            <a:xfrm>
              <a:off x="5846763" y="5514975"/>
              <a:ext cx="106363" cy="106363"/>
            </a:xfrm>
            <a:custGeom>
              <a:avLst/>
              <a:gdLst>
                <a:gd name="T0" fmla="*/ 25 w 38"/>
                <a:gd name="T1" fmla="*/ 0 h 38"/>
                <a:gd name="T2" fmla="*/ 35 w 38"/>
                <a:gd name="T3" fmla="*/ 29 h 38"/>
                <a:gd name="T4" fmla="*/ 0 w 38"/>
                <a:gd name="T5" fmla="*/ 34 h 38"/>
                <a:gd name="T6" fmla="*/ 1 w 38"/>
                <a:gd name="T7" fmla="*/ 34 h 38"/>
                <a:gd name="T8" fmla="*/ 25 w 38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5" y="0"/>
                  </a:moveTo>
                  <a:cubicBezTo>
                    <a:pt x="34" y="12"/>
                    <a:pt x="38" y="22"/>
                    <a:pt x="35" y="29"/>
                  </a:cubicBezTo>
                  <a:cubicBezTo>
                    <a:pt x="32" y="38"/>
                    <a:pt x="15" y="37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3" y="8"/>
                    <a:pt x="25" y="0"/>
                  </a:cubicBezTo>
                  <a:close/>
                </a:path>
              </a:pathLst>
            </a:custGeom>
            <a:solidFill>
              <a:srgbClr val="C3D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0" name="Freeform 372"/>
            <p:cNvSpPr/>
            <p:nvPr/>
          </p:nvSpPr>
          <p:spPr bwMode="auto">
            <a:xfrm>
              <a:off x="5611813" y="3527425"/>
              <a:ext cx="293688" cy="350838"/>
            </a:xfrm>
            <a:custGeom>
              <a:avLst/>
              <a:gdLst>
                <a:gd name="T0" fmla="*/ 57 w 105"/>
                <a:gd name="T1" fmla="*/ 46 h 125"/>
                <a:gd name="T2" fmla="*/ 56 w 105"/>
                <a:gd name="T3" fmla="*/ 47 h 125"/>
                <a:gd name="T4" fmla="*/ 68 w 105"/>
                <a:gd name="T5" fmla="*/ 56 h 125"/>
                <a:gd name="T6" fmla="*/ 79 w 105"/>
                <a:gd name="T7" fmla="*/ 71 h 125"/>
                <a:gd name="T8" fmla="*/ 79 w 105"/>
                <a:gd name="T9" fmla="*/ 72 h 125"/>
                <a:gd name="T10" fmla="*/ 84 w 105"/>
                <a:gd name="T11" fmla="*/ 90 h 125"/>
                <a:gd name="T12" fmla="*/ 104 w 105"/>
                <a:gd name="T13" fmla="*/ 89 h 125"/>
                <a:gd name="T14" fmla="*/ 105 w 105"/>
                <a:gd name="T15" fmla="*/ 90 h 125"/>
                <a:gd name="T16" fmla="*/ 74 w 105"/>
                <a:gd name="T17" fmla="*/ 125 h 125"/>
                <a:gd name="T18" fmla="*/ 2 w 105"/>
                <a:gd name="T19" fmla="*/ 64 h 125"/>
                <a:gd name="T20" fmla="*/ 33 w 105"/>
                <a:gd name="T21" fmla="*/ 4 h 125"/>
                <a:gd name="T22" fmla="*/ 64 w 105"/>
                <a:gd name="T23" fmla="*/ 8 h 125"/>
                <a:gd name="T24" fmla="*/ 71 w 105"/>
                <a:gd name="T25" fmla="*/ 41 h 125"/>
                <a:gd name="T26" fmla="*/ 57 w 105"/>
                <a:gd name="T27" fmla="*/ 4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125">
                  <a:moveTo>
                    <a:pt x="57" y="46"/>
                  </a:moveTo>
                  <a:cubicBezTo>
                    <a:pt x="56" y="47"/>
                    <a:pt x="56" y="47"/>
                    <a:pt x="56" y="47"/>
                  </a:cubicBezTo>
                  <a:cubicBezTo>
                    <a:pt x="60" y="52"/>
                    <a:pt x="64" y="54"/>
                    <a:pt x="68" y="56"/>
                  </a:cubicBezTo>
                  <a:cubicBezTo>
                    <a:pt x="68" y="57"/>
                    <a:pt x="67" y="68"/>
                    <a:pt x="79" y="71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4" y="85"/>
                    <a:pt x="84" y="90"/>
                  </a:cubicBezTo>
                  <a:cubicBezTo>
                    <a:pt x="89" y="93"/>
                    <a:pt x="97" y="92"/>
                    <a:pt x="104" y="89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97" y="118"/>
                    <a:pt x="74" y="125"/>
                  </a:cubicBezTo>
                  <a:cubicBezTo>
                    <a:pt x="18" y="109"/>
                    <a:pt x="2" y="64"/>
                    <a:pt x="2" y="64"/>
                  </a:cubicBezTo>
                  <a:cubicBezTo>
                    <a:pt x="2" y="64"/>
                    <a:pt x="0" y="16"/>
                    <a:pt x="33" y="4"/>
                  </a:cubicBezTo>
                  <a:cubicBezTo>
                    <a:pt x="46" y="0"/>
                    <a:pt x="57" y="2"/>
                    <a:pt x="64" y="8"/>
                  </a:cubicBezTo>
                  <a:cubicBezTo>
                    <a:pt x="75" y="17"/>
                    <a:pt x="77" y="32"/>
                    <a:pt x="71" y="41"/>
                  </a:cubicBezTo>
                  <a:cubicBezTo>
                    <a:pt x="67" y="47"/>
                    <a:pt x="61" y="48"/>
                    <a:pt x="57" y="46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1" name="Freeform 373"/>
            <p:cNvSpPr/>
            <p:nvPr/>
          </p:nvSpPr>
          <p:spPr bwMode="auto">
            <a:xfrm>
              <a:off x="5768976" y="3505200"/>
              <a:ext cx="134938" cy="190500"/>
            </a:xfrm>
            <a:custGeom>
              <a:avLst/>
              <a:gdLst>
                <a:gd name="T0" fmla="*/ 12 w 48"/>
                <a:gd name="T1" fmla="*/ 64 h 68"/>
                <a:gd name="T2" fmla="*/ 0 w 48"/>
                <a:gd name="T3" fmla="*/ 55 h 68"/>
                <a:gd name="T4" fmla="*/ 1 w 48"/>
                <a:gd name="T5" fmla="*/ 54 h 68"/>
                <a:gd name="T6" fmla="*/ 15 w 48"/>
                <a:gd name="T7" fmla="*/ 49 h 68"/>
                <a:gd name="T8" fmla="*/ 8 w 48"/>
                <a:gd name="T9" fmla="*/ 16 h 68"/>
                <a:gd name="T10" fmla="*/ 9 w 48"/>
                <a:gd name="T11" fmla="*/ 16 h 68"/>
                <a:gd name="T12" fmla="*/ 46 w 48"/>
                <a:gd name="T13" fmla="*/ 21 h 68"/>
                <a:gd name="T14" fmla="*/ 48 w 48"/>
                <a:gd name="T15" fmla="*/ 31 h 68"/>
                <a:gd name="T16" fmla="*/ 12 w 48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8">
                  <a:moveTo>
                    <a:pt x="12" y="64"/>
                  </a:moveTo>
                  <a:cubicBezTo>
                    <a:pt x="8" y="62"/>
                    <a:pt x="4" y="60"/>
                    <a:pt x="0" y="55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5" y="56"/>
                    <a:pt x="11" y="55"/>
                    <a:pt x="15" y="49"/>
                  </a:cubicBezTo>
                  <a:cubicBezTo>
                    <a:pt x="21" y="40"/>
                    <a:pt x="19" y="25"/>
                    <a:pt x="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36" y="0"/>
                    <a:pt x="46" y="21"/>
                  </a:cubicBezTo>
                  <a:cubicBezTo>
                    <a:pt x="47" y="24"/>
                    <a:pt x="48" y="28"/>
                    <a:pt x="48" y="31"/>
                  </a:cubicBezTo>
                  <a:cubicBezTo>
                    <a:pt x="47" y="48"/>
                    <a:pt x="29" y="68"/>
                    <a:pt x="12" y="64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2" name="Freeform 374"/>
            <p:cNvSpPr/>
            <p:nvPr/>
          </p:nvSpPr>
          <p:spPr bwMode="auto">
            <a:xfrm>
              <a:off x="5853113" y="2967038"/>
              <a:ext cx="120650" cy="153988"/>
            </a:xfrm>
            <a:custGeom>
              <a:avLst/>
              <a:gdLst>
                <a:gd name="T0" fmla="*/ 16 w 43"/>
                <a:gd name="T1" fmla="*/ 1 h 55"/>
                <a:gd name="T2" fmla="*/ 43 w 43"/>
                <a:gd name="T3" fmla="*/ 35 h 55"/>
                <a:gd name="T4" fmla="*/ 5 w 43"/>
                <a:gd name="T5" fmla="*/ 49 h 55"/>
                <a:gd name="T6" fmla="*/ 16 w 43"/>
                <a:gd name="T7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5">
                  <a:moveTo>
                    <a:pt x="16" y="1"/>
                  </a:moveTo>
                  <a:cubicBezTo>
                    <a:pt x="22" y="0"/>
                    <a:pt x="43" y="35"/>
                    <a:pt x="43" y="35"/>
                  </a:cubicBezTo>
                  <a:cubicBezTo>
                    <a:pt x="43" y="35"/>
                    <a:pt x="6" y="55"/>
                    <a:pt x="5" y="49"/>
                  </a:cubicBezTo>
                  <a:cubicBezTo>
                    <a:pt x="0" y="29"/>
                    <a:pt x="10" y="2"/>
                    <a:pt x="16" y="1"/>
                  </a:cubicBezTo>
                  <a:close/>
                </a:path>
              </a:pathLst>
            </a:custGeom>
            <a:solidFill>
              <a:srgbClr val="C61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3" name="Freeform 375"/>
            <p:cNvSpPr/>
            <p:nvPr/>
          </p:nvSpPr>
          <p:spPr bwMode="auto">
            <a:xfrm>
              <a:off x="5614988" y="5294313"/>
              <a:ext cx="301625" cy="315913"/>
            </a:xfrm>
            <a:custGeom>
              <a:avLst/>
              <a:gdLst>
                <a:gd name="T0" fmla="*/ 108 w 108"/>
                <a:gd name="T1" fmla="*/ 79 h 113"/>
                <a:gd name="T2" fmla="*/ 84 w 108"/>
                <a:gd name="T3" fmla="*/ 113 h 113"/>
                <a:gd name="T4" fmla="*/ 83 w 108"/>
                <a:gd name="T5" fmla="*/ 113 h 113"/>
                <a:gd name="T6" fmla="*/ 57 w 108"/>
                <a:gd name="T7" fmla="*/ 106 h 113"/>
                <a:gd name="T8" fmla="*/ 1 w 108"/>
                <a:gd name="T9" fmla="*/ 38 h 113"/>
                <a:gd name="T10" fmla="*/ 0 w 108"/>
                <a:gd name="T11" fmla="*/ 38 h 113"/>
                <a:gd name="T12" fmla="*/ 8 w 108"/>
                <a:gd name="T13" fmla="*/ 23 h 113"/>
                <a:gd name="T14" fmla="*/ 108 w 108"/>
                <a:gd name="T15" fmla="*/ 7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13">
                  <a:moveTo>
                    <a:pt x="108" y="79"/>
                  </a:moveTo>
                  <a:cubicBezTo>
                    <a:pt x="86" y="87"/>
                    <a:pt x="84" y="113"/>
                    <a:pt x="84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70" y="111"/>
                    <a:pt x="57" y="106"/>
                    <a:pt x="57" y="106"/>
                  </a:cubicBezTo>
                  <a:cubicBezTo>
                    <a:pt x="51" y="61"/>
                    <a:pt x="1" y="38"/>
                    <a:pt x="1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3"/>
                    <a:pt x="6" y="28"/>
                    <a:pt x="8" y="23"/>
                  </a:cubicBezTo>
                  <a:cubicBezTo>
                    <a:pt x="18" y="0"/>
                    <a:pt x="83" y="43"/>
                    <a:pt x="108" y="79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4" name="Freeform 376"/>
            <p:cNvSpPr/>
            <p:nvPr/>
          </p:nvSpPr>
          <p:spPr bwMode="auto">
            <a:xfrm>
              <a:off x="5788026" y="3154363"/>
              <a:ext cx="120650" cy="153988"/>
            </a:xfrm>
            <a:custGeom>
              <a:avLst/>
              <a:gdLst>
                <a:gd name="T0" fmla="*/ 17 w 43"/>
                <a:gd name="T1" fmla="*/ 1 h 55"/>
                <a:gd name="T2" fmla="*/ 43 w 43"/>
                <a:gd name="T3" fmla="*/ 35 h 55"/>
                <a:gd name="T4" fmla="*/ 5 w 43"/>
                <a:gd name="T5" fmla="*/ 49 h 55"/>
                <a:gd name="T6" fmla="*/ 17 w 43"/>
                <a:gd name="T7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5">
                  <a:moveTo>
                    <a:pt x="17" y="1"/>
                  </a:moveTo>
                  <a:cubicBezTo>
                    <a:pt x="23" y="0"/>
                    <a:pt x="43" y="35"/>
                    <a:pt x="43" y="35"/>
                  </a:cubicBezTo>
                  <a:cubicBezTo>
                    <a:pt x="43" y="35"/>
                    <a:pt x="7" y="55"/>
                    <a:pt x="5" y="49"/>
                  </a:cubicBezTo>
                  <a:cubicBezTo>
                    <a:pt x="0" y="28"/>
                    <a:pt x="10" y="2"/>
                    <a:pt x="17" y="1"/>
                  </a:cubicBezTo>
                  <a:close/>
                </a:path>
              </a:pathLst>
            </a:custGeom>
            <a:solidFill>
              <a:srgbClr val="E76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5" name="Freeform 377"/>
            <p:cNvSpPr/>
            <p:nvPr/>
          </p:nvSpPr>
          <p:spPr bwMode="auto">
            <a:xfrm>
              <a:off x="5718176" y="3328988"/>
              <a:ext cx="123825" cy="153988"/>
            </a:xfrm>
            <a:custGeom>
              <a:avLst/>
              <a:gdLst>
                <a:gd name="T0" fmla="*/ 17 w 44"/>
                <a:gd name="T1" fmla="*/ 1 h 55"/>
                <a:gd name="T2" fmla="*/ 44 w 44"/>
                <a:gd name="T3" fmla="*/ 35 h 55"/>
                <a:gd name="T4" fmla="*/ 6 w 44"/>
                <a:gd name="T5" fmla="*/ 49 h 55"/>
                <a:gd name="T6" fmla="*/ 17 w 44"/>
                <a:gd name="T7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55">
                  <a:moveTo>
                    <a:pt x="17" y="1"/>
                  </a:moveTo>
                  <a:cubicBezTo>
                    <a:pt x="23" y="0"/>
                    <a:pt x="44" y="35"/>
                    <a:pt x="44" y="35"/>
                  </a:cubicBezTo>
                  <a:cubicBezTo>
                    <a:pt x="44" y="35"/>
                    <a:pt x="7" y="55"/>
                    <a:pt x="6" y="49"/>
                  </a:cubicBezTo>
                  <a:cubicBezTo>
                    <a:pt x="0" y="29"/>
                    <a:pt x="11" y="2"/>
                    <a:pt x="17" y="1"/>
                  </a:cubicBezTo>
                  <a:close/>
                </a:path>
              </a:pathLst>
            </a:custGeom>
            <a:solidFill>
              <a:srgbClr val="F6B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6" name="Freeform 378"/>
            <p:cNvSpPr/>
            <p:nvPr/>
          </p:nvSpPr>
          <p:spPr bwMode="auto">
            <a:xfrm>
              <a:off x="4416426" y="5400675"/>
              <a:ext cx="1357313" cy="1054100"/>
            </a:xfrm>
            <a:custGeom>
              <a:avLst/>
              <a:gdLst>
                <a:gd name="T0" fmla="*/ 382 w 485"/>
                <a:gd name="T1" fmla="*/ 54 h 376"/>
                <a:gd name="T2" fmla="*/ 382 w 485"/>
                <a:gd name="T3" fmla="*/ 54 h 376"/>
                <a:gd name="T4" fmla="*/ 428 w 485"/>
                <a:gd name="T5" fmla="*/ 0 h 376"/>
                <a:gd name="T6" fmla="*/ 429 w 485"/>
                <a:gd name="T7" fmla="*/ 0 h 376"/>
                <a:gd name="T8" fmla="*/ 485 w 485"/>
                <a:gd name="T9" fmla="*/ 68 h 376"/>
                <a:gd name="T10" fmla="*/ 241 w 485"/>
                <a:gd name="T11" fmla="*/ 101 h 376"/>
                <a:gd name="T12" fmla="*/ 171 w 485"/>
                <a:gd name="T13" fmla="*/ 113 h 376"/>
                <a:gd name="T14" fmla="*/ 90 w 485"/>
                <a:gd name="T15" fmla="*/ 374 h 376"/>
                <a:gd name="T16" fmla="*/ 90 w 485"/>
                <a:gd name="T17" fmla="*/ 376 h 376"/>
                <a:gd name="T18" fmla="*/ 89 w 485"/>
                <a:gd name="T19" fmla="*/ 376 h 376"/>
                <a:gd name="T20" fmla="*/ 49 w 485"/>
                <a:gd name="T21" fmla="*/ 339 h 376"/>
                <a:gd name="T22" fmla="*/ 0 w 485"/>
                <a:gd name="T23" fmla="*/ 316 h 376"/>
                <a:gd name="T24" fmla="*/ 30 w 485"/>
                <a:gd name="T25" fmla="*/ 78 h 376"/>
                <a:gd name="T26" fmla="*/ 30 w 485"/>
                <a:gd name="T27" fmla="*/ 77 h 376"/>
                <a:gd name="T28" fmla="*/ 368 w 485"/>
                <a:gd name="T29" fmla="*/ 14 h 376"/>
                <a:gd name="T30" fmla="*/ 382 w 485"/>
                <a:gd name="T31" fmla="*/ 5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5" h="376">
                  <a:moveTo>
                    <a:pt x="382" y="54"/>
                  </a:move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411" y="27"/>
                    <a:pt x="428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9" y="0"/>
                    <a:pt x="479" y="23"/>
                    <a:pt x="485" y="68"/>
                  </a:cubicBezTo>
                  <a:cubicBezTo>
                    <a:pt x="408" y="268"/>
                    <a:pt x="241" y="101"/>
                    <a:pt x="241" y="101"/>
                  </a:cubicBezTo>
                  <a:cubicBezTo>
                    <a:pt x="218" y="112"/>
                    <a:pt x="192" y="113"/>
                    <a:pt x="171" y="113"/>
                  </a:cubicBezTo>
                  <a:cubicBezTo>
                    <a:pt x="162" y="142"/>
                    <a:pt x="100" y="334"/>
                    <a:pt x="90" y="374"/>
                  </a:cubicBezTo>
                  <a:cubicBezTo>
                    <a:pt x="90" y="374"/>
                    <a:pt x="90" y="375"/>
                    <a:pt x="90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89" y="376"/>
                    <a:pt x="79" y="357"/>
                    <a:pt x="49" y="339"/>
                  </a:cubicBezTo>
                  <a:cubicBezTo>
                    <a:pt x="41" y="334"/>
                    <a:pt x="22" y="323"/>
                    <a:pt x="0" y="316"/>
                  </a:cubicBezTo>
                  <a:cubicBezTo>
                    <a:pt x="1" y="279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86" y="82"/>
                    <a:pt x="256" y="88"/>
                    <a:pt x="368" y="14"/>
                  </a:cubicBezTo>
                  <a:cubicBezTo>
                    <a:pt x="368" y="18"/>
                    <a:pt x="369" y="37"/>
                    <a:pt x="382" y="54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7" name="Freeform 379"/>
            <p:cNvSpPr>
              <a:spLocks noEditPoints="1"/>
            </p:cNvSpPr>
            <p:nvPr/>
          </p:nvSpPr>
          <p:spPr bwMode="auto">
            <a:xfrm>
              <a:off x="4497388" y="5619750"/>
              <a:ext cx="3175" cy="19050"/>
            </a:xfrm>
            <a:custGeom>
              <a:avLst/>
              <a:gdLst>
                <a:gd name="T0" fmla="*/ 1 w 1"/>
                <a:gd name="T1" fmla="*/ 0 h 7"/>
                <a:gd name="T2" fmla="*/ 0 w 1"/>
                <a:gd name="T3" fmla="*/ 7 h 7"/>
                <a:gd name="T4" fmla="*/ 1 w 1"/>
                <a:gd name="T5" fmla="*/ 0 h 7"/>
                <a:gd name="T6" fmla="*/ 1 w 1"/>
                <a:gd name="T7" fmla="*/ 0 h 7"/>
                <a:gd name="T8" fmla="*/ 1 w 1"/>
                <a:gd name="T9" fmla="*/ 0 h 7"/>
                <a:gd name="T10" fmla="*/ 1 w 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cubicBezTo>
                    <a:pt x="1" y="0"/>
                    <a:pt x="0" y="2"/>
                    <a:pt x="0" y="7"/>
                  </a:cubicBezTo>
                  <a:cubicBezTo>
                    <a:pt x="0" y="2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8" name="Freeform 380"/>
            <p:cNvSpPr/>
            <p:nvPr/>
          </p:nvSpPr>
          <p:spPr bwMode="auto">
            <a:xfrm>
              <a:off x="4497388" y="5513388"/>
              <a:ext cx="809625" cy="139700"/>
            </a:xfrm>
            <a:custGeom>
              <a:avLst/>
              <a:gdLst>
                <a:gd name="T0" fmla="*/ 289 w 289"/>
                <a:gd name="T1" fmla="*/ 0 h 50"/>
                <a:gd name="T2" fmla="*/ 65 w 289"/>
                <a:gd name="T3" fmla="*/ 40 h 50"/>
                <a:gd name="T4" fmla="*/ 65 w 289"/>
                <a:gd name="T5" fmla="*/ 40 h 50"/>
                <a:gd name="T6" fmla="*/ 65 w 289"/>
                <a:gd name="T7" fmla="*/ 40 h 50"/>
                <a:gd name="T8" fmla="*/ 65 w 289"/>
                <a:gd name="T9" fmla="*/ 40 h 50"/>
                <a:gd name="T10" fmla="*/ 65 w 289"/>
                <a:gd name="T11" fmla="*/ 40 h 50"/>
                <a:gd name="T12" fmla="*/ 1 w 289"/>
                <a:gd name="T13" fmla="*/ 37 h 50"/>
                <a:gd name="T14" fmla="*/ 1 w 289"/>
                <a:gd name="T15" fmla="*/ 37 h 50"/>
                <a:gd name="T16" fmla="*/ 1 w 289"/>
                <a:gd name="T17" fmla="*/ 38 h 50"/>
                <a:gd name="T18" fmla="*/ 1 w 289"/>
                <a:gd name="T19" fmla="*/ 38 h 50"/>
                <a:gd name="T20" fmla="*/ 1 w 289"/>
                <a:gd name="T21" fmla="*/ 38 h 50"/>
                <a:gd name="T22" fmla="*/ 1 w 289"/>
                <a:gd name="T23" fmla="*/ 38 h 50"/>
                <a:gd name="T24" fmla="*/ 1 w 289"/>
                <a:gd name="T25" fmla="*/ 38 h 50"/>
                <a:gd name="T26" fmla="*/ 0 w 289"/>
                <a:gd name="T27" fmla="*/ 45 h 50"/>
                <a:gd name="T28" fmla="*/ 0 w 289"/>
                <a:gd name="T29" fmla="*/ 45 h 50"/>
                <a:gd name="T30" fmla="*/ 72 w 289"/>
                <a:gd name="T31" fmla="*/ 50 h 50"/>
                <a:gd name="T32" fmla="*/ 289 w 289"/>
                <a:gd name="T3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9" h="50">
                  <a:moveTo>
                    <a:pt x="289" y="0"/>
                  </a:moveTo>
                  <a:cubicBezTo>
                    <a:pt x="214" y="32"/>
                    <a:pt x="128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38" y="40"/>
                    <a:pt x="16" y="38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0" y="40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4" y="48"/>
                    <a:pt x="48" y="50"/>
                    <a:pt x="72" y="50"/>
                  </a:cubicBezTo>
                  <a:cubicBezTo>
                    <a:pt x="147" y="50"/>
                    <a:pt x="222" y="35"/>
                    <a:pt x="289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9" name="Freeform 381"/>
            <p:cNvSpPr/>
            <p:nvPr/>
          </p:nvSpPr>
          <p:spPr bwMode="auto">
            <a:xfrm>
              <a:off x="4416426" y="5400675"/>
              <a:ext cx="1357313" cy="1054100"/>
            </a:xfrm>
            <a:custGeom>
              <a:avLst/>
              <a:gdLst>
                <a:gd name="T0" fmla="*/ 429 w 485"/>
                <a:gd name="T1" fmla="*/ 0 h 376"/>
                <a:gd name="T2" fmla="*/ 428 w 485"/>
                <a:gd name="T3" fmla="*/ 0 h 376"/>
                <a:gd name="T4" fmla="*/ 382 w 485"/>
                <a:gd name="T5" fmla="*/ 54 h 376"/>
                <a:gd name="T6" fmla="*/ 382 w 485"/>
                <a:gd name="T7" fmla="*/ 54 h 376"/>
                <a:gd name="T8" fmla="*/ 368 w 485"/>
                <a:gd name="T9" fmla="*/ 14 h 376"/>
                <a:gd name="T10" fmla="*/ 318 w 485"/>
                <a:gd name="T11" fmla="*/ 40 h 376"/>
                <a:gd name="T12" fmla="*/ 29 w 485"/>
                <a:gd name="T13" fmla="*/ 85 h 376"/>
                <a:gd name="T14" fmla="*/ 0 w 485"/>
                <a:gd name="T15" fmla="*/ 316 h 376"/>
                <a:gd name="T16" fmla="*/ 49 w 485"/>
                <a:gd name="T17" fmla="*/ 339 h 376"/>
                <a:gd name="T18" fmla="*/ 89 w 485"/>
                <a:gd name="T19" fmla="*/ 376 h 376"/>
                <a:gd name="T20" fmla="*/ 90 w 485"/>
                <a:gd name="T21" fmla="*/ 376 h 376"/>
                <a:gd name="T22" fmla="*/ 90 w 485"/>
                <a:gd name="T23" fmla="*/ 374 h 376"/>
                <a:gd name="T24" fmla="*/ 171 w 485"/>
                <a:gd name="T25" fmla="*/ 113 h 376"/>
                <a:gd name="T26" fmla="*/ 241 w 485"/>
                <a:gd name="T27" fmla="*/ 101 h 376"/>
                <a:gd name="T28" fmla="*/ 485 w 485"/>
                <a:gd name="T29" fmla="*/ 68 h 376"/>
                <a:gd name="T30" fmla="*/ 429 w 485"/>
                <a:gd name="T3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5" h="376">
                  <a:moveTo>
                    <a:pt x="429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11" y="27"/>
                    <a:pt x="382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69" y="37"/>
                    <a:pt x="368" y="18"/>
                    <a:pt x="368" y="14"/>
                  </a:cubicBezTo>
                  <a:cubicBezTo>
                    <a:pt x="352" y="24"/>
                    <a:pt x="336" y="33"/>
                    <a:pt x="318" y="40"/>
                  </a:cubicBezTo>
                  <a:cubicBezTo>
                    <a:pt x="230" y="86"/>
                    <a:pt x="127" y="97"/>
                    <a:pt x="29" y="85"/>
                  </a:cubicBezTo>
                  <a:cubicBezTo>
                    <a:pt x="23" y="122"/>
                    <a:pt x="1" y="283"/>
                    <a:pt x="0" y="316"/>
                  </a:cubicBezTo>
                  <a:cubicBezTo>
                    <a:pt x="22" y="323"/>
                    <a:pt x="41" y="334"/>
                    <a:pt x="49" y="339"/>
                  </a:cubicBezTo>
                  <a:cubicBezTo>
                    <a:pt x="79" y="357"/>
                    <a:pt x="89" y="376"/>
                    <a:pt x="89" y="376"/>
                  </a:cubicBezTo>
                  <a:cubicBezTo>
                    <a:pt x="90" y="376"/>
                    <a:pt x="90" y="376"/>
                    <a:pt x="90" y="376"/>
                  </a:cubicBezTo>
                  <a:cubicBezTo>
                    <a:pt x="90" y="375"/>
                    <a:pt x="90" y="374"/>
                    <a:pt x="90" y="374"/>
                  </a:cubicBezTo>
                  <a:cubicBezTo>
                    <a:pt x="100" y="334"/>
                    <a:pt x="162" y="142"/>
                    <a:pt x="171" y="113"/>
                  </a:cubicBezTo>
                  <a:cubicBezTo>
                    <a:pt x="192" y="113"/>
                    <a:pt x="218" y="112"/>
                    <a:pt x="241" y="101"/>
                  </a:cubicBezTo>
                  <a:cubicBezTo>
                    <a:pt x="241" y="101"/>
                    <a:pt x="408" y="268"/>
                    <a:pt x="485" y="68"/>
                  </a:cubicBezTo>
                  <a:cubicBezTo>
                    <a:pt x="479" y="23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0" name="Freeform 382"/>
            <p:cNvSpPr>
              <a:spLocks noEditPoints="1"/>
            </p:cNvSpPr>
            <p:nvPr/>
          </p:nvSpPr>
          <p:spPr bwMode="auto">
            <a:xfrm>
              <a:off x="4013201" y="3706813"/>
              <a:ext cx="1806575" cy="1939925"/>
            </a:xfrm>
            <a:custGeom>
              <a:avLst/>
              <a:gdLst>
                <a:gd name="T0" fmla="*/ 157 w 645"/>
                <a:gd name="T1" fmla="*/ 426 h 692"/>
                <a:gd name="T2" fmla="*/ 157 w 645"/>
                <a:gd name="T3" fmla="*/ 427 h 692"/>
                <a:gd name="T4" fmla="*/ 220 w 645"/>
                <a:gd name="T5" fmla="*/ 494 h 692"/>
                <a:gd name="T6" fmla="*/ 247 w 645"/>
                <a:gd name="T7" fmla="*/ 467 h 692"/>
                <a:gd name="T8" fmla="*/ 249 w 645"/>
                <a:gd name="T9" fmla="*/ 427 h 692"/>
                <a:gd name="T10" fmla="*/ 254 w 645"/>
                <a:gd name="T11" fmla="*/ 401 h 692"/>
                <a:gd name="T12" fmla="*/ 232 w 645"/>
                <a:gd name="T13" fmla="*/ 403 h 692"/>
                <a:gd name="T14" fmla="*/ 230 w 645"/>
                <a:gd name="T15" fmla="*/ 379 h 692"/>
                <a:gd name="T16" fmla="*/ 199 w 645"/>
                <a:gd name="T17" fmla="*/ 394 h 692"/>
                <a:gd name="T18" fmla="*/ 187 w 645"/>
                <a:gd name="T19" fmla="*/ 386 h 692"/>
                <a:gd name="T20" fmla="*/ 159 w 645"/>
                <a:gd name="T21" fmla="*/ 425 h 692"/>
                <a:gd name="T22" fmla="*/ 157 w 645"/>
                <a:gd name="T23" fmla="*/ 426 h 692"/>
                <a:gd name="T24" fmla="*/ 418 w 645"/>
                <a:gd name="T25" fmla="*/ 330 h 692"/>
                <a:gd name="T26" fmla="*/ 542 w 645"/>
                <a:gd name="T27" fmla="*/ 594 h 692"/>
                <a:gd name="T28" fmla="*/ 512 w 645"/>
                <a:gd name="T29" fmla="*/ 618 h 692"/>
                <a:gd name="T30" fmla="*/ 174 w 645"/>
                <a:gd name="T31" fmla="*/ 681 h 692"/>
                <a:gd name="T32" fmla="*/ 155 w 645"/>
                <a:gd name="T33" fmla="*/ 679 h 692"/>
                <a:gd name="T34" fmla="*/ 148 w 645"/>
                <a:gd name="T35" fmla="*/ 536 h 692"/>
                <a:gd name="T36" fmla="*/ 74 w 645"/>
                <a:gd name="T37" fmla="*/ 538 h 692"/>
                <a:gd name="T38" fmla="*/ 49 w 645"/>
                <a:gd name="T39" fmla="*/ 402 h 692"/>
                <a:gd name="T40" fmla="*/ 123 w 645"/>
                <a:gd name="T41" fmla="*/ 299 h 692"/>
                <a:gd name="T42" fmla="*/ 138 w 645"/>
                <a:gd name="T43" fmla="*/ 300 h 692"/>
                <a:gd name="T44" fmla="*/ 160 w 645"/>
                <a:gd name="T45" fmla="*/ 299 h 692"/>
                <a:gd name="T46" fmla="*/ 192 w 645"/>
                <a:gd name="T47" fmla="*/ 301 h 692"/>
                <a:gd name="T48" fmla="*/ 212 w 645"/>
                <a:gd name="T49" fmla="*/ 300 h 692"/>
                <a:gd name="T50" fmla="*/ 275 w 645"/>
                <a:gd name="T51" fmla="*/ 311 h 692"/>
                <a:gd name="T52" fmla="*/ 298 w 645"/>
                <a:gd name="T53" fmla="*/ 266 h 692"/>
                <a:gd name="T54" fmla="*/ 356 w 645"/>
                <a:gd name="T55" fmla="*/ 208 h 692"/>
                <a:gd name="T56" fmla="*/ 573 w 645"/>
                <a:gd name="T57" fmla="*/ 0 h 692"/>
                <a:gd name="T58" fmla="*/ 645 w 645"/>
                <a:gd name="T59" fmla="*/ 61 h 692"/>
                <a:gd name="T60" fmla="*/ 418 w 645"/>
                <a:gd name="T61" fmla="*/ 33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5" h="692">
                  <a:moveTo>
                    <a:pt x="157" y="426"/>
                  </a:moveTo>
                  <a:cubicBezTo>
                    <a:pt x="157" y="427"/>
                    <a:pt x="157" y="427"/>
                    <a:pt x="157" y="427"/>
                  </a:cubicBezTo>
                  <a:cubicBezTo>
                    <a:pt x="157" y="427"/>
                    <a:pt x="176" y="478"/>
                    <a:pt x="220" y="494"/>
                  </a:cubicBezTo>
                  <a:cubicBezTo>
                    <a:pt x="232" y="483"/>
                    <a:pt x="242" y="474"/>
                    <a:pt x="247" y="467"/>
                  </a:cubicBezTo>
                  <a:cubicBezTo>
                    <a:pt x="265" y="444"/>
                    <a:pt x="263" y="422"/>
                    <a:pt x="249" y="427"/>
                  </a:cubicBezTo>
                  <a:cubicBezTo>
                    <a:pt x="249" y="427"/>
                    <a:pt x="263" y="411"/>
                    <a:pt x="254" y="401"/>
                  </a:cubicBezTo>
                  <a:cubicBezTo>
                    <a:pt x="246" y="391"/>
                    <a:pt x="232" y="403"/>
                    <a:pt x="232" y="403"/>
                  </a:cubicBezTo>
                  <a:cubicBezTo>
                    <a:pt x="232" y="403"/>
                    <a:pt x="239" y="386"/>
                    <a:pt x="230" y="379"/>
                  </a:cubicBezTo>
                  <a:cubicBezTo>
                    <a:pt x="221" y="373"/>
                    <a:pt x="199" y="394"/>
                    <a:pt x="199" y="394"/>
                  </a:cubicBezTo>
                  <a:cubicBezTo>
                    <a:pt x="199" y="394"/>
                    <a:pt x="197" y="386"/>
                    <a:pt x="187" y="386"/>
                  </a:cubicBezTo>
                  <a:cubicBezTo>
                    <a:pt x="174" y="386"/>
                    <a:pt x="159" y="425"/>
                    <a:pt x="159" y="425"/>
                  </a:cubicBezTo>
                  <a:cubicBezTo>
                    <a:pt x="159" y="425"/>
                    <a:pt x="158" y="425"/>
                    <a:pt x="157" y="426"/>
                  </a:cubicBezTo>
                  <a:moveTo>
                    <a:pt x="418" y="330"/>
                  </a:moveTo>
                  <a:cubicBezTo>
                    <a:pt x="458" y="450"/>
                    <a:pt x="542" y="594"/>
                    <a:pt x="542" y="594"/>
                  </a:cubicBezTo>
                  <a:cubicBezTo>
                    <a:pt x="533" y="603"/>
                    <a:pt x="523" y="611"/>
                    <a:pt x="512" y="618"/>
                  </a:cubicBezTo>
                  <a:cubicBezTo>
                    <a:pt x="400" y="692"/>
                    <a:pt x="230" y="686"/>
                    <a:pt x="174" y="681"/>
                  </a:cubicBezTo>
                  <a:cubicBezTo>
                    <a:pt x="162" y="680"/>
                    <a:pt x="155" y="679"/>
                    <a:pt x="155" y="679"/>
                  </a:cubicBezTo>
                  <a:cubicBezTo>
                    <a:pt x="150" y="635"/>
                    <a:pt x="148" y="584"/>
                    <a:pt x="148" y="536"/>
                  </a:cubicBezTo>
                  <a:cubicBezTo>
                    <a:pt x="124" y="544"/>
                    <a:pt x="99" y="547"/>
                    <a:pt x="74" y="538"/>
                  </a:cubicBezTo>
                  <a:cubicBezTo>
                    <a:pt x="0" y="511"/>
                    <a:pt x="27" y="448"/>
                    <a:pt x="49" y="402"/>
                  </a:cubicBezTo>
                  <a:cubicBezTo>
                    <a:pt x="71" y="355"/>
                    <a:pt x="101" y="301"/>
                    <a:pt x="123" y="299"/>
                  </a:cubicBezTo>
                  <a:cubicBezTo>
                    <a:pt x="128" y="299"/>
                    <a:pt x="133" y="299"/>
                    <a:pt x="138" y="300"/>
                  </a:cubicBezTo>
                  <a:cubicBezTo>
                    <a:pt x="160" y="299"/>
                    <a:pt x="160" y="299"/>
                    <a:pt x="160" y="299"/>
                  </a:cubicBezTo>
                  <a:cubicBezTo>
                    <a:pt x="174" y="303"/>
                    <a:pt x="181" y="302"/>
                    <a:pt x="192" y="301"/>
                  </a:cubicBezTo>
                  <a:cubicBezTo>
                    <a:pt x="197" y="301"/>
                    <a:pt x="203" y="300"/>
                    <a:pt x="212" y="300"/>
                  </a:cubicBezTo>
                  <a:cubicBezTo>
                    <a:pt x="215" y="303"/>
                    <a:pt x="240" y="327"/>
                    <a:pt x="275" y="311"/>
                  </a:cubicBezTo>
                  <a:cubicBezTo>
                    <a:pt x="304" y="298"/>
                    <a:pt x="299" y="271"/>
                    <a:pt x="298" y="266"/>
                  </a:cubicBezTo>
                  <a:cubicBezTo>
                    <a:pt x="326" y="248"/>
                    <a:pt x="345" y="228"/>
                    <a:pt x="356" y="208"/>
                  </a:cubicBezTo>
                  <a:cubicBezTo>
                    <a:pt x="379" y="195"/>
                    <a:pt x="502" y="125"/>
                    <a:pt x="573" y="0"/>
                  </a:cubicBezTo>
                  <a:cubicBezTo>
                    <a:pt x="573" y="0"/>
                    <a:pt x="589" y="45"/>
                    <a:pt x="645" y="61"/>
                  </a:cubicBezTo>
                  <a:cubicBezTo>
                    <a:pt x="645" y="61"/>
                    <a:pt x="550" y="247"/>
                    <a:pt x="418" y="330"/>
                  </a:cubicBezTo>
                </a:path>
              </a:pathLst>
            </a:custGeom>
            <a:solidFill>
              <a:srgbClr val="46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1" name="Freeform 383"/>
            <p:cNvSpPr/>
            <p:nvPr/>
          </p:nvSpPr>
          <p:spPr bwMode="auto">
            <a:xfrm>
              <a:off x="4240213" y="4713288"/>
              <a:ext cx="209550" cy="288925"/>
            </a:xfrm>
            <a:custGeom>
              <a:avLst/>
              <a:gdLst>
                <a:gd name="T0" fmla="*/ 75 w 75"/>
                <a:gd name="T1" fmla="*/ 0 h 103"/>
                <a:gd name="T2" fmla="*/ 73 w 75"/>
                <a:gd name="T3" fmla="*/ 9 h 103"/>
                <a:gd name="T4" fmla="*/ 0 w 75"/>
                <a:gd name="T5" fmla="*/ 103 h 103"/>
                <a:gd name="T6" fmla="*/ 2 w 75"/>
                <a:gd name="T7" fmla="*/ 103 h 103"/>
                <a:gd name="T8" fmla="*/ 72 w 75"/>
                <a:gd name="T9" fmla="*/ 72 h 103"/>
                <a:gd name="T10" fmla="*/ 72 w 75"/>
                <a:gd name="T11" fmla="*/ 72 h 103"/>
                <a:gd name="T12" fmla="*/ 72 w 75"/>
                <a:gd name="T13" fmla="*/ 72 h 103"/>
                <a:gd name="T14" fmla="*/ 72 w 75"/>
                <a:gd name="T15" fmla="*/ 72 h 103"/>
                <a:gd name="T16" fmla="*/ 72 w 75"/>
                <a:gd name="T17" fmla="*/ 72 h 103"/>
                <a:gd name="T18" fmla="*/ 72 w 75"/>
                <a:gd name="T19" fmla="*/ 72 h 103"/>
                <a:gd name="T20" fmla="*/ 72 w 75"/>
                <a:gd name="T21" fmla="*/ 72 h 103"/>
                <a:gd name="T22" fmla="*/ 72 w 75"/>
                <a:gd name="T23" fmla="*/ 72 h 103"/>
                <a:gd name="T24" fmla="*/ 75 w 75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3">
                  <a:moveTo>
                    <a:pt x="75" y="0"/>
                  </a:moveTo>
                  <a:cubicBezTo>
                    <a:pt x="75" y="3"/>
                    <a:pt x="74" y="6"/>
                    <a:pt x="73" y="9"/>
                  </a:cubicBezTo>
                  <a:cubicBezTo>
                    <a:pt x="63" y="48"/>
                    <a:pt x="37" y="78"/>
                    <a:pt x="0" y="103"/>
                  </a:cubicBezTo>
                  <a:cubicBezTo>
                    <a:pt x="0" y="103"/>
                    <a:pt x="1" y="103"/>
                    <a:pt x="2" y="103"/>
                  </a:cubicBezTo>
                  <a:cubicBezTo>
                    <a:pt x="29" y="102"/>
                    <a:pt x="52" y="89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5" y="47"/>
                    <a:pt x="75" y="25"/>
                    <a:pt x="75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2" name="Freeform 384"/>
            <p:cNvSpPr>
              <a:spLocks noEditPoints="1"/>
            </p:cNvSpPr>
            <p:nvPr/>
          </p:nvSpPr>
          <p:spPr bwMode="auto">
            <a:xfrm>
              <a:off x="4013201" y="3706813"/>
              <a:ext cx="1806575" cy="1939925"/>
            </a:xfrm>
            <a:custGeom>
              <a:avLst/>
              <a:gdLst>
                <a:gd name="T0" fmla="*/ 645 w 645"/>
                <a:gd name="T1" fmla="*/ 61 h 692"/>
                <a:gd name="T2" fmla="*/ 573 w 645"/>
                <a:gd name="T3" fmla="*/ 0 h 692"/>
                <a:gd name="T4" fmla="*/ 356 w 645"/>
                <a:gd name="T5" fmla="*/ 208 h 692"/>
                <a:gd name="T6" fmla="*/ 298 w 645"/>
                <a:gd name="T7" fmla="*/ 266 h 692"/>
                <a:gd name="T8" fmla="*/ 275 w 645"/>
                <a:gd name="T9" fmla="*/ 311 h 692"/>
                <a:gd name="T10" fmla="*/ 212 w 645"/>
                <a:gd name="T11" fmla="*/ 300 h 692"/>
                <a:gd name="T12" fmla="*/ 192 w 645"/>
                <a:gd name="T13" fmla="*/ 301 h 692"/>
                <a:gd name="T14" fmla="*/ 160 w 645"/>
                <a:gd name="T15" fmla="*/ 299 h 692"/>
                <a:gd name="T16" fmla="*/ 138 w 645"/>
                <a:gd name="T17" fmla="*/ 300 h 692"/>
                <a:gd name="T18" fmla="*/ 123 w 645"/>
                <a:gd name="T19" fmla="*/ 299 h 692"/>
                <a:gd name="T20" fmla="*/ 49 w 645"/>
                <a:gd name="T21" fmla="*/ 402 h 692"/>
                <a:gd name="T22" fmla="*/ 74 w 645"/>
                <a:gd name="T23" fmla="*/ 538 h 692"/>
                <a:gd name="T24" fmla="*/ 148 w 645"/>
                <a:gd name="T25" fmla="*/ 536 h 692"/>
                <a:gd name="T26" fmla="*/ 155 w 645"/>
                <a:gd name="T27" fmla="*/ 679 h 692"/>
                <a:gd name="T28" fmla="*/ 174 w 645"/>
                <a:gd name="T29" fmla="*/ 681 h 692"/>
                <a:gd name="T30" fmla="*/ 512 w 645"/>
                <a:gd name="T31" fmla="*/ 618 h 692"/>
                <a:gd name="T32" fmla="*/ 542 w 645"/>
                <a:gd name="T33" fmla="*/ 594 h 692"/>
                <a:gd name="T34" fmla="*/ 418 w 645"/>
                <a:gd name="T35" fmla="*/ 330 h 692"/>
                <a:gd name="T36" fmla="*/ 645 w 645"/>
                <a:gd name="T37" fmla="*/ 61 h 692"/>
                <a:gd name="T38" fmla="*/ 247 w 645"/>
                <a:gd name="T39" fmla="*/ 467 h 692"/>
                <a:gd name="T40" fmla="*/ 220 w 645"/>
                <a:gd name="T41" fmla="*/ 494 h 692"/>
                <a:gd name="T42" fmla="*/ 158 w 645"/>
                <a:gd name="T43" fmla="*/ 428 h 692"/>
                <a:gd name="T44" fmla="*/ 153 w 645"/>
                <a:gd name="T45" fmla="*/ 431 h 692"/>
                <a:gd name="T46" fmla="*/ 152 w 645"/>
                <a:gd name="T47" fmla="*/ 439 h 692"/>
                <a:gd name="T48" fmla="*/ 153 w 645"/>
                <a:gd name="T49" fmla="*/ 431 h 692"/>
                <a:gd name="T50" fmla="*/ 78 w 645"/>
                <a:gd name="T51" fmla="*/ 461 h 692"/>
                <a:gd name="T52" fmla="*/ 156 w 645"/>
                <a:gd name="T53" fmla="*/ 359 h 692"/>
                <a:gd name="T54" fmla="*/ 153 w 645"/>
                <a:gd name="T55" fmla="*/ 431 h 692"/>
                <a:gd name="T56" fmla="*/ 158 w 645"/>
                <a:gd name="T57" fmla="*/ 428 h 692"/>
                <a:gd name="T58" fmla="*/ 157 w 645"/>
                <a:gd name="T59" fmla="*/ 427 h 692"/>
                <a:gd name="T60" fmla="*/ 157 w 645"/>
                <a:gd name="T61" fmla="*/ 426 h 692"/>
                <a:gd name="T62" fmla="*/ 159 w 645"/>
                <a:gd name="T63" fmla="*/ 425 h 692"/>
                <a:gd name="T64" fmla="*/ 187 w 645"/>
                <a:gd name="T65" fmla="*/ 386 h 692"/>
                <a:gd name="T66" fmla="*/ 199 w 645"/>
                <a:gd name="T67" fmla="*/ 394 h 692"/>
                <a:gd name="T68" fmla="*/ 230 w 645"/>
                <a:gd name="T69" fmla="*/ 379 h 692"/>
                <a:gd name="T70" fmla="*/ 232 w 645"/>
                <a:gd name="T71" fmla="*/ 403 h 692"/>
                <a:gd name="T72" fmla="*/ 254 w 645"/>
                <a:gd name="T73" fmla="*/ 401 h 692"/>
                <a:gd name="T74" fmla="*/ 249 w 645"/>
                <a:gd name="T75" fmla="*/ 427 h 692"/>
                <a:gd name="T76" fmla="*/ 247 w 645"/>
                <a:gd name="T77" fmla="*/ 467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5" h="692">
                  <a:moveTo>
                    <a:pt x="645" y="61"/>
                  </a:moveTo>
                  <a:cubicBezTo>
                    <a:pt x="589" y="45"/>
                    <a:pt x="573" y="0"/>
                    <a:pt x="573" y="0"/>
                  </a:cubicBezTo>
                  <a:cubicBezTo>
                    <a:pt x="502" y="125"/>
                    <a:pt x="379" y="195"/>
                    <a:pt x="356" y="208"/>
                  </a:cubicBezTo>
                  <a:cubicBezTo>
                    <a:pt x="345" y="228"/>
                    <a:pt x="326" y="248"/>
                    <a:pt x="298" y="266"/>
                  </a:cubicBezTo>
                  <a:cubicBezTo>
                    <a:pt x="299" y="271"/>
                    <a:pt x="304" y="298"/>
                    <a:pt x="275" y="311"/>
                  </a:cubicBezTo>
                  <a:cubicBezTo>
                    <a:pt x="240" y="327"/>
                    <a:pt x="215" y="303"/>
                    <a:pt x="212" y="300"/>
                  </a:cubicBezTo>
                  <a:cubicBezTo>
                    <a:pt x="203" y="300"/>
                    <a:pt x="197" y="301"/>
                    <a:pt x="192" y="301"/>
                  </a:cubicBezTo>
                  <a:cubicBezTo>
                    <a:pt x="181" y="302"/>
                    <a:pt x="174" y="303"/>
                    <a:pt x="160" y="299"/>
                  </a:cubicBezTo>
                  <a:cubicBezTo>
                    <a:pt x="138" y="300"/>
                    <a:pt x="138" y="300"/>
                    <a:pt x="138" y="300"/>
                  </a:cubicBezTo>
                  <a:cubicBezTo>
                    <a:pt x="133" y="299"/>
                    <a:pt x="128" y="299"/>
                    <a:pt x="123" y="299"/>
                  </a:cubicBezTo>
                  <a:cubicBezTo>
                    <a:pt x="101" y="301"/>
                    <a:pt x="71" y="355"/>
                    <a:pt x="49" y="402"/>
                  </a:cubicBezTo>
                  <a:cubicBezTo>
                    <a:pt x="27" y="448"/>
                    <a:pt x="0" y="511"/>
                    <a:pt x="74" y="538"/>
                  </a:cubicBezTo>
                  <a:cubicBezTo>
                    <a:pt x="99" y="547"/>
                    <a:pt x="124" y="544"/>
                    <a:pt x="148" y="536"/>
                  </a:cubicBezTo>
                  <a:cubicBezTo>
                    <a:pt x="148" y="584"/>
                    <a:pt x="150" y="635"/>
                    <a:pt x="155" y="679"/>
                  </a:cubicBezTo>
                  <a:cubicBezTo>
                    <a:pt x="155" y="679"/>
                    <a:pt x="162" y="680"/>
                    <a:pt x="174" y="681"/>
                  </a:cubicBezTo>
                  <a:cubicBezTo>
                    <a:pt x="230" y="686"/>
                    <a:pt x="400" y="692"/>
                    <a:pt x="512" y="618"/>
                  </a:cubicBezTo>
                  <a:cubicBezTo>
                    <a:pt x="523" y="611"/>
                    <a:pt x="533" y="603"/>
                    <a:pt x="542" y="594"/>
                  </a:cubicBezTo>
                  <a:cubicBezTo>
                    <a:pt x="542" y="594"/>
                    <a:pt x="458" y="450"/>
                    <a:pt x="418" y="330"/>
                  </a:cubicBezTo>
                  <a:cubicBezTo>
                    <a:pt x="550" y="247"/>
                    <a:pt x="645" y="61"/>
                    <a:pt x="645" y="61"/>
                  </a:cubicBezTo>
                  <a:moveTo>
                    <a:pt x="247" y="467"/>
                  </a:moveTo>
                  <a:cubicBezTo>
                    <a:pt x="242" y="474"/>
                    <a:pt x="232" y="483"/>
                    <a:pt x="220" y="494"/>
                  </a:cubicBezTo>
                  <a:cubicBezTo>
                    <a:pt x="179" y="479"/>
                    <a:pt x="160" y="434"/>
                    <a:pt x="158" y="428"/>
                  </a:cubicBezTo>
                  <a:cubicBezTo>
                    <a:pt x="156" y="429"/>
                    <a:pt x="155" y="430"/>
                    <a:pt x="153" y="431"/>
                  </a:cubicBezTo>
                  <a:cubicBezTo>
                    <a:pt x="153" y="434"/>
                    <a:pt x="153" y="436"/>
                    <a:pt x="152" y="439"/>
                  </a:cubicBezTo>
                  <a:cubicBezTo>
                    <a:pt x="153" y="436"/>
                    <a:pt x="153" y="434"/>
                    <a:pt x="153" y="431"/>
                  </a:cubicBezTo>
                  <a:cubicBezTo>
                    <a:pt x="132" y="448"/>
                    <a:pt x="103" y="470"/>
                    <a:pt x="78" y="461"/>
                  </a:cubicBezTo>
                  <a:cubicBezTo>
                    <a:pt x="121" y="433"/>
                    <a:pt x="148" y="403"/>
                    <a:pt x="156" y="359"/>
                  </a:cubicBezTo>
                  <a:cubicBezTo>
                    <a:pt x="156" y="384"/>
                    <a:pt x="156" y="406"/>
                    <a:pt x="153" y="431"/>
                  </a:cubicBezTo>
                  <a:cubicBezTo>
                    <a:pt x="155" y="430"/>
                    <a:pt x="156" y="429"/>
                    <a:pt x="158" y="428"/>
                  </a:cubicBezTo>
                  <a:cubicBezTo>
                    <a:pt x="157" y="427"/>
                    <a:pt x="157" y="427"/>
                    <a:pt x="157" y="427"/>
                  </a:cubicBezTo>
                  <a:cubicBezTo>
                    <a:pt x="157" y="426"/>
                    <a:pt x="157" y="426"/>
                    <a:pt x="157" y="426"/>
                  </a:cubicBezTo>
                  <a:cubicBezTo>
                    <a:pt x="158" y="425"/>
                    <a:pt x="159" y="425"/>
                    <a:pt x="159" y="425"/>
                  </a:cubicBezTo>
                  <a:cubicBezTo>
                    <a:pt x="159" y="425"/>
                    <a:pt x="174" y="386"/>
                    <a:pt x="187" y="386"/>
                  </a:cubicBezTo>
                  <a:cubicBezTo>
                    <a:pt x="197" y="386"/>
                    <a:pt x="199" y="394"/>
                    <a:pt x="199" y="394"/>
                  </a:cubicBezTo>
                  <a:cubicBezTo>
                    <a:pt x="199" y="394"/>
                    <a:pt x="221" y="373"/>
                    <a:pt x="230" y="379"/>
                  </a:cubicBezTo>
                  <a:cubicBezTo>
                    <a:pt x="239" y="386"/>
                    <a:pt x="232" y="403"/>
                    <a:pt x="232" y="403"/>
                  </a:cubicBezTo>
                  <a:cubicBezTo>
                    <a:pt x="232" y="403"/>
                    <a:pt x="246" y="391"/>
                    <a:pt x="254" y="401"/>
                  </a:cubicBezTo>
                  <a:cubicBezTo>
                    <a:pt x="263" y="411"/>
                    <a:pt x="249" y="427"/>
                    <a:pt x="249" y="427"/>
                  </a:cubicBezTo>
                  <a:cubicBezTo>
                    <a:pt x="263" y="422"/>
                    <a:pt x="265" y="444"/>
                    <a:pt x="247" y="467"/>
                  </a:cubicBezTo>
                </a:path>
              </a:pathLst>
            </a:custGeom>
            <a:solidFill>
              <a:srgbClr val="46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3" name="Freeform 385"/>
            <p:cNvSpPr/>
            <p:nvPr/>
          </p:nvSpPr>
          <p:spPr bwMode="auto">
            <a:xfrm>
              <a:off x="5205413" y="2144713"/>
              <a:ext cx="471488" cy="658813"/>
            </a:xfrm>
            <a:custGeom>
              <a:avLst/>
              <a:gdLst>
                <a:gd name="T0" fmla="*/ 137 w 168"/>
                <a:gd name="T1" fmla="*/ 56 h 235"/>
                <a:gd name="T2" fmla="*/ 139 w 168"/>
                <a:gd name="T3" fmla="*/ 50 h 235"/>
                <a:gd name="T4" fmla="*/ 145 w 168"/>
                <a:gd name="T5" fmla="*/ 28 h 235"/>
                <a:gd name="T6" fmla="*/ 164 w 168"/>
                <a:gd name="T7" fmla="*/ 0 h 235"/>
                <a:gd name="T8" fmla="*/ 168 w 168"/>
                <a:gd name="T9" fmla="*/ 12 h 235"/>
                <a:gd name="T10" fmla="*/ 135 w 168"/>
                <a:gd name="T11" fmla="*/ 106 h 235"/>
                <a:gd name="T12" fmla="*/ 60 w 168"/>
                <a:gd name="T13" fmla="*/ 163 h 235"/>
                <a:gd name="T14" fmla="*/ 44 w 168"/>
                <a:gd name="T15" fmla="*/ 233 h 235"/>
                <a:gd name="T16" fmla="*/ 0 w 168"/>
                <a:gd name="T17" fmla="*/ 218 h 235"/>
                <a:gd name="T18" fmla="*/ 90 w 168"/>
                <a:gd name="T19" fmla="*/ 108 h 235"/>
                <a:gd name="T20" fmla="*/ 137 w 168"/>
                <a:gd name="T21" fmla="*/ 5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235">
                  <a:moveTo>
                    <a:pt x="137" y="56"/>
                  </a:moveTo>
                  <a:cubicBezTo>
                    <a:pt x="138" y="54"/>
                    <a:pt x="138" y="52"/>
                    <a:pt x="139" y="50"/>
                  </a:cubicBezTo>
                  <a:cubicBezTo>
                    <a:pt x="140" y="42"/>
                    <a:pt x="142" y="34"/>
                    <a:pt x="145" y="28"/>
                  </a:cubicBezTo>
                  <a:cubicBezTo>
                    <a:pt x="153" y="7"/>
                    <a:pt x="164" y="0"/>
                    <a:pt x="164" y="0"/>
                  </a:cubicBezTo>
                  <a:cubicBezTo>
                    <a:pt x="165" y="4"/>
                    <a:pt x="166" y="7"/>
                    <a:pt x="168" y="12"/>
                  </a:cubicBezTo>
                  <a:cubicBezTo>
                    <a:pt x="150" y="30"/>
                    <a:pt x="160" y="76"/>
                    <a:pt x="135" y="106"/>
                  </a:cubicBezTo>
                  <a:cubicBezTo>
                    <a:pt x="114" y="132"/>
                    <a:pt x="80" y="139"/>
                    <a:pt x="60" y="163"/>
                  </a:cubicBezTo>
                  <a:cubicBezTo>
                    <a:pt x="40" y="187"/>
                    <a:pt x="44" y="233"/>
                    <a:pt x="44" y="233"/>
                  </a:cubicBezTo>
                  <a:cubicBezTo>
                    <a:pt x="20" y="235"/>
                    <a:pt x="0" y="218"/>
                    <a:pt x="0" y="218"/>
                  </a:cubicBezTo>
                  <a:cubicBezTo>
                    <a:pt x="7" y="181"/>
                    <a:pt x="42" y="132"/>
                    <a:pt x="90" y="108"/>
                  </a:cubicBezTo>
                  <a:cubicBezTo>
                    <a:pt x="114" y="96"/>
                    <a:pt x="130" y="85"/>
                    <a:pt x="137" y="56"/>
                  </a:cubicBezTo>
                  <a:close/>
                </a:path>
              </a:pathLst>
            </a:custGeom>
            <a:solidFill>
              <a:srgbClr val="008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4" name="Freeform 386"/>
            <p:cNvSpPr/>
            <p:nvPr/>
          </p:nvSpPr>
          <p:spPr bwMode="auto">
            <a:xfrm>
              <a:off x="5084763" y="2114550"/>
              <a:ext cx="581025" cy="330200"/>
            </a:xfrm>
            <a:custGeom>
              <a:avLst/>
              <a:gdLst>
                <a:gd name="T0" fmla="*/ 176 w 207"/>
                <a:gd name="T1" fmla="*/ 48 h 118"/>
                <a:gd name="T2" fmla="*/ 69 w 207"/>
                <a:gd name="T3" fmla="*/ 45 h 118"/>
                <a:gd name="T4" fmla="*/ 30 w 207"/>
                <a:gd name="T5" fmla="*/ 114 h 118"/>
                <a:gd name="T6" fmla="*/ 0 w 207"/>
                <a:gd name="T7" fmla="*/ 107 h 118"/>
                <a:gd name="T8" fmla="*/ 45 w 207"/>
                <a:gd name="T9" fmla="*/ 21 h 118"/>
                <a:gd name="T10" fmla="*/ 153 w 207"/>
                <a:gd name="T11" fmla="*/ 35 h 118"/>
                <a:gd name="T12" fmla="*/ 204 w 207"/>
                <a:gd name="T13" fmla="*/ 6 h 118"/>
                <a:gd name="T14" fmla="*/ 205 w 207"/>
                <a:gd name="T15" fmla="*/ 6 h 118"/>
                <a:gd name="T16" fmla="*/ 207 w 207"/>
                <a:gd name="T17" fmla="*/ 11 h 118"/>
                <a:gd name="T18" fmla="*/ 188 w 207"/>
                <a:gd name="T19" fmla="*/ 39 h 118"/>
                <a:gd name="T20" fmla="*/ 188 w 207"/>
                <a:gd name="T21" fmla="*/ 39 h 118"/>
                <a:gd name="T22" fmla="*/ 176 w 207"/>
                <a:gd name="T23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118">
                  <a:moveTo>
                    <a:pt x="176" y="48"/>
                  </a:moveTo>
                  <a:cubicBezTo>
                    <a:pt x="144" y="63"/>
                    <a:pt x="98" y="35"/>
                    <a:pt x="69" y="45"/>
                  </a:cubicBezTo>
                  <a:cubicBezTo>
                    <a:pt x="36" y="56"/>
                    <a:pt x="37" y="110"/>
                    <a:pt x="30" y="114"/>
                  </a:cubicBezTo>
                  <a:cubicBezTo>
                    <a:pt x="20" y="118"/>
                    <a:pt x="0" y="107"/>
                    <a:pt x="0" y="107"/>
                  </a:cubicBezTo>
                  <a:cubicBezTo>
                    <a:pt x="23" y="77"/>
                    <a:pt x="4" y="46"/>
                    <a:pt x="45" y="21"/>
                  </a:cubicBezTo>
                  <a:cubicBezTo>
                    <a:pt x="79" y="0"/>
                    <a:pt x="118" y="30"/>
                    <a:pt x="153" y="35"/>
                  </a:cubicBezTo>
                  <a:cubicBezTo>
                    <a:pt x="188" y="39"/>
                    <a:pt x="204" y="6"/>
                    <a:pt x="204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5" y="7"/>
                    <a:pt x="206" y="9"/>
                    <a:pt x="207" y="11"/>
                  </a:cubicBezTo>
                  <a:cubicBezTo>
                    <a:pt x="207" y="11"/>
                    <a:pt x="196" y="18"/>
                    <a:pt x="188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4" y="43"/>
                    <a:pt x="180" y="46"/>
                    <a:pt x="176" y="48"/>
                  </a:cubicBezTo>
                  <a:close/>
                </a:path>
              </a:pathLst>
            </a:custGeom>
            <a:solidFill>
              <a:srgbClr val="C61A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5" name="Freeform 387"/>
            <p:cNvSpPr/>
            <p:nvPr/>
          </p:nvSpPr>
          <p:spPr bwMode="auto">
            <a:xfrm>
              <a:off x="5080001" y="2224088"/>
              <a:ext cx="531813" cy="527050"/>
            </a:xfrm>
            <a:custGeom>
              <a:avLst/>
              <a:gdLst>
                <a:gd name="T0" fmla="*/ 190 w 190"/>
                <a:gd name="T1" fmla="*/ 0 h 188"/>
                <a:gd name="T2" fmla="*/ 190 w 190"/>
                <a:gd name="T3" fmla="*/ 0 h 188"/>
                <a:gd name="T4" fmla="*/ 184 w 190"/>
                <a:gd name="T5" fmla="*/ 22 h 188"/>
                <a:gd name="T6" fmla="*/ 182 w 190"/>
                <a:gd name="T7" fmla="*/ 28 h 188"/>
                <a:gd name="T8" fmla="*/ 56 w 190"/>
                <a:gd name="T9" fmla="*/ 128 h 188"/>
                <a:gd name="T10" fmla="*/ 34 w 190"/>
                <a:gd name="T11" fmla="*/ 188 h 188"/>
                <a:gd name="T12" fmla="*/ 4 w 190"/>
                <a:gd name="T13" fmla="*/ 179 h 188"/>
                <a:gd name="T14" fmla="*/ 19 w 190"/>
                <a:gd name="T15" fmla="*/ 128 h 188"/>
                <a:gd name="T16" fmla="*/ 133 w 190"/>
                <a:gd name="T17" fmla="*/ 49 h 188"/>
                <a:gd name="T18" fmla="*/ 178 w 190"/>
                <a:gd name="T19" fmla="*/ 9 h 188"/>
                <a:gd name="T20" fmla="*/ 190 w 190"/>
                <a:gd name="T2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88"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87" y="6"/>
                    <a:pt x="185" y="14"/>
                    <a:pt x="184" y="22"/>
                  </a:cubicBezTo>
                  <a:cubicBezTo>
                    <a:pt x="183" y="24"/>
                    <a:pt x="183" y="26"/>
                    <a:pt x="182" y="28"/>
                  </a:cubicBezTo>
                  <a:cubicBezTo>
                    <a:pt x="155" y="85"/>
                    <a:pt x="92" y="80"/>
                    <a:pt x="56" y="128"/>
                  </a:cubicBezTo>
                  <a:cubicBezTo>
                    <a:pt x="34" y="158"/>
                    <a:pt x="34" y="188"/>
                    <a:pt x="34" y="188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4" y="179"/>
                    <a:pt x="0" y="160"/>
                    <a:pt x="19" y="128"/>
                  </a:cubicBezTo>
                  <a:cubicBezTo>
                    <a:pt x="45" y="84"/>
                    <a:pt x="90" y="62"/>
                    <a:pt x="133" y="49"/>
                  </a:cubicBezTo>
                  <a:cubicBezTo>
                    <a:pt x="174" y="36"/>
                    <a:pt x="178" y="10"/>
                    <a:pt x="178" y="9"/>
                  </a:cubicBezTo>
                  <a:cubicBezTo>
                    <a:pt x="182" y="7"/>
                    <a:pt x="186" y="4"/>
                    <a:pt x="190" y="0"/>
                  </a:cubicBezTo>
                  <a:close/>
                </a:path>
              </a:pathLst>
            </a:custGeom>
            <a:solidFill>
              <a:srgbClr val="E44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6" name="Freeform 388"/>
            <p:cNvSpPr/>
            <p:nvPr/>
          </p:nvSpPr>
          <p:spPr bwMode="auto">
            <a:xfrm>
              <a:off x="3941763" y="3494088"/>
              <a:ext cx="1127125" cy="1068388"/>
            </a:xfrm>
            <a:custGeom>
              <a:avLst/>
              <a:gdLst>
                <a:gd name="T0" fmla="*/ 381 w 402"/>
                <a:gd name="T1" fmla="*/ 284 h 381"/>
                <a:gd name="T2" fmla="*/ 323 w 402"/>
                <a:gd name="T3" fmla="*/ 342 h 381"/>
                <a:gd name="T4" fmla="*/ 272 w 402"/>
                <a:gd name="T5" fmla="*/ 367 h 381"/>
                <a:gd name="T6" fmla="*/ 237 w 402"/>
                <a:gd name="T7" fmla="*/ 376 h 381"/>
                <a:gd name="T8" fmla="*/ 163 w 402"/>
                <a:gd name="T9" fmla="*/ 373 h 381"/>
                <a:gd name="T10" fmla="*/ 72 w 402"/>
                <a:gd name="T11" fmla="*/ 316 h 381"/>
                <a:gd name="T12" fmla="*/ 20 w 402"/>
                <a:gd name="T13" fmla="*/ 323 h 381"/>
                <a:gd name="T14" fmla="*/ 10 w 402"/>
                <a:gd name="T15" fmla="*/ 267 h 381"/>
                <a:gd name="T16" fmla="*/ 20 w 402"/>
                <a:gd name="T17" fmla="*/ 257 h 381"/>
                <a:gd name="T18" fmla="*/ 44 w 402"/>
                <a:gd name="T19" fmla="*/ 254 h 381"/>
                <a:gd name="T20" fmla="*/ 12 w 402"/>
                <a:gd name="T21" fmla="*/ 123 h 381"/>
                <a:gd name="T22" fmla="*/ 141 w 402"/>
                <a:gd name="T23" fmla="*/ 40 h 381"/>
                <a:gd name="T24" fmla="*/ 141 w 402"/>
                <a:gd name="T25" fmla="*/ 40 h 381"/>
                <a:gd name="T26" fmla="*/ 196 w 402"/>
                <a:gd name="T27" fmla="*/ 11 h 381"/>
                <a:gd name="T28" fmla="*/ 254 w 402"/>
                <a:gd name="T29" fmla="*/ 0 h 381"/>
                <a:gd name="T30" fmla="*/ 254 w 402"/>
                <a:gd name="T31" fmla="*/ 1 h 381"/>
                <a:gd name="T32" fmla="*/ 289 w 402"/>
                <a:gd name="T33" fmla="*/ 0 h 381"/>
                <a:gd name="T34" fmla="*/ 289 w 402"/>
                <a:gd name="T35" fmla="*/ 1 h 381"/>
                <a:gd name="T36" fmla="*/ 382 w 402"/>
                <a:gd name="T37" fmla="*/ 180 h 381"/>
                <a:gd name="T38" fmla="*/ 381 w 402"/>
                <a:gd name="T39" fmla="*/ 28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2" h="381">
                  <a:moveTo>
                    <a:pt x="381" y="284"/>
                  </a:moveTo>
                  <a:cubicBezTo>
                    <a:pt x="370" y="304"/>
                    <a:pt x="351" y="324"/>
                    <a:pt x="323" y="342"/>
                  </a:cubicBezTo>
                  <a:cubicBezTo>
                    <a:pt x="308" y="351"/>
                    <a:pt x="291" y="359"/>
                    <a:pt x="272" y="367"/>
                  </a:cubicBezTo>
                  <a:cubicBezTo>
                    <a:pt x="260" y="371"/>
                    <a:pt x="248" y="374"/>
                    <a:pt x="237" y="376"/>
                  </a:cubicBezTo>
                  <a:cubicBezTo>
                    <a:pt x="210" y="381"/>
                    <a:pt x="185" y="379"/>
                    <a:pt x="163" y="373"/>
                  </a:cubicBezTo>
                  <a:cubicBezTo>
                    <a:pt x="106" y="357"/>
                    <a:pt x="72" y="316"/>
                    <a:pt x="72" y="316"/>
                  </a:cubicBezTo>
                  <a:cubicBezTo>
                    <a:pt x="72" y="316"/>
                    <a:pt x="48" y="343"/>
                    <a:pt x="20" y="323"/>
                  </a:cubicBezTo>
                  <a:cubicBezTo>
                    <a:pt x="0" y="309"/>
                    <a:pt x="0" y="283"/>
                    <a:pt x="10" y="267"/>
                  </a:cubicBezTo>
                  <a:cubicBezTo>
                    <a:pt x="13" y="263"/>
                    <a:pt x="16" y="259"/>
                    <a:pt x="20" y="257"/>
                  </a:cubicBezTo>
                  <a:cubicBezTo>
                    <a:pt x="29" y="251"/>
                    <a:pt x="38" y="252"/>
                    <a:pt x="44" y="254"/>
                  </a:cubicBezTo>
                  <a:cubicBezTo>
                    <a:pt x="49" y="175"/>
                    <a:pt x="14" y="126"/>
                    <a:pt x="12" y="123"/>
                  </a:cubicBezTo>
                  <a:cubicBezTo>
                    <a:pt x="44" y="115"/>
                    <a:pt x="106" y="94"/>
                    <a:pt x="141" y="40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68" y="33"/>
                    <a:pt x="185" y="22"/>
                    <a:pt x="196" y="11"/>
                  </a:cubicBezTo>
                  <a:cubicBezTo>
                    <a:pt x="223" y="13"/>
                    <a:pt x="241" y="8"/>
                    <a:pt x="254" y="0"/>
                  </a:cubicBezTo>
                  <a:cubicBezTo>
                    <a:pt x="254" y="1"/>
                    <a:pt x="254" y="1"/>
                    <a:pt x="254" y="1"/>
                  </a:cubicBezTo>
                  <a:cubicBezTo>
                    <a:pt x="254" y="1"/>
                    <a:pt x="272" y="4"/>
                    <a:pt x="289" y="0"/>
                  </a:cubicBezTo>
                  <a:cubicBezTo>
                    <a:pt x="289" y="1"/>
                    <a:pt x="289" y="1"/>
                    <a:pt x="289" y="1"/>
                  </a:cubicBezTo>
                  <a:cubicBezTo>
                    <a:pt x="301" y="70"/>
                    <a:pt x="354" y="127"/>
                    <a:pt x="382" y="180"/>
                  </a:cubicBezTo>
                  <a:cubicBezTo>
                    <a:pt x="397" y="208"/>
                    <a:pt x="402" y="247"/>
                    <a:pt x="381" y="284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7" name="Freeform 389"/>
            <p:cNvSpPr/>
            <p:nvPr/>
          </p:nvSpPr>
          <p:spPr bwMode="auto">
            <a:xfrm>
              <a:off x="4606926" y="4452938"/>
              <a:ext cx="257175" cy="171450"/>
            </a:xfrm>
            <a:custGeom>
              <a:avLst/>
              <a:gdLst>
                <a:gd name="T0" fmla="*/ 86 w 92"/>
                <a:gd name="T1" fmla="*/ 0 h 61"/>
                <a:gd name="T2" fmla="*/ 63 w 92"/>
                <a:gd name="T3" fmla="*/ 45 h 61"/>
                <a:gd name="T4" fmla="*/ 0 w 92"/>
                <a:gd name="T5" fmla="*/ 34 h 61"/>
                <a:gd name="T6" fmla="*/ 35 w 92"/>
                <a:gd name="T7" fmla="*/ 25 h 61"/>
                <a:gd name="T8" fmla="*/ 86 w 9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61">
                  <a:moveTo>
                    <a:pt x="86" y="0"/>
                  </a:moveTo>
                  <a:cubicBezTo>
                    <a:pt x="87" y="5"/>
                    <a:pt x="92" y="32"/>
                    <a:pt x="63" y="45"/>
                  </a:cubicBezTo>
                  <a:cubicBezTo>
                    <a:pt x="28" y="61"/>
                    <a:pt x="3" y="37"/>
                    <a:pt x="0" y="34"/>
                  </a:cubicBezTo>
                  <a:cubicBezTo>
                    <a:pt x="11" y="32"/>
                    <a:pt x="23" y="29"/>
                    <a:pt x="35" y="25"/>
                  </a:cubicBezTo>
                  <a:cubicBezTo>
                    <a:pt x="54" y="17"/>
                    <a:pt x="71" y="9"/>
                    <a:pt x="86" y="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8" name="Freeform 390"/>
            <p:cNvSpPr/>
            <p:nvPr/>
          </p:nvSpPr>
          <p:spPr bwMode="auto">
            <a:xfrm>
              <a:off x="5013326" y="4284663"/>
              <a:ext cx="7938" cy="4763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9" name="Freeform 391"/>
            <p:cNvSpPr/>
            <p:nvPr/>
          </p:nvSpPr>
          <p:spPr bwMode="auto">
            <a:xfrm>
              <a:off x="4846638" y="4284663"/>
              <a:ext cx="174625" cy="209550"/>
            </a:xfrm>
            <a:custGeom>
              <a:avLst/>
              <a:gdLst>
                <a:gd name="T0" fmla="*/ 62 w 62"/>
                <a:gd name="T1" fmla="*/ 0 h 75"/>
                <a:gd name="T2" fmla="*/ 59 w 62"/>
                <a:gd name="T3" fmla="*/ 2 h 75"/>
                <a:gd name="T4" fmla="*/ 58 w 62"/>
                <a:gd name="T5" fmla="*/ 2 h 75"/>
                <a:gd name="T6" fmla="*/ 58 w 62"/>
                <a:gd name="T7" fmla="*/ 2 h 75"/>
                <a:gd name="T8" fmla="*/ 0 w 62"/>
                <a:gd name="T9" fmla="*/ 60 h 75"/>
                <a:gd name="T10" fmla="*/ 0 w 62"/>
                <a:gd name="T11" fmla="*/ 60 h 75"/>
                <a:gd name="T12" fmla="*/ 0 w 62"/>
                <a:gd name="T13" fmla="*/ 60 h 75"/>
                <a:gd name="T14" fmla="*/ 0 w 62"/>
                <a:gd name="T15" fmla="*/ 60 h 75"/>
                <a:gd name="T16" fmla="*/ 1 w 62"/>
                <a:gd name="T17" fmla="*/ 69 h 75"/>
                <a:gd name="T18" fmla="*/ 0 w 62"/>
                <a:gd name="T19" fmla="*/ 75 h 75"/>
                <a:gd name="T20" fmla="*/ 62 w 62"/>
                <a:gd name="T2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75">
                  <a:moveTo>
                    <a:pt x="62" y="0"/>
                  </a:moveTo>
                  <a:cubicBezTo>
                    <a:pt x="61" y="1"/>
                    <a:pt x="60" y="1"/>
                    <a:pt x="59" y="2"/>
                  </a:cubicBezTo>
                  <a:cubicBezTo>
                    <a:pt x="59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47" y="22"/>
                    <a:pt x="28" y="42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1"/>
                    <a:pt x="1" y="73"/>
                    <a:pt x="0" y="75"/>
                  </a:cubicBezTo>
                  <a:cubicBezTo>
                    <a:pt x="26" y="57"/>
                    <a:pt x="47" y="29"/>
                    <a:pt x="62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0" name="Freeform 392"/>
            <p:cNvSpPr>
              <a:spLocks noEditPoints="1"/>
            </p:cNvSpPr>
            <p:nvPr/>
          </p:nvSpPr>
          <p:spPr bwMode="auto">
            <a:xfrm>
              <a:off x="4846638" y="4452938"/>
              <a:ext cx="3175" cy="41275"/>
            </a:xfrm>
            <a:custGeom>
              <a:avLst/>
              <a:gdLst>
                <a:gd name="T0" fmla="*/ 0 w 1"/>
                <a:gd name="T1" fmla="*/ 0 h 15"/>
                <a:gd name="T2" fmla="*/ 1 w 1"/>
                <a:gd name="T3" fmla="*/ 9 h 15"/>
                <a:gd name="T4" fmla="*/ 0 w 1"/>
                <a:gd name="T5" fmla="*/ 15 h 15"/>
                <a:gd name="T6" fmla="*/ 0 w 1"/>
                <a:gd name="T7" fmla="*/ 15 h 15"/>
                <a:gd name="T8" fmla="*/ 1 w 1"/>
                <a:gd name="T9" fmla="*/ 9 h 15"/>
                <a:gd name="T10" fmla="*/ 0 w 1"/>
                <a:gd name="T11" fmla="*/ 0 h 15"/>
                <a:gd name="T12" fmla="*/ 0 w 1"/>
                <a:gd name="T13" fmla="*/ 0 h 15"/>
                <a:gd name="T14" fmla="*/ 0 w 1"/>
                <a:gd name="T15" fmla="*/ 0 h 15"/>
                <a:gd name="T16" fmla="*/ 0 w 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5">
                  <a:moveTo>
                    <a:pt x="0" y="0"/>
                  </a:moveTo>
                  <a:cubicBezTo>
                    <a:pt x="0" y="2"/>
                    <a:pt x="1" y="5"/>
                    <a:pt x="1" y="9"/>
                  </a:cubicBezTo>
                  <a:cubicBezTo>
                    <a:pt x="1" y="11"/>
                    <a:pt x="1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3"/>
                    <a:pt x="1" y="11"/>
                    <a:pt x="1" y="9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1" name="Freeform 393"/>
            <p:cNvSpPr>
              <a:spLocks noEditPoints="1"/>
            </p:cNvSpPr>
            <p:nvPr/>
          </p:nvSpPr>
          <p:spPr bwMode="auto">
            <a:xfrm>
              <a:off x="4713288" y="4929188"/>
              <a:ext cx="26988" cy="76200"/>
            </a:xfrm>
            <a:custGeom>
              <a:avLst/>
              <a:gdLst>
                <a:gd name="T0" fmla="*/ 0 w 10"/>
                <a:gd name="T1" fmla="*/ 27 h 27"/>
                <a:gd name="T2" fmla="*/ 0 w 10"/>
                <a:gd name="T3" fmla="*/ 27 h 27"/>
                <a:gd name="T4" fmla="*/ 0 w 10"/>
                <a:gd name="T5" fmla="*/ 27 h 27"/>
                <a:gd name="T6" fmla="*/ 0 w 10"/>
                <a:gd name="T7" fmla="*/ 27 h 27"/>
                <a:gd name="T8" fmla="*/ 0 w 10"/>
                <a:gd name="T9" fmla="*/ 27 h 27"/>
                <a:gd name="T10" fmla="*/ 0 w 10"/>
                <a:gd name="T11" fmla="*/ 27 h 27"/>
                <a:gd name="T12" fmla="*/ 10 w 10"/>
                <a:gd name="T13" fmla="*/ 0 h 27"/>
                <a:gd name="T14" fmla="*/ 0 w 10"/>
                <a:gd name="T15" fmla="*/ 27 h 27"/>
                <a:gd name="T16" fmla="*/ 10 w 10"/>
                <a:gd name="T17" fmla="*/ 0 h 27"/>
                <a:gd name="T18" fmla="*/ 10 w 10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10" y="0"/>
                  </a:moveTo>
                  <a:cubicBezTo>
                    <a:pt x="10" y="7"/>
                    <a:pt x="7" y="17"/>
                    <a:pt x="0" y="27"/>
                  </a:cubicBezTo>
                  <a:cubicBezTo>
                    <a:pt x="7" y="17"/>
                    <a:pt x="10" y="7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2" name="Freeform 394"/>
            <p:cNvSpPr/>
            <p:nvPr/>
          </p:nvSpPr>
          <p:spPr bwMode="auto">
            <a:xfrm>
              <a:off x="4713288" y="4929188"/>
              <a:ext cx="26988" cy="76200"/>
            </a:xfrm>
            <a:custGeom>
              <a:avLst/>
              <a:gdLst>
                <a:gd name="T0" fmla="*/ 10 w 10"/>
                <a:gd name="T1" fmla="*/ 0 h 27"/>
                <a:gd name="T2" fmla="*/ 0 w 10"/>
                <a:gd name="T3" fmla="*/ 27 h 27"/>
                <a:gd name="T4" fmla="*/ 0 w 10"/>
                <a:gd name="T5" fmla="*/ 27 h 27"/>
                <a:gd name="T6" fmla="*/ 0 w 10"/>
                <a:gd name="T7" fmla="*/ 27 h 27"/>
                <a:gd name="T8" fmla="*/ 0 w 10"/>
                <a:gd name="T9" fmla="*/ 27 h 27"/>
                <a:gd name="T10" fmla="*/ 0 w 10"/>
                <a:gd name="T11" fmla="*/ 27 h 27"/>
                <a:gd name="T12" fmla="*/ 0 w 10"/>
                <a:gd name="T13" fmla="*/ 27 h 27"/>
                <a:gd name="T14" fmla="*/ 10 w 10"/>
                <a:gd name="T15" fmla="*/ 0 h 27"/>
                <a:gd name="T16" fmla="*/ 10 w 1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7">
                  <a:moveTo>
                    <a:pt x="10" y="0"/>
                  </a:moveTo>
                  <a:cubicBezTo>
                    <a:pt x="10" y="7"/>
                    <a:pt x="7" y="1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17"/>
                    <a:pt x="10" y="7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3" name="Freeform 395"/>
            <p:cNvSpPr/>
            <p:nvPr/>
          </p:nvSpPr>
          <p:spPr bwMode="auto">
            <a:xfrm>
              <a:off x="4713288" y="50053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4" name="Oval 396"/>
            <p:cNvSpPr>
              <a:spLocks noChangeArrowheads="1"/>
            </p:cNvSpPr>
            <p:nvPr/>
          </p:nvSpPr>
          <p:spPr bwMode="auto">
            <a:xfrm>
              <a:off x="4713288" y="5005388"/>
              <a:ext cx="1588" cy="1588"/>
            </a:xfrm>
            <a:prstGeom prst="ellipse">
              <a:avLst/>
            </a:pr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5" name="Freeform 397"/>
            <p:cNvSpPr/>
            <p:nvPr/>
          </p:nvSpPr>
          <p:spPr bwMode="auto">
            <a:xfrm>
              <a:off x="4713288" y="50053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6" name="Freeform 398"/>
            <p:cNvSpPr>
              <a:spLocks noEditPoints="1"/>
            </p:cNvSpPr>
            <p:nvPr/>
          </p:nvSpPr>
          <p:spPr bwMode="auto">
            <a:xfrm>
              <a:off x="4713288" y="500538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7" name="Freeform 399"/>
            <p:cNvSpPr>
              <a:spLocks noEditPoints="1"/>
            </p:cNvSpPr>
            <p:nvPr/>
          </p:nvSpPr>
          <p:spPr bwMode="auto">
            <a:xfrm>
              <a:off x="4703763" y="5016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8" name="Oval 400"/>
            <p:cNvSpPr>
              <a:spLocks noChangeArrowheads="1"/>
            </p:cNvSpPr>
            <p:nvPr/>
          </p:nvSpPr>
          <p:spPr bwMode="auto">
            <a:xfrm>
              <a:off x="4703763" y="5016500"/>
              <a:ext cx="1588" cy="1588"/>
            </a:xfrm>
            <a:prstGeom prst="ellipse">
              <a:avLst/>
            </a:pr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9" name="Freeform 401"/>
            <p:cNvSpPr/>
            <p:nvPr/>
          </p:nvSpPr>
          <p:spPr bwMode="auto">
            <a:xfrm>
              <a:off x="4618038" y="5016500"/>
              <a:ext cx="85725" cy="76200"/>
            </a:xfrm>
            <a:custGeom>
              <a:avLst/>
              <a:gdLst>
                <a:gd name="T0" fmla="*/ 31 w 31"/>
                <a:gd name="T1" fmla="*/ 0 h 27"/>
                <a:gd name="T2" fmla="*/ 31 w 31"/>
                <a:gd name="T3" fmla="*/ 0 h 27"/>
                <a:gd name="T4" fmla="*/ 4 w 31"/>
                <a:gd name="T5" fmla="*/ 27 h 27"/>
                <a:gd name="T6" fmla="*/ 0 w 31"/>
                <a:gd name="T7" fmla="*/ 25 h 27"/>
                <a:gd name="T8" fmla="*/ 0 w 31"/>
                <a:gd name="T9" fmla="*/ 25 h 27"/>
                <a:gd name="T10" fmla="*/ 4 w 31"/>
                <a:gd name="T11" fmla="*/ 27 h 27"/>
                <a:gd name="T12" fmla="*/ 4 w 31"/>
                <a:gd name="T13" fmla="*/ 27 h 27"/>
                <a:gd name="T14" fmla="*/ 4 w 31"/>
                <a:gd name="T15" fmla="*/ 27 h 27"/>
                <a:gd name="T16" fmla="*/ 4 w 31"/>
                <a:gd name="T17" fmla="*/ 27 h 27"/>
                <a:gd name="T18" fmla="*/ 4 w 31"/>
                <a:gd name="T19" fmla="*/ 27 h 27"/>
                <a:gd name="T20" fmla="*/ 4 w 31"/>
                <a:gd name="T21" fmla="*/ 27 h 27"/>
                <a:gd name="T22" fmla="*/ 4 w 31"/>
                <a:gd name="T23" fmla="*/ 27 h 27"/>
                <a:gd name="T24" fmla="*/ 4 w 31"/>
                <a:gd name="T25" fmla="*/ 27 h 27"/>
                <a:gd name="T26" fmla="*/ 31 w 31"/>
                <a:gd name="T27" fmla="*/ 0 h 27"/>
                <a:gd name="T28" fmla="*/ 31 w 31"/>
                <a:gd name="T2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6" y="7"/>
                    <a:pt x="16" y="16"/>
                    <a:pt x="4" y="27"/>
                  </a:cubicBezTo>
                  <a:cubicBezTo>
                    <a:pt x="3" y="26"/>
                    <a:pt x="2" y="2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3" y="26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6" y="16"/>
                    <a:pt x="26" y="7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0" name="Freeform 402"/>
            <p:cNvSpPr>
              <a:spLocks noEditPoints="1"/>
            </p:cNvSpPr>
            <p:nvPr/>
          </p:nvSpPr>
          <p:spPr bwMode="auto">
            <a:xfrm>
              <a:off x="4618038" y="5086350"/>
              <a:ext cx="11113" cy="6350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2 h 2"/>
                <a:gd name="T4" fmla="*/ 4 w 4"/>
                <a:gd name="T5" fmla="*/ 2 h 2"/>
                <a:gd name="T6" fmla="*/ 4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0 w 4"/>
                <a:gd name="T19" fmla="*/ 0 h 2"/>
                <a:gd name="T20" fmla="*/ 0 w 4"/>
                <a:gd name="T21" fmla="*/ 0 h 2"/>
                <a:gd name="T22" fmla="*/ 4 w 4"/>
                <a:gd name="T23" fmla="*/ 2 h 2"/>
                <a:gd name="T24" fmla="*/ 0 w 4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1"/>
                    <a:pt x="4" y="2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1" name="Freeform 403"/>
            <p:cNvSpPr/>
            <p:nvPr/>
          </p:nvSpPr>
          <p:spPr bwMode="auto">
            <a:xfrm>
              <a:off x="4427538" y="4929188"/>
              <a:ext cx="327025" cy="306388"/>
            </a:xfrm>
            <a:custGeom>
              <a:avLst/>
              <a:gdLst>
                <a:gd name="T0" fmla="*/ 112 w 117"/>
                <a:gd name="T1" fmla="*/ 0 h 109"/>
                <a:gd name="T2" fmla="*/ 102 w 117"/>
                <a:gd name="T3" fmla="*/ 27 h 109"/>
                <a:gd name="T4" fmla="*/ 102 w 117"/>
                <a:gd name="T5" fmla="*/ 27 h 109"/>
                <a:gd name="T6" fmla="*/ 102 w 117"/>
                <a:gd name="T7" fmla="*/ 27 h 109"/>
                <a:gd name="T8" fmla="*/ 102 w 117"/>
                <a:gd name="T9" fmla="*/ 27 h 109"/>
                <a:gd name="T10" fmla="*/ 102 w 117"/>
                <a:gd name="T11" fmla="*/ 27 h 109"/>
                <a:gd name="T12" fmla="*/ 102 w 117"/>
                <a:gd name="T13" fmla="*/ 28 h 109"/>
                <a:gd name="T14" fmla="*/ 102 w 117"/>
                <a:gd name="T15" fmla="*/ 28 h 109"/>
                <a:gd name="T16" fmla="*/ 99 w 117"/>
                <a:gd name="T17" fmla="*/ 31 h 109"/>
                <a:gd name="T18" fmla="*/ 99 w 117"/>
                <a:gd name="T19" fmla="*/ 31 h 109"/>
                <a:gd name="T20" fmla="*/ 99 w 117"/>
                <a:gd name="T21" fmla="*/ 31 h 109"/>
                <a:gd name="T22" fmla="*/ 99 w 117"/>
                <a:gd name="T23" fmla="*/ 31 h 109"/>
                <a:gd name="T24" fmla="*/ 99 w 117"/>
                <a:gd name="T25" fmla="*/ 31 h 109"/>
                <a:gd name="T26" fmla="*/ 99 w 117"/>
                <a:gd name="T27" fmla="*/ 31 h 109"/>
                <a:gd name="T28" fmla="*/ 72 w 117"/>
                <a:gd name="T29" fmla="*/ 58 h 109"/>
                <a:gd name="T30" fmla="*/ 72 w 117"/>
                <a:gd name="T31" fmla="*/ 58 h 109"/>
                <a:gd name="T32" fmla="*/ 72 w 117"/>
                <a:gd name="T33" fmla="*/ 58 h 109"/>
                <a:gd name="T34" fmla="*/ 72 w 117"/>
                <a:gd name="T35" fmla="*/ 58 h 109"/>
                <a:gd name="T36" fmla="*/ 72 w 117"/>
                <a:gd name="T37" fmla="*/ 58 h 109"/>
                <a:gd name="T38" fmla="*/ 72 w 117"/>
                <a:gd name="T39" fmla="*/ 58 h 109"/>
                <a:gd name="T40" fmla="*/ 72 w 117"/>
                <a:gd name="T41" fmla="*/ 58 h 109"/>
                <a:gd name="T42" fmla="*/ 72 w 117"/>
                <a:gd name="T43" fmla="*/ 58 h 109"/>
                <a:gd name="T44" fmla="*/ 68 w 117"/>
                <a:gd name="T45" fmla="*/ 56 h 109"/>
                <a:gd name="T46" fmla="*/ 0 w 117"/>
                <a:gd name="T47" fmla="*/ 101 h 109"/>
                <a:gd name="T48" fmla="*/ 0 w 117"/>
                <a:gd name="T49" fmla="*/ 109 h 109"/>
                <a:gd name="T50" fmla="*/ 108 w 117"/>
                <a:gd name="T51" fmla="*/ 31 h 109"/>
                <a:gd name="T52" fmla="*/ 112 w 117"/>
                <a:gd name="T5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09">
                  <a:moveTo>
                    <a:pt x="112" y="0"/>
                  </a:moveTo>
                  <a:cubicBezTo>
                    <a:pt x="112" y="7"/>
                    <a:pt x="109" y="1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7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9"/>
                    <a:pt x="100" y="30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4" y="38"/>
                    <a:pt x="84" y="47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1" y="57"/>
                    <a:pt x="69" y="57"/>
                    <a:pt x="68" y="56"/>
                  </a:cubicBezTo>
                  <a:cubicBezTo>
                    <a:pt x="49" y="75"/>
                    <a:pt x="27" y="90"/>
                    <a:pt x="0" y="101"/>
                  </a:cubicBezTo>
                  <a:cubicBezTo>
                    <a:pt x="0" y="104"/>
                    <a:pt x="0" y="106"/>
                    <a:pt x="0" y="109"/>
                  </a:cubicBezTo>
                  <a:cubicBezTo>
                    <a:pt x="47" y="101"/>
                    <a:pt x="94" y="74"/>
                    <a:pt x="108" y="31"/>
                  </a:cubicBezTo>
                  <a:cubicBezTo>
                    <a:pt x="111" y="22"/>
                    <a:pt x="117" y="10"/>
                    <a:pt x="112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2" name="Freeform 404"/>
            <p:cNvSpPr/>
            <p:nvPr/>
          </p:nvSpPr>
          <p:spPr bwMode="auto">
            <a:xfrm>
              <a:off x="5172076" y="3889375"/>
              <a:ext cx="641350" cy="742950"/>
            </a:xfrm>
            <a:custGeom>
              <a:avLst/>
              <a:gdLst>
                <a:gd name="T0" fmla="*/ 229 w 229"/>
                <a:gd name="T1" fmla="*/ 0 h 265"/>
                <a:gd name="T2" fmla="*/ 2 w 229"/>
                <a:gd name="T3" fmla="*/ 250 h 265"/>
                <a:gd name="T4" fmla="*/ 4 w 229"/>
                <a:gd name="T5" fmla="*/ 265 h 265"/>
                <a:gd name="T6" fmla="*/ 229 w 229"/>
                <a:gd name="T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265">
                  <a:moveTo>
                    <a:pt x="229" y="0"/>
                  </a:moveTo>
                  <a:cubicBezTo>
                    <a:pt x="162" y="90"/>
                    <a:pt x="93" y="175"/>
                    <a:pt x="2" y="250"/>
                  </a:cubicBezTo>
                  <a:cubicBezTo>
                    <a:pt x="0" y="250"/>
                    <a:pt x="2" y="257"/>
                    <a:pt x="4" y="265"/>
                  </a:cubicBezTo>
                  <a:cubicBezTo>
                    <a:pt x="125" y="189"/>
                    <a:pt x="215" y="27"/>
                    <a:pt x="229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3" name="Freeform 405"/>
            <p:cNvSpPr/>
            <p:nvPr/>
          </p:nvSpPr>
          <p:spPr bwMode="auto">
            <a:xfrm>
              <a:off x="4846638" y="44529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E8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4" name="Freeform 407"/>
            <p:cNvSpPr/>
            <p:nvPr/>
          </p:nvSpPr>
          <p:spPr bwMode="auto">
            <a:xfrm>
              <a:off x="4608513" y="4452938"/>
              <a:ext cx="238125" cy="95250"/>
            </a:xfrm>
            <a:custGeom>
              <a:avLst/>
              <a:gdLst>
                <a:gd name="T0" fmla="*/ 85 w 85"/>
                <a:gd name="T1" fmla="*/ 0 h 34"/>
                <a:gd name="T2" fmla="*/ 34 w 85"/>
                <a:gd name="T3" fmla="*/ 25 h 34"/>
                <a:gd name="T4" fmla="*/ 0 w 85"/>
                <a:gd name="T5" fmla="*/ 34 h 34"/>
                <a:gd name="T6" fmla="*/ 0 w 85"/>
                <a:gd name="T7" fmla="*/ 34 h 34"/>
                <a:gd name="T8" fmla="*/ 34 w 85"/>
                <a:gd name="T9" fmla="*/ 25 h 34"/>
                <a:gd name="T10" fmla="*/ 85 w 85"/>
                <a:gd name="T11" fmla="*/ 0 h 34"/>
                <a:gd name="T12" fmla="*/ 85 w 85"/>
                <a:gd name="T13" fmla="*/ 0 h 34"/>
                <a:gd name="T14" fmla="*/ 85 w 85"/>
                <a:gd name="T15" fmla="*/ 0 h 34"/>
                <a:gd name="T16" fmla="*/ 85 w 85"/>
                <a:gd name="T17" fmla="*/ 0 h 34"/>
                <a:gd name="T18" fmla="*/ 85 w 85"/>
                <a:gd name="T19" fmla="*/ 0 h 34"/>
                <a:gd name="T20" fmla="*/ 85 w 85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34">
                  <a:moveTo>
                    <a:pt x="85" y="0"/>
                  </a:moveTo>
                  <a:cubicBezTo>
                    <a:pt x="70" y="9"/>
                    <a:pt x="53" y="17"/>
                    <a:pt x="34" y="25"/>
                  </a:cubicBezTo>
                  <a:cubicBezTo>
                    <a:pt x="22" y="29"/>
                    <a:pt x="10" y="32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0" y="32"/>
                    <a:pt x="22" y="29"/>
                    <a:pt x="34" y="25"/>
                  </a:cubicBezTo>
                  <a:cubicBezTo>
                    <a:pt x="53" y="17"/>
                    <a:pt x="70" y="9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5" name="Freeform 408"/>
            <p:cNvSpPr/>
            <p:nvPr/>
          </p:nvSpPr>
          <p:spPr bwMode="auto">
            <a:xfrm>
              <a:off x="4608513" y="4452938"/>
              <a:ext cx="241300" cy="103188"/>
            </a:xfrm>
            <a:custGeom>
              <a:avLst/>
              <a:gdLst>
                <a:gd name="T0" fmla="*/ 85 w 86"/>
                <a:gd name="T1" fmla="*/ 0 h 37"/>
                <a:gd name="T2" fmla="*/ 34 w 86"/>
                <a:gd name="T3" fmla="*/ 25 h 37"/>
                <a:gd name="T4" fmla="*/ 0 w 86"/>
                <a:gd name="T5" fmla="*/ 34 h 37"/>
                <a:gd name="T6" fmla="*/ 23 w 86"/>
                <a:gd name="T7" fmla="*/ 37 h 37"/>
                <a:gd name="T8" fmla="*/ 85 w 86"/>
                <a:gd name="T9" fmla="*/ 15 h 37"/>
                <a:gd name="T10" fmla="*/ 86 w 86"/>
                <a:gd name="T11" fmla="*/ 9 h 37"/>
                <a:gd name="T12" fmla="*/ 85 w 86"/>
                <a:gd name="T13" fmla="*/ 0 h 37"/>
                <a:gd name="T14" fmla="*/ 85 w 86"/>
                <a:gd name="T15" fmla="*/ 0 h 37"/>
                <a:gd name="T16" fmla="*/ 85 w 86"/>
                <a:gd name="T17" fmla="*/ 0 h 37"/>
                <a:gd name="T18" fmla="*/ 85 w 86"/>
                <a:gd name="T19" fmla="*/ 0 h 37"/>
                <a:gd name="T20" fmla="*/ 85 w 86"/>
                <a:gd name="T2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37">
                  <a:moveTo>
                    <a:pt x="85" y="0"/>
                  </a:moveTo>
                  <a:cubicBezTo>
                    <a:pt x="70" y="9"/>
                    <a:pt x="53" y="17"/>
                    <a:pt x="34" y="25"/>
                  </a:cubicBezTo>
                  <a:cubicBezTo>
                    <a:pt x="22" y="29"/>
                    <a:pt x="10" y="32"/>
                    <a:pt x="0" y="34"/>
                  </a:cubicBezTo>
                  <a:cubicBezTo>
                    <a:pt x="7" y="36"/>
                    <a:pt x="15" y="37"/>
                    <a:pt x="23" y="37"/>
                  </a:cubicBezTo>
                  <a:cubicBezTo>
                    <a:pt x="45" y="37"/>
                    <a:pt x="67" y="29"/>
                    <a:pt x="85" y="15"/>
                  </a:cubicBezTo>
                  <a:cubicBezTo>
                    <a:pt x="86" y="13"/>
                    <a:pt x="86" y="11"/>
                    <a:pt x="86" y="9"/>
                  </a:cubicBezTo>
                  <a:cubicBezTo>
                    <a:pt x="86" y="5"/>
                    <a:pt x="85" y="2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6" name="Freeform 409"/>
            <p:cNvSpPr/>
            <p:nvPr/>
          </p:nvSpPr>
          <p:spPr bwMode="auto">
            <a:xfrm>
              <a:off x="4606925" y="4494213"/>
              <a:ext cx="239712" cy="130175"/>
            </a:xfrm>
            <a:custGeom>
              <a:avLst/>
              <a:gdLst>
                <a:gd name="T0" fmla="*/ 1 w 86"/>
                <a:gd name="T1" fmla="*/ 19 h 46"/>
                <a:gd name="T2" fmla="*/ 0 w 86"/>
                <a:gd name="T3" fmla="*/ 19 h 46"/>
                <a:gd name="T4" fmla="*/ 63 w 86"/>
                <a:gd name="T5" fmla="*/ 30 h 46"/>
                <a:gd name="T6" fmla="*/ 86 w 86"/>
                <a:gd name="T7" fmla="*/ 0 h 46"/>
                <a:gd name="T8" fmla="*/ 1 w 86"/>
                <a:gd name="T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6">
                  <a:moveTo>
                    <a:pt x="1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3" y="22"/>
                    <a:pt x="28" y="46"/>
                    <a:pt x="63" y="30"/>
                  </a:cubicBezTo>
                  <a:cubicBezTo>
                    <a:pt x="80" y="22"/>
                    <a:pt x="85" y="10"/>
                    <a:pt x="86" y="0"/>
                  </a:cubicBezTo>
                  <a:cubicBezTo>
                    <a:pt x="61" y="18"/>
                    <a:pt x="32" y="27"/>
                    <a:pt x="1" y="19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7" name="Freeform 410"/>
            <p:cNvSpPr/>
            <p:nvPr/>
          </p:nvSpPr>
          <p:spPr bwMode="auto">
            <a:xfrm>
              <a:off x="3783013" y="3208338"/>
              <a:ext cx="1084262" cy="1033463"/>
            </a:xfrm>
            <a:custGeom>
              <a:avLst/>
              <a:gdLst>
                <a:gd name="T0" fmla="*/ 311 w 387"/>
                <a:gd name="T1" fmla="*/ 102 h 369"/>
                <a:gd name="T2" fmla="*/ 253 w 387"/>
                <a:gd name="T3" fmla="*/ 113 h 369"/>
                <a:gd name="T4" fmla="*/ 198 w 387"/>
                <a:gd name="T5" fmla="*/ 142 h 369"/>
                <a:gd name="T6" fmla="*/ 198 w 387"/>
                <a:gd name="T7" fmla="*/ 142 h 369"/>
                <a:gd name="T8" fmla="*/ 69 w 387"/>
                <a:gd name="T9" fmla="*/ 225 h 369"/>
                <a:gd name="T10" fmla="*/ 101 w 387"/>
                <a:gd name="T11" fmla="*/ 356 h 369"/>
                <a:gd name="T12" fmla="*/ 77 w 387"/>
                <a:gd name="T13" fmla="*/ 359 h 369"/>
                <a:gd name="T14" fmla="*/ 67 w 387"/>
                <a:gd name="T15" fmla="*/ 369 h 369"/>
                <a:gd name="T16" fmla="*/ 21 w 387"/>
                <a:gd name="T17" fmla="*/ 306 h 369"/>
                <a:gd name="T18" fmla="*/ 31 w 387"/>
                <a:gd name="T19" fmla="*/ 235 h 369"/>
                <a:gd name="T20" fmla="*/ 44 w 387"/>
                <a:gd name="T21" fmla="*/ 140 h 369"/>
                <a:gd name="T22" fmla="*/ 192 w 387"/>
                <a:gd name="T23" fmla="*/ 61 h 369"/>
                <a:gd name="T24" fmla="*/ 214 w 387"/>
                <a:gd name="T25" fmla="*/ 10 h 369"/>
                <a:gd name="T26" fmla="*/ 246 w 387"/>
                <a:gd name="T27" fmla="*/ 45 h 369"/>
                <a:gd name="T28" fmla="*/ 269 w 387"/>
                <a:gd name="T29" fmla="*/ 2 h 369"/>
                <a:gd name="T30" fmla="*/ 292 w 387"/>
                <a:gd name="T31" fmla="*/ 46 h 369"/>
                <a:gd name="T32" fmla="*/ 322 w 387"/>
                <a:gd name="T33" fmla="*/ 6 h 369"/>
                <a:gd name="T34" fmla="*/ 348 w 387"/>
                <a:gd name="T35" fmla="*/ 34 h 369"/>
                <a:gd name="T36" fmla="*/ 363 w 387"/>
                <a:gd name="T37" fmla="*/ 4 h 369"/>
                <a:gd name="T38" fmla="*/ 379 w 387"/>
                <a:gd name="T39" fmla="*/ 77 h 369"/>
                <a:gd name="T40" fmla="*/ 346 w 387"/>
                <a:gd name="T41" fmla="*/ 102 h 369"/>
                <a:gd name="T42" fmla="*/ 311 w 387"/>
                <a:gd name="T43" fmla="*/ 103 h 369"/>
                <a:gd name="T44" fmla="*/ 311 w 387"/>
                <a:gd name="T45" fmla="*/ 102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7" h="369">
                  <a:moveTo>
                    <a:pt x="311" y="102"/>
                  </a:moveTo>
                  <a:cubicBezTo>
                    <a:pt x="298" y="110"/>
                    <a:pt x="280" y="115"/>
                    <a:pt x="253" y="113"/>
                  </a:cubicBezTo>
                  <a:cubicBezTo>
                    <a:pt x="242" y="124"/>
                    <a:pt x="225" y="135"/>
                    <a:pt x="198" y="142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63" y="196"/>
                    <a:pt x="101" y="217"/>
                    <a:pt x="69" y="225"/>
                  </a:cubicBezTo>
                  <a:cubicBezTo>
                    <a:pt x="71" y="228"/>
                    <a:pt x="106" y="277"/>
                    <a:pt x="101" y="356"/>
                  </a:cubicBezTo>
                  <a:cubicBezTo>
                    <a:pt x="95" y="354"/>
                    <a:pt x="86" y="353"/>
                    <a:pt x="77" y="359"/>
                  </a:cubicBezTo>
                  <a:cubicBezTo>
                    <a:pt x="73" y="361"/>
                    <a:pt x="70" y="365"/>
                    <a:pt x="67" y="369"/>
                  </a:cubicBezTo>
                  <a:cubicBezTo>
                    <a:pt x="62" y="366"/>
                    <a:pt x="40" y="352"/>
                    <a:pt x="21" y="306"/>
                  </a:cubicBezTo>
                  <a:cubicBezTo>
                    <a:pt x="0" y="253"/>
                    <a:pt x="31" y="235"/>
                    <a:pt x="31" y="235"/>
                  </a:cubicBezTo>
                  <a:cubicBezTo>
                    <a:pt x="31" y="235"/>
                    <a:pt x="0" y="204"/>
                    <a:pt x="44" y="140"/>
                  </a:cubicBezTo>
                  <a:cubicBezTo>
                    <a:pt x="88" y="76"/>
                    <a:pt x="181" y="69"/>
                    <a:pt x="192" y="61"/>
                  </a:cubicBezTo>
                  <a:cubicBezTo>
                    <a:pt x="203" y="52"/>
                    <a:pt x="192" y="20"/>
                    <a:pt x="214" y="10"/>
                  </a:cubicBezTo>
                  <a:cubicBezTo>
                    <a:pt x="235" y="0"/>
                    <a:pt x="246" y="45"/>
                    <a:pt x="246" y="45"/>
                  </a:cubicBezTo>
                  <a:cubicBezTo>
                    <a:pt x="246" y="45"/>
                    <a:pt x="242" y="1"/>
                    <a:pt x="269" y="2"/>
                  </a:cubicBezTo>
                  <a:cubicBezTo>
                    <a:pt x="296" y="3"/>
                    <a:pt x="292" y="46"/>
                    <a:pt x="292" y="46"/>
                  </a:cubicBezTo>
                  <a:cubicBezTo>
                    <a:pt x="292" y="46"/>
                    <a:pt x="300" y="11"/>
                    <a:pt x="322" y="6"/>
                  </a:cubicBezTo>
                  <a:cubicBezTo>
                    <a:pt x="343" y="1"/>
                    <a:pt x="348" y="34"/>
                    <a:pt x="348" y="34"/>
                  </a:cubicBezTo>
                  <a:cubicBezTo>
                    <a:pt x="348" y="34"/>
                    <a:pt x="349" y="6"/>
                    <a:pt x="363" y="4"/>
                  </a:cubicBezTo>
                  <a:cubicBezTo>
                    <a:pt x="380" y="1"/>
                    <a:pt x="387" y="42"/>
                    <a:pt x="379" y="77"/>
                  </a:cubicBezTo>
                  <a:cubicBezTo>
                    <a:pt x="375" y="93"/>
                    <a:pt x="361" y="100"/>
                    <a:pt x="346" y="102"/>
                  </a:cubicBezTo>
                  <a:cubicBezTo>
                    <a:pt x="329" y="106"/>
                    <a:pt x="311" y="103"/>
                    <a:pt x="311" y="103"/>
                  </a:cubicBezTo>
                  <a:cubicBezTo>
                    <a:pt x="311" y="102"/>
                    <a:pt x="311" y="102"/>
                    <a:pt x="311" y="102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8" name="Freeform 411"/>
            <p:cNvSpPr/>
            <p:nvPr/>
          </p:nvSpPr>
          <p:spPr bwMode="auto">
            <a:xfrm>
              <a:off x="4452938" y="4752975"/>
              <a:ext cx="301625" cy="339725"/>
            </a:xfrm>
            <a:custGeom>
              <a:avLst/>
              <a:gdLst>
                <a:gd name="T0" fmla="*/ 97 w 108"/>
                <a:gd name="T1" fmla="*/ 28 h 121"/>
                <a:gd name="T2" fmla="*/ 92 w 108"/>
                <a:gd name="T3" fmla="*/ 54 h 121"/>
                <a:gd name="T4" fmla="*/ 90 w 108"/>
                <a:gd name="T5" fmla="*/ 94 h 121"/>
                <a:gd name="T6" fmla="*/ 63 w 108"/>
                <a:gd name="T7" fmla="*/ 121 h 121"/>
                <a:gd name="T8" fmla="*/ 0 w 108"/>
                <a:gd name="T9" fmla="*/ 54 h 121"/>
                <a:gd name="T10" fmla="*/ 0 w 108"/>
                <a:gd name="T11" fmla="*/ 53 h 121"/>
                <a:gd name="T12" fmla="*/ 2 w 108"/>
                <a:gd name="T13" fmla="*/ 52 h 121"/>
                <a:gd name="T14" fmla="*/ 30 w 108"/>
                <a:gd name="T15" fmla="*/ 13 h 121"/>
                <a:gd name="T16" fmla="*/ 42 w 108"/>
                <a:gd name="T17" fmla="*/ 21 h 121"/>
                <a:gd name="T18" fmla="*/ 73 w 108"/>
                <a:gd name="T19" fmla="*/ 6 h 121"/>
                <a:gd name="T20" fmla="*/ 75 w 108"/>
                <a:gd name="T21" fmla="*/ 30 h 121"/>
                <a:gd name="T22" fmla="*/ 97 w 108"/>
                <a:gd name="T23" fmla="*/ 2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21">
                  <a:moveTo>
                    <a:pt x="97" y="28"/>
                  </a:moveTo>
                  <a:cubicBezTo>
                    <a:pt x="106" y="38"/>
                    <a:pt x="92" y="54"/>
                    <a:pt x="92" y="54"/>
                  </a:cubicBezTo>
                  <a:cubicBezTo>
                    <a:pt x="106" y="49"/>
                    <a:pt x="108" y="71"/>
                    <a:pt x="90" y="94"/>
                  </a:cubicBezTo>
                  <a:cubicBezTo>
                    <a:pt x="85" y="101"/>
                    <a:pt x="75" y="110"/>
                    <a:pt x="63" y="121"/>
                  </a:cubicBezTo>
                  <a:cubicBezTo>
                    <a:pt x="19" y="105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52"/>
                    <a:pt x="2" y="52"/>
                    <a:pt x="2" y="52"/>
                  </a:cubicBezTo>
                  <a:cubicBezTo>
                    <a:pt x="2" y="52"/>
                    <a:pt x="17" y="13"/>
                    <a:pt x="30" y="13"/>
                  </a:cubicBezTo>
                  <a:cubicBezTo>
                    <a:pt x="40" y="13"/>
                    <a:pt x="42" y="21"/>
                    <a:pt x="42" y="21"/>
                  </a:cubicBezTo>
                  <a:cubicBezTo>
                    <a:pt x="42" y="21"/>
                    <a:pt x="64" y="0"/>
                    <a:pt x="73" y="6"/>
                  </a:cubicBezTo>
                  <a:cubicBezTo>
                    <a:pt x="82" y="13"/>
                    <a:pt x="75" y="30"/>
                    <a:pt x="75" y="30"/>
                  </a:cubicBezTo>
                  <a:cubicBezTo>
                    <a:pt x="75" y="30"/>
                    <a:pt x="89" y="18"/>
                    <a:pt x="97" y="28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9" name="Freeform 412"/>
            <p:cNvSpPr/>
            <p:nvPr/>
          </p:nvSpPr>
          <p:spPr bwMode="auto">
            <a:xfrm>
              <a:off x="4251325" y="6257925"/>
              <a:ext cx="415925" cy="236538"/>
            </a:xfrm>
            <a:custGeom>
              <a:avLst/>
              <a:gdLst>
                <a:gd name="T0" fmla="*/ 59 w 149"/>
                <a:gd name="T1" fmla="*/ 10 h 84"/>
                <a:gd name="T2" fmla="*/ 108 w 149"/>
                <a:gd name="T3" fmla="*/ 33 h 84"/>
                <a:gd name="T4" fmla="*/ 148 w 149"/>
                <a:gd name="T5" fmla="*/ 70 h 84"/>
                <a:gd name="T6" fmla="*/ 149 w 149"/>
                <a:gd name="T7" fmla="*/ 70 h 84"/>
                <a:gd name="T8" fmla="*/ 144 w 149"/>
                <a:gd name="T9" fmla="*/ 84 h 84"/>
                <a:gd name="T10" fmla="*/ 0 w 149"/>
                <a:gd name="T11" fmla="*/ 9 h 84"/>
                <a:gd name="T12" fmla="*/ 0 w 149"/>
                <a:gd name="T13" fmla="*/ 9 h 84"/>
                <a:gd name="T14" fmla="*/ 59 w 149"/>
                <a:gd name="T15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84">
                  <a:moveTo>
                    <a:pt x="59" y="10"/>
                  </a:moveTo>
                  <a:cubicBezTo>
                    <a:pt x="81" y="17"/>
                    <a:pt x="100" y="28"/>
                    <a:pt x="108" y="33"/>
                  </a:cubicBezTo>
                  <a:cubicBezTo>
                    <a:pt x="138" y="51"/>
                    <a:pt x="148" y="70"/>
                    <a:pt x="148" y="70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73"/>
                    <a:pt x="147" y="78"/>
                    <a:pt x="144" y="84"/>
                  </a:cubicBezTo>
                  <a:cubicBezTo>
                    <a:pt x="94" y="5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" y="0"/>
                    <a:pt x="40" y="3"/>
                    <a:pt x="59" y="10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0" name="Freeform 413"/>
            <p:cNvSpPr/>
            <p:nvPr/>
          </p:nvSpPr>
          <p:spPr bwMode="auto">
            <a:xfrm>
              <a:off x="4141788" y="6272213"/>
              <a:ext cx="512762" cy="317500"/>
            </a:xfrm>
            <a:custGeom>
              <a:avLst/>
              <a:gdLst>
                <a:gd name="T0" fmla="*/ 183 w 183"/>
                <a:gd name="T1" fmla="*/ 79 h 113"/>
                <a:gd name="T2" fmla="*/ 115 w 183"/>
                <a:gd name="T3" fmla="*/ 104 h 113"/>
                <a:gd name="T4" fmla="*/ 28 w 183"/>
                <a:gd name="T5" fmla="*/ 11 h 113"/>
                <a:gd name="T6" fmla="*/ 39 w 183"/>
                <a:gd name="T7" fmla="*/ 4 h 113"/>
                <a:gd name="T8" fmla="*/ 39 w 183"/>
                <a:gd name="T9" fmla="*/ 4 h 113"/>
                <a:gd name="T10" fmla="*/ 183 w 183"/>
                <a:gd name="T11" fmla="*/ 7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13">
                  <a:moveTo>
                    <a:pt x="183" y="79"/>
                  </a:moveTo>
                  <a:cubicBezTo>
                    <a:pt x="175" y="94"/>
                    <a:pt x="157" y="113"/>
                    <a:pt x="115" y="104"/>
                  </a:cubicBezTo>
                  <a:cubicBezTo>
                    <a:pt x="46" y="88"/>
                    <a:pt x="0" y="36"/>
                    <a:pt x="28" y="11"/>
                  </a:cubicBezTo>
                  <a:cubicBezTo>
                    <a:pt x="31" y="8"/>
                    <a:pt x="35" y="6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133" y="0"/>
                    <a:pt x="183" y="79"/>
                  </a:cubicBezTo>
                  <a:close/>
                </a:path>
              </a:pathLst>
            </a:custGeom>
            <a:solidFill>
              <a:srgbClr val="2F2F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1" name="Freeform 414"/>
            <p:cNvSpPr/>
            <p:nvPr/>
          </p:nvSpPr>
          <p:spPr bwMode="auto">
            <a:xfrm>
              <a:off x="3648075" y="3830638"/>
              <a:ext cx="157162" cy="103188"/>
            </a:xfrm>
            <a:custGeom>
              <a:avLst/>
              <a:gdLst>
                <a:gd name="T0" fmla="*/ 0 w 56"/>
                <a:gd name="T1" fmla="*/ 26 h 37"/>
                <a:gd name="T2" fmla="*/ 54 w 56"/>
                <a:gd name="T3" fmla="*/ 13 h 37"/>
                <a:gd name="T4" fmla="*/ 23 w 56"/>
                <a:gd name="T5" fmla="*/ 29 h 37"/>
                <a:gd name="T6" fmla="*/ 0 w 56"/>
                <a:gd name="T7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7">
                  <a:moveTo>
                    <a:pt x="0" y="26"/>
                  </a:moveTo>
                  <a:cubicBezTo>
                    <a:pt x="1" y="0"/>
                    <a:pt x="56" y="9"/>
                    <a:pt x="54" y="13"/>
                  </a:cubicBezTo>
                  <a:cubicBezTo>
                    <a:pt x="53" y="13"/>
                    <a:pt x="35" y="21"/>
                    <a:pt x="23" y="29"/>
                  </a:cubicBezTo>
                  <a:cubicBezTo>
                    <a:pt x="10" y="37"/>
                    <a:pt x="0" y="32"/>
                    <a:pt x="0" y="26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2" name="Freeform 415"/>
            <p:cNvSpPr/>
            <p:nvPr/>
          </p:nvSpPr>
          <p:spPr bwMode="auto">
            <a:xfrm>
              <a:off x="3679825" y="3681413"/>
              <a:ext cx="119062" cy="160338"/>
            </a:xfrm>
            <a:custGeom>
              <a:avLst/>
              <a:gdLst>
                <a:gd name="T0" fmla="*/ 11 w 43"/>
                <a:gd name="T1" fmla="*/ 12 h 57"/>
                <a:gd name="T2" fmla="*/ 37 w 43"/>
                <a:gd name="T3" fmla="*/ 50 h 57"/>
                <a:gd name="T4" fmla="*/ 11 w 43"/>
                <a:gd name="T5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57">
                  <a:moveTo>
                    <a:pt x="11" y="12"/>
                  </a:moveTo>
                  <a:cubicBezTo>
                    <a:pt x="23" y="0"/>
                    <a:pt x="43" y="41"/>
                    <a:pt x="37" y="50"/>
                  </a:cubicBezTo>
                  <a:cubicBezTo>
                    <a:pt x="33" y="57"/>
                    <a:pt x="0" y="23"/>
                    <a:pt x="11" y="12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3" name="Freeform 416"/>
            <p:cNvSpPr/>
            <p:nvPr/>
          </p:nvSpPr>
          <p:spPr bwMode="auto">
            <a:xfrm>
              <a:off x="3917950" y="3406775"/>
              <a:ext cx="487362" cy="442913"/>
            </a:xfrm>
            <a:custGeom>
              <a:avLst/>
              <a:gdLst>
                <a:gd name="T0" fmla="*/ 1 w 174"/>
                <a:gd name="T1" fmla="*/ 155 h 158"/>
                <a:gd name="T2" fmla="*/ 4 w 174"/>
                <a:gd name="T3" fmla="*/ 155 h 158"/>
                <a:gd name="T4" fmla="*/ 12 w 174"/>
                <a:gd name="T5" fmla="*/ 153 h 158"/>
                <a:gd name="T6" fmla="*/ 24 w 174"/>
                <a:gd name="T7" fmla="*/ 150 h 158"/>
                <a:gd name="T8" fmla="*/ 39 w 174"/>
                <a:gd name="T9" fmla="*/ 145 h 158"/>
                <a:gd name="T10" fmla="*/ 56 w 174"/>
                <a:gd name="T11" fmla="*/ 138 h 158"/>
                <a:gd name="T12" fmla="*/ 75 w 174"/>
                <a:gd name="T13" fmla="*/ 129 h 158"/>
                <a:gd name="T14" fmla="*/ 94 w 174"/>
                <a:gd name="T15" fmla="*/ 118 h 158"/>
                <a:gd name="T16" fmla="*/ 104 w 174"/>
                <a:gd name="T17" fmla="*/ 112 h 158"/>
                <a:gd name="T18" fmla="*/ 108 w 174"/>
                <a:gd name="T19" fmla="*/ 108 h 158"/>
                <a:gd name="T20" fmla="*/ 113 w 174"/>
                <a:gd name="T21" fmla="*/ 105 h 158"/>
                <a:gd name="T22" fmla="*/ 121 w 174"/>
                <a:gd name="T23" fmla="*/ 97 h 158"/>
                <a:gd name="T24" fmla="*/ 130 w 174"/>
                <a:gd name="T25" fmla="*/ 89 h 158"/>
                <a:gd name="T26" fmla="*/ 137 w 174"/>
                <a:gd name="T27" fmla="*/ 81 h 158"/>
                <a:gd name="T28" fmla="*/ 144 w 174"/>
                <a:gd name="T29" fmla="*/ 72 h 158"/>
                <a:gd name="T30" fmla="*/ 147 w 174"/>
                <a:gd name="T31" fmla="*/ 68 h 158"/>
                <a:gd name="T32" fmla="*/ 149 w 174"/>
                <a:gd name="T33" fmla="*/ 64 h 158"/>
                <a:gd name="T34" fmla="*/ 155 w 174"/>
                <a:gd name="T35" fmla="*/ 55 h 158"/>
                <a:gd name="T36" fmla="*/ 159 w 174"/>
                <a:gd name="T37" fmla="*/ 46 h 158"/>
                <a:gd name="T38" fmla="*/ 162 w 174"/>
                <a:gd name="T39" fmla="*/ 38 h 158"/>
                <a:gd name="T40" fmla="*/ 165 w 174"/>
                <a:gd name="T41" fmla="*/ 30 h 158"/>
                <a:gd name="T42" fmla="*/ 167 w 174"/>
                <a:gd name="T43" fmla="*/ 23 h 158"/>
                <a:gd name="T44" fmla="*/ 170 w 174"/>
                <a:gd name="T45" fmla="*/ 11 h 158"/>
                <a:gd name="T46" fmla="*/ 172 w 174"/>
                <a:gd name="T47" fmla="*/ 1 h 158"/>
                <a:gd name="T48" fmla="*/ 172 w 174"/>
                <a:gd name="T49" fmla="*/ 1 h 158"/>
                <a:gd name="T50" fmla="*/ 173 w 174"/>
                <a:gd name="T51" fmla="*/ 0 h 158"/>
                <a:gd name="T52" fmla="*/ 174 w 174"/>
                <a:gd name="T53" fmla="*/ 1 h 158"/>
                <a:gd name="T54" fmla="*/ 174 w 174"/>
                <a:gd name="T55" fmla="*/ 4 h 158"/>
                <a:gd name="T56" fmla="*/ 173 w 174"/>
                <a:gd name="T57" fmla="*/ 12 h 158"/>
                <a:gd name="T58" fmla="*/ 171 w 174"/>
                <a:gd name="T59" fmla="*/ 24 h 158"/>
                <a:gd name="T60" fmla="*/ 170 w 174"/>
                <a:gd name="T61" fmla="*/ 31 h 158"/>
                <a:gd name="T62" fmla="*/ 167 w 174"/>
                <a:gd name="T63" fmla="*/ 40 h 158"/>
                <a:gd name="T64" fmla="*/ 164 w 174"/>
                <a:gd name="T65" fmla="*/ 48 h 158"/>
                <a:gd name="T66" fmla="*/ 160 w 174"/>
                <a:gd name="T67" fmla="*/ 58 h 158"/>
                <a:gd name="T68" fmla="*/ 155 w 174"/>
                <a:gd name="T69" fmla="*/ 67 h 158"/>
                <a:gd name="T70" fmla="*/ 153 w 174"/>
                <a:gd name="T71" fmla="*/ 72 h 158"/>
                <a:gd name="T72" fmla="*/ 149 w 174"/>
                <a:gd name="T73" fmla="*/ 76 h 158"/>
                <a:gd name="T74" fmla="*/ 143 w 174"/>
                <a:gd name="T75" fmla="*/ 86 h 158"/>
                <a:gd name="T76" fmla="*/ 135 w 174"/>
                <a:gd name="T77" fmla="*/ 95 h 158"/>
                <a:gd name="T78" fmla="*/ 127 w 174"/>
                <a:gd name="T79" fmla="*/ 103 h 158"/>
                <a:gd name="T80" fmla="*/ 118 w 174"/>
                <a:gd name="T81" fmla="*/ 111 h 158"/>
                <a:gd name="T82" fmla="*/ 113 w 174"/>
                <a:gd name="T83" fmla="*/ 115 h 158"/>
                <a:gd name="T84" fmla="*/ 108 w 174"/>
                <a:gd name="T85" fmla="*/ 118 h 158"/>
                <a:gd name="T86" fmla="*/ 99 w 174"/>
                <a:gd name="T87" fmla="*/ 125 h 158"/>
                <a:gd name="T88" fmla="*/ 78 w 174"/>
                <a:gd name="T89" fmla="*/ 136 h 158"/>
                <a:gd name="T90" fmla="*/ 68 w 174"/>
                <a:gd name="T91" fmla="*/ 141 h 158"/>
                <a:gd name="T92" fmla="*/ 59 w 174"/>
                <a:gd name="T93" fmla="*/ 144 h 158"/>
                <a:gd name="T94" fmla="*/ 41 w 174"/>
                <a:gd name="T95" fmla="*/ 150 h 158"/>
                <a:gd name="T96" fmla="*/ 25 w 174"/>
                <a:gd name="T97" fmla="*/ 154 h 158"/>
                <a:gd name="T98" fmla="*/ 13 w 174"/>
                <a:gd name="T99" fmla="*/ 157 h 158"/>
                <a:gd name="T100" fmla="*/ 5 w 174"/>
                <a:gd name="T101" fmla="*/ 158 h 158"/>
                <a:gd name="T102" fmla="*/ 2 w 174"/>
                <a:gd name="T103" fmla="*/ 158 h 158"/>
                <a:gd name="T104" fmla="*/ 0 w 174"/>
                <a:gd name="T105" fmla="*/ 157 h 158"/>
                <a:gd name="T106" fmla="*/ 1 w 174"/>
                <a:gd name="T107" fmla="*/ 15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158">
                  <a:moveTo>
                    <a:pt x="1" y="155"/>
                  </a:moveTo>
                  <a:cubicBezTo>
                    <a:pt x="1" y="155"/>
                    <a:pt x="2" y="155"/>
                    <a:pt x="4" y="155"/>
                  </a:cubicBezTo>
                  <a:cubicBezTo>
                    <a:pt x="6" y="154"/>
                    <a:pt x="9" y="154"/>
                    <a:pt x="12" y="153"/>
                  </a:cubicBezTo>
                  <a:cubicBezTo>
                    <a:pt x="15" y="152"/>
                    <a:pt x="19" y="151"/>
                    <a:pt x="24" y="150"/>
                  </a:cubicBezTo>
                  <a:cubicBezTo>
                    <a:pt x="28" y="148"/>
                    <a:pt x="33" y="147"/>
                    <a:pt x="39" y="145"/>
                  </a:cubicBezTo>
                  <a:cubicBezTo>
                    <a:pt x="44" y="143"/>
                    <a:pt x="50" y="141"/>
                    <a:pt x="56" y="138"/>
                  </a:cubicBezTo>
                  <a:cubicBezTo>
                    <a:pt x="62" y="136"/>
                    <a:pt x="69" y="133"/>
                    <a:pt x="75" y="129"/>
                  </a:cubicBezTo>
                  <a:cubicBezTo>
                    <a:pt x="81" y="126"/>
                    <a:pt x="88" y="122"/>
                    <a:pt x="94" y="118"/>
                  </a:cubicBezTo>
                  <a:cubicBezTo>
                    <a:pt x="98" y="116"/>
                    <a:pt x="101" y="114"/>
                    <a:pt x="104" y="112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2"/>
                    <a:pt x="119" y="100"/>
                    <a:pt x="121" y="97"/>
                  </a:cubicBezTo>
                  <a:cubicBezTo>
                    <a:pt x="124" y="95"/>
                    <a:pt x="127" y="92"/>
                    <a:pt x="130" y="89"/>
                  </a:cubicBezTo>
                  <a:cubicBezTo>
                    <a:pt x="132" y="87"/>
                    <a:pt x="135" y="84"/>
                    <a:pt x="137" y="81"/>
                  </a:cubicBezTo>
                  <a:cubicBezTo>
                    <a:pt x="139" y="78"/>
                    <a:pt x="141" y="75"/>
                    <a:pt x="144" y="72"/>
                  </a:cubicBezTo>
                  <a:cubicBezTo>
                    <a:pt x="145" y="71"/>
                    <a:pt x="146" y="69"/>
                    <a:pt x="147" y="68"/>
                  </a:cubicBezTo>
                  <a:cubicBezTo>
                    <a:pt x="148" y="67"/>
                    <a:pt x="149" y="65"/>
                    <a:pt x="149" y="64"/>
                  </a:cubicBezTo>
                  <a:cubicBezTo>
                    <a:pt x="151" y="61"/>
                    <a:pt x="153" y="58"/>
                    <a:pt x="155" y="55"/>
                  </a:cubicBezTo>
                  <a:cubicBezTo>
                    <a:pt x="156" y="52"/>
                    <a:pt x="157" y="49"/>
                    <a:pt x="159" y="46"/>
                  </a:cubicBezTo>
                  <a:cubicBezTo>
                    <a:pt x="160" y="43"/>
                    <a:pt x="161" y="41"/>
                    <a:pt x="162" y="38"/>
                  </a:cubicBezTo>
                  <a:cubicBezTo>
                    <a:pt x="163" y="35"/>
                    <a:pt x="164" y="33"/>
                    <a:pt x="165" y="30"/>
                  </a:cubicBezTo>
                  <a:cubicBezTo>
                    <a:pt x="166" y="28"/>
                    <a:pt x="166" y="25"/>
                    <a:pt x="167" y="23"/>
                  </a:cubicBezTo>
                  <a:cubicBezTo>
                    <a:pt x="169" y="18"/>
                    <a:pt x="169" y="14"/>
                    <a:pt x="170" y="11"/>
                  </a:cubicBezTo>
                  <a:cubicBezTo>
                    <a:pt x="171" y="4"/>
                    <a:pt x="172" y="1"/>
                    <a:pt x="172" y="1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2" y="0"/>
                    <a:pt x="173" y="0"/>
                    <a:pt x="173" y="0"/>
                  </a:cubicBezTo>
                  <a:cubicBezTo>
                    <a:pt x="174" y="0"/>
                    <a:pt x="174" y="0"/>
                    <a:pt x="174" y="1"/>
                  </a:cubicBezTo>
                  <a:cubicBezTo>
                    <a:pt x="174" y="1"/>
                    <a:pt x="174" y="2"/>
                    <a:pt x="174" y="4"/>
                  </a:cubicBezTo>
                  <a:cubicBezTo>
                    <a:pt x="174" y="5"/>
                    <a:pt x="174" y="8"/>
                    <a:pt x="173" y="12"/>
                  </a:cubicBezTo>
                  <a:cubicBezTo>
                    <a:pt x="173" y="15"/>
                    <a:pt x="172" y="19"/>
                    <a:pt x="171" y="24"/>
                  </a:cubicBezTo>
                  <a:cubicBezTo>
                    <a:pt x="171" y="26"/>
                    <a:pt x="170" y="29"/>
                    <a:pt x="170" y="31"/>
                  </a:cubicBezTo>
                  <a:cubicBezTo>
                    <a:pt x="169" y="34"/>
                    <a:pt x="168" y="37"/>
                    <a:pt x="167" y="40"/>
                  </a:cubicBezTo>
                  <a:cubicBezTo>
                    <a:pt x="166" y="42"/>
                    <a:pt x="165" y="45"/>
                    <a:pt x="164" y="48"/>
                  </a:cubicBezTo>
                  <a:cubicBezTo>
                    <a:pt x="163" y="51"/>
                    <a:pt x="162" y="54"/>
                    <a:pt x="160" y="58"/>
                  </a:cubicBezTo>
                  <a:cubicBezTo>
                    <a:pt x="159" y="61"/>
                    <a:pt x="157" y="64"/>
                    <a:pt x="155" y="67"/>
                  </a:cubicBezTo>
                  <a:cubicBezTo>
                    <a:pt x="154" y="69"/>
                    <a:pt x="153" y="70"/>
                    <a:pt x="153" y="72"/>
                  </a:cubicBezTo>
                  <a:cubicBezTo>
                    <a:pt x="152" y="73"/>
                    <a:pt x="151" y="75"/>
                    <a:pt x="149" y="76"/>
                  </a:cubicBezTo>
                  <a:cubicBezTo>
                    <a:pt x="147" y="80"/>
                    <a:pt x="145" y="83"/>
                    <a:pt x="143" y="86"/>
                  </a:cubicBezTo>
                  <a:cubicBezTo>
                    <a:pt x="140" y="89"/>
                    <a:pt x="138" y="92"/>
                    <a:pt x="135" y="95"/>
                  </a:cubicBezTo>
                  <a:cubicBezTo>
                    <a:pt x="133" y="97"/>
                    <a:pt x="130" y="100"/>
                    <a:pt x="127" y="103"/>
                  </a:cubicBezTo>
                  <a:cubicBezTo>
                    <a:pt x="124" y="106"/>
                    <a:pt x="121" y="109"/>
                    <a:pt x="118" y="111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5" y="121"/>
                    <a:pt x="102" y="123"/>
                    <a:pt x="99" y="125"/>
                  </a:cubicBezTo>
                  <a:cubicBezTo>
                    <a:pt x="92" y="129"/>
                    <a:pt x="85" y="133"/>
                    <a:pt x="78" y="136"/>
                  </a:cubicBezTo>
                  <a:cubicBezTo>
                    <a:pt x="75" y="138"/>
                    <a:pt x="72" y="139"/>
                    <a:pt x="68" y="141"/>
                  </a:cubicBezTo>
                  <a:cubicBezTo>
                    <a:pt x="65" y="142"/>
                    <a:pt x="62" y="143"/>
                    <a:pt x="59" y="144"/>
                  </a:cubicBezTo>
                  <a:cubicBezTo>
                    <a:pt x="52" y="147"/>
                    <a:pt x="46" y="149"/>
                    <a:pt x="41" y="150"/>
                  </a:cubicBezTo>
                  <a:cubicBezTo>
                    <a:pt x="35" y="152"/>
                    <a:pt x="30" y="153"/>
                    <a:pt x="25" y="154"/>
                  </a:cubicBezTo>
                  <a:cubicBezTo>
                    <a:pt x="20" y="155"/>
                    <a:pt x="16" y="156"/>
                    <a:pt x="13" y="157"/>
                  </a:cubicBezTo>
                  <a:cubicBezTo>
                    <a:pt x="9" y="157"/>
                    <a:pt x="6" y="158"/>
                    <a:pt x="5" y="158"/>
                  </a:cubicBezTo>
                  <a:cubicBezTo>
                    <a:pt x="3" y="158"/>
                    <a:pt x="2" y="158"/>
                    <a:pt x="2" y="158"/>
                  </a:cubicBezTo>
                  <a:cubicBezTo>
                    <a:pt x="1" y="158"/>
                    <a:pt x="0" y="158"/>
                    <a:pt x="0" y="157"/>
                  </a:cubicBezTo>
                  <a:cubicBezTo>
                    <a:pt x="0" y="156"/>
                    <a:pt x="1" y="155"/>
                    <a:pt x="1" y="155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4" name="Freeform 417"/>
            <p:cNvSpPr/>
            <p:nvPr/>
          </p:nvSpPr>
          <p:spPr bwMode="auto">
            <a:xfrm>
              <a:off x="4333875" y="3376613"/>
              <a:ext cx="219075" cy="228600"/>
            </a:xfrm>
            <a:custGeom>
              <a:avLst/>
              <a:gdLst>
                <a:gd name="T0" fmla="*/ 76 w 78"/>
                <a:gd name="T1" fmla="*/ 1 h 82"/>
                <a:gd name="T2" fmla="*/ 77 w 78"/>
                <a:gd name="T3" fmla="*/ 2 h 82"/>
                <a:gd name="T4" fmla="*/ 77 w 78"/>
                <a:gd name="T5" fmla="*/ 6 h 82"/>
                <a:gd name="T6" fmla="*/ 77 w 78"/>
                <a:gd name="T7" fmla="*/ 12 h 82"/>
                <a:gd name="T8" fmla="*/ 77 w 78"/>
                <a:gd name="T9" fmla="*/ 20 h 82"/>
                <a:gd name="T10" fmla="*/ 70 w 78"/>
                <a:gd name="T11" fmla="*/ 39 h 82"/>
                <a:gd name="T12" fmla="*/ 64 w 78"/>
                <a:gd name="T13" fmla="*/ 49 h 82"/>
                <a:gd name="T14" fmla="*/ 60 w 78"/>
                <a:gd name="T15" fmla="*/ 53 h 82"/>
                <a:gd name="T16" fmla="*/ 58 w 78"/>
                <a:gd name="T17" fmla="*/ 55 h 82"/>
                <a:gd name="T18" fmla="*/ 56 w 78"/>
                <a:gd name="T19" fmla="*/ 57 h 82"/>
                <a:gd name="T20" fmla="*/ 54 w 78"/>
                <a:gd name="T21" fmla="*/ 59 h 82"/>
                <a:gd name="T22" fmla="*/ 52 w 78"/>
                <a:gd name="T23" fmla="*/ 61 h 82"/>
                <a:gd name="T24" fmla="*/ 47 w 78"/>
                <a:gd name="T25" fmla="*/ 65 h 82"/>
                <a:gd name="T26" fmla="*/ 43 w 78"/>
                <a:gd name="T27" fmla="*/ 68 h 82"/>
                <a:gd name="T28" fmla="*/ 38 w 78"/>
                <a:gd name="T29" fmla="*/ 70 h 82"/>
                <a:gd name="T30" fmla="*/ 28 w 78"/>
                <a:gd name="T31" fmla="*/ 75 h 82"/>
                <a:gd name="T32" fmla="*/ 20 w 78"/>
                <a:gd name="T33" fmla="*/ 78 h 82"/>
                <a:gd name="T34" fmla="*/ 12 w 78"/>
                <a:gd name="T35" fmla="*/ 80 h 82"/>
                <a:gd name="T36" fmla="*/ 6 w 78"/>
                <a:gd name="T37" fmla="*/ 81 h 82"/>
                <a:gd name="T38" fmla="*/ 1 w 78"/>
                <a:gd name="T39" fmla="*/ 82 h 82"/>
                <a:gd name="T40" fmla="*/ 0 w 78"/>
                <a:gd name="T41" fmla="*/ 81 h 82"/>
                <a:gd name="T42" fmla="*/ 1 w 78"/>
                <a:gd name="T43" fmla="*/ 80 h 82"/>
                <a:gd name="T44" fmla="*/ 1 w 78"/>
                <a:gd name="T45" fmla="*/ 80 h 82"/>
                <a:gd name="T46" fmla="*/ 5 w 78"/>
                <a:gd name="T47" fmla="*/ 78 h 82"/>
                <a:gd name="T48" fmla="*/ 11 w 78"/>
                <a:gd name="T49" fmla="*/ 76 h 82"/>
                <a:gd name="T50" fmla="*/ 18 w 78"/>
                <a:gd name="T51" fmla="*/ 73 h 82"/>
                <a:gd name="T52" fmla="*/ 26 w 78"/>
                <a:gd name="T53" fmla="*/ 69 h 82"/>
                <a:gd name="T54" fmla="*/ 34 w 78"/>
                <a:gd name="T55" fmla="*/ 64 h 82"/>
                <a:gd name="T56" fmla="*/ 39 w 78"/>
                <a:gd name="T57" fmla="*/ 61 h 82"/>
                <a:gd name="T58" fmla="*/ 43 w 78"/>
                <a:gd name="T59" fmla="*/ 58 h 82"/>
                <a:gd name="T60" fmla="*/ 47 w 78"/>
                <a:gd name="T61" fmla="*/ 55 h 82"/>
                <a:gd name="T62" fmla="*/ 49 w 78"/>
                <a:gd name="T63" fmla="*/ 53 h 82"/>
                <a:gd name="T64" fmla="*/ 51 w 78"/>
                <a:gd name="T65" fmla="*/ 51 h 82"/>
                <a:gd name="T66" fmla="*/ 53 w 78"/>
                <a:gd name="T67" fmla="*/ 50 h 82"/>
                <a:gd name="T68" fmla="*/ 55 w 78"/>
                <a:gd name="T69" fmla="*/ 48 h 82"/>
                <a:gd name="T70" fmla="*/ 58 w 78"/>
                <a:gd name="T71" fmla="*/ 44 h 82"/>
                <a:gd name="T72" fmla="*/ 64 w 78"/>
                <a:gd name="T73" fmla="*/ 35 h 82"/>
                <a:gd name="T74" fmla="*/ 68 w 78"/>
                <a:gd name="T75" fmla="*/ 27 h 82"/>
                <a:gd name="T76" fmla="*/ 71 w 78"/>
                <a:gd name="T77" fmla="*/ 19 h 82"/>
                <a:gd name="T78" fmla="*/ 73 w 78"/>
                <a:gd name="T79" fmla="*/ 12 h 82"/>
                <a:gd name="T80" fmla="*/ 73 w 78"/>
                <a:gd name="T81" fmla="*/ 6 h 82"/>
                <a:gd name="T82" fmla="*/ 74 w 78"/>
                <a:gd name="T83" fmla="*/ 1 h 82"/>
                <a:gd name="T84" fmla="*/ 74 w 78"/>
                <a:gd name="T85" fmla="*/ 1 h 82"/>
                <a:gd name="T86" fmla="*/ 75 w 78"/>
                <a:gd name="T87" fmla="*/ 0 h 82"/>
                <a:gd name="T88" fmla="*/ 76 w 78"/>
                <a:gd name="T89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82">
                  <a:moveTo>
                    <a:pt x="76" y="1"/>
                  </a:moveTo>
                  <a:cubicBezTo>
                    <a:pt x="76" y="1"/>
                    <a:pt x="76" y="1"/>
                    <a:pt x="77" y="2"/>
                  </a:cubicBezTo>
                  <a:cubicBezTo>
                    <a:pt x="77" y="3"/>
                    <a:pt x="77" y="4"/>
                    <a:pt x="77" y="6"/>
                  </a:cubicBezTo>
                  <a:cubicBezTo>
                    <a:pt x="77" y="8"/>
                    <a:pt x="78" y="10"/>
                    <a:pt x="77" y="12"/>
                  </a:cubicBezTo>
                  <a:cubicBezTo>
                    <a:pt x="77" y="14"/>
                    <a:pt x="77" y="17"/>
                    <a:pt x="77" y="20"/>
                  </a:cubicBezTo>
                  <a:cubicBezTo>
                    <a:pt x="76" y="26"/>
                    <a:pt x="74" y="32"/>
                    <a:pt x="70" y="39"/>
                  </a:cubicBezTo>
                  <a:cubicBezTo>
                    <a:pt x="69" y="42"/>
                    <a:pt x="67" y="46"/>
                    <a:pt x="64" y="49"/>
                  </a:cubicBezTo>
                  <a:cubicBezTo>
                    <a:pt x="63" y="50"/>
                    <a:pt x="62" y="52"/>
                    <a:pt x="60" y="53"/>
                  </a:cubicBezTo>
                  <a:cubicBezTo>
                    <a:pt x="60" y="54"/>
                    <a:pt x="59" y="54"/>
                    <a:pt x="58" y="55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0" y="62"/>
                    <a:pt x="49" y="64"/>
                    <a:pt x="47" y="65"/>
                  </a:cubicBezTo>
                  <a:cubicBezTo>
                    <a:pt x="46" y="66"/>
                    <a:pt x="44" y="67"/>
                    <a:pt x="43" y="68"/>
                  </a:cubicBezTo>
                  <a:cubicBezTo>
                    <a:pt x="41" y="69"/>
                    <a:pt x="39" y="70"/>
                    <a:pt x="38" y="70"/>
                  </a:cubicBezTo>
                  <a:cubicBezTo>
                    <a:pt x="35" y="72"/>
                    <a:pt x="31" y="73"/>
                    <a:pt x="28" y="75"/>
                  </a:cubicBezTo>
                  <a:cubicBezTo>
                    <a:pt x="25" y="76"/>
                    <a:pt x="22" y="77"/>
                    <a:pt x="20" y="78"/>
                  </a:cubicBezTo>
                  <a:cubicBezTo>
                    <a:pt x="17" y="79"/>
                    <a:pt x="14" y="79"/>
                    <a:pt x="12" y="80"/>
                  </a:cubicBezTo>
                  <a:cubicBezTo>
                    <a:pt x="10" y="81"/>
                    <a:pt x="8" y="81"/>
                    <a:pt x="6" y="81"/>
                  </a:cubicBezTo>
                  <a:cubicBezTo>
                    <a:pt x="3" y="82"/>
                    <a:pt x="1" y="82"/>
                    <a:pt x="1" y="82"/>
                  </a:cubicBezTo>
                  <a:cubicBezTo>
                    <a:pt x="1" y="82"/>
                    <a:pt x="0" y="82"/>
                    <a:pt x="0" y="81"/>
                  </a:cubicBezTo>
                  <a:cubicBezTo>
                    <a:pt x="0" y="81"/>
                    <a:pt x="0" y="80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" y="80"/>
                    <a:pt x="2" y="79"/>
                    <a:pt x="5" y="78"/>
                  </a:cubicBezTo>
                  <a:cubicBezTo>
                    <a:pt x="7" y="78"/>
                    <a:pt x="9" y="77"/>
                    <a:pt x="11" y="76"/>
                  </a:cubicBezTo>
                  <a:cubicBezTo>
                    <a:pt x="13" y="75"/>
                    <a:pt x="15" y="74"/>
                    <a:pt x="18" y="73"/>
                  </a:cubicBezTo>
                  <a:cubicBezTo>
                    <a:pt x="20" y="72"/>
                    <a:pt x="23" y="70"/>
                    <a:pt x="26" y="69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63"/>
                    <a:pt x="37" y="62"/>
                    <a:pt x="39" y="61"/>
                  </a:cubicBezTo>
                  <a:cubicBezTo>
                    <a:pt x="40" y="60"/>
                    <a:pt x="41" y="59"/>
                    <a:pt x="43" y="58"/>
                  </a:cubicBezTo>
                  <a:cubicBezTo>
                    <a:pt x="44" y="57"/>
                    <a:pt x="45" y="56"/>
                    <a:pt x="47" y="55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9"/>
                    <a:pt x="54" y="48"/>
                    <a:pt x="55" y="48"/>
                  </a:cubicBezTo>
                  <a:cubicBezTo>
                    <a:pt x="56" y="46"/>
                    <a:pt x="57" y="45"/>
                    <a:pt x="58" y="44"/>
                  </a:cubicBezTo>
                  <a:cubicBezTo>
                    <a:pt x="60" y="41"/>
                    <a:pt x="62" y="38"/>
                    <a:pt x="64" y="35"/>
                  </a:cubicBezTo>
                  <a:cubicBezTo>
                    <a:pt x="65" y="32"/>
                    <a:pt x="67" y="30"/>
                    <a:pt x="68" y="27"/>
                  </a:cubicBezTo>
                  <a:cubicBezTo>
                    <a:pt x="69" y="24"/>
                    <a:pt x="70" y="21"/>
                    <a:pt x="71" y="19"/>
                  </a:cubicBezTo>
                  <a:cubicBezTo>
                    <a:pt x="72" y="16"/>
                    <a:pt x="72" y="14"/>
                    <a:pt x="73" y="12"/>
                  </a:cubicBezTo>
                  <a:cubicBezTo>
                    <a:pt x="73" y="9"/>
                    <a:pt x="73" y="8"/>
                    <a:pt x="73" y="6"/>
                  </a:cubicBezTo>
                  <a:cubicBezTo>
                    <a:pt x="74" y="3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0"/>
                    <a:pt x="74" y="0"/>
                    <a:pt x="75" y="0"/>
                  </a:cubicBezTo>
                  <a:cubicBezTo>
                    <a:pt x="76" y="0"/>
                    <a:pt x="76" y="0"/>
                    <a:pt x="76" y="1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5" name="Freeform 418"/>
            <p:cNvSpPr/>
            <p:nvPr/>
          </p:nvSpPr>
          <p:spPr bwMode="auto">
            <a:xfrm>
              <a:off x="4483100" y="3348038"/>
              <a:ext cx="249237" cy="182563"/>
            </a:xfrm>
            <a:custGeom>
              <a:avLst/>
              <a:gdLst>
                <a:gd name="T0" fmla="*/ 89 w 89"/>
                <a:gd name="T1" fmla="*/ 1 h 65"/>
                <a:gd name="T2" fmla="*/ 89 w 89"/>
                <a:gd name="T3" fmla="*/ 6 h 65"/>
                <a:gd name="T4" fmla="*/ 89 w 89"/>
                <a:gd name="T5" fmla="*/ 12 h 65"/>
                <a:gd name="T6" fmla="*/ 87 w 89"/>
                <a:gd name="T7" fmla="*/ 20 h 65"/>
                <a:gd name="T8" fmla="*/ 86 w 89"/>
                <a:gd name="T9" fmla="*/ 25 h 65"/>
                <a:gd name="T10" fmla="*/ 84 w 89"/>
                <a:gd name="T11" fmla="*/ 29 h 65"/>
                <a:gd name="T12" fmla="*/ 79 w 89"/>
                <a:gd name="T13" fmla="*/ 39 h 65"/>
                <a:gd name="T14" fmla="*/ 71 w 89"/>
                <a:gd name="T15" fmla="*/ 48 h 65"/>
                <a:gd name="T16" fmla="*/ 62 w 89"/>
                <a:gd name="T17" fmla="*/ 55 h 65"/>
                <a:gd name="T18" fmla="*/ 57 w 89"/>
                <a:gd name="T19" fmla="*/ 58 h 65"/>
                <a:gd name="T20" fmla="*/ 51 w 89"/>
                <a:gd name="T21" fmla="*/ 60 h 65"/>
                <a:gd name="T22" fmla="*/ 46 w 89"/>
                <a:gd name="T23" fmla="*/ 62 h 65"/>
                <a:gd name="T24" fmla="*/ 40 w 89"/>
                <a:gd name="T25" fmla="*/ 63 h 65"/>
                <a:gd name="T26" fmla="*/ 35 w 89"/>
                <a:gd name="T27" fmla="*/ 64 h 65"/>
                <a:gd name="T28" fmla="*/ 30 w 89"/>
                <a:gd name="T29" fmla="*/ 65 h 65"/>
                <a:gd name="T30" fmla="*/ 20 w 89"/>
                <a:gd name="T31" fmla="*/ 65 h 65"/>
                <a:gd name="T32" fmla="*/ 12 w 89"/>
                <a:gd name="T33" fmla="*/ 65 h 65"/>
                <a:gd name="T34" fmla="*/ 6 w 89"/>
                <a:gd name="T35" fmla="*/ 64 h 65"/>
                <a:gd name="T36" fmla="*/ 1 w 89"/>
                <a:gd name="T37" fmla="*/ 63 h 65"/>
                <a:gd name="T38" fmla="*/ 1 w 89"/>
                <a:gd name="T39" fmla="*/ 63 h 65"/>
                <a:gd name="T40" fmla="*/ 0 w 89"/>
                <a:gd name="T41" fmla="*/ 62 h 65"/>
                <a:gd name="T42" fmla="*/ 1 w 89"/>
                <a:gd name="T43" fmla="*/ 61 h 65"/>
                <a:gd name="T44" fmla="*/ 6 w 89"/>
                <a:gd name="T45" fmla="*/ 61 h 65"/>
                <a:gd name="T46" fmla="*/ 12 w 89"/>
                <a:gd name="T47" fmla="*/ 60 h 65"/>
                <a:gd name="T48" fmla="*/ 20 w 89"/>
                <a:gd name="T49" fmla="*/ 60 h 65"/>
                <a:gd name="T50" fmla="*/ 29 w 89"/>
                <a:gd name="T51" fmla="*/ 59 h 65"/>
                <a:gd name="T52" fmla="*/ 38 w 89"/>
                <a:gd name="T53" fmla="*/ 56 h 65"/>
                <a:gd name="T54" fmla="*/ 43 w 89"/>
                <a:gd name="T55" fmla="*/ 55 h 65"/>
                <a:gd name="T56" fmla="*/ 48 w 89"/>
                <a:gd name="T57" fmla="*/ 53 h 65"/>
                <a:gd name="T58" fmla="*/ 53 w 89"/>
                <a:gd name="T59" fmla="*/ 51 h 65"/>
                <a:gd name="T60" fmla="*/ 58 w 89"/>
                <a:gd name="T61" fmla="*/ 48 h 65"/>
                <a:gd name="T62" fmla="*/ 62 w 89"/>
                <a:gd name="T63" fmla="*/ 45 h 65"/>
                <a:gd name="T64" fmla="*/ 66 w 89"/>
                <a:gd name="T65" fmla="*/ 42 h 65"/>
                <a:gd name="T66" fmla="*/ 73 w 89"/>
                <a:gd name="T67" fmla="*/ 34 h 65"/>
                <a:gd name="T68" fmla="*/ 78 w 89"/>
                <a:gd name="T69" fmla="*/ 26 h 65"/>
                <a:gd name="T70" fmla="*/ 82 w 89"/>
                <a:gd name="T71" fmla="*/ 18 h 65"/>
                <a:gd name="T72" fmla="*/ 84 w 89"/>
                <a:gd name="T73" fmla="*/ 11 h 65"/>
                <a:gd name="T74" fmla="*/ 85 w 89"/>
                <a:gd name="T75" fmla="*/ 6 h 65"/>
                <a:gd name="T76" fmla="*/ 86 w 89"/>
                <a:gd name="T77" fmla="*/ 1 h 65"/>
                <a:gd name="T78" fmla="*/ 88 w 89"/>
                <a:gd name="T79" fmla="*/ 0 h 65"/>
                <a:gd name="T80" fmla="*/ 89 w 89"/>
                <a:gd name="T81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65">
                  <a:moveTo>
                    <a:pt x="89" y="1"/>
                  </a:moveTo>
                  <a:cubicBezTo>
                    <a:pt x="89" y="1"/>
                    <a:pt x="89" y="3"/>
                    <a:pt x="89" y="6"/>
                  </a:cubicBezTo>
                  <a:cubicBezTo>
                    <a:pt x="89" y="8"/>
                    <a:pt x="89" y="10"/>
                    <a:pt x="89" y="12"/>
                  </a:cubicBezTo>
                  <a:cubicBezTo>
                    <a:pt x="88" y="15"/>
                    <a:pt x="88" y="17"/>
                    <a:pt x="87" y="20"/>
                  </a:cubicBezTo>
                  <a:cubicBezTo>
                    <a:pt x="87" y="22"/>
                    <a:pt x="86" y="23"/>
                    <a:pt x="86" y="25"/>
                  </a:cubicBezTo>
                  <a:cubicBezTo>
                    <a:pt x="85" y="26"/>
                    <a:pt x="85" y="28"/>
                    <a:pt x="84" y="29"/>
                  </a:cubicBezTo>
                  <a:cubicBezTo>
                    <a:pt x="83" y="32"/>
                    <a:pt x="81" y="36"/>
                    <a:pt x="79" y="39"/>
                  </a:cubicBezTo>
                  <a:cubicBezTo>
                    <a:pt x="77" y="42"/>
                    <a:pt x="74" y="45"/>
                    <a:pt x="71" y="48"/>
                  </a:cubicBezTo>
                  <a:cubicBezTo>
                    <a:pt x="68" y="50"/>
                    <a:pt x="65" y="53"/>
                    <a:pt x="62" y="55"/>
                  </a:cubicBezTo>
                  <a:cubicBezTo>
                    <a:pt x="60" y="56"/>
                    <a:pt x="58" y="57"/>
                    <a:pt x="57" y="58"/>
                  </a:cubicBezTo>
                  <a:cubicBezTo>
                    <a:pt x="55" y="59"/>
                    <a:pt x="53" y="59"/>
                    <a:pt x="51" y="60"/>
                  </a:cubicBezTo>
                  <a:cubicBezTo>
                    <a:pt x="49" y="61"/>
                    <a:pt x="47" y="61"/>
                    <a:pt x="46" y="62"/>
                  </a:cubicBezTo>
                  <a:cubicBezTo>
                    <a:pt x="44" y="63"/>
                    <a:pt x="42" y="63"/>
                    <a:pt x="40" y="63"/>
                  </a:cubicBezTo>
                  <a:cubicBezTo>
                    <a:pt x="38" y="64"/>
                    <a:pt x="36" y="64"/>
                    <a:pt x="35" y="64"/>
                  </a:cubicBezTo>
                  <a:cubicBezTo>
                    <a:pt x="33" y="64"/>
                    <a:pt x="31" y="65"/>
                    <a:pt x="30" y="65"/>
                  </a:cubicBezTo>
                  <a:cubicBezTo>
                    <a:pt x="26" y="65"/>
                    <a:pt x="23" y="65"/>
                    <a:pt x="20" y="65"/>
                  </a:cubicBezTo>
                  <a:cubicBezTo>
                    <a:pt x="17" y="65"/>
                    <a:pt x="15" y="65"/>
                    <a:pt x="12" y="65"/>
                  </a:cubicBezTo>
                  <a:cubicBezTo>
                    <a:pt x="10" y="64"/>
                    <a:pt x="8" y="64"/>
                    <a:pt x="6" y="64"/>
                  </a:cubicBezTo>
                  <a:cubicBezTo>
                    <a:pt x="3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0" y="62"/>
                    <a:pt x="0" y="62"/>
                  </a:cubicBezTo>
                  <a:cubicBezTo>
                    <a:pt x="0" y="61"/>
                    <a:pt x="1" y="61"/>
                    <a:pt x="1" y="61"/>
                  </a:cubicBezTo>
                  <a:cubicBezTo>
                    <a:pt x="1" y="61"/>
                    <a:pt x="3" y="61"/>
                    <a:pt x="6" y="61"/>
                  </a:cubicBezTo>
                  <a:cubicBezTo>
                    <a:pt x="8" y="61"/>
                    <a:pt x="10" y="60"/>
                    <a:pt x="12" y="60"/>
                  </a:cubicBezTo>
                  <a:cubicBezTo>
                    <a:pt x="15" y="60"/>
                    <a:pt x="17" y="60"/>
                    <a:pt x="20" y="60"/>
                  </a:cubicBezTo>
                  <a:cubicBezTo>
                    <a:pt x="23" y="60"/>
                    <a:pt x="26" y="59"/>
                    <a:pt x="29" y="59"/>
                  </a:cubicBezTo>
                  <a:cubicBezTo>
                    <a:pt x="32" y="58"/>
                    <a:pt x="35" y="57"/>
                    <a:pt x="38" y="56"/>
                  </a:cubicBezTo>
                  <a:cubicBezTo>
                    <a:pt x="40" y="56"/>
                    <a:pt x="42" y="56"/>
                    <a:pt x="43" y="55"/>
                  </a:cubicBezTo>
                  <a:cubicBezTo>
                    <a:pt x="45" y="54"/>
                    <a:pt x="47" y="54"/>
                    <a:pt x="48" y="53"/>
                  </a:cubicBezTo>
                  <a:cubicBezTo>
                    <a:pt x="50" y="52"/>
                    <a:pt x="51" y="52"/>
                    <a:pt x="53" y="51"/>
                  </a:cubicBezTo>
                  <a:cubicBezTo>
                    <a:pt x="54" y="50"/>
                    <a:pt x="56" y="49"/>
                    <a:pt x="58" y="48"/>
                  </a:cubicBezTo>
                  <a:cubicBezTo>
                    <a:pt x="59" y="47"/>
                    <a:pt x="60" y="46"/>
                    <a:pt x="62" y="45"/>
                  </a:cubicBezTo>
                  <a:cubicBezTo>
                    <a:pt x="63" y="44"/>
                    <a:pt x="64" y="43"/>
                    <a:pt x="66" y="42"/>
                  </a:cubicBezTo>
                  <a:cubicBezTo>
                    <a:pt x="68" y="39"/>
                    <a:pt x="71" y="37"/>
                    <a:pt x="73" y="34"/>
                  </a:cubicBezTo>
                  <a:cubicBezTo>
                    <a:pt x="75" y="32"/>
                    <a:pt x="76" y="29"/>
                    <a:pt x="78" y="26"/>
                  </a:cubicBezTo>
                  <a:cubicBezTo>
                    <a:pt x="79" y="24"/>
                    <a:pt x="81" y="21"/>
                    <a:pt x="82" y="18"/>
                  </a:cubicBezTo>
                  <a:cubicBezTo>
                    <a:pt x="83" y="16"/>
                    <a:pt x="83" y="14"/>
                    <a:pt x="84" y="11"/>
                  </a:cubicBezTo>
                  <a:cubicBezTo>
                    <a:pt x="85" y="9"/>
                    <a:pt x="85" y="7"/>
                    <a:pt x="85" y="6"/>
                  </a:cubicBezTo>
                  <a:cubicBezTo>
                    <a:pt x="86" y="3"/>
                    <a:pt x="86" y="1"/>
                    <a:pt x="86" y="1"/>
                  </a:cubicBezTo>
                  <a:cubicBezTo>
                    <a:pt x="86" y="0"/>
                    <a:pt x="87" y="0"/>
                    <a:pt x="88" y="0"/>
                  </a:cubicBezTo>
                  <a:cubicBezTo>
                    <a:pt x="88" y="0"/>
                    <a:pt x="89" y="0"/>
                    <a:pt x="89" y="1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6" name="Freeform 419"/>
            <p:cNvSpPr/>
            <p:nvPr/>
          </p:nvSpPr>
          <p:spPr bwMode="auto">
            <a:xfrm>
              <a:off x="3970338" y="3830638"/>
              <a:ext cx="103187" cy="381000"/>
            </a:xfrm>
            <a:custGeom>
              <a:avLst/>
              <a:gdLst>
                <a:gd name="T0" fmla="*/ 3 w 37"/>
                <a:gd name="T1" fmla="*/ 1 h 136"/>
                <a:gd name="T2" fmla="*/ 3 w 37"/>
                <a:gd name="T3" fmla="*/ 1 h 136"/>
                <a:gd name="T4" fmla="*/ 3 w 37"/>
                <a:gd name="T5" fmla="*/ 1 h 136"/>
                <a:gd name="T6" fmla="*/ 13 w 37"/>
                <a:gd name="T7" fmla="*/ 16 h 136"/>
                <a:gd name="T8" fmla="*/ 21 w 37"/>
                <a:gd name="T9" fmla="*/ 31 h 136"/>
                <a:gd name="T10" fmla="*/ 24 w 37"/>
                <a:gd name="T11" fmla="*/ 40 h 136"/>
                <a:gd name="T12" fmla="*/ 27 w 37"/>
                <a:gd name="T13" fmla="*/ 48 h 136"/>
                <a:gd name="T14" fmla="*/ 30 w 37"/>
                <a:gd name="T15" fmla="*/ 56 h 136"/>
                <a:gd name="T16" fmla="*/ 32 w 37"/>
                <a:gd name="T17" fmla="*/ 65 h 136"/>
                <a:gd name="T18" fmla="*/ 34 w 37"/>
                <a:gd name="T19" fmla="*/ 74 h 136"/>
                <a:gd name="T20" fmla="*/ 35 w 37"/>
                <a:gd name="T21" fmla="*/ 82 h 136"/>
                <a:gd name="T22" fmla="*/ 36 w 37"/>
                <a:gd name="T23" fmla="*/ 91 h 136"/>
                <a:gd name="T24" fmla="*/ 37 w 37"/>
                <a:gd name="T25" fmla="*/ 100 h 136"/>
                <a:gd name="T26" fmla="*/ 37 w 37"/>
                <a:gd name="T27" fmla="*/ 109 h 136"/>
                <a:gd name="T28" fmla="*/ 36 w 37"/>
                <a:gd name="T29" fmla="*/ 117 h 136"/>
                <a:gd name="T30" fmla="*/ 36 w 37"/>
                <a:gd name="T31" fmla="*/ 126 h 136"/>
                <a:gd name="T32" fmla="*/ 35 w 37"/>
                <a:gd name="T33" fmla="*/ 135 h 136"/>
                <a:gd name="T34" fmla="*/ 33 w 37"/>
                <a:gd name="T35" fmla="*/ 136 h 136"/>
                <a:gd name="T36" fmla="*/ 33 w 37"/>
                <a:gd name="T37" fmla="*/ 135 h 136"/>
                <a:gd name="T38" fmla="*/ 33 w 37"/>
                <a:gd name="T39" fmla="*/ 135 h 136"/>
                <a:gd name="T40" fmla="*/ 32 w 37"/>
                <a:gd name="T41" fmla="*/ 126 h 136"/>
                <a:gd name="T42" fmla="*/ 32 w 37"/>
                <a:gd name="T43" fmla="*/ 117 h 136"/>
                <a:gd name="T44" fmla="*/ 30 w 37"/>
                <a:gd name="T45" fmla="*/ 100 h 136"/>
                <a:gd name="T46" fmla="*/ 29 w 37"/>
                <a:gd name="T47" fmla="*/ 92 h 136"/>
                <a:gd name="T48" fmla="*/ 28 w 37"/>
                <a:gd name="T49" fmla="*/ 83 h 136"/>
                <a:gd name="T50" fmla="*/ 26 w 37"/>
                <a:gd name="T51" fmla="*/ 75 h 136"/>
                <a:gd name="T52" fmla="*/ 24 w 37"/>
                <a:gd name="T53" fmla="*/ 67 h 136"/>
                <a:gd name="T54" fmla="*/ 22 w 37"/>
                <a:gd name="T55" fmla="*/ 58 h 136"/>
                <a:gd name="T56" fmla="*/ 20 w 37"/>
                <a:gd name="T57" fmla="*/ 50 h 136"/>
                <a:gd name="T58" fmla="*/ 17 w 37"/>
                <a:gd name="T59" fmla="*/ 42 h 136"/>
                <a:gd name="T60" fmla="*/ 15 w 37"/>
                <a:gd name="T61" fmla="*/ 34 h 136"/>
                <a:gd name="T62" fmla="*/ 1 w 37"/>
                <a:gd name="T63" fmla="*/ 3 h 136"/>
                <a:gd name="T64" fmla="*/ 1 w 37"/>
                <a:gd name="T65" fmla="*/ 3 h 136"/>
                <a:gd name="T66" fmla="*/ 1 w 37"/>
                <a:gd name="T67" fmla="*/ 3 h 136"/>
                <a:gd name="T68" fmla="*/ 1 w 37"/>
                <a:gd name="T69" fmla="*/ 3 h 136"/>
                <a:gd name="T70" fmla="*/ 1 w 37"/>
                <a:gd name="T71" fmla="*/ 1 h 136"/>
                <a:gd name="T72" fmla="*/ 3 w 37"/>
                <a:gd name="T73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" h="136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6"/>
                    <a:pt x="10" y="11"/>
                    <a:pt x="13" y="16"/>
                  </a:cubicBezTo>
                  <a:cubicBezTo>
                    <a:pt x="16" y="21"/>
                    <a:pt x="19" y="26"/>
                    <a:pt x="21" y="31"/>
                  </a:cubicBezTo>
                  <a:cubicBezTo>
                    <a:pt x="22" y="34"/>
                    <a:pt x="23" y="37"/>
                    <a:pt x="24" y="40"/>
                  </a:cubicBezTo>
                  <a:cubicBezTo>
                    <a:pt x="25" y="42"/>
                    <a:pt x="27" y="45"/>
                    <a:pt x="27" y="48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9"/>
                    <a:pt x="31" y="62"/>
                    <a:pt x="32" y="65"/>
                  </a:cubicBezTo>
                  <a:cubicBezTo>
                    <a:pt x="33" y="68"/>
                    <a:pt x="33" y="71"/>
                    <a:pt x="34" y="74"/>
                  </a:cubicBezTo>
                  <a:cubicBezTo>
                    <a:pt x="34" y="76"/>
                    <a:pt x="35" y="79"/>
                    <a:pt x="35" y="82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6" y="94"/>
                    <a:pt x="36" y="97"/>
                    <a:pt x="37" y="100"/>
                  </a:cubicBezTo>
                  <a:cubicBezTo>
                    <a:pt x="37" y="103"/>
                    <a:pt x="37" y="106"/>
                    <a:pt x="37" y="109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20"/>
                    <a:pt x="36" y="123"/>
                    <a:pt x="36" y="126"/>
                  </a:cubicBezTo>
                  <a:cubicBezTo>
                    <a:pt x="35" y="129"/>
                    <a:pt x="35" y="132"/>
                    <a:pt x="35" y="135"/>
                  </a:cubicBezTo>
                  <a:cubicBezTo>
                    <a:pt x="35" y="135"/>
                    <a:pt x="34" y="136"/>
                    <a:pt x="33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2" y="123"/>
                    <a:pt x="32" y="120"/>
                    <a:pt x="32" y="117"/>
                  </a:cubicBezTo>
                  <a:cubicBezTo>
                    <a:pt x="31" y="112"/>
                    <a:pt x="31" y="106"/>
                    <a:pt x="30" y="100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1"/>
                    <a:pt x="27" y="78"/>
                    <a:pt x="26" y="75"/>
                  </a:cubicBezTo>
                  <a:cubicBezTo>
                    <a:pt x="26" y="72"/>
                    <a:pt x="25" y="69"/>
                    <a:pt x="24" y="67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47"/>
                    <a:pt x="18" y="45"/>
                    <a:pt x="17" y="42"/>
                  </a:cubicBezTo>
                  <a:cubicBezTo>
                    <a:pt x="17" y="39"/>
                    <a:pt x="16" y="37"/>
                    <a:pt x="15" y="34"/>
                  </a:cubicBezTo>
                  <a:cubicBezTo>
                    <a:pt x="11" y="23"/>
                    <a:pt x="6" y="1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7" name="Freeform 420"/>
            <p:cNvSpPr/>
            <p:nvPr/>
          </p:nvSpPr>
          <p:spPr bwMode="auto">
            <a:xfrm>
              <a:off x="4240213" y="4895850"/>
              <a:ext cx="217487" cy="106363"/>
            </a:xfrm>
            <a:custGeom>
              <a:avLst/>
              <a:gdLst>
                <a:gd name="T0" fmla="*/ 78 w 78"/>
                <a:gd name="T1" fmla="*/ 1 h 38"/>
                <a:gd name="T2" fmla="*/ 77 w 78"/>
                <a:gd name="T3" fmla="*/ 1 h 38"/>
                <a:gd name="T4" fmla="*/ 75 w 78"/>
                <a:gd name="T5" fmla="*/ 3 h 38"/>
                <a:gd name="T6" fmla="*/ 68 w 78"/>
                <a:gd name="T7" fmla="*/ 10 h 38"/>
                <a:gd name="T8" fmla="*/ 62 w 78"/>
                <a:gd name="T9" fmla="*/ 14 h 38"/>
                <a:gd name="T10" fmla="*/ 56 w 78"/>
                <a:gd name="T11" fmla="*/ 18 h 38"/>
                <a:gd name="T12" fmla="*/ 50 w 78"/>
                <a:gd name="T13" fmla="*/ 23 h 38"/>
                <a:gd name="T14" fmla="*/ 42 w 78"/>
                <a:gd name="T15" fmla="*/ 26 h 38"/>
                <a:gd name="T16" fmla="*/ 35 w 78"/>
                <a:gd name="T17" fmla="*/ 30 h 38"/>
                <a:gd name="T18" fmla="*/ 28 w 78"/>
                <a:gd name="T19" fmla="*/ 33 h 38"/>
                <a:gd name="T20" fmla="*/ 20 w 78"/>
                <a:gd name="T21" fmla="*/ 35 h 38"/>
                <a:gd name="T22" fmla="*/ 14 w 78"/>
                <a:gd name="T23" fmla="*/ 36 h 38"/>
                <a:gd name="T24" fmla="*/ 8 w 78"/>
                <a:gd name="T25" fmla="*/ 37 h 38"/>
                <a:gd name="T26" fmla="*/ 4 w 78"/>
                <a:gd name="T27" fmla="*/ 38 h 38"/>
                <a:gd name="T28" fmla="*/ 0 w 78"/>
                <a:gd name="T29" fmla="*/ 38 h 38"/>
                <a:gd name="T30" fmla="*/ 0 w 78"/>
                <a:gd name="T31" fmla="*/ 37 h 38"/>
                <a:gd name="T32" fmla="*/ 0 w 78"/>
                <a:gd name="T33" fmla="*/ 37 h 38"/>
                <a:gd name="T34" fmla="*/ 0 w 78"/>
                <a:gd name="T35" fmla="*/ 37 h 38"/>
                <a:gd name="T36" fmla="*/ 4 w 78"/>
                <a:gd name="T37" fmla="*/ 36 h 38"/>
                <a:gd name="T38" fmla="*/ 13 w 78"/>
                <a:gd name="T39" fmla="*/ 34 h 38"/>
                <a:gd name="T40" fmla="*/ 19 w 78"/>
                <a:gd name="T41" fmla="*/ 32 h 38"/>
                <a:gd name="T42" fmla="*/ 26 w 78"/>
                <a:gd name="T43" fmla="*/ 29 h 38"/>
                <a:gd name="T44" fmla="*/ 33 w 78"/>
                <a:gd name="T45" fmla="*/ 26 h 38"/>
                <a:gd name="T46" fmla="*/ 41 w 78"/>
                <a:gd name="T47" fmla="*/ 23 h 38"/>
                <a:gd name="T48" fmla="*/ 48 w 78"/>
                <a:gd name="T49" fmla="*/ 19 h 38"/>
                <a:gd name="T50" fmla="*/ 54 w 78"/>
                <a:gd name="T51" fmla="*/ 15 h 38"/>
                <a:gd name="T52" fmla="*/ 61 w 78"/>
                <a:gd name="T53" fmla="*/ 11 h 38"/>
                <a:gd name="T54" fmla="*/ 66 w 78"/>
                <a:gd name="T55" fmla="*/ 8 h 38"/>
                <a:gd name="T56" fmla="*/ 70 w 78"/>
                <a:gd name="T57" fmla="*/ 4 h 38"/>
                <a:gd name="T58" fmla="*/ 74 w 78"/>
                <a:gd name="T59" fmla="*/ 2 h 38"/>
                <a:gd name="T60" fmla="*/ 76 w 78"/>
                <a:gd name="T61" fmla="*/ 0 h 38"/>
                <a:gd name="T62" fmla="*/ 77 w 78"/>
                <a:gd name="T63" fmla="*/ 0 h 38"/>
                <a:gd name="T64" fmla="*/ 78 w 78"/>
                <a:gd name="T65" fmla="*/ 0 h 38"/>
                <a:gd name="T66" fmla="*/ 78 w 78"/>
                <a:gd name="T6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8" h="38">
                  <a:moveTo>
                    <a:pt x="78" y="1"/>
                  </a:moveTo>
                  <a:cubicBezTo>
                    <a:pt x="78" y="1"/>
                    <a:pt x="78" y="1"/>
                    <a:pt x="77" y="1"/>
                  </a:cubicBezTo>
                  <a:cubicBezTo>
                    <a:pt x="77" y="2"/>
                    <a:pt x="76" y="3"/>
                    <a:pt x="75" y="3"/>
                  </a:cubicBezTo>
                  <a:cubicBezTo>
                    <a:pt x="73" y="5"/>
                    <a:pt x="71" y="7"/>
                    <a:pt x="68" y="10"/>
                  </a:cubicBezTo>
                  <a:cubicBezTo>
                    <a:pt x="66" y="11"/>
                    <a:pt x="64" y="13"/>
                    <a:pt x="62" y="14"/>
                  </a:cubicBezTo>
                  <a:cubicBezTo>
                    <a:pt x="61" y="15"/>
                    <a:pt x="59" y="17"/>
                    <a:pt x="56" y="18"/>
                  </a:cubicBezTo>
                  <a:cubicBezTo>
                    <a:pt x="54" y="20"/>
                    <a:pt x="52" y="21"/>
                    <a:pt x="50" y="23"/>
                  </a:cubicBezTo>
                  <a:cubicBezTo>
                    <a:pt x="47" y="24"/>
                    <a:pt x="45" y="25"/>
                    <a:pt x="42" y="26"/>
                  </a:cubicBezTo>
                  <a:cubicBezTo>
                    <a:pt x="40" y="28"/>
                    <a:pt x="37" y="29"/>
                    <a:pt x="35" y="30"/>
                  </a:cubicBezTo>
                  <a:cubicBezTo>
                    <a:pt x="33" y="31"/>
                    <a:pt x="30" y="32"/>
                    <a:pt x="28" y="33"/>
                  </a:cubicBezTo>
                  <a:cubicBezTo>
                    <a:pt x="25" y="34"/>
                    <a:pt x="23" y="34"/>
                    <a:pt x="20" y="35"/>
                  </a:cubicBezTo>
                  <a:cubicBezTo>
                    <a:pt x="18" y="35"/>
                    <a:pt x="16" y="36"/>
                    <a:pt x="14" y="36"/>
                  </a:cubicBezTo>
                  <a:cubicBezTo>
                    <a:pt x="12" y="37"/>
                    <a:pt x="10" y="37"/>
                    <a:pt x="8" y="37"/>
                  </a:cubicBezTo>
                  <a:cubicBezTo>
                    <a:pt x="7" y="37"/>
                    <a:pt x="5" y="37"/>
                    <a:pt x="4" y="38"/>
                  </a:cubicBezTo>
                  <a:cubicBezTo>
                    <a:pt x="2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" y="36"/>
                    <a:pt x="4" y="36"/>
                  </a:cubicBezTo>
                  <a:cubicBezTo>
                    <a:pt x="6" y="35"/>
                    <a:pt x="9" y="35"/>
                    <a:pt x="13" y="34"/>
                  </a:cubicBezTo>
                  <a:cubicBezTo>
                    <a:pt x="15" y="33"/>
                    <a:pt x="17" y="33"/>
                    <a:pt x="19" y="32"/>
                  </a:cubicBezTo>
                  <a:cubicBezTo>
                    <a:pt x="22" y="31"/>
                    <a:pt x="24" y="30"/>
                    <a:pt x="26" y="29"/>
                  </a:cubicBezTo>
                  <a:cubicBezTo>
                    <a:pt x="29" y="28"/>
                    <a:pt x="31" y="28"/>
                    <a:pt x="33" y="26"/>
                  </a:cubicBezTo>
                  <a:cubicBezTo>
                    <a:pt x="36" y="25"/>
                    <a:pt x="38" y="24"/>
                    <a:pt x="41" y="23"/>
                  </a:cubicBezTo>
                  <a:cubicBezTo>
                    <a:pt x="43" y="22"/>
                    <a:pt x="45" y="20"/>
                    <a:pt x="48" y="19"/>
                  </a:cubicBezTo>
                  <a:cubicBezTo>
                    <a:pt x="50" y="18"/>
                    <a:pt x="52" y="16"/>
                    <a:pt x="54" y="15"/>
                  </a:cubicBezTo>
                  <a:cubicBezTo>
                    <a:pt x="57" y="14"/>
                    <a:pt x="59" y="13"/>
                    <a:pt x="61" y="11"/>
                  </a:cubicBezTo>
                  <a:cubicBezTo>
                    <a:pt x="62" y="10"/>
                    <a:pt x="64" y="9"/>
                    <a:pt x="66" y="8"/>
                  </a:cubicBezTo>
                  <a:cubicBezTo>
                    <a:pt x="68" y="6"/>
                    <a:pt x="69" y="5"/>
                    <a:pt x="70" y="4"/>
                  </a:cubicBezTo>
                  <a:cubicBezTo>
                    <a:pt x="72" y="3"/>
                    <a:pt x="73" y="3"/>
                    <a:pt x="74" y="2"/>
                  </a:cubicBezTo>
                  <a:cubicBezTo>
                    <a:pt x="75" y="1"/>
                    <a:pt x="76" y="1"/>
                    <a:pt x="7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297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8" name="Freeform 421"/>
            <p:cNvSpPr/>
            <p:nvPr/>
          </p:nvSpPr>
          <p:spPr bwMode="auto">
            <a:xfrm>
              <a:off x="4216400" y="5089525"/>
              <a:ext cx="412750" cy="142875"/>
            </a:xfrm>
            <a:custGeom>
              <a:avLst/>
              <a:gdLst>
                <a:gd name="T0" fmla="*/ 1 w 147"/>
                <a:gd name="T1" fmla="*/ 43 h 51"/>
                <a:gd name="T2" fmla="*/ 7 w 147"/>
                <a:gd name="T3" fmla="*/ 45 h 51"/>
                <a:gd name="T4" fmla="*/ 15 w 147"/>
                <a:gd name="T5" fmla="*/ 47 h 51"/>
                <a:gd name="T6" fmla="*/ 20 w 147"/>
                <a:gd name="T7" fmla="*/ 47 h 51"/>
                <a:gd name="T8" fmla="*/ 25 w 147"/>
                <a:gd name="T9" fmla="*/ 48 h 51"/>
                <a:gd name="T10" fmla="*/ 37 w 147"/>
                <a:gd name="T11" fmla="*/ 48 h 51"/>
                <a:gd name="T12" fmla="*/ 43 w 147"/>
                <a:gd name="T13" fmla="*/ 47 h 51"/>
                <a:gd name="T14" fmla="*/ 50 w 147"/>
                <a:gd name="T15" fmla="*/ 47 h 51"/>
                <a:gd name="T16" fmla="*/ 57 w 147"/>
                <a:gd name="T17" fmla="*/ 45 h 51"/>
                <a:gd name="T18" fmla="*/ 64 w 147"/>
                <a:gd name="T19" fmla="*/ 44 h 51"/>
                <a:gd name="T20" fmla="*/ 71 w 147"/>
                <a:gd name="T21" fmla="*/ 42 h 51"/>
                <a:gd name="T22" fmla="*/ 75 w 147"/>
                <a:gd name="T23" fmla="*/ 41 h 51"/>
                <a:gd name="T24" fmla="*/ 78 w 147"/>
                <a:gd name="T25" fmla="*/ 39 h 51"/>
                <a:gd name="T26" fmla="*/ 85 w 147"/>
                <a:gd name="T27" fmla="*/ 37 h 51"/>
                <a:gd name="T28" fmla="*/ 92 w 147"/>
                <a:gd name="T29" fmla="*/ 34 h 51"/>
                <a:gd name="T30" fmla="*/ 105 w 147"/>
                <a:gd name="T31" fmla="*/ 27 h 51"/>
                <a:gd name="T32" fmla="*/ 116 w 147"/>
                <a:gd name="T33" fmla="*/ 21 h 51"/>
                <a:gd name="T34" fmla="*/ 126 w 147"/>
                <a:gd name="T35" fmla="*/ 14 h 51"/>
                <a:gd name="T36" fmla="*/ 141 w 147"/>
                <a:gd name="T37" fmla="*/ 4 h 51"/>
                <a:gd name="T38" fmla="*/ 147 w 147"/>
                <a:gd name="T39" fmla="*/ 0 h 51"/>
                <a:gd name="T40" fmla="*/ 147 w 147"/>
                <a:gd name="T41" fmla="*/ 0 h 51"/>
                <a:gd name="T42" fmla="*/ 147 w 147"/>
                <a:gd name="T43" fmla="*/ 0 h 51"/>
                <a:gd name="T44" fmla="*/ 142 w 147"/>
                <a:gd name="T45" fmla="*/ 5 h 51"/>
                <a:gd name="T46" fmla="*/ 136 w 147"/>
                <a:gd name="T47" fmla="*/ 10 h 51"/>
                <a:gd name="T48" fmla="*/ 128 w 147"/>
                <a:gd name="T49" fmla="*/ 16 h 51"/>
                <a:gd name="T50" fmla="*/ 118 w 147"/>
                <a:gd name="T51" fmla="*/ 23 h 51"/>
                <a:gd name="T52" fmla="*/ 106 w 147"/>
                <a:gd name="T53" fmla="*/ 30 h 51"/>
                <a:gd name="T54" fmla="*/ 93 w 147"/>
                <a:gd name="T55" fmla="*/ 37 h 51"/>
                <a:gd name="T56" fmla="*/ 86 w 147"/>
                <a:gd name="T57" fmla="*/ 40 h 51"/>
                <a:gd name="T58" fmla="*/ 79 w 147"/>
                <a:gd name="T59" fmla="*/ 43 h 51"/>
                <a:gd name="T60" fmla="*/ 76 w 147"/>
                <a:gd name="T61" fmla="*/ 44 h 51"/>
                <a:gd name="T62" fmla="*/ 72 w 147"/>
                <a:gd name="T63" fmla="*/ 45 h 51"/>
                <a:gd name="T64" fmla="*/ 65 w 147"/>
                <a:gd name="T65" fmla="*/ 47 h 51"/>
                <a:gd name="T66" fmla="*/ 58 w 147"/>
                <a:gd name="T67" fmla="*/ 49 h 51"/>
                <a:gd name="T68" fmla="*/ 51 w 147"/>
                <a:gd name="T69" fmla="*/ 50 h 51"/>
                <a:gd name="T70" fmla="*/ 44 w 147"/>
                <a:gd name="T71" fmla="*/ 51 h 51"/>
                <a:gd name="T72" fmla="*/ 37 w 147"/>
                <a:gd name="T73" fmla="*/ 51 h 51"/>
                <a:gd name="T74" fmla="*/ 25 w 147"/>
                <a:gd name="T75" fmla="*/ 51 h 51"/>
                <a:gd name="T76" fmla="*/ 19 w 147"/>
                <a:gd name="T77" fmla="*/ 50 h 51"/>
                <a:gd name="T78" fmla="*/ 14 w 147"/>
                <a:gd name="T79" fmla="*/ 49 h 51"/>
                <a:gd name="T80" fmla="*/ 7 w 147"/>
                <a:gd name="T81" fmla="*/ 47 h 51"/>
                <a:gd name="T82" fmla="*/ 0 w 147"/>
                <a:gd name="T83" fmla="*/ 45 h 51"/>
                <a:gd name="T84" fmla="*/ 0 w 147"/>
                <a:gd name="T85" fmla="*/ 44 h 51"/>
                <a:gd name="T86" fmla="*/ 1 w 147"/>
                <a:gd name="T8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7" h="51">
                  <a:moveTo>
                    <a:pt x="1" y="43"/>
                  </a:moveTo>
                  <a:cubicBezTo>
                    <a:pt x="1" y="43"/>
                    <a:pt x="3" y="44"/>
                    <a:pt x="7" y="45"/>
                  </a:cubicBezTo>
                  <a:cubicBezTo>
                    <a:pt x="9" y="46"/>
                    <a:pt x="12" y="46"/>
                    <a:pt x="15" y="47"/>
                  </a:cubicBezTo>
                  <a:cubicBezTo>
                    <a:pt x="16" y="47"/>
                    <a:pt x="18" y="47"/>
                    <a:pt x="20" y="47"/>
                  </a:cubicBezTo>
                  <a:cubicBezTo>
                    <a:pt x="21" y="48"/>
                    <a:pt x="23" y="48"/>
                    <a:pt x="25" y="48"/>
                  </a:cubicBezTo>
                  <a:cubicBezTo>
                    <a:pt x="29" y="48"/>
                    <a:pt x="33" y="48"/>
                    <a:pt x="37" y="48"/>
                  </a:cubicBezTo>
                  <a:cubicBezTo>
                    <a:pt x="39" y="48"/>
                    <a:pt x="41" y="48"/>
                    <a:pt x="43" y="47"/>
                  </a:cubicBezTo>
                  <a:cubicBezTo>
                    <a:pt x="46" y="47"/>
                    <a:pt x="48" y="47"/>
                    <a:pt x="50" y="47"/>
                  </a:cubicBezTo>
                  <a:cubicBezTo>
                    <a:pt x="52" y="46"/>
                    <a:pt x="55" y="46"/>
                    <a:pt x="57" y="45"/>
                  </a:cubicBezTo>
                  <a:cubicBezTo>
                    <a:pt x="59" y="45"/>
                    <a:pt x="62" y="44"/>
                    <a:pt x="64" y="44"/>
                  </a:cubicBezTo>
                  <a:cubicBezTo>
                    <a:pt x="66" y="43"/>
                    <a:pt x="69" y="42"/>
                    <a:pt x="71" y="42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7" y="36"/>
                    <a:pt x="90" y="35"/>
                    <a:pt x="92" y="34"/>
                  </a:cubicBezTo>
                  <a:cubicBezTo>
                    <a:pt x="96" y="32"/>
                    <a:pt x="100" y="29"/>
                    <a:pt x="105" y="27"/>
                  </a:cubicBezTo>
                  <a:cubicBezTo>
                    <a:pt x="109" y="25"/>
                    <a:pt x="113" y="23"/>
                    <a:pt x="116" y="21"/>
                  </a:cubicBezTo>
                  <a:cubicBezTo>
                    <a:pt x="120" y="18"/>
                    <a:pt x="123" y="16"/>
                    <a:pt x="126" y="14"/>
                  </a:cubicBezTo>
                  <a:cubicBezTo>
                    <a:pt x="133" y="10"/>
                    <a:pt x="138" y="6"/>
                    <a:pt x="141" y="4"/>
                  </a:cubicBezTo>
                  <a:cubicBezTo>
                    <a:pt x="145" y="1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5" y="2"/>
                    <a:pt x="142" y="5"/>
                  </a:cubicBezTo>
                  <a:cubicBezTo>
                    <a:pt x="140" y="6"/>
                    <a:pt x="138" y="8"/>
                    <a:pt x="136" y="10"/>
                  </a:cubicBezTo>
                  <a:cubicBezTo>
                    <a:pt x="134" y="12"/>
                    <a:pt x="131" y="14"/>
                    <a:pt x="128" y="16"/>
                  </a:cubicBezTo>
                  <a:cubicBezTo>
                    <a:pt x="125" y="19"/>
                    <a:pt x="121" y="21"/>
                    <a:pt x="118" y="23"/>
                  </a:cubicBezTo>
                  <a:cubicBezTo>
                    <a:pt x="114" y="26"/>
                    <a:pt x="110" y="28"/>
                    <a:pt x="106" y="30"/>
                  </a:cubicBezTo>
                  <a:cubicBezTo>
                    <a:pt x="102" y="33"/>
                    <a:pt x="98" y="35"/>
                    <a:pt x="93" y="37"/>
                  </a:cubicBezTo>
                  <a:cubicBezTo>
                    <a:pt x="91" y="38"/>
                    <a:pt x="89" y="39"/>
                    <a:pt x="86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0" y="46"/>
                    <a:pt x="67" y="47"/>
                    <a:pt x="65" y="47"/>
                  </a:cubicBezTo>
                  <a:cubicBezTo>
                    <a:pt x="63" y="48"/>
                    <a:pt x="60" y="49"/>
                    <a:pt x="58" y="49"/>
                  </a:cubicBezTo>
                  <a:cubicBezTo>
                    <a:pt x="55" y="50"/>
                    <a:pt x="53" y="50"/>
                    <a:pt x="51" y="50"/>
                  </a:cubicBezTo>
                  <a:cubicBezTo>
                    <a:pt x="48" y="51"/>
                    <a:pt x="46" y="51"/>
                    <a:pt x="44" y="51"/>
                  </a:cubicBezTo>
                  <a:cubicBezTo>
                    <a:pt x="41" y="51"/>
                    <a:pt x="39" y="51"/>
                    <a:pt x="37" y="51"/>
                  </a:cubicBezTo>
                  <a:cubicBezTo>
                    <a:pt x="33" y="51"/>
                    <a:pt x="28" y="51"/>
                    <a:pt x="25" y="51"/>
                  </a:cubicBezTo>
                  <a:cubicBezTo>
                    <a:pt x="23" y="51"/>
                    <a:pt x="21" y="50"/>
                    <a:pt x="19" y="50"/>
                  </a:cubicBezTo>
                  <a:cubicBezTo>
                    <a:pt x="18" y="50"/>
                    <a:pt x="16" y="49"/>
                    <a:pt x="14" y="49"/>
                  </a:cubicBezTo>
                  <a:cubicBezTo>
                    <a:pt x="11" y="48"/>
                    <a:pt x="9" y="48"/>
                    <a:pt x="7" y="47"/>
                  </a:cubicBezTo>
                  <a:cubicBezTo>
                    <a:pt x="3" y="45"/>
                    <a:pt x="0" y="45"/>
                    <a:pt x="0" y="45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1" y="43"/>
                  </a:lnTo>
                  <a:close/>
                </a:path>
              </a:pathLst>
            </a:custGeom>
            <a:solidFill>
              <a:srgbClr val="297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9" name="Freeform 422"/>
            <p:cNvSpPr/>
            <p:nvPr/>
          </p:nvSpPr>
          <p:spPr bwMode="auto">
            <a:xfrm>
              <a:off x="4146550" y="4540250"/>
              <a:ext cx="311150" cy="293688"/>
            </a:xfrm>
            <a:custGeom>
              <a:avLst/>
              <a:gdLst>
                <a:gd name="T0" fmla="*/ 110 w 111"/>
                <a:gd name="T1" fmla="*/ 15 h 105"/>
                <a:gd name="T2" fmla="*/ 109 w 111"/>
                <a:gd name="T3" fmla="*/ 14 h 105"/>
                <a:gd name="T4" fmla="*/ 104 w 111"/>
                <a:gd name="T5" fmla="*/ 11 h 105"/>
                <a:gd name="T6" fmla="*/ 97 w 111"/>
                <a:gd name="T7" fmla="*/ 7 h 105"/>
                <a:gd name="T8" fmla="*/ 87 w 111"/>
                <a:gd name="T9" fmla="*/ 4 h 105"/>
                <a:gd name="T10" fmla="*/ 81 w 111"/>
                <a:gd name="T11" fmla="*/ 3 h 105"/>
                <a:gd name="T12" fmla="*/ 75 w 111"/>
                <a:gd name="T13" fmla="*/ 3 h 105"/>
                <a:gd name="T14" fmla="*/ 69 w 111"/>
                <a:gd name="T15" fmla="*/ 5 h 105"/>
                <a:gd name="T16" fmla="*/ 63 w 111"/>
                <a:gd name="T17" fmla="*/ 9 h 105"/>
                <a:gd name="T18" fmla="*/ 43 w 111"/>
                <a:gd name="T19" fmla="*/ 31 h 105"/>
                <a:gd name="T20" fmla="*/ 26 w 111"/>
                <a:gd name="T21" fmla="*/ 57 h 105"/>
                <a:gd name="T22" fmla="*/ 13 w 111"/>
                <a:gd name="T23" fmla="*/ 81 h 105"/>
                <a:gd name="T24" fmla="*/ 5 w 111"/>
                <a:gd name="T25" fmla="*/ 98 h 105"/>
                <a:gd name="T26" fmla="*/ 1 w 111"/>
                <a:gd name="T27" fmla="*/ 104 h 105"/>
                <a:gd name="T28" fmla="*/ 1 w 111"/>
                <a:gd name="T29" fmla="*/ 105 h 105"/>
                <a:gd name="T30" fmla="*/ 0 w 111"/>
                <a:gd name="T31" fmla="*/ 104 h 105"/>
                <a:gd name="T32" fmla="*/ 3 w 111"/>
                <a:gd name="T33" fmla="*/ 97 h 105"/>
                <a:gd name="T34" fmla="*/ 11 w 111"/>
                <a:gd name="T35" fmla="*/ 80 h 105"/>
                <a:gd name="T36" fmla="*/ 23 w 111"/>
                <a:gd name="T37" fmla="*/ 56 h 105"/>
                <a:gd name="T38" fmla="*/ 40 w 111"/>
                <a:gd name="T39" fmla="*/ 29 h 105"/>
                <a:gd name="T40" fmla="*/ 50 w 111"/>
                <a:gd name="T41" fmla="*/ 17 h 105"/>
                <a:gd name="T42" fmla="*/ 61 w 111"/>
                <a:gd name="T43" fmla="*/ 6 h 105"/>
                <a:gd name="T44" fmla="*/ 67 w 111"/>
                <a:gd name="T45" fmla="*/ 2 h 105"/>
                <a:gd name="T46" fmla="*/ 74 w 111"/>
                <a:gd name="T47" fmla="*/ 0 h 105"/>
                <a:gd name="T48" fmla="*/ 82 w 111"/>
                <a:gd name="T49" fmla="*/ 0 h 105"/>
                <a:gd name="T50" fmla="*/ 88 w 111"/>
                <a:gd name="T51" fmla="*/ 1 h 105"/>
                <a:gd name="T52" fmla="*/ 98 w 111"/>
                <a:gd name="T53" fmla="*/ 5 h 105"/>
                <a:gd name="T54" fmla="*/ 105 w 111"/>
                <a:gd name="T55" fmla="*/ 9 h 105"/>
                <a:gd name="T56" fmla="*/ 110 w 111"/>
                <a:gd name="T57" fmla="*/ 13 h 105"/>
                <a:gd name="T58" fmla="*/ 111 w 111"/>
                <a:gd name="T59" fmla="*/ 14 h 105"/>
                <a:gd name="T60" fmla="*/ 111 w 111"/>
                <a:gd name="T61" fmla="*/ 15 h 105"/>
                <a:gd name="T62" fmla="*/ 110 w 111"/>
                <a:gd name="T6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" h="105">
                  <a:moveTo>
                    <a:pt x="110" y="15"/>
                  </a:moveTo>
                  <a:cubicBezTo>
                    <a:pt x="110" y="15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1"/>
                  </a:cubicBezTo>
                  <a:cubicBezTo>
                    <a:pt x="102" y="9"/>
                    <a:pt x="100" y="8"/>
                    <a:pt x="97" y="7"/>
                  </a:cubicBezTo>
                  <a:cubicBezTo>
                    <a:pt x="94" y="6"/>
                    <a:pt x="91" y="4"/>
                    <a:pt x="87" y="4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79" y="3"/>
                    <a:pt x="77" y="3"/>
                    <a:pt x="75" y="3"/>
                  </a:cubicBezTo>
                  <a:cubicBezTo>
                    <a:pt x="73" y="3"/>
                    <a:pt x="71" y="4"/>
                    <a:pt x="69" y="5"/>
                  </a:cubicBezTo>
                  <a:cubicBezTo>
                    <a:pt x="67" y="6"/>
                    <a:pt x="65" y="7"/>
                    <a:pt x="63" y="9"/>
                  </a:cubicBezTo>
                  <a:cubicBezTo>
                    <a:pt x="56" y="15"/>
                    <a:pt x="49" y="23"/>
                    <a:pt x="43" y="31"/>
                  </a:cubicBezTo>
                  <a:cubicBezTo>
                    <a:pt x="37" y="40"/>
                    <a:pt x="31" y="49"/>
                    <a:pt x="26" y="57"/>
                  </a:cubicBezTo>
                  <a:cubicBezTo>
                    <a:pt x="22" y="66"/>
                    <a:pt x="17" y="74"/>
                    <a:pt x="13" y="81"/>
                  </a:cubicBezTo>
                  <a:cubicBezTo>
                    <a:pt x="10" y="88"/>
                    <a:pt x="7" y="94"/>
                    <a:pt x="5" y="98"/>
                  </a:cubicBezTo>
                  <a:cubicBezTo>
                    <a:pt x="2" y="102"/>
                    <a:pt x="1" y="104"/>
                    <a:pt x="1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1" y="101"/>
                    <a:pt x="3" y="97"/>
                  </a:cubicBezTo>
                  <a:cubicBezTo>
                    <a:pt x="5" y="93"/>
                    <a:pt x="8" y="87"/>
                    <a:pt x="11" y="80"/>
                  </a:cubicBezTo>
                  <a:cubicBezTo>
                    <a:pt x="15" y="73"/>
                    <a:pt x="19" y="64"/>
                    <a:pt x="23" y="56"/>
                  </a:cubicBezTo>
                  <a:cubicBezTo>
                    <a:pt x="28" y="47"/>
                    <a:pt x="34" y="38"/>
                    <a:pt x="40" y="29"/>
                  </a:cubicBezTo>
                  <a:cubicBezTo>
                    <a:pt x="43" y="25"/>
                    <a:pt x="46" y="21"/>
                    <a:pt x="50" y="17"/>
                  </a:cubicBezTo>
                  <a:cubicBezTo>
                    <a:pt x="53" y="13"/>
                    <a:pt x="57" y="9"/>
                    <a:pt x="61" y="6"/>
                  </a:cubicBezTo>
                  <a:cubicBezTo>
                    <a:pt x="63" y="4"/>
                    <a:pt x="65" y="3"/>
                    <a:pt x="67" y="2"/>
                  </a:cubicBezTo>
                  <a:cubicBezTo>
                    <a:pt x="69" y="1"/>
                    <a:pt x="72" y="0"/>
                    <a:pt x="74" y="0"/>
                  </a:cubicBezTo>
                  <a:cubicBezTo>
                    <a:pt x="77" y="0"/>
                    <a:pt x="79" y="0"/>
                    <a:pt x="82" y="0"/>
                  </a:cubicBezTo>
                  <a:cubicBezTo>
                    <a:pt x="84" y="0"/>
                    <a:pt x="86" y="1"/>
                    <a:pt x="88" y="1"/>
                  </a:cubicBezTo>
                  <a:cubicBezTo>
                    <a:pt x="92" y="2"/>
                    <a:pt x="95" y="3"/>
                    <a:pt x="98" y="5"/>
                  </a:cubicBezTo>
                  <a:cubicBezTo>
                    <a:pt x="101" y="6"/>
                    <a:pt x="103" y="8"/>
                    <a:pt x="105" y="9"/>
                  </a:cubicBezTo>
                  <a:cubicBezTo>
                    <a:pt x="107" y="10"/>
                    <a:pt x="109" y="12"/>
                    <a:pt x="110" y="13"/>
                  </a:cubicBezTo>
                  <a:cubicBezTo>
                    <a:pt x="110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lnTo>
                    <a:pt x="110" y="15"/>
                  </a:lnTo>
                  <a:close/>
                </a:path>
              </a:pathLst>
            </a:custGeom>
            <a:solidFill>
              <a:srgbClr val="297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0" name="Freeform 423"/>
            <p:cNvSpPr/>
            <p:nvPr/>
          </p:nvSpPr>
          <p:spPr bwMode="auto">
            <a:xfrm>
              <a:off x="4435475" y="4705350"/>
              <a:ext cx="17462" cy="212725"/>
            </a:xfrm>
            <a:custGeom>
              <a:avLst/>
              <a:gdLst>
                <a:gd name="T0" fmla="*/ 6 w 6"/>
                <a:gd name="T1" fmla="*/ 1 h 76"/>
                <a:gd name="T2" fmla="*/ 6 w 6"/>
                <a:gd name="T3" fmla="*/ 13 h 76"/>
                <a:gd name="T4" fmla="*/ 5 w 6"/>
                <a:gd name="T5" fmla="*/ 38 h 76"/>
                <a:gd name="T6" fmla="*/ 4 w 6"/>
                <a:gd name="T7" fmla="*/ 52 h 76"/>
                <a:gd name="T8" fmla="*/ 3 w 6"/>
                <a:gd name="T9" fmla="*/ 64 h 76"/>
                <a:gd name="T10" fmla="*/ 1 w 6"/>
                <a:gd name="T11" fmla="*/ 72 h 76"/>
                <a:gd name="T12" fmla="*/ 1 w 6"/>
                <a:gd name="T13" fmla="*/ 75 h 76"/>
                <a:gd name="T14" fmla="*/ 0 w 6"/>
                <a:gd name="T15" fmla="*/ 76 h 76"/>
                <a:gd name="T16" fmla="*/ 0 w 6"/>
                <a:gd name="T17" fmla="*/ 75 h 76"/>
                <a:gd name="T18" fmla="*/ 0 w 6"/>
                <a:gd name="T19" fmla="*/ 75 h 76"/>
                <a:gd name="T20" fmla="*/ 0 w 6"/>
                <a:gd name="T21" fmla="*/ 72 h 76"/>
                <a:gd name="T22" fmla="*/ 0 w 6"/>
                <a:gd name="T23" fmla="*/ 63 h 76"/>
                <a:gd name="T24" fmla="*/ 0 w 6"/>
                <a:gd name="T25" fmla="*/ 52 h 76"/>
                <a:gd name="T26" fmla="*/ 1 w 6"/>
                <a:gd name="T27" fmla="*/ 38 h 76"/>
                <a:gd name="T28" fmla="*/ 3 w 6"/>
                <a:gd name="T29" fmla="*/ 13 h 76"/>
                <a:gd name="T30" fmla="*/ 5 w 6"/>
                <a:gd name="T31" fmla="*/ 1 h 76"/>
                <a:gd name="T32" fmla="*/ 6 w 6"/>
                <a:gd name="T33" fmla="*/ 0 h 76"/>
                <a:gd name="T34" fmla="*/ 6 w 6"/>
                <a:gd name="T35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6">
                  <a:moveTo>
                    <a:pt x="6" y="1"/>
                  </a:moveTo>
                  <a:cubicBezTo>
                    <a:pt x="6" y="1"/>
                    <a:pt x="6" y="6"/>
                    <a:pt x="6" y="13"/>
                  </a:cubicBezTo>
                  <a:cubicBezTo>
                    <a:pt x="6" y="20"/>
                    <a:pt x="6" y="29"/>
                    <a:pt x="5" y="38"/>
                  </a:cubicBezTo>
                  <a:cubicBezTo>
                    <a:pt x="5" y="43"/>
                    <a:pt x="4" y="47"/>
                    <a:pt x="4" y="52"/>
                  </a:cubicBezTo>
                  <a:cubicBezTo>
                    <a:pt x="3" y="56"/>
                    <a:pt x="3" y="60"/>
                    <a:pt x="3" y="64"/>
                  </a:cubicBezTo>
                  <a:cubicBezTo>
                    <a:pt x="2" y="67"/>
                    <a:pt x="2" y="70"/>
                    <a:pt x="1" y="72"/>
                  </a:cubicBezTo>
                  <a:cubicBezTo>
                    <a:pt x="1" y="74"/>
                    <a:pt x="1" y="75"/>
                    <a:pt x="1" y="7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4"/>
                    <a:pt x="0" y="72"/>
                  </a:cubicBezTo>
                  <a:cubicBezTo>
                    <a:pt x="0" y="70"/>
                    <a:pt x="0" y="67"/>
                    <a:pt x="0" y="63"/>
                  </a:cubicBezTo>
                  <a:cubicBezTo>
                    <a:pt x="0" y="60"/>
                    <a:pt x="0" y="56"/>
                    <a:pt x="0" y="52"/>
                  </a:cubicBezTo>
                  <a:cubicBezTo>
                    <a:pt x="1" y="47"/>
                    <a:pt x="1" y="43"/>
                    <a:pt x="1" y="38"/>
                  </a:cubicBezTo>
                  <a:cubicBezTo>
                    <a:pt x="2" y="29"/>
                    <a:pt x="3" y="19"/>
                    <a:pt x="3" y="13"/>
                  </a:cubicBezTo>
                  <a:cubicBezTo>
                    <a:pt x="4" y="6"/>
                    <a:pt x="5" y="1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297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1" name="Freeform 424"/>
            <p:cNvSpPr/>
            <p:nvPr/>
          </p:nvSpPr>
          <p:spPr bwMode="auto">
            <a:xfrm>
              <a:off x="5443538" y="5430838"/>
              <a:ext cx="95250" cy="166688"/>
            </a:xfrm>
            <a:custGeom>
              <a:avLst/>
              <a:gdLst>
                <a:gd name="T0" fmla="*/ 2 w 34"/>
                <a:gd name="T1" fmla="*/ 1 h 59"/>
                <a:gd name="T2" fmla="*/ 2 w 34"/>
                <a:gd name="T3" fmla="*/ 2 h 59"/>
                <a:gd name="T4" fmla="*/ 2 w 34"/>
                <a:gd name="T5" fmla="*/ 4 h 59"/>
                <a:gd name="T6" fmla="*/ 2 w 34"/>
                <a:gd name="T7" fmla="*/ 7 h 59"/>
                <a:gd name="T8" fmla="*/ 3 w 34"/>
                <a:gd name="T9" fmla="*/ 12 h 59"/>
                <a:gd name="T10" fmla="*/ 4 w 34"/>
                <a:gd name="T11" fmla="*/ 17 h 59"/>
                <a:gd name="T12" fmla="*/ 6 w 34"/>
                <a:gd name="T13" fmla="*/ 22 h 59"/>
                <a:gd name="T14" fmla="*/ 8 w 34"/>
                <a:gd name="T15" fmla="*/ 28 h 59"/>
                <a:gd name="T16" fmla="*/ 11 w 34"/>
                <a:gd name="T17" fmla="*/ 33 h 59"/>
                <a:gd name="T18" fmla="*/ 15 w 34"/>
                <a:gd name="T19" fmla="*/ 39 h 59"/>
                <a:gd name="T20" fmla="*/ 16 w 34"/>
                <a:gd name="T21" fmla="*/ 41 h 59"/>
                <a:gd name="T22" fmla="*/ 18 w 34"/>
                <a:gd name="T23" fmla="*/ 44 h 59"/>
                <a:gd name="T24" fmla="*/ 20 w 34"/>
                <a:gd name="T25" fmla="*/ 46 h 59"/>
                <a:gd name="T26" fmla="*/ 22 w 34"/>
                <a:gd name="T27" fmla="*/ 48 h 59"/>
                <a:gd name="T28" fmla="*/ 26 w 34"/>
                <a:gd name="T29" fmla="*/ 51 h 59"/>
                <a:gd name="T30" fmla="*/ 29 w 34"/>
                <a:gd name="T31" fmla="*/ 54 h 59"/>
                <a:gd name="T32" fmla="*/ 32 w 34"/>
                <a:gd name="T33" fmla="*/ 56 h 59"/>
                <a:gd name="T34" fmla="*/ 34 w 34"/>
                <a:gd name="T35" fmla="*/ 58 h 59"/>
                <a:gd name="T36" fmla="*/ 34 w 34"/>
                <a:gd name="T37" fmla="*/ 58 h 59"/>
                <a:gd name="T38" fmla="*/ 34 w 34"/>
                <a:gd name="T39" fmla="*/ 59 h 59"/>
                <a:gd name="T40" fmla="*/ 34 w 34"/>
                <a:gd name="T41" fmla="*/ 59 h 59"/>
                <a:gd name="T42" fmla="*/ 31 w 34"/>
                <a:gd name="T43" fmla="*/ 58 h 59"/>
                <a:gd name="T44" fmla="*/ 24 w 34"/>
                <a:gd name="T45" fmla="*/ 53 h 59"/>
                <a:gd name="T46" fmla="*/ 20 w 34"/>
                <a:gd name="T47" fmla="*/ 50 h 59"/>
                <a:gd name="T48" fmla="*/ 16 w 34"/>
                <a:gd name="T49" fmla="*/ 46 h 59"/>
                <a:gd name="T50" fmla="*/ 13 w 34"/>
                <a:gd name="T51" fmla="*/ 43 h 59"/>
                <a:gd name="T52" fmla="*/ 12 w 34"/>
                <a:gd name="T53" fmla="*/ 41 h 59"/>
                <a:gd name="T54" fmla="*/ 8 w 34"/>
                <a:gd name="T55" fmla="*/ 35 h 59"/>
                <a:gd name="T56" fmla="*/ 5 w 34"/>
                <a:gd name="T57" fmla="*/ 29 h 59"/>
                <a:gd name="T58" fmla="*/ 3 w 34"/>
                <a:gd name="T59" fmla="*/ 23 h 59"/>
                <a:gd name="T60" fmla="*/ 1 w 34"/>
                <a:gd name="T61" fmla="*/ 17 h 59"/>
                <a:gd name="T62" fmla="*/ 0 w 34"/>
                <a:gd name="T63" fmla="*/ 12 h 59"/>
                <a:gd name="T64" fmla="*/ 0 w 34"/>
                <a:gd name="T65" fmla="*/ 4 h 59"/>
                <a:gd name="T66" fmla="*/ 0 w 34"/>
                <a:gd name="T67" fmla="*/ 2 h 59"/>
                <a:gd name="T68" fmla="*/ 0 w 34"/>
                <a:gd name="T69" fmla="*/ 1 h 59"/>
                <a:gd name="T70" fmla="*/ 1 w 34"/>
                <a:gd name="T71" fmla="*/ 0 h 59"/>
                <a:gd name="T72" fmla="*/ 2 w 34"/>
                <a:gd name="T7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59"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3" y="9"/>
                    <a:pt x="3" y="10"/>
                    <a:pt x="3" y="12"/>
                  </a:cubicBezTo>
                  <a:cubicBezTo>
                    <a:pt x="4" y="13"/>
                    <a:pt x="4" y="15"/>
                    <a:pt x="4" y="17"/>
                  </a:cubicBezTo>
                  <a:cubicBezTo>
                    <a:pt x="5" y="18"/>
                    <a:pt x="6" y="20"/>
                    <a:pt x="6" y="22"/>
                  </a:cubicBezTo>
                  <a:cubicBezTo>
                    <a:pt x="7" y="24"/>
                    <a:pt x="8" y="26"/>
                    <a:pt x="8" y="28"/>
                  </a:cubicBezTo>
                  <a:cubicBezTo>
                    <a:pt x="9" y="30"/>
                    <a:pt x="10" y="31"/>
                    <a:pt x="11" y="33"/>
                  </a:cubicBezTo>
                  <a:cubicBezTo>
                    <a:pt x="12" y="35"/>
                    <a:pt x="14" y="37"/>
                    <a:pt x="15" y="39"/>
                  </a:cubicBezTo>
                  <a:cubicBezTo>
                    <a:pt x="15" y="39"/>
                    <a:pt x="16" y="40"/>
                    <a:pt x="16" y="41"/>
                  </a:cubicBezTo>
                  <a:cubicBezTo>
                    <a:pt x="17" y="42"/>
                    <a:pt x="18" y="43"/>
                    <a:pt x="18" y="44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1" y="47"/>
                    <a:pt x="21" y="47"/>
                    <a:pt x="22" y="48"/>
                  </a:cubicBezTo>
                  <a:cubicBezTo>
                    <a:pt x="23" y="49"/>
                    <a:pt x="24" y="50"/>
                    <a:pt x="26" y="51"/>
                  </a:cubicBezTo>
                  <a:cubicBezTo>
                    <a:pt x="27" y="52"/>
                    <a:pt x="28" y="53"/>
                    <a:pt x="29" y="54"/>
                  </a:cubicBezTo>
                  <a:cubicBezTo>
                    <a:pt x="30" y="55"/>
                    <a:pt x="31" y="56"/>
                    <a:pt x="32" y="56"/>
                  </a:cubicBezTo>
                  <a:cubicBezTo>
                    <a:pt x="33" y="58"/>
                    <a:pt x="34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1" y="58"/>
                  </a:cubicBezTo>
                  <a:cubicBezTo>
                    <a:pt x="29" y="57"/>
                    <a:pt x="27" y="55"/>
                    <a:pt x="24" y="53"/>
                  </a:cubicBezTo>
                  <a:cubicBezTo>
                    <a:pt x="23" y="53"/>
                    <a:pt x="21" y="51"/>
                    <a:pt x="20" y="50"/>
                  </a:cubicBezTo>
                  <a:cubicBezTo>
                    <a:pt x="18" y="49"/>
                    <a:pt x="17" y="47"/>
                    <a:pt x="16" y="46"/>
                  </a:cubicBezTo>
                  <a:cubicBezTo>
                    <a:pt x="15" y="45"/>
                    <a:pt x="14" y="44"/>
                    <a:pt x="13" y="43"/>
                  </a:cubicBezTo>
                  <a:cubicBezTo>
                    <a:pt x="13" y="43"/>
                    <a:pt x="12" y="42"/>
                    <a:pt x="12" y="41"/>
                  </a:cubicBezTo>
                  <a:cubicBezTo>
                    <a:pt x="10" y="39"/>
                    <a:pt x="9" y="37"/>
                    <a:pt x="8" y="35"/>
                  </a:cubicBezTo>
                  <a:cubicBezTo>
                    <a:pt x="7" y="33"/>
                    <a:pt x="6" y="31"/>
                    <a:pt x="5" y="29"/>
                  </a:cubicBezTo>
                  <a:cubicBezTo>
                    <a:pt x="4" y="27"/>
                    <a:pt x="3" y="25"/>
                    <a:pt x="3" y="23"/>
                  </a:cubicBezTo>
                  <a:cubicBezTo>
                    <a:pt x="2" y="21"/>
                    <a:pt x="2" y="19"/>
                    <a:pt x="1" y="17"/>
                  </a:cubicBezTo>
                  <a:cubicBezTo>
                    <a:pt x="1" y="15"/>
                    <a:pt x="1" y="14"/>
                    <a:pt x="0" y="12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518A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2" name="Freeform 425"/>
            <p:cNvSpPr/>
            <p:nvPr/>
          </p:nvSpPr>
          <p:spPr bwMode="auto">
            <a:xfrm>
              <a:off x="4776788" y="5681663"/>
              <a:ext cx="317500" cy="38100"/>
            </a:xfrm>
            <a:custGeom>
              <a:avLst/>
              <a:gdLst>
                <a:gd name="T0" fmla="*/ 112 w 113"/>
                <a:gd name="T1" fmla="*/ 1 h 14"/>
                <a:gd name="T2" fmla="*/ 108 w 113"/>
                <a:gd name="T3" fmla="*/ 3 h 14"/>
                <a:gd name="T4" fmla="*/ 103 w 113"/>
                <a:gd name="T5" fmla="*/ 5 h 14"/>
                <a:gd name="T6" fmla="*/ 96 w 113"/>
                <a:gd name="T7" fmla="*/ 8 h 14"/>
                <a:gd name="T8" fmla="*/ 88 w 113"/>
                <a:gd name="T9" fmla="*/ 10 h 14"/>
                <a:gd name="T10" fmla="*/ 78 w 113"/>
                <a:gd name="T11" fmla="*/ 12 h 14"/>
                <a:gd name="T12" fmla="*/ 68 w 113"/>
                <a:gd name="T13" fmla="*/ 13 h 14"/>
                <a:gd name="T14" fmla="*/ 57 w 113"/>
                <a:gd name="T15" fmla="*/ 14 h 14"/>
                <a:gd name="T16" fmla="*/ 47 w 113"/>
                <a:gd name="T17" fmla="*/ 14 h 14"/>
                <a:gd name="T18" fmla="*/ 41 w 113"/>
                <a:gd name="T19" fmla="*/ 14 h 14"/>
                <a:gd name="T20" fmla="*/ 36 w 113"/>
                <a:gd name="T21" fmla="*/ 13 h 14"/>
                <a:gd name="T22" fmla="*/ 27 w 113"/>
                <a:gd name="T23" fmla="*/ 12 h 14"/>
                <a:gd name="T24" fmla="*/ 18 w 113"/>
                <a:gd name="T25" fmla="*/ 11 h 14"/>
                <a:gd name="T26" fmla="*/ 11 w 113"/>
                <a:gd name="T27" fmla="*/ 10 h 14"/>
                <a:gd name="T28" fmla="*/ 6 w 113"/>
                <a:gd name="T29" fmla="*/ 8 h 14"/>
                <a:gd name="T30" fmla="*/ 2 w 113"/>
                <a:gd name="T31" fmla="*/ 8 h 14"/>
                <a:gd name="T32" fmla="*/ 1 w 113"/>
                <a:gd name="T33" fmla="*/ 7 h 14"/>
                <a:gd name="T34" fmla="*/ 0 w 113"/>
                <a:gd name="T35" fmla="*/ 7 h 14"/>
                <a:gd name="T36" fmla="*/ 1 w 113"/>
                <a:gd name="T37" fmla="*/ 6 h 14"/>
                <a:gd name="T38" fmla="*/ 6 w 113"/>
                <a:gd name="T39" fmla="*/ 7 h 14"/>
                <a:gd name="T40" fmla="*/ 11 w 113"/>
                <a:gd name="T41" fmla="*/ 8 h 14"/>
                <a:gd name="T42" fmla="*/ 19 w 113"/>
                <a:gd name="T43" fmla="*/ 8 h 14"/>
                <a:gd name="T44" fmla="*/ 27 w 113"/>
                <a:gd name="T45" fmla="*/ 9 h 14"/>
                <a:gd name="T46" fmla="*/ 37 w 113"/>
                <a:gd name="T47" fmla="*/ 10 h 14"/>
                <a:gd name="T48" fmla="*/ 42 w 113"/>
                <a:gd name="T49" fmla="*/ 10 h 14"/>
                <a:gd name="T50" fmla="*/ 47 w 113"/>
                <a:gd name="T51" fmla="*/ 10 h 14"/>
                <a:gd name="T52" fmla="*/ 57 w 113"/>
                <a:gd name="T53" fmla="*/ 10 h 14"/>
                <a:gd name="T54" fmla="*/ 67 w 113"/>
                <a:gd name="T55" fmla="*/ 9 h 14"/>
                <a:gd name="T56" fmla="*/ 78 w 113"/>
                <a:gd name="T57" fmla="*/ 8 h 14"/>
                <a:gd name="T58" fmla="*/ 87 w 113"/>
                <a:gd name="T59" fmla="*/ 7 h 14"/>
                <a:gd name="T60" fmla="*/ 95 w 113"/>
                <a:gd name="T61" fmla="*/ 5 h 14"/>
                <a:gd name="T62" fmla="*/ 102 w 113"/>
                <a:gd name="T63" fmla="*/ 3 h 14"/>
                <a:gd name="T64" fmla="*/ 107 w 113"/>
                <a:gd name="T65" fmla="*/ 1 h 14"/>
                <a:gd name="T66" fmla="*/ 112 w 113"/>
                <a:gd name="T67" fmla="*/ 0 h 14"/>
                <a:gd name="T68" fmla="*/ 113 w 113"/>
                <a:gd name="T69" fmla="*/ 0 h 14"/>
                <a:gd name="T70" fmla="*/ 112 w 113"/>
                <a:gd name="T7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14">
                  <a:moveTo>
                    <a:pt x="112" y="1"/>
                  </a:moveTo>
                  <a:cubicBezTo>
                    <a:pt x="112" y="1"/>
                    <a:pt x="111" y="2"/>
                    <a:pt x="108" y="3"/>
                  </a:cubicBezTo>
                  <a:cubicBezTo>
                    <a:pt x="107" y="4"/>
                    <a:pt x="105" y="5"/>
                    <a:pt x="103" y="5"/>
                  </a:cubicBezTo>
                  <a:cubicBezTo>
                    <a:pt x="101" y="6"/>
                    <a:pt x="98" y="7"/>
                    <a:pt x="96" y="8"/>
                  </a:cubicBezTo>
                  <a:cubicBezTo>
                    <a:pt x="93" y="9"/>
                    <a:pt x="90" y="9"/>
                    <a:pt x="88" y="10"/>
                  </a:cubicBezTo>
                  <a:cubicBezTo>
                    <a:pt x="85" y="11"/>
                    <a:pt x="81" y="11"/>
                    <a:pt x="78" y="12"/>
                  </a:cubicBezTo>
                  <a:cubicBezTo>
                    <a:pt x="75" y="13"/>
                    <a:pt x="71" y="13"/>
                    <a:pt x="68" y="13"/>
                  </a:cubicBezTo>
                  <a:cubicBezTo>
                    <a:pt x="64" y="14"/>
                    <a:pt x="61" y="14"/>
                    <a:pt x="57" y="14"/>
                  </a:cubicBezTo>
                  <a:cubicBezTo>
                    <a:pt x="54" y="14"/>
                    <a:pt x="50" y="14"/>
                    <a:pt x="47" y="14"/>
                  </a:cubicBezTo>
                  <a:cubicBezTo>
                    <a:pt x="45" y="14"/>
                    <a:pt x="43" y="14"/>
                    <a:pt x="41" y="14"/>
                  </a:cubicBezTo>
                  <a:cubicBezTo>
                    <a:pt x="40" y="14"/>
                    <a:pt x="38" y="13"/>
                    <a:pt x="36" y="13"/>
                  </a:cubicBezTo>
                  <a:cubicBezTo>
                    <a:pt x="33" y="13"/>
                    <a:pt x="30" y="13"/>
                    <a:pt x="27" y="12"/>
                  </a:cubicBezTo>
                  <a:cubicBezTo>
                    <a:pt x="24" y="12"/>
                    <a:pt x="21" y="11"/>
                    <a:pt x="18" y="11"/>
                  </a:cubicBezTo>
                  <a:cubicBezTo>
                    <a:pt x="16" y="11"/>
                    <a:pt x="13" y="10"/>
                    <a:pt x="11" y="10"/>
                  </a:cubicBezTo>
                  <a:cubicBezTo>
                    <a:pt x="9" y="9"/>
                    <a:pt x="7" y="9"/>
                    <a:pt x="6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3" y="7"/>
                    <a:pt x="6" y="7"/>
                  </a:cubicBezTo>
                  <a:cubicBezTo>
                    <a:pt x="7" y="7"/>
                    <a:pt x="9" y="7"/>
                    <a:pt x="11" y="8"/>
                  </a:cubicBezTo>
                  <a:cubicBezTo>
                    <a:pt x="13" y="8"/>
                    <a:pt x="16" y="8"/>
                    <a:pt x="19" y="8"/>
                  </a:cubicBezTo>
                  <a:cubicBezTo>
                    <a:pt x="21" y="9"/>
                    <a:pt x="24" y="9"/>
                    <a:pt x="27" y="9"/>
                  </a:cubicBezTo>
                  <a:cubicBezTo>
                    <a:pt x="30" y="9"/>
                    <a:pt x="33" y="10"/>
                    <a:pt x="37" y="10"/>
                  </a:cubicBezTo>
                  <a:cubicBezTo>
                    <a:pt x="38" y="10"/>
                    <a:pt x="40" y="10"/>
                    <a:pt x="42" y="10"/>
                  </a:cubicBezTo>
                  <a:cubicBezTo>
                    <a:pt x="43" y="10"/>
                    <a:pt x="45" y="10"/>
                    <a:pt x="47" y="10"/>
                  </a:cubicBezTo>
                  <a:cubicBezTo>
                    <a:pt x="50" y="10"/>
                    <a:pt x="54" y="10"/>
                    <a:pt x="57" y="10"/>
                  </a:cubicBezTo>
                  <a:cubicBezTo>
                    <a:pt x="61" y="10"/>
                    <a:pt x="64" y="10"/>
                    <a:pt x="67" y="9"/>
                  </a:cubicBezTo>
                  <a:cubicBezTo>
                    <a:pt x="71" y="9"/>
                    <a:pt x="74" y="9"/>
                    <a:pt x="78" y="8"/>
                  </a:cubicBezTo>
                  <a:cubicBezTo>
                    <a:pt x="81" y="8"/>
                    <a:pt x="84" y="7"/>
                    <a:pt x="87" y="7"/>
                  </a:cubicBezTo>
                  <a:cubicBezTo>
                    <a:pt x="90" y="6"/>
                    <a:pt x="93" y="6"/>
                    <a:pt x="95" y="5"/>
                  </a:cubicBezTo>
                  <a:cubicBezTo>
                    <a:pt x="98" y="4"/>
                    <a:pt x="100" y="4"/>
                    <a:pt x="102" y="3"/>
                  </a:cubicBezTo>
                  <a:cubicBezTo>
                    <a:pt x="104" y="3"/>
                    <a:pt x="106" y="2"/>
                    <a:pt x="107" y="1"/>
                  </a:cubicBezTo>
                  <a:cubicBezTo>
                    <a:pt x="110" y="0"/>
                    <a:pt x="112" y="0"/>
                    <a:pt x="112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518A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3" name="Freeform 426"/>
            <p:cNvSpPr/>
            <p:nvPr/>
          </p:nvSpPr>
          <p:spPr bwMode="auto">
            <a:xfrm>
              <a:off x="3987800" y="4256088"/>
              <a:ext cx="106362" cy="47625"/>
            </a:xfrm>
            <a:custGeom>
              <a:avLst/>
              <a:gdLst>
                <a:gd name="T0" fmla="*/ 36 w 38"/>
                <a:gd name="T1" fmla="*/ 10 h 17"/>
                <a:gd name="T2" fmla="*/ 35 w 38"/>
                <a:gd name="T3" fmla="*/ 9 h 17"/>
                <a:gd name="T4" fmla="*/ 31 w 38"/>
                <a:gd name="T5" fmla="*/ 6 h 17"/>
                <a:gd name="T6" fmla="*/ 28 w 38"/>
                <a:gd name="T7" fmla="*/ 5 h 17"/>
                <a:gd name="T8" fmla="*/ 25 w 38"/>
                <a:gd name="T9" fmla="*/ 4 h 17"/>
                <a:gd name="T10" fmla="*/ 21 w 38"/>
                <a:gd name="T11" fmla="*/ 4 h 17"/>
                <a:gd name="T12" fmla="*/ 18 w 38"/>
                <a:gd name="T13" fmla="*/ 4 h 17"/>
                <a:gd name="T14" fmla="*/ 15 w 38"/>
                <a:gd name="T15" fmla="*/ 6 h 17"/>
                <a:gd name="T16" fmla="*/ 11 w 38"/>
                <a:gd name="T17" fmla="*/ 7 h 17"/>
                <a:gd name="T18" fmla="*/ 9 w 38"/>
                <a:gd name="T19" fmla="*/ 9 h 17"/>
                <a:gd name="T20" fmla="*/ 7 w 38"/>
                <a:gd name="T21" fmla="*/ 12 h 17"/>
                <a:gd name="T22" fmla="*/ 3 w 38"/>
                <a:gd name="T23" fmla="*/ 15 h 17"/>
                <a:gd name="T24" fmla="*/ 2 w 38"/>
                <a:gd name="T25" fmla="*/ 16 h 17"/>
                <a:gd name="T26" fmla="*/ 2 w 38"/>
                <a:gd name="T27" fmla="*/ 17 h 17"/>
                <a:gd name="T28" fmla="*/ 1 w 38"/>
                <a:gd name="T29" fmla="*/ 17 h 17"/>
                <a:gd name="T30" fmla="*/ 0 w 38"/>
                <a:gd name="T31" fmla="*/ 15 h 17"/>
                <a:gd name="T32" fmla="*/ 1 w 38"/>
                <a:gd name="T33" fmla="*/ 14 h 17"/>
                <a:gd name="T34" fmla="*/ 4 w 38"/>
                <a:gd name="T35" fmla="*/ 10 h 17"/>
                <a:gd name="T36" fmla="*/ 6 w 38"/>
                <a:gd name="T37" fmla="*/ 7 h 17"/>
                <a:gd name="T38" fmla="*/ 9 w 38"/>
                <a:gd name="T39" fmla="*/ 4 h 17"/>
                <a:gd name="T40" fmla="*/ 13 w 38"/>
                <a:gd name="T41" fmla="*/ 2 h 17"/>
                <a:gd name="T42" fmla="*/ 17 w 38"/>
                <a:gd name="T43" fmla="*/ 1 h 17"/>
                <a:gd name="T44" fmla="*/ 21 w 38"/>
                <a:gd name="T45" fmla="*/ 0 h 17"/>
                <a:gd name="T46" fmla="*/ 26 w 38"/>
                <a:gd name="T47" fmla="*/ 1 h 17"/>
                <a:gd name="T48" fmla="*/ 29 w 38"/>
                <a:gd name="T49" fmla="*/ 2 h 17"/>
                <a:gd name="T50" fmla="*/ 32 w 38"/>
                <a:gd name="T51" fmla="*/ 4 h 17"/>
                <a:gd name="T52" fmla="*/ 36 w 38"/>
                <a:gd name="T53" fmla="*/ 7 h 17"/>
                <a:gd name="T54" fmla="*/ 38 w 38"/>
                <a:gd name="T55" fmla="*/ 8 h 17"/>
                <a:gd name="T56" fmla="*/ 38 w 38"/>
                <a:gd name="T57" fmla="*/ 8 h 17"/>
                <a:gd name="T58" fmla="*/ 37 w 38"/>
                <a:gd name="T59" fmla="*/ 10 h 17"/>
                <a:gd name="T60" fmla="*/ 36 w 38"/>
                <a:gd name="T61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17">
                  <a:moveTo>
                    <a:pt x="36" y="10"/>
                  </a:moveTo>
                  <a:cubicBezTo>
                    <a:pt x="36" y="10"/>
                    <a:pt x="36" y="9"/>
                    <a:pt x="35" y="9"/>
                  </a:cubicBezTo>
                  <a:cubicBezTo>
                    <a:pt x="34" y="8"/>
                    <a:pt x="32" y="7"/>
                    <a:pt x="31" y="6"/>
                  </a:cubicBezTo>
                  <a:cubicBezTo>
                    <a:pt x="30" y="6"/>
                    <a:pt x="29" y="6"/>
                    <a:pt x="28" y="5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4" y="4"/>
                    <a:pt x="23" y="4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6" y="5"/>
                    <a:pt x="15" y="6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11" y="8"/>
                    <a:pt x="10" y="9"/>
                    <a:pt x="9" y="9"/>
                  </a:cubicBezTo>
                  <a:cubicBezTo>
                    <a:pt x="8" y="10"/>
                    <a:pt x="7" y="11"/>
                    <a:pt x="7" y="12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3"/>
                    <a:pt x="3" y="11"/>
                    <a:pt x="4" y="10"/>
                  </a:cubicBezTo>
                  <a:cubicBezTo>
                    <a:pt x="5" y="9"/>
                    <a:pt x="6" y="8"/>
                    <a:pt x="6" y="7"/>
                  </a:cubicBezTo>
                  <a:cubicBezTo>
                    <a:pt x="7" y="6"/>
                    <a:pt x="8" y="5"/>
                    <a:pt x="9" y="4"/>
                  </a:cubicBezTo>
                  <a:cubicBezTo>
                    <a:pt x="10" y="4"/>
                    <a:pt x="12" y="3"/>
                    <a:pt x="13" y="2"/>
                  </a:cubicBezTo>
                  <a:cubicBezTo>
                    <a:pt x="14" y="2"/>
                    <a:pt x="16" y="1"/>
                    <a:pt x="17" y="1"/>
                  </a:cubicBezTo>
                  <a:cubicBezTo>
                    <a:pt x="18" y="0"/>
                    <a:pt x="20" y="0"/>
                    <a:pt x="21" y="0"/>
                  </a:cubicBezTo>
                  <a:cubicBezTo>
                    <a:pt x="23" y="0"/>
                    <a:pt x="24" y="0"/>
                    <a:pt x="26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30" y="2"/>
                    <a:pt x="31" y="3"/>
                    <a:pt x="32" y="4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9"/>
                    <a:pt x="38" y="9"/>
                    <a:pt x="37" y="10"/>
                  </a:cubicBezTo>
                  <a:cubicBezTo>
                    <a:pt x="37" y="10"/>
                    <a:pt x="36" y="10"/>
                    <a:pt x="36" y="10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4" name="Freeform 427"/>
            <p:cNvSpPr/>
            <p:nvPr/>
          </p:nvSpPr>
          <p:spPr bwMode="auto">
            <a:xfrm>
              <a:off x="4502150" y="4133850"/>
              <a:ext cx="274637" cy="179388"/>
            </a:xfrm>
            <a:custGeom>
              <a:avLst/>
              <a:gdLst>
                <a:gd name="T0" fmla="*/ 98 w 98"/>
                <a:gd name="T1" fmla="*/ 27 h 64"/>
                <a:gd name="T2" fmla="*/ 98 w 98"/>
                <a:gd name="T3" fmla="*/ 27 h 64"/>
                <a:gd name="T4" fmla="*/ 58 w 98"/>
                <a:gd name="T5" fmla="*/ 59 h 64"/>
                <a:gd name="T6" fmla="*/ 0 w 98"/>
                <a:gd name="T7" fmla="*/ 59 h 64"/>
                <a:gd name="T8" fmla="*/ 98 w 98"/>
                <a:gd name="T9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4">
                  <a:moveTo>
                    <a:pt x="98" y="27"/>
                  </a:moveTo>
                  <a:cubicBezTo>
                    <a:pt x="98" y="27"/>
                    <a:pt x="98" y="27"/>
                    <a:pt x="98" y="27"/>
                  </a:cubicBezTo>
                  <a:cubicBezTo>
                    <a:pt x="91" y="41"/>
                    <a:pt x="77" y="53"/>
                    <a:pt x="58" y="59"/>
                  </a:cubicBezTo>
                  <a:cubicBezTo>
                    <a:pt x="40" y="64"/>
                    <a:pt x="19" y="63"/>
                    <a:pt x="0" y="59"/>
                  </a:cubicBezTo>
                  <a:cubicBezTo>
                    <a:pt x="5" y="52"/>
                    <a:pt x="44" y="0"/>
                    <a:pt x="98" y="27"/>
                  </a:cubicBezTo>
                </a:path>
              </a:pathLst>
            </a:custGeom>
            <a:solidFill>
              <a:srgbClr val="DC6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5" name="Rectangle 428"/>
            <p:cNvSpPr>
              <a:spLocks noChangeArrowheads="1"/>
            </p:cNvSpPr>
            <p:nvPr/>
          </p:nvSpPr>
          <p:spPr bwMode="auto">
            <a:xfrm>
              <a:off x="4505325" y="4298950"/>
              <a:ext cx="160337" cy="7938"/>
            </a:xfrm>
            <a:prstGeom prst="rect">
              <a:avLst/>
            </a:pr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6" name="Freeform 429"/>
            <p:cNvSpPr/>
            <p:nvPr/>
          </p:nvSpPr>
          <p:spPr bwMode="auto">
            <a:xfrm>
              <a:off x="4502150" y="4267200"/>
              <a:ext cx="225425" cy="39688"/>
            </a:xfrm>
            <a:custGeom>
              <a:avLst/>
              <a:gdLst>
                <a:gd name="T0" fmla="*/ 80 w 80"/>
                <a:gd name="T1" fmla="*/ 0 h 14"/>
                <a:gd name="T2" fmla="*/ 35 w 80"/>
                <a:gd name="T3" fmla="*/ 8 h 14"/>
                <a:gd name="T4" fmla="*/ 5 w 80"/>
                <a:gd name="T5" fmla="*/ 4 h 14"/>
                <a:gd name="T6" fmla="*/ 0 w 80"/>
                <a:gd name="T7" fmla="*/ 11 h 14"/>
                <a:gd name="T8" fmla="*/ 0 w 80"/>
                <a:gd name="T9" fmla="*/ 11 h 14"/>
                <a:gd name="T10" fmla="*/ 1 w 80"/>
                <a:gd name="T11" fmla="*/ 11 h 14"/>
                <a:gd name="T12" fmla="*/ 1 w 80"/>
                <a:gd name="T13" fmla="*/ 11 h 14"/>
                <a:gd name="T14" fmla="*/ 1 w 80"/>
                <a:gd name="T15" fmla="*/ 11 h 14"/>
                <a:gd name="T16" fmla="*/ 1 w 80"/>
                <a:gd name="T17" fmla="*/ 11 h 14"/>
                <a:gd name="T18" fmla="*/ 30 w 80"/>
                <a:gd name="T19" fmla="*/ 14 h 14"/>
                <a:gd name="T20" fmla="*/ 30 w 80"/>
                <a:gd name="T21" fmla="*/ 14 h 14"/>
                <a:gd name="T22" fmla="*/ 30 w 80"/>
                <a:gd name="T23" fmla="*/ 14 h 14"/>
                <a:gd name="T24" fmla="*/ 58 w 80"/>
                <a:gd name="T25" fmla="*/ 11 h 14"/>
                <a:gd name="T26" fmla="*/ 58 w 80"/>
                <a:gd name="T27" fmla="*/ 11 h 14"/>
                <a:gd name="T28" fmla="*/ 58 w 80"/>
                <a:gd name="T29" fmla="*/ 11 h 14"/>
                <a:gd name="T30" fmla="*/ 58 w 80"/>
                <a:gd name="T31" fmla="*/ 11 h 14"/>
                <a:gd name="T32" fmla="*/ 58 w 80"/>
                <a:gd name="T33" fmla="*/ 11 h 14"/>
                <a:gd name="T34" fmla="*/ 58 w 80"/>
                <a:gd name="T35" fmla="*/ 11 h 14"/>
                <a:gd name="T36" fmla="*/ 80 w 80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14">
                  <a:moveTo>
                    <a:pt x="80" y="0"/>
                  </a:moveTo>
                  <a:cubicBezTo>
                    <a:pt x="66" y="5"/>
                    <a:pt x="51" y="8"/>
                    <a:pt x="35" y="8"/>
                  </a:cubicBezTo>
                  <a:cubicBezTo>
                    <a:pt x="25" y="8"/>
                    <a:pt x="15" y="7"/>
                    <a:pt x="5" y="4"/>
                  </a:cubicBezTo>
                  <a:cubicBezTo>
                    <a:pt x="3" y="7"/>
                    <a:pt x="1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1" y="13"/>
                    <a:pt x="2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9" y="14"/>
                    <a:pt x="49" y="13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7" y="8"/>
                    <a:pt x="74" y="4"/>
                    <a:pt x="80" y="0"/>
                  </a:cubicBezTo>
                </a:path>
              </a:pathLst>
            </a:custGeom>
            <a:solidFill>
              <a:srgbClr val="C15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7" name="Freeform 430"/>
            <p:cNvSpPr/>
            <p:nvPr/>
          </p:nvSpPr>
          <p:spPr bwMode="auto">
            <a:xfrm>
              <a:off x="4357688" y="4065588"/>
              <a:ext cx="450850" cy="233363"/>
            </a:xfrm>
            <a:custGeom>
              <a:avLst/>
              <a:gdLst>
                <a:gd name="T0" fmla="*/ 156 w 161"/>
                <a:gd name="T1" fmla="*/ 0 h 83"/>
                <a:gd name="T2" fmla="*/ 150 w 161"/>
                <a:gd name="T3" fmla="*/ 51 h 83"/>
                <a:gd name="T4" fmla="*/ 150 w 161"/>
                <a:gd name="T5" fmla="*/ 51 h 83"/>
                <a:gd name="T6" fmla="*/ 52 w 161"/>
                <a:gd name="T7" fmla="*/ 83 h 83"/>
                <a:gd name="T8" fmla="*/ 5 w 161"/>
                <a:gd name="T9" fmla="*/ 43 h 83"/>
                <a:gd name="T10" fmla="*/ 98 w 161"/>
                <a:gd name="T11" fmla="*/ 27 h 83"/>
                <a:gd name="T12" fmla="*/ 156 w 161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83">
                  <a:moveTo>
                    <a:pt x="156" y="0"/>
                  </a:moveTo>
                  <a:cubicBezTo>
                    <a:pt x="161" y="13"/>
                    <a:pt x="160" y="33"/>
                    <a:pt x="150" y="51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96" y="24"/>
                    <a:pt x="57" y="76"/>
                    <a:pt x="52" y="83"/>
                  </a:cubicBezTo>
                  <a:cubicBezTo>
                    <a:pt x="23" y="77"/>
                    <a:pt x="0" y="61"/>
                    <a:pt x="5" y="43"/>
                  </a:cubicBezTo>
                  <a:cubicBezTo>
                    <a:pt x="14" y="13"/>
                    <a:pt x="47" y="31"/>
                    <a:pt x="98" y="27"/>
                  </a:cubicBezTo>
                  <a:cubicBezTo>
                    <a:pt x="149" y="23"/>
                    <a:pt x="156" y="0"/>
                    <a:pt x="156" y="0"/>
                  </a:cubicBezTo>
                  <a:close/>
                </a:path>
              </a:pathLst>
            </a:custGeom>
            <a:solidFill>
              <a:srgbClr val="13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8" name="Freeform 431"/>
            <p:cNvSpPr/>
            <p:nvPr/>
          </p:nvSpPr>
          <p:spPr bwMode="auto">
            <a:xfrm>
              <a:off x="4252913" y="3821113"/>
              <a:ext cx="134937" cy="141288"/>
            </a:xfrm>
            <a:custGeom>
              <a:avLst/>
              <a:gdLst>
                <a:gd name="T0" fmla="*/ 12 w 48"/>
                <a:gd name="T1" fmla="*/ 50 h 50"/>
                <a:gd name="T2" fmla="*/ 31 w 48"/>
                <a:gd name="T3" fmla="*/ 3 h 50"/>
                <a:gd name="T4" fmla="*/ 12 w 48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50">
                  <a:moveTo>
                    <a:pt x="12" y="50"/>
                  </a:moveTo>
                  <a:cubicBezTo>
                    <a:pt x="0" y="50"/>
                    <a:pt x="14" y="0"/>
                    <a:pt x="31" y="3"/>
                  </a:cubicBezTo>
                  <a:cubicBezTo>
                    <a:pt x="48" y="6"/>
                    <a:pt x="20" y="50"/>
                    <a:pt x="12" y="50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9" name="Freeform 432"/>
            <p:cNvSpPr/>
            <p:nvPr/>
          </p:nvSpPr>
          <p:spPr bwMode="auto">
            <a:xfrm>
              <a:off x="4645025" y="3640138"/>
              <a:ext cx="138112" cy="92075"/>
            </a:xfrm>
            <a:custGeom>
              <a:avLst/>
              <a:gdLst>
                <a:gd name="T0" fmla="*/ 5 w 49"/>
                <a:gd name="T1" fmla="*/ 14 h 33"/>
                <a:gd name="T2" fmla="*/ 48 w 49"/>
                <a:gd name="T3" fmla="*/ 23 h 33"/>
                <a:gd name="T4" fmla="*/ 5 w 49"/>
                <a:gd name="T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3">
                  <a:moveTo>
                    <a:pt x="5" y="14"/>
                  </a:moveTo>
                  <a:cubicBezTo>
                    <a:pt x="10" y="0"/>
                    <a:pt x="49" y="11"/>
                    <a:pt x="48" y="23"/>
                  </a:cubicBezTo>
                  <a:cubicBezTo>
                    <a:pt x="48" y="33"/>
                    <a:pt x="0" y="26"/>
                    <a:pt x="5" y="14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0" name="Freeform 433"/>
            <p:cNvSpPr/>
            <p:nvPr/>
          </p:nvSpPr>
          <p:spPr bwMode="auto">
            <a:xfrm>
              <a:off x="4194175" y="6286500"/>
              <a:ext cx="152400" cy="104775"/>
            </a:xfrm>
            <a:custGeom>
              <a:avLst/>
              <a:gdLst>
                <a:gd name="T0" fmla="*/ 4 w 54"/>
                <a:gd name="T1" fmla="*/ 36 h 37"/>
                <a:gd name="T2" fmla="*/ 4 w 54"/>
                <a:gd name="T3" fmla="*/ 35 h 37"/>
                <a:gd name="T4" fmla="*/ 18 w 54"/>
                <a:gd name="T5" fmla="*/ 19 h 37"/>
                <a:gd name="T6" fmla="*/ 52 w 54"/>
                <a:gd name="T7" fmla="*/ 4 h 37"/>
                <a:gd name="T8" fmla="*/ 53 w 54"/>
                <a:gd name="T9" fmla="*/ 2 h 37"/>
                <a:gd name="T10" fmla="*/ 51 w 54"/>
                <a:gd name="T11" fmla="*/ 0 h 37"/>
                <a:gd name="T12" fmla="*/ 13 w 54"/>
                <a:gd name="T13" fmla="*/ 18 h 37"/>
                <a:gd name="T14" fmla="*/ 0 w 54"/>
                <a:gd name="T15" fmla="*/ 34 h 37"/>
                <a:gd name="T16" fmla="*/ 1 w 54"/>
                <a:gd name="T17" fmla="*/ 36 h 37"/>
                <a:gd name="T18" fmla="*/ 4 w 54"/>
                <a:gd name="T1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37">
                  <a:moveTo>
                    <a:pt x="4" y="36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5" y="34"/>
                    <a:pt x="10" y="27"/>
                    <a:pt x="18" y="19"/>
                  </a:cubicBezTo>
                  <a:cubicBezTo>
                    <a:pt x="26" y="12"/>
                    <a:pt x="37" y="5"/>
                    <a:pt x="52" y="4"/>
                  </a:cubicBezTo>
                  <a:cubicBezTo>
                    <a:pt x="53" y="4"/>
                    <a:pt x="54" y="3"/>
                    <a:pt x="53" y="2"/>
                  </a:cubicBezTo>
                  <a:cubicBezTo>
                    <a:pt x="53" y="1"/>
                    <a:pt x="52" y="0"/>
                    <a:pt x="51" y="0"/>
                  </a:cubicBezTo>
                  <a:cubicBezTo>
                    <a:pt x="35" y="1"/>
                    <a:pt x="22" y="10"/>
                    <a:pt x="13" y="18"/>
                  </a:cubicBezTo>
                  <a:cubicBezTo>
                    <a:pt x="5" y="26"/>
                    <a:pt x="0" y="34"/>
                    <a:pt x="0" y="34"/>
                  </a:cubicBezTo>
                  <a:cubicBezTo>
                    <a:pt x="0" y="35"/>
                    <a:pt x="0" y="36"/>
                    <a:pt x="1" y="36"/>
                  </a:cubicBezTo>
                  <a:cubicBezTo>
                    <a:pt x="2" y="37"/>
                    <a:pt x="3" y="37"/>
                    <a:pt x="4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1" name="Freeform 434"/>
            <p:cNvSpPr/>
            <p:nvPr/>
          </p:nvSpPr>
          <p:spPr bwMode="auto">
            <a:xfrm>
              <a:off x="4219575" y="6300788"/>
              <a:ext cx="187325" cy="138113"/>
            </a:xfrm>
            <a:custGeom>
              <a:avLst/>
              <a:gdLst>
                <a:gd name="T0" fmla="*/ 4 w 67"/>
                <a:gd name="T1" fmla="*/ 47 h 49"/>
                <a:gd name="T2" fmla="*/ 4 w 67"/>
                <a:gd name="T3" fmla="*/ 47 h 49"/>
                <a:gd name="T4" fmla="*/ 66 w 67"/>
                <a:gd name="T5" fmla="*/ 4 h 49"/>
                <a:gd name="T6" fmla="*/ 67 w 67"/>
                <a:gd name="T7" fmla="*/ 1 h 49"/>
                <a:gd name="T8" fmla="*/ 64 w 67"/>
                <a:gd name="T9" fmla="*/ 0 h 49"/>
                <a:gd name="T10" fmla="*/ 1 w 67"/>
                <a:gd name="T11" fmla="*/ 45 h 49"/>
                <a:gd name="T12" fmla="*/ 1 w 67"/>
                <a:gd name="T13" fmla="*/ 48 h 49"/>
                <a:gd name="T14" fmla="*/ 4 w 67"/>
                <a:gd name="T15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49">
                  <a:moveTo>
                    <a:pt x="4" y="47"/>
                  </a:moveTo>
                  <a:cubicBezTo>
                    <a:pt x="4" y="47"/>
                    <a:pt x="4" y="47"/>
                    <a:pt x="4" y="47"/>
                  </a:cubicBezTo>
                  <a:cubicBezTo>
                    <a:pt x="7" y="44"/>
                    <a:pt x="30" y="15"/>
                    <a:pt x="66" y="4"/>
                  </a:cubicBezTo>
                  <a:cubicBezTo>
                    <a:pt x="67" y="4"/>
                    <a:pt x="67" y="2"/>
                    <a:pt x="67" y="1"/>
                  </a:cubicBezTo>
                  <a:cubicBezTo>
                    <a:pt x="67" y="0"/>
                    <a:pt x="66" y="0"/>
                    <a:pt x="64" y="0"/>
                  </a:cubicBezTo>
                  <a:cubicBezTo>
                    <a:pt x="25" y="13"/>
                    <a:pt x="1" y="45"/>
                    <a:pt x="1" y="45"/>
                  </a:cubicBezTo>
                  <a:cubicBezTo>
                    <a:pt x="0" y="46"/>
                    <a:pt x="0" y="47"/>
                    <a:pt x="1" y="48"/>
                  </a:cubicBezTo>
                  <a:cubicBezTo>
                    <a:pt x="2" y="49"/>
                    <a:pt x="3" y="48"/>
                    <a:pt x="4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2" name="Freeform 435"/>
            <p:cNvSpPr/>
            <p:nvPr/>
          </p:nvSpPr>
          <p:spPr bwMode="auto">
            <a:xfrm>
              <a:off x="4275138" y="6329363"/>
              <a:ext cx="201612" cy="150813"/>
            </a:xfrm>
            <a:custGeom>
              <a:avLst/>
              <a:gdLst>
                <a:gd name="T0" fmla="*/ 3 w 72"/>
                <a:gd name="T1" fmla="*/ 53 h 54"/>
                <a:gd name="T2" fmla="*/ 5 w 72"/>
                <a:gd name="T3" fmla="*/ 52 h 54"/>
                <a:gd name="T4" fmla="*/ 71 w 72"/>
                <a:gd name="T5" fmla="*/ 4 h 54"/>
                <a:gd name="T6" fmla="*/ 72 w 72"/>
                <a:gd name="T7" fmla="*/ 1 h 54"/>
                <a:gd name="T8" fmla="*/ 69 w 72"/>
                <a:gd name="T9" fmla="*/ 0 h 54"/>
                <a:gd name="T10" fmla="*/ 0 w 72"/>
                <a:gd name="T11" fmla="*/ 50 h 54"/>
                <a:gd name="T12" fmla="*/ 0 w 72"/>
                <a:gd name="T13" fmla="*/ 53 h 54"/>
                <a:gd name="T14" fmla="*/ 3 w 72"/>
                <a:gd name="T1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54">
                  <a:moveTo>
                    <a:pt x="3" y="53"/>
                  </a:moveTo>
                  <a:cubicBezTo>
                    <a:pt x="3" y="53"/>
                    <a:pt x="4" y="53"/>
                    <a:pt x="5" y="52"/>
                  </a:cubicBezTo>
                  <a:cubicBezTo>
                    <a:pt x="11" y="45"/>
                    <a:pt x="39" y="18"/>
                    <a:pt x="71" y="4"/>
                  </a:cubicBezTo>
                  <a:cubicBezTo>
                    <a:pt x="72" y="4"/>
                    <a:pt x="72" y="2"/>
                    <a:pt x="72" y="1"/>
                  </a:cubicBezTo>
                  <a:cubicBezTo>
                    <a:pt x="71" y="0"/>
                    <a:pt x="70" y="0"/>
                    <a:pt x="69" y="0"/>
                  </a:cubicBezTo>
                  <a:cubicBezTo>
                    <a:pt x="32" y="17"/>
                    <a:pt x="0" y="50"/>
                    <a:pt x="0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1" y="54"/>
                    <a:pt x="3" y="54"/>
                    <a:pt x="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3" name="Freeform 436"/>
            <p:cNvSpPr/>
            <p:nvPr/>
          </p:nvSpPr>
          <p:spPr bwMode="auto">
            <a:xfrm>
              <a:off x="4340225" y="6362700"/>
              <a:ext cx="198437" cy="161925"/>
            </a:xfrm>
            <a:custGeom>
              <a:avLst/>
              <a:gdLst>
                <a:gd name="T0" fmla="*/ 4 w 71"/>
                <a:gd name="T1" fmla="*/ 58 h 58"/>
                <a:gd name="T2" fmla="*/ 5 w 71"/>
                <a:gd name="T3" fmla="*/ 56 h 58"/>
                <a:gd name="T4" fmla="*/ 69 w 71"/>
                <a:gd name="T5" fmla="*/ 4 h 58"/>
                <a:gd name="T6" fmla="*/ 70 w 71"/>
                <a:gd name="T7" fmla="*/ 2 h 58"/>
                <a:gd name="T8" fmla="*/ 67 w 71"/>
                <a:gd name="T9" fmla="*/ 1 h 58"/>
                <a:gd name="T10" fmla="*/ 1 w 71"/>
                <a:gd name="T11" fmla="*/ 55 h 58"/>
                <a:gd name="T12" fmla="*/ 1 w 71"/>
                <a:gd name="T13" fmla="*/ 58 h 58"/>
                <a:gd name="T14" fmla="*/ 4 w 71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8">
                  <a:moveTo>
                    <a:pt x="4" y="58"/>
                  </a:moveTo>
                  <a:cubicBezTo>
                    <a:pt x="4" y="58"/>
                    <a:pt x="4" y="57"/>
                    <a:pt x="5" y="56"/>
                  </a:cubicBezTo>
                  <a:cubicBezTo>
                    <a:pt x="12" y="50"/>
                    <a:pt x="39" y="24"/>
                    <a:pt x="69" y="4"/>
                  </a:cubicBezTo>
                  <a:cubicBezTo>
                    <a:pt x="70" y="4"/>
                    <a:pt x="71" y="2"/>
                    <a:pt x="70" y="2"/>
                  </a:cubicBezTo>
                  <a:cubicBezTo>
                    <a:pt x="70" y="1"/>
                    <a:pt x="68" y="0"/>
                    <a:pt x="67" y="1"/>
                  </a:cubicBezTo>
                  <a:cubicBezTo>
                    <a:pt x="32" y="23"/>
                    <a:pt x="1" y="55"/>
                    <a:pt x="1" y="55"/>
                  </a:cubicBezTo>
                  <a:cubicBezTo>
                    <a:pt x="0" y="56"/>
                    <a:pt x="0" y="57"/>
                    <a:pt x="1" y="58"/>
                  </a:cubicBezTo>
                  <a:cubicBezTo>
                    <a:pt x="2" y="58"/>
                    <a:pt x="3" y="58"/>
                    <a:pt x="4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4" name="Freeform 437"/>
            <p:cNvSpPr/>
            <p:nvPr/>
          </p:nvSpPr>
          <p:spPr bwMode="auto">
            <a:xfrm>
              <a:off x="4416425" y="6407150"/>
              <a:ext cx="173037" cy="149225"/>
            </a:xfrm>
            <a:custGeom>
              <a:avLst/>
              <a:gdLst>
                <a:gd name="T0" fmla="*/ 4 w 62"/>
                <a:gd name="T1" fmla="*/ 52 h 53"/>
                <a:gd name="T2" fmla="*/ 9 w 62"/>
                <a:gd name="T3" fmla="*/ 48 h 53"/>
                <a:gd name="T4" fmla="*/ 61 w 62"/>
                <a:gd name="T5" fmla="*/ 4 h 53"/>
                <a:gd name="T6" fmla="*/ 62 w 62"/>
                <a:gd name="T7" fmla="*/ 1 h 53"/>
                <a:gd name="T8" fmla="*/ 59 w 62"/>
                <a:gd name="T9" fmla="*/ 1 h 53"/>
                <a:gd name="T10" fmla="*/ 1 w 62"/>
                <a:gd name="T11" fmla="*/ 49 h 53"/>
                <a:gd name="T12" fmla="*/ 1 w 62"/>
                <a:gd name="T13" fmla="*/ 52 h 53"/>
                <a:gd name="T14" fmla="*/ 4 w 62"/>
                <a:gd name="T15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3">
                  <a:moveTo>
                    <a:pt x="4" y="52"/>
                  </a:moveTo>
                  <a:cubicBezTo>
                    <a:pt x="4" y="52"/>
                    <a:pt x="5" y="50"/>
                    <a:pt x="9" y="48"/>
                  </a:cubicBezTo>
                  <a:cubicBezTo>
                    <a:pt x="18" y="39"/>
                    <a:pt x="40" y="20"/>
                    <a:pt x="61" y="4"/>
                  </a:cubicBezTo>
                  <a:cubicBezTo>
                    <a:pt x="62" y="3"/>
                    <a:pt x="62" y="2"/>
                    <a:pt x="62" y="1"/>
                  </a:cubicBezTo>
                  <a:cubicBezTo>
                    <a:pt x="61" y="0"/>
                    <a:pt x="60" y="0"/>
                    <a:pt x="59" y="1"/>
                  </a:cubicBezTo>
                  <a:cubicBezTo>
                    <a:pt x="31" y="23"/>
                    <a:pt x="1" y="49"/>
                    <a:pt x="1" y="49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3"/>
                    <a:pt x="3" y="53"/>
                    <a:pt x="4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5" name="Freeform 438"/>
            <p:cNvSpPr/>
            <p:nvPr/>
          </p:nvSpPr>
          <p:spPr bwMode="auto">
            <a:xfrm>
              <a:off x="4476750" y="6443663"/>
              <a:ext cx="152400" cy="127000"/>
            </a:xfrm>
            <a:custGeom>
              <a:avLst/>
              <a:gdLst>
                <a:gd name="T0" fmla="*/ 3 w 54"/>
                <a:gd name="T1" fmla="*/ 44 h 45"/>
                <a:gd name="T2" fmla="*/ 9 w 54"/>
                <a:gd name="T3" fmla="*/ 40 h 45"/>
                <a:gd name="T4" fmla="*/ 53 w 54"/>
                <a:gd name="T5" fmla="*/ 4 h 45"/>
                <a:gd name="T6" fmla="*/ 53 w 54"/>
                <a:gd name="T7" fmla="*/ 1 h 45"/>
                <a:gd name="T8" fmla="*/ 50 w 54"/>
                <a:gd name="T9" fmla="*/ 1 h 45"/>
                <a:gd name="T10" fmla="*/ 1 w 54"/>
                <a:gd name="T11" fmla="*/ 41 h 45"/>
                <a:gd name="T12" fmla="*/ 0 w 54"/>
                <a:gd name="T13" fmla="*/ 44 h 45"/>
                <a:gd name="T14" fmla="*/ 3 w 54"/>
                <a:gd name="T1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5">
                  <a:moveTo>
                    <a:pt x="3" y="44"/>
                  </a:moveTo>
                  <a:cubicBezTo>
                    <a:pt x="3" y="44"/>
                    <a:pt x="5" y="42"/>
                    <a:pt x="9" y="40"/>
                  </a:cubicBezTo>
                  <a:cubicBezTo>
                    <a:pt x="19" y="31"/>
                    <a:pt x="40" y="13"/>
                    <a:pt x="53" y="4"/>
                  </a:cubicBezTo>
                  <a:cubicBezTo>
                    <a:pt x="53" y="3"/>
                    <a:pt x="54" y="2"/>
                    <a:pt x="53" y="1"/>
                  </a:cubicBezTo>
                  <a:cubicBezTo>
                    <a:pt x="52" y="0"/>
                    <a:pt x="51" y="0"/>
                    <a:pt x="50" y="1"/>
                  </a:cubicBezTo>
                  <a:cubicBezTo>
                    <a:pt x="34" y="14"/>
                    <a:pt x="1" y="41"/>
                    <a:pt x="1" y="41"/>
                  </a:cubicBezTo>
                  <a:cubicBezTo>
                    <a:pt x="0" y="42"/>
                    <a:pt x="0" y="43"/>
                    <a:pt x="0" y="44"/>
                  </a:cubicBezTo>
                  <a:cubicBezTo>
                    <a:pt x="1" y="45"/>
                    <a:pt x="2" y="45"/>
                    <a:pt x="3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6" name="Freeform 439"/>
            <p:cNvSpPr/>
            <p:nvPr/>
          </p:nvSpPr>
          <p:spPr bwMode="auto">
            <a:xfrm>
              <a:off x="4735513" y="3641725"/>
              <a:ext cx="1022350" cy="1312863"/>
            </a:xfrm>
            <a:custGeom>
              <a:avLst/>
              <a:gdLst>
                <a:gd name="T0" fmla="*/ 365 w 365"/>
                <a:gd name="T1" fmla="*/ 3 h 468"/>
                <a:gd name="T2" fmla="*/ 355 w 365"/>
                <a:gd name="T3" fmla="*/ 27 h 468"/>
                <a:gd name="T4" fmla="*/ 327 w 365"/>
                <a:gd name="T5" fmla="*/ 91 h 468"/>
                <a:gd name="T6" fmla="*/ 307 w 365"/>
                <a:gd name="T7" fmla="*/ 133 h 468"/>
                <a:gd name="T8" fmla="*/ 284 w 365"/>
                <a:gd name="T9" fmla="*/ 179 h 468"/>
                <a:gd name="T10" fmla="*/ 257 w 365"/>
                <a:gd name="T11" fmla="*/ 227 h 468"/>
                <a:gd name="T12" fmla="*/ 243 w 365"/>
                <a:gd name="T13" fmla="*/ 252 h 468"/>
                <a:gd name="T14" fmla="*/ 228 w 365"/>
                <a:gd name="T15" fmla="*/ 276 h 468"/>
                <a:gd name="T16" fmla="*/ 195 w 365"/>
                <a:gd name="T17" fmla="*/ 324 h 468"/>
                <a:gd name="T18" fmla="*/ 161 w 365"/>
                <a:gd name="T19" fmla="*/ 367 h 468"/>
                <a:gd name="T20" fmla="*/ 125 w 365"/>
                <a:gd name="T21" fmla="*/ 405 h 468"/>
                <a:gd name="T22" fmla="*/ 116 w 365"/>
                <a:gd name="T23" fmla="*/ 413 h 468"/>
                <a:gd name="T24" fmla="*/ 107 w 365"/>
                <a:gd name="T25" fmla="*/ 421 h 468"/>
                <a:gd name="T26" fmla="*/ 89 w 365"/>
                <a:gd name="T27" fmla="*/ 435 h 468"/>
                <a:gd name="T28" fmla="*/ 55 w 365"/>
                <a:gd name="T29" fmla="*/ 455 h 468"/>
                <a:gd name="T30" fmla="*/ 40 w 365"/>
                <a:gd name="T31" fmla="*/ 461 h 468"/>
                <a:gd name="T32" fmla="*/ 26 w 365"/>
                <a:gd name="T33" fmla="*/ 465 h 468"/>
                <a:gd name="T34" fmla="*/ 15 w 365"/>
                <a:gd name="T35" fmla="*/ 467 h 468"/>
                <a:gd name="T36" fmla="*/ 7 w 365"/>
                <a:gd name="T37" fmla="*/ 468 h 468"/>
                <a:gd name="T38" fmla="*/ 0 w 365"/>
                <a:gd name="T39" fmla="*/ 468 h 468"/>
                <a:gd name="T40" fmla="*/ 7 w 365"/>
                <a:gd name="T41" fmla="*/ 467 h 468"/>
                <a:gd name="T42" fmla="*/ 15 w 365"/>
                <a:gd name="T43" fmla="*/ 465 h 468"/>
                <a:gd name="T44" fmla="*/ 25 w 365"/>
                <a:gd name="T45" fmla="*/ 462 h 468"/>
                <a:gd name="T46" fmla="*/ 38 w 365"/>
                <a:gd name="T47" fmla="*/ 457 h 468"/>
                <a:gd name="T48" fmla="*/ 53 w 365"/>
                <a:gd name="T49" fmla="*/ 450 h 468"/>
                <a:gd name="T50" fmla="*/ 60 w 365"/>
                <a:gd name="T51" fmla="*/ 446 h 468"/>
                <a:gd name="T52" fmla="*/ 69 w 365"/>
                <a:gd name="T53" fmla="*/ 441 h 468"/>
                <a:gd name="T54" fmla="*/ 85 w 365"/>
                <a:gd name="T55" fmla="*/ 429 h 468"/>
                <a:gd name="T56" fmla="*/ 120 w 365"/>
                <a:gd name="T57" fmla="*/ 400 h 468"/>
                <a:gd name="T58" fmla="*/ 156 w 365"/>
                <a:gd name="T59" fmla="*/ 363 h 468"/>
                <a:gd name="T60" fmla="*/ 189 w 365"/>
                <a:gd name="T61" fmla="*/ 319 h 468"/>
                <a:gd name="T62" fmla="*/ 221 w 365"/>
                <a:gd name="T63" fmla="*/ 272 h 468"/>
                <a:gd name="T64" fmla="*/ 251 w 365"/>
                <a:gd name="T65" fmla="*/ 224 h 468"/>
                <a:gd name="T66" fmla="*/ 278 w 365"/>
                <a:gd name="T67" fmla="*/ 176 h 468"/>
                <a:gd name="T68" fmla="*/ 301 w 365"/>
                <a:gd name="T69" fmla="*/ 130 h 468"/>
                <a:gd name="T70" fmla="*/ 321 w 365"/>
                <a:gd name="T71" fmla="*/ 88 h 468"/>
                <a:gd name="T72" fmla="*/ 350 w 365"/>
                <a:gd name="T73" fmla="*/ 25 h 468"/>
                <a:gd name="T74" fmla="*/ 361 w 365"/>
                <a:gd name="T75" fmla="*/ 1 h 468"/>
                <a:gd name="T76" fmla="*/ 364 w 365"/>
                <a:gd name="T77" fmla="*/ 0 h 468"/>
                <a:gd name="T78" fmla="*/ 365 w 365"/>
                <a:gd name="T79" fmla="*/ 3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5" h="468">
                  <a:moveTo>
                    <a:pt x="365" y="3"/>
                  </a:moveTo>
                  <a:cubicBezTo>
                    <a:pt x="365" y="3"/>
                    <a:pt x="361" y="12"/>
                    <a:pt x="355" y="27"/>
                  </a:cubicBezTo>
                  <a:cubicBezTo>
                    <a:pt x="348" y="43"/>
                    <a:pt x="339" y="65"/>
                    <a:pt x="327" y="91"/>
                  </a:cubicBezTo>
                  <a:cubicBezTo>
                    <a:pt x="321" y="104"/>
                    <a:pt x="314" y="118"/>
                    <a:pt x="307" y="133"/>
                  </a:cubicBezTo>
                  <a:cubicBezTo>
                    <a:pt x="300" y="147"/>
                    <a:pt x="292" y="163"/>
                    <a:pt x="284" y="179"/>
                  </a:cubicBezTo>
                  <a:cubicBezTo>
                    <a:pt x="275" y="195"/>
                    <a:pt x="267" y="211"/>
                    <a:pt x="257" y="227"/>
                  </a:cubicBezTo>
                  <a:cubicBezTo>
                    <a:pt x="253" y="236"/>
                    <a:pt x="248" y="244"/>
                    <a:pt x="243" y="252"/>
                  </a:cubicBezTo>
                  <a:cubicBezTo>
                    <a:pt x="238" y="260"/>
                    <a:pt x="233" y="268"/>
                    <a:pt x="228" y="276"/>
                  </a:cubicBezTo>
                  <a:cubicBezTo>
                    <a:pt x="217" y="293"/>
                    <a:pt x="206" y="308"/>
                    <a:pt x="195" y="324"/>
                  </a:cubicBezTo>
                  <a:cubicBezTo>
                    <a:pt x="184" y="339"/>
                    <a:pt x="173" y="354"/>
                    <a:pt x="161" y="367"/>
                  </a:cubicBezTo>
                  <a:cubicBezTo>
                    <a:pt x="149" y="381"/>
                    <a:pt x="137" y="394"/>
                    <a:pt x="125" y="405"/>
                  </a:cubicBezTo>
                  <a:cubicBezTo>
                    <a:pt x="122" y="408"/>
                    <a:pt x="119" y="411"/>
                    <a:pt x="116" y="413"/>
                  </a:cubicBezTo>
                  <a:cubicBezTo>
                    <a:pt x="113" y="416"/>
                    <a:pt x="110" y="419"/>
                    <a:pt x="107" y="421"/>
                  </a:cubicBezTo>
                  <a:cubicBezTo>
                    <a:pt x="101" y="426"/>
                    <a:pt x="95" y="431"/>
                    <a:pt x="89" y="435"/>
                  </a:cubicBezTo>
                  <a:cubicBezTo>
                    <a:pt x="77" y="443"/>
                    <a:pt x="66" y="450"/>
                    <a:pt x="55" y="455"/>
                  </a:cubicBezTo>
                  <a:cubicBezTo>
                    <a:pt x="50" y="457"/>
                    <a:pt x="44" y="459"/>
                    <a:pt x="40" y="461"/>
                  </a:cubicBezTo>
                  <a:cubicBezTo>
                    <a:pt x="35" y="462"/>
                    <a:pt x="30" y="464"/>
                    <a:pt x="26" y="465"/>
                  </a:cubicBezTo>
                  <a:cubicBezTo>
                    <a:pt x="22" y="465"/>
                    <a:pt x="18" y="466"/>
                    <a:pt x="15" y="467"/>
                  </a:cubicBezTo>
                  <a:cubicBezTo>
                    <a:pt x="12" y="467"/>
                    <a:pt x="9" y="467"/>
                    <a:pt x="7" y="468"/>
                  </a:cubicBezTo>
                  <a:cubicBezTo>
                    <a:pt x="2" y="468"/>
                    <a:pt x="0" y="468"/>
                    <a:pt x="0" y="468"/>
                  </a:cubicBezTo>
                  <a:cubicBezTo>
                    <a:pt x="0" y="468"/>
                    <a:pt x="2" y="468"/>
                    <a:pt x="7" y="467"/>
                  </a:cubicBezTo>
                  <a:cubicBezTo>
                    <a:pt x="9" y="466"/>
                    <a:pt x="12" y="466"/>
                    <a:pt x="15" y="465"/>
                  </a:cubicBezTo>
                  <a:cubicBezTo>
                    <a:pt x="18" y="464"/>
                    <a:pt x="21" y="463"/>
                    <a:pt x="25" y="462"/>
                  </a:cubicBezTo>
                  <a:cubicBezTo>
                    <a:pt x="29" y="460"/>
                    <a:pt x="34" y="459"/>
                    <a:pt x="38" y="457"/>
                  </a:cubicBezTo>
                  <a:cubicBezTo>
                    <a:pt x="43" y="455"/>
                    <a:pt x="48" y="452"/>
                    <a:pt x="53" y="450"/>
                  </a:cubicBezTo>
                  <a:cubicBezTo>
                    <a:pt x="55" y="449"/>
                    <a:pt x="58" y="447"/>
                    <a:pt x="60" y="446"/>
                  </a:cubicBezTo>
                  <a:cubicBezTo>
                    <a:pt x="63" y="444"/>
                    <a:pt x="66" y="443"/>
                    <a:pt x="69" y="441"/>
                  </a:cubicBezTo>
                  <a:cubicBezTo>
                    <a:pt x="74" y="437"/>
                    <a:pt x="80" y="434"/>
                    <a:pt x="85" y="429"/>
                  </a:cubicBezTo>
                  <a:cubicBezTo>
                    <a:pt x="97" y="421"/>
                    <a:pt x="109" y="411"/>
                    <a:pt x="120" y="400"/>
                  </a:cubicBezTo>
                  <a:cubicBezTo>
                    <a:pt x="132" y="389"/>
                    <a:pt x="144" y="376"/>
                    <a:pt x="156" y="363"/>
                  </a:cubicBezTo>
                  <a:cubicBezTo>
                    <a:pt x="167" y="349"/>
                    <a:pt x="178" y="334"/>
                    <a:pt x="189" y="319"/>
                  </a:cubicBezTo>
                  <a:cubicBezTo>
                    <a:pt x="200" y="304"/>
                    <a:pt x="211" y="288"/>
                    <a:pt x="221" y="272"/>
                  </a:cubicBezTo>
                  <a:cubicBezTo>
                    <a:pt x="231" y="256"/>
                    <a:pt x="241" y="240"/>
                    <a:pt x="251" y="224"/>
                  </a:cubicBezTo>
                  <a:cubicBezTo>
                    <a:pt x="260" y="207"/>
                    <a:pt x="269" y="191"/>
                    <a:pt x="278" y="176"/>
                  </a:cubicBezTo>
                  <a:cubicBezTo>
                    <a:pt x="286" y="160"/>
                    <a:pt x="294" y="144"/>
                    <a:pt x="301" y="130"/>
                  </a:cubicBezTo>
                  <a:cubicBezTo>
                    <a:pt x="308" y="115"/>
                    <a:pt x="315" y="101"/>
                    <a:pt x="321" y="88"/>
                  </a:cubicBezTo>
                  <a:cubicBezTo>
                    <a:pt x="334" y="62"/>
                    <a:pt x="344" y="41"/>
                    <a:pt x="350" y="25"/>
                  </a:cubicBezTo>
                  <a:cubicBezTo>
                    <a:pt x="357" y="10"/>
                    <a:pt x="361" y="1"/>
                    <a:pt x="361" y="1"/>
                  </a:cubicBezTo>
                  <a:cubicBezTo>
                    <a:pt x="361" y="0"/>
                    <a:pt x="363" y="0"/>
                    <a:pt x="364" y="0"/>
                  </a:cubicBezTo>
                  <a:cubicBezTo>
                    <a:pt x="365" y="0"/>
                    <a:pt x="365" y="2"/>
                    <a:pt x="365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7" name="Freeform 440"/>
            <p:cNvSpPr/>
            <p:nvPr/>
          </p:nvSpPr>
          <p:spPr bwMode="auto">
            <a:xfrm>
              <a:off x="5788025" y="2989263"/>
              <a:ext cx="219075" cy="563563"/>
            </a:xfrm>
            <a:custGeom>
              <a:avLst/>
              <a:gdLst>
                <a:gd name="T0" fmla="*/ 77 w 78"/>
                <a:gd name="T1" fmla="*/ 3 h 201"/>
                <a:gd name="T2" fmla="*/ 67 w 78"/>
                <a:gd name="T3" fmla="*/ 34 h 201"/>
                <a:gd name="T4" fmla="*/ 62 w 78"/>
                <a:gd name="T5" fmla="*/ 49 h 201"/>
                <a:gd name="T6" fmla="*/ 56 w 78"/>
                <a:gd name="T7" fmla="*/ 66 h 201"/>
                <a:gd name="T8" fmla="*/ 42 w 78"/>
                <a:gd name="T9" fmla="*/ 102 h 201"/>
                <a:gd name="T10" fmla="*/ 28 w 78"/>
                <a:gd name="T11" fmla="*/ 138 h 201"/>
                <a:gd name="T12" fmla="*/ 16 w 78"/>
                <a:gd name="T13" fmla="*/ 170 h 201"/>
                <a:gd name="T14" fmla="*/ 7 w 78"/>
                <a:gd name="T15" fmla="*/ 192 h 201"/>
                <a:gd name="T16" fmla="*/ 3 w 78"/>
                <a:gd name="T17" fmla="*/ 200 h 201"/>
                <a:gd name="T18" fmla="*/ 1 w 78"/>
                <a:gd name="T19" fmla="*/ 201 h 201"/>
                <a:gd name="T20" fmla="*/ 0 w 78"/>
                <a:gd name="T21" fmla="*/ 199 h 201"/>
                <a:gd name="T22" fmla="*/ 0 w 78"/>
                <a:gd name="T23" fmla="*/ 199 h 201"/>
                <a:gd name="T24" fmla="*/ 3 w 78"/>
                <a:gd name="T25" fmla="*/ 190 h 201"/>
                <a:gd name="T26" fmla="*/ 11 w 78"/>
                <a:gd name="T27" fmla="*/ 168 h 201"/>
                <a:gd name="T28" fmla="*/ 22 w 78"/>
                <a:gd name="T29" fmla="*/ 136 h 201"/>
                <a:gd name="T30" fmla="*/ 36 w 78"/>
                <a:gd name="T31" fmla="*/ 100 h 201"/>
                <a:gd name="T32" fmla="*/ 50 w 78"/>
                <a:gd name="T33" fmla="*/ 64 h 201"/>
                <a:gd name="T34" fmla="*/ 56 w 78"/>
                <a:gd name="T35" fmla="*/ 47 h 201"/>
                <a:gd name="T36" fmla="*/ 62 w 78"/>
                <a:gd name="T37" fmla="*/ 32 h 201"/>
                <a:gd name="T38" fmla="*/ 73 w 78"/>
                <a:gd name="T39" fmla="*/ 1 h 201"/>
                <a:gd name="T40" fmla="*/ 76 w 78"/>
                <a:gd name="T41" fmla="*/ 0 h 201"/>
                <a:gd name="T42" fmla="*/ 77 w 78"/>
                <a:gd name="T43" fmla="*/ 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201">
                  <a:moveTo>
                    <a:pt x="77" y="3"/>
                  </a:moveTo>
                  <a:cubicBezTo>
                    <a:pt x="77" y="3"/>
                    <a:pt x="73" y="15"/>
                    <a:pt x="67" y="34"/>
                  </a:cubicBezTo>
                  <a:cubicBezTo>
                    <a:pt x="65" y="39"/>
                    <a:pt x="64" y="44"/>
                    <a:pt x="62" y="49"/>
                  </a:cubicBezTo>
                  <a:cubicBezTo>
                    <a:pt x="60" y="54"/>
                    <a:pt x="58" y="60"/>
                    <a:pt x="56" y="66"/>
                  </a:cubicBezTo>
                  <a:cubicBezTo>
                    <a:pt x="52" y="77"/>
                    <a:pt x="47" y="90"/>
                    <a:pt x="42" y="102"/>
                  </a:cubicBezTo>
                  <a:cubicBezTo>
                    <a:pt x="37" y="114"/>
                    <a:pt x="33" y="127"/>
                    <a:pt x="28" y="138"/>
                  </a:cubicBezTo>
                  <a:cubicBezTo>
                    <a:pt x="24" y="150"/>
                    <a:pt x="20" y="161"/>
                    <a:pt x="16" y="170"/>
                  </a:cubicBezTo>
                  <a:cubicBezTo>
                    <a:pt x="12" y="179"/>
                    <a:pt x="9" y="186"/>
                    <a:pt x="7" y="192"/>
                  </a:cubicBezTo>
                  <a:cubicBezTo>
                    <a:pt x="4" y="197"/>
                    <a:pt x="3" y="200"/>
                    <a:pt x="3" y="200"/>
                  </a:cubicBezTo>
                  <a:cubicBezTo>
                    <a:pt x="3" y="201"/>
                    <a:pt x="2" y="201"/>
                    <a:pt x="1" y="201"/>
                  </a:cubicBezTo>
                  <a:cubicBezTo>
                    <a:pt x="0" y="200"/>
                    <a:pt x="0" y="200"/>
                    <a:pt x="0" y="199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9"/>
                    <a:pt x="1" y="196"/>
                    <a:pt x="3" y="190"/>
                  </a:cubicBezTo>
                  <a:cubicBezTo>
                    <a:pt x="5" y="185"/>
                    <a:pt x="7" y="177"/>
                    <a:pt x="11" y="168"/>
                  </a:cubicBezTo>
                  <a:cubicBezTo>
                    <a:pt x="14" y="158"/>
                    <a:pt x="18" y="148"/>
                    <a:pt x="22" y="136"/>
                  </a:cubicBezTo>
                  <a:cubicBezTo>
                    <a:pt x="27" y="124"/>
                    <a:pt x="31" y="112"/>
                    <a:pt x="36" y="100"/>
                  </a:cubicBezTo>
                  <a:cubicBezTo>
                    <a:pt x="41" y="88"/>
                    <a:pt x="46" y="75"/>
                    <a:pt x="50" y="64"/>
                  </a:cubicBezTo>
                  <a:cubicBezTo>
                    <a:pt x="52" y="58"/>
                    <a:pt x="54" y="52"/>
                    <a:pt x="56" y="47"/>
                  </a:cubicBezTo>
                  <a:cubicBezTo>
                    <a:pt x="58" y="42"/>
                    <a:pt x="60" y="37"/>
                    <a:pt x="62" y="32"/>
                  </a:cubicBezTo>
                  <a:cubicBezTo>
                    <a:pt x="69" y="14"/>
                    <a:pt x="73" y="1"/>
                    <a:pt x="73" y="1"/>
                  </a:cubicBezTo>
                  <a:cubicBezTo>
                    <a:pt x="74" y="0"/>
                    <a:pt x="75" y="0"/>
                    <a:pt x="76" y="0"/>
                  </a:cubicBezTo>
                  <a:cubicBezTo>
                    <a:pt x="77" y="1"/>
                    <a:pt x="78" y="2"/>
                    <a:pt x="77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8" name="Freeform 441"/>
            <p:cNvSpPr/>
            <p:nvPr/>
          </p:nvSpPr>
          <p:spPr bwMode="auto">
            <a:xfrm>
              <a:off x="3735388" y="5114925"/>
              <a:ext cx="868362" cy="963613"/>
            </a:xfrm>
            <a:custGeom>
              <a:avLst/>
              <a:gdLst>
                <a:gd name="T0" fmla="*/ 306 w 310"/>
                <a:gd name="T1" fmla="*/ 1 h 344"/>
                <a:gd name="T2" fmla="*/ 305 w 310"/>
                <a:gd name="T3" fmla="*/ 4 h 344"/>
                <a:gd name="T4" fmla="*/ 228 w 310"/>
                <a:gd name="T5" fmla="*/ 160 h 344"/>
                <a:gd name="T6" fmla="*/ 1 w 310"/>
                <a:gd name="T7" fmla="*/ 340 h 344"/>
                <a:gd name="T8" fmla="*/ 0 w 310"/>
                <a:gd name="T9" fmla="*/ 342 h 344"/>
                <a:gd name="T10" fmla="*/ 2 w 310"/>
                <a:gd name="T11" fmla="*/ 343 h 344"/>
                <a:gd name="T12" fmla="*/ 241 w 310"/>
                <a:gd name="T13" fmla="*/ 148 h 344"/>
                <a:gd name="T14" fmla="*/ 309 w 310"/>
                <a:gd name="T15" fmla="*/ 2 h 344"/>
                <a:gd name="T16" fmla="*/ 308 w 310"/>
                <a:gd name="T17" fmla="*/ 0 h 344"/>
                <a:gd name="T18" fmla="*/ 306 w 310"/>
                <a:gd name="T19" fmla="*/ 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" h="344">
                  <a:moveTo>
                    <a:pt x="306" y="1"/>
                  </a:moveTo>
                  <a:cubicBezTo>
                    <a:pt x="306" y="1"/>
                    <a:pt x="305" y="2"/>
                    <a:pt x="305" y="4"/>
                  </a:cubicBezTo>
                  <a:cubicBezTo>
                    <a:pt x="300" y="19"/>
                    <a:pt x="277" y="88"/>
                    <a:pt x="228" y="160"/>
                  </a:cubicBezTo>
                  <a:cubicBezTo>
                    <a:pt x="180" y="232"/>
                    <a:pt x="106" y="309"/>
                    <a:pt x="1" y="340"/>
                  </a:cubicBezTo>
                  <a:cubicBezTo>
                    <a:pt x="0" y="340"/>
                    <a:pt x="0" y="341"/>
                    <a:pt x="0" y="342"/>
                  </a:cubicBezTo>
                  <a:cubicBezTo>
                    <a:pt x="0" y="343"/>
                    <a:pt x="1" y="344"/>
                    <a:pt x="2" y="343"/>
                  </a:cubicBezTo>
                  <a:cubicBezTo>
                    <a:pt x="116" y="310"/>
                    <a:pt x="193" y="225"/>
                    <a:pt x="241" y="148"/>
                  </a:cubicBezTo>
                  <a:cubicBezTo>
                    <a:pt x="289" y="71"/>
                    <a:pt x="309" y="2"/>
                    <a:pt x="309" y="2"/>
                  </a:cubicBezTo>
                  <a:cubicBezTo>
                    <a:pt x="310" y="1"/>
                    <a:pt x="309" y="0"/>
                    <a:pt x="308" y="0"/>
                  </a:cubicBezTo>
                  <a:cubicBezTo>
                    <a:pt x="307" y="0"/>
                    <a:pt x="306" y="0"/>
                    <a:pt x="3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9" name="Freeform 442"/>
            <p:cNvSpPr/>
            <p:nvPr/>
          </p:nvSpPr>
          <p:spPr bwMode="auto">
            <a:xfrm>
              <a:off x="3867150" y="3984625"/>
              <a:ext cx="131762" cy="112713"/>
            </a:xfrm>
            <a:custGeom>
              <a:avLst/>
              <a:gdLst>
                <a:gd name="T0" fmla="*/ 22 w 47"/>
                <a:gd name="T1" fmla="*/ 0 h 40"/>
                <a:gd name="T2" fmla="*/ 15 w 47"/>
                <a:gd name="T3" fmla="*/ 7 h 40"/>
                <a:gd name="T4" fmla="*/ 13 w 47"/>
                <a:gd name="T5" fmla="*/ 21 h 40"/>
                <a:gd name="T6" fmla="*/ 10 w 47"/>
                <a:gd name="T7" fmla="*/ 10 h 40"/>
                <a:gd name="T8" fmla="*/ 5 w 47"/>
                <a:gd name="T9" fmla="*/ 5 h 40"/>
                <a:gd name="T10" fmla="*/ 1 w 47"/>
                <a:gd name="T11" fmla="*/ 10 h 40"/>
                <a:gd name="T12" fmla="*/ 12 w 47"/>
                <a:gd name="T13" fmla="*/ 38 h 40"/>
                <a:gd name="T14" fmla="*/ 16 w 47"/>
                <a:gd name="T15" fmla="*/ 40 h 40"/>
                <a:gd name="T16" fmla="*/ 21 w 47"/>
                <a:gd name="T17" fmla="*/ 37 h 40"/>
                <a:gd name="T18" fmla="*/ 26 w 47"/>
                <a:gd name="T19" fmla="*/ 23 h 40"/>
                <a:gd name="T20" fmla="*/ 35 w 47"/>
                <a:gd name="T21" fmla="*/ 31 h 40"/>
                <a:gd name="T22" fmla="*/ 39 w 47"/>
                <a:gd name="T23" fmla="*/ 32 h 40"/>
                <a:gd name="T24" fmla="*/ 45 w 47"/>
                <a:gd name="T25" fmla="*/ 27 h 40"/>
                <a:gd name="T26" fmla="*/ 43 w 47"/>
                <a:gd name="T27" fmla="*/ 14 h 40"/>
                <a:gd name="T28" fmla="*/ 40 w 47"/>
                <a:gd name="T29" fmla="*/ 12 h 40"/>
                <a:gd name="T30" fmla="*/ 37 w 47"/>
                <a:gd name="T31" fmla="*/ 14 h 40"/>
                <a:gd name="T32" fmla="*/ 36 w 47"/>
                <a:gd name="T33" fmla="*/ 15 h 40"/>
                <a:gd name="T34" fmla="*/ 26 w 47"/>
                <a:gd name="T35" fmla="*/ 2 h 40"/>
                <a:gd name="T36" fmla="*/ 22 w 47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40">
                  <a:moveTo>
                    <a:pt x="22" y="0"/>
                  </a:moveTo>
                  <a:cubicBezTo>
                    <a:pt x="19" y="0"/>
                    <a:pt x="15" y="4"/>
                    <a:pt x="15" y="7"/>
                  </a:cubicBezTo>
                  <a:cubicBezTo>
                    <a:pt x="14" y="12"/>
                    <a:pt x="14" y="17"/>
                    <a:pt x="13" y="21"/>
                  </a:cubicBezTo>
                  <a:cubicBezTo>
                    <a:pt x="11" y="18"/>
                    <a:pt x="10" y="14"/>
                    <a:pt x="10" y="10"/>
                  </a:cubicBezTo>
                  <a:cubicBezTo>
                    <a:pt x="9" y="7"/>
                    <a:pt x="7" y="5"/>
                    <a:pt x="5" y="5"/>
                  </a:cubicBezTo>
                  <a:cubicBezTo>
                    <a:pt x="3" y="5"/>
                    <a:pt x="1" y="7"/>
                    <a:pt x="1" y="10"/>
                  </a:cubicBezTo>
                  <a:cubicBezTo>
                    <a:pt x="0" y="21"/>
                    <a:pt x="3" y="31"/>
                    <a:pt x="12" y="38"/>
                  </a:cubicBezTo>
                  <a:cubicBezTo>
                    <a:pt x="13" y="39"/>
                    <a:pt x="15" y="40"/>
                    <a:pt x="16" y="40"/>
                  </a:cubicBezTo>
                  <a:cubicBezTo>
                    <a:pt x="18" y="40"/>
                    <a:pt x="20" y="39"/>
                    <a:pt x="21" y="37"/>
                  </a:cubicBezTo>
                  <a:cubicBezTo>
                    <a:pt x="23" y="32"/>
                    <a:pt x="25" y="28"/>
                    <a:pt x="26" y="23"/>
                  </a:cubicBezTo>
                  <a:cubicBezTo>
                    <a:pt x="28" y="26"/>
                    <a:pt x="32" y="29"/>
                    <a:pt x="35" y="31"/>
                  </a:cubicBezTo>
                  <a:cubicBezTo>
                    <a:pt x="36" y="32"/>
                    <a:pt x="37" y="32"/>
                    <a:pt x="39" y="32"/>
                  </a:cubicBezTo>
                  <a:cubicBezTo>
                    <a:pt x="41" y="32"/>
                    <a:pt x="44" y="30"/>
                    <a:pt x="45" y="27"/>
                  </a:cubicBezTo>
                  <a:cubicBezTo>
                    <a:pt x="47" y="23"/>
                    <a:pt x="46" y="19"/>
                    <a:pt x="43" y="14"/>
                  </a:cubicBezTo>
                  <a:cubicBezTo>
                    <a:pt x="43" y="13"/>
                    <a:pt x="41" y="12"/>
                    <a:pt x="40" y="12"/>
                  </a:cubicBezTo>
                  <a:cubicBezTo>
                    <a:pt x="39" y="12"/>
                    <a:pt x="37" y="13"/>
                    <a:pt x="37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9" y="7"/>
                    <a:pt x="26" y="2"/>
                  </a:cubicBezTo>
                  <a:cubicBezTo>
                    <a:pt x="25" y="1"/>
                    <a:pt x="23" y="0"/>
                    <a:pt x="22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0" name="Freeform 443"/>
            <p:cNvSpPr/>
            <p:nvPr/>
          </p:nvSpPr>
          <p:spPr bwMode="auto">
            <a:xfrm>
              <a:off x="4394200" y="3260725"/>
              <a:ext cx="60325" cy="98425"/>
            </a:xfrm>
            <a:custGeom>
              <a:avLst/>
              <a:gdLst>
                <a:gd name="T0" fmla="*/ 6 w 22"/>
                <a:gd name="T1" fmla="*/ 0 h 35"/>
                <a:gd name="T2" fmla="*/ 0 w 22"/>
                <a:gd name="T3" fmla="*/ 6 h 35"/>
                <a:gd name="T4" fmla="*/ 4 w 22"/>
                <a:gd name="T5" fmla="*/ 17 h 35"/>
                <a:gd name="T6" fmla="*/ 8 w 22"/>
                <a:gd name="T7" fmla="*/ 30 h 35"/>
                <a:gd name="T8" fmla="*/ 15 w 22"/>
                <a:gd name="T9" fmla="*/ 35 h 35"/>
                <a:gd name="T10" fmla="*/ 21 w 22"/>
                <a:gd name="T11" fmla="*/ 29 h 35"/>
                <a:gd name="T12" fmla="*/ 9 w 22"/>
                <a:gd name="T13" fmla="*/ 1 h 35"/>
                <a:gd name="T14" fmla="*/ 6 w 22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5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1" y="10"/>
                    <a:pt x="3" y="14"/>
                    <a:pt x="4" y="17"/>
                  </a:cubicBezTo>
                  <a:cubicBezTo>
                    <a:pt x="5" y="22"/>
                    <a:pt x="6" y="26"/>
                    <a:pt x="8" y="30"/>
                  </a:cubicBezTo>
                  <a:cubicBezTo>
                    <a:pt x="9" y="34"/>
                    <a:pt x="12" y="35"/>
                    <a:pt x="15" y="35"/>
                  </a:cubicBezTo>
                  <a:cubicBezTo>
                    <a:pt x="18" y="35"/>
                    <a:pt x="22" y="33"/>
                    <a:pt x="21" y="29"/>
                  </a:cubicBezTo>
                  <a:cubicBezTo>
                    <a:pt x="20" y="19"/>
                    <a:pt x="15" y="9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1" name="Freeform 444"/>
            <p:cNvSpPr/>
            <p:nvPr/>
          </p:nvSpPr>
          <p:spPr bwMode="auto">
            <a:xfrm>
              <a:off x="4527550" y="3249613"/>
              <a:ext cx="57150" cy="79375"/>
            </a:xfrm>
            <a:custGeom>
              <a:avLst/>
              <a:gdLst>
                <a:gd name="T0" fmla="*/ 5 w 20"/>
                <a:gd name="T1" fmla="*/ 0 h 28"/>
                <a:gd name="T2" fmla="*/ 1 w 20"/>
                <a:gd name="T3" fmla="*/ 5 h 28"/>
                <a:gd name="T4" fmla="*/ 4 w 20"/>
                <a:gd name="T5" fmla="*/ 15 h 28"/>
                <a:gd name="T6" fmla="*/ 6 w 20"/>
                <a:gd name="T7" fmla="*/ 27 h 28"/>
                <a:gd name="T8" fmla="*/ 9 w 20"/>
                <a:gd name="T9" fmla="*/ 28 h 28"/>
                <a:gd name="T10" fmla="*/ 12 w 20"/>
                <a:gd name="T11" fmla="*/ 28 h 28"/>
                <a:gd name="T12" fmla="*/ 9 w 20"/>
                <a:gd name="T13" fmla="*/ 1 h 28"/>
                <a:gd name="T14" fmla="*/ 5 w 2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5" y="0"/>
                  </a:moveTo>
                  <a:cubicBezTo>
                    <a:pt x="3" y="0"/>
                    <a:pt x="0" y="2"/>
                    <a:pt x="1" y="5"/>
                  </a:cubicBezTo>
                  <a:cubicBezTo>
                    <a:pt x="2" y="8"/>
                    <a:pt x="3" y="12"/>
                    <a:pt x="4" y="15"/>
                  </a:cubicBezTo>
                  <a:cubicBezTo>
                    <a:pt x="4" y="20"/>
                    <a:pt x="3" y="23"/>
                    <a:pt x="6" y="27"/>
                  </a:cubicBezTo>
                  <a:cubicBezTo>
                    <a:pt x="7" y="28"/>
                    <a:pt x="8" y="28"/>
                    <a:pt x="9" y="28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20" y="22"/>
                    <a:pt x="13" y="8"/>
                    <a:pt x="9" y="1"/>
                  </a:cubicBezTo>
                  <a:cubicBezTo>
                    <a:pt x="8" y="0"/>
                    <a:pt x="7" y="0"/>
                    <a:pt x="5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2" name="Freeform 445"/>
            <p:cNvSpPr/>
            <p:nvPr/>
          </p:nvSpPr>
          <p:spPr bwMode="auto">
            <a:xfrm>
              <a:off x="4665663" y="3260725"/>
              <a:ext cx="44450" cy="76200"/>
            </a:xfrm>
            <a:custGeom>
              <a:avLst/>
              <a:gdLst>
                <a:gd name="T0" fmla="*/ 8 w 16"/>
                <a:gd name="T1" fmla="*/ 0 h 27"/>
                <a:gd name="T2" fmla="*/ 3 w 16"/>
                <a:gd name="T3" fmla="*/ 5 h 27"/>
                <a:gd name="T4" fmla="*/ 3 w 16"/>
                <a:gd name="T5" fmla="*/ 24 h 27"/>
                <a:gd name="T6" fmla="*/ 8 w 16"/>
                <a:gd name="T7" fmla="*/ 27 h 27"/>
                <a:gd name="T8" fmla="*/ 13 w 16"/>
                <a:gd name="T9" fmla="*/ 24 h 27"/>
                <a:gd name="T10" fmla="*/ 13 w 16"/>
                <a:gd name="T11" fmla="*/ 5 h 27"/>
                <a:gd name="T12" fmla="*/ 8 w 16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7">
                  <a:moveTo>
                    <a:pt x="8" y="0"/>
                  </a:moveTo>
                  <a:cubicBezTo>
                    <a:pt x="6" y="0"/>
                    <a:pt x="4" y="2"/>
                    <a:pt x="3" y="5"/>
                  </a:cubicBezTo>
                  <a:cubicBezTo>
                    <a:pt x="3" y="11"/>
                    <a:pt x="0" y="19"/>
                    <a:pt x="3" y="24"/>
                  </a:cubicBezTo>
                  <a:cubicBezTo>
                    <a:pt x="5" y="26"/>
                    <a:pt x="6" y="27"/>
                    <a:pt x="8" y="27"/>
                  </a:cubicBezTo>
                  <a:cubicBezTo>
                    <a:pt x="10" y="27"/>
                    <a:pt x="12" y="26"/>
                    <a:pt x="13" y="24"/>
                  </a:cubicBezTo>
                  <a:cubicBezTo>
                    <a:pt x="16" y="19"/>
                    <a:pt x="14" y="11"/>
                    <a:pt x="13" y="5"/>
                  </a:cubicBezTo>
                  <a:cubicBezTo>
                    <a:pt x="13" y="2"/>
                    <a:pt x="11" y="0"/>
                    <a:pt x="8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3" name="Freeform 446"/>
            <p:cNvSpPr/>
            <p:nvPr/>
          </p:nvSpPr>
          <p:spPr bwMode="auto">
            <a:xfrm>
              <a:off x="4787900" y="3260725"/>
              <a:ext cx="39687" cy="76200"/>
            </a:xfrm>
            <a:custGeom>
              <a:avLst/>
              <a:gdLst>
                <a:gd name="T0" fmla="*/ 6 w 14"/>
                <a:gd name="T1" fmla="*/ 0 h 27"/>
                <a:gd name="T2" fmla="*/ 1 w 14"/>
                <a:gd name="T3" fmla="*/ 6 h 27"/>
                <a:gd name="T4" fmla="*/ 1 w 14"/>
                <a:gd name="T5" fmla="*/ 15 h 27"/>
                <a:gd name="T6" fmla="*/ 2 w 14"/>
                <a:gd name="T7" fmla="*/ 25 h 27"/>
                <a:gd name="T8" fmla="*/ 5 w 14"/>
                <a:gd name="T9" fmla="*/ 27 h 27"/>
                <a:gd name="T10" fmla="*/ 9 w 14"/>
                <a:gd name="T11" fmla="*/ 25 h 27"/>
                <a:gd name="T12" fmla="*/ 10 w 14"/>
                <a:gd name="T13" fmla="*/ 4 h 27"/>
                <a:gd name="T14" fmla="*/ 6 w 14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7">
                  <a:moveTo>
                    <a:pt x="6" y="0"/>
                  </a:moveTo>
                  <a:cubicBezTo>
                    <a:pt x="3" y="0"/>
                    <a:pt x="0" y="3"/>
                    <a:pt x="1" y="6"/>
                  </a:cubicBezTo>
                  <a:cubicBezTo>
                    <a:pt x="2" y="9"/>
                    <a:pt x="2" y="12"/>
                    <a:pt x="1" y="15"/>
                  </a:cubicBezTo>
                  <a:cubicBezTo>
                    <a:pt x="1" y="19"/>
                    <a:pt x="0" y="21"/>
                    <a:pt x="2" y="25"/>
                  </a:cubicBezTo>
                  <a:cubicBezTo>
                    <a:pt x="2" y="26"/>
                    <a:pt x="4" y="27"/>
                    <a:pt x="5" y="27"/>
                  </a:cubicBezTo>
                  <a:cubicBezTo>
                    <a:pt x="7" y="27"/>
                    <a:pt x="8" y="26"/>
                    <a:pt x="9" y="25"/>
                  </a:cubicBezTo>
                  <a:cubicBezTo>
                    <a:pt x="14" y="21"/>
                    <a:pt x="12" y="10"/>
                    <a:pt x="10" y="4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4" name="Freeform 447"/>
            <p:cNvSpPr/>
            <p:nvPr/>
          </p:nvSpPr>
          <p:spPr bwMode="auto">
            <a:xfrm>
              <a:off x="5611813" y="3524250"/>
              <a:ext cx="212725" cy="182563"/>
            </a:xfrm>
            <a:custGeom>
              <a:avLst/>
              <a:gdLst>
                <a:gd name="T0" fmla="*/ 2 w 76"/>
                <a:gd name="T1" fmla="*/ 44 h 65"/>
                <a:gd name="T2" fmla="*/ 8 w 76"/>
                <a:gd name="T3" fmla="*/ 25 h 65"/>
                <a:gd name="T4" fmla="*/ 13 w 76"/>
                <a:gd name="T5" fmla="*/ 16 h 65"/>
                <a:gd name="T6" fmla="*/ 20 w 76"/>
                <a:gd name="T7" fmla="*/ 9 h 65"/>
                <a:gd name="T8" fmla="*/ 32 w 76"/>
                <a:gd name="T9" fmla="*/ 3 h 65"/>
                <a:gd name="T10" fmla="*/ 39 w 76"/>
                <a:gd name="T11" fmla="*/ 1 h 65"/>
                <a:gd name="T12" fmla="*/ 44 w 76"/>
                <a:gd name="T13" fmla="*/ 0 h 65"/>
                <a:gd name="T14" fmla="*/ 55 w 76"/>
                <a:gd name="T15" fmla="*/ 1 h 65"/>
                <a:gd name="T16" fmla="*/ 64 w 76"/>
                <a:gd name="T17" fmla="*/ 6 h 65"/>
                <a:gd name="T18" fmla="*/ 66 w 76"/>
                <a:gd name="T19" fmla="*/ 8 h 65"/>
                <a:gd name="T20" fmla="*/ 71 w 76"/>
                <a:gd name="T21" fmla="*/ 14 h 65"/>
                <a:gd name="T22" fmla="*/ 75 w 76"/>
                <a:gd name="T23" fmla="*/ 24 h 65"/>
                <a:gd name="T24" fmla="*/ 75 w 76"/>
                <a:gd name="T25" fmla="*/ 34 h 65"/>
                <a:gd name="T26" fmla="*/ 67 w 76"/>
                <a:gd name="T27" fmla="*/ 47 h 65"/>
                <a:gd name="T28" fmla="*/ 56 w 76"/>
                <a:gd name="T29" fmla="*/ 48 h 65"/>
                <a:gd name="T30" fmla="*/ 55 w 76"/>
                <a:gd name="T31" fmla="*/ 47 h 65"/>
                <a:gd name="T32" fmla="*/ 53 w 76"/>
                <a:gd name="T33" fmla="*/ 47 h 65"/>
                <a:gd name="T34" fmla="*/ 49 w 76"/>
                <a:gd name="T35" fmla="*/ 44 h 65"/>
                <a:gd name="T36" fmla="*/ 39 w 76"/>
                <a:gd name="T37" fmla="*/ 35 h 65"/>
                <a:gd name="T38" fmla="*/ 40 w 76"/>
                <a:gd name="T39" fmla="*/ 34 h 65"/>
                <a:gd name="T40" fmla="*/ 48 w 76"/>
                <a:gd name="T41" fmla="*/ 41 h 65"/>
                <a:gd name="T42" fmla="*/ 52 w 76"/>
                <a:gd name="T43" fmla="*/ 43 h 65"/>
                <a:gd name="T44" fmla="*/ 57 w 76"/>
                <a:gd name="T45" fmla="*/ 45 h 65"/>
                <a:gd name="T46" fmla="*/ 58 w 76"/>
                <a:gd name="T47" fmla="*/ 47 h 65"/>
                <a:gd name="T48" fmla="*/ 57 w 76"/>
                <a:gd name="T49" fmla="*/ 45 h 65"/>
                <a:gd name="T50" fmla="*/ 71 w 76"/>
                <a:gd name="T51" fmla="*/ 38 h 65"/>
                <a:gd name="T52" fmla="*/ 72 w 76"/>
                <a:gd name="T53" fmla="*/ 29 h 65"/>
                <a:gd name="T54" fmla="*/ 70 w 76"/>
                <a:gd name="T55" fmla="*/ 20 h 65"/>
                <a:gd name="T56" fmla="*/ 64 w 76"/>
                <a:gd name="T57" fmla="*/ 11 h 65"/>
                <a:gd name="T58" fmla="*/ 62 w 76"/>
                <a:gd name="T59" fmla="*/ 9 h 65"/>
                <a:gd name="T60" fmla="*/ 54 w 76"/>
                <a:gd name="T61" fmla="*/ 5 h 65"/>
                <a:gd name="T62" fmla="*/ 45 w 76"/>
                <a:gd name="T63" fmla="*/ 4 h 65"/>
                <a:gd name="T64" fmla="*/ 40 w 76"/>
                <a:gd name="T65" fmla="*/ 5 h 65"/>
                <a:gd name="T66" fmla="*/ 33 w 76"/>
                <a:gd name="T67" fmla="*/ 6 h 65"/>
                <a:gd name="T68" fmla="*/ 23 w 76"/>
                <a:gd name="T69" fmla="*/ 12 h 65"/>
                <a:gd name="T70" fmla="*/ 16 w 76"/>
                <a:gd name="T71" fmla="*/ 19 h 65"/>
                <a:gd name="T72" fmla="*/ 11 w 76"/>
                <a:gd name="T73" fmla="*/ 27 h 65"/>
                <a:gd name="T74" fmla="*/ 5 w 76"/>
                <a:gd name="T75" fmla="*/ 45 h 65"/>
                <a:gd name="T76" fmla="*/ 3 w 76"/>
                <a:gd name="T77" fmla="*/ 64 h 65"/>
                <a:gd name="T78" fmla="*/ 1 w 76"/>
                <a:gd name="T7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65">
                  <a:moveTo>
                    <a:pt x="1" y="64"/>
                  </a:moveTo>
                  <a:cubicBezTo>
                    <a:pt x="0" y="58"/>
                    <a:pt x="1" y="51"/>
                    <a:pt x="2" y="44"/>
                  </a:cubicBezTo>
                  <a:cubicBezTo>
                    <a:pt x="2" y="41"/>
                    <a:pt x="3" y="38"/>
                    <a:pt x="4" y="34"/>
                  </a:cubicBezTo>
                  <a:cubicBezTo>
                    <a:pt x="5" y="31"/>
                    <a:pt x="6" y="28"/>
                    <a:pt x="8" y="25"/>
                  </a:cubicBezTo>
                  <a:cubicBezTo>
                    <a:pt x="9" y="24"/>
                    <a:pt x="9" y="22"/>
                    <a:pt x="10" y="21"/>
                  </a:cubicBezTo>
                  <a:cubicBezTo>
                    <a:pt x="11" y="19"/>
                    <a:pt x="12" y="18"/>
                    <a:pt x="13" y="16"/>
                  </a:cubicBezTo>
                  <a:cubicBezTo>
                    <a:pt x="14" y="15"/>
                    <a:pt x="15" y="14"/>
                    <a:pt x="17" y="12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3" y="7"/>
                    <a:pt x="26" y="5"/>
                    <a:pt x="29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1"/>
                    <a:pt x="37" y="1"/>
                    <a:pt x="39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0"/>
                    <a:pt x="44" y="0"/>
                  </a:cubicBezTo>
                  <a:cubicBezTo>
                    <a:pt x="46" y="0"/>
                    <a:pt x="48" y="0"/>
                    <a:pt x="50" y="0"/>
                  </a:cubicBezTo>
                  <a:cubicBezTo>
                    <a:pt x="51" y="0"/>
                    <a:pt x="53" y="1"/>
                    <a:pt x="55" y="1"/>
                  </a:cubicBezTo>
                  <a:cubicBezTo>
                    <a:pt x="57" y="2"/>
                    <a:pt x="58" y="3"/>
                    <a:pt x="60" y="3"/>
                  </a:cubicBezTo>
                  <a:cubicBezTo>
                    <a:pt x="61" y="4"/>
                    <a:pt x="63" y="5"/>
                    <a:pt x="64" y="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9" y="11"/>
                    <a:pt x="70" y="13"/>
                    <a:pt x="71" y="14"/>
                  </a:cubicBezTo>
                  <a:cubicBezTo>
                    <a:pt x="72" y="15"/>
                    <a:pt x="73" y="17"/>
                    <a:pt x="74" y="19"/>
                  </a:cubicBezTo>
                  <a:cubicBezTo>
                    <a:pt x="75" y="20"/>
                    <a:pt x="75" y="22"/>
                    <a:pt x="75" y="24"/>
                  </a:cubicBezTo>
                  <a:cubicBezTo>
                    <a:pt x="76" y="25"/>
                    <a:pt x="76" y="27"/>
                    <a:pt x="76" y="29"/>
                  </a:cubicBezTo>
                  <a:cubicBezTo>
                    <a:pt x="76" y="31"/>
                    <a:pt x="76" y="33"/>
                    <a:pt x="75" y="34"/>
                  </a:cubicBezTo>
                  <a:cubicBezTo>
                    <a:pt x="75" y="36"/>
                    <a:pt x="75" y="38"/>
                    <a:pt x="74" y="39"/>
                  </a:cubicBezTo>
                  <a:cubicBezTo>
                    <a:pt x="72" y="43"/>
                    <a:pt x="70" y="45"/>
                    <a:pt x="67" y="47"/>
                  </a:cubicBezTo>
                  <a:cubicBezTo>
                    <a:pt x="63" y="49"/>
                    <a:pt x="59" y="49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8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7"/>
                    <a:pt x="52" y="46"/>
                    <a:pt x="51" y="46"/>
                  </a:cubicBezTo>
                  <a:cubicBezTo>
                    <a:pt x="50" y="45"/>
                    <a:pt x="49" y="45"/>
                    <a:pt x="49" y="44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4" y="40"/>
                    <a:pt x="41" y="38"/>
                    <a:pt x="39" y="35"/>
                  </a:cubicBezTo>
                  <a:cubicBezTo>
                    <a:pt x="38" y="35"/>
                    <a:pt x="39" y="34"/>
                    <a:pt x="39" y="34"/>
                  </a:cubicBezTo>
                  <a:cubicBezTo>
                    <a:pt x="39" y="33"/>
                    <a:pt x="40" y="33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3" y="36"/>
                    <a:pt x="45" y="39"/>
                    <a:pt x="48" y="4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3"/>
                    <a:pt x="52" y="43"/>
                    <a:pt x="52" y="43"/>
                  </a:cubicBezTo>
                  <a:cubicBezTo>
                    <a:pt x="53" y="44"/>
                    <a:pt x="54" y="44"/>
                    <a:pt x="54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8" y="46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6"/>
                    <a:pt x="63" y="46"/>
                    <a:pt x="65" y="45"/>
                  </a:cubicBezTo>
                  <a:cubicBezTo>
                    <a:pt x="67" y="43"/>
                    <a:pt x="69" y="41"/>
                    <a:pt x="71" y="38"/>
                  </a:cubicBezTo>
                  <a:cubicBezTo>
                    <a:pt x="71" y="37"/>
                    <a:pt x="71" y="35"/>
                    <a:pt x="72" y="34"/>
                  </a:cubicBezTo>
                  <a:cubicBezTo>
                    <a:pt x="72" y="32"/>
                    <a:pt x="72" y="31"/>
                    <a:pt x="72" y="29"/>
                  </a:cubicBezTo>
                  <a:cubicBezTo>
                    <a:pt x="72" y="28"/>
                    <a:pt x="72" y="26"/>
                    <a:pt x="72" y="24"/>
                  </a:cubicBezTo>
                  <a:cubicBezTo>
                    <a:pt x="71" y="23"/>
                    <a:pt x="71" y="21"/>
                    <a:pt x="70" y="20"/>
                  </a:cubicBezTo>
                  <a:cubicBezTo>
                    <a:pt x="69" y="17"/>
                    <a:pt x="68" y="15"/>
                    <a:pt x="65" y="1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59" y="8"/>
                    <a:pt x="58" y="7"/>
                  </a:cubicBezTo>
                  <a:cubicBezTo>
                    <a:pt x="57" y="6"/>
                    <a:pt x="55" y="6"/>
                    <a:pt x="54" y="5"/>
                  </a:cubicBezTo>
                  <a:cubicBezTo>
                    <a:pt x="52" y="5"/>
                    <a:pt x="51" y="4"/>
                    <a:pt x="49" y="4"/>
                  </a:cubicBezTo>
                  <a:cubicBezTo>
                    <a:pt x="48" y="4"/>
                    <a:pt x="46" y="4"/>
                    <a:pt x="45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8" y="5"/>
                    <a:pt x="37" y="5"/>
                    <a:pt x="35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8"/>
                    <a:pt x="25" y="10"/>
                    <a:pt x="23" y="12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7" y="17"/>
                    <a:pt x="16" y="19"/>
                  </a:cubicBezTo>
                  <a:cubicBezTo>
                    <a:pt x="15" y="20"/>
                    <a:pt x="14" y="21"/>
                    <a:pt x="13" y="22"/>
                  </a:cubicBezTo>
                  <a:cubicBezTo>
                    <a:pt x="12" y="24"/>
                    <a:pt x="12" y="25"/>
                    <a:pt x="11" y="27"/>
                  </a:cubicBezTo>
                  <a:cubicBezTo>
                    <a:pt x="9" y="29"/>
                    <a:pt x="8" y="32"/>
                    <a:pt x="7" y="35"/>
                  </a:cubicBezTo>
                  <a:cubicBezTo>
                    <a:pt x="6" y="39"/>
                    <a:pt x="5" y="42"/>
                    <a:pt x="5" y="45"/>
                  </a:cubicBezTo>
                  <a:cubicBezTo>
                    <a:pt x="3" y="51"/>
                    <a:pt x="3" y="58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5"/>
                    <a:pt x="2" y="65"/>
                    <a:pt x="2" y="65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5" name="Freeform 448"/>
            <p:cNvSpPr/>
            <p:nvPr/>
          </p:nvSpPr>
          <p:spPr bwMode="auto">
            <a:xfrm>
              <a:off x="5765800" y="3527425"/>
              <a:ext cx="142875" cy="160338"/>
            </a:xfrm>
            <a:custGeom>
              <a:avLst/>
              <a:gdLst>
                <a:gd name="T0" fmla="*/ 9 w 51"/>
                <a:gd name="T1" fmla="*/ 6 h 57"/>
                <a:gd name="T2" fmla="*/ 14 w 51"/>
                <a:gd name="T3" fmla="*/ 4 h 57"/>
                <a:gd name="T4" fmla="*/ 19 w 51"/>
                <a:gd name="T5" fmla="*/ 2 h 57"/>
                <a:gd name="T6" fmla="*/ 27 w 51"/>
                <a:gd name="T7" fmla="*/ 0 h 57"/>
                <a:gd name="T8" fmla="*/ 37 w 51"/>
                <a:gd name="T9" fmla="*/ 1 h 57"/>
                <a:gd name="T10" fmla="*/ 46 w 51"/>
                <a:gd name="T11" fmla="*/ 8 h 57"/>
                <a:gd name="T12" fmla="*/ 49 w 51"/>
                <a:gd name="T13" fmla="*/ 13 h 57"/>
                <a:gd name="T14" fmla="*/ 50 w 51"/>
                <a:gd name="T15" fmla="*/ 19 h 57"/>
                <a:gd name="T16" fmla="*/ 49 w 51"/>
                <a:gd name="T17" fmla="*/ 31 h 57"/>
                <a:gd name="T18" fmla="*/ 43 w 51"/>
                <a:gd name="T19" fmla="*/ 41 h 57"/>
                <a:gd name="T20" fmla="*/ 36 w 51"/>
                <a:gd name="T21" fmla="*/ 50 h 57"/>
                <a:gd name="T22" fmla="*/ 27 w 51"/>
                <a:gd name="T23" fmla="*/ 56 h 57"/>
                <a:gd name="T24" fmla="*/ 17 w 51"/>
                <a:gd name="T25" fmla="*/ 57 h 57"/>
                <a:gd name="T26" fmla="*/ 12 w 51"/>
                <a:gd name="T27" fmla="*/ 56 h 57"/>
                <a:gd name="T28" fmla="*/ 9 w 51"/>
                <a:gd name="T29" fmla="*/ 55 h 57"/>
                <a:gd name="T30" fmla="*/ 6 w 51"/>
                <a:gd name="T31" fmla="*/ 53 h 57"/>
                <a:gd name="T32" fmla="*/ 4 w 51"/>
                <a:gd name="T33" fmla="*/ 51 h 57"/>
                <a:gd name="T34" fmla="*/ 1 w 51"/>
                <a:gd name="T35" fmla="*/ 48 h 57"/>
                <a:gd name="T36" fmla="*/ 0 w 51"/>
                <a:gd name="T37" fmla="*/ 47 h 57"/>
                <a:gd name="T38" fmla="*/ 0 w 51"/>
                <a:gd name="T39" fmla="*/ 45 h 57"/>
                <a:gd name="T40" fmla="*/ 2 w 51"/>
                <a:gd name="T41" fmla="*/ 45 h 57"/>
                <a:gd name="T42" fmla="*/ 2 w 51"/>
                <a:gd name="T43" fmla="*/ 45 h 57"/>
                <a:gd name="T44" fmla="*/ 3 w 51"/>
                <a:gd name="T45" fmla="*/ 46 h 57"/>
                <a:gd name="T46" fmla="*/ 6 w 51"/>
                <a:gd name="T47" fmla="*/ 49 h 57"/>
                <a:gd name="T48" fmla="*/ 8 w 51"/>
                <a:gd name="T49" fmla="*/ 51 h 57"/>
                <a:gd name="T50" fmla="*/ 10 w 51"/>
                <a:gd name="T51" fmla="*/ 52 h 57"/>
                <a:gd name="T52" fmla="*/ 14 w 51"/>
                <a:gd name="T53" fmla="*/ 53 h 57"/>
                <a:gd name="T54" fmla="*/ 17 w 51"/>
                <a:gd name="T55" fmla="*/ 54 h 57"/>
                <a:gd name="T56" fmla="*/ 25 w 51"/>
                <a:gd name="T57" fmla="*/ 52 h 57"/>
                <a:gd name="T58" fmla="*/ 33 w 51"/>
                <a:gd name="T59" fmla="*/ 47 h 57"/>
                <a:gd name="T60" fmla="*/ 40 w 51"/>
                <a:gd name="T61" fmla="*/ 39 h 57"/>
                <a:gd name="T62" fmla="*/ 45 w 51"/>
                <a:gd name="T63" fmla="*/ 30 h 57"/>
                <a:gd name="T64" fmla="*/ 46 w 51"/>
                <a:gd name="T65" fmla="*/ 19 h 57"/>
                <a:gd name="T66" fmla="*/ 46 w 51"/>
                <a:gd name="T67" fmla="*/ 17 h 57"/>
                <a:gd name="T68" fmla="*/ 45 w 51"/>
                <a:gd name="T69" fmla="*/ 14 h 57"/>
                <a:gd name="T70" fmla="*/ 43 w 51"/>
                <a:gd name="T71" fmla="*/ 10 h 57"/>
                <a:gd name="T72" fmla="*/ 36 w 51"/>
                <a:gd name="T73" fmla="*/ 4 h 57"/>
                <a:gd name="T74" fmla="*/ 28 w 51"/>
                <a:gd name="T75" fmla="*/ 3 h 57"/>
                <a:gd name="T76" fmla="*/ 20 w 51"/>
                <a:gd name="T77" fmla="*/ 4 h 57"/>
                <a:gd name="T78" fmla="*/ 15 w 51"/>
                <a:gd name="T79" fmla="*/ 6 h 57"/>
                <a:gd name="T80" fmla="*/ 10 w 51"/>
                <a:gd name="T81" fmla="*/ 8 h 57"/>
                <a:gd name="T82" fmla="*/ 8 w 51"/>
                <a:gd name="T83" fmla="*/ 8 h 57"/>
                <a:gd name="T84" fmla="*/ 9 w 51"/>
                <a:gd name="T85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57">
                  <a:moveTo>
                    <a:pt x="9" y="6"/>
                  </a:moveTo>
                  <a:cubicBezTo>
                    <a:pt x="9" y="6"/>
                    <a:pt x="11" y="5"/>
                    <a:pt x="14" y="4"/>
                  </a:cubicBezTo>
                  <a:cubicBezTo>
                    <a:pt x="15" y="3"/>
                    <a:pt x="17" y="2"/>
                    <a:pt x="19" y="2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30" y="0"/>
                    <a:pt x="34" y="0"/>
                    <a:pt x="37" y="1"/>
                  </a:cubicBezTo>
                  <a:cubicBezTo>
                    <a:pt x="40" y="2"/>
                    <a:pt x="44" y="4"/>
                    <a:pt x="46" y="8"/>
                  </a:cubicBezTo>
                  <a:cubicBezTo>
                    <a:pt x="47" y="9"/>
                    <a:pt x="48" y="11"/>
                    <a:pt x="49" y="13"/>
                  </a:cubicBezTo>
                  <a:cubicBezTo>
                    <a:pt x="50" y="14"/>
                    <a:pt x="50" y="17"/>
                    <a:pt x="50" y="19"/>
                  </a:cubicBezTo>
                  <a:cubicBezTo>
                    <a:pt x="51" y="23"/>
                    <a:pt x="50" y="27"/>
                    <a:pt x="49" y="31"/>
                  </a:cubicBezTo>
                  <a:cubicBezTo>
                    <a:pt x="47" y="35"/>
                    <a:pt x="46" y="38"/>
                    <a:pt x="43" y="41"/>
                  </a:cubicBezTo>
                  <a:cubicBezTo>
                    <a:pt x="41" y="45"/>
                    <a:pt x="39" y="48"/>
                    <a:pt x="36" y="50"/>
                  </a:cubicBezTo>
                  <a:cubicBezTo>
                    <a:pt x="33" y="52"/>
                    <a:pt x="30" y="54"/>
                    <a:pt x="27" y="56"/>
                  </a:cubicBezTo>
                  <a:cubicBezTo>
                    <a:pt x="23" y="57"/>
                    <a:pt x="20" y="57"/>
                    <a:pt x="17" y="57"/>
                  </a:cubicBezTo>
                  <a:cubicBezTo>
                    <a:pt x="15" y="57"/>
                    <a:pt x="14" y="57"/>
                    <a:pt x="12" y="56"/>
                  </a:cubicBezTo>
                  <a:cubicBezTo>
                    <a:pt x="11" y="56"/>
                    <a:pt x="10" y="55"/>
                    <a:pt x="9" y="55"/>
                  </a:cubicBezTo>
                  <a:cubicBezTo>
                    <a:pt x="8" y="54"/>
                    <a:pt x="7" y="53"/>
                    <a:pt x="6" y="53"/>
                  </a:cubicBezTo>
                  <a:cubicBezTo>
                    <a:pt x="5" y="52"/>
                    <a:pt x="5" y="51"/>
                    <a:pt x="4" y="51"/>
                  </a:cubicBezTo>
                  <a:cubicBezTo>
                    <a:pt x="3" y="50"/>
                    <a:pt x="2" y="48"/>
                    <a:pt x="1" y="48"/>
                  </a:cubicBezTo>
                  <a:cubicBezTo>
                    <a:pt x="1" y="47"/>
                    <a:pt x="0" y="47"/>
                    <a:pt x="0" y="47"/>
                  </a:cubicBezTo>
                  <a:cubicBezTo>
                    <a:pt x="0" y="46"/>
                    <a:pt x="0" y="46"/>
                    <a:pt x="0" y="45"/>
                  </a:cubicBezTo>
                  <a:cubicBezTo>
                    <a:pt x="1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6"/>
                    <a:pt x="3" y="46"/>
                  </a:cubicBezTo>
                  <a:cubicBezTo>
                    <a:pt x="4" y="47"/>
                    <a:pt x="4" y="48"/>
                    <a:pt x="6" y="49"/>
                  </a:cubicBezTo>
                  <a:cubicBezTo>
                    <a:pt x="6" y="49"/>
                    <a:pt x="7" y="50"/>
                    <a:pt x="8" y="51"/>
                  </a:cubicBezTo>
                  <a:cubicBezTo>
                    <a:pt x="8" y="51"/>
                    <a:pt x="9" y="51"/>
                    <a:pt x="10" y="52"/>
                  </a:cubicBezTo>
                  <a:cubicBezTo>
                    <a:pt x="11" y="53"/>
                    <a:pt x="12" y="53"/>
                    <a:pt x="14" y="53"/>
                  </a:cubicBezTo>
                  <a:cubicBezTo>
                    <a:pt x="14" y="53"/>
                    <a:pt x="16" y="54"/>
                    <a:pt x="17" y="54"/>
                  </a:cubicBezTo>
                  <a:cubicBezTo>
                    <a:pt x="20" y="54"/>
                    <a:pt x="23" y="53"/>
                    <a:pt x="25" y="52"/>
                  </a:cubicBezTo>
                  <a:cubicBezTo>
                    <a:pt x="28" y="51"/>
                    <a:pt x="31" y="49"/>
                    <a:pt x="33" y="47"/>
                  </a:cubicBezTo>
                  <a:cubicBezTo>
                    <a:pt x="36" y="45"/>
                    <a:pt x="38" y="42"/>
                    <a:pt x="40" y="39"/>
                  </a:cubicBezTo>
                  <a:cubicBezTo>
                    <a:pt x="42" y="36"/>
                    <a:pt x="44" y="33"/>
                    <a:pt x="45" y="30"/>
                  </a:cubicBezTo>
                  <a:cubicBezTo>
                    <a:pt x="46" y="26"/>
                    <a:pt x="47" y="23"/>
                    <a:pt x="46" y="19"/>
                  </a:cubicBezTo>
                  <a:cubicBezTo>
                    <a:pt x="46" y="18"/>
                    <a:pt x="46" y="17"/>
                    <a:pt x="46" y="17"/>
                  </a:cubicBezTo>
                  <a:cubicBezTo>
                    <a:pt x="46" y="16"/>
                    <a:pt x="46" y="15"/>
                    <a:pt x="45" y="14"/>
                  </a:cubicBezTo>
                  <a:cubicBezTo>
                    <a:pt x="45" y="13"/>
                    <a:pt x="44" y="11"/>
                    <a:pt x="43" y="10"/>
                  </a:cubicBezTo>
                  <a:cubicBezTo>
                    <a:pt x="41" y="7"/>
                    <a:pt x="39" y="5"/>
                    <a:pt x="36" y="4"/>
                  </a:cubicBezTo>
                  <a:cubicBezTo>
                    <a:pt x="33" y="3"/>
                    <a:pt x="30" y="3"/>
                    <a:pt x="28" y="3"/>
                  </a:cubicBezTo>
                  <a:cubicBezTo>
                    <a:pt x="25" y="4"/>
                    <a:pt x="22" y="4"/>
                    <a:pt x="20" y="4"/>
                  </a:cubicBezTo>
                  <a:cubicBezTo>
                    <a:pt x="18" y="5"/>
                    <a:pt x="16" y="6"/>
                    <a:pt x="15" y="6"/>
                  </a:cubicBezTo>
                  <a:cubicBezTo>
                    <a:pt x="12" y="7"/>
                    <a:pt x="10" y="8"/>
                    <a:pt x="10" y="8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8" y="7"/>
                    <a:pt x="8" y="7"/>
                    <a:pt x="9" y="6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6" name="Freeform 449"/>
            <p:cNvSpPr/>
            <p:nvPr/>
          </p:nvSpPr>
          <p:spPr bwMode="auto">
            <a:xfrm>
              <a:off x="5799138" y="3582988"/>
              <a:ext cx="160337" cy="149225"/>
            </a:xfrm>
            <a:custGeom>
              <a:avLst/>
              <a:gdLst>
                <a:gd name="T0" fmla="*/ 37 w 57"/>
                <a:gd name="T1" fmla="*/ 1 h 53"/>
                <a:gd name="T2" fmla="*/ 43 w 57"/>
                <a:gd name="T3" fmla="*/ 1 h 53"/>
                <a:gd name="T4" fmla="*/ 46 w 57"/>
                <a:gd name="T5" fmla="*/ 1 h 53"/>
                <a:gd name="T6" fmla="*/ 48 w 57"/>
                <a:gd name="T7" fmla="*/ 3 h 53"/>
                <a:gd name="T8" fmla="*/ 51 w 57"/>
                <a:gd name="T9" fmla="*/ 4 h 53"/>
                <a:gd name="T10" fmla="*/ 53 w 57"/>
                <a:gd name="T11" fmla="*/ 6 h 53"/>
                <a:gd name="T12" fmla="*/ 56 w 57"/>
                <a:gd name="T13" fmla="*/ 11 h 53"/>
                <a:gd name="T14" fmla="*/ 57 w 57"/>
                <a:gd name="T15" fmla="*/ 17 h 53"/>
                <a:gd name="T16" fmla="*/ 55 w 57"/>
                <a:gd name="T17" fmla="*/ 23 h 53"/>
                <a:gd name="T18" fmla="*/ 53 w 57"/>
                <a:gd name="T19" fmla="*/ 28 h 53"/>
                <a:gd name="T20" fmla="*/ 50 w 57"/>
                <a:gd name="T21" fmla="*/ 33 h 53"/>
                <a:gd name="T22" fmla="*/ 34 w 57"/>
                <a:gd name="T23" fmla="*/ 48 h 53"/>
                <a:gd name="T24" fmla="*/ 29 w 57"/>
                <a:gd name="T25" fmla="*/ 50 h 53"/>
                <a:gd name="T26" fmla="*/ 23 w 57"/>
                <a:gd name="T27" fmla="*/ 52 h 53"/>
                <a:gd name="T28" fmla="*/ 20 w 57"/>
                <a:gd name="T29" fmla="*/ 53 h 53"/>
                <a:gd name="T30" fmla="*/ 18 w 57"/>
                <a:gd name="T31" fmla="*/ 53 h 53"/>
                <a:gd name="T32" fmla="*/ 12 w 57"/>
                <a:gd name="T33" fmla="*/ 52 h 53"/>
                <a:gd name="T34" fmla="*/ 12 w 57"/>
                <a:gd name="T35" fmla="*/ 52 h 53"/>
                <a:gd name="T36" fmla="*/ 9 w 57"/>
                <a:gd name="T37" fmla="*/ 51 h 53"/>
                <a:gd name="T38" fmla="*/ 7 w 57"/>
                <a:gd name="T39" fmla="*/ 50 h 53"/>
                <a:gd name="T40" fmla="*/ 2 w 57"/>
                <a:gd name="T41" fmla="*/ 46 h 53"/>
                <a:gd name="T42" fmla="*/ 0 w 57"/>
                <a:gd name="T43" fmla="*/ 40 h 53"/>
                <a:gd name="T44" fmla="*/ 0 w 57"/>
                <a:gd name="T45" fmla="*/ 35 h 53"/>
                <a:gd name="T46" fmla="*/ 0 w 57"/>
                <a:gd name="T47" fmla="*/ 35 h 53"/>
                <a:gd name="T48" fmla="*/ 0 w 57"/>
                <a:gd name="T49" fmla="*/ 35 h 53"/>
                <a:gd name="T50" fmla="*/ 1 w 57"/>
                <a:gd name="T51" fmla="*/ 34 h 53"/>
                <a:gd name="T52" fmla="*/ 2 w 57"/>
                <a:gd name="T53" fmla="*/ 35 h 53"/>
                <a:gd name="T54" fmla="*/ 2 w 57"/>
                <a:gd name="T55" fmla="*/ 35 h 53"/>
                <a:gd name="T56" fmla="*/ 2 w 57"/>
                <a:gd name="T57" fmla="*/ 35 h 53"/>
                <a:gd name="T58" fmla="*/ 5 w 57"/>
                <a:gd name="T59" fmla="*/ 44 h 53"/>
                <a:gd name="T60" fmla="*/ 6 w 57"/>
                <a:gd name="T61" fmla="*/ 46 h 53"/>
                <a:gd name="T62" fmla="*/ 8 w 57"/>
                <a:gd name="T63" fmla="*/ 47 h 53"/>
                <a:gd name="T64" fmla="*/ 10 w 57"/>
                <a:gd name="T65" fmla="*/ 48 h 53"/>
                <a:gd name="T66" fmla="*/ 13 w 57"/>
                <a:gd name="T67" fmla="*/ 49 h 53"/>
                <a:gd name="T68" fmla="*/ 13 w 57"/>
                <a:gd name="T69" fmla="*/ 49 h 53"/>
                <a:gd name="T70" fmla="*/ 13 w 57"/>
                <a:gd name="T71" fmla="*/ 49 h 53"/>
                <a:gd name="T72" fmla="*/ 17 w 57"/>
                <a:gd name="T73" fmla="*/ 49 h 53"/>
                <a:gd name="T74" fmla="*/ 20 w 57"/>
                <a:gd name="T75" fmla="*/ 49 h 53"/>
                <a:gd name="T76" fmla="*/ 22 w 57"/>
                <a:gd name="T77" fmla="*/ 49 h 53"/>
                <a:gd name="T78" fmla="*/ 27 w 57"/>
                <a:gd name="T79" fmla="*/ 47 h 53"/>
                <a:gd name="T80" fmla="*/ 32 w 57"/>
                <a:gd name="T81" fmla="*/ 44 h 53"/>
                <a:gd name="T82" fmla="*/ 47 w 57"/>
                <a:gd name="T83" fmla="*/ 31 h 53"/>
                <a:gd name="T84" fmla="*/ 49 w 57"/>
                <a:gd name="T85" fmla="*/ 26 h 53"/>
                <a:gd name="T86" fmla="*/ 52 w 57"/>
                <a:gd name="T87" fmla="*/ 22 h 53"/>
                <a:gd name="T88" fmla="*/ 53 w 57"/>
                <a:gd name="T89" fmla="*/ 17 h 53"/>
                <a:gd name="T90" fmla="*/ 53 w 57"/>
                <a:gd name="T91" fmla="*/ 13 h 53"/>
                <a:gd name="T92" fmla="*/ 50 w 57"/>
                <a:gd name="T93" fmla="*/ 8 h 53"/>
                <a:gd name="T94" fmla="*/ 49 w 57"/>
                <a:gd name="T95" fmla="*/ 7 h 53"/>
                <a:gd name="T96" fmla="*/ 47 w 57"/>
                <a:gd name="T97" fmla="*/ 5 h 53"/>
                <a:gd name="T98" fmla="*/ 45 w 57"/>
                <a:gd name="T99" fmla="*/ 4 h 53"/>
                <a:gd name="T100" fmla="*/ 42 w 57"/>
                <a:gd name="T101" fmla="*/ 3 h 53"/>
                <a:gd name="T102" fmla="*/ 38 w 57"/>
                <a:gd name="T103" fmla="*/ 3 h 53"/>
                <a:gd name="T104" fmla="*/ 38 w 57"/>
                <a:gd name="T105" fmla="*/ 3 h 53"/>
                <a:gd name="T106" fmla="*/ 36 w 57"/>
                <a:gd name="T107" fmla="*/ 3 h 53"/>
                <a:gd name="T108" fmla="*/ 37 w 57"/>
                <a:gd name="T10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" h="53">
                  <a:moveTo>
                    <a:pt x="37" y="1"/>
                  </a:moveTo>
                  <a:cubicBezTo>
                    <a:pt x="39" y="1"/>
                    <a:pt x="41" y="0"/>
                    <a:pt x="43" y="1"/>
                  </a:cubicBezTo>
                  <a:cubicBezTo>
                    <a:pt x="44" y="1"/>
                    <a:pt x="45" y="1"/>
                    <a:pt x="46" y="1"/>
                  </a:cubicBezTo>
                  <a:cubicBezTo>
                    <a:pt x="47" y="2"/>
                    <a:pt x="47" y="2"/>
                    <a:pt x="48" y="3"/>
                  </a:cubicBezTo>
                  <a:cubicBezTo>
                    <a:pt x="49" y="3"/>
                    <a:pt x="50" y="4"/>
                    <a:pt x="51" y="4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4" y="8"/>
                    <a:pt x="55" y="9"/>
                    <a:pt x="56" y="11"/>
                  </a:cubicBezTo>
                  <a:cubicBezTo>
                    <a:pt x="57" y="13"/>
                    <a:pt x="57" y="15"/>
                    <a:pt x="57" y="17"/>
                  </a:cubicBezTo>
                  <a:cubicBezTo>
                    <a:pt x="56" y="19"/>
                    <a:pt x="56" y="21"/>
                    <a:pt x="55" y="23"/>
                  </a:cubicBezTo>
                  <a:cubicBezTo>
                    <a:pt x="54" y="25"/>
                    <a:pt x="54" y="26"/>
                    <a:pt x="53" y="28"/>
                  </a:cubicBezTo>
                  <a:cubicBezTo>
                    <a:pt x="52" y="30"/>
                    <a:pt x="51" y="31"/>
                    <a:pt x="50" y="33"/>
                  </a:cubicBezTo>
                  <a:cubicBezTo>
                    <a:pt x="45" y="39"/>
                    <a:pt x="40" y="44"/>
                    <a:pt x="34" y="48"/>
                  </a:cubicBezTo>
                  <a:cubicBezTo>
                    <a:pt x="32" y="49"/>
                    <a:pt x="30" y="50"/>
                    <a:pt x="29" y="50"/>
                  </a:cubicBezTo>
                  <a:cubicBezTo>
                    <a:pt x="27" y="51"/>
                    <a:pt x="25" y="52"/>
                    <a:pt x="23" y="52"/>
                  </a:cubicBezTo>
                  <a:cubicBezTo>
                    <a:pt x="22" y="52"/>
                    <a:pt x="21" y="53"/>
                    <a:pt x="20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6" y="53"/>
                    <a:pt x="14" y="53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1" y="52"/>
                    <a:pt x="10" y="52"/>
                    <a:pt x="9" y="51"/>
                  </a:cubicBezTo>
                  <a:cubicBezTo>
                    <a:pt x="8" y="51"/>
                    <a:pt x="7" y="50"/>
                    <a:pt x="7" y="50"/>
                  </a:cubicBezTo>
                  <a:cubicBezTo>
                    <a:pt x="5" y="49"/>
                    <a:pt x="3" y="47"/>
                    <a:pt x="2" y="46"/>
                  </a:cubicBezTo>
                  <a:cubicBezTo>
                    <a:pt x="1" y="44"/>
                    <a:pt x="1" y="42"/>
                    <a:pt x="0" y="40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1" y="34"/>
                    <a:pt x="1" y="34"/>
                  </a:cubicBezTo>
                  <a:cubicBezTo>
                    <a:pt x="2" y="34"/>
                    <a:pt x="2" y="34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8"/>
                    <a:pt x="3" y="42"/>
                    <a:pt x="5" y="44"/>
                  </a:cubicBezTo>
                  <a:cubicBezTo>
                    <a:pt x="5" y="45"/>
                    <a:pt x="6" y="45"/>
                    <a:pt x="6" y="46"/>
                  </a:cubicBezTo>
                  <a:cubicBezTo>
                    <a:pt x="7" y="46"/>
                    <a:pt x="8" y="47"/>
                    <a:pt x="8" y="47"/>
                  </a:cubicBezTo>
                  <a:cubicBezTo>
                    <a:pt x="9" y="48"/>
                    <a:pt x="10" y="48"/>
                    <a:pt x="10" y="48"/>
                  </a:cubicBezTo>
                  <a:cubicBezTo>
                    <a:pt x="11" y="49"/>
                    <a:pt x="12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6" y="49"/>
                    <a:pt x="17" y="49"/>
                  </a:cubicBezTo>
                  <a:cubicBezTo>
                    <a:pt x="18" y="49"/>
                    <a:pt x="19" y="49"/>
                    <a:pt x="20" y="49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4" y="48"/>
                    <a:pt x="26" y="48"/>
                    <a:pt x="27" y="47"/>
                  </a:cubicBezTo>
                  <a:cubicBezTo>
                    <a:pt x="29" y="46"/>
                    <a:pt x="30" y="45"/>
                    <a:pt x="32" y="44"/>
                  </a:cubicBezTo>
                  <a:cubicBezTo>
                    <a:pt x="37" y="41"/>
                    <a:pt x="43" y="36"/>
                    <a:pt x="47" y="31"/>
                  </a:cubicBezTo>
                  <a:cubicBezTo>
                    <a:pt x="48" y="29"/>
                    <a:pt x="49" y="28"/>
                    <a:pt x="49" y="26"/>
                  </a:cubicBezTo>
                  <a:cubicBezTo>
                    <a:pt x="50" y="25"/>
                    <a:pt x="51" y="23"/>
                    <a:pt x="52" y="22"/>
                  </a:cubicBezTo>
                  <a:cubicBezTo>
                    <a:pt x="52" y="20"/>
                    <a:pt x="53" y="19"/>
                    <a:pt x="53" y="17"/>
                  </a:cubicBezTo>
                  <a:cubicBezTo>
                    <a:pt x="53" y="15"/>
                    <a:pt x="53" y="14"/>
                    <a:pt x="53" y="13"/>
                  </a:cubicBezTo>
                  <a:cubicBezTo>
                    <a:pt x="52" y="11"/>
                    <a:pt x="51" y="10"/>
                    <a:pt x="50" y="8"/>
                  </a:cubicBezTo>
                  <a:cubicBezTo>
                    <a:pt x="50" y="8"/>
                    <a:pt x="49" y="7"/>
                    <a:pt x="49" y="7"/>
                  </a:cubicBezTo>
                  <a:cubicBezTo>
                    <a:pt x="48" y="6"/>
                    <a:pt x="47" y="5"/>
                    <a:pt x="47" y="5"/>
                  </a:cubicBezTo>
                  <a:cubicBezTo>
                    <a:pt x="46" y="5"/>
                    <a:pt x="45" y="4"/>
                    <a:pt x="45" y="4"/>
                  </a:cubicBezTo>
                  <a:cubicBezTo>
                    <a:pt x="44" y="4"/>
                    <a:pt x="43" y="3"/>
                    <a:pt x="42" y="3"/>
                  </a:cubicBezTo>
                  <a:cubicBezTo>
                    <a:pt x="41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6" y="1"/>
                    <a:pt x="37" y="1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7" name="Freeform 450"/>
            <p:cNvSpPr/>
            <p:nvPr/>
          </p:nvSpPr>
          <p:spPr bwMode="auto">
            <a:xfrm>
              <a:off x="5824538" y="3644900"/>
              <a:ext cx="153987" cy="142875"/>
            </a:xfrm>
            <a:custGeom>
              <a:avLst/>
              <a:gdLst>
                <a:gd name="T0" fmla="*/ 44 w 55"/>
                <a:gd name="T1" fmla="*/ 0 h 51"/>
                <a:gd name="T2" fmla="*/ 45 w 55"/>
                <a:gd name="T3" fmla="*/ 0 h 51"/>
                <a:gd name="T4" fmla="*/ 47 w 55"/>
                <a:gd name="T5" fmla="*/ 1 h 51"/>
                <a:gd name="T6" fmla="*/ 49 w 55"/>
                <a:gd name="T7" fmla="*/ 2 h 51"/>
                <a:gd name="T8" fmla="*/ 51 w 55"/>
                <a:gd name="T9" fmla="*/ 4 h 51"/>
                <a:gd name="T10" fmla="*/ 52 w 55"/>
                <a:gd name="T11" fmla="*/ 6 h 51"/>
                <a:gd name="T12" fmla="*/ 54 w 55"/>
                <a:gd name="T13" fmla="*/ 9 h 51"/>
                <a:gd name="T14" fmla="*/ 55 w 55"/>
                <a:gd name="T15" fmla="*/ 13 h 51"/>
                <a:gd name="T16" fmla="*/ 55 w 55"/>
                <a:gd name="T17" fmla="*/ 17 h 51"/>
                <a:gd name="T18" fmla="*/ 55 w 55"/>
                <a:gd name="T19" fmla="*/ 19 h 51"/>
                <a:gd name="T20" fmla="*/ 55 w 55"/>
                <a:gd name="T21" fmla="*/ 21 h 51"/>
                <a:gd name="T22" fmla="*/ 52 w 55"/>
                <a:gd name="T23" fmla="*/ 30 h 51"/>
                <a:gd name="T24" fmla="*/ 38 w 55"/>
                <a:gd name="T25" fmla="*/ 44 h 51"/>
                <a:gd name="T26" fmla="*/ 20 w 55"/>
                <a:gd name="T27" fmla="*/ 51 h 51"/>
                <a:gd name="T28" fmla="*/ 10 w 55"/>
                <a:gd name="T29" fmla="*/ 50 h 51"/>
                <a:gd name="T30" fmla="*/ 6 w 55"/>
                <a:gd name="T31" fmla="*/ 48 h 51"/>
                <a:gd name="T32" fmla="*/ 3 w 55"/>
                <a:gd name="T33" fmla="*/ 46 h 51"/>
                <a:gd name="T34" fmla="*/ 0 w 55"/>
                <a:gd name="T35" fmla="*/ 39 h 51"/>
                <a:gd name="T36" fmla="*/ 1 w 55"/>
                <a:gd name="T37" fmla="*/ 33 h 51"/>
                <a:gd name="T38" fmla="*/ 2 w 55"/>
                <a:gd name="T39" fmla="*/ 29 h 51"/>
                <a:gd name="T40" fmla="*/ 3 w 55"/>
                <a:gd name="T41" fmla="*/ 28 h 51"/>
                <a:gd name="T42" fmla="*/ 4 w 55"/>
                <a:gd name="T43" fmla="*/ 30 h 51"/>
                <a:gd name="T44" fmla="*/ 4 w 55"/>
                <a:gd name="T45" fmla="*/ 30 h 51"/>
                <a:gd name="T46" fmla="*/ 4 w 55"/>
                <a:gd name="T47" fmla="*/ 31 h 51"/>
                <a:gd name="T48" fmla="*/ 3 w 55"/>
                <a:gd name="T49" fmla="*/ 34 h 51"/>
                <a:gd name="T50" fmla="*/ 5 w 55"/>
                <a:gd name="T51" fmla="*/ 44 h 51"/>
                <a:gd name="T52" fmla="*/ 8 w 55"/>
                <a:gd name="T53" fmla="*/ 46 h 51"/>
                <a:gd name="T54" fmla="*/ 11 w 55"/>
                <a:gd name="T55" fmla="*/ 47 h 51"/>
                <a:gd name="T56" fmla="*/ 19 w 55"/>
                <a:gd name="T57" fmla="*/ 47 h 51"/>
                <a:gd name="T58" fmla="*/ 36 w 55"/>
                <a:gd name="T59" fmla="*/ 40 h 51"/>
                <a:gd name="T60" fmla="*/ 48 w 55"/>
                <a:gd name="T61" fmla="*/ 28 h 51"/>
                <a:gd name="T62" fmla="*/ 51 w 55"/>
                <a:gd name="T63" fmla="*/ 21 h 51"/>
                <a:gd name="T64" fmla="*/ 52 w 55"/>
                <a:gd name="T65" fmla="*/ 19 h 51"/>
                <a:gd name="T66" fmla="*/ 52 w 55"/>
                <a:gd name="T67" fmla="*/ 17 h 51"/>
                <a:gd name="T68" fmla="*/ 51 w 55"/>
                <a:gd name="T69" fmla="*/ 13 h 51"/>
                <a:gd name="T70" fmla="*/ 50 w 55"/>
                <a:gd name="T71" fmla="*/ 7 h 51"/>
                <a:gd name="T72" fmla="*/ 49 w 55"/>
                <a:gd name="T73" fmla="*/ 5 h 51"/>
                <a:gd name="T74" fmla="*/ 47 w 55"/>
                <a:gd name="T75" fmla="*/ 4 h 51"/>
                <a:gd name="T76" fmla="*/ 46 w 55"/>
                <a:gd name="T77" fmla="*/ 3 h 51"/>
                <a:gd name="T78" fmla="*/ 45 w 55"/>
                <a:gd name="T79" fmla="*/ 3 h 51"/>
                <a:gd name="T80" fmla="*/ 44 w 55"/>
                <a:gd name="T81" fmla="*/ 2 h 51"/>
                <a:gd name="T82" fmla="*/ 43 w 55"/>
                <a:gd name="T83" fmla="*/ 1 h 51"/>
                <a:gd name="T84" fmla="*/ 44 w 55"/>
                <a:gd name="T8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5" h="51">
                  <a:moveTo>
                    <a:pt x="44" y="0"/>
                  </a:moveTo>
                  <a:cubicBezTo>
                    <a:pt x="44" y="0"/>
                    <a:pt x="44" y="0"/>
                    <a:pt x="45" y="0"/>
                  </a:cubicBezTo>
                  <a:cubicBezTo>
                    <a:pt x="46" y="1"/>
                    <a:pt x="46" y="1"/>
                    <a:pt x="47" y="1"/>
                  </a:cubicBezTo>
                  <a:cubicBezTo>
                    <a:pt x="47" y="1"/>
                    <a:pt x="48" y="1"/>
                    <a:pt x="49" y="2"/>
                  </a:cubicBezTo>
                  <a:cubicBezTo>
                    <a:pt x="49" y="2"/>
                    <a:pt x="50" y="3"/>
                    <a:pt x="51" y="4"/>
                  </a:cubicBezTo>
                  <a:cubicBezTo>
                    <a:pt x="51" y="4"/>
                    <a:pt x="52" y="5"/>
                    <a:pt x="52" y="6"/>
                  </a:cubicBezTo>
                  <a:cubicBezTo>
                    <a:pt x="53" y="7"/>
                    <a:pt x="54" y="8"/>
                    <a:pt x="54" y="9"/>
                  </a:cubicBezTo>
                  <a:cubicBezTo>
                    <a:pt x="54" y="10"/>
                    <a:pt x="54" y="12"/>
                    <a:pt x="55" y="13"/>
                  </a:cubicBezTo>
                  <a:cubicBezTo>
                    <a:pt x="55" y="14"/>
                    <a:pt x="55" y="15"/>
                    <a:pt x="55" y="17"/>
                  </a:cubicBezTo>
                  <a:cubicBezTo>
                    <a:pt x="55" y="17"/>
                    <a:pt x="55" y="18"/>
                    <a:pt x="55" y="19"/>
                  </a:cubicBezTo>
                  <a:cubicBezTo>
                    <a:pt x="55" y="20"/>
                    <a:pt x="55" y="20"/>
                    <a:pt x="55" y="21"/>
                  </a:cubicBezTo>
                  <a:cubicBezTo>
                    <a:pt x="54" y="24"/>
                    <a:pt x="53" y="27"/>
                    <a:pt x="52" y="30"/>
                  </a:cubicBezTo>
                  <a:cubicBezTo>
                    <a:pt x="48" y="35"/>
                    <a:pt x="43" y="40"/>
                    <a:pt x="38" y="44"/>
                  </a:cubicBezTo>
                  <a:cubicBezTo>
                    <a:pt x="32" y="47"/>
                    <a:pt x="26" y="50"/>
                    <a:pt x="20" y="51"/>
                  </a:cubicBezTo>
                  <a:cubicBezTo>
                    <a:pt x="16" y="51"/>
                    <a:pt x="13" y="51"/>
                    <a:pt x="10" y="50"/>
                  </a:cubicBezTo>
                  <a:cubicBezTo>
                    <a:pt x="9" y="50"/>
                    <a:pt x="8" y="49"/>
                    <a:pt x="6" y="48"/>
                  </a:cubicBezTo>
                  <a:cubicBezTo>
                    <a:pt x="5" y="48"/>
                    <a:pt x="4" y="47"/>
                    <a:pt x="3" y="46"/>
                  </a:cubicBezTo>
                  <a:cubicBezTo>
                    <a:pt x="1" y="43"/>
                    <a:pt x="1" y="41"/>
                    <a:pt x="0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1" y="30"/>
                    <a:pt x="2" y="29"/>
                    <a:pt x="2" y="29"/>
                  </a:cubicBezTo>
                  <a:cubicBezTo>
                    <a:pt x="2" y="28"/>
                    <a:pt x="3" y="28"/>
                    <a:pt x="3" y="28"/>
                  </a:cubicBezTo>
                  <a:cubicBezTo>
                    <a:pt x="4" y="29"/>
                    <a:pt x="4" y="29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3" y="32"/>
                    <a:pt x="3" y="34"/>
                  </a:cubicBezTo>
                  <a:cubicBezTo>
                    <a:pt x="3" y="36"/>
                    <a:pt x="3" y="40"/>
                    <a:pt x="5" y="44"/>
                  </a:cubicBezTo>
                  <a:cubicBezTo>
                    <a:pt x="6" y="44"/>
                    <a:pt x="7" y="45"/>
                    <a:pt x="8" y="46"/>
                  </a:cubicBezTo>
                  <a:cubicBezTo>
                    <a:pt x="9" y="46"/>
                    <a:pt x="10" y="47"/>
                    <a:pt x="11" y="47"/>
                  </a:cubicBezTo>
                  <a:cubicBezTo>
                    <a:pt x="14" y="47"/>
                    <a:pt x="16" y="47"/>
                    <a:pt x="19" y="47"/>
                  </a:cubicBezTo>
                  <a:cubicBezTo>
                    <a:pt x="25" y="46"/>
                    <a:pt x="31" y="44"/>
                    <a:pt x="36" y="40"/>
                  </a:cubicBezTo>
                  <a:cubicBezTo>
                    <a:pt x="41" y="37"/>
                    <a:pt x="46" y="33"/>
                    <a:pt x="48" y="28"/>
                  </a:cubicBezTo>
                  <a:cubicBezTo>
                    <a:pt x="50" y="25"/>
                    <a:pt x="51" y="23"/>
                    <a:pt x="51" y="21"/>
                  </a:cubicBezTo>
                  <a:cubicBezTo>
                    <a:pt x="51" y="20"/>
                    <a:pt x="52" y="19"/>
                    <a:pt x="52" y="19"/>
                  </a:cubicBezTo>
                  <a:cubicBezTo>
                    <a:pt x="52" y="18"/>
                    <a:pt x="52" y="17"/>
                    <a:pt x="52" y="17"/>
                  </a:cubicBezTo>
                  <a:cubicBezTo>
                    <a:pt x="51" y="16"/>
                    <a:pt x="52" y="14"/>
                    <a:pt x="51" y="13"/>
                  </a:cubicBezTo>
                  <a:cubicBezTo>
                    <a:pt x="51" y="11"/>
                    <a:pt x="51" y="9"/>
                    <a:pt x="50" y="7"/>
                  </a:cubicBezTo>
                  <a:cubicBezTo>
                    <a:pt x="50" y="6"/>
                    <a:pt x="49" y="6"/>
                    <a:pt x="49" y="5"/>
                  </a:cubicBezTo>
                  <a:cubicBezTo>
                    <a:pt x="48" y="5"/>
                    <a:pt x="48" y="4"/>
                    <a:pt x="47" y="4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3" y="1"/>
                  </a:cubicBezTo>
                  <a:cubicBezTo>
                    <a:pt x="43" y="1"/>
                    <a:pt x="43" y="0"/>
                    <a:pt x="44" y="0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8" name="Freeform 451"/>
            <p:cNvSpPr/>
            <p:nvPr/>
          </p:nvSpPr>
          <p:spPr bwMode="auto">
            <a:xfrm>
              <a:off x="4322763" y="3930650"/>
              <a:ext cx="160337" cy="171450"/>
            </a:xfrm>
            <a:custGeom>
              <a:avLst/>
              <a:gdLst>
                <a:gd name="T0" fmla="*/ 50 w 57"/>
                <a:gd name="T1" fmla="*/ 20 h 61"/>
                <a:gd name="T2" fmla="*/ 16 w 57"/>
                <a:gd name="T3" fmla="*/ 6 h 61"/>
                <a:gd name="T4" fmla="*/ 7 w 57"/>
                <a:gd name="T5" fmla="*/ 41 h 61"/>
                <a:gd name="T6" fmla="*/ 41 w 57"/>
                <a:gd name="T7" fmla="*/ 55 h 61"/>
                <a:gd name="T8" fmla="*/ 50 w 57"/>
                <a:gd name="T9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1">
                  <a:moveTo>
                    <a:pt x="50" y="20"/>
                  </a:moveTo>
                  <a:cubicBezTo>
                    <a:pt x="43" y="6"/>
                    <a:pt x="28" y="0"/>
                    <a:pt x="16" y="6"/>
                  </a:cubicBezTo>
                  <a:cubicBezTo>
                    <a:pt x="4" y="12"/>
                    <a:pt x="0" y="28"/>
                    <a:pt x="7" y="41"/>
                  </a:cubicBezTo>
                  <a:cubicBezTo>
                    <a:pt x="14" y="55"/>
                    <a:pt x="29" y="61"/>
                    <a:pt x="41" y="55"/>
                  </a:cubicBezTo>
                  <a:cubicBezTo>
                    <a:pt x="53" y="49"/>
                    <a:pt x="57" y="33"/>
                    <a:pt x="5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9" name="Freeform 452"/>
            <p:cNvSpPr/>
            <p:nvPr/>
          </p:nvSpPr>
          <p:spPr bwMode="auto">
            <a:xfrm>
              <a:off x="4354513" y="3941763"/>
              <a:ext cx="114300" cy="127000"/>
            </a:xfrm>
            <a:custGeom>
              <a:avLst/>
              <a:gdLst>
                <a:gd name="T0" fmla="*/ 36 w 41"/>
                <a:gd name="T1" fmla="*/ 15 h 45"/>
                <a:gd name="T2" fmla="*/ 11 w 41"/>
                <a:gd name="T3" fmla="*/ 5 h 45"/>
                <a:gd name="T4" fmla="*/ 6 w 41"/>
                <a:gd name="T5" fmla="*/ 30 h 45"/>
                <a:gd name="T6" fmla="*/ 30 w 41"/>
                <a:gd name="T7" fmla="*/ 41 h 45"/>
                <a:gd name="T8" fmla="*/ 36 w 41"/>
                <a:gd name="T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5">
                  <a:moveTo>
                    <a:pt x="36" y="15"/>
                  </a:moveTo>
                  <a:cubicBezTo>
                    <a:pt x="31" y="5"/>
                    <a:pt x="20" y="0"/>
                    <a:pt x="11" y="5"/>
                  </a:cubicBezTo>
                  <a:cubicBezTo>
                    <a:pt x="3" y="9"/>
                    <a:pt x="0" y="20"/>
                    <a:pt x="6" y="30"/>
                  </a:cubicBezTo>
                  <a:cubicBezTo>
                    <a:pt x="11" y="40"/>
                    <a:pt x="21" y="45"/>
                    <a:pt x="30" y="41"/>
                  </a:cubicBezTo>
                  <a:cubicBezTo>
                    <a:pt x="38" y="37"/>
                    <a:pt x="41" y="25"/>
                    <a:pt x="36" y="15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0" name="Freeform 453"/>
            <p:cNvSpPr/>
            <p:nvPr/>
          </p:nvSpPr>
          <p:spPr bwMode="auto">
            <a:xfrm>
              <a:off x="4395788" y="3948113"/>
              <a:ext cx="36512" cy="36513"/>
            </a:xfrm>
            <a:custGeom>
              <a:avLst/>
              <a:gdLst>
                <a:gd name="T0" fmla="*/ 2 w 13"/>
                <a:gd name="T1" fmla="*/ 9 h 13"/>
                <a:gd name="T2" fmla="*/ 9 w 13"/>
                <a:gd name="T3" fmla="*/ 12 h 13"/>
                <a:gd name="T4" fmla="*/ 11 w 13"/>
                <a:gd name="T5" fmla="*/ 4 h 13"/>
                <a:gd name="T6" fmla="*/ 4 w 13"/>
                <a:gd name="T7" fmla="*/ 1 h 13"/>
                <a:gd name="T8" fmla="*/ 2 w 13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9"/>
                  </a:moveTo>
                  <a:cubicBezTo>
                    <a:pt x="3" y="12"/>
                    <a:pt x="6" y="13"/>
                    <a:pt x="9" y="12"/>
                  </a:cubicBezTo>
                  <a:cubicBezTo>
                    <a:pt x="12" y="11"/>
                    <a:pt x="13" y="7"/>
                    <a:pt x="11" y="4"/>
                  </a:cubicBezTo>
                  <a:cubicBezTo>
                    <a:pt x="10" y="1"/>
                    <a:pt x="6" y="0"/>
                    <a:pt x="4" y="1"/>
                  </a:cubicBezTo>
                  <a:cubicBezTo>
                    <a:pt x="1" y="3"/>
                    <a:pt x="0" y="6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1" name="Freeform 454"/>
            <p:cNvSpPr>
              <a:spLocks noEditPoints="1"/>
            </p:cNvSpPr>
            <p:nvPr/>
          </p:nvSpPr>
          <p:spPr bwMode="auto">
            <a:xfrm>
              <a:off x="4384675" y="4000500"/>
              <a:ext cx="65087" cy="42863"/>
            </a:xfrm>
            <a:custGeom>
              <a:avLst/>
              <a:gdLst>
                <a:gd name="T0" fmla="*/ 11 w 23"/>
                <a:gd name="T1" fmla="*/ 5 h 15"/>
                <a:gd name="T2" fmla="*/ 11 w 23"/>
                <a:gd name="T3" fmla="*/ 5 h 15"/>
                <a:gd name="T4" fmla="*/ 11 w 23"/>
                <a:gd name="T5" fmla="*/ 5 h 15"/>
                <a:gd name="T6" fmla="*/ 11 w 23"/>
                <a:gd name="T7" fmla="*/ 5 h 15"/>
                <a:gd name="T8" fmla="*/ 17 w 23"/>
                <a:gd name="T9" fmla="*/ 0 h 15"/>
                <a:gd name="T10" fmla="*/ 12 w 23"/>
                <a:gd name="T11" fmla="*/ 4 h 15"/>
                <a:gd name="T12" fmla="*/ 11 w 23"/>
                <a:gd name="T13" fmla="*/ 5 h 15"/>
                <a:gd name="T14" fmla="*/ 11 w 23"/>
                <a:gd name="T15" fmla="*/ 5 h 15"/>
                <a:gd name="T16" fmla="*/ 11 w 23"/>
                <a:gd name="T17" fmla="*/ 5 h 15"/>
                <a:gd name="T18" fmla="*/ 11 w 23"/>
                <a:gd name="T19" fmla="*/ 5 h 15"/>
                <a:gd name="T20" fmla="*/ 9 w 23"/>
                <a:gd name="T21" fmla="*/ 5 h 15"/>
                <a:gd name="T22" fmla="*/ 3 w 23"/>
                <a:gd name="T23" fmla="*/ 2 h 15"/>
                <a:gd name="T24" fmla="*/ 2 w 23"/>
                <a:gd name="T25" fmla="*/ 2 h 15"/>
                <a:gd name="T26" fmla="*/ 0 w 23"/>
                <a:gd name="T27" fmla="*/ 4 h 15"/>
                <a:gd name="T28" fmla="*/ 9 w 23"/>
                <a:gd name="T29" fmla="*/ 14 h 15"/>
                <a:gd name="T30" fmla="*/ 12 w 23"/>
                <a:gd name="T31" fmla="*/ 15 h 15"/>
                <a:gd name="T32" fmla="*/ 16 w 23"/>
                <a:gd name="T33" fmla="*/ 15 h 15"/>
                <a:gd name="T34" fmla="*/ 22 w 23"/>
                <a:gd name="T35" fmla="*/ 8 h 15"/>
                <a:gd name="T36" fmla="*/ 18 w 23"/>
                <a:gd name="T37" fmla="*/ 1 h 15"/>
                <a:gd name="T38" fmla="*/ 17 w 23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15"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17" y="0"/>
                  </a:moveTo>
                  <a:cubicBezTo>
                    <a:pt x="14" y="0"/>
                    <a:pt x="12" y="2"/>
                    <a:pt x="12" y="4"/>
                  </a:cubicBezTo>
                  <a:cubicBezTo>
                    <a:pt x="12" y="4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7" y="5"/>
                    <a:pt x="5" y="4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9"/>
                    <a:pt x="4" y="13"/>
                    <a:pt x="9" y="14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4" y="15"/>
                    <a:pt x="15" y="15"/>
                    <a:pt x="16" y="15"/>
                  </a:cubicBezTo>
                  <a:cubicBezTo>
                    <a:pt x="19" y="13"/>
                    <a:pt x="21" y="11"/>
                    <a:pt x="22" y="8"/>
                  </a:cubicBezTo>
                  <a:cubicBezTo>
                    <a:pt x="23" y="5"/>
                    <a:pt x="21" y="2"/>
                    <a:pt x="18" y="1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2" name="Freeform 455"/>
            <p:cNvSpPr/>
            <p:nvPr/>
          </p:nvSpPr>
          <p:spPr bwMode="auto">
            <a:xfrm>
              <a:off x="4692650" y="3771900"/>
              <a:ext cx="157162" cy="173038"/>
            </a:xfrm>
            <a:custGeom>
              <a:avLst/>
              <a:gdLst>
                <a:gd name="T0" fmla="*/ 49 w 56"/>
                <a:gd name="T1" fmla="*/ 20 h 62"/>
                <a:gd name="T2" fmla="*/ 15 w 56"/>
                <a:gd name="T3" fmla="*/ 6 h 62"/>
                <a:gd name="T4" fmla="*/ 7 w 56"/>
                <a:gd name="T5" fmla="*/ 42 h 62"/>
                <a:gd name="T6" fmla="*/ 41 w 56"/>
                <a:gd name="T7" fmla="*/ 56 h 62"/>
                <a:gd name="T8" fmla="*/ 49 w 56"/>
                <a:gd name="T9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2">
                  <a:moveTo>
                    <a:pt x="49" y="20"/>
                  </a:moveTo>
                  <a:cubicBezTo>
                    <a:pt x="42" y="6"/>
                    <a:pt x="27" y="0"/>
                    <a:pt x="15" y="6"/>
                  </a:cubicBezTo>
                  <a:cubicBezTo>
                    <a:pt x="4" y="12"/>
                    <a:pt x="0" y="28"/>
                    <a:pt x="7" y="42"/>
                  </a:cubicBezTo>
                  <a:cubicBezTo>
                    <a:pt x="13" y="55"/>
                    <a:pt x="29" y="62"/>
                    <a:pt x="41" y="56"/>
                  </a:cubicBezTo>
                  <a:cubicBezTo>
                    <a:pt x="52" y="50"/>
                    <a:pt x="56" y="34"/>
                    <a:pt x="49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3" name="Freeform 456"/>
            <p:cNvSpPr/>
            <p:nvPr/>
          </p:nvSpPr>
          <p:spPr bwMode="auto">
            <a:xfrm>
              <a:off x="4724400" y="3784600"/>
              <a:ext cx="111125" cy="123825"/>
            </a:xfrm>
            <a:custGeom>
              <a:avLst/>
              <a:gdLst>
                <a:gd name="T0" fmla="*/ 35 w 40"/>
                <a:gd name="T1" fmla="*/ 14 h 44"/>
                <a:gd name="T2" fmla="*/ 11 w 40"/>
                <a:gd name="T3" fmla="*/ 4 h 44"/>
                <a:gd name="T4" fmla="*/ 5 w 40"/>
                <a:gd name="T5" fmla="*/ 30 h 44"/>
                <a:gd name="T6" fmla="*/ 29 w 40"/>
                <a:gd name="T7" fmla="*/ 40 h 44"/>
                <a:gd name="T8" fmla="*/ 35 w 40"/>
                <a:gd name="T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4">
                  <a:moveTo>
                    <a:pt x="35" y="14"/>
                  </a:moveTo>
                  <a:cubicBezTo>
                    <a:pt x="30" y="4"/>
                    <a:pt x="19" y="0"/>
                    <a:pt x="11" y="4"/>
                  </a:cubicBezTo>
                  <a:cubicBezTo>
                    <a:pt x="2" y="8"/>
                    <a:pt x="0" y="20"/>
                    <a:pt x="5" y="30"/>
                  </a:cubicBezTo>
                  <a:cubicBezTo>
                    <a:pt x="10" y="40"/>
                    <a:pt x="21" y="44"/>
                    <a:pt x="29" y="40"/>
                  </a:cubicBezTo>
                  <a:cubicBezTo>
                    <a:pt x="38" y="36"/>
                    <a:pt x="40" y="24"/>
                    <a:pt x="35" y="14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4" name="Freeform 457"/>
            <p:cNvSpPr/>
            <p:nvPr/>
          </p:nvSpPr>
          <p:spPr bwMode="auto">
            <a:xfrm>
              <a:off x="4762500" y="3787775"/>
              <a:ext cx="36512" cy="39688"/>
            </a:xfrm>
            <a:custGeom>
              <a:avLst/>
              <a:gdLst>
                <a:gd name="T0" fmla="*/ 2 w 13"/>
                <a:gd name="T1" fmla="*/ 9 h 14"/>
                <a:gd name="T2" fmla="*/ 9 w 13"/>
                <a:gd name="T3" fmla="*/ 12 h 14"/>
                <a:gd name="T4" fmla="*/ 12 w 13"/>
                <a:gd name="T5" fmla="*/ 4 h 14"/>
                <a:gd name="T6" fmla="*/ 4 w 13"/>
                <a:gd name="T7" fmla="*/ 2 h 14"/>
                <a:gd name="T8" fmla="*/ 2 w 13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2" y="9"/>
                  </a:moveTo>
                  <a:cubicBezTo>
                    <a:pt x="3" y="12"/>
                    <a:pt x="7" y="14"/>
                    <a:pt x="9" y="12"/>
                  </a:cubicBezTo>
                  <a:cubicBezTo>
                    <a:pt x="12" y="11"/>
                    <a:pt x="13" y="7"/>
                    <a:pt x="12" y="4"/>
                  </a:cubicBezTo>
                  <a:cubicBezTo>
                    <a:pt x="10" y="2"/>
                    <a:pt x="7" y="0"/>
                    <a:pt x="4" y="2"/>
                  </a:cubicBezTo>
                  <a:cubicBezTo>
                    <a:pt x="1" y="3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5" name="Freeform 458"/>
            <p:cNvSpPr>
              <a:spLocks noEditPoints="1"/>
            </p:cNvSpPr>
            <p:nvPr/>
          </p:nvSpPr>
          <p:spPr bwMode="auto">
            <a:xfrm>
              <a:off x="4751388" y="3844925"/>
              <a:ext cx="65087" cy="41275"/>
            </a:xfrm>
            <a:custGeom>
              <a:avLst/>
              <a:gdLst>
                <a:gd name="T0" fmla="*/ 11 w 23"/>
                <a:gd name="T1" fmla="*/ 5 h 15"/>
                <a:gd name="T2" fmla="*/ 11 w 23"/>
                <a:gd name="T3" fmla="*/ 5 h 15"/>
                <a:gd name="T4" fmla="*/ 11 w 23"/>
                <a:gd name="T5" fmla="*/ 5 h 15"/>
                <a:gd name="T6" fmla="*/ 11 w 23"/>
                <a:gd name="T7" fmla="*/ 5 h 15"/>
                <a:gd name="T8" fmla="*/ 17 w 23"/>
                <a:gd name="T9" fmla="*/ 0 h 15"/>
                <a:gd name="T10" fmla="*/ 12 w 23"/>
                <a:gd name="T11" fmla="*/ 3 h 15"/>
                <a:gd name="T12" fmla="*/ 11 w 23"/>
                <a:gd name="T13" fmla="*/ 5 h 15"/>
                <a:gd name="T14" fmla="*/ 11 w 23"/>
                <a:gd name="T15" fmla="*/ 5 h 15"/>
                <a:gd name="T16" fmla="*/ 11 w 23"/>
                <a:gd name="T17" fmla="*/ 5 h 15"/>
                <a:gd name="T18" fmla="*/ 11 w 23"/>
                <a:gd name="T19" fmla="*/ 5 h 15"/>
                <a:gd name="T20" fmla="*/ 9 w 23"/>
                <a:gd name="T21" fmla="*/ 4 h 15"/>
                <a:gd name="T22" fmla="*/ 3 w 23"/>
                <a:gd name="T23" fmla="*/ 1 h 15"/>
                <a:gd name="T24" fmla="*/ 2 w 23"/>
                <a:gd name="T25" fmla="*/ 1 h 15"/>
                <a:gd name="T26" fmla="*/ 1 w 23"/>
                <a:gd name="T27" fmla="*/ 3 h 15"/>
                <a:gd name="T28" fmla="*/ 9 w 23"/>
                <a:gd name="T29" fmla="*/ 14 h 15"/>
                <a:gd name="T30" fmla="*/ 13 w 23"/>
                <a:gd name="T31" fmla="*/ 15 h 15"/>
                <a:gd name="T32" fmla="*/ 16 w 23"/>
                <a:gd name="T33" fmla="*/ 14 h 15"/>
                <a:gd name="T34" fmla="*/ 22 w 23"/>
                <a:gd name="T35" fmla="*/ 7 h 15"/>
                <a:gd name="T36" fmla="*/ 19 w 23"/>
                <a:gd name="T37" fmla="*/ 0 h 15"/>
                <a:gd name="T38" fmla="*/ 17 w 23"/>
                <a:gd name="T3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15"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17" y="0"/>
                  </a:moveTo>
                  <a:cubicBezTo>
                    <a:pt x="15" y="0"/>
                    <a:pt x="13" y="1"/>
                    <a:pt x="12" y="3"/>
                  </a:cubicBezTo>
                  <a:cubicBezTo>
                    <a:pt x="12" y="4"/>
                    <a:pt x="12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7" y="4"/>
                    <a:pt x="5" y="3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2" y="8"/>
                    <a:pt x="5" y="12"/>
                    <a:pt x="9" y="14"/>
                  </a:cubicBezTo>
                  <a:cubicBezTo>
                    <a:pt x="10" y="14"/>
                    <a:pt x="12" y="15"/>
                    <a:pt x="13" y="15"/>
                  </a:cubicBezTo>
                  <a:cubicBezTo>
                    <a:pt x="14" y="15"/>
                    <a:pt x="15" y="14"/>
                    <a:pt x="16" y="14"/>
                  </a:cubicBezTo>
                  <a:cubicBezTo>
                    <a:pt x="20" y="13"/>
                    <a:pt x="21" y="10"/>
                    <a:pt x="22" y="7"/>
                  </a:cubicBezTo>
                  <a:cubicBezTo>
                    <a:pt x="23" y="5"/>
                    <a:pt x="21" y="1"/>
                    <a:pt x="19" y="0"/>
                  </a:cubicBezTo>
                  <a:cubicBezTo>
                    <a:pt x="18" y="0"/>
                    <a:pt x="17" y="0"/>
                    <a:pt x="17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6" name="Freeform 459"/>
            <p:cNvSpPr/>
            <p:nvPr/>
          </p:nvSpPr>
          <p:spPr bwMode="auto">
            <a:xfrm>
              <a:off x="4208463" y="4149725"/>
              <a:ext cx="36512" cy="68263"/>
            </a:xfrm>
            <a:custGeom>
              <a:avLst/>
              <a:gdLst>
                <a:gd name="T0" fmla="*/ 8 w 13"/>
                <a:gd name="T1" fmla="*/ 1 h 24"/>
                <a:gd name="T2" fmla="*/ 4 w 13"/>
                <a:gd name="T3" fmla="*/ 1 h 24"/>
                <a:gd name="T4" fmla="*/ 1 w 13"/>
                <a:gd name="T5" fmla="*/ 12 h 24"/>
                <a:gd name="T6" fmla="*/ 3 w 13"/>
                <a:gd name="T7" fmla="*/ 22 h 24"/>
                <a:gd name="T8" fmla="*/ 6 w 13"/>
                <a:gd name="T9" fmla="*/ 23 h 24"/>
                <a:gd name="T10" fmla="*/ 11 w 13"/>
                <a:gd name="T11" fmla="*/ 15 h 24"/>
                <a:gd name="T12" fmla="*/ 8 w 13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4">
                  <a:moveTo>
                    <a:pt x="8" y="1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8"/>
                    <a:pt x="1" y="12"/>
                  </a:cubicBezTo>
                  <a:cubicBezTo>
                    <a:pt x="1" y="15"/>
                    <a:pt x="0" y="20"/>
                    <a:pt x="3" y="22"/>
                  </a:cubicBezTo>
                  <a:cubicBezTo>
                    <a:pt x="4" y="23"/>
                    <a:pt x="5" y="24"/>
                    <a:pt x="6" y="23"/>
                  </a:cubicBezTo>
                  <a:cubicBezTo>
                    <a:pt x="10" y="22"/>
                    <a:pt x="10" y="18"/>
                    <a:pt x="11" y="15"/>
                  </a:cubicBezTo>
                  <a:cubicBezTo>
                    <a:pt x="12" y="10"/>
                    <a:pt x="13" y="4"/>
                    <a:pt x="8" y="1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7" name="Freeform 460"/>
            <p:cNvSpPr/>
            <p:nvPr/>
          </p:nvSpPr>
          <p:spPr bwMode="auto">
            <a:xfrm>
              <a:off x="4252913" y="4110038"/>
              <a:ext cx="39687" cy="104775"/>
            </a:xfrm>
            <a:custGeom>
              <a:avLst/>
              <a:gdLst>
                <a:gd name="T0" fmla="*/ 3 w 14"/>
                <a:gd name="T1" fmla="*/ 5 h 37"/>
                <a:gd name="T2" fmla="*/ 1 w 14"/>
                <a:gd name="T3" fmla="*/ 20 h 37"/>
                <a:gd name="T4" fmla="*/ 3 w 14"/>
                <a:gd name="T5" fmla="*/ 35 h 37"/>
                <a:gd name="T6" fmla="*/ 6 w 14"/>
                <a:gd name="T7" fmla="*/ 36 h 37"/>
                <a:gd name="T8" fmla="*/ 11 w 14"/>
                <a:gd name="T9" fmla="*/ 23 h 37"/>
                <a:gd name="T10" fmla="*/ 14 w 14"/>
                <a:gd name="T11" fmla="*/ 8 h 37"/>
                <a:gd name="T12" fmla="*/ 3 w 14"/>
                <a:gd name="T13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7">
                  <a:moveTo>
                    <a:pt x="3" y="5"/>
                  </a:moveTo>
                  <a:cubicBezTo>
                    <a:pt x="0" y="9"/>
                    <a:pt x="0" y="15"/>
                    <a:pt x="1" y="20"/>
                  </a:cubicBezTo>
                  <a:cubicBezTo>
                    <a:pt x="1" y="25"/>
                    <a:pt x="1" y="30"/>
                    <a:pt x="3" y="35"/>
                  </a:cubicBezTo>
                  <a:cubicBezTo>
                    <a:pt x="3" y="36"/>
                    <a:pt x="5" y="37"/>
                    <a:pt x="6" y="36"/>
                  </a:cubicBezTo>
                  <a:cubicBezTo>
                    <a:pt x="10" y="32"/>
                    <a:pt x="10" y="28"/>
                    <a:pt x="11" y="23"/>
                  </a:cubicBezTo>
                  <a:cubicBezTo>
                    <a:pt x="12" y="18"/>
                    <a:pt x="14" y="12"/>
                    <a:pt x="14" y="8"/>
                  </a:cubicBezTo>
                  <a:cubicBezTo>
                    <a:pt x="14" y="1"/>
                    <a:pt x="6" y="0"/>
                    <a:pt x="3" y="5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8" name="Freeform 461"/>
            <p:cNvSpPr/>
            <p:nvPr/>
          </p:nvSpPr>
          <p:spPr bwMode="auto">
            <a:xfrm>
              <a:off x="4295775" y="4124325"/>
              <a:ext cx="50800" cy="84138"/>
            </a:xfrm>
            <a:custGeom>
              <a:avLst/>
              <a:gdLst>
                <a:gd name="T0" fmla="*/ 11 w 18"/>
                <a:gd name="T1" fmla="*/ 1 h 30"/>
                <a:gd name="T2" fmla="*/ 6 w 18"/>
                <a:gd name="T3" fmla="*/ 1 h 30"/>
                <a:gd name="T4" fmla="*/ 2 w 18"/>
                <a:gd name="T5" fmla="*/ 24 h 30"/>
                <a:gd name="T6" fmla="*/ 11 w 18"/>
                <a:gd name="T7" fmla="*/ 26 h 30"/>
                <a:gd name="T8" fmla="*/ 11 w 18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1" y="1"/>
                  </a:moveTo>
                  <a:cubicBezTo>
                    <a:pt x="9" y="0"/>
                    <a:pt x="7" y="0"/>
                    <a:pt x="6" y="1"/>
                  </a:cubicBezTo>
                  <a:cubicBezTo>
                    <a:pt x="0" y="6"/>
                    <a:pt x="2" y="17"/>
                    <a:pt x="2" y="24"/>
                  </a:cubicBezTo>
                  <a:cubicBezTo>
                    <a:pt x="3" y="28"/>
                    <a:pt x="9" y="30"/>
                    <a:pt x="11" y="26"/>
                  </a:cubicBezTo>
                  <a:cubicBezTo>
                    <a:pt x="14" y="19"/>
                    <a:pt x="18" y="7"/>
                    <a:pt x="11" y="1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9" name="Freeform 462"/>
            <p:cNvSpPr/>
            <p:nvPr/>
          </p:nvSpPr>
          <p:spPr bwMode="auto">
            <a:xfrm>
              <a:off x="4824413" y="3973513"/>
              <a:ext cx="33337" cy="73025"/>
            </a:xfrm>
            <a:custGeom>
              <a:avLst/>
              <a:gdLst>
                <a:gd name="T0" fmla="*/ 8 w 12"/>
                <a:gd name="T1" fmla="*/ 1 h 26"/>
                <a:gd name="T2" fmla="*/ 1 w 12"/>
                <a:gd name="T3" fmla="*/ 7 h 26"/>
                <a:gd name="T4" fmla="*/ 0 w 12"/>
                <a:gd name="T5" fmla="*/ 19 h 26"/>
                <a:gd name="T6" fmla="*/ 9 w 12"/>
                <a:gd name="T7" fmla="*/ 21 h 26"/>
                <a:gd name="T8" fmla="*/ 12 w 12"/>
                <a:gd name="T9" fmla="*/ 10 h 26"/>
                <a:gd name="T10" fmla="*/ 8 w 12"/>
                <a:gd name="T1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6">
                  <a:moveTo>
                    <a:pt x="8" y="1"/>
                  </a:moveTo>
                  <a:cubicBezTo>
                    <a:pt x="5" y="0"/>
                    <a:pt x="1" y="4"/>
                    <a:pt x="1" y="7"/>
                  </a:cubicBezTo>
                  <a:cubicBezTo>
                    <a:pt x="0" y="11"/>
                    <a:pt x="0" y="15"/>
                    <a:pt x="0" y="19"/>
                  </a:cubicBezTo>
                  <a:cubicBezTo>
                    <a:pt x="0" y="24"/>
                    <a:pt x="7" y="26"/>
                    <a:pt x="9" y="21"/>
                  </a:cubicBezTo>
                  <a:cubicBezTo>
                    <a:pt x="11" y="18"/>
                    <a:pt x="12" y="14"/>
                    <a:pt x="12" y="10"/>
                  </a:cubicBezTo>
                  <a:cubicBezTo>
                    <a:pt x="12" y="7"/>
                    <a:pt x="12" y="2"/>
                    <a:pt x="8" y="1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0" name="Freeform 463"/>
            <p:cNvSpPr/>
            <p:nvPr/>
          </p:nvSpPr>
          <p:spPr bwMode="auto">
            <a:xfrm>
              <a:off x="4878388" y="3916363"/>
              <a:ext cx="44450" cy="112713"/>
            </a:xfrm>
            <a:custGeom>
              <a:avLst/>
              <a:gdLst>
                <a:gd name="T0" fmla="*/ 13 w 16"/>
                <a:gd name="T1" fmla="*/ 1 h 40"/>
                <a:gd name="T2" fmla="*/ 7 w 16"/>
                <a:gd name="T3" fmla="*/ 0 h 40"/>
                <a:gd name="T4" fmla="*/ 3 w 16"/>
                <a:gd name="T5" fmla="*/ 5 h 40"/>
                <a:gd name="T6" fmla="*/ 1 w 16"/>
                <a:gd name="T7" fmla="*/ 21 h 40"/>
                <a:gd name="T8" fmla="*/ 2 w 16"/>
                <a:gd name="T9" fmla="*/ 39 h 40"/>
                <a:gd name="T10" fmla="*/ 4 w 16"/>
                <a:gd name="T11" fmla="*/ 40 h 40"/>
                <a:gd name="T12" fmla="*/ 12 w 16"/>
                <a:gd name="T13" fmla="*/ 27 h 40"/>
                <a:gd name="T14" fmla="*/ 16 w 16"/>
                <a:gd name="T15" fmla="*/ 7 h 40"/>
                <a:gd name="T16" fmla="*/ 13 w 16"/>
                <a:gd name="T17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40">
                  <a:moveTo>
                    <a:pt x="13" y="1"/>
                  </a:moveTo>
                  <a:cubicBezTo>
                    <a:pt x="11" y="0"/>
                    <a:pt x="9" y="0"/>
                    <a:pt x="7" y="0"/>
                  </a:cubicBezTo>
                  <a:cubicBezTo>
                    <a:pt x="5" y="0"/>
                    <a:pt x="3" y="3"/>
                    <a:pt x="3" y="5"/>
                  </a:cubicBezTo>
                  <a:cubicBezTo>
                    <a:pt x="1" y="10"/>
                    <a:pt x="1" y="16"/>
                    <a:pt x="1" y="21"/>
                  </a:cubicBezTo>
                  <a:cubicBezTo>
                    <a:pt x="1" y="28"/>
                    <a:pt x="0" y="33"/>
                    <a:pt x="2" y="39"/>
                  </a:cubicBezTo>
                  <a:cubicBezTo>
                    <a:pt x="2" y="40"/>
                    <a:pt x="3" y="40"/>
                    <a:pt x="4" y="40"/>
                  </a:cubicBezTo>
                  <a:cubicBezTo>
                    <a:pt x="8" y="37"/>
                    <a:pt x="11" y="32"/>
                    <a:pt x="12" y="27"/>
                  </a:cubicBezTo>
                  <a:cubicBezTo>
                    <a:pt x="14" y="20"/>
                    <a:pt x="16" y="13"/>
                    <a:pt x="16" y="7"/>
                  </a:cubicBezTo>
                  <a:cubicBezTo>
                    <a:pt x="16" y="4"/>
                    <a:pt x="15" y="2"/>
                    <a:pt x="13" y="1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1" name="Freeform 464"/>
            <p:cNvSpPr/>
            <p:nvPr/>
          </p:nvSpPr>
          <p:spPr bwMode="auto">
            <a:xfrm>
              <a:off x="4926013" y="3929063"/>
              <a:ext cx="44450" cy="85725"/>
            </a:xfrm>
            <a:custGeom>
              <a:avLst/>
              <a:gdLst>
                <a:gd name="T0" fmla="*/ 15 w 16"/>
                <a:gd name="T1" fmla="*/ 7 h 31"/>
                <a:gd name="T2" fmla="*/ 3 w 16"/>
                <a:gd name="T3" fmla="*/ 6 h 31"/>
                <a:gd name="T4" fmla="*/ 1 w 16"/>
                <a:gd name="T5" fmla="*/ 16 h 31"/>
                <a:gd name="T6" fmla="*/ 2 w 16"/>
                <a:gd name="T7" fmla="*/ 26 h 31"/>
                <a:gd name="T8" fmla="*/ 11 w 16"/>
                <a:gd name="T9" fmla="*/ 26 h 31"/>
                <a:gd name="T10" fmla="*/ 14 w 16"/>
                <a:gd name="T11" fmla="*/ 19 h 31"/>
                <a:gd name="T12" fmla="*/ 15 w 16"/>
                <a:gd name="T1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1">
                  <a:moveTo>
                    <a:pt x="15" y="7"/>
                  </a:moveTo>
                  <a:cubicBezTo>
                    <a:pt x="13" y="2"/>
                    <a:pt x="6" y="0"/>
                    <a:pt x="3" y="6"/>
                  </a:cubicBezTo>
                  <a:cubicBezTo>
                    <a:pt x="1" y="9"/>
                    <a:pt x="2" y="13"/>
                    <a:pt x="1" y="16"/>
                  </a:cubicBezTo>
                  <a:cubicBezTo>
                    <a:pt x="1" y="18"/>
                    <a:pt x="0" y="23"/>
                    <a:pt x="2" y="26"/>
                  </a:cubicBezTo>
                  <a:cubicBezTo>
                    <a:pt x="3" y="30"/>
                    <a:pt x="9" y="31"/>
                    <a:pt x="11" y="26"/>
                  </a:cubicBezTo>
                  <a:cubicBezTo>
                    <a:pt x="12" y="24"/>
                    <a:pt x="13" y="21"/>
                    <a:pt x="14" y="19"/>
                  </a:cubicBezTo>
                  <a:cubicBezTo>
                    <a:pt x="14" y="16"/>
                    <a:pt x="16" y="10"/>
                    <a:pt x="15" y="7"/>
                  </a:cubicBezTo>
                  <a:close/>
                </a:path>
              </a:pathLst>
            </a:custGeom>
            <a:solidFill>
              <a:srgbClr val="E0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692" name="Picture 46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513" y="3948113"/>
              <a:ext cx="134937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3" name="Freeform 466"/>
            <p:cNvSpPr/>
            <p:nvPr/>
          </p:nvSpPr>
          <p:spPr bwMode="auto">
            <a:xfrm>
              <a:off x="4584700" y="3813175"/>
              <a:ext cx="136525" cy="230188"/>
            </a:xfrm>
            <a:custGeom>
              <a:avLst/>
              <a:gdLst>
                <a:gd name="T0" fmla="*/ 2 w 49"/>
                <a:gd name="T1" fmla="*/ 1 h 82"/>
                <a:gd name="T2" fmla="*/ 10 w 49"/>
                <a:gd name="T3" fmla="*/ 29 h 82"/>
                <a:gd name="T4" fmla="*/ 15 w 49"/>
                <a:gd name="T5" fmla="*/ 43 h 82"/>
                <a:gd name="T6" fmla="*/ 18 w 49"/>
                <a:gd name="T7" fmla="*/ 50 h 82"/>
                <a:gd name="T8" fmla="*/ 20 w 49"/>
                <a:gd name="T9" fmla="*/ 53 h 82"/>
                <a:gd name="T10" fmla="*/ 22 w 49"/>
                <a:gd name="T11" fmla="*/ 55 h 82"/>
                <a:gd name="T12" fmla="*/ 21 w 49"/>
                <a:gd name="T13" fmla="*/ 55 h 82"/>
                <a:gd name="T14" fmla="*/ 35 w 49"/>
                <a:gd name="T15" fmla="*/ 52 h 82"/>
                <a:gd name="T16" fmla="*/ 42 w 49"/>
                <a:gd name="T17" fmla="*/ 53 h 82"/>
                <a:gd name="T18" fmla="*/ 48 w 49"/>
                <a:gd name="T19" fmla="*/ 58 h 82"/>
                <a:gd name="T20" fmla="*/ 48 w 49"/>
                <a:gd name="T21" fmla="*/ 60 h 82"/>
                <a:gd name="T22" fmla="*/ 49 w 49"/>
                <a:gd name="T23" fmla="*/ 62 h 82"/>
                <a:gd name="T24" fmla="*/ 48 w 49"/>
                <a:gd name="T25" fmla="*/ 66 h 82"/>
                <a:gd name="T26" fmla="*/ 46 w 49"/>
                <a:gd name="T27" fmla="*/ 73 h 82"/>
                <a:gd name="T28" fmla="*/ 35 w 49"/>
                <a:gd name="T29" fmla="*/ 82 h 82"/>
                <a:gd name="T30" fmla="*/ 34 w 49"/>
                <a:gd name="T31" fmla="*/ 82 h 82"/>
                <a:gd name="T32" fmla="*/ 34 w 49"/>
                <a:gd name="T33" fmla="*/ 80 h 82"/>
                <a:gd name="T34" fmla="*/ 34 w 49"/>
                <a:gd name="T35" fmla="*/ 80 h 82"/>
                <a:gd name="T36" fmla="*/ 43 w 49"/>
                <a:gd name="T37" fmla="*/ 71 h 82"/>
                <a:gd name="T38" fmla="*/ 44 w 49"/>
                <a:gd name="T39" fmla="*/ 68 h 82"/>
                <a:gd name="T40" fmla="*/ 45 w 49"/>
                <a:gd name="T41" fmla="*/ 65 h 82"/>
                <a:gd name="T42" fmla="*/ 45 w 49"/>
                <a:gd name="T43" fmla="*/ 62 h 82"/>
                <a:gd name="T44" fmla="*/ 45 w 49"/>
                <a:gd name="T45" fmla="*/ 61 h 82"/>
                <a:gd name="T46" fmla="*/ 45 w 49"/>
                <a:gd name="T47" fmla="*/ 59 h 82"/>
                <a:gd name="T48" fmla="*/ 43 w 49"/>
                <a:gd name="T49" fmla="*/ 58 h 82"/>
                <a:gd name="T50" fmla="*/ 41 w 49"/>
                <a:gd name="T51" fmla="*/ 56 h 82"/>
                <a:gd name="T52" fmla="*/ 35 w 49"/>
                <a:gd name="T53" fmla="*/ 56 h 82"/>
                <a:gd name="T54" fmla="*/ 22 w 49"/>
                <a:gd name="T55" fmla="*/ 58 h 82"/>
                <a:gd name="T56" fmla="*/ 22 w 49"/>
                <a:gd name="T57" fmla="*/ 58 h 82"/>
                <a:gd name="T58" fmla="*/ 21 w 49"/>
                <a:gd name="T59" fmla="*/ 58 h 82"/>
                <a:gd name="T60" fmla="*/ 17 w 49"/>
                <a:gd name="T61" fmla="*/ 55 h 82"/>
                <a:gd name="T62" fmla="*/ 15 w 49"/>
                <a:gd name="T63" fmla="*/ 52 h 82"/>
                <a:gd name="T64" fmla="*/ 12 w 49"/>
                <a:gd name="T65" fmla="*/ 45 h 82"/>
                <a:gd name="T66" fmla="*/ 7 w 49"/>
                <a:gd name="T67" fmla="*/ 31 h 82"/>
                <a:gd name="T68" fmla="*/ 0 w 49"/>
                <a:gd name="T69" fmla="*/ 1 h 82"/>
                <a:gd name="T70" fmla="*/ 1 w 49"/>
                <a:gd name="T71" fmla="*/ 0 h 82"/>
                <a:gd name="T72" fmla="*/ 2 w 49"/>
                <a:gd name="T73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82">
                  <a:moveTo>
                    <a:pt x="2" y="1"/>
                  </a:moveTo>
                  <a:cubicBezTo>
                    <a:pt x="4" y="10"/>
                    <a:pt x="7" y="20"/>
                    <a:pt x="10" y="29"/>
                  </a:cubicBezTo>
                  <a:cubicBezTo>
                    <a:pt x="12" y="34"/>
                    <a:pt x="13" y="39"/>
                    <a:pt x="15" y="43"/>
                  </a:cubicBezTo>
                  <a:cubicBezTo>
                    <a:pt x="16" y="46"/>
                    <a:pt x="17" y="48"/>
                    <a:pt x="18" y="50"/>
                  </a:cubicBezTo>
                  <a:cubicBezTo>
                    <a:pt x="19" y="51"/>
                    <a:pt x="20" y="52"/>
                    <a:pt x="20" y="53"/>
                  </a:cubicBezTo>
                  <a:cubicBezTo>
                    <a:pt x="21" y="54"/>
                    <a:pt x="22" y="54"/>
                    <a:pt x="22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5" y="53"/>
                    <a:pt x="30" y="52"/>
                    <a:pt x="35" y="52"/>
                  </a:cubicBezTo>
                  <a:cubicBezTo>
                    <a:pt x="37" y="52"/>
                    <a:pt x="40" y="52"/>
                    <a:pt x="42" y="53"/>
                  </a:cubicBezTo>
                  <a:cubicBezTo>
                    <a:pt x="44" y="54"/>
                    <a:pt x="47" y="55"/>
                    <a:pt x="48" y="5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63"/>
                    <a:pt x="49" y="65"/>
                    <a:pt x="48" y="66"/>
                  </a:cubicBezTo>
                  <a:cubicBezTo>
                    <a:pt x="48" y="68"/>
                    <a:pt x="47" y="71"/>
                    <a:pt x="46" y="73"/>
                  </a:cubicBezTo>
                  <a:cubicBezTo>
                    <a:pt x="43" y="77"/>
                    <a:pt x="39" y="80"/>
                    <a:pt x="35" y="82"/>
                  </a:cubicBezTo>
                  <a:cubicBezTo>
                    <a:pt x="35" y="82"/>
                    <a:pt x="34" y="82"/>
                    <a:pt x="34" y="82"/>
                  </a:cubicBezTo>
                  <a:cubicBezTo>
                    <a:pt x="34" y="81"/>
                    <a:pt x="34" y="81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8" y="78"/>
                    <a:pt x="41" y="75"/>
                    <a:pt x="43" y="71"/>
                  </a:cubicBezTo>
                  <a:cubicBezTo>
                    <a:pt x="43" y="70"/>
                    <a:pt x="44" y="69"/>
                    <a:pt x="44" y="68"/>
                  </a:cubicBezTo>
                  <a:cubicBezTo>
                    <a:pt x="45" y="67"/>
                    <a:pt x="45" y="66"/>
                    <a:pt x="45" y="65"/>
                  </a:cubicBezTo>
                  <a:cubicBezTo>
                    <a:pt x="45" y="64"/>
                    <a:pt x="45" y="63"/>
                    <a:pt x="45" y="62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4" y="59"/>
                    <a:pt x="44" y="58"/>
                    <a:pt x="43" y="58"/>
                  </a:cubicBezTo>
                  <a:cubicBezTo>
                    <a:pt x="43" y="57"/>
                    <a:pt x="42" y="57"/>
                    <a:pt x="41" y="56"/>
                  </a:cubicBezTo>
                  <a:cubicBezTo>
                    <a:pt x="39" y="56"/>
                    <a:pt x="37" y="56"/>
                    <a:pt x="35" y="56"/>
                  </a:cubicBezTo>
                  <a:cubicBezTo>
                    <a:pt x="31" y="56"/>
                    <a:pt x="26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1" y="58"/>
                    <a:pt x="21" y="58"/>
                  </a:cubicBezTo>
                  <a:cubicBezTo>
                    <a:pt x="19" y="58"/>
                    <a:pt x="18" y="56"/>
                    <a:pt x="17" y="55"/>
                  </a:cubicBezTo>
                  <a:cubicBezTo>
                    <a:pt x="16" y="54"/>
                    <a:pt x="16" y="53"/>
                    <a:pt x="15" y="52"/>
                  </a:cubicBezTo>
                  <a:cubicBezTo>
                    <a:pt x="14" y="50"/>
                    <a:pt x="13" y="47"/>
                    <a:pt x="12" y="45"/>
                  </a:cubicBezTo>
                  <a:cubicBezTo>
                    <a:pt x="10" y="40"/>
                    <a:pt x="8" y="35"/>
                    <a:pt x="7" y="31"/>
                  </a:cubicBezTo>
                  <a:cubicBezTo>
                    <a:pt x="4" y="21"/>
                    <a:pt x="2" y="1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A36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94" name="组合 1693"/>
          <p:cNvGrpSpPr/>
          <p:nvPr/>
        </p:nvGrpSpPr>
        <p:grpSpPr>
          <a:xfrm flipH="1">
            <a:off x="0" y="3609236"/>
            <a:ext cx="1330325" cy="3248763"/>
            <a:chOff x="8188325" y="1273175"/>
            <a:chExt cx="2165350" cy="5287963"/>
          </a:xfrm>
        </p:grpSpPr>
        <p:sp>
          <p:nvSpPr>
            <p:cNvPr id="1695" name="Freeform 467"/>
            <p:cNvSpPr/>
            <p:nvPr/>
          </p:nvSpPr>
          <p:spPr bwMode="auto">
            <a:xfrm>
              <a:off x="8961438" y="2433638"/>
              <a:ext cx="134937" cy="98425"/>
            </a:xfrm>
            <a:custGeom>
              <a:avLst/>
              <a:gdLst>
                <a:gd name="T0" fmla="*/ 47 w 48"/>
                <a:gd name="T1" fmla="*/ 27 h 35"/>
                <a:gd name="T2" fmla="*/ 48 w 48"/>
                <a:gd name="T3" fmla="*/ 27 h 35"/>
                <a:gd name="T4" fmla="*/ 43 w 48"/>
                <a:gd name="T5" fmla="*/ 31 h 35"/>
                <a:gd name="T6" fmla="*/ 11 w 48"/>
                <a:gd name="T7" fmla="*/ 0 h 35"/>
                <a:gd name="T8" fmla="*/ 47 w 48"/>
                <a:gd name="T9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5">
                  <a:moveTo>
                    <a:pt x="47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7" y="29"/>
                    <a:pt x="45" y="30"/>
                    <a:pt x="43" y="31"/>
                  </a:cubicBezTo>
                  <a:cubicBezTo>
                    <a:pt x="29" y="35"/>
                    <a:pt x="0" y="9"/>
                    <a:pt x="11" y="0"/>
                  </a:cubicBezTo>
                  <a:cubicBezTo>
                    <a:pt x="11" y="0"/>
                    <a:pt x="42" y="7"/>
                    <a:pt x="47" y="27"/>
                  </a:cubicBezTo>
                  <a:close/>
                </a:path>
              </a:pathLst>
            </a:custGeom>
            <a:solidFill>
              <a:srgbClr val="902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6" name="Freeform 468"/>
            <p:cNvSpPr/>
            <p:nvPr/>
          </p:nvSpPr>
          <p:spPr bwMode="auto">
            <a:xfrm>
              <a:off x="8993188" y="2366963"/>
              <a:ext cx="123825" cy="142875"/>
            </a:xfrm>
            <a:custGeom>
              <a:avLst/>
              <a:gdLst>
                <a:gd name="T0" fmla="*/ 37 w 44"/>
                <a:gd name="T1" fmla="*/ 2 h 51"/>
                <a:gd name="T2" fmla="*/ 37 w 44"/>
                <a:gd name="T3" fmla="*/ 51 h 51"/>
                <a:gd name="T4" fmla="*/ 36 w 44"/>
                <a:gd name="T5" fmla="*/ 51 h 51"/>
                <a:gd name="T6" fmla="*/ 0 w 44"/>
                <a:gd name="T7" fmla="*/ 24 h 51"/>
                <a:gd name="T8" fmla="*/ 27 w 44"/>
                <a:gd name="T9" fmla="*/ 0 h 51"/>
                <a:gd name="T10" fmla="*/ 27 w 44"/>
                <a:gd name="T11" fmla="*/ 0 h 51"/>
                <a:gd name="T12" fmla="*/ 37 w 44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1">
                  <a:moveTo>
                    <a:pt x="37" y="2"/>
                  </a:moveTo>
                  <a:cubicBezTo>
                    <a:pt x="38" y="8"/>
                    <a:pt x="44" y="40"/>
                    <a:pt x="37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1" y="31"/>
                    <a:pt x="0" y="24"/>
                    <a:pt x="0" y="24"/>
                  </a:cubicBezTo>
                  <a:cubicBezTo>
                    <a:pt x="11" y="15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1"/>
                    <a:pt x="33" y="2"/>
                    <a:pt x="37" y="2"/>
                  </a:cubicBezTo>
                  <a:close/>
                </a:path>
              </a:pathLst>
            </a:custGeom>
            <a:solidFill>
              <a:srgbClr val="CE2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7" name="Freeform 469"/>
            <p:cNvSpPr/>
            <p:nvPr/>
          </p:nvSpPr>
          <p:spPr bwMode="auto">
            <a:xfrm>
              <a:off x="8653463" y="1273175"/>
              <a:ext cx="1081087" cy="1166813"/>
            </a:xfrm>
            <a:custGeom>
              <a:avLst/>
              <a:gdLst>
                <a:gd name="T0" fmla="*/ 158 w 386"/>
                <a:gd name="T1" fmla="*/ 392 h 416"/>
                <a:gd name="T2" fmla="*/ 148 w 386"/>
                <a:gd name="T3" fmla="*/ 390 h 416"/>
                <a:gd name="T4" fmla="*/ 89 w 386"/>
                <a:gd name="T5" fmla="*/ 341 h 416"/>
                <a:gd name="T6" fmla="*/ 153 w 386"/>
                <a:gd name="T7" fmla="*/ 53 h 416"/>
                <a:gd name="T8" fmla="*/ 383 w 386"/>
                <a:gd name="T9" fmla="*/ 200 h 416"/>
                <a:gd name="T10" fmla="*/ 158 w 386"/>
                <a:gd name="T11" fmla="*/ 39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6" h="416">
                  <a:moveTo>
                    <a:pt x="158" y="392"/>
                  </a:moveTo>
                  <a:cubicBezTo>
                    <a:pt x="154" y="392"/>
                    <a:pt x="151" y="391"/>
                    <a:pt x="148" y="390"/>
                  </a:cubicBezTo>
                  <a:cubicBezTo>
                    <a:pt x="125" y="382"/>
                    <a:pt x="104" y="366"/>
                    <a:pt x="89" y="341"/>
                  </a:cubicBezTo>
                  <a:cubicBezTo>
                    <a:pt x="0" y="201"/>
                    <a:pt x="101" y="80"/>
                    <a:pt x="153" y="53"/>
                  </a:cubicBezTo>
                  <a:cubicBezTo>
                    <a:pt x="255" y="0"/>
                    <a:pt x="378" y="59"/>
                    <a:pt x="383" y="200"/>
                  </a:cubicBezTo>
                  <a:cubicBezTo>
                    <a:pt x="386" y="311"/>
                    <a:pt x="255" y="416"/>
                    <a:pt x="158" y="392"/>
                  </a:cubicBezTo>
                  <a:close/>
                </a:path>
              </a:pathLst>
            </a:custGeom>
            <a:solidFill>
              <a:srgbClr val="CE2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8" name="Freeform 470"/>
            <p:cNvSpPr/>
            <p:nvPr/>
          </p:nvSpPr>
          <p:spPr bwMode="auto">
            <a:xfrm>
              <a:off x="9278938" y="6399213"/>
              <a:ext cx="355600" cy="161925"/>
            </a:xfrm>
            <a:custGeom>
              <a:avLst/>
              <a:gdLst>
                <a:gd name="T0" fmla="*/ 126 w 127"/>
                <a:gd name="T1" fmla="*/ 4 h 58"/>
                <a:gd name="T2" fmla="*/ 127 w 127"/>
                <a:gd name="T3" fmla="*/ 19 h 58"/>
                <a:gd name="T4" fmla="*/ 5 w 127"/>
                <a:gd name="T5" fmla="*/ 40 h 58"/>
                <a:gd name="T6" fmla="*/ 46 w 127"/>
                <a:gd name="T7" fmla="*/ 0 h 58"/>
                <a:gd name="T8" fmla="*/ 126 w 127"/>
                <a:gd name="T9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58">
                  <a:moveTo>
                    <a:pt x="126" y="4"/>
                  </a:moveTo>
                  <a:cubicBezTo>
                    <a:pt x="127" y="10"/>
                    <a:pt x="127" y="15"/>
                    <a:pt x="127" y="19"/>
                  </a:cubicBezTo>
                  <a:cubicBezTo>
                    <a:pt x="126" y="45"/>
                    <a:pt x="11" y="58"/>
                    <a:pt x="5" y="40"/>
                  </a:cubicBezTo>
                  <a:cubicBezTo>
                    <a:pt x="0" y="23"/>
                    <a:pt x="46" y="0"/>
                    <a:pt x="46" y="0"/>
                  </a:cubicBezTo>
                  <a:cubicBezTo>
                    <a:pt x="46" y="0"/>
                    <a:pt x="89" y="16"/>
                    <a:pt x="126" y="4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9" name="Freeform 471"/>
            <p:cNvSpPr/>
            <p:nvPr/>
          </p:nvSpPr>
          <p:spPr bwMode="auto">
            <a:xfrm>
              <a:off x="8578850" y="6323013"/>
              <a:ext cx="358775" cy="152400"/>
            </a:xfrm>
            <a:custGeom>
              <a:avLst/>
              <a:gdLst>
                <a:gd name="T0" fmla="*/ 128 w 128"/>
                <a:gd name="T1" fmla="*/ 12 h 54"/>
                <a:gd name="T2" fmla="*/ 128 w 128"/>
                <a:gd name="T3" fmla="*/ 12 h 54"/>
                <a:gd name="T4" fmla="*/ 127 w 128"/>
                <a:gd name="T5" fmla="*/ 27 h 54"/>
                <a:gd name="T6" fmla="*/ 4 w 128"/>
                <a:gd name="T7" fmla="*/ 36 h 54"/>
                <a:gd name="T8" fmla="*/ 49 w 128"/>
                <a:gd name="T9" fmla="*/ 0 h 54"/>
                <a:gd name="T10" fmla="*/ 128 w 128"/>
                <a:gd name="T1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54"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7"/>
                    <a:pt x="128" y="22"/>
                    <a:pt x="127" y="27"/>
                  </a:cubicBezTo>
                  <a:cubicBezTo>
                    <a:pt x="124" y="52"/>
                    <a:pt x="8" y="54"/>
                    <a:pt x="4" y="36"/>
                  </a:cubicBezTo>
                  <a:cubicBezTo>
                    <a:pt x="0" y="17"/>
                    <a:pt x="49" y="0"/>
                    <a:pt x="49" y="0"/>
                  </a:cubicBezTo>
                  <a:cubicBezTo>
                    <a:pt x="49" y="0"/>
                    <a:pt x="90" y="20"/>
                    <a:pt x="128" y="12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0" name="Freeform 472"/>
            <p:cNvSpPr>
              <a:spLocks noEditPoints="1"/>
            </p:cNvSpPr>
            <p:nvPr/>
          </p:nvSpPr>
          <p:spPr bwMode="auto">
            <a:xfrm>
              <a:off x="9782175" y="3235325"/>
              <a:ext cx="571500" cy="1246188"/>
            </a:xfrm>
            <a:custGeom>
              <a:avLst/>
              <a:gdLst>
                <a:gd name="T0" fmla="*/ 69 w 204"/>
                <a:gd name="T1" fmla="*/ 402 h 444"/>
                <a:gd name="T2" fmla="*/ 69 w 204"/>
                <a:gd name="T3" fmla="*/ 402 h 444"/>
                <a:gd name="T4" fmla="*/ 69 w 204"/>
                <a:gd name="T5" fmla="*/ 402 h 444"/>
                <a:gd name="T6" fmla="*/ 70 w 204"/>
                <a:gd name="T7" fmla="*/ 405 h 444"/>
                <a:gd name="T8" fmla="*/ 74 w 204"/>
                <a:gd name="T9" fmla="*/ 436 h 444"/>
                <a:gd name="T10" fmla="*/ 40 w 204"/>
                <a:gd name="T11" fmla="*/ 402 h 444"/>
                <a:gd name="T12" fmla="*/ 34 w 204"/>
                <a:gd name="T13" fmla="*/ 434 h 444"/>
                <a:gd name="T14" fmla="*/ 1 w 204"/>
                <a:gd name="T15" fmla="*/ 367 h 444"/>
                <a:gd name="T16" fmla="*/ 32 w 204"/>
                <a:gd name="T17" fmla="*/ 297 h 444"/>
                <a:gd name="T18" fmla="*/ 22 w 204"/>
                <a:gd name="T19" fmla="*/ 285 h 444"/>
                <a:gd name="T20" fmla="*/ 22 w 204"/>
                <a:gd name="T21" fmla="*/ 285 h 444"/>
                <a:gd name="T22" fmla="*/ 56 w 204"/>
                <a:gd name="T23" fmla="*/ 162 h 444"/>
                <a:gd name="T24" fmla="*/ 8 w 204"/>
                <a:gd name="T25" fmla="*/ 78 h 444"/>
                <a:gd name="T26" fmla="*/ 90 w 204"/>
                <a:gd name="T27" fmla="*/ 6 h 444"/>
                <a:gd name="T28" fmla="*/ 152 w 204"/>
                <a:gd name="T29" fmla="*/ 182 h 444"/>
                <a:gd name="T30" fmla="*/ 94 w 204"/>
                <a:gd name="T31" fmla="*/ 345 h 444"/>
                <a:gd name="T32" fmla="*/ 102 w 204"/>
                <a:gd name="T33" fmla="*/ 441 h 444"/>
                <a:gd name="T34" fmla="*/ 70 w 204"/>
                <a:gd name="T35" fmla="*/ 40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444">
                  <a:moveTo>
                    <a:pt x="69" y="402"/>
                  </a:moveTo>
                  <a:cubicBezTo>
                    <a:pt x="69" y="402"/>
                    <a:pt x="69" y="402"/>
                    <a:pt x="69" y="402"/>
                  </a:cubicBezTo>
                  <a:cubicBezTo>
                    <a:pt x="69" y="402"/>
                    <a:pt x="69" y="402"/>
                    <a:pt x="69" y="402"/>
                  </a:cubicBezTo>
                  <a:moveTo>
                    <a:pt x="70" y="405"/>
                  </a:moveTo>
                  <a:cubicBezTo>
                    <a:pt x="73" y="413"/>
                    <a:pt x="80" y="434"/>
                    <a:pt x="74" y="436"/>
                  </a:cubicBezTo>
                  <a:cubicBezTo>
                    <a:pt x="57" y="440"/>
                    <a:pt x="41" y="404"/>
                    <a:pt x="40" y="402"/>
                  </a:cubicBezTo>
                  <a:cubicBezTo>
                    <a:pt x="41" y="404"/>
                    <a:pt x="48" y="431"/>
                    <a:pt x="34" y="434"/>
                  </a:cubicBezTo>
                  <a:cubicBezTo>
                    <a:pt x="20" y="437"/>
                    <a:pt x="0" y="401"/>
                    <a:pt x="1" y="367"/>
                  </a:cubicBezTo>
                  <a:cubicBezTo>
                    <a:pt x="31" y="362"/>
                    <a:pt x="46" y="325"/>
                    <a:pt x="32" y="297"/>
                  </a:cubicBezTo>
                  <a:cubicBezTo>
                    <a:pt x="30" y="292"/>
                    <a:pt x="26" y="288"/>
                    <a:pt x="22" y="285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57" y="235"/>
                    <a:pt x="56" y="162"/>
                  </a:cubicBezTo>
                  <a:cubicBezTo>
                    <a:pt x="56" y="114"/>
                    <a:pt x="8" y="78"/>
                    <a:pt x="8" y="78"/>
                  </a:cubicBezTo>
                  <a:cubicBezTo>
                    <a:pt x="8" y="78"/>
                    <a:pt x="41" y="12"/>
                    <a:pt x="90" y="6"/>
                  </a:cubicBezTo>
                  <a:cubicBezTo>
                    <a:pt x="140" y="0"/>
                    <a:pt x="204" y="75"/>
                    <a:pt x="152" y="182"/>
                  </a:cubicBezTo>
                  <a:cubicBezTo>
                    <a:pt x="100" y="289"/>
                    <a:pt x="89" y="297"/>
                    <a:pt x="94" y="345"/>
                  </a:cubicBezTo>
                  <a:cubicBezTo>
                    <a:pt x="98" y="393"/>
                    <a:pt x="120" y="436"/>
                    <a:pt x="102" y="441"/>
                  </a:cubicBezTo>
                  <a:cubicBezTo>
                    <a:pt x="87" y="444"/>
                    <a:pt x="74" y="415"/>
                    <a:pt x="70" y="405"/>
                  </a:cubicBezTo>
                </a:path>
              </a:pathLst>
            </a:custGeom>
            <a:solidFill>
              <a:srgbClr val="472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1" name="Freeform 473"/>
            <p:cNvSpPr>
              <a:spLocks noEditPoints="1"/>
            </p:cNvSpPr>
            <p:nvPr/>
          </p:nvSpPr>
          <p:spPr bwMode="auto">
            <a:xfrm>
              <a:off x="9855200" y="4032250"/>
              <a:ext cx="9525" cy="7938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1 h 3"/>
                <a:gd name="T4" fmla="*/ 0 w 3"/>
                <a:gd name="T5" fmla="*/ 1 h 3"/>
                <a:gd name="T6" fmla="*/ 0 w 3"/>
                <a:gd name="T7" fmla="*/ 0 h 3"/>
                <a:gd name="T8" fmla="*/ 0 w 3"/>
                <a:gd name="T9" fmla="*/ 1 h 3"/>
                <a:gd name="T10" fmla="*/ 0 w 3"/>
                <a:gd name="T11" fmla="*/ 1 h 3"/>
                <a:gd name="T12" fmla="*/ 3 w 3"/>
                <a:gd name="T13" fmla="*/ 3 h 3"/>
                <a:gd name="T14" fmla="*/ 3 w 3"/>
                <a:gd name="T15" fmla="*/ 3 h 3"/>
                <a:gd name="T16" fmla="*/ 0 w 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3E1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2" name="Freeform 474"/>
            <p:cNvSpPr/>
            <p:nvPr/>
          </p:nvSpPr>
          <p:spPr bwMode="auto">
            <a:xfrm>
              <a:off x="9813925" y="3446463"/>
              <a:ext cx="171450" cy="593725"/>
            </a:xfrm>
            <a:custGeom>
              <a:avLst/>
              <a:gdLst>
                <a:gd name="T0" fmla="*/ 0 w 61"/>
                <a:gd name="T1" fmla="*/ 0 h 212"/>
                <a:gd name="T2" fmla="*/ 1 w 61"/>
                <a:gd name="T3" fmla="*/ 3 h 212"/>
                <a:gd name="T4" fmla="*/ 49 w 61"/>
                <a:gd name="T5" fmla="*/ 87 h 212"/>
                <a:gd name="T6" fmla="*/ 15 w 61"/>
                <a:gd name="T7" fmla="*/ 209 h 212"/>
                <a:gd name="T8" fmla="*/ 18 w 61"/>
                <a:gd name="T9" fmla="*/ 212 h 212"/>
                <a:gd name="T10" fmla="*/ 18 w 61"/>
                <a:gd name="T11" fmla="*/ 212 h 212"/>
                <a:gd name="T12" fmla="*/ 18 w 61"/>
                <a:gd name="T13" fmla="*/ 212 h 212"/>
                <a:gd name="T14" fmla="*/ 18 w 61"/>
                <a:gd name="T15" fmla="*/ 212 h 212"/>
                <a:gd name="T16" fmla="*/ 18 w 61"/>
                <a:gd name="T17" fmla="*/ 212 h 212"/>
                <a:gd name="T18" fmla="*/ 49 w 61"/>
                <a:gd name="T19" fmla="*/ 159 h 212"/>
                <a:gd name="T20" fmla="*/ 61 w 61"/>
                <a:gd name="T21" fmla="*/ 97 h 212"/>
                <a:gd name="T22" fmla="*/ 0 w 61"/>
                <a:gd name="T2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212">
                  <a:moveTo>
                    <a:pt x="0" y="0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49" y="39"/>
                    <a:pt x="49" y="87"/>
                  </a:cubicBezTo>
                  <a:cubicBezTo>
                    <a:pt x="49" y="156"/>
                    <a:pt x="19" y="204"/>
                    <a:pt x="15" y="209"/>
                  </a:cubicBezTo>
                  <a:cubicBezTo>
                    <a:pt x="16" y="210"/>
                    <a:pt x="17" y="211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29" y="194"/>
                    <a:pt x="42" y="178"/>
                    <a:pt x="49" y="159"/>
                  </a:cubicBezTo>
                  <a:cubicBezTo>
                    <a:pt x="56" y="142"/>
                    <a:pt x="61" y="119"/>
                    <a:pt x="61" y="97"/>
                  </a:cubicBezTo>
                  <a:cubicBezTo>
                    <a:pt x="61" y="53"/>
                    <a:pt x="44" y="8"/>
                    <a:pt x="0" y="0"/>
                  </a:cubicBezTo>
                </a:path>
              </a:pathLst>
            </a:custGeom>
            <a:solidFill>
              <a:srgbClr val="3E1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3" name="Freeform 475"/>
            <p:cNvSpPr>
              <a:spLocks noEditPoints="1"/>
            </p:cNvSpPr>
            <p:nvPr/>
          </p:nvSpPr>
          <p:spPr bwMode="auto">
            <a:xfrm>
              <a:off x="9782175" y="4040188"/>
              <a:ext cx="141287" cy="300038"/>
            </a:xfrm>
            <a:custGeom>
              <a:avLst/>
              <a:gdLst>
                <a:gd name="T0" fmla="*/ 37 w 50"/>
                <a:gd name="T1" fmla="*/ 11 h 107"/>
                <a:gd name="T2" fmla="*/ 5 w 50"/>
                <a:gd name="T3" fmla="*/ 80 h 107"/>
                <a:gd name="T4" fmla="*/ 1 w 50"/>
                <a:gd name="T5" fmla="*/ 81 h 107"/>
                <a:gd name="T6" fmla="*/ 4 w 50"/>
                <a:gd name="T7" fmla="*/ 107 h 107"/>
                <a:gd name="T8" fmla="*/ 4 w 50"/>
                <a:gd name="T9" fmla="*/ 107 h 107"/>
                <a:gd name="T10" fmla="*/ 4 w 50"/>
                <a:gd name="T11" fmla="*/ 107 h 107"/>
                <a:gd name="T12" fmla="*/ 45 w 50"/>
                <a:gd name="T13" fmla="*/ 41 h 107"/>
                <a:gd name="T14" fmla="*/ 37 w 50"/>
                <a:gd name="T15" fmla="*/ 11 h 107"/>
                <a:gd name="T16" fmla="*/ 29 w 50"/>
                <a:gd name="T17" fmla="*/ 0 h 107"/>
                <a:gd name="T18" fmla="*/ 29 w 50"/>
                <a:gd name="T19" fmla="*/ 0 h 107"/>
                <a:gd name="T20" fmla="*/ 29 w 50"/>
                <a:gd name="T21" fmla="*/ 0 h 107"/>
                <a:gd name="T22" fmla="*/ 29 w 50"/>
                <a:gd name="T23" fmla="*/ 0 h 107"/>
                <a:gd name="T24" fmla="*/ 29 w 50"/>
                <a:gd name="T25" fmla="*/ 0 h 107"/>
                <a:gd name="T26" fmla="*/ 29 w 50"/>
                <a:gd name="T27" fmla="*/ 0 h 107"/>
                <a:gd name="T28" fmla="*/ 31 w 50"/>
                <a:gd name="T29" fmla="*/ 2 h 107"/>
                <a:gd name="T30" fmla="*/ 29 w 50"/>
                <a:gd name="T3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07">
                  <a:moveTo>
                    <a:pt x="37" y="11"/>
                  </a:moveTo>
                  <a:cubicBezTo>
                    <a:pt x="50" y="39"/>
                    <a:pt x="35" y="75"/>
                    <a:pt x="5" y="80"/>
                  </a:cubicBezTo>
                  <a:cubicBezTo>
                    <a:pt x="3" y="80"/>
                    <a:pt x="2" y="81"/>
                    <a:pt x="1" y="81"/>
                  </a:cubicBezTo>
                  <a:cubicBezTo>
                    <a:pt x="0" y="90"/>
                    <a:pt x="2" y="99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29" y="94"/>
                    <a:pt x="45" y="67"/>
                    <a:pt x="45" y="41"/>
                  </a:cubicBezTo>
                  <a:cubicBezTo>
                    <a:pt x="45" y="31"/>
                    <a:pt x="42" y="20"/>
                    <a:pt x="37" y="11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30" y="2"/>
                    <a:pt x="31" y="2"/>
                  </a:cubicBezTo>
                  <a:cubicBezTo>
                    <a:pt x="30" y="1"/>
                    <a:pt x="30" y="1"/>
                    <a:pt x="29" y="0"/>
                  </a:cubicBezTo>
                </a:path>
              </a:pathLst>
            </a:custGeom>
            <a:solidFill>
              <a:srgbClr val="3E1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4" name="Freeform 476"/>
            <p:cNvSpPr>
              <a:spLocks noEditPoints="1"/>
            </p:cNvSpPr>
            <p:nvPr/>
          </p:nvSpPr>
          <p:spPr bwMode="auto">
            <a:xfrm>
              <a:off x="9794875" y="3235325"/>
              <a:ext cx="558800" cy="1246188"/>
            </a:xfrm>
            <a:custGeom>
              <a:avLst/>
              <a:gdLst>
                <a:gd name="T0" fmla="*/ 86 w 200"/>
                <a:gd name="T1" fmla="*/ 6 h 444"/>
                <a:gd name="T2" fmla="*/ 6 w 200"/>
                <a:gd name="T3" fmla="*/ 75 h 444"/>
                <a:gd name="T4" fmla="*/ 56 w 200"/>
                <a:gd name="T5" fmla="*/ 234 h 444"/>
                <a:gd name="T6" fmla="*/ 25 w 200"/>
                <a:gd name="T7" fmla="*/ 287 h 444"/>
                <a:gd name="T8" fmla="*/ 0 w 200"/>
                <a:gd name="T9" fmla="*/ 394 h 444"/>
                <a:gd name="T10" fmla="*/ 30 w 200"/>
                <a:gd name="T11" fmla="*/ 434 h 444"/>
                <a:gd name="T12" fmla="*/ 36 w 200"/>
                <a:gd name="T13" fmla="*/ 402 h 444"/>
                <a:gd name="T14" fmla="*/ 70 w 200"/>
                <a:gd name="T15" fmla="*/ 436 h 444"/>
                <a:gd name="T16" fmla="*/ 66 w 200"/>
                <a:gd name="T17" fmla="*/ 405 h 444"/>
                <a:gd name="T18" fmla="*/ 98 w 200"/>
                <a:gd name="T19" fmla="*/ 441 h 444"/>
                <a:gd name="T20" fmla="*/ 90 w 200"/>
                <a:gd name="T21" fmla="*/ 345 h 444"/>
                <a:gd name="T22" fmla="*/ 148 w 200"/>
                <a:gd name="T23" fmla="*/ 182 h 444"/>
                <a:gd name="T24" fmla="*/ 86 w 200"/>
                <a:gd name="T25" fmla="*/ 6 h 444"/>
                <a:gd name="T26" fmla="*/ 65 w 200"/>
                <a:gd name="T27" fmla="*/ 402 h 444"/>
                <a:gd name="T28" fmla="*/ 65 w 200"/>
                <a:gd name="T29" fmla="*/ 402 h 444"/>
                <a:gd name="T30" fmla="*/ 65 w 200"/>
                <a:gd name="T31" fmla="*/ 40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0" h="444">
                  <a:moveTo>
                    <a:pt x="86" y="6"/>
                  </a:moveTo>
                  <a:cubicBezTo>
                    <a:pt x="43" y="11"/>
                    <a:pt x="12" y="63"/>
                    <a:pt x="6" y="75"/>
                  </a:cubicBezTo>
                  <a:cubicBezTo>
                    <a:pt x="73" y="86"/>
                    <a:pt x="78" y="182"/>
                    <a:pt x="56" y="234"/>
                  </a:cubicBezTo>
                  <a:cubicBezTo>
                    <a:pt x="49" y="253"/>
                    <a:pt x="36" y="269"/>
                    <a:pt x="25" y="287"/>
                  </a:cubicBezTo>
                  <a:cubicBezTo>
                    <a:pt x="55" y="321"/>
                    <a:pt x="38" y="374"/>
                    <a:pt x="0" y="394"/>
                  </a:cubicBezTo>
                  <a:cubicBezTo>
                    <a:pt x="6" y="417"/>
                    <a:pt x="20" y="436"/>
                    <a:pt x="30" y="434"/>
                  </a:cubicBezTo>
                  <a:cubicBezTo>
                    <a:pt x="44" y="431"/>
                    <a:pt x="37" y="404"/>
                    <a:pt x="36" y="402"/>
                  </a:cubicBezTo>
                  <a:cubicBezTo>
                    <a:pt x="37" y="404"/>
                    <a:pt x="53" y="440"/>
                    <a:pt x="70" y="436"/>
                  </a:cubicBezTo>
                  <a:cubicBezTo>
                    <a:pt x="76" y="434"/>
                    <a:pt x="69" y="413"/>
                    <a:pt x="66" y="405"/>
                  </a:cubicBezTo>
                  <a:cubicBezTo>
                    <a:pt x="70" y="415"/>
                    <a:pt x="83" y="444"/>
                    <a:pt x="98" y="441"/>
                  </a:cubicBezTo>
                  <a:cubicBezTo>
                    <a:pt x="116" y="436"/>
                    <a:pt x="94" y="393"/>
                    <a:pt x="90" y="345"/>
                  </a:cubicBezTo>
                  <a:cubicBezTo>
                    <a:pt x="85" y="297"/>
                    <a:pt x="96" y="289"/>
                    <a:pt x="148" y="182"/>
                  </a:cubicBezTo>
                  <a:cubicBezTo>
                    <a:pt x="200" y="75"/>
                    <a:pt x="136" y="0"/>
                    <a:pt x="86" y="6"/>
                  </a:cubicBezTo>
                  <a:moveTo>
                    <a:pt x="65" y="402"/>
                  </a:moveTo>
                  <a:cubicBezTo>
                    <a:pt x="65" y="402"/>
                    <a:pt x="65" y="402"/>
                    <a:pt x="65" y="402"/>
                  </a:cubicBezTo>
                  <a:cubicBezTo>
                    <a:pt x="65" y="402"/>
                    <a:pt x="65" y="402"/>
                    <a:pt x="65" y="402"/>
                  </a:cubicBezTo>
                </a:path>
              </a:pathLst>
            </a:custGeom>
            <a:solidFill>
              <a:srgbClr val="4724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5" name="Freeform 477"/>
            <p:cNvSpPr/>
            <p:nvPr/>
          </p:nvSpPr>
          <p:spPr bwMode="auto">
            <a:xfrm>
              <a:off x="8997950" y="3221038"/>
              <a:ext cx="955675" cy="814388"/>
            </a:xfrm>
            <a:custGeom>
              <a:avLst/>
              <a:gdLst>
                <a:gd name="T0" fmla="*/ 83 w 341"/>
                <a:gd name="T1" fmla="*/ 110 h 290"/>
                <a:gd name="T2" fmla="*/ 50 w 341"/>
                <a:gd name="T3" fmla="*/ 164 h 290"/>
                <a:gd name="T4" fmla="*/ 9 w 341"/>
                <a:gd name="T5" fmla="*/ 152 h 290"/>
                <a:gd name="T6" fmla="*/ 3 w 341"/>
                <a:gd name="T7" fmla="*/ 148 h 290"/>
                <a:gd name="T8" fmla="*/ 29 w 341"/>
                <a:gd name="T9" fmla="*/ 63 h 290"/>
                <a:gd name="T10" fmla="*/ 186 w 341"/>
                <a:gd name="T11" fmla="*/ 13 h 290"/>
                <a:gd name="T12" fmla="*/ 292 w 341"/>
                <a:gd name="T13" fmla="*/ 83 h 290"/>
                <a:gd name="T14" fmla="*/ 340 w 341"/>
                <a:gd name="T15" fmla="*/ 167 h 290"/>
                <a:gd name="T16" fmla="*/ 306 w 341"/>
                <a:gd name="T17" fmla="*/ 290 h 290"/>
                <a:gd name="T18" fmla="*/ 306 w 341"/>
                <a:gd name="T19" fmla="*/ 290 h 290"/>
                <a:gd name="T20" fmla="*/ 288 w 341"/>
                <a:gd name="T21" fmla="*/ 287 h 290"/>
                <a:gd name="T22" fmla="*/ 287 w 341"/>
                <a:gd name="T23" fmla="*/ 286 h 290"/>
                <a:gd name="T24" fmla="*/ 260 w 341"/>
                <a:gd name="T25" fmla="*/ 205 h 290"/>
                <a:gd name="T26" fmla="*/ 259 w 341"/>
                <a:gd name="T27" fmla="*/ 204 h 290"/>
                <a:gd name="T28" fmla="*/ 243 w 341"/>
                <a:gd name="T29" fmla="*/ 238 h 290"/>
                <a:gd name="T30" fmla="*/ 173 w 341"/>
                <a:gd name="T31" fmla="*/ 209 h 290"/>
                <a:gd name="T32" fmla="*/ 182 w 341"/>
                <a:gd name="T33" fmla="*/ 130 h 290"/>
                <a:gd name="T34" fmla="*/ 182 w 341"/>
                <a:gd name="T35" fmla="*/ 129 h 290"/>
                <a:gd name="T36" fmla="*/ 136 w 341"/>
                <a:gd name="T37" fmla="*/ 195 h 290"/>
                <a:gd name="T38" fmla="*/ 72 w 341"/>
                <a:gd name="T39" fmla="*/ 170 h 290"/>
                <a:gd name="T40" fmla="*/ 83 w 341"/>
                <a:gd name="T41" fmla="*/ 11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1" h="290">
                  <a:moveTo>
                    <a:pt x="83" y="110"/>
                  </a:moveTo>
                  <a:cubicBezTo>
                    <a:pt x="77" y="120"/>
                    <a:pt x="56" y="158"/>
                    <a:pt x="50" y="164"/>
                  </a:cubicBezTo>
                  <a:cubicBezTo>
                    <a:pt x="44" y="169"/>
                    <a:pt x="20" y="159"/>
                    <a:pt x="9" y="152"/>
                  </a:cubicBezTo>
                  <a:cubicBezTo>
                    <a:pt x="6" y="150"/>
                    <a:pt x="4" y="149"/>
                    <a:pt x="3" y="148"/>
                  </a:cubicBezTo>
                  <a:cubicBezTo>
                    <a:pt x="0" y="143"/>
                    <a:pt x="4" y="100"/>
                    <a:pt x="29" y="63"/>
                  </a:cubicBezTo>
                  <a:cubicBezTo>
                    <a:pt x="54" y="26"/>
                    <a:pt x="109" y="0"/>
                    <a:pt x="186" y="13"/>
                  </a:cubicBezTo>
                  <a:cubicBezTo>
                    <a:pt x="262" y="25"/>
                    <a:pt x="292" y="83"/>
                    <a:pt x="292" y="83"/>
                  </a:cubicBezTo>
                  <a:cubicBezTo>
                    <a:pt x="292" y="83"/>
                    <a:pt x="340" y="119"/>
                    <a:pt x="340" y="167"/>
                  </a:cubicBezTo>
                  <a:cubicBezTo>
                    <a:pt x="341" y="24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0" y="287"/>
                    <a:pt x="294" y="286"/>
                    <a:pt x="288" y="287"/>
                  </a:cubicBezTo>
                  <a:cubicBezTo>
                    <a:pt x="287" y="286"/>
                    <a:pt x="287" y="286"/>
                    <a:pt x="287" y="286"/>
                  </a:cubicBezTo>
                  <a:cubicBezTo>
                    <a:pt x="265" y="263"/>
                    <a:pt x="260" y="205"/>
                    <a:pt x="260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5" y="218"/>
                    <a:pt x="249" y="232"/>
                    <a:pt x="243" y="238"/>
                  </a:cubicBezTo>
                  <a:cubicBezTo>
                    <a:pt x="235" y="245"/>
                    <a:pt x="178" y="219"/>
                    <a:pt x="173" y="209"/>
                  </a:cubicBezTo>
                  <a:cubicBezTo>
                    <a:pt x="168" y="199"/>
                    <a:pt x="182" y="130"/>
                    <a:pt x="182" y="130"/>
                  </a:cubicBezTo>
                  <a:cubicBezTo>
                    <a:pt x="182" y="129"/>
                    <a:pt x="182" y="129"/>
                    <a:pt x="182" y="129"/>
                  </a:cubicBezTo>
                  <a:cubicBezTo>
                    <a:pt x="170" y="146"/>
                    <a:pt x="142" y="191"/>
                    <a:pt x="136" y="195"/>
                  </a:cubicBezTo>
                  <a:cubicBezTo>
                    <a:pt x="129" y="200"/>
                    <a:pt x="77" y="183"/>
                    <a:pt x="72" y="170"/>
                  </a:cubicBezTo>
                  <a:cubicBezTo>
                    <a:pt x="68" y="160"/>
                    <a:pt x="78" y="126"/>
                    <a:pt x="83" y="110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6" name="Freeform 478"/>
            <p:cNvSpPr/>
            <p:nvPr/>
          </p:nvSpPr>
          <p:spPr bwMode="auto">
            <a:xfrm>
              <a:off x="8847138" y="3530600"/>
              <a:ext cx="1076325" cy="885825"/>
            </a:xfrm>
            <a:custGeom>
              <a:avLst/>
              <a:gdLst>
                <a:gd name="T0" fmla="*/ 43 w 384"/>
                <a:gd name="T1" fmla="*/ 251 h 316"/>
                <a:gd name="T2" fmla="*/ 9 w 384"/>
                <a:gd name="T3" fmla="*/ 151 h 316"/>
                <a:gd name="T4" fmla="*/ 43 w 384"/>
                <a:gd name="T5" fmla="*/ 119 h 316"/>
                <a:gd name="T6" fmla="*/ 63 w 384"/>
                <a:gd name="T7" fmla="*/ 42 h 316"/>
                <a:gd name="T8" fmla="*/ 104 w 384"/>
                <a:gd name="T9" fmla="*/ 54 h 316"/>
                <a:gd name="T10" fmla="*/ 137 w 384"/>
                <a:gd name="T11" fmla="*/ 0 h 316"/>
                <a:gd name="T12" fmla="*/ 126 w 384"/>
                <a:gd name="T13" fmla="*/ 60 h 316"/>
                <a:gd name="T14" fmla="*/ 190 w 384"/>
                <a:gd name="T15" fmla="*/ 85 h 316"/>
                <a:gd name="T16" fmla="*/ 236 w 384"/>
                <a:gd name="T17" fmla="*/ 19 h 316"/>
                <a:gd name="T18" fmla="*/ 236 w 384"/>
                <a:gd name="T19" fmla="*/ 20 h 316"/>
                <a:gd name="T20" fmla="*/ 227 w 384"/>
                <a:gd name="T21" fmla="*/ 99 h 316"/>
                <a:gd name="T22" fmla="*/ 297 w 384"/>
                <a:gd name="T23" fmla="*/ 128 h 316"/>
                <a:gd name="T24" fmla="*/ 313 w 384"/>
                <a:gd name="T25" fmla="*/ 94 h 316"/>
                <a:gd name="T26" fmla="*/ 314 w 384"/>
                <a:gd name="T27" fmla="*/ 95 h 316"/>
                <a:gd name="T28" fmla="*/ 341 w 384"/>
                <a:gd name="T29" fmla="*/ 176 h 316"/>
                <a:gd name="T30" fmla="*/ 342 w 384"/>
                <a:gd name="T31" fmla="*/ 177 h 316"/>
                <a:gd name="T32" fmla="*/ 360 w 384"/>
                <a:gd name="T33" fmla="*/ 180 h 316"/>
                <a:gd name="T34" fmla="*/ 370 w 384"/>
                <a:gd name="T35" fmla="*/ 192 h 316"/>
                <a:gd name="T36" fmla="*/ 339 w 384"/>
                <a:gd name="T37" fmla="*/ 262 h 316"/>
                <a:gd name="T38" fmla="*/ 334 w 384"/>
                <a:gd name="T39" fmla="*/ 263 h 316"/>
                <a:gd name="T40" fmla="*/ 313 w 384"/>
                <a:gd name="T41" fmla="*/ 258 h 316"/>
                <a:gd name="T42" fmla="*/ 313 w 384"/>
                <a:gd name="T43" fmla="*/ 259 h 316"/>
                <a:gd name="T44" fmla="*/ 219 w 384"/>
                <a:gd name="T45" fmla="*/ 315 h 316"/>
                <a:gd name="T46" fmla="*/ 204 w 384"/>
                <a:gd name="T47" fmla="*/ 316 h 316"/>
                <a:gd name="T48" fmla="*/ 173 w 384"/>
                <a:gd name="T49" fmla="*/ 315 h 316"/>
                <a:gd name="T50" fmla="*/ 107 w 384"/>
                <a:gd name="T51" fmla="*/ 297 h 316"/>
                <a:gd name="T52" fmla="*/ 102 w 384"/>
                <a:gd name="T53" fmla="*/ 294 h 316"/>
                <a:gd name="T54" fmla="*/ 65 w 384"/>
                <a:gd name="T55" fmla="*/ 271 h 316"/>
                <a:gd name="T56" fmla="*/ 43 w 384"/>
                <a:gd name="T57" fmla="*/ 25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4" h="316">
                  <a:moveTo>
                    <a:pt x="43" y="251"/>
                  </a:moveTo>
                  <a:cubicBezTo>
                    <a:pt x="14" y="220"/>
                    <a:pt x="0" y="182"/>
                    <a:pt x="9" y="151"/>
                  </a:cubicBezTo>
                  <a:cubicBezTo>
                    <a:pt x="16" y="128"/>
                    <a:pt x="43" y="119"/>
                    <a:pt x="43" y="119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74" y="49"/>
                    <a:pt x="98" y="59"/>
                    <a:pt x="104" y="54"/>
                  </a:cubicBezTo>
                  <a:cubicBezTo>
                    <a:pt x="110" y="48"/>
                    <a:pt x="131" y="10"/>
                    <a:pt x="137" y="0"/>
                  </a:cubicBezTo>
                  <a:cubicBezTo>
                    <a:pt x="132" y="16"/>
                    <a:pt x="122" y="50"/>
                    <a:pt x="126" y="60"/>
                  </a:cubicBezTo>
                  <a:cubicBezTo>
                    <a:pt x="131" y="73"/>
                    <a:pt x="183" y="90"/>
                    <a:pt x="190" y="85"/>
                  </a:cubicBezTo>
                  <a:cubicBezTo>
                    <a:pt x="196" y="81"/>
                    <a:pt x="224" y="36"/>
                    <a:pt x="236" y="19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6" y="20"/>
                    <a:pt x="222" y="89"/>
                    <a:pt x="227" y="99"/>
                  </a:cubicBezTo>
                  <a:cubicBezTo>
                    <a:pt x="232" y="109"/>
                    <a:pt x="289" y="135"/>
                    <a:pt x="297" y="128"/>
                  </a:cubicBezTo>
                  <a:cubicBezTo>
                    <a:pt x="303" y="122"/>
                    <a:pt x="309" y="108"/>
                    <a:pt x="313" y="94"/>
                  </a:cubicBezTo>
                  <a:cubicBezTo>
                    <a:pt x="314" y="95"/>
                    <a:pt x="314" y="95"/>
                    <a:pt x="314" y="95"/>
                  </a:cubicBezTo>
                  <a:cubicBezTo>
                    <a:pt x="314" y="95"/>
                    <a:pt x="319" y="153"/>
                    <a:pt x="341" y="176"/>
                  </a:cubicBezTo>
                  <a:cubicBezTo>
                    <a:pt x="342" y="177"/>
                    <a:pt x="342" y="177"/>
                    <a:pt x="342" y="177"/>
                  </a:cubicBezTo>
                  <a:cubicBezTo>
                    <a:pt x="348" y="176"/>
                    <a:pt x="354" y="177"/>
                    <a:pt x="360" y="180"/>
                  </a:cubicBezTo>
                  <a:cubicBezTo>
                    <a:pt x="364" y="183"/>
                    <a:pt x="368" y="187"/>
                    <a:pt x="370" y="192"/>
                  </a:cubicBezTo>
                  <a:cubicBezTo>
                    <a:pt x="384" y="220"/>
                    <a:pt x="369" y="257"/>
                    <a:pt x="339" y="262"/>
                  </a:cubicBezTo>
                  <a:cubicBezTo>
                    <a:pt x="337" y="262"/>
                    <a:pt x="335" y="263"/>
                    <a:pt x="334" y="263"/>
                  </a:cubicBezTo>
                  <a:cubicBezTo>
                    <a:pt x="325" y="263"/>
                    <a:pt x="318" y="261"/>
                    <a:pt x="313" y="258"/>
                  </a:cubicBezTo>
                  <a:cubicBezTo>
                    <a:pt x="313" y="259"/>
                    <a:pt x="313" y="259"/>
                    <a:pt x="313" y="259"/>
                  </a:cubicBezTo>
                  <a:cubicBezTo>
                    <a:pt x="313" y="259"/>
                    <a:pt x="290" y="306"/>
                    <a:pt x="219" y="315"/>
                  </a:cubicBezTo>
                  <a:cubicBezTo>
                    <a:pt x="214" y="315"/>
                    <a:pt x="209" y="316"/>
                    <a:pt x="204" y="316"/>
                  </a:cubicBezTo>
                  <a:cubicBezTo>
                    <a:pt x="194" y="316"/>
                    <a:pt x="184" y="316"/>
                    <a:pt x="173" y="315"/>
                  </a:cubicBezTo>
                  <a:cubicBezTo>
                    <a:pt x="149" y="313"/>
                    <a:pt x="127" y="306"/>
                    <a:pt x="107" y="297"/>
                  </a:cubicBezTo>
                  <a:cubicBezTo>
                    <a:pt x="105" y="296"/>
                    <a:pt x="103" y="295"/>
                    <a:pt x="102" y="294"/>
                  </a:cubicBezTo>
                  <a:cubicBezTo>
                    <a:pt x="88" y="288"/>
                    <a:pt x="76" y="280"/>
                    <a:pt x="65" y="271"/>
                  </a:cubicBezTo>
                  <a:cubicBezTo>
                    <a:pt x="57" y="265"/>
                    <a:pt x="49" y="258"/>
                    <a:pt x="43" y="25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7" name="Freeform 479"/>
            <p:cNvSpPr/>
            <p:nvPr/>
          </p:nvSpPr>
          <p:spPr bwMode="auto">
            <a:xfrm>
              <a:off x="9542463" y="4464050"/>
              <a:ext cx="276225" cy="449263"/>
            </a:xfrm>
            <a:custGeom>
              <a:avLst/>
              <a:gdLst>
                <a:gd name="T0" fmla="*/ 8 w 99"/>
                <a:gd name="T1" fmla="*/ 141 h 160"/>
                <a:gd name="T2" fmla="*/ 0 w 99"/>
                <a:gd name="T3" fmla="*/ 135 h 160"/>
                <a:gd name="T4" fmla="*/ 2 w 99"/>
                <a:gd name="T5" fmla="*/ 120 h 160"/>
                <a:gd name="T6" fmla="*/ 2 w 99"/>
                <a:gd name="T7" fmla="*/ 120 h 160"/>
                <a:gd name="T8" fmla="*/ 2 w 99"/>
                <a:gd name="T9" fmla="*/ 118 h 160"/>
                <a:gd name="T10" fmla="*/ 28 w 99"/>
                <a:gd name="T11" fmla="*/ 0 h 160"/>
                <a:gd name="T12" fmla="*/ 71 w 99"/>
                <a:gd name="T13" fmla="*/ 48 h 160"/>
                <a:gd name="T14" fmla="*/ 98 w 99"/>
                <a:gd name="T15" fmla="*/ 156 h 160"/>
                <a:gd name="T16" fmla="*/ 90 w 99"/>
                <a:gd name="T17" fmla="*/ 158 h 160"/>
                <a:gd name="T18" fmla="*/ 8 w 99"/>
                <a:gd name="T19" fmla="*/ 14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160">
                  <a:moveTo>
                    <a:pt x="8" y="141"/>
                  </a:moveTo>
                  <a:cubicBezTo>
                    <a:pt x="3" y="138"/>
                    <a:pt x="0" y="136"/>
                    <a:pt x="0" y="135"/>
                  </a:cubicBezTo>
                  <a:cubicBezTo>
                    <a:pt x="0" y="129"/>
                    <a:pt x="2" y="120"/>
                    <a:pt x="2" y="120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119"/>
                    <a:pt x="2" y="119"/>
                    <a:pt x="2" y="118"/>
                  </a:cubicBezTo>
                  <a:cubicBezTo>
                    <a:pt x="3" y="100"/>
                    <a:pt x="14" y="26"/>
                    <a:pt x="28" y="0"/>
                  </a:cubicBezTo>
                  <a:cubicBezTo>
                    <a:pt x="45" y="10"/>
                    <a:pt x="61" y="25"/>
                    <a:pt x="71" y="48"/>
                  </a:cubicBezTo>
                  <a:cubicBezTo>
                    <a:pt x="86" y="80"/>
                    <a:pt x="99" y="119"/>
                    <a:pt x="98" y="156"/>
                  </a:cubicBezTo>
                  <a:cubicBezTo>
                    <a:pt x="95" y="157"/>
                    <a:pt x="93" y="157"/>
                    <a:pt x="90" y="158"/>
                  </a:cubicBezTo>
                  <a:cubicBezTo>
                    <a:pt x="57" y="160"/>
                    <a:pt x="23" y="149"/>
                    <a:pt x="8" y="141"/>
                  </a:cubicBezTo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8" name="Freeform 480"/>
            <p:cNvSpPr/>
            <p:nvPr/>
          </p:nvSpPr>
          <p:spPr bwMode="auto">
            <a:xfrm>
              <a:off x="9012238" y="4735513"/>
              <a:ext cx="782637" cy="525463"/>
            </a:xfrm>
            <a:custGeom>
              <a:avLst/>
              <a:gdLst>
                <a:gd name="T0" fmla="*/ 52 w 279"/>
                <a:gd name="T1" fmla="*/ 43 h 187"/>
                <a:gd name="T2" fmla="*/ 54 w 279"/>
                <a:gd name="T3" fmla="*/ 1 h 187"/>
                <a:gd name="T4" fmla="*/ 82 w 279"/>
                <a:gd name="T5" fmla="*/ 40 h 187"/>
                <a:gd name="T6" fmla="*/ 93 w 279"/>
                <a:gd name="T7" fmla="*/ 19 h 187"/>
                <a:gd name="T8" fmla="*/ 103 w 279"/>
                <a:gd name="T9" fmla="*/ 60 h 187"/>
                <a:gd name="T10" fmla="*/ 157 w 279"/>
                <a:gd name="T11" fmla="*/ 80 h 187"/>
                <a:gd name="T12" fmla="*/ 197 w 279"/>
                <a:gd name="T13" fmla="*/ 44 h 187"/>
                <a:gd name="T14" fmla="*/ 279 w 279"/>
                <a:gd name="T15" fmla="*/ 61 h 187"/>
                <a:gd name="T16" fmla="*/ 279 w 279"/>
                <a:gd name="T17" fmla="*/ 61 h 187"/>
                <a:gd name="T18" fmla="*/ 211 w 279"/>
                <a:gd name="T19" fmla="*/ 152 h 187"/>
                <a:gd name="T20" fmla="*/ 37 w 279"/>
                <a:gd name="T21" fmla="*/ 103 h 187"/>
                <a:gd name="T22" fmla="*/ 8 w 279"/>
                <a:gd name="T23" fmla="*/ 40 h 187"/>
                <a:gd name="T24" fmla="*/ 33 w 279"/>
                <a:gd name="T25" fmla="*/ 55 h 187"/>
                <a:gd name="T26" fmla="*/ 26 w 279"/>
                <a:gd name="T27" fmla="*/ 12 h 187"/>
                <a:gd name="T28" fmla="*/ 52 w 279"/>
                <a:gd name="T29" fmla="*/ 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187">
                  <a:moveTo>
                    <a:pt x="52" y="43"/>
                  </a:moveTo>
                  <a:cubicBezTo>
                    <a:pt x="52" y="41"/>
                    <a:pt x="41" y="2"/>
                    <a:pt x="54" y="1"/>
                  </a:cubicBezTo>
                  <a:cubicBezTo>
                    <a:pt x="67" y="0"/>
                    <a:pt x="72" y="32"/>
                    <a:pt x="82" y="40"/>
                  </a:cubicBezTo>
                  <a:cubicBezTo>
                    <a:pt x="82" y="40"/>
                    <a:pt x="83" y="19"/>
                    <a:pt x="93" y="19"/>
                  </a:cubicBezTo>
                  <a:cubicBezTo>
                    <a:pt x="106" y="20"/>
                    <a:pt x="103" y="60"/>
                    <a:pt x="103" y="60"/>
                  </a:cubicBezTo>
                  <a:cubicBezTo>
                    <a:pt x="103" y="60"/>
                    <a:pt x="118" y="84"/>
                    <a:pt x="157" y="80"/>
                  </a:cubicBezTo>
                  <a:cubicBezTo>
                    <a:pt x="194" y="77"/>
                    <a:pt x="196" y="48"/>
                    <a:pt x="197" y="44"/>
                  </a:cubicBezTo>
                  <a:cubicBezTo>
                    <a:pt x="212" y="52"/>
                    <a:pt x="246" y="63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7" y="92"/>
                    <a:pt x="249" y="137"/>
                    <a:pt x="211" y="152"/>
                  </a:cubicBezTo>
                  <a:cubicBezTo>
                    <a:pt x="125" y="187"/>
                    <a:pt x="59" y="136"/>
                    <a:pt x="37" y="103"/>
                  </a:cubicBezTo>
                  <a:cubicBezTo>
                    <a:pt x="16" y="70"/>
                    <a:pt x="0" y="47"/>
                    <a:pt x="8" y="40"/>
                  </a:cubicBezTo>
                  <a:cubicBezTo>
                    <a:pt x="15" y="34"/>
                    <a:pt x="31" y="53"/>
                    <a:pt x="33" y="55"/>
                  </a:cubicBezTo>
                  <a:cubicBezTo>
                    <a:pt x="31" y="52"/>
                    <a:pt x="12" y="19"/>
                    <a:pt x="26" y="12"/>
                  </a:cubicBezTo>
                  <a:cubicBezTo>
                    <a:pt x="38" y="7"/>
                    <a:pt x="51" y="41"/>
                    <a:pt x="52" y="4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9" name="Freeform 481"/>
            <p:cNvSpPr/>
            <p:nvPr/>
          </p:nvSpPr>
          <p:spPr bwMode="auto">
            <a:xfrm>
              <a:off x="9012238" y="4735513"/>
              <a:ext cx="746125" cy="485775"/>
            </a:xfrm>
            <a:custGeom>
              <a:avLst/>
              <a:gdLst>
                <a:gd name="T0" fmla="*/ 266 w 266"/>
                <a:gd name="T1" fmla="*/ 78 h 173"/>
                <a:gd name="T2" fmla="*/ 196 w 266"/>
                <a:gd name="T3" fmla="*/ 47 h 173"/>
                <a:gd name="T4" fmla="*/ 157 w 266"/>
                <a:gd name="T5" fmla="*/ 80 h 173"/>
                <a:gd name="T6" fmla="*/ 103 w 266"/>
                <a:gd name="T7" fmla="*/ 60 h 173"/>
                <a:gd name="T8" fmla="*/ 93 w 266"/>
                <a:gd name="T9" fmla="*/ 19 h 173"/>
                <a:gd name="T10" fmla="*/ 82 w 266"/>
                <a:gd name="T11" fmla="*/ 40 h 173"/>
                <a:gd name="T12" fmla="*/ 54 w 266"/>
                <a:gd name="T13" fmla="*/ 1 h 173"/>
                <a:gd name="T14" fmla="*/ 52 w 266"/>
                <a:gd name="T15" fmla="*/ 43 h 173"/>
                <a:gd name="T16" fmla="*/ 26 w 266"/>
                <a:gd name="T17" fmla="*/ 12 h 173"/>
                <a:gd name="T18" fmla="*/ 33 w 266"/>
                <a:gd name="T19" fmla="*/ 55 h 173"/>
                <a:gd name="T20" fmla="*/ 8 w 266"/>
                <a:gd name="T21" fmla="*/ 40 h 173"/>
                <a:gd name="T22" fmla="*/ 37 w 266"/>
                <a:gd name="T23" fmla="*/ 103 h 173"/>
                <a:gd name="T24" fmla="*/ 79 w 266"/>
                <a:gd name="T25" fmla="*/ 143 h 173"/>
                <a:gd name="T26" fmla="*/ 95 w 266"/>
                <a:gd name="T27" fmla="*/ 147 h 173"/>
                <a:gd name="T28" fmla="*/ 266 w 266"/>
                <a:gd name="T29" fmla="*/ 7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6" h="173">
                  <a:moveTo>
                    <a:pt x="266" y="78"/>
                  </a:moveTo>
                  <a:cubicBezTo>
                    <a:pt x="240" y="73"/>
                    <a:pt x="217" y="64"/>
                    <a:pt x="196" y="47"/>
                  </a:cubicBezTo>
                  <a:cubicBezTo>
                    <a:pt x="195" y="56"/>
                    <a:pt x="189" y="78"/>
                    <a:pt x="157" y="80"/>
                  </a:cubicBezTo>
                  <a:cubicBezTo>
                    <a:pt x="118" y="84"/>
                    <a:pt x="103" y="60"/>
                    <a:pt x="103" y="60"/>
                  </a:cubicBezTo>
                  <a:cubicBezTo>
                    <a:pt x="103" y="60"/>
                    <a:pt x="106" y="20"/>
                    <a:pt x="93" y="19"/>
                  </a:cubicBezTo>
                  <a:cubicBezTo>
                    <a:pt x="83" y="19"/>
                    <a:pt x="82" y="40"/>
                    <a:pt x="82" y="40"/>
                  </a:cubicBezTo>
                  <a:cubicBezTo>
                    <a:pt x="72" y="32"/>
                    <a:pt x="67" y="0"/>
                    <a:pt x="54" y="1"/>
                  </a:cubicBezTo>
                  <a:cubicBezTo>
                    <a:pt x="41" y="2"/>
                    <a:pt x="52" y="41"/>
                    <a:pt x="52" y="43"/>
                  </a:cubicBezTo>
                  <a:cubicBezTo>
                    <a:pt x="51" y="41"/>
                    <a:pt x="38" y="7"/>
                    <a:pt x="26" y="12"/>
                  </a:cubicBezTo>
                  <a:cubicBezTo>
                    <a:pt x="12" y="19"/>
                    <a:pt x="31" y="52"/>
                    <a:pt x="33" y="55"/>
                  </a:cubicBezTo>
                  <a:cubicBezTo>
                    <a:pt x="31" y="53"/>
                    <a:pt x="15" y="34"/>
                    <a:pt x="8" y="40"/>
                  </a:cubicBezTo>
                  <a:cubicBezTo>
                    <a:pt x="0" y="47"/>
                    <a:pt x="16" y="70"/>
                    <a:pt x="37" y="103"/>
                  </a:cubicBezTo>
                  <a:cubicBezTo>
                    <a:pt x="46" y="115"/>
                    <a:pt x="60" y="131"/>
                    <a:pt x="79" y="143"/>
                  </a:cubicBezTo>
                  <a:cubicBezTo>
                    <a:pt x="85" y="144"/>
                    <a:pt x="90" y="145"/>
                    <a:pt x="95" y="147"/>
                  </a:cubicBezTo>
                  <a:cubicBezTo>
                    <a:pt x="161" y="173"/>
                    <a:pt x="240" y="145"/>
                    <a:pt x="266" y="78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0" name="Freeform 482"/>
            <p:cNvSpPr>
              <a:spLocks noEditPoints="1"/>
            </p:cNvSpPr>
            <p:nvPr/>
          </p:nvSpPr>
          <p:spPr bwMode="auto">
            <a:xfrm>
              <a:off x="9472613" y="4859338"/>
              <a:ext cx="322262" cy="336550"/>
            </a:xfrm>
            <a:custGeom>
              <a:avLst/>
              <a:gdLst>
                <a:gd name="T0" fmla="*/ 46 w 115"/>
                <a:gd name="T1" fmla="*/ 108 h 120"/>
                <a:gd name="T2" fmla="*/ 47 w 115"/>
                <a:gd name="T3" fmla="*/ 108 h 120"/>
                <a:gd name="T4" fmla="*/ 47 w 115"/>
                <a:gd name="T5" fmla="*/ 108 h 120"/>
                <a:gd name="T6" fmla="*/ 48 w 115"/>
                <a:gd name="T7" fmla="*/ 108 h 120"/>
                <a:gd name="T8" fmla="*/ 48 w 115"/>
                <a:gd name="T9" fmla="*/ 108 h 120"/>
                <a:gd name="T10" fmla="*/ 48 w 115"/>
                <a:gd name="T11" fmla="*/ 108 h 120"/>
                <a:gd name="T12" fmla="*/ 48 w 115"/>
                <a:gd name="T13" fmla="*/ 108 h 120"/>
                <a:gd name="T14" fmla="*/ 48 w 115"/>
                <a:gd name="T15" fmla="*/ 108 h 120"/>
                <a:gd name="T16" fmla="*/ 49 w 115"/>
                <a:gd name="T17" fmla="*/ 108 h 120"/>
                <a:gd name="T18" fmla="*/ 49 w 115"/>
                <a:gd name="T19" fmla="*/ 107 h 120"/>
                <a:gd name="T20" fmla="*/ 49 w 115"/>
                <a:gd name="T21" fmla="*/ 107 h 120"/>
                <a:gd name="T22" fmla="*/ 49 w 115"/>
                <a:gd name="T23" fmla="*/ 107 h 120"/>
                <a:gd name="T24" fmla="*/ 50 w 115"/>
                <a:gd name="T25" fmla="*/ 107 h 120"/>
                <a:gd name="T26" fmla="*/ 50 w 115"/>
                <a:gd name="T27" fmla="*/ 107 h 120"/>
                <a:gd name="T28" fmla="*/ 50 w 115"/>
                <a:gd name="T29" fmla="*/ 107 h 120"/>
                <a:gd name="T30" fmla="*/ 51 w 115"/>
                <a:gd name="T31" fmla="*/ 107 h 120"/>
                <a:gd name="T32" fmla="*/ 51 w 115"/>
                <a:gd name="T33" fmla="*/ 107 h 120"/>
                <a:gd name="T34" fmla="*/ 51 w 115"/>
                <a:gd name="T35" fmla="*/ 106 h 120"/>
                <a:gd name="T36" fmla="*/ 51 w 115"/>
                <a:gd name="T37" fmla="*/ 106 h 120"/>
                <a:gd name="T38" fmla="*/ 51 w 115"/>
                <a:gd name="T39" fmla="*/ 106 h 120"/>
                <a:gd name="T40" fmla="*/ 52 w 115"/>
                <a:gd name="T41" fmla="*/ 106 h 120"/>
                <a:gd name="T42" fmla="*/ 52 w 115"/>
                <a:gd name="T43" fmla="*/ 106 h 120"/>
                <a:gd name="T44" fmla="*/ 52 w 115"/>
                <a:gd name="T45" fmla="*/ 106 h 120"/>
                <a:gd name="T46" fmla="*/ 53 w 115"/>
                <a:gd name="T47" fmla="*/ 106 h 120"/>
                <a:gd name="T48" fmla="*/ 53 w 115"/>
                <a:gd name="T49" fmla="*/ 105 h 120"/>
                <a:gd name="T50" fmla="*/ 53 w 115"/>
                <a:gd name="T51" fmla="*/ 105 h 120"/>
                <a:gd name="T52" fmla="*/ 53 w 115"/>
                <a:gd name="T53" fmla="*/ 105 h 120"/>
                <a:gd name="T54" fmla="*/ 54 w 115"/>
                <a:gd name="T55" fmla="*/ 105 h 120"/>
                <a:gd name="T56" fmla="*/ 54 w 115"/>
                <a:gd name="T57" fmla="*/ 105 h 120"/>
                <a:gd name="T58" fmla="*/ 54 w 115"/>
                <a:gd name="T59" fmla="*/ 105 h 120"/>
                <a:gd name="T60" fmla="*/ 54 w 115"/>
                <a:gd name="T61" fmla="*/ 105 h 120"/>
                <a:gd name="T62" fmla="*/ 54 w 115"/>
                <a:gd name="T63" fmla="*/ 105 h 120"/>
                <a:gd name="T64" fmla="*/ 55 w 115"/>
                <a:gd name="T65" fmla="*/ 105 h 120"/>
                <a:gd name="T66" fmla="*/ 55 w 115"/>
                <a:gd name="T67" fmla="*/ 105 h 120"/>
                <a:gd name="T68" fmla="*/ 55 w 115"/>
                <a:gd name="T69" fmla="*/ 104 h 120"/>
                <a:gd name="T70" fmla="*/ 55 w 115"/>
                <a:gd name="T71" fmla="*/ 104 h 120"/>
                <a:gd name="T72" fmla="*/ 56 w 115"/>
                <a:gd name="T73" fmla="*/ 104 h 120"/>
                <a:gd name="T74" fmla="*/ 56 w 115"/>
                <a:gd name="T75" fmla="*/ 104 h 120"/>
                <a:gd name="T76" fmla="*/ 56 w 115"/>
                <a:gd name="T77" fmla="*/ 104 h 120"/>
                <a:gd name="T78" fmla="*/ 56 w 115"/>
                <a:gd name="T79" fmla="*/ 104 h 120"/>
                <a:gd name="T80" fmla="*/ 56 w 115"/>
                <a:gd name="T81" fmla="*/ 104 h 120"/>
                <a:gd name="T82" fmla="*/ 57 w 115"/>
                <a:gd name="T83" fmla="*/ 104 h 120"/>
                <a:gd name="T84" fmla="*/ 57 w 115"/>
                <a:gd name="T85" fmla="*/ 103 h 120"/>
                <a:gd name="T86" fmla="*/ 57 w 115"/>
                <a:gd name="T87" fmla="*/ 103 h 120"/>
                <a:gd name="T88" fmla="*/ 57 w 115"/>
                <a:gd name="T89" fmla="*/ 103 h 120"/>
                <a:gd name="T90" fmla="*/ 58 w 115"/>
                <a:gd name="T91" fmla="*/ 103 h 120"/>
                <a:gd name="T92" fmla="*/ 58 w 115"/>
                <a:gd name="T93" fmla="*/ 103 h 120"/>
                <a:gd name="T94" fmla="*/ 58 w 115"/>
                <a:gd name="T95" fmla="*/ 103 h 120"/>
                <a:gd name="T96" fmla="*/ 115 w 115"/>
                <a:gd name="T97" fmla="*/ 18 h 120"/>
                <a:gd name="T98" fmla="*/ 115 w 115"/>
                <a:gd name="T99" fmla="*/ 17 h 120"/>
                <a:gd name="T100" fmla="*/ 104 w 115"/>
                <a:gd name="T101" fmla="*/ 17 h 120"/>
                <a:gd name="T102" fmla="*/ 104 w 115"/>
                <a:gd name="T103" fmla="*/ 17 h 120"/>
                <a:gd name="T104" fmla="*/ 32 w 115"/>
                <a:gd name="T105" fmla="*/ 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5" h="120">
                  <a:moveTo>
                    <a:pt x="46" y="108"/>
                  </a:moveTo>
                  <a:cubicBezTo>
                    <a:pt x="30" y="115"/>
                    <a:pt x="15" y="118"/>
                    <a:pt x="0" y="120"/>
                  </a:cubicBezTo>
                  <a:cubicBezTo>
                    <a:pt x="15" y="118"/>
                    <a:pt x="30" y="115"/>
                    <a:pt x="46" y="108"/>
                  </a:cubicBezTo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47" y="108"/>
                    <a:pt x="47" y="108"/>
                    <a:pt x="47" y="108"/>
                  </a:cubicBezTo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47" y="108"/>
                    <a:pt x="47" y="108"/>
                    <a:pt x="47" y="108"/>
                  </a:cubicBezTo>
                  <a:moveTo>
                    <a:pt x="48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47" y="108"/>
                    <a:pt x="47" y="108"/>
                    <a:pt x="48" y="108"/>
                  </a:cubicBezTo>
                  <a:moveTo>
                    <a:pt x="48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moveTo>
                    <a:pt x="48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moveTo>
                    <a:pt x="48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moveTo>
                    <a:pt x="48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moveTo>
                    <a:pt x="49" y="108"/>
                  </a:moveTo>
                  <a:cubicBezTo>
                    <a:pt x="49" y="108"/>
                    <a:pt x="49" y="108"/>
                    <a:pt x="48" y="108"/>
                  </a:cubicBezTo>
                  <a:cubicBezTo>
                    <a:pt x="48" y="108"/>
                    <a:pt x="49" y="108"/>
                    <a:pt x="49" y="108"/>
                  </a:cubicBezTo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moveTo>
                    <a:pt x="50" y="107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moveTo>
                    <a:pt x="50" y="107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moveTo>
                    <a:pt x="50" y="107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moveTo>
                    <a:pt x="51" y="107"/>
                  </a:moveTo>
                  <a:cubicBezTo>
                    <a:pt x="51" y="107"/>
                    <a:pt x="50" y="107"/>
                    <a:pt x="50" y="107"/>
                  </a:cubicBezTo>
                  <a:cubicBezTo>
                    <a:pt x="50" y="107"/>
                    <a:pt x="51" y="107"/>
                    <a:pt x="51" y="107"/>
                  </a:cubicBezTo>
                  <a:moveTo>
                    <a:pt x="51" y="107"/>
                  </a:move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moveTo>
                    <a:pt x="51" y="106"/>
                  </a:moveTo>
                  <a:cubicBezTo>
                    <a:pt x="51" y="106"/>
                    <a:pt x="51" y="106"/>
                    <a:pt x="51" y="107"/>
                  </a:cubicBezTo>
                  <a:cubicBezTo>
                    <a:pt x="51" y="106"/>
                    <a:pt x="51" y="106"/>
                    <a:pt x="51" y="106"/>
                  </a:cubicBezTo>
                  <a:moveTo>
                    <a:pt x="51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moveTo>
                    <a:pt x="51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moveTo>
                    <a:pt x="52" y="106"/>
                  </a:moveTo>
                  <a:cubicBezTo>
                    <a:pt x="52" y="106"/>
                    <a:pt x="52" y="106"/>
                    <a:pt x="51" y="106"/>
                  </a:cubicBezTo>
                  <a:cubicBezTo>
                    <a:pt x="52" y="106"/>
                    <a:pt x="52" y="106"/>
                    <a:pt x="52" y="106"/>
                  </a:cubicBezTo>
                  <a:moveTo>
                    <a:pt x="52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moveTo>
                    <a:pt x="52" y="106"/>
                  </a:move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moveTo>
                    <a:pt x="53" y="106"/>
                  </a:moveTo>
                  <a:cubicBezTo>
                    <a:pt x="53" y="106"/>
                    <a:pt x="52" y="106"/>
                    <a:pt x="52" y="106"/>
                  </a:cubicBezTo>
                  <a:cubicBezTo>
                    <a:pt x="52" y="106"/>
                    <a:pt x="53" y="106"/>
                    <a:pt x="53" y="106"/>
                  </a:cubicBezTo>
                  <a:moveTo>
                    <a:pt x="53" y="105"/>
                  </a:moveTo>
                  <a:cubicBezTo>
                    <a:pt x="53" y="106"/>
                    <a:pt x="53" y="106"/>
                    <a:pt x="53" y="106"/>
                  </a:cubicBezTo>
                  <a:cubicBezTo>
                    <a:pt x="53" y="106"/>
                    <a:pt x="53" y="106"/>
                    <a:pt x="53" y="105"/>
                  </a:cubicBezTo>
                  <a:moveTo>
                    <a:pt x="53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moveTo>
                    <a:pt x="53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moveTo>
                    <a:pt x="54" y="105"/>
                  </a:moveTo>
                  <a:cubicBezTo>
                    <a:pt x="54" y="105"/>
                    <a:pt x="53" y="105"/>
                    <a:pt x="53" y="105"/>
                  </a:cubicBezTo>
                  <a:cubicBezTo>
                    <a:pt x="53" y="105"/>
                    <a:pt x="54" y="105"/>
                    <a:pt x="54" y="105"/>
                  </a:cubicBezTo>
                  <a:moveTo>
                    <a:pt x="54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moveTo>
                    <a:pt x="54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moveTo>
                    <a:pt x="54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moveTo>
                    <a:pt x="54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moveTo>
                    <a:pt x="55" y="105"/>
                  </a:moveTo>
                  <a:cubicBezTo>
                    <a:pt x="55" y="105"/>
                    <a:pt x="55" y="105"/>
                    <a:pt x="54" y="105"/>
                  </a:cubicBezTo>
                  <a:cubicBezTo>
                    <a:pt x="55" y="105"/>
                    <a:pt x="55" y="105"/>
                    <a:pt x="55" y="105"/>
                  </a:cubicBezTo>
                  <a:moveTo>
                    <a:pt x="55" y="105"/>
                  </a:move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5" y="104"/>
                    <a:pt x="55" y="104"/>
                  </a:cubicBezTo>
                  <a:moveTo>
                    <a:pt x="56" y="104"/>
                  </a:move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5" y="104"/>
                    <a:pt x="56" y="104"/>
                  </a:cubicBezTo>
                  <a:moveTo>
                    <a:pt x="56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moveTo>
                    <a:pt x="56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moveTo>
                    <a:pt x="56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moveTo>
                    <a:pt x="56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moveTo>
                    <a:pt x="57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57" y="104"/>
                    <a:pt x="57" y="104"/>
                    <a:pt x="57" y="104"/>
                  </a:cubicBezTo>
                  <a:moveTo>
                    <a:pt x="57" y="103"/>
                  </a:moveTo>
                  <a:cubicBezTo>
                    <a:pt x="57" y="103"/>
                    <a:pt x="57" y="104"/>
                    <a:pt x="57" y="104"/>
                  </a:cubicBezTo>
                  <a:cubicBezTo>
                    <a:pt x="57" y="104"/>
                    <a:pt x="57" y="103"/>
                    <a:pt x="57" y="103"/>
                  </a:cubicBezTo>
                  <a:moveTo>
                    <a:pt x="57" y="103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moveTo>
                    <a:pt x="57" y="103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moveTo>
                    <a:pt x="58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moveTo>
                    <a:pt x="58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moveTo>
                    <a:pt x="58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5" y="17"/>
                    <a:pt x="115" y="17"/>
                  </a:cubicBezTo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moveTo>
                    <a:pt x="115" y="17"/>
                  </a:moveTo>
                  <a:cubicBezTo>
                    <a:pt x="111" y="17"/>
                    <a:pt x="108" y="17"/>
                    <a:pt x="104" y="17"/>
                  </a:cubicBezTo>
                  <a:cubicBezTo>
                    <a:pt x="108" y="17"/>
                    <a:pt x="111" y="17"/>
                    <a:pt x="115" y="17"/>
                  </a:cubicBezTo>
                  <a:moveTo>
                    <a:pt x="33" y="0"/>
                  </a:moveTo>
                  <a:cubicBezTo>
                    <a:pt x="33" y="1"/>
                    <a:pt x="33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2"/>
                    <a:pt x="33" y="1"/>
                    <a:pt x="3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1" name="Freeform 483"/>
            <p:cNvSpPr>
              <a:spLocks noEditPoints="1"/>
            </p:cNvSpPr>
            <p:nvPr/>
          </p:nvSpPr>
          <p:spPr bwMode="auto">
            <a:xfrm>
              <a:off x="9564688" y="4859338"/>
              <a:ext cx="230187" cy="47625"/>
            </a:xfrm>
            <a:custGeom>
              <a:avLst/>
              <a:gdLst>
                <a:gd name="T0" fmla="*/ 1 w 82"/>
                <a:gd name="T1" fmla="*/ 1 h 17"/>
                <a:gd name="T2" fmla="*/ 71 w 82"/>
                <a:gd name="T3" fmla="*/ 17 h 17"/>
                <a:gd name="T4" fmla="*/ 71 w 82"/>
                <a:gd name="T5" fmla="*/ 17 h 17"/>
                <a:gd name="T6" fmla="*/ 71 w 82"/>
                <a:gd name="T7" fmla="*/ 17 h 17"/>
                <a:gd name="T8" fmla="*/ 82 w 82"/>
                <a:gd name="T9" fmla="*/ 17 h 17"/>
                <a:gd name="T10" fmla="*/ 82 w 82"/>
                <a:gd name="T11" fmla="*/ 17 h 17"/>
                <a:gd name="T12" fmla="*/ 82 w 82"/>
                <a:gd name="T13" fmla="*/ 17 h 17"/>
                <a:gd name="T14" fmla="*/ 74 w 82"/>
                <a:gd name="T15" fmla="*/ 17 h 17"/>
                <a:gd name="T16" fmla="*/ 71 w 82"/>
                <a:gd name="T17" fmla="*/ 17 h 17"/>
                <a:gd name="T18" fmla="*/ 1 w 82"/>
                <a:gd name="T19" fmla="*/ 1 h 17"/>
                <a:gd name="T20" fmla="*/ 0 w 82"/>
                <a:gd name="T21" fmla="*/ 0 h 17"/>
                <a:gd name="T22" fmla="*/ 0 w 82"/>
                <a:gd name="T23" fmla="*/ 0 h 17"/>
                <a:gd name="T24" fmla="*/ 0 w 82"/>
                <a:gd name="T25" fmla="*/ 0 h 17"/>
                <a:gd name="T26" fmla="*/ 0 w 82"/>
                <a:gd name="T27" fmla="*/ 0 h 17"/>
                <a:gd name="T28" fmla="*/ 0 w 82"/>
                <a:gd name="T29" fmla="*/ 0 h 17"/>
                <a:gd name="T30" fmla="*/ 0 w 82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7">
                  <a:moveTo>
                    <a:pt x="1" y="1"/>
                  </a:moveTo>
                  <a:cubicBezTo>
                    <a:pt x="15" y="8"/>
                    <a:pt x="43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5" y="17"/>
                    <a:pt x="78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79" y="17"/>
                    <a:pt x="76" y="17"/>
                    <a:pt x="74" y="17"/>
                  </a:cubicBezTo>
                  <a:cubicBezTo>
                    <a:pt x="73" y="17"/>
                    <a:pt x="72" y="17"/>
                    <a:pt x="71" y="17"/>
                  </a:cubicBezTo>
                  <a:cubicBezTo>
                    <a:pt x="43" y="17"/>
                    <a:pt x="15" y="8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CB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2" name="Freeform 484"/>
            <p:cNvSpPr/>
            <p:nvPr/>
          </p:nvSpPr>
          <p:spPr bwMode="auto">
            <a:xfrm>
              <a:off x="9234488" y="4859338"/>
              <a:ext cx="560387" cy="336550"/>
            </a:xfrm>
            <a:custGeom>
              <a:avLst/>
              <a:gdLst>
                <a:gd name="T0" fmla="*/ 118 w 200"/>
                <a:gd name="T1" fmla="*/ 0 h 120"/>
                <a:gd name="T2" fmla="*/ 187 w 200"/>
                <a:gd name="T3" fmla="*/ 34 h 120"/>
                <a:gd name="T4" fmla="*/ 66 w 200"/>
                <a:gd name="T5" fmla="*/ 112 h 120"/>
                <a:gd name="T6" fmla="*/ 66 w 200"/>
                <a:gd name="T7" fmla="*/ 112 h 120"/>
                <a:gd name="T8" fmla="*/ 16 w 200"/>
                <a:gd name="T9" fmla="*/ 103 h 120"/>
                <a:gd name="T10" fmla="*/ 85 w 200"/>
                <a:gd name="T11" fmla="*/ 120 h 120"/>
                <a:gd name="T12" fmla="*/ 132 w 200"/>
                <a:gd name="T13" fmla="*/ 108 h 120"/>
                <a:gd name="T14" fmla="*/ 132 w 200"/>
                <a:gd name="T15" fmla="*/ 108 h 120"/>
                <a:gd name="T16" fmla="*/ 133 w 200"/>
                <a:gd name="T17" fmla="*/ 108 h 120"/>
                <a:gd name="T18" fmla="*/ 133 w 200"/>
                <a:gd name="T19" fmla="*/ 108 h 120"/>
                <a:gd name="T20" fmla="*/ 133 w 200"/>
                <a:gd name="T21" fmla="*/ 108 h 120"/>
                <a:gd name="T22" fmla="*/ 134 w 200"/>
                <a:gd name="T23" fmla="*/ 108 h 120"/>
                <a:gd name="T24" fmla="*/ 134 w 200"/>
                <a:gd name="T25" fmla="*/ 107 h 120"/>
                <a:gd name="T26" fmla="*/ 134 w 200"/>
                <a:gd name="T27" fmla="*/ 107 h 120"/>
                <a:gd name="T28" fmla="*/ 135 w 200"/>
                <a:gd name="T29" fmla="*/ 107 h 120"/>
                <a:gd name="T30" fmla="*/ 135 w 200"/>
                <a:gd name="T31" fmla="*/ 107 h 120"/>
                <a:gd name="T32" fmla="*/ 136 w 200"/>
                <a:gd name="T33" fmla="*/ 107 h 120"/>
                <a:gd name="T34" fmla="*/ 136 w 200"/>
                <a:gd name="T35" fmla="*/ 106 h 120"/>
                <a:gd name="T36" fmla="*/ 136 w 200"/>
                <a:gd name="T37" fmla="*/ 106 h 120"/>
                <a:gd name="T38" fmla="*/ 137 w 200"/>
                <a:gd name="T39" fmla="*/ 106 h 120"/>
                <a:gd name="T40" fmla="*/ 137 w 200"/>
                <a:gd name="T41" fmla="*/ 106 h 120"/>
                <a:gd name="T42" fmla="*/ 138 w 200"/>
                <a:gd name="T43" fmla="*/ 106 h 120"/>
                <a:gd name="T44" fmla="*/ 138 w 200"/>
                <a:gd name="T45" fmla="*/ 105 h 120"/>
                <a:gd name="T46" fmla="*/ 138 w 200"/>
                <a:gd name="T47" fmla="*/ 105 h 120"/>
                <a:gd name="T48" fmla="*/ 139 w 200"/>
                <a:gd name="T49" fmla="*/ 105 h 120"/>
                <a:gd name="T50" fmla="*/ 139 w 200"/>
                <a:gd name="T51" fmla="*/ 105 h 120"/>
                <a:gd name="T52" fmla="*/ 139 w 200"/>
                <a:gd name="T53" fmla="*/ 105 h 120"/>
                <a:gd name="T54" fmla="*/ 140 w 200"/>
                <a:gd name="T55" fmla="*/ 105 h 120"/>
                <a:gd name="T56" fmla="*/ 140 w 200"/>
                <a:gd name="T57" fmla="*/ 104 h 120"/>
                <a:gd name="T58" fmla="*/ 140 w 200"/>
                <a:gd name="T59" fmla="*/ 104 h 120"/>
                <a:gd name="T60" fmla="*/ 141 w 200"/>
                <a:gd name="T61" fmla="*/ 104 h 120"/>
                <a:gd name="T62" fmla="*/ 141 w 200"/>
                <a:gd name="T63" fmla="*/ 104 h 120"/>
                <a:gd name="T64" fmla="*/ 141 w 200"/>
                <a:gd name="T65" fmla="*/ 104 h 120"/>
                <a:gd name="T66" fmla="*/ 142 w 200"/>
                <a:gd name="T67" fmla="*/ 104 h 120"/>
                <a:gd name="T68" fmla="*/ 142 w 200"/>
                <a:gd name="T69" fmla="*/ 103 h 120"/>
                <a:gd name="T70" fmla="*/ 142 w 200"/>
                <a:gd name="T71" fmla="*/ 103 h 120"/>
                <a:gd name="T72" fmla="*/ 143 w 200"/>
                <a:gd name="T73" fmla="*/ 103 h 120"/>
                <a:gd name="T74" fmla="*/ 143 w 200"/>
                <a:gd name="T75" fmla="*/ 103 h 120"/>
                <a:gd name="T76" fmla="*/ 200 w 200"/>
                <a:gd name="T77" fmla="*/ 18 h 120"/>
                <a:gd name="T78" fmla="*/ 200 w 200"/>
                <a:gd name="T79" fmla="*/ 17 h 120"/>
                <a:gd name="T80" fmla="*/ 189 w 200"/>
                <a:gd name="T81" fmla="*/ 17 h 120"/>
                <a:gd name="T82" fmla="*/ 189 w 200"/>
                <a:gd name="T83" fmla="*/ 17 h 120"/>
                <a:gd name="T84" fmla="*/ 118 w 200"/>
                <a:gd name="T8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120">
                  <a:moveTo>
                    <a:pt x="118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"/>
                    <a:pt x="118" y="2"/>
                    <a:pt x="117" y="3"/>
                  </a:cubicBezTo>
                  <a:cubicBezTo>
                    <a:pt x="138" y="20"/>
                    <a:pt x="161" y="29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68" y="84"/>
                    <a:pt x="118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49" y="112"/>
                    <a:pt x="32" y="109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1" y="101"/>
                    <a:pt x="6" y="100"/>
                    <a:pt x="0" y="99"/>
                  </a:cubicBezTo>
                  <a:cubicBezTo>
                    <a:pt x="20" y="111"/>
                    <a:pt x="45" y="120"/>
                    <a:pt x="74" y="120"/>
                  </a:cubicBezTo>
                  <a:cubicBezTo>
                    <a:pt x="78" y="120"/>
                    <a:pt x="81" y="120"/>
                    <a:pt x="85" y="120"/>
                  </a:cubicBezTo>
                  <a:cubicBezTo>
                    <a:pt x="100" y="118"/>
                    <a:pt x="115" y="115"/>
                    <a:pt x="131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2" y="108"/>
                    <a:pt x="132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4" y="108"/>
                    <a:pt x="134" y="108"/>
                    <a:pt x="134" y="108"/>
                  </a:cubicBezTo>
                  <a:cubicBezTo>
                    <a:pt x="134" y="108"/>
                    <a:pt x="134" y="108"/>
                    <a:pt x="134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5" y="107"/>
                    <a:pt x="136" y="107"/>
                    <a:pt x="136" y="107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7" y="106"/>
                    <a:pt x="137" y="106"/>
                  </a:cubicBezTo>
                  <a:cubicBezTo>
                    <a:pt x="137" y="106"/>
                    <a:pt x="138" y="106"/>
                    <a:pt x="138" y="106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6"/>
                    <a:pt x="138" y="106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39" y="105"/>
                    <a:pt x="139" y="105"/>
                    <a:pt x="139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4"/>
                    <a:pt x="140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1" y="104"/>
                    <a:pt x="141" y="104"/>
                    <a:pt x="142" y="104"/>
                  </a:cubicBezTo>
                  <a:cubicBezTo>
                    <a:pt x="142" y="104"/>
                    <a:pt x="142" y="104"/>
                    <a:pt x="142" y="104"/>
                  </a:cubicBezTo>
                  <a:cubicBezTo>
                    <a:pt x="142" y="104"/>
                    <a:pt x="142" y="104"/>
                    <a:pt x="142" y="104"/>
                  </a:cubicBezTo>
                  <a:cubicBezTo>
                    <a:pt x="142" y="104"/>
                    <a:pt x="142" y="103"/>
                    <a:pt x="142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2" y="103"/>
                    <a:pt x="142" y="103"/>
                    <a:pt x="143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68" y="88"/>
                    <a:pt x="188" y="60"/>
                    <a:pt x="196" y="36"/>
                  </a:cubicBezTo>
                  <a:cubicBezTo>
                    <a:pt x="198" y="29"/>
                    <a:pt x="199" y="23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196" y="17"/>
                    <a:pt x="193" y="17"/>
                    <a:pt x="189" y="17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61" y="17"/>
                    <a:pt x="133" y="8"/>
                    <a:pt x="119" y="1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3" name="Freeform 485"/>
            <p:cNvSpPr>
              <a:spLocks noEditPoints="1"/>
            </p:cNvSpPr>
            <p:nvPr/>
          </p:nvSpPr>
          <p:spPr bwMode="auto">
            <a:xfrm>
              <a:off x="9234488" y="4954588"/>
              <a:ext cx="523875" cy="219075"/>
            </a:xfrm>
            <a:custGeom>
              <a:avLst/>
              <a:gdLst>
                <a:gd name="T0" fmla="*/ 66 w 187"/>
                <a:gd name="T1" fmla="*/ 78 h 78"/>
                <a:gd name="T2" fmla="*/ 66 w 187"/>
                <a:gd name="T3" fmla="*/ 78 h 78"/>
                <a:gd name="T4" fmla="*/ 66 w 187"/>
                <a:gd name="T5" fmla="*/ 78 h 78"/>
                <a:gd name="T6" fmla="*/ 66 w 187"/>
                <a:gd name="T7" fmla="*/ 78 h 78"/>
                <a:gd name="T8" fmla="*/ 0 w 187"/>
                <a:gd name="T9" fmla="*/ 65 h 78"/>
                <a:gd name="T10" fmla="*/ 0 w 187"/>
                <a:gd name="T11" fmla="*/ 65 h 78"/>
                <a:gd name="T12" fmla="*/ 16 w 187"/>
                <a:gd name="T13" fmla="*/ 69 h 78"/>
                <a:gd name="T14" fmla="*/ 16 w 187"/>
                <a:gd name="T15" fmla="*/ 69 h 78"/>
                <a:gd name="T16" fmla="*/ 16 w 187"/>
                <a:gd name="T17" fmla="*/ 69 h 78"/>
                <a:gd name="T18" fmla="*/ 0 w 187"/>
                <a:gd name="T19" fmla="*/ 65 h 78"/>
                <a:gd name="T20" fmla="*/ 187 w 187"/>
                <a:gd name="T21" fmla="*/ 0 h 78"/>
                <a:gd name="T22" fmla="*/ 66 w 187"/>
                <a:gd name="T23" fmla="*/ 78 h 78"/>
                <a:gd name="T24" fmla="*/ 187 w 187"/>
                <a:gd name="T25" fmla="*/ 0 h 78"/>
                <a:gd name="T26" fmla="*/ 187 w 187"/>
                <a:gd name="T2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7" h="78">
                  <a:moveTo>
                    <a:pt x="66" y="78"/>
                  </a:move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6" y="78"/>
                    <a:pt x="66" y="78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6" y="66"/>
                    <a:pt x="11" y="67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1" y="67"/>
                    <a:pt x="6" y="66"/>
                    <a:pt x="0" y="65"/>
                  </a:cubicBezTo>
                  <a:moveTo>
                    <a:pt x="187" y="0"/>
                  </a:moveTo>
                  <a:cubicBezTo>
                    <a:pt x="168" y="50"/>
                    <a:pt x="118" y="78"/>
                    <a:pt x="66" y="78"/>
                  </a:cubicBezTo>
                  <a:cubicBezTo>
                    <a:pt x="118" y="78"/>
                    <a:pt x="168" y="5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4" name="Freeform 486"/>
            <p:cNvSpPr/>
            <p:nvPr/>
          </p:nvSpPr>
          <p:spPr bwMode="auto">
            <a:xfrm>
              <a:off x="8597900" y="5145088"/>
              <a:ext cx="1103312" cy="690563"/>
            </a:xfrm>
            <a:custGeom>
              <a:avLst/>
              <a:gdLst>
                <a:gd name="T0" fmla="*/ 159 w 394"/>
                <a:gd name="T1" fmla="*/ 175 h 246"/>
                <a:gd name="T2" fmla="*/ 155 w 394"/>
                <a:gd name="T3" fmla="*/ 235 h 246"/>
                <a:gd name="T4" fmla="*/ 155 w 394"/>
                <a:gd name="T5" fmla="*/ 237 h 246"/>
                <a:gd name="T6" fmla="*/ 68 w 394"/>
                <a:gd name="T7" fmla="*/ 223 h 246"/>
                <a:gd name="T8" fmla="*/ 0 w 394"/>
                <a:gd name="T9" fmla="*/ 193 h 246"/>
                <a:gd name="T10" fmla="*/ 13 w 394"/>
                <a:gd name="T11" fmla="*/ 75 h 246"/>
                <a:gd name="T12" fmla="*/ 76 w 394"/>
                <a:gd name="T13" fmla="*/ 1 h 246"/>
                <a:gd name="T14" fmla="*/ 76 w 394"/>
                <a:gd name="T15" fmla="*/ 0 h 246"/>
                <a:gd name="T16" fmla="*/ 268 w 394"/>
                <a:gd name="T17" fmla="*/ 47 h 246"/>
                <a:gd name="T18" fmla="*/ 268 w 394"/>
                <a:gd name="T19" fmla="*/ 47 h 246"/>
                <a:gd name="T20" fmla="*/ 369 w 394"/>
                <a:gd name="T21" fmla="*/ 136 h 246"/>
                <a:gd name="T22" fmla="*/ 369 w 394"/>
                <a:gd name="T23" fmla="*/ 136 h 246"/>
                <a:gd name="T24" fmla="*/ 394 w 394"/>
                <a:gd name="T25" fmla="*/ 235 h 246"/>
                <a:gd name="T26" fmla="*/ 302 w 394"/>
                <a:gd name="T27" fmla="*/ 246 h 246"/>
                <a:gd name="T28" fmla="*/ 239 w 394"/>
                <a:gd name="T29" fmla="*/ 239 h 246"/>
                <a:gd name="T30" fmla="*/ 240 w 394"/>
                <a:gd name="T31" fmla="*/ 237 h 246"/>
                <a:gd name="T32" fmla="*/ 238 w 394"/>
                <a:gd name="T33" fmla="*/ 181 h 246"/>
                <a:gd name="T34" fmla="*/ 159 w 394"/>
                <a:gd name="T35" fmla="*/ 17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246">
                  <a:moveTo>
                    <a:pt x="159" y="175"/>
                  </a:moveTo>
                  <a:cubicBezTo>
                    <a:pt x="154" y="204"/>
                    <a:pt x="155" y="235"/>
                    <a:pt x="155" y="235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35" y="237"/>
                    <a:pt x="102" y="235"/>
                    <a:pt x="68" y="223"/>
                  </a:cubicBezTo>
                  <a:cubicBezTo>
                    <a:pt x="34" y="212"/>
                    <a:pt x="12" y="199"/>
                    <a:pt x="0" y="193"/>
                  </a:cubicBezTo>
                  <a:cubicBezTo>
                    <a:pt x="3" y="150"/>
                    <a:pt x="8" y="111"/>
                    <a:pt x="13" y="75"/>
                  </a:cubicBezTo>
                  <a:cubicBezTo>
                    <a:pt x="18" y="74"/>
                    <a:pt x="71" y="62"/>
                    <a:pt x="76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117" y="21"/>
                    <a:pt x="185" y="48"/>
                    <a:pt x="268" y="47"/>
                  </a:cubicBezTo>
                  <a:cubicBezTo>
                    <a:pt x="268" y="47"/>
                    <a:pt x="268" y="47"/>
                    <a:pt x="268" y="47"/>
                  </a:cubicBezTo>
                  <a:cubicBezTo>
                    <a:pt x="268" y="47"/>
                    <a:pt x="270" y="135"/>
                    <a:pt x="369" y="136"/>
                  </a:cubicBezTo>
                  <a:cubicBezTo>
                    <a:pt x="369" y="136"/>
                    <a:pt x="369" y="136"/>
                    <a:pt x="369" y="136"/>
                  </a:cubicBezTo>
                  <a:cubicBezTo>
                    <a:pt x="375" y="176"/>
                    <a:pt x="383" y="216"/>
                    <a:pt x="394" y="235"/>
                  </a:cubicBezTo>
                  <a:cubicBezTo>
                    <a:pt x="378" y="239"/>
                    <a:pt x="341" y="245"/>
                    <a:pt x="302" y="246"/>
                  </a:cubicBezTo>
                  <a:cubicBezTo>
                    <a:pt x="272" y="246"/>
                    <a:pt x="252" y="242"/>
                    <a:pt x="239" y="239"/>
                  </a:cubicBezTo>
                  <a:cubicBezTo>
                    <a:pt x="240" y="237"/>
                    <a:pt x="240" y="237"/>
                    <a:pt x="240" y="237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09" y="185"/>
                    <a:pt x="181" y="181"/>
                    <a:pt x="159" y="175"/>
                  </a:cubicBezTo>
                  <a:close/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5" name="Freeform 487"/>
            <p:cNvSpPr/>
            <p:nvPr/>
          </p:nvSpPr>
          <p:spPr bwMode="auto">
            <a:xfrm>
              <a:off x="9348788" y="5243513"/>
              <a:ext cx="282575" cy="282575"/>
            </a:xfrm>
            <a:custGeom>
              <a:avLst/>
              <a:gdLst>
                <a:gd name="T0" fmla="*/ 101 w 101"/>
                <a:gd name="T1" fmla="*/ 101 h 101"/>
                <a:gd name="T2" fmla="*/ 101 w 101"/>
                <a:gd name="T3" fmla="*/ 101 h 101"/>
                <a:gd name="T4" fmla="*/ 0 w 101"/>
                <a:gd name="T5" fmla="*/ 12 h 101"/>
                <a:gd name="T6" fmla="*/ 0 w 101"/>
                <a:gd name="T7" fmla="*/ 12 h 101"/>
                <a:gd name="T8" fmla="*/ 91 w 101"/>
                <a:gd name="T9" fmla="*/ 0 h 101"/>
                <a:gd name="T10" fmla="*/ 92 w 101"/>
                <a:gd name="T11" fmla="*/ 0 h 101"/>
                <a:gd name="T12" fmla="*/ 101 w 101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1">
                  <a:moveTo>
                    <a:pt x="101" y="101"/>
                  </a:moveTo>
                  <a:cubicBezTo>
                    <a:pt x="101" y="101"/>
                    <a:pt x="101" y="101"/>
                    <a:pt x="101" y="101"/>
                  </a:cubicBezTo>
                  <a:cubicBezTo>
                    <a:pt x="2" y="100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8" y="12"/>
                    <a:pt x="59" y="8"/>
                    <a:pt x="9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25"/>
                    <a:pt x="97" y="63"/>
                    <a:pt x="101" y="101"/>
                  </a:cubicBezTo>
                  <a:close/>
                </a:path>
              </a:pathLst>
            </a:custGeom>
            <a:solidFill>
              <a:srgbClr val="669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6" name="Freeform 488"/>
            <p:cNvSpPr/>
            <p:nvPr/>
          </p:nvSpPr>
          <p:spPr bwMode="auto">
            <a:xfrm>
              <a:off x="9399588" y="6365875"/>
              <a:ext cx="231775" cy="77788"/>
            </a:xfrm>
            <a:custGeom>
              <a:avLst/>
              <a:gdLst>
                <a:gd name="T0" fmla="*/ 83 w 83"/>
                <a:gd name="T1" fmla="*/ 16 h 28"/>
                <a:gd name="T2" fmla="*/ 83 w 83"/>
                <a:gd name="T3" fmla="*/ 16 h 28"/>
                <a:gd name="T4" fmla="*/ 3 w 83"/>
                <a:gd name="T5" fmla="*/ 12 h 28"/>
                <a:gd name="T6" fmla="*/ 0 w 83"/>
                <a:gd name="T7" fmla="*/ 1 h 28"/>
                <a:gd name="T8" fmla="*/ 1 w 83"/>
                <a:gd name="T9" fmla="*/ 0 h 28"/>
                <a:gd name="T10" fmla="*/ 82 w 83"/>
                <a:gd name="T11" fmla="*/ 6 h 28"/>
                <a:gd name="T12" fmla="*/ 83 w 83"/>
                <a:gd name="T1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8">
                  <a:moveTo>
                    <a:pt x="83" y="16"/>
                  </a:moveTo>
                  <a:cubicBezTo>
                    <a:pt x="83" y="16"/>
                    <a:pt x="83" y="16"/>
                    <a:pt x="83" y="16"/>
                  </a:cubicBezTo>
                  <a:cubicBezTo>
                    <a:pt x="46" y="28"/>
                    <a:pt x="3" y="12"/>
                    <a:pt x="3" y="12"/>
                  </a:cubicBezTo>
                  <a:cubicBezTo>
                    <a:pt x="2" y="9"/>
                    <a:pt x="1" y="5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6" y="21"/>
                    <a:pt x="82" y="6"/>
                  </a:cubicBezTo>
                  <a:cubicBezTo>
                    <a:pt x="83" y="9"/>
                    <a:pt x="83" y="13"/>
                    <a:pt x="8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7" name="Freeform 489"/>
            <p:cNvSpPr/>
            <p:nvPr/>
          </p:nvSpPr>
          <p:spPr bwMode="auto">
            <a:xfrm>
              <a:off x="8688388" y="4595813"/>
              <a:ext cx="917575" cy="684213"/>
            </a:xfrm>
            <a:custGeom>
              <a:avLst/>
              <a:gdLst>
                <a:gd name="T0" fmla="*/ 328 w 328"/>
                <a:gd name="T1" fmla="*/ 231 h 244"/>
                <a:gd name="T2" fmla="*/ 327 w 328"/>
                <a:gd name="T3" fmla="*/ 231 h 244"/>
                <a:gd name="T4" fmla="*/ 236 w 328"/>
                <a:gd name="T5" fmla="*/ 243 h 244"/>
                <a:gd name="T6" fmla="*/ 44 w 328"/>
                <a:gd name="T7" fmla="*/ 196 h 244"/>
                <a:gd name="T8" fmla="*/ 1 w 328"/>
                <a:gd name="T9" fmla="*/ 169 h 244"/>
                <a:gd name="T10" fmla="*/ 0 w 328"/>
                <a:gd name="T11" fmla="*/ 169 h 244"/>
                <a:gd name="T12" fmla="*/ 53 w 328"/>
                <a:gd name="T13" fmla="*/ 1 h 244"/>
                <a:gd name="T14" fmla="*/ 53 w 328"/>
                <a:gd name="T15" fmla="*/ 2 h 244"/>
                <a:gd name="T16" fmla="*/ 105 w 328"/>
                <a:gd name="T17" fmla="*/ 31 h 244"/>
                <a:gd name="T18" fmla="*/ 123 w 328"/>
                <a:gd name="T19" fmla="*/ 0 h 244"/>
                <a:gd name="T20" fmla="*/ 124 w 328"/>
                <a:gd name="T21" fmla="*/ 1 h 244"/>
                <a:gd name="T22" fmla="*/ 244 w 328"/>
                <a:gd name="T23" fmla="*/ 40 h 244"/>
                <a:gd name="T24" fmla="*/ 243 w 328"/>
                <a:gd name="T25" fmla="*/ 60 h 244"/>
                <a:gd name="T26" fmla="*/ 307 w 328"/>
                <a:gd name="T27" fmla="*/ 73 h 244"/>
                <a:gd name="T28" fmla="*/ 307 w 328"/>
                <a:gd name="T29" fmla="*/ 73 h 244"/>
                <a:gd name="T30" fmla="*/ 305 w 328"/>
                <a:gd name="T31" fmla="*/ 88 h 244"/>
                <a:gd name="T32" fmla="*/ 313 w 328"/>
                <a:gd name="T33" fmla="*/ 94 h 244"/>
                <a:gd name="T34" fmla="*/ 273 w 328"/>
                <a:gd name="T35" fmla="*/ 130 h 244"/>
                <a:gd name="T36" fmla="*/ 219 w 328"/>
                <a:gd name="T37" fmla="*/ 110 h 244"/>
                <a:gd name="T38" fmla="*/ 209 w 328"/>
                <a:gd name="T39" fmla="*/ 69 h 244"/>
                <a:gd name="T40" fmla="*/ 198 w 328"/>
                <a:gd name="T41" fmla="*/ 90 h 244"/>
                <a:gd name="T42" fmla="*/ 170 w 328"/>
                <a:gd name="T43" fmla="*/ 51 h 244"/>
                <a:gd name="T44" fmla="*/ 168 w 328"/>
                <a:gd name="T45" fmla="*/ 93 h 244"/>
                <a:gd name="T46" fmla="*/ 142 w 328"/>
                <a:gd name="T47" fmla="*/ 62 h 244"/>
                <a:gd name="T48" fmla="*/ 149 w 328"/>
                <a:gd name="T49" fmla="*/ 105 h 244"/>
                <a:gd name="T50" fmla="*/ 124 w 328"/>
                <a:gd name="T51" fmla="*/ 90 h 244"/>
                <a:gd name="T52" fmla="*/ 153 w 328"/>
                <a:gd name="T53" fmla="*/ 153 h 244"/>
                <a:gd name="T54" fmla="*/ 327 w 328"/>
                <a:gd name="T55" fmla="*/ 202 h 244"/>
                <a:gd name="T56" fmla="*/ 328 w 328"/>
                <a:gd name="T57" fmla="*/ 23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8" h="244">
                  <a:moveTo>
                    <a:pt x="328" y="231"/>
                  </a:moveTo>
                  <a:cubicBezTo>
                    <a:pt x="327" y="231"/>
                    <a:pt x="327" y="231"/>
                    <a:pt x="327" y="231"/>
                  </a:cubicBezTo>
                  <a:cubicBezTo>
                    <a:pt x="295" y="239"/>
                    <a:pt x="264" y="243"/>
                    <a:pt x="236" y="243"/>
                  </a:cubicBezTo>
                  <a:cubicBezTo>
                    <a:pt x="153" y="244"/>
                    <a:pt x="85" y="217"/>
                    <a:pt x="44" y="196"/>
                  </a:cubicBezTo>
                  <a:cubicBezTo>
                    <a:pt x="17" y="182"/>
                    <a:pt x="1" y="169"/>
                    <a:pt x="1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16" y="97"/>
                    <a:pt x="35" y="42"/>
                    <a:pt x="53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0" y="18"/>
                    <a:pt x="94" y="33"/>
                    <a:pt x="105" y="31"/>
                  </a:cubicBezTo>
                  <a:cubicBezTo>
                    <a:pt x="114" y="30"/>
                    <a:pt x="117" y="18"/>
                    <a:pt x="123" y="0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4" y="1"/>
                    <a:pt x="173" y="56"/>
                    <a:pt x="244" y="40"/>
                  </a:cubicBezTo>
                  <a:cubicBezTo>
                    <a:pt x="243" y="49"/>
                    <a:pt x="242" y="56"/>
                    <a:pt x="243" y="60"/>
                  </a:cubicBezTo>
                  <a:cubicBezTo>
                    <a:pt x="245" y="79"/>
                    <a:pt x="301" y="82"/>
                    <a:pt x="307" y="73"/>
                  </a:cubicBezTo>
                  <a:cubicBezTo>
                    <a:pt x="307" y="73"/>
                    <a:pt x="307" y="73"/>
                    <a:pt x="307" y="73"/>
                  </a:cubicBezTo>
                  <a:cubicBezTo>
                    <a:pt x="307" y="73"/>
                    <a:pt x="305" y="82"/>
                    <a:pt x="305" y="88"/>
                  </a:cubicBezTo>
                  <a:cubicBezTo>
                    <a:pt x="305" y="89"/>
                    <a:pt x="308" y="91"/>
                    <a:pt x="313" y="94"/>
                  </a:cubicBezTo>
                  <a:cubicBezTo>
                    <a:pt x="312" y="98"/>
                    <a:pt x="310" y="127"/>
                    <a:pt x="273" y="130"/>
                  </a:cubicBezTo>
                  <a:cubicBezTo>
                    <a:pt x="234" y="134"/>
                    <a:pt x="219" y="110"/>
                    <a:pt x="219" y="110"/>
                  </a:cubicBezTo>
                  <a:cubicBezTo>
                    <a:pt x="219" y="110"/>
                    <a:pt x="222" y="70"/>
                    <a:pt x="209" y="69"/>
                  </a:cubicBezTo>
                  <a:cubicBezTo>
                    <a:pt x="199" y="69"/>
                    <a:pt x="198" y="90"/>
                    <a:pt x="198" y="90"/>
                  </a:cubicBezTo>
                  <a:cubicBezTo>
                    <a:pt x="188" y="82"/>
                    <a:pt x="183" y="50"/>
                    <a:pt x="170" y="51"/>
                  </a:cubicBezTo>
                  <a:cubicBezTo>
                    <a:pt x="157" y="52"/>
                    <a:pt x="168" y="91"/>
                    <a:pt x="168" y="93"/>
                  </a:cubicBezTo>
                  <a:cubicBezTo>
                    <a:pt x="167" y="91"/>
                    <a:pt x="154" y="57"/>
                    <a:pt x="142" y="62"/>
                  </a:cubicBezTo>
                  <a:cubicBezTo>
                    <a:pt x="128" y="69"/>
                    <a:pt x="147" y="102"/>
                    <a:pt x="149" y="105"/>
                  </a:cubicBezTo>
                  <a:cubicBezTo>
                    <a:pt x="147" y="103"/>
                    <a:pt x="131" y="84"/>
                    <a:pt x="124" y="90"/>
                  </a:cubicBezTo>
                  <a:cubicBezTo>
                    <a:pt x="116" y="97"/>
                    <a:pt x="132" y="120"/>
                    <a:pt x="153" y="153"/>
                  </a:cubicBezTo>
                  <a:cubicBezTo>
                    <a:pt x="175" y="186"/>
                    <a:pt x="241" y="237"/>
                    <a:pt x="327" y="202"/>
                  </a:cubicBezTo>
                  <a:cubicBezTo>
                    <a:pt x="327" y="202"/>
                    <a:pt x="327" y="213"/>
                    <a:pt x="328" y="231"/>
                  </a:cubicBezTo>
                  <a:close/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8" name="Freeform 490"/>
            <p:cNvSpPr/>
            <p:nvPr/>
          </p:nvSpPr>
          <p:spPr bwMode="auto">
            <a:xfrm>
              <a:off x="9337675" y="5964238"/>
              <a:ext cx="290512" cy="460375"/>
            </a:xfrm>
            <a:custGeom>
              <a:avLst/>
              <a:gdLst>
                <a:gd name="T0" fmla="*/ 89 w 104"/>
                <a:gd name="T1" fmla="*/ 0 h 164"/>
                <a:gd name="T2" fmla="*/ 104 w 104"/>
                <a:gd name="T3" fmla="*/ 149 h 164"/>
                <a:gd name="T4" fmla="*/ 23 w 104"/>
                <a:gd name="T5" fmla="*/ 143 h 164"/>
                <a:gd name="T6" fmla="*/ 22 w 104"/>
                <a:gd name="T7" fmla="*/ 144 h 164"/>
                <a:gd name="T8" fmla="*/ 0 w 104"/>
                <a:gd name="T9" fmla="*/ 1 h 164"/>
                <a:gd name="T10" fmla="*/ 65 w 104"/>
                <a:gd name="T11" fmla="*/ 3 h 164"/>
                <a:gd name="T12" fmla="*/ 89 w 104"/>
                <a:gd name="T13" fmla="*/ 0 h 164"/>
                <a:gd name="T14" fmla="*/ 89 w 104"/>
                <a:gd name="T1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64">
                  <a:moveTo>
                    <a:pt x="89" y="0"/>
                  </a:moveTo>
                  <a:cubicBezTo>
                    <a:pt x="95" y="72"/>
                    <a:pt x="102" y="119"/>
                    <a:pt x="104" y="149"/>
                  </a:cubicBezTo>
                  <a:cubicBezTo>
                    <a:pt x="68" y="164"/>
                    <a:pt x="23" y="143"/>
                    <a:pt x="23" y="143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2" y="101"/>
                    <a:pt x="1" y="8"/>
                    <a:pt x="0" y="1"/>
                  </a:cubicBezTo>
                  <a:cubicBezTo>
                    <a:pt x="17" y="3"/>
                    <a:pt x="40" y="5"/>
                    <a:pt x="65" y="3"/>
                  </a:cubicBezTo>
                  <a:cubicBezTo>
                    <a:pt x="74" y="2"/>
                    <a:pt x="82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9" name="Freeform 491"/>
            <p:cNvSpPr/>
            <p:nvPr/>
          </p:nvSpPr>
          <p:spPr bwMode="auto">
            <a:xfrm>
              <a:off x="9366250" y="4416425"/>
              <a:ext cx="254000" cy="409575"/>
            </a:xfrm>
            <a:custGeom>
              <a:avLst/>
              <a:gdLst>
                <a:gd name="T0" fmla="*/ 2 w 91"/>
                <a:gd name="T1" fmla="*/ 104 h 146"/>
                <a:gd name="T2" fmla="*/ 45 w 91"/>
                <a:gd name="T3" fmla="*/ 1 h 146"/>
                <a:gd name="T4" fmla="*/ 45 w 91"/>
                <a:gd name="T5" fmla="*/ 0 h 146"/>
                <a:gd name="T6" fmla="*/ 91 w 91"/>
                <a:gd name="T7" fmla="*/ 17 h 146"/>
                <a:gd name="T8" fmla="*/ 65 w 91"/>
                <a:gd name="T9" fmla="*/ 135 h 146"/>
                <a:gd name="T10" fmla="*/ 65 w 91"/>
                <a:gd name="T11" fmla="*/ 137 h 146"/>
                <a:gd name="T12" fmla="*/ 1 w 91"/>
                <a:gd name="T13" fmla="*/ 124 h 146"/>
                <a:gd name="T14" fmla="*/ 2 w 91"/>
                <a:gd name="T15" fmla="*/ 10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146">
                  <a:moveTo>
                    <a:pt x="2" y="104"/>
                  </a:moveTo>
                  <a:cubicBezTo>
                    <a:pt x="8" y="72"/>
                    <a:pt x="26" y="17"/>
                    <a:pt x="45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6" y="2"/>
                    <a:pt x="74" y="6"/>
                    <a:pt x="91" y="17"/>
                  </a:cubicBezTo>
                  <a:cubicBezTo>
                    <a:pt x="77" y="43"/>
                    <a:pt x="66" y="117"/>
                    <a:pt x="65" y="135"/>
                  </a:cubicBezTo>
                  <a:cubicBezTo>
                    <a:pt x="65" y="136"/>
                    <a:pt x="65" y="136"/>
                    <a:pt x="65" y="137"/>
                  </a:cubicBezTo>
                  <a:cubicBezTo>
                    <a:pt x="59" y="146"/>
                    <a:pt x="3" y="143"/>
                    <a:pt x="1" y="124"/>
                  </a:cubicBezTo>
                  <a:cubicBezTo>
                    <a:pt x="0" y="120"/>
                    <a:pt x="1" y="113"/>
                    <a:pt x="2" y="104"/>
                  </a:cubicBezTo>
                  <a:close/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0" name="Freeform 492"/>
            <p:cNvSpPr/>
            <p:nvPr/>
          </p:nvSpPr>
          <p:spPr bwMode="auto">
            <a:xfrm>
              <a:off x="9032875" y="4354513"/>
              <a:ext cx="458787" cy="398463"/>
            </a:xfrm>
            <a:custGeom>
              <a:avLst/>
              <a:gdLst>
                <a:gd name="T0" fmla="*/ 164 w 164"/>
                <a:gd name="T1" fmla="*/ 22 h 142"/>
                <a:gd name="T2" fmla="*/ 164 w 164"/>
                <a:gd name="T3" fmla="*/ 23 h 142"/>
                <a:gd name="T4" fmla="*/ 121 w 164"/>
                <a:gd name="T5" fmla="*/ 126 h 142"/>
                <a:gd name="T6" fmla="*/ 1 w 164"/>
                <a:gd name="T7" fmla="*/ 87 h 142"/>
                <a:gd name="T8" fmla="*/ 0 w 164"/>
                <a:gd name="T9" fmla="*/ 86 h 142"/>
                <a:gd name="T10" fmla="*/ 9 w 164"/>
                <a:gd name="T11" fmla="*/ 59 h 142"/>
                <a:gd name="T12" fmla="*/ 36 w 164"/>
                <a:gd name="T13" fmla="*/ 0 h 142"/>
                <a:gd name="T14" fmla="*/ 41 w 164"/>
                <a:gd name="T15" fmla="*/ 3 h 142"/>
                <a:gd name="T16" fmla="*/ 74 w 164"/>
                <a:gd name="T17" fmla="*/ 61 h 142"/>
                <a:gd name="T18" fmla="*/ 138 w 164"/>
                <a:gd name="T19" fmla="*/ 22 h 142"/>
                <a:gd name="T20" fmla="*/ 138 w 164"/>
                <a:gd name="T21" fmla="*/ 22 h 142"/>
                <a:gd name="T22" fmla="*/ 153 w 164"/>
                <a:gd name="T23" fmla="*/ 21 h 142"/>
                <a:gd name="T24" fmla="*/ 153 w 164"/>
                <a:gd name="T25" fmla="*/ 21 h 142"/>
                <a:gd name="T26" fmla="*/ 164 w 164"/>
                <a:gd name="T27" fmla="*/ 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42">
                  <a:moveTo>
                    <a:pt x="164" y="22"/>
                  </a:moveTo>
                  <a:cubicBezTo>
                    <a:pt x="164" y="23"/>
                    <a:pt x="164" y="23"/>
                    <a:pt x="164" y="23"/>
                  </a:cubicBezTo>
                  <a:cubicBezTo>
                    <a:pt x="145" y="39"/>
                    <a:pt x="127" y="94"/>
                    <a:pt x="121" y="126"/>
                  </a:cubicBezTo>
                  <a:cubicBezTo>
                    <a:pt x="50" y="142"/>
                    <a:pt x="1" y="87"/>
                    <a:pt x="1" y="8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78"/>
                    <a:pt x="5" y="69"/>
                    <a:pt x="9" y="59"/>
                  </a:cubicBezTo>
                  <a:cubicBezTo>
                    <a:pt x="22" y="23"/>
                    <a:pt x="36" y="0"/>
                    <a:pt x="36" y="0"/>
                  </a:cubicBezTo>
                  <a:cubicBezTo>
                    <a:pt x="37" y="1"/>
                    <a:pt x="39" y="2"/>
                    <a:pt x="41" y="3"/>
                  </a:cubicBezTo>
                  <a:cubicBezTo>
                    <a:pt x="41" y="3"/>
                    <a:pt x="33" y="51"/>
                    <a:pt x="74" y="61"/>
                  </a:cubicBezTo>
                  <a:cubicBezTo>
                    <a:pt x="115" y="71"/>
                    <a:pt x="138" y="22"/>
                    <a:pt x="138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43" y="22"/>
                    <a:pt x="148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7" y="21"/>
                    <a:pt x="164" y="22"/>
                  </a:cubicBezTo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1" name="Freeform 493"/>
            <p:cNvSpPr/>
            <p:nvPr/>
          </p:nvSpPr>
          <p:spPr bwMode="auto">
            <a:xfrm>
              <a:off x="9124950" y="4362450"/>
              <a:ext cx="293687" cy="190500"/>
            </a:xfrm>
            <a:custGeom>
              <a:avLst/>
              <a:gdLst>
                <a:gd name="T0" fmla="*/ 105 w 105"/>
                <a:gd name="T1" fmla="*/ 19 h 68"/>
                <a:gd name="T2" fmla="*/ 105 w 105"/>
                <a:gd name="T3" fmla="*/ 19 h 68"/>
                <a:gd name="T4" fmla="*/ 41 w 105"/>
                <a:gd name="T5" fmla="*/ 58 h 68"/>
                <a:gd name="T6" fmla="*/ 8 w 105"/>
                <a:gd name="T7" fmla="*/ 0 h 68"/>
                <a:gd name="T8" fmla="*/ 74 w 105"/>
                <a:gd name="T9" fmla="*/ 18 h 68"/>
                <a:gd name="T10" fmla="*/ 105 w 105"/>
                <a:gd name="T11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68">
                  <a:moveTo>
                    <a:pt x="105" y="19"/>
                  </a:move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82" y="68"/>
                    <a:pt x="41" y="58"/>
                  </a:cubicBezTo>
                  <a:cubicBezTo>
                    <a:pt x="0" y="48"/>
                    <a:pt x="8" y="0"/>
                    <a:pt x="8" y="0"/>
                  </a:cubicBezTo>
                  <a:cubicBezTo>
                    <a:pt x="28" y="9"/>
                    <a:pt x="50" y="16"/>
                    <a:pt x="74" y="18"/>
                  </a:cubicBezTo>
                  <a:cubicBezTo>
                    <a:pt x="85" y="19"/>
                    <a:pt x="95" y="19"/>
                    <a:pt x="105" y="19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2" name="Freeform 494"/>
            <p:cNvSpPr/>
            <p:nvPr/>
          </p:nvSpPr>
          <p:spPr bwMode="auto">
            <a:xfrm>
              <a:off x="9150350" y="4419600"/>
              <a:ext cx="265112" cy="131763"/>
            </a:xfrm>
            <a:custGeom>
              <a:avLst/>
              <a:gdLst>
                <a:gd name="T0" fmla="*/ 0 w 95"/>
                <a:gd name="T1" fmla="*/ 5 h 47"/>
                <a:gd name="T2" fmla="*/ 32 w 95"/>
                <a:gd name="T3" fmla="*/ 38 h 47"/>
                <a:gd name="T4" fmla="*/ 95 w 95"/>
                <a:gd name="T5" fmla="*/ 0 h 47"/>
                <a:gd name="T6" fmla="*/ 0 w 95"/>
                <a:gd name="T7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47">
                  <a:moveTo>
                    <a:pt x="0" y="5"/>
                  </a:moveTo>
                  <a:cubicBezTo>
                    <a:pt x="3" y="18"/>
                    <a:pt x="11" y="33"/>
                    <a:pt x="32" y="38"/>
                  </a:cubicBezTo>
                  <a:cubicBezTo>
                    <a:pt x="70" y="47"/>
                    <a:pt x="92" y="6"/>
                    <a:pt x="95" y="0"/>
                  </a:cubicBezTo>
                  <a:cubicBezTo>
                    <a:pt x="66" y="10"/>
                    <a:pt x="31" y="12"/>
                    <a:pt x="0" y="5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3" name="Freeform 495"/>
            <p:cNvSpPr/>
            <p:nvPr/>
          </p:nvSpPr>
          <p:spPr bwMode="auto">
            <a:xfrm>
              <a:off x="9396413" y="4416425"/>
              <a:ext cx="19050" cy="0"/>
            </a:xfrm>
            <a:custGeom>
              <a:avLst/>
              <a:gdLst>
                <a:gd name="T0" fmla="*/ 7 w 7"/>
                <a:gd name="T1" fmla="*/ 0 w 7"/>
                <a:gd name="T2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4" name="Freeform 496"/>
            <p:cNvSpPr>
              <a:spLocks noEditPoints="1"/>
            </p:cNvSpPr>
            <p:nvPr/>
          </p:nvSpPr>
          <p:spPr bwMode="auto">
            <a:xfrm>
              <a:off x="9147175" y="4362450"/>
              <a:ext cx="271462" cy="53975"/>
            </a:xfrm>
            <a:custGeom>
              <a:avLst/>
              <a:gdLst>
                <a:gd name="T0" fmla="*/ 171 w 171"/>
                <a:gd name="T1" fmla="*/ 34 h 34"/>
                <a:gd name="T2" fmla="*/ 171 w 171"/>
                <a:gd name="T3" fmla="*/ 34 h 34"/>
                <a:gd name="T4" fmla="*/ 171 w 171"/>
                <a:gd name="T5" fmla="*/ 34 h 34"/>
                <a:gd name="T6" fmla="*/ 171 w 171"/>
                <a:gd name="T7" fmla="*/ 34 h 34"/>
                <a:gd name="T8" fmla="*/ 171 w 171"/>
                <a:gd name="T9" fmla="*/ 34 h 34"/>
                <a:gd name="T10" fmla="*/ 0 w 171"/>
                <a:gd name="T11" fmla="*/ 0 h 34"/>
                <a:gd name="T12" fmla="*/ 0 w 171"/>
                <a:gd name="T13" fmla="*/ 0 h 34"/>
                <a:gd name="T14" fmla="*/ 0 w 171"/>
                <a:gd name="T15" fmla="*/ 0 h 34"/>
                <a:gd name="T16" fmla="*/ 0 w 171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34">
                  <a:moveTo>
                    <a:pt x="171" y="34"/>
                  </a:moveTo>
                  <a:lnTo>
                    <a:pt x="171" y="34"/>
                  </a:lnTo>
                  <a:lnTo>
                    <a:pt x="171" y="34"/>
                  </a:lnTo>
                  <a:lnTo>
                    <a:pt x="171" y="34"/>
                  </a:lnTo>
                  <a:lnTo>
                    <a:pt x="171" y="3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B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5" name="Freeform 497"/>
            <p:cNvSpPr>
              <a:spLocks noEditPoints="1"/>
            </p:cNvSpPr>
            <p:nvPr/>
          </p:nvSpPr>
          <p:spPr bwMode="auto">
            <a:xfrm>
              <a:off x="9147175" y="4362450"/>
              <a:ext cx="271462" cy="53975"/>
            </a:xfrm>
            <a:custGeom>
              <a:avLst/>
              <a:gdLst>
                <a:gd name="T0" fmla="*/ 171 w 171"/>
                <a:gd name="T1" fmla="*/ 34 h 34"/>
                <a:gd name="T2" fmla="*/ 171 w 171"/>
                <a:gd name="T3" fmla="*/ 34 h 34"/>
                <a:gd name="T4" fmla="*/ 171 w 171"/>
                <a:gd name="T5" fmla="*/ 34 h 34"/>
                <a:gd name="T6" fmla="*/ 171 w 171"/>
                <a:gd name="T7" fmla="*/ 34 h 34"/>
                <a:gd name="T8" fmla="*/ 171 w 171"/>
                <a:gd name="T9" fmla="*/ 34 h 34"/>
                <a:gd name="T10" fmla="*/ 0 w 171"/>
                <a:gd name="T11" fmla="*/ 0 h 34"/>
                <a:gd name="T12" fmla="*/ 0 w 171"/>
                <a:gd name="T13" fmla="*/ 0 h 34"/>
                <a:gd name="T14" fmla="*/ 0 w 171"/>
                <a:gd name="T15" fmla="*/ 0 h 34"/>
                <a:gd name="T16" fmla="*/ 0 w 171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34">
                  <a:moveTo>
                    <a:pt x="171" y="34"/>
                  </a:moveTo>
                  <a:lnTo>
                    <a:pt x="171" y="34"/>
                  </a:lnTo>
                  <a:lnTo>
                    <a:pt x="171" y="34"/>
                  </a:lnTo>
                  <a:lnTo>
                    <a:pt x="171" y="34"/>
                  </a:lnTo>
                  <a:lnTo>
                    <a:pt x="171" y="34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6" name="Freeform 498"/>
            <p:cNvSpPr/>
            <p:nvPr/>
          </p:nvSpPr>
          <p:spPr bwMode="auto">
            <a:xfrm>
              <a:off x="9140825" y="4362450"/>
              <a:ext cx="277812" cy="82550"/>
            </a:xfrm>
            <a:custGeom>
              <a:avLst/>
              <a:gdLst>
                <a:gd name="T0" fmla="*/ 2 w 99"/>
                <a:gd name="T1" fmla="*/ 0 h 29"/>
                <a:gd name="T2" fmla="*/ 2 w 99"/>
                <a:gd name="T3" fmla="*/ 0 h 29"/>
                <a:gd name="T4" fmla="*/ 2 w 99"/>
                <a:gd name="T5" fmla="*/ 0 h 29"/>
                <a:gd name="T6" fmla="*/ 3 w 99"/>
                <a:gd name="T7" fmla="*/ 25 h 29"/>
                <a:gd name="T8" fmla="*/ 41 w 99"/>
                <a:gd name="T9" fmla="*/ 29 h 29"/>
                <a:gd name="T10" fmla="*/ 41 w 99"/>
                <a:gd name="T11" fmla="*/ 29 h 29"/>
                <a:gd name="T12" fmla="*/ 41 w 99"/>
                <a:gd name="T13" fmla="*/ 29 h 29"/>
                <a:gd name="T14" fmla="*/ 98 w 99"/>
                <a:gd name="T15" fmla="*/ 20 h 29"/>
                <a:gd name="T16" fmla="*/ 98 w 99"/>
                <a:gd name="T17" fmla="*/ 20 h 29"/>
                <a:gd name="T18" fmla="*/ 98 w 99"/>
                <a:gd name="T19" fmla="*/ 20 h 29"/>
                <a:gd name="T20" fmla="*/ 98 w 99"/>
                <a:gd name="T21" fmla="*/ 20 h 29"/>
                <a:gd name="T22" fmla="*/ 99 w 99"/>
                <a:gd name="T23" fmla="*/ 19 h 29"/>
                <a:gd name="T24" fmla="*/ 99 w 99"/>
                <a:gd name="T25" fmla="*/ 19 h 29"/>
                <a:gd name="T26" fmla="*/ 99 w 99"/>
                <a:gd name="T27" fmla="*/ 19 h 29"/>
                <a:gd name="T28" fmla="*/ 98 w 99"/>
                <a:gd name="T29" fmla="*/ 19 h 29"/>
                <a:gd name="T30" fmla="*/ 98 w 99"/>
                <a:gd name="T31" fmla="*/ 19 h 29"/>
                <a:gd name="T32" fmla="*/ 91 w 99"/>
                <a:gd name="T33" fmla="*/ 19 h 29"/>
                <a:gd name="T34" fmla="*/ 91 w 99"/>
                <a:gd name="T35" fmla="*/ 19 h 29"/>
                <a:gd name="T36" fmla="*/ 91 w 99"/>
                <a:gd name="T37" fmla="*/ 19 h 29"/>
                <a:gd name="T38" fmla="*/ 91 w 99"/>
                <a:gd name="T39" fmla="*/ 19 h 29"/>
                <a:gd name="T40" fmla="*/ 91 w 99"/>
                <a:gd name="T41" fmla="*/ 19 h 29"/>
                <a:gd name="T42" fmla="*/ 91 w 99"/>
                <a:gd name="T43" fmla="*/ 19 h 29"/>
                <a:gd name="T44" fmla="*/ 91 w 99"/>
                <a:gd name="T45" fmla="*/ 19 h 29"/>
                <a:gd name="T46" fmla="*/ 91 w 99"/>
                <a:gd name="T47" fmla="*/ 19 h 29"/>
                <a:gd name="T48" fmla="*/ 68 w 99"/>
                <a:gd name="T49" fmla="*/ 18 h 29"/>
                <a:gd name="T50" fmla="*/ 68 w 99"/>
                <a:gd name="T51" fmla="*/ 18 h 29"/>
                <a:gd name="T52" fmla="*/ 2 w 99"/>
                <a:gd name="T5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9" h="2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2"/>
                    <a:pt x="3" y="25"/>
                  </a:cubicBezTo>
                  <a:cubicBezTo>
                    <a:pt x="15" y="28"/>
                    <a:pt x="28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61" y="29"/>
                    <a:pt x="80" y="26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9" y="20"/>
                    <a:pt x="99" y="19"/>
                    <a:pt x="99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6" y="19"/>
                    <a:pt x="93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4" y="19"/>
                    <a:pt x="76" y="19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44" y="16"/>
                    <a:pt x="22" y="9"/>
                    <a:pt x="2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7" name="Freeform 499"/>
            <p:cNvSpPr>
              <a:spLocks noEditPoints="1"/>
            </p:cNvSpPr>
            <p:nvPr/>
          </p:nvSpPr>
          <p:spPr bwMode="auto">
            <a:xfrm>
              <a:off x="9256713" y="4419600"/>
              <a:ext cx="158750" cy="25400"/>
            </a:xfrm>
            <a:custGeom>
              <a:avLst/>
              <a:gdLst>
                <a:gd name="T0" fmla="*/ 0 w 57"/>
                <a:gd name="T1" fmla="*/ 9 h 9"/>
                <a:gd name="T2" fmla="*/ 0 w 57"/>
                <a:gd name="T3" fmla="*/ 9 h 9"/>
                <a:gd name="T4" fmla="*/ 0 w 57"/>
                <a:gd name="T5" fmla="*/ 9 h 9"/>
                <a:gd name="T6" fmla="*/ 0 w 57"/>
                <a:gd name="T7" fmla="*/ 9 h 9"/>
                <a:gd name="T8" fmla="*/ 57 w 57"/>
                <a:gd name="T9" fmla="*/ 0 h 9"/>
                <a:gd name="T10" fmla="*/ 0 w 57"/>
                <a:gd name="T11" fmla="*/ 9 h 9"/>
                <a:gd name="T12" fmla="*/ 57 w 57"/>
                <a:gd name="T13" fmla="*/ 0 h 9"/>
                <a:gd name="T14" fmla="*/ 57 w 57"/>
                <a:gd name="T15" fmla="*/ 0 h 9"/>
                <a:gd name="T16" fmla="*/ 57 w 57"/>
                <a:gd name="T17" fmla="*/ 0 h 9"/>
                <a:gd name="T18" fmla="*/ 57 w 57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57" y="0"/>
                  </a:moveTo>
                  <a:cubicBezTo>
                    <a:pt x="39" y="6"/>
                    <a:pt x="20" y="9"/>
                    <a:pt x="0" y="9"/>
                  </a:cubicBezTo>
                  <a:cubicBezTo>
                    <a:pt x="20" y="9"/>
                    <a:pt x="39" y="6"/>
                    <a:pt x="57" y="0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8" name="Freeform 500"/>
            <p:cNvSpPr/>
            <p:nvPr/>
          </p:nvSpPr>
          <p:spPr bwMode="auto">
            <a:xfrm>
              <a:off x="8828088" y="4289425"/>
              <a:ext cx="304800" cy="398463"/>
            </a:xfrm>
            <a:custGeom>
              <a:avLst/>
              <a:gdLst>
                <a:gd name="T0" fmla="*/ 109 w 109"/>
                <a:gd name="T1" fmla="*/ 23 h 142"/>
                <a:gd name="T2" fmla="*/ 82 w 109"/>
                <a:gd name="T3" fmla="*/ 82 h 142"/>
                <a:gd name="T4" fmla="*/ 73 w 109"/>
                <a:gd name="T5" fmla="*/ 109 h 142"/>
                <a:gd name="T6" fmla="*/ 55 w 109"/>
                <a:gd name="T7" fmla="*/ 140 h 142"/>
                <a:gd name="T8" fmla="*/ 3 w 109"/>
                <a:gd name="T9" fmla="*/ 111 h 142"/>
                <a:gd name="T10" fmla="*/ 3 w 109"/>
                <a:gd name="T11" fmla="*/ 110 h 142"/>
                <a:gd name="T12" fmla="*/ 12 w 109"/>
                <a:gd name="T13" fmla="*/ 91 h 142"/>
                <a:gd name="T14" fmla="*/ 71 w 109"/>
                <a:gd name="T15" fmla="*/ 1 h 142"/>
                <a:gd name="T16" fmla="*/ 72 w 109"/>
                <a:gd name="T17" fmla="*/ 0 h 142"/>
                <a:gd name="T18" fmla="*/ 109 w 109"/>
                <a:gd name="T19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42">
                  <a:moveTo>
                    <a:pt x="109" y="23"/>
                  </a:moveTo>
                  <a:cubicBezTo>
                    <a:pt x="109" y="23"/>
                    <a:pt x="95" y="46"/>
                    <a:pt x="82" y="82"/>
                  </a:cubicBezTo>
                  <a:cubicBezTo>
                    <a:pt x="78" y="92"/>
                    <a:pt x="75" y="101"/>
                    <a:pt x="73" y="109"/>
                  </a:cubicBezTo>
                  <a:cubicBezTo>
                    <a:pt x="67" y="127"/>
                    <a:pt x="64" y="139"/>
                    <a:pt x="55" y="140"/>
                  </a:cubicBezTo>
                  <a:cubicBezTo>
                    <a:pt x="44" y="142"/>
                    <a:pt x="0" y="127"/>
                    <a:pt x="3" y="111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6" y="104"/>
                    <a:pt x="9" y="97"/>
                    <a:pt x="12" y="91"/>
                  </a:cubicBezTo>
                  <a:cubicBezTo>
                    <a:pt x="39" y="34"/>
                    <a:pt x="63" y="9"/>
                    <a:pt x="71" y="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83" y="9"/>
                    <a:pt x="95" y="17"/>
                    <a:pt x="109" y="23"/>
                  </a:cubicBezTo>
                </a:path>
              </a:pathLst>
            </a:custGeom>
            <a:solidFill>
              <a:srgbClr val="77A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9" name="Freeform 501"/>
            <p:cNvSpPr/>
            <p:nvPr/>
          </p:nvSpPr>
          <p:spPr bwMode="auto">
            <a:xfrm>
              <a:off x="8651875" y="4113213"/>
              <a:ext cx="377825" cy="431800"/>
            </a:xfrm>
            <a:custGeom>
              <a:avLst/>
              <a:gdLst>
                <a:gd name="T0" fmla="*/ 135 w 135"/>
                <a:gd name="T1" fmla="*/ 63 h 154"/>
                <a:gd name="T2" fmla="*/ 134 w 135"/>
                <a:gd name="T3" fmla="*/ 64 h 154"/>
                <a:gd name="T4" fmla="*/ 75 w 135"/>
                <a:gd name="T5" fmla="*/ 154 h 154"/>
                <a:gd name="T6" fmla="*/ 73 w 135"/>
                <a:gd name="T7" fmla="*/ 153 h 154"/>
                <a:gd name="T8" fmla="*/ 0 w 135"/>
                <a:gd name="T9" fmla="*/ 87 h 154"/>
                <a:gd name="T10" fmla="*/ 0 w 135"/>
                <a:gd name="T11" fmla="*/ 87 h 154"/>
                <a:gd name="T12" fmla="*/ 62 w 135"/>
                <a:gd name="T13" fmla="*/ 0 h 154"/>
                <a:gd name="T14" fmla="*/ 113 w 135"/>
                <a:gd name="T15" fmla="*/ 43 h 154"/>
                <a:gd name="T16" fmla="*/ 135 w 135"/>
                <a:gd name="T17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4">
                  <a:moveTo>
                    <a:pt x="135" y="63"/>
                  </a:moveTo>
                  <a:cubicBezTo>
                    <a:pt x="134" y="64"/>
                    <a:pt x="134" y="64"/>
                    <a:pt x="134" y="64"/>
                  </a:cubicBezTo>
                  <a:cubicBezTo>
                    <a:pt x="126" y="72"/>
                    <a:pt x="102" y="97"/>
                    <a:pt x="75" y="154"/>
                  </a:cubicBezTo>
                  <a:cubicBezTo>
                    <a:pt x="73" y="153"/>
                    <a:pt x="73" y="153"/>
                    <a:pt x="73" y="153"/>
                  </a:cubicBezTo>
                  <a:cubicBezTo>
                    <a:pt x="73" y="153"/>
                    <a:pt x="45" y="144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5"/>
                    <a:pt x="55" y="4"/>
                    <a:pt x="62" y="0"/>
                  </a:cubicBezTo>
                  <a:cubicBezTo>
                    <a:pt x="84" y="21"/>
                    <a:pt x="104" y="36"/>
                    <a:pt x="113" y="43"/>
                  </a:cubicBezTo>
                  <a:cubicBezTo>
                    <a:pt x="119" y="50"/>
                    <a:pt x="127" y="57"/>
                    <a:pt x="135" y="63"/>
                  </a:cubicBezTo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0" name="Freeform 502"/>
            <p:cNvSpPr/>
            <p:nvPr/>
          </p:nvSpPr>
          <p:spPr bwMode="auto">
            <a:xfrm>
              <a:off x="8710613" y="6289675"/>
              <a:ext cx="227012" cy="88900"/>
            </a:xfrm>
            <a:custGeom>
              <a:avLst/>
              <a:gdLst>
                <a:gd name="T0" fmla="*/ 81 w 81"/>
                <a:gd name="T1" fmla="*/ 14 h 32"/>
                <a:gd name="T2" fmla="*/ 81 w 81"/>
                <a:gd name="T3" fmla="*/ 24 h 32"/>
                <a:gd name="T4" fmla="*/ 81 w 81"/>
                <a:gd name="T5" fmla="*/ 24 h 32"/>
                <a:gd name="T6" fmla="*/ 2 w 81"/>
                <a:gd name="T7" fmla="*/ 12 h 32"/>
                <a:gd name="T8" fmla="*/ 0 w 81"/>
                <a:gd name="T9" fmla="*/ 0 h 32"/>
                <a:gd name="T10" fmla="*/ 1 w 81"/>
                <a:gd name="T11" fmla="*/ 0 h 32"/>
                <a:gd name="T12" fmla="*/ 81 w 81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32">
                  <a:moveTo>
                    <a:pt x="81" y="14"/>
                  </a:moveTo>
                  <a:cubicBezTo>
                    <a:pt x="81" y="17"/>
                    <a:pt x="81" y="21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43" y="32"/>
                    <a:pt x="2" y="12"/>
                    <a:pt x="2" y="12"/>
                  </a:cubicBezTo>
                  <a:cubicBezTo>
                    <a:pt x="1" y="8"/>
                    <a:pt x="0" y="4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3" y="24"/>
                    <a:pt x="81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1" name="Freeform 503"/>
            <p:cNvSpPr/>
            <p:nvPr/>
          </p:nvSpPr>
          <p:spPr bwMode="auto">
            <a:xfrm>
              <a:off x="8688388" y="5886450"/>
              <a:ext cx="249237" cy="469900"/>
            </a:xfrm>
            <a:custGeom>
              <a:avLst/>
              <a:gdLst>
                <a:gd name="T0" fmla="*/ 87 w 89"/>
                <a:gd name="T1" fmla="*/ 22 h 168"/>
                <a:gd name="T2" fmla="*/ 87 w 89"/>
                <a:gd name="T3" fmla="*/ 23 h 168"/>
                <a:gd name="T4" fmla="*/ 89 w 89"/>
                <a:gd name="T5" fmla="*/ 158 h 168"/>
                <a:gd name="T6" fmla="*/ 9 w 89"/>
                <a:gd name="T7" fmla="*/ 144 h 168"/>
                <a:gd name="T8" fmla="*/ 8 w 89"/>
                <a:gd name="T9" fmla="*/ 144 h 168"/>
                <a:gd name="T10" fmla="*/ 0 w 89"/>
                <a:gd name="T11" fmla="*/ 0 h 168"/>
                <a:gd name="T12" fmla="*/ 52 w 89"/>
                <a:gd name="T13" fmla="*/ 18 h 168"/>
                <a:gd name="T14" fmla="*/ 87 w 89"/>
                <a:gd name="T15" fmla="*/ 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168">
                  <a:moveTo>
                    <a:pt x="87" y="22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6" y="92"/>
                    <a:pt x="89" y="131"/>
                    <a:pt x="89" y="158"/>
                  </a:cubicBezTo>
                  <a:cubicBezTo>
                    <a:pt x="51" y="168"/>
                    <a:pt x="9" y="144"/>
                    <a:pt x="9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3" y="102"/>
                    <a:pt x="1" y="12"/>
                    <a:pt x="0" y="0"/>
                  </a:cubicBezTo>
                  <a:cubicBezTo>
                    <a:pt x="16" y="8"/>
                    <a:pt x="33" y="14"/>
                    <a:pt x="52" y="18"/>
                  </a:cubicBezTo>
                  <a:cubicBezTo>
                    <a:pt x="66" y="20"/>
                    <a:pt x="77" y="22"/>
                    <a:pt x="87" y="2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2" name="Freeform 504"/>
            <p:cNvSpPr>
              <a:spLocks noEditPoints="1"/>
            </p:cNvSpPr>
            <p:nvPr/>
          </p:nvSpPr>
          <p:spPr bwMode="auto">
            <a:xfrm>
              <a:off x="9337675" y="5964238"/>
              <a:ext cx="249237" cy="19050"/>
            </a:xfrm>
            <a:custGeom>
              <a:avLst/>
              <a:gdLst>
                <a:gd name="T0" fmla="*/ 40 w 89"/>
                <a:gd name="T1" fmla="*/ 4 h 7"/>
                <a:gd name="T2" fmla="*/ 40 w 89"/>
                <a:gd name="T3" fmla="*/ 4 h 7"/>
                <a:gd name="T4" fmla="*/ 40 w 89"/>
                <a:gd name="T5" fmla="*/ 4 h 7"/>
                <a:gd name="T6" fmla="*/ 40 w 89"/>
                <a:gd name="T7" fmla="*/ 4 h 7"/>
                <a:gd name="T8" fmla="*/ 63 w 89"/>
                <a:gd name="T9" fmla="*/ 3 h 7"/>
                <a:gd name="T10" fmla="*/ 40 w 89"/>
                <a:gd name="T11" fmla="*/ 4 h 7"/>
                <a:gd name="T12" fmla="*/ 63 w 89"/>
                <a:gd name="T13" fmla="*/ 3 h 7"/>
                <a:gd name="T14" fmla="*/ 63 w 89"/>
                <a:gd name="T15" fmla="*/ 3 h 7"/>
                <a:gd name="T16" fmla="*/ 63 w 89"/>
                <a:gd name="T17" fmla="*/ 3 h 7"/>
                <a:gd name="T18" fmla="*/ 63 w 89"/>
                <a:gd name="T19" fmla="*/ 3 h 7"/>
                <a:gd name="T20" fmla="*/ 0 w 89"/>
                <a:gd name="T21" fmla="*/ 1 h 7"/>
                <a:gd name="T22" fmla="*/ 1 w 89"/>
                <a:gd name="T23" fmla="*/ 1 h 7"/>
                <a:gd name="T24" fmla="*/ 0 w 89"/>
                <a:gd name="T25" fmla="*/ 1 h 7"/>
                <a:gd name="T26" fmla="*/ 0 w 89"/>
                <a:gd name="T27" fmla="*/ 1 h 7"/>
                <a:gd name="T28" fmla="*/ 0 w 89"/>
                <a:gd name="T29" fmla="*/ 1 h 7"/>
                <a:gd name="T30" fmla="*/ 0 w 89"/>
                <a:gd name="T31" fmla="*/ 1 h 7"/>
                <a:gd name="T32" fmla="*/ 0 w 89"/>
                <a:gd name="T33" fmla="*/ 1 h 7"/>
                <a:gd name="T34" fmla="*/ 0 w 89"/>
                <a:gd name="T35" fmla="*/ 1 h 7"/>
                <a:gd name="T36" fmla="*/ 0 w 89"/>
                <a:gd name="T37" fmla="*/ 1 h 7"/>
                <a:gd name="T38" fmla="*/ 0 w 89"/>
                <a:gd name="T39" fmla="*/ 1 h 7"/>
                <a:gd name="T40" fmla="*/ 89 w 89"/>
                <a:gd name="T41" fmla="*/ 1 h 7"/>
                <a:gd name="T42" fmla="*/ 89 w 89"/>
                <a:gd name="T43" fmla="*/ 7 h 7"/>
                <a:gd name="T44" fmla="*/ 89 w 89"/>
                <a:gd name="T45" fmla="*/ 7 h 7"/>
                <a:gd name="T46" fmla="*/ 89 w 89"/>
                <a:gd name="T47" fmla="*/ 1 h 7"/>
                <a:gd name="T48" fmla="*/ 89 w 89"/>
                <a:gd name="T49" fmla="*/ 0 h 7"/>
                <a:gd name="T50" fmla="*/ 65 w 89"/>
                <a:gd name="T51" fmla="*/ 3 h 7"/>
                <a:gd name="T52" fmla="*/ 63 w 89"/>
                <a:gd name="T53" fmla="*/ 3 h 7"/>
                <a:gd name="T54" fmla="*/ 65 w 89"/>
                <a:gd name="T55" fmla="*/ 3 h 7"/>
                <a:gd name="T56" fmla="*/ 89 w 89"/>
                <a:gd name="T57" fmla="*/ 0 h 7"/>
                <a:gd name="T58" fmla="*/ 89 w 89"/>
                <a:gd name="T59" fmla="*/ 0 h 7"/>
                <a:gd name="T60" fmla="*/ 89 w 89"/>
                <a:gd name="T61" fmla="*/ 0 h 7"/>
                <a:gd name="T62" fmla="*/ 89 w 89"/>
                <a:gd name="T63" fmla="*/ 0 h 7"/>
                <a:gd name="T64" fmla="*/ 89 w 89"/>
                <a:gd name="T6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7"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63" y="3"/>
                  </a:moveTo>
                  <a:cubicBezTo>
                    <a:pt x="55" y="3"/>
                    <a:pt x="48" y="4"/>
                    <a:pt x="40" y="4"/>
                  </a:cubicBezTo>
                  <a:cubicBezTo>
                    <a:pt x="48" y="4"/>
                    <a:pt x="55" y="3"/>
                    <a:pt x="63" y="3"/>
                  </a:cubicBezTo>
                  <a:moveTo>
                    <a:pt x="63" y="3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89" y="1"/>
                  </a:moveTo>
                  <a:cubicBezTo>
                    <a:pt x="89" y="3"/>
                    <a:pt x="89" y="5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5"/>
                    <a:pt x="89" y="3"/>
                    <a:pt x="89" y="1"/>
                  </a:cubicBezTo>
                  <a:moveTo>
                    <a:pt x="89" y="0"/>
                  </a:moveTo>
                  <a:cubicBezTo>
                    <a:pt x="82" y="1"/>
                    <a:pt x="74" y="2"/>
                    <a:pt x="65" y="3"/>
                  </a:cubicBezTo>
                  <a:cubicBezTo>
                    <a:pt x="64" y="3"/>
                    <a:pt x="64" y="3"/>
                    <a:pt x="63" y="3"/>
                  </a:cubicBezTo>
                  <a:cubicBezTo>
                    <a:pt x="64" y="3"/>
                    <a:pt x="64" y="3"/>
                    <a:pt x="65" y="3"/>
                  </a:cubicBezTo>
                  <a:cubicBezTo>
                    <a:pt x="74" y="2"/>
                    <a:pt x="82" y="1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3" name="Freeform 505"/>
            <p:cNvSpPr/>
            <p:nvPr/>
          </p:nvSpPr>
          <p:spPr bwMode="auto">
            <a:xfrm>
              <a:off x="9337675" y="5964238"/>
              <a:ext cx="249237" cy="50800"/>
            </a:xfrm>
            <a:custGeom>
              <a:avLst/>
              <a:gdLst>
                <a:gd name="T0" fmla="*/ 89 w 89"/>
                <a:gd name="T1" fmla="*/ 0 h 18"/>
                <a:gd name="T2" fmla="*/ 65 w 89"/>
                <a:gd name="T3" fmla="*/ 3 h 18"/>
                <a:gd name="T4" fmla="*/ 63 w 89"/>
                <a:gd name="T5" fmla="*/ 3 h 18"/>
                <a:gd name="T6" fmla="*/ 63 w 89"/>
                <a:gd name="T7" fmla="*/ 3 h 18"/>
                <a:gd name="T8" fmla="*/ 63 w 89"/>
                <a:gd name="T9" fmla="*/ 3 h 18"/>
                <a:gd name="T10" fmla="*/ 63 w 89"/>
                <a:gd name="T11" fmla="*/ 3 h 18"/>
                <a:gd name="T12" fmla="*/ 40 w 89"/>
                <a:gd name="T13" fmla="*/ 4 h 18"/>
                <a:gd name="T14" fmla="*/ 40 w 89"/>
                <a:gd name="T15" fmla="*/ 4 h 18"/>
                <a:gd name="T16" fmla="*/ 40 w 89"/>
                <a:gd name="T17" fmla="*/ 4 h 18"/>
                <a:gd name="T18" fmla="*/ 40 w 89"/>
                <a:gd name="T19" fmla="*/ 4 h 18"/>
                <a:gd name="T20" fmla="*/ 40 w 89"/>
                <a:gd name="T21" fmla="*/ 4 h 18"/>
                <a:gd name="T22" fmla="*/ 1 w 89"/>
                <a:gd name="T23" fmla="*/ 1 h 18"/>
                <a:gd name="T24" fmla="*/ 0 w 89"/>
                <a:gd name="T25" fmla="*/ 1 h 18"/>
                <a:gd name="T26" fmla="*/ 0 w 89"/>
                <a:gd name="T27" fmla="*/ 1 h 18"/>
                <a:gd name="T28" fmla="*/ 0 w 89"/>
                <a:gd name="T29" fmla="*/ 1 h 18"/>
                <a:gd name="T30" fmla="*/ 0 w 89"/>
                <a:gd name="T31" fmla="*/ 1 h 18"/>
                <a:gd name="T32" fmla="*/ 0 w 89"/>
                <a:gd name="T33" fmla="*/ 1 h 18"/>
                <a:gd name="T34" fmla="*/ 2 w 89"/>
                <a:gd name="T35" fmla="*/ 18 h 18"/>
                <a:gd name="T36" fmla="*/ 19 w 89"/>
                <a:gd name="T37" fmla="*/ 18 h 18"/>
                <a:gd name="T38" fmla="*/ 89 w 89"/>
                <a:gd name="T39" fmla="*/ 7 h 18"/>
                <a:gd name="T40" fmla="*/ 89 w 89"/>
                <a:gd name="T41" fmla="*/ 1 h 18"/>
                <a:gd name="T42" fmla="*/ 89 w 89"/>
                <a:gd name="T43" fmla="*/ 0 h 18"/>
                <a:gd name="T44" fmla="*/ 89 w 89"/>
                <a:gd name="T45" fmla="*/ 0 h 18"/>
                <a:gd name="T46" fmla="*/ 89 w 89"/>
                <a:gd name="T4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18">
                  <a:moveTo>
                    <a:pt x="89" y="0"/>
                  </a:moveTo>
                  <a:cubicBezTo>
                    <a:pt x="82" y="1"/>
                    <a:pt x="74" y="2"/>
                    <a:pt x="65" y="3"/>
                  </a:cubicBezTo>
                  <a:cubicBezTo>
                    <a:pt x="64" y="3"/>
                    <a:pt x="64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5" y="3"/>
                    <a:pt x="48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26" y="4"/>
                    <a:pt x="12" y="3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9"/>
                    <a:pt x="2" y="18"/>
                  </a:cubicBezTo>
                  <a:cubicBezTo>
                    <a:pt x="8" y="18"/>
                    <a:pt x="13" y="18"/>
                    <a:pt x="19" y="18"/>
                  </a:cubicBezTo>
                  <a:cubicBezTo>
                    <a:pt x="43" y="18"/>
                    <a:pt x="68" y="15"/>
                    <a:pt x="89" y="7"/>
                  </a:cubicBezTo>
                  <a:cubicBezTo>
                    <a:pt x="89" y="5"/>
                    <a:pt x="89" y="3"/>
                    <a:pt x="89" y="1"/>
                  </a:cubicBezTo>
                  <a:cubicBezTo>
                    <a:pt x="89" y="1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4" name="Freeform 506"/>
            <p:cNvSpPr/>
            <p:nvPr/>
          </p:nvSpPr>
          <p:spPr bwMode="auto">
            <a:xfrm>
              <a:off x="9342438" y="5983288"/>
              <a:ext cx="285750" cy="441325"/>
            </a:xfrm>
            <a:custGeom>
              <a:avLst/>
              <a:gdLst>
                <a:gd name="T0" fmla="*/ 0 w 102"/>
                <a:gd name="T1" fmla="*/ 11 h 157"/>
                <a:gd name="T2" fmla="*/ 20 w 102"/>
                <a:gd name="T3" fmla="*/ 137 h 157"/>
                <a:gd name="T4" fmla="*/ 21 w 102"/>
                <a:gd name="T5" fmla="*/ 136 h 157"/>
                <a:gd name="T6" fmla="*/ 102 w 102"/>
                <a:gd name="T7" fmla="*/ 142 h 157"/>
                <a:gd name="T8" fmla="*/ 87 w 102"/>
                <a:gd name="T9" fmla="*/ 0 h 157"/>
                <a:gd name="T10" fmla="*/ 0 w 102"/>
                <a:gd name="T11" fmla="*/ 1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57">
                  <a:moveTo>
                    <a:pt x="0" y="11"/>
                  </a:moveTo>
                  <a:cubicBezTo>
                    <a:pt x="4" y="41"/>
                    <a:pt x="13" y="104"/>
                    <a:pt x="20" y="137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1" y="136"/>
                    <a:pt x="66" y="157"/>
                    <a:pt x="102" y="142"/>
                  </a:cubicBezTo>
                  <a:cubicBezTo>
                    <a:pt x="100" y="113"/>
                    <a:pt x="93" y="67"/>
                    <a:pt x="87" y="0"/>
                  </a:cubicBezTo>
                  <a:cubicBezTo>
                    <a:pt x="61" y="10"/>
                    <a:pt x="29" y="12"/>
                    <a:pt x="0" y="11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5" name="Freeform 507"/>
            <p:cNvSpPr/>
            <p:nvPr/>
          </p:nvSpPr>
          <p:spPr bwMode="auto">
            <a:xfrm>
              <a:off x="8688388" y="5886450"/>
              <a:ext cx="249237" cy="469900"/>
            </a:xfrm>
            <a:custGeom>
              <a:avLst/>
              <a:gdLst>
                <a:gd name="T0" fmla="*/ 1 w 89"/>
                <a:gd name="T1" fmla="*/ 1 h 168"/>
                <a:gd name="T2" fmla="*/ 0 w 89"/>
                <a:gd name="T3" fmla="*/ 0 h 168"/>
                <a:gd name="T4" fmla="*/ 8 w 89"/>
                <a:gd name="T5" fmla="*/ 144 h 168"/>
                <a:gd name="T6" fmla="*/ 9 w 89"/>
                <a:gd name="T7" fmla="*/ 144 h 168"/>
                <a:gd name="T8" fmla="*/ 89 w 89"/>
                <a:gd name="T9" fmla="*/ 158 h 168"/>
                <a:gd name="T10" fmla="*/ 87 w 89"/>
                <a:gd name="T11" fmla="*/ 37 h 168"/>
                <a:gd name="T12" fmla="*/ 1 w 89"/>
                <a:gd name="T13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68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2"/>
                    <a:pt x="3" y="102"/>
                    <a:pt x="8" y="144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9" y="144"/>
                    <a:pt x="51" y="168"/>
                    <a:pt x="89" y="158"/>
                  </a:cubicBezTo>
                  <a:cubicBezTo>
                    <a:pt x="89" y="133"/>
                    <a:pt x="87" y="98"/>
                    <a:pt x="87" y="37"/>
                  </a:cubicBezTo>
                  <a:cubicBezTo>
                    <a:pt x="53" y="36"/>
                    <a:pt x="17" y="30"/>
                    <a:pt x="1" y="1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6" name="Freeform 508"/>
            <p:cNvSpPr>
              <a:spLocks noEditPoints="1"/>
            </p:cNvSpPr>
            <p:nvPr/>
          </p:nvSpPr>
          <p:spPr bwMode="auto">
            <a:xfrm>
              <a:off x="8689975" y="5888038"/>
              <a:ext cx="241300" cy="101600"/>
            </a:xfrm>
            <a:custGeom>
              <a:avLst/>
              <a:gdLst>
                <a:gd name="T0" fmla="*/ 86 w 86"/>
                <a:gd name="T1" fmla="*/ 22 h 36"/>
                <a:gd name="T2" fmla="*/ 86 w 86"/>
                <a:gd name="T3" fmla="*/ 36 h 36"/>
                <a:gd name="T4" fmla="*/ 86 w 86"/>
                <a:gd name="T5" fmla="*/ 36 h 36"/>
                <a:gd name="T6" fmla="*/ 86 w 86"/>
                <a:gd name="T7" fmla="*/ 22 h 36"/>
                <a:gd name="T8" fmla="*/ 33 w 86"/>
                <a:gd name="T9" fmla="*/ 12 h 36"/>
                <a:gd name="T10" fmla="*/ 33 w 86"/>
                <a:gd name="T11" fmla="*/ 12 h 36"/>
                <a:gd name="T12" fmla="*/ 33 w 86"/>
                <a:gd name="T13" fmla="*/ 12 h 36"/>
                <a:gd name="T14" fmla="*/ 33 w 86"/>
                <a:gd name="T15" fmla="*/ 12 h 36"/>
                <a:gd name="T16" fmla="*/ 33 w 86"/>
                <a:gd name="T17" fmla="*/ 12 h 36"/>
                <a:gd name="T18" fmla="*/ 33 w 86"/>
                <a:gd name="T19" fmla="*/ 12 h 36"/>
                <a:gd name="T20" fmla="*/ 0 w 86"/>
                <a:gd name="T21" fmla="*/ 0 h 36"/>
                <a:gd name="T22" fmla="*/ 0 w 86"/>
                <a:gd name="T23" fmla="*/ 0 h 36"/>
                <a:gd name="T24" fmla="*/ 33 w 86"/>
                <a:gd name="T25" fmla="*/ 12 h 36"/>
                <a:gd name="T26" fmla="*/ 0 w 8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36">
                  <a:moveTo>
                    <a:pt x="86" y="22"/>
                  </a:moveTo>
                  <a:cubicBezTo>
                    <a:pt x="86" y="27"/>
                    <a:pt x="86" y="31"/>
                    <a:pt x="86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1"/>
                    <a:pt x="86" y="27"/>
                    <a:pt x="86" y="22"/>
                  </a:cubicBezTo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moveTo>
                    <a:pt x="33" y="12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4"/>
                    <a:pt x="21" y="9"/>
                    <a:pt x="33" y="12"/>
                  </a:cubicBezTo>
                  <a:cubicBezTo>
                    <a:pt x="21" y="9"/>
                    <a:pt x="10" y="4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7" name="Freeform 509"/>
            <p:cNvSpPr/>
            <p:nvPr/>
          </p:nvSpPr>
          <p:spPr bwMode="auto">
            <a:xfrm>
              <a:off x="8689975" y="5888038"/>
              <a:ext cx="241300" cy="101600"/>
            </a:xfrm>
            <a:custGeom>
              <a:avLst/>
              <a:gdLst>
                <a:gd name="T0" fmla="*/ 0 w 86"/>
                <a:gd name="T1" fmla="*/ 0 h 36"/>
                <a:gd name="T2" fmla="*/ 86 w 86"/>
                <a:gd name="T3" fmla="*/ 36 h 36"/>
                <a:gd name="T4" fmla="*/ 86 w 86"/>
                <a:gd name="T5" fmla="*/ 22 h 36"/>
                <a:gd name="T6" fmla="*/ 86 w 86"/>
                <a:gd name="T7" fmla="*/ 22 h 36"/>
                <a:gd name="T8" fmla="*/ 86 w 86"/>
                <a:gd name="T9" fmla="*/ 21 h 36"/>
                <a:gd name="T10" fmla="*/ 51 w 86"/>
                <a:gd name="T11" fmla="*/ 17 h 36"/>
                <a:gd name="T12" fmla="*/ 51 w 86"/>
                <a:gd name="T13" fmla="*/ 17 h 36"/>
                <a:gd name="T14" fmla="*/ 33 w 86"/>
                <a:gd name="T15" fmla="*/ 12 h 36"/>
                <a:gd name="T16" fmla="*/ 33 w 86"/>
                <a:gd name="T17" fmla="*/ 12 h 36"/>
                <a:gd name="T18" fmla="*/ 33 w 86"/>
                <a:gd name="T19" fmla="*/ 12 h 36"/>
                <a:gd name="T20" fmla="*/ 33 w 86"/>
                <a:gd name="T21" fmla="*/ 12 h 36"/>
                <a:gd name="T22" fmla="*/ 33 w 86"/>
                <a:gd name="T23" fmla="*/ 12 h 36"/>
                <a:gd name="T24" fmla="*/ 0 w 8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36">
                  <a:moveTo>
                    <a:pt x="0" y="0"/>
                  </a:moveTo>
                  <a:cubicBezTo>
                    <a:pt x="16" y="29"/>
                    <a:pt x="52" y="35"/>
                    <a:pt x="86" y="36"/>
                  </a:cubicBezTo>
                  <a:cubicBezTo>
                    <a:pt x="86" y="31"/>
                    <a:pt x="86" y="27"/>
                    <a:pt x="86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76" y="21"/>
                    <a:pt x="65" y="19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5" y="15"/>
                    <a:pt x="39" y="14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21" y="9"/>
                    <a:pt x="10" y="4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8" name="Freeform 510"/>
            <p:cNvSpPr/>
            <p:nvPr/>
          </p:nvSpPr>
          <p:spPr bwMode="auto">
            <a:xfrm>
              <a:off x="8634413" y="5070475"/>
              <a:ext cx="176212" cy="285750"/>
            </a:xfrm>
            <a:custGeom>
              <a:avLst/>
              <a:gdLst>
                <a:gd name="T0" fmla="*/ 63 w 63"/>
                <a:gd name="T1" fmla="*/ 27 h 102"/>
                <a:gd name="T2" fmla="*/ 63 w 63"/>
                <a:gd name="T3" fmla="*/ 28 h 102"/>
                <a:gd name="T4" fmla="*/ 0 w 63"/>
                <a:gd name="T5" fmla="*/ 102 h 102"/>
                <a:gd name="T6" fmla="*/ 19 w 63"/>
                <a:gd name="T7" fmla="*/ 0 h 102"/>
                <a:gd name="T8" fmla="*/ 20 w 63"/>
                <a:gd name="T9" fmla="*/ 0 h 102"/>
                <a:gd name="T10" fmla="*/ 63 w 63"/>
                <a:gd name="T11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02">
                  <a:moveTo>
                    <a:pt x="63" y="27"/>
                  </a:moveTo>
                  <a:cubicBezTo>
                    <a:pt x="63" y="28"/>
                    <a:pt x="63" y="28"/>
                    <a:pt x="63" y="28"/>
                  </a:cubicBezTo>
                  <a:cubicBezTo>
                    <a:pt x="58" y="89"/>
                    <a:pt x="5" y="101"/>
                    <a:pt x="0" y="102"/>
                  </a:cubicBezTo>
                  <a:cubicBezTo>
                    <a:pt x="6" y="65"/>
                    <a:pt x="12" y="31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36" y="13"/>
                    <a:pt x="63" y="27"/>
                  </a:cubicBezTo>
                  <a:close/>
                </a:path>
              </a:pathLst>
            </a:custGeom>
            <a:solidFill>
              <a:srgbClr val="669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9" name="Freeform 511"/>
            <p:cNvSpPr/>
            <p:nvPr/>
          </p:nvSpPr>
          <p:spPr bwMode="auto">
            <a:xfrm>
              <a:off x="8239125" y="3395663"/>
              <a:ext cx="585787" cy="962025"/>
            </a:xfrm>
            <a:custGeom>
              <a:avLst/>
              <a:gdLst>
                <a:gd name="T0" fmla="*/ 81 w 209"/>
                <a:gd name="T1" fmla="*/ 33 h 343"/>
                <a:gd name="T2" fmla="*/ 114 w 209"/>
                <a:gd name="T3" fmla="*/ 61 h 343"/>
                <a:gd name="T4" fmla="*/ 94 w 209"/>
                <a:gd name="T5" fmla="*/ 106 h 343"/>
                <a:gd name="T6" fmla="*/ 209 w 209"/>
                <a:gd name="T7" fmla="*/ 256 h 343"/>
                <a:gd name="T8" fmla="*/ 147 w 209"/>
                <a:gd name="T9" fmla="*/ 343 h 343"/>
                <a:gd name="T10" fmla="*/ 147 w 209"/>
                <a:gd name="T11" fmla="*/ 343 h 343"/>
                <a:gd name="T12" fmla="*/ 133 w 209"/>
                <a:gd name="T13" fmla="*/ 326 h 343"/>
                <a:gd name="T14" fmla="*/ 7 w 209"/>
                <a:gd name="T15" fmla="*/ 90 h 343"/>
                <a:gd name="T16" fmla="*/ 17 w 209"/>
                <a:gd name="T17" fmla="*/ 47 h 343"/>
                <a:gd name="T18" fmla="*/ 38 w 209"/>
                <a:gd name="T19" fmla="*/ 24 h 343"/>
                <a:gd name="T20" fmla="*/ 81 w 209"/>
                <a:gd name="T21" fmla="*/ 32 h 343"/>
                <a:gd name="T22" fmla="*/ 81 w 209"/>
                <a:gd name="T23" fmla="*/ 3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343">
                  <a:moveTo>
                    <a:pt x="81" y="33"/>
                  </a:moveTo>
                  <a:cubicBezTo>
                    <a:pt x="94" y="32"/>
                    <a:pt x="111" y="45"/>
                    <a:pt x="114" y="61"/>
                  </a:cubicBezTo>
                  <a:cubicBezTo>
                    <a:pt x="119" y="86"/>
                    <a:pt x="94" y="106"/>
                    <a:pt x="94" y="106"/>
                  </a:cubicBezTo>
                  <a:cubicBezTo>
                    <a:pt x="121" y="167"/>
                    <a:pt x="170" y="220"/>
                    <a:pt x="209" y="256"/>
                  </a:cubicBezTo>
                  <a:cubicBezTo>
                    <a:pt x="202" y="260"/>
                    <a:pt x="147" y="291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2" y="338"/>
                    <a:pt x="138" y="332"/>
                    <a:pt x="133" y="326"/>
                  </a:cubicBezTo>
                  <a:cubicBezTo>
                    <a:pt x="81" y="256"/>
                    <a:pt x="14" y="117"/>
                    <a:pt x="7" y="90"/>
                  </a:cubicBezTo>
                  <a:cubicBezTo>
                    <a:pt x="0" y="62"/>
                    <a:pt x="17" y="47"/>
                    <a:pt x="17" y="47"/>
                  </a:cubicBezTo>
                  <a:cubicBezTo>
                    <a:pt x="19" y="32"/>
                    <a:pt x="38" y="24"/>
                    <a:pt x="38" y="24"/>
                  </a:cubicBezTo>
                  <a:cubicBezTo>
                    <a:pt x="60" y="0"/>
                    <a:pt x="81" y="32"/>
                    <a:pt x="81" y="32"/>
                  </a:cubicBezTo>
                  <a:cubicBezTo>
                    <a:pt x="81" y="33"/>
                    <a:pt x="81" y="33"/>
                    <a:pt x="81" y="33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0" name="Freeform 512"/>
            <p:cNvSpPr/>
            <p:nvPr/>
          </p:nvSpPr>
          <p:spPr bwMode="auto">
            <a:xfrm>
              <a:off x="8670925" y="4113213"/>
              <a:ext cx="358775" cy="354013"/>
            </a:xfrm>
            <a:custGeom>
              <a:avLst/>
              <a:gdLst>
                <a:gd name="T0" fmla="*/ 128 w 128"/>
                <a:gd name="T1" fmla="*/ 63 h 126"/>
                <a:gd name="T2" fmla="*/ 106 w 128"/>
                <a:gd name="T3" fmla="*/ 43 h 126"/>
                <a:gd name="T4" fmla="*/ 55 w 128"/>
                <a:gd name="T5" fmla="*/ 0 h 126"/>
                <a:gd name="T6" fmla="*/ 0 w 128"/>
                <a:gd name="T7" fmla="*/ 57 h 126"/>
                <a:gd name="T8" fmla="*/ 82 w 128"/>
                <a:gd name="T9" fmla="*/ 126 h 126"/>
                <a:gd name="T10" fmla="*/ 127 w 128"/>
                <a:gd name="T11" fmla="*/ 64 h 126"/>
                <a:gd name="T12" fmla="*/ 128 w 128"/>
                <a:gd name="T13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6">
                  <a:moveTo>
                    <a:pt x="128" y="63"/>
                  </a:moveTo>
                  <a:cubicBezTo>
                    <a:pt x="120" y="57"/>
                    <a:pt x="112" y="50"/>
                    <a:pt x="106" y="43"/>
                  </a:cubicBezTo>
                  <a:cubicBezTo>
                    <a:pt x="97" y="36"/>
                    <a:pt x="77" y="21"/>
                    <a:pt x="55" y="0"/>
                  </a:cubicBezTo>
                  <a:cubicBezTo>
                    <a:pt x="49" y="3"/>
                    <a:pt x="14" y="23"/>
                    <a:pt x="0" y="57"/>
                  </a:cubicBezTo>
                  <a:cubicBezTo>
                    <a:pt x="24" y="83"/>
                    <a:pt x="51" y="107"/>
                    <a:pt x="82" y="126"/>
                  </a:cubicBezTo>
                  <a:cubicBezTo>
                    <a:pt x="103" y="89"/>
                    <a:pt x="121" y="70"/>
                    <a:pt x="127" y="64"/>
                  </a:cubicBezTo>
                  <a:cubicBezTo>
                    <a:pt x="128" y="63"/>
                    <a:pt x="128" y="63"/>
                    <a:pt x="128" y="63"/>
                  </a:cubicBezTo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1" name="Freeform 513"/>
            <p:cNvSpPr>
              <a:spLocks noEditPoints="1"/>
            </p:cNvSpPr>
            <p:nvPr/>
          </p:nvSpPr>
          <p:spPr bwMode="auto">
            <a:xfrm>
              <a:off x="8510588" y="4152900"/>
              <a:ext cx="98425" cy="150813"/>
            </a:xfrm>
            <a:custGeom>
              <a:avLst/>
              <a:gdLst>
                <a:gd name="T0" fmla="*/ 0 w 35"/>
                <a:gd name="T1" fmla="*/ 1 h 54"/>
                <a:gd name="T2" fmla="*/ 35 w 35"/>
                <a:gd name="T3" fmla="*/ 54 h 54"/>
                <a:gd name="T4" fmla="*/ 0 w 35"/>
                <a:gd name="T5" fmla="*/ 1 h 54"/>
                <a:gd name="T6" fmla="*/ 0 w 35"/>
                <a:gd name="T7" fmla="*/ 1 h 54"/>
                <a:gd name="T8" fmla="*/ 0 w 35"/>
                <a:gd name="T9" fmla="*/ 1 h 54"/>
                <a:gd name="T10" fmla="*/ 0 w 35"/>
                <a:gd name="T11" fmla="*/ 1 h 54"/>
                <a:gd name="T12" fmla="*/ 0 w 35"/>
                <a:gd name="T13" fmla="*/ 0 h 54"/>
                <a:gd name="T14" fmla="*/ 0 w 35"/>
                <a:gd name="T15" fmla="*/ 0 h 54"/>
                <a:gd name="T16" fmla="*/ 0 w 35"/>
                <a:gd name="T17" fmla="*/ 0 h 54"/>
                <a:gd name="T18" fmla="*/ 0 w 35"/>
                <a:gd name="T19" fmla="*/ 0 h 54"/>
                <a:gd name="T20" fmla="*/ 0 w 35"/>
                <a:gd name="T21" fmla="*/ 0 h 54"/>
                <a:gd name="T22" fmla="*/ 0 w 35"/>
                <a:gd name="T2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54">
                  <a:moveTo>
                    <a:pt x="0" y="1"/>
                  </a:moveTo>
                  <a:cubicBezTo>
                    <a:pt x="12" y="20"/>
                    <a:pt x="24" y="38"/>
                    <a:pt x="35" y="54"/>
                  </a:cubicBezTo>
                  <a:cubicBezTo>
                    <a:pt x="24" y="39"/>
                    <a:pt x="12" y="20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2" name="Freeform 514"/>
            <p:cNvSpPr/>
            <p:nvPr/>
          </p:nvSpPr>
          <p:spPr bwMode="auto">
            <a:xfrm>
              <a:off x="8861425" y="4467225"/>
              <a:ext cx="39687" cy="77788"/>
            </a:xfrm>
            <a:custGeom>
              <a:avLst/>
              <a:gdLst>
                <a:gd name="T0" fmla="*/ 14 w 14"/>
                <a:gd name="T1" fmla="*/ 0 h 28"/>
                <a:gd name="T2" fmla="*/ 0 w 14"/>
                <a:gd name="T3" fmla="*/ 28 h 28"/>
                <a:gd name="T4" fmla="*/ 14 w 14"/>
                <a:gd name="T5" fmla="*/ 0 h 28"/>
                <a:gd name="T6" fmla="*/ 14 w 14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0"/>
                  </a:moveTo>
                  <a:cubicBezTo>
                    <a:pt x="9" y="9"/>
                    <a:pt x="5" y="18"/>
                    <a:pt x="0" y="28"/>
                  </a:cubicBezTo>
                  <a:cubicBezTo>
                    <a:pt x="5" y="18"/>
                    <a:pt x="9" y="9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709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3" name="Freeform 515"/>
            <p:cNvSpPr/>
            <p:nvPr/>
          </p:nvSpPr>
          <p:spPr bwMode="auto">
            <a:xfrm>
              <a:off x="8651875" y="4273550"/>
              <a:ext cx="249237" cy="271463"/>
            </a:xfrm>
            <a:custGeom>
              <a:avLst/>
              <a:gdLst>
                <a:gd name="T0" fmla="*/ 7 w 89"/>
                <a:gd name="T1" fmla="*/ 0 h 97"/>
                <a:gd name="T2" fmla="*/ 0 w 89"/>
                <a:gd name="T3" fmla="*/ 30 h 97"/>
                <a:gd name="T4" fmla="*/ 0 w 89"/>
                <a:gd name="T5" fmla="*/ 30 h 97"/>
                <a:gd name="T6" fmla="*/ 73 w 89"/>
                <a:gd name="T7" fmla="*/ 96 h 97"/>
                <a:gd name="T8" fmla="*/ 75 w 89"/>
                <a:gd name="T9" fmla="*/ 97 h 97"/>
                <a:gd name="T10" fmla="*/ 75 w 89"/>
                <a:gd name="T11" fmla="*/ 97 h 97"/>
                <a:gd name="T12" fmla="*/ 89 w 89"/>
                <a:gd name="T13" fmla="*/ 69 h 97"/>
                <a:gd name="T14" fmla="*/ 7 w 89"/>
                <a:gd name="T15" fmla="*/ 0 h 97"/>
                <a:gd name="T16" fmla="*/ 7 w 89"/>
                <a:gd name="T17" fmla="*/ 0 h 97"/>
                <a:gd name="T18" fmla="*/ 7 w 89"/>
                <a:gd name="T19" fmla="*/ 0 h 97"/>
                <a:gd name="T20" fmla="*/ 7 w 89"/>
                <a:gd name="T2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7">
                  <a:moveTo>
                    <a:pt x="7" y="0"/>
                  </a:moveTo>
                  <a:cubicBezTo>
                    <a:pt x="3" y="9"/>
                    <a:pt x="0" y="1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5" y="87"/>
                    <a:pt x="73" y="96"/>
                    <a:pt x="73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80" y="87"/>
                    <a:pt x="84" y="78"/>
                    <a:pt x="89" y="69"/>
                  </a:cubicBezTo>
                  <a:cubicBezTo>
                    <a:pt x="58" y="50"/>
                    <a:pt x="31" y="26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CB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4" name="Freeform 516"/>
            <p:cNvSpPr>
              <a:spLocks noEditPoints="1"/>
            </p:cNvSpPr>
            <p:nvPr/>
          </p:nvSpPr>
          <p:spPr bwMode="auto">
            <a:xfrm>
              <a:off x="8609013" y="4303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1 w 1"/>
                <a:gd name="T13" fmla="*/ 1 h 2"/>
                <a:gd name="T14" fmla="*/ 1 w 1"/>
                <a:gd name="T15" fmla="*/ 1 h 2"/>
                <a:gd name="T16" fmla="*/ 1 w 1"/>
                <a:gd name="T17" fmla="*/ 1 h 2"/>
                <a:gd name="T18" fmla="*/ 1 w 1"/>
                <a:gd name="T19" fmla="*/ 1 h 2"/>
                <a:gd name="T20" fmla="*/ 1 w 1"/>
                <a:gd name="T21" fmla="*/ 1 h 2"/>
                <a:gd name="T22" fmla="*/ 1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0 h 2"/>
                <a:gd name="T32" fmla="*/ 0 w 1"/>
                <a:gd name="T33" fmla="*/ 1 h 2"/>
                <a:gd name="T34" fmla="*/ 0 w 1"/>
                <a:gd name="T35" fmla="*/ 0 h 2"/>
                <a:gd name="T36" fmla="*/ 0 w 1"/>
                <a:gd name="T37" fmla="*/ 0 h 2"/>
                <a:gd name="T38" fmla="*/ 0 w 1"/>
                <a:gd name="T39" fmla="*/ 0 h 2"/>
                <a:gd name="T40" fmla="*/ 0 w 1"/>
                <a:gd name="T4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5" name="Freeform 517"/>
            <p:cNvSpPr/>
            <p:nvPr/>
          </p:nvSpPr>
          <p:spPr bwMode="auto">
            <a:xfrm>
              <a:off x="8315325" y="3779838"/>
              <a:ext cx="355600" cy="577850"/>
            </a:xfrm>
            <a:custGeom>
              <a:avLst/>
              <a:gdLst>
                <a:gd name="T0" fmla="*/ 0 w 127"/>
                <a:gd name="T1" fmla="*/ 0 h 206"/>
                <a:gd name="T2" fmla="*/ 0 w 127"/>
                <a:gd name="T3" fmla="*/ 1 h 206"/>
                <a:gd name="T4" fmla="*/ 70 w 127"/>
                <a:gd name="T5" fmla="*/ 133 h 206"/>
                <a:gd name="T6" fmla="*/ 70 w 127"/>
                <a:gd name="T7" fmla="*/ 133 h 206"/>
                <a:gd name="T8" fmla="*/ 70 w 127"/>
                <a:gd name="T9" fmla="*/ 133 h 206"/>
                <a:gd name="T10" fmla="*/ 70 w 127"/>
                <a:gd name="T11" fmla="*/ 133 h 206"/>
                <a:gd name="T12" fmla="*/ 70 w 127"/>
                <a:gd name="T13" fmla="*/ 134 h 206"/>
                <a:gd name="T14" fmla="*/ 70 w 127"/>
                <a:gd name="T15" fmla="*/ 134 h 206"/>
                <a:gd name="T16" fmla="*/ 70 w 127"/>
                <a:gd name="T17" fmla="*/ 134 h 206"/>
                <a:gd name="T18" fmla="*/ 105 w 127"/>
                <a:gd name="T19" fmla="*/ 187 h 206"/>
                <a:gd name="T20" fmla="*/ 105 w 127"/>
                <a:gd name="T21" fmla="*/ 187 h 206"/>
                <a:gd name="T22" fmla="*/ 105 w 127"/>
                <a:gd name="T23" fmla="*/ 187 h 206"/>
                <a:gd name="T24" fmla="*/ 105 w 127"/>
                <a:gd name="T25" fmla="*/ 187 h 206"/>
                <a:gd name="T26" fmla="*/ 105 w 127"/>
                <a:gd name="T27" fmla="*/ 188 h 206"/>
                <a:gd name="T28" fmla="*/ 105 w 127"/>
                <a:gd name="T29" fmla="*/ 188 h 206"/>
                <a:gd name="T30" fmla="*/ 105 w 127"/>
                <a:gd name="T31" fmla="*/ 188 h 206"/>
                <a:gd name="T32" fmla="*/ 106 w 127"/>
                <a:gd name="T33" fmla="*/ 188 h 206"/>
                <a:gd name="T34" fmla="*/ 106 w 127"/>
                <a:gd name="T35" fmla="*/ 188 h 206"/>
                <a:gd name="T36" fmla="*/ 106 w 127"/>
                <a:gd name="T37" fmla="*/ 188 h 206"/>
                <a:gd name="T38" fmla="*/ 106 w 127"/>
                <a:gd name="T39" fmla="*/ 188 h 206"/>
                <a:gd name="T40" fmla="*/ 106 w 127"/>
                <a:gd name="T41" fmla="*/ 189 h 206"/>
                <a:gd name="T42" fmla="*/ 106 w 127"/>
                <a:gd name="T43" fmla="*/ 189 h 206"/>
                <a:gd name="T44" fmla="*/ 106 w 127"/>
                <a:gd name="T45" fmla="*/ 189 h 206"/>
                <a:gd name="T46" fmla="*/ 106 w 127"/>
                <a:gd name="T47" fmla="*/ 189 h 206"/>
                <a:gd name="T48" fmla="*/ 106 w 127"/>
                <a:gd name="T49" fmla="*/ 189 h 206"/>
                <a:gd name="T50" fmla="*/ 120 w 127"/>
                <a:gd name="T51" fmla="*/ 206 h 206"/>
                <a:gd name="T52" fmla="*/ 120 w 127"/>
                <a:gd name="T53" fmla="*/ 206 h 206"/>
                <a:gd name="T54" fmla="*/ 120 w 127"/>
                <a:gd name="T55" fmla="*/ 206 h 206"/>
                <a:gd name="T56" fmla="*/ 127 w 127"/>
                <a:gd name="T57" fmla="*/ 176 h 206"/>
                <a:gd name="T58" fmla="*/ 0 w 127"/>
                <a:gd name="T5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06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7" y="38"/>
                    <a:pt x="43" y="89"/>
                    <a:pt x="70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0" y="133"/>
                    <a:pt x="70" y="133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82" y="153"/>
                    <a:pt x="94" y="172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5" y="187"/>
                    <a:pt x="105" y="188"/>
                  </a:cubicBezTo>
                  <a:cubicBezTo>
                    <a:pt x="105" y="188"/>
                    <a:pt x="105" y="188"/>
                    <a:pt x="105" y="188"/>
                  </a:cubicBezTo>
                  <a:cubicBezTo>
                    <a:pt x="105" y="188"/>
                    <a:pt x="105" y="188"/>
                    <a:pt x="105" y="188"/>
                  </a:cubicBezTo>
                  <a:cubicBezTo>
                    <a:pt x="106" y="188"/>
                    <a:pt x="106" y="188"/>
                    <a:pt x="106" y="188"/>
                  </a:cubicBezTo>
                  <a:cubicBezTo>
                    <a:pt x="106" y="188"/>
                    <a:pt x="106" y="188"/>
                    <a:pt x="106" y="188"/>
                  </a:cubicBezTo>
                  <a:cubicBezTo>
                    <a:pt x="106" y="188"/>
                    <a:pt x="106" y="188"/>
                    <a:pt x="106" y="188"/>
                  </a:cubicBezTo>
                  <a:cubicBezTo>
                    <a:pt x="106" y="188"/>
                    <a:pt x="106" y="188"/>
                    <a:pt x="106" y="188"/>
                  </a:cubicBezTo>
                  <a:cubicBezTo>
                    <a:pt x="106" y="188"/>
                    <a:pt x="106" y="189"/>
                    <a:pt x="106" y="189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11" y="195"/>
                    <a:pt x="115" y="201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195"/>
                    <a:pt x="123" y="185"/>
                    <a:pt x="127" y="176"/>
                  </a:cubicBezTo>
                  <a:cubicBezTo>
                    <a:pt x="78" y="123"/>
                    <a:pt x="39" y="58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6" name="Freeform 518"/>
            <p:cNvSpPr/>
            <p:nvPr/>
          </p:nvSpPr>
          <p:spPr bwMode="auto">
            <a:xfrm>
              <a:off x="8670925" y="4273550"/>
              <a:ext cx="230187" cy="193675"/>
            </a:xfrm>
            <a:custGeom>
              <a:avLst/>
              <a:gdLst>
                <a:gd name="T0" fmla="*/ 0 w 82"/>
                <a:gd name="T1" fmla="*/ 0 h 69"/>
                <a:gd name="T2" fmla="*/ 0 w 82"/>
                <a:gd name="T3" fmla="*/ 0 h 69"/>
                <a:gd name="T4" fmla="*/ 82 w 82"/>
                <a:gd name="T5" fmla="*/ 69 h 69"/>
                <a:gd name="T6" fmla="*/ 82 w 82"/>
                <a:gd name="T7" fmla="*/ 69 h 69"/>
                <a:gd name="T8" fmla="*/ 82 w 82"/>
                <a:gd name="T9" fmla="*/ 69 h 69"/>
                <a:gd name="T10" fmla="*/ 82 w 82"/>
                <a:gd name="T11" fmla="*/ 69 h 69"/>
                <a:gd name="T12" fmla="*/ 0 w 82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26"/>
                    <a:pt x="51" y="50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51" y="50"/>
                    <a:pt x="24" y="26"/>
                    <a:pt x="0" y="0"/>
                  </a:cubicBezTo>
                </a:path>
              </a:pathLst>
            </a:custGeom>
            <a:solidFill>
              <a:srgbClr val="ECB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7" name="Freeform 519"/>
            <p:cNvSpPr/>
            <p:nvPr/>
          </p:nvSpPr>
          <p:spPr bwMode="auto">
            <a:xfrm>
              <a:off x="8239125" y="3395663"/>
              <a:ext cx="585787" cy="877888"/>
            </a:xfrm>
            <a:custGeom>
              <a:avLst/>
              <a:gdLst>
                <a:gd name="T0" fmla="*/ 209 w 209"/>
                <a:gd name="T1" fmla="*/ 256 h 313"/>
                <a:gd name="T2" fmla="*/ 94 w 209"/>
                <a:gd name="T3" fmla="*/ 106 h 313"/>
                <a:gd name="T4" fmla="*/ 114 w 209"/>
                <a:gd name="T5" fmla="*/ 61 h 313"/>
                <a:gd name="T6" fmla="*/ 81 w 209"/>
                <a:gd name="T7" fmla="*/ 33 h 313"/>
                <a:gd name="T8" fmla="*/ 81 w 209"/>
                <a:gd name="T9" fmla="*/ 32 h 313"/>
                <a:gd name="T10" fmla="*/ 38 w 209"/>
                <a:gd name="T11" fmla="*/ 24 h 313"/>
                <a:gd name="T12" fmla="*/ 17 w 209"/>
                <a:gd name="T13" fmla="*/ 47 h 313"/>
                <a:gd name="T14" fmla="*/ 7 w 209"/>
                <a:gd name="T15" fmla="*/ 90 h 313"/>
                <a:gd name="T16" fmla="*/ 27 w 209"/>
                <a:gd name="T17" fmla="*/ 138 h 313"/>
                <a:gd name="T18" fmla="*/ 27 w 209"/>
                <a:gd name="T19" fmla="*/ 137 h 313"/>
                <a:gd name="T20" fmla="*/ 154 w 209"/>
                <a:gd name="T21" fmla="*/ 313 h 313"/>
                <a:gd name="T22" fmla="*/ 209 w 209"/>
                <a:gd name="T23" fmla="*/ 25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313">
                  <a:moveTo>
                    <a:pt x="209" y="256"/>
                  </a:moveTo>
                  <a:cubicBezTo>
                    <a:pt x="170" y="220"/>
                    <a:pt x="121" y="167"/>
                    <a:pt x="94" y="106"/>
                  </a:cubicBezTo>
                  <a:cubicBezTo>
                    <a:pt x="94" y="106"/>
                    <a:pt x="119" y="86"/>
                    <a:pt x="114" y="61"/>
                  </a:cubicBezTo>
                  <a:cubicBezTo>
                    <a:pt x="111" y="45"/>
                    <a:pt x="94" y="32"/>
                    <a:pt x="81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60" y="0"/>
                    <a:pt x="38" y="24"/>
                  </a:cubicBezTo>
                  <a:cubicBezTo>
                    <a:pt x="38" y="24"/>
                    <a:pt x="19" y="32"/>
                    <a:pt x="17" y="47"/>
                  </a:cubicBezTo>
                  <a:cubicBezTo>
                    <a:pt x="17" y="47"/>
                    <a:pt x="0" y="62"/>
                    <a:pt x="7" y="90"/>
                  </a:cubicBezTo>
                  <a:cubicBezTo>
                    <a:pt x="9" y="98"/>
                    <a:pt x="16" y="115"/>
                    <a:pt x="27" y="138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66" y="195"/>
                    <a:pt x="105" y="260"/>
                    <a:pt x="154" y="313"/>
                  </a:cubicBezTo>
                  <a:cubicBezTo>
                    <a:pt x="168" y="279"/>
                    <a:pt x="203" y="259"/>
                    <a:pt x="209" y="25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8" name="Freeform 520"/>
            <p:cNvSpPr/>
            <p:nvPr/>
          </p:nvSpPr>
          <p:spPr bwMode="auto">
            <a:xfrm>
              <a:off x="9205913" y="5781675"/>
              <a:ext cx="541337" cy="196850"/>
            </a:xfrm>
            <a:custGeom>
              <a:avLst/>
              <a:gdLst>
                <a:gd name="T0" fmla="*/ 47 w 193"/>
                <a:gd name="T1" fmla="*/ 66 h 70"/>
                <a:gd name="T2" fmla="*/ 11 w 193"/>
                <a:gd name="T3" fmla="*/ 55 h 70"/>
                <a:gd name="T4" fmla="*/ 5 w 193"/>
                <a:gd name="T5" fmla="*/ 6 h 70"/>
                <a:gd name="T6" fmla="*/ 22 w 193"/>
                <a:gd name="T7" fmla="*/ 8 h 70"/>
                <a:gd name="T8" fmla="*/ 85 w 193"/>
                <a:gd name="T9" fmla="*/ 16 h 70"/>
                <a:gd name="T10" fmla="*/ 177 w 193"/>
                <a:gd name="T11" fmla="*/ 4 h 70"/>
                <a:gd name="T12" fmla="*/ 184 w 193"/>
                <a:gd name="T13" fmla="*/ 2 h 70"/>
                <a:gd name="T14" fmla="*/ 192 w 193"/>
                <a:gd name="T15" fmla="*/ 43 h 70"/>
                <a:gd name="T16" fmla="*/ 136 w 193"/>
                <a:gd name="T17" fmla="*/ 65 h 70"/>
                <a:gd name="T18" fmla="*/ 112 w 193"/>
                <a:gd name="T19" fmla="*/ 68 h 70"/>
                <a:gd name="T20" fmla="*/ 47 w 193"/>
                <a:gd name="T21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70">
                  <a:moveTo>
                    <a:pt x="47" y="66"/>
                  </a:moveTo>
                  <a:cubicBezTo>
                    <a:pt x="27" y="63"/>
                    <a:pt x="14" y="58"/>
                    <a:pt x="11" y="55"/>
                  </a:cubicBezTo>
                  <a:cubicBezTo>
                    <a:pt x="6" y="49"/>
                    <a:pt x="0" y="14"/>
                    <a:pt x="5" y="6"/>
                  </a:cubicBezTo>
                  <a:cubicBezTo>
                    <a:pt x="7" y="4"/>
                    <a:pt x="12" y="6"/>
                    <a:pt x="22" y="8"/>
                  </a:cubicBezTo>
                  <a:cubicBezTo>
                    <a:pt x="35" y="12"/>
                    <a:pt x="55" y="16"/>
                    <a:pt x="85" y="16"/>
                  </a:cubicBezTo>
                  <a:cubicBezTo>
                    <a:pt x="124" y="15"/>
                    <a:pt x="161" y="8"/>
                    <a:pt x="177" y="4"/>
                  </a:cubicBezTo>
                  <a:cubicBezTo>
                    <a:pt x="181" y="4"/>
                    <a:pt x="184" y="3"/>
                    <a:pt x="184" y="2"/>
                  </a:cubicBezTo>
                  <a:cubicBezTo>
                    <a:pt x="189" y="0"/>
                    <a:pt x="193" y="34"/>
                    <a:pt x="192" y="43"/>
                  </a:cubicBezTo>
                  <a:cubicBezTo>
                    <a:pt x="191" y="51"/>
                    <a:pt x="173" y="59"/>
                    <a:pt x="136" y="65"/>
                  </a:cubicBezTo>
                  <a:cubicBezTo>
                    <a:pt x="129" y="66"/>
                    <a:pt x="121" y="67"/>
                    <a:pt x="112" y="68"/>
                  </a:cubicBezTo>
                  <a:cubicBezTo>
                    <a:pt x="87" y="70"/>
                    <a:pt x="64" y="68"/>
                    <a:pt x="47" y="66"/>
                  </a:cubicBezTo>
                  <a:close/>
                </a:path>
              </a:pathLst>
            </a:custGeom>
            <a:solidFill>
              <a:srgbClr val="669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9" name="Freeform 521"/>
            <p:cNvSpPr/>
            <p:nvPr/>
          </p:nvSpPr>
          <p:spPr bwMode="auto">
            <a:xfrm>
              <a:off x="8524875" y="5672138"/>
              <a:ext cx="574675" cy="280988"/>
            </a:xfrm>
            <a:custGeom>
              <a:avLst/>
              <a:gdLst>
                <a:gd name="T0" fmla="*/ 58 w 205"/>
                <a:gd name="T1" fmla="*/ 76 h 100"/>
                <a:gd name="T2" fmla="*/ 4 w 205"/>
                <a:gd name="T3" fmla="*/ 39 h 100"/>
                <a:gd name="T4" fmla="*/ 15 w 205"/>
                <a:gd name="T5" fmla="*/ 1 h 100"/>
                <a:gd name="T6" fmla="*/ 26 w 205"/>
                <a:gd name="T7" fmla="*/ 4 h 100"/>
                <a:gd name="T8" fmla="*/ 94 w 205"/>
                <a:gd name="T9" fmla="*/ 35 h 100"/>
                <a:gd name="T10" fmla="*/ 181 w 205"/>
                <a:gd name="T11" fmla="*/ 49 h 100"/>
                <a:gd name="T12" fmla="*/ 200 w 205"/>
                <a:gd name="T13" fmla="*/ 48 h 100"/>
                <a:gd name="T14" fmla="*/ 196 w 205"/>
                <a:gd name="T15" fmla="*/ 88 h 100"/>
                <a:gd name="T16" fmla="*/ 145 w 205"/>
                <a:gd name="T17" fmla="*/ 98 h 100"/>
                <a:gd name="T18" fmla="*/ 110 w 205"/>
                <a:gd name="T19" fmla="*/ 94 h 100"/>
                <a:gd name="T20" fmla="*/ 58 w 205"/>
                <a:gd name="T21" fmla="*/ 7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00">
                  <a:moveTo>
                    <a:pt x="58" y="76"/>
                  </a:moveTo>
                  <a:cubicBezTo>
                    <a:pt x="28" y="61"/>
                    <a:pt x="6" y="43"/>
                    <a:pt x="4" y="39"/>
                  </a:cubicBezTo>
                  <a:cubicBezTo>
                    <a:pt x="0" y="32"/>
                    <a:pt x="7" y="7"/>
                    <a:pt x="15" y="1"/>
                  </a:cubicBezTo>
                  <a:cubicBezTo>
                    <a:pt x="17" y="0"/>
                    <a:pt x="20" y="1"/>
                    <a:pt x="26" y="4"/>
                  </a:cubicBezTo>
                  <a:cubicBezTo>
                    <a:pt x="38" y="10"/>
                    <a:pt x="60" y="23"/>
                    <a:pt x="94" y="35"/>
                  </a:cubicBezTo>
                  <a:cubicBezTo>
                    <a:pt x="128" y="46"/>
                    <a:pt x="161" y="49"/>
                    <a:pt x="181" y="49"/>
                  </a:cubicBezTo>
                  <a:cubicBezTo>
                    <a:pt x="191" y="49"/>
                    <a:pt x="198" y="48"/>
                    <a:pt x="200" y="48"/>
                  </a:cubicBezTo>
                  <a:cubicBezTo>
                    <a:pt x="205" y="48"/>
                    <a:pt x="199" y="80"/>
                    <a:pt x="196" y="88"/>
                  </a:cubicBezTo>
                  <a:cubicBezTo>
                    <a:pt x="193" y="94"/>
                    <a:pt x="177" y="100"/>
                    <a:pt x="145" y="98"/>
                  </a:cubicBezTo>
                  <a:cubicBezTo>
                    <a:pt x="135" y="98"/>
                    <a:pt x="124" y="96"/>
                    <a:pt x="110" y="94"/>
                  </a:cubicBezTo>
                  <a:cubicBezTo>
                    <a:pt x="91" y="90"/>
                    <a:pt x="74" y="84"/>
                    <a:pt x="58" y="76"/>
                  </a:cubicBezTo>
                  <a:close/>
                </a:path>
              </a:pathLst>
            </a:custGeom>
            <a:solidFill>
              <a:srgbClr val="6694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0" name="Freeform 522"/>
            <p:cNvSpPr/>
            <p:nvPr/>
          </p:nvSpPr>
          <p:spPr bwMode="auto">
            <a:xfrm>
              <a:off x="8831263" y="4351338"/>
              <a:ext cx="304800" cy="339725"/>
            </a:xfrm>
            <a:custGeom>
              <a:avLst/>
              <a:gdLst>
                <a:gd name="T0" fmla="*/ 109 w 109"/>
                <a:gd name="T1" fmla="*/ 2 h 121"/>
                <a:gd name="T2" fmla="*/ 108 w 109"/>
                <a:gd name="T3" fmla="*/ 4 h 121"/>
                <a:gd name="T4" fmla="*/ 105 w 109"/>
                <a:gd name="T5" fmla="*/ 10 h 121"/>
                <a:gd name="T6" fmla="*/ 101 w 109"/>
                <a:gd name="T7" fmla="*/ 18 h 121"/>
                <a:gd name="T8" fmla="*/ 96 w 109"/>
                <a:gd name="T9" fmla="*/ 29 h 121"/>
                <a:gd name="T10" fmla="*/ 93 w 109"/>
                <a:gd name="T11" fmla="*/ 36 h 121"/>
                <a:gd name="T12" fmla="*/ 90 w 109"/>
                <a:gd name="T13" fmla="*/ 43 h 121"/>
                <a:gd name="T14" fmla="*/ 84 w 109"/>
                <a:gd name="T15" fmla="*/ 58 h 121"/>
                <a:gd name="T16" fmla="*/ 79 w 109"/>
                <a:gd name="T17" fmla="*/ 75 h 121"/>
                <a:gd name="T18" fmla="*/ 73 w 109"/>
                <a:gd name="T19" fmla="*/ 92 h 121"/>
                <a:gd name="T20" fmla="*/ 67 w 109"/>
                <a:gd name="T21" fmla="*/ 109 h 121"/>
                <a:gd name="T22" fmla="*/ 61 w 109"/>
                <a:gd name="T23" fmla="*/ 118 h 121"/>
                <a:gd name="T24" fmla="*/ 56 w 109"/>
                <a:gd name="T25" fmla="*/ 120 h 121"/>
                <a:gd name="T26" fmla="*/ 51 w 109"/>
                <a:gd name="T27" fmla="*/ 121 h 121"/>
                <a:gd name="T28" fmla="*/ 35 w 109"/>
                <a:gd name="T29" fmla="*/ 117 h 121"/>
                <a:gd name="T30" fmla="*/ 21 w 109"/>
                <a:gd name="T31" fmla="*/ 112 h 121"/>
                <a:gd name="T32" fmla="*/ 3 w 109"/>
                <a:gd name="T33" fmla="*/ 97 h 121"/>
                <a:gd name="T34" fmla="*/ 1 w 109"/>
                <a:gd name="T35" fmla="*/ 91 h 121"/>
                <a:gd name="T36" fmla="*/ 1 w 109"/>
                <a:gd name="T37" fmla="*/ 88 h 121"/>
                <a:gd name="T38" fmla="*/ 1 w 109"/>
                <a:gd name="T39" fmla="*/ 89 h 121"/>
                <a:gd name="T40" fmla="*/ 1 w 109"/>
                <a:gd name="T41" fmla="*/ 89 h 121"/>
                <a:gd name="T42" fmla="*/ 4 w 109"/>
                <a:gd name="T43" fmla="*/ 89 h 121"/>
                <a:gd name="T44" fmla="*/ 4 w 109"/>
                <a:gd name="T45" fmla="*/ 91 h 121"/>
                <a:gd name="T46" fmla="*/ 6 w 109"/>
                <a:gd name="T47" fmla="*/ 96 h 121"/>
                <a:gd name="T48" fmla="*/ 23 w 109"/>
                <a:gd name="T49" fmla="*/ 108 h 121"/>
                <a:gd name="T50" fmla="*/ 36 w 109"/>
                <a:gd name="T51" fmla="*/ 113 h 121"/>
                <a:gd name="T52" fmla="*/ 52 w 109"/>
                <a:gd name="T53" fmla="*/ 116 h 121"/>
                <a:gd name="T54" fmla="*/ 58 w 109"/>
                <a:gd name="T55" fmla="*/ 114 h 121"/>
                <a:gd name="T56" fmla="*/ 62 w 109"/>
                <a:gd name="T57" fmla="*/ 107 h 121"/>
                <a:gd name="T58" fmla="*/ 68 w 109"/>
                <a:gd name="T59" fmla="*/ 90 h 121"/>
                <a:gd name="T60" fmla="*/ 73 w 109"/>
                <a:gd name="T61" fmla="*/ 73 h 121"/>
                <a:gd name="T62" fmla="*/ 79 w 109"/>
                <a:gd name="T63" fmla="*/ 56 h 121"/>
                <a:gd name="T64" fmla="*/ 86 w 109"/>
                <a:gd name="T65" fmla="*/ 41 h 121"/>
                <a:gd name="T66" fmla="*/ 89 w 109"/>
                <a:gd name="T67" fmla="*/ 34 h 121"/>
                <a:gd name="T68" fmla="*/ 92 w 109"/>
                <a:gd name="T69" fmla="*/ 28 h 121"/>
                <a:gd name="T70" fmla="*/ 97 w 109"/>
                <a:gd name="T71" fmla="*/ 16 h 121"/>
                <a:gd name="T72" fmla="*/ 102 w 109"/>
                <a:gd name="T73" fmla="*/ 8 h 121"/>
                <a:gd name="T74" fmla="*/ 105 w 109"/>
                <a:gd name="T75" fmla="*/ 3 h 121"/>
                <a:gd name="T76" fmla="*/ 106 w 109"/>
                <a:gd name="T77" fmla="*/ 1 h 121"/>
                <a:gd name="T78" fmla="*/ 108 w 109"/>
                <a:gd name="T79" fmla="*/ 0 h 121"/>
                <a:gd name="T80" fmla="*/ 109 w 109"/>
                <a:gd name="T81" fmla="*/ 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21">
                  <a:moveTo>
                    <a:pt x="109" y="2"/>
                  </a:moveTo>
                  <a:cubicBezTo>
                    <a:pt x="109" y="2"/>
                    <a:pt x="109" y="3"/>
                    <a:pt x="108" y="4"/>
                  </a:cubicBezTo>
                  <a:cubicBezTo>
                    <a:pt x="107" y="5"/>
                    <a:pt x="106" y="7"/>
                    <a:pt x="105" y="10"/>
                  </a:cubicBezTo>
                  <a:cubicBezTo>
                    <a:pt x="104" y="12"/>
                    <a:pt x="102" y="15"/>
                    <a:pt x="101" y="18"/>
                  </a:cubicBezTo>
                  <a:cubicBezTo>
                    <a:pt x="99" y="21"/>
                    <a:pt x="98" y="25"/>
                    <a:pt x="96" y="29"/>
                  </a:cubicBezTo>
                  <a:cubicBezTo>
                    <a:pt x="95" y="31"/>
                    <a:pt x="94" y="34"/>
                    <a:pt x="93" y="36"/>
                  </a:cubicBezTo>
                  <a:cubicBezTo>
                    <a:pt x="92" y="38"/>
                    <a:pt x="91" y="40"/>
                    <a:pt x="90" y="43"/>
                  </a:cubicBezTo>
                  <a:cubicBezTo>
                    <a:pt x="88" y="48"/>
                    <a:pt x="86" y="53"/>
                    <a:pt x="84" y="58"/>
                  </a:cubicBezTo>
                  <a:cubicBezTo>
                    <a:pt x="82" y="63"/>
                    <a:pt x="80" y="69"/>
                    <a:pt x="79" y="75"/>
                  </a:cubicBezTo>
                  <a:cubicBezTo>
                    <a:pt x="77" y="80"/>
                    <a:pt x="75" y="86"/>
                    <a:pt x="73" y="92"/>
                  </a:cubicBezTo>
                  <a:cubicBezTo>
                    <a:pt x="71" y="98"/>
                    <a:pt x="70" y="104"/>
                    <a:pt x="67" y="109"/>
                  </a:cubicBezTo>
                  <a:cubicBezTo>
                    <a:pt x="65" y="112"/>
                    <a:pt x="64" y="115"/>
                    <a:pt x="61" y="118"/>
                  </a:cubicBezTo>
                  <a:cubicBezTo>
                    <a:pt x="60" y="119"/>
                    <a:pt x="58" y="120"/>
                    <a:pt x="56" y="120"/>
                  </a:cubicBezTo>
                  <a:cubicBezTo>
                    <a:pt x="55" y="121"/>
                    <a:pt x="53" y="121"/>
                    <a:pt x="51" y="121"/>
                  </a:cubicBezTo>
                  <a:cubicBezTo>
                    <a:pt x="45" y="121"/>
                    <a:pt x="40" y="119"/>
                    <a:pt x="35" y="117"/>
                  </a:cubicBezTo>
                  <a:cubicBezTo>
                    <a:pt x="30" y="116"/>
                    <a:pt x="25" y="114"/>
                    <a:pt x="21" y="112"/>
                  </a:cubicBezTo>
                  <a:cubicBezTo>
                    <a:pt x="12" y="107"/>
                    <a:pt x="6" y="102"/>
                    <a:pt x="3" y="97"/>
                  </a:cubicBezTo>
                  <a:cubicBezTo>
                    <a:pt x="1" y="95"/>
                    <a:pt x="1" y="93"/>
                    <a:pt x="1" y="91"/>
                  </a:cubicBezTo>
                  <a:cubicBezTo>
                    <a:pt x="0" y="89"/>
                    <a:pt x="1" y="88"/>
                    <a:pt x="1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3" y="90"/>
                    <a:pt x="4" y="91"/>
                  </a:cubicBezTo>
                  <a:cubicBezTo>
                    <a:pt x="4" y="92"/>
                    <a:pt x="4" y="94"/>
                    <a:pt x="6" y="96"/>
                  </a:cubicBezTo>
                  <a:cubicBezTo>
                    <a:pt x="8" y="100"/>
                    <a:pt x="15" y="104"/>
                    <a:pt x="23" y="108"/>
                  </a:cubicBezTo>
                  <a:cubicBezTo>
                    <a:pt x="27" y="110"/>
                    <a:pt x="31" y="111"/>
                    <a:pt x="36" y="113"/>
                  </a:cubicBezTo>
                  <a:cubicBezTo>
                    <a:pt x="41" y="114"/>
                    <a:pt x="46" y="115"/>
                    <a:pt x="52" y="116"/>
                  </a:cubicBezTo>
                  <a:cubicBezTo>
                    <a:pt x="54" y="116"/>
                    <a:pt x="56" y="115"/>
                    <a:pt x="58" y="114"/>
                  </a:cubicBezTo>
                  <a:cubicBezTo>
                    <a:pt x="59" y="112"/>
                    <a:pt x="61" y="110"/>
                    <a:pt x="62" y="107"/>
                  </a:cubicBezTo>
                  <a:cubicBezTo>
                    <a:pt x="64" y="102"/>
                    <a:pt x="66" y="96"/>
                    <a:pt x="68" y="90"/>
                  </a:cubicBezTo>
                  <a:cubicBezTo>
                    <a:pt x="70" y="84"/>
                    <a:pt x="72" y="79"/>
                    <a:pt x="73" y="73"/>
                  </a:cubicBezTo>
                  <a:cubicBezTo>
                    <a:pt x="75" y="67"/>
                    <a:pt x="77" y="62"/>
                    <a:pt x="79" y="56"/>
                  </a:cubicBezTo>
                  <a:cubicBezTo>
                    <a:pt x="81" y="51"/>
                    <a:pt x="84" y="46"/>
                    <a:pt x="86" y="41"/>
                  </a:cubicBezTo>
                  <a:cubicBezTo>
                    <a:pt x="87" y="39"/>
                    <a:pt x="88" y="36"/>
                    <a:pt x="89" y="34"/>
                  </a:cubicBezTo>
                  <a:cubicBezTo>
                    <a:pt x="90" y="32"/>
                    <a:pt x="91" y="30"/>
                    <a:pt x="92" y="28"/>
                  </a:cubicBezTo>
                  <a:cubicBezTo>
                    <a:pt x="94" y="23"/>
                    <a:pt x="96" y="20"/>
                    <a:pt x="97" y="16"/>
                  </a:cubicBezTo>
                  <a:cubicBezTo>
                    <a:pt x="99" y="13"/>
                    <a:pt x="101" y="10"/>
                    <a:pt x="102" y="8"/>
                  </a:cubicBezTo>
                  <a:cubicBezTo>
                    <a:pt x="103" y="6"/>
                    <a:pt x="105" y="4"/>
                    <a:pt x="105" y="3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7" y="0"/>
                    <a:pt x="108" y="0"/>
                    <a:pt x="108" y="0"/>
                  </a:cubicBezTo>
                  <a:cubicBezTo>
                    <a:pt x="109" y="1"/>
                    <a:pt x="109" y="2"/>
                    <a:pt x="109" y="2"/>
                  </a:cubicBezTo>
                  <a:close/>
                </a:path>
              </a:pathLst>
            </a:custGeom>
            <a:solidFill>
              <a:srgbClr val="517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1" name="Freeform 523"/>
            <p:cNvSpPr/>
            <p:nvPr/>
          </p:nvSpPr>
          <p:spPr bwMode="auto">
            <a:xfrm>
              <a:off x="9359900" y="4413250"/>
              <a:ext cx="193675" cy="406400"/>
            </a:xfrm>
            <a:custGeom>
              <a:avLst/>
              <a:gdLst>
                <a:gd name="T0" fmla="*/ 48 w 69"/>
                <a:gd name="T1" fmla="*/ 3 h 145"/>
                <a:gd name="T2" fmla="*/ 46 w 69"/>
                <a:gd name="T3" fmla="*/ 4 h 145"/>
                <a:gd name="T4" fmla="*/ 44 w 69"/>
                <a:gd name="T5" fmla="*/ 6 h 145"/>
                <a:gd name="T6" fmla="*/ 42 w 69"/>
                <a:gd name="T7" fmla="*/ 9 h 145"/>
                <a:gd name="T8" fmla="*/ 40 w 69"/>
                <a:gd name="T9" fmla="*/ 13 h 145"/>
                <a:gd name="T10" fmla="*/ 37 w 69"/>
                <a:gd name="T11" fmla="*/ 18 h 145"/>
                <a:gd name="T12" fmla="*/ 31 w 69"/>
                <a:gd name="T13" fmla="*/ 29 h 145"/>
                <a:gd name="T14" fmla="*/ 25 w 69"/>
                <a:gd name="T15" fmla="*/ 44 h 145"/>
                <a:gd name="T16" fmla="*/ 19 w 69"/>
                <a:gd name="T17" fmla="*/ 60 h 145"/>
                <a:gd name="T18" fmla="*/ 9 w 69"/>
                <a:gd name="T19" fmla="*/ 96 h 145"/>
                <a:gd name="T20" fmla="*/ 6 w 69"/>
                <a:gd name="T21" fmla="*/ 115 h 145"/>
                <a:gd name="T22" fmla="*/ 5 w 69"/>
                <a:gd name="T23" fmla="*/ 119 h 145"/>
                <a:gd name="T24" fmla="*/ 5 w 69"/>
                <a:gd name="T25" fmla="*/ 124 h 145"/>
                <a:gd name="T26" fmla="*/ 5 w 69"/>
                <a:gd name="T27" fmla="*/ 125 h 145"/>
                <a:gd name="T28" fmla="*/ 6 w 69"/>
                <a:gd name="T29" fmla="*/ 126 h 145"/>
                <a:gd name="T30" fmla="*/ 6 w 69"/>
                <a:gd name="T31" fmla="*/ 127 h 145"/>
                <a:gd name="T32" fmla="*/ 6 w 69"/>
                <a:gd name="T33" fmla="*/ 127 h 145"/>
                <a:gd name="T34" fmla="*/ 8 w 69"/>
                <a:gd name="T35" fmla="*/ 130 h 145"/>
                <a:gd name="T36" fmla="*/ 23 w 69"/>
                <a:gd name="T37" fmla="*/ 137 h 145"/>
                <a:gd name="T38" fmla="*/ 38 w 69"/>
                <a:gd name="T39" fmla="*/ 140 h 145"/>
                <a:gd name="T40" fmla="*/ 60 w 69"/>
                <a:gd name="T41" fmla="*/ 140 h 145"/>
                <a:gd name="T42" fmla="*/ 65 w 69"/>
                <a:gd name="T43" fmla="*/ 137 h 145"/>
                <a:gd name="T44" fmla="*/ 66 w 69"/>
                <a:gd name="T45" fmla="*/ 137 h 145"/>
                <a:gd name="T46" fmla="*/ 66 w 69"/>
                <a:gd name="T47" fmla="*/ 137 h 145"/>
                <a:gd name="T48" fmla="*/ 66 w 69"/>
                <a:gd name="T49" fmla="*/ 137 h 145"/>
                <a:gd name="T50" fmla="*/ 66 w 69"/>
                <a:gd name="T51" fmla="*/ 137 h 145"/>
                <a:gd name="T52" fmla="*/ 66 w 69"/>
                <a:gd name="T53" fmla="*/ 136 h 145"/>
                <a:gd name="T54" fmla="*/ 66 w 69"/>
                <a:gd name="T55" fmla="*/ 136 h 145"/>
                <a:gd name="T56" fmla="*/ 67 w 69"/>
                <a:gd name="T57" fmla="*/ 135 h 145"/>
                <a:gd name="T58" fmla="*/ 69 w 69"/>
                <a:gd name="T59" fmla="*/ 135 h 145"/>
                <a:gd name="T60" fmla="*/ 69 w 69"/>
                <a:gd name="T61" fmla="*/ 136 h 145"/>
                <a:gd name="T62" fmla="*/ 69 w 69"/>
                <a:gd name="T63" fmla="*/ 137 h 145"/>
                <a:gd name="T64" fmla="*/ 69 w 69"/>
                <a:gd name="T65" fmla="*/ 138 h 145"/>
                <a:gd name="T66" fmla="*/ 68 w 69"/>
                <a:gd name="T67" fmla="*/ 138 h 145"/>
                <a:gd name="T68" fmla="*/ 68 w 69"/>
                <a:gd name="T69" fmla="*/ 138 h 145"/>
                <a:gd name="T70" fmla="*/ 68 w 69"/>
                <a:gd name="T71" fmla="*/ 139 h 145"/>
                <a:gd name="T72" fmla="*/ 68 w 69"/>
                <a:gd name="T73" fmla="*/ 139 h 145"/>
                <a:gd name="T74" fmla="*/ 61 w 69"/>
                <a:gd name="T75" fmla="*/ 143 h 145"/>
                <a:gd name="T76" fmla="*/ 37 w 69"/>
                <a:gd name="T77" fmla="*/ 145 h 145"/>
                <a:gd name="T78" fmla="*/ 22 w 69"/>
                <a:gd name="T79" fmla="*/ 142 h 145"/>
                <a:gd name="T80" fmla="*/ 5 w 69"/>
                <a:gd name="T81" fmla="*/ 134 h 145"/>
                <a:gd name="T82" fmla="*/ 2 w 69"/>
                <a:gd name="T83" fmla="*/ 130 h 145"/>
                <a:gd name="T84" fmla="*/ 0 w 69"/>
                <a:gd name="T85" fmla="*/ 127 h 145"/>
                <a:gd name="T86" fmla="*/ 0 w 69"/>
                <a:gd name="T87" fmla="*/ 126 h 145"/>
                <a:gd name="T88" fmla="*/ 0 w 69"/>
                <a:gd name="T89" fmla="*/ 124 h 145"/>
                <a:gd name="T90" fmla="*/ 0 w 69"/>
                <a:gd name="T91" fmla="*/ 119 h 145"/>
                <a:gd name="T92" fmla="*/ 0 w 69"/>
                <a:gd name="T93" fmla="*/ 114 h 145"/>
                <a:gd name="T94" fmla="*/ 3 w 69"/>
                <a:gd name="T95" fmla="*/ 95 h 145"/>
                <a:gd name="T96" fmla="*/ 14 w 69"/>
                <a:gd name="T97" fmla="*/ 58 h 145"/>
                <a:gd name="T98" fmla="*/ 27 w 69"/>
                <a:gd name="T99" fmla="*/ 27 h 145"/>
                <a:gd name="T100" fmla="*/ 33 w 69"/>
                <a:gd name="T101" fmla="*/ 16 h 145"/>
                <a:gd name="T102" fmla="*/ 37 w 69"/>
                <a:gd name="T103" fmla="*/ 11 h 145"/>
                <a:gd name="T104" fmla="*/ 39 w 69"/>
                <a:gd name="T105" fmla="*/ 7 h 145"/>
                <a:gd name="T106" fmla="*/ 42 w 69"/>
                <a:gd name="T107" fmla="*/ 4 h 145"/>
                <a:gd name="T108" fmla="*/ 44 w 69"/>
                <a:gd name="T109" fmla="*/ 2 h 145"/>
                <a:gd name="T110" fmla="*/ 46 w 69"/>
                <a:gd name="T111" fmla="*/ 1 h 145"/>
                <a:gd name="T112" fmla="*/ 48 w 69"/>
                <a:gd name="T113" fmla="*/ 1 h 145"/>
                <a:gd name="T114" fmla="*/ 48 w 69"/>
                <a:gd name="T115" fmla="*/ 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" h="145">
                  <a:moveTo>
                    <a:pt x="48" y="3"/>
                  </a:moveTo>
                  <a:cubicBezTo>
                    <a:pt x="48" y="3"/>
                    <a:pt x="47" y="3"/>
                    <a:pt x="46" y="4"/>
                  </a:cubicBezTo>
                  <a:cubicBezTo>
                    <a:pt x="46" y="5"/>
                    <a:pt x="45" y="6"/>
                    <a:pt x="44" y="6"/>
                  </a:cubicBezTo>
                  <a:cubicBezTo>
                    <a:pt x="44" y="7"/>
                    <a:pt x="43" y="8"/>
                    <a:pt x="42" y="9"/>
                  </a:cubicBezTo>
                  <a:cubicBezTo>
                    <a:pt x="41" y="10"/>
                    <a:pt x="40" y="12"/>
                    <a:pt x="40" y="13"/>
                  </a:cubicBezTo>
                  <a:cubicBezTo>
                    <a:pt x="39" y="14"/>
                    <a:pt x="38" y="16"/>
                    <a:pt x="37" y="18"/>
                  </a:cubicBezTo>
                  <a:cubicBezTo>
                    <a:pt x="35" y="21"/>
                    <a:pt x="33" y="25"/>
                    <a:pt x="31" y="29"/>
                  </a:cubicBezTo>
                  <a:cubicBezTo>
                    <a:pt x="29" y="34"/>
                    <a:pt x="27" y="38"/>
                    <a:pt x="25" y="44"/>
                  </a:cubicBezTo>
                  <a:cubicBezTo>
                    <a:pt x="23" y="49"/>
                    <a:pt x="21" y="54"/>
                    <a:pt x="19" y="60"/>
                  </a:cubicBezTo>
                  <a:cubicBezTo>
                    <a:pt x="15" y="71"/>
                    <a:pt x="11" y="84"/>
                    <a:pt x="9" y="96"/>
                  </a:cubicBezTo>
                  <a:cubicBezTo>
                    <a:pt x="7" y="102"/>
                    <a:pt x="6" y="109"/>
                    <a:pt x="6" y="115"/>
                  </a:cubicBezTo>
                  <a:cubicBezTo>
                    <a:pt x="5" y="116"/>
                    <a:pt x="5" y="118"/>
                    <a:pt x="5" y="119"/>
                  </a:cubicBezTo>
                  <a:cubicBezTo>
                    <a:pt x="5" y="121"/>
                    <a:pt x="5" y="122"/>
                    <a:pt x="5" y="124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6" y="126"/>
                    <a:pt x="6" y="126"/>
                    <a:pt x="6" y="126"/>
                  </a:cubicBezTo>
                  <a:cubicBezTo>
                    <a:pt x="6" y="126"/>
                    <a:pt x="6" y="126"/>
                    <a:pt x="6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7" y="128"/>
                    <a:pt x="7" y="129"/>
                    <a:pt x="8" y="130"/>
                  </a:cubicBezTo>
                  <a:cubicBezTo>
                    <a:pt x="12" y="134"/>
                    <a:pt x="18" y="136"/>
                    <a:pt x="23" y="137"/>
                  </a:cubicBezTo>
                  <a:cubicBezTo>
                    <a:pt x="28" y="139"/>
                    <a:pt x="33" y="140"/>
                    <a:pt x="38" y="140"/>
                  </a:cubicBezTo>
                  <a:cubicBezTo>
                    <a:pt x="47" y="141"/>
                    <a:pt x="55" y="141"/>
                    <a:pt x="60" y="140"/>
                  </a:cubicBezTo>
                  <a:cubicBezTo>
                    <a:pt x="63" y="139"/>
                    <a:pt x="65" y="138"/>
                    <a:pt x="65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7" y="135"/>
                    <a:pt x="68" y="135"/>
                    <a:pt x="69" y="135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7"/>
                  </a:cubicBezTo>
                  <a:cubicBezTo>
                    <a:pt x="69" y="137"/>
                    <a:pt x="69" y="138"/>
                    <a:pt x="69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8" y="139"/>
                    <a:pt x="68" y="138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7" y="141"/>
                    <a:pt x="64" y="142"/>
                    <a:pt x="61" y="143"/>
                  </a:cubicBezTo>
                  <a:cubicBezTo>
                    <a:pt x="56" y="144"/>
                    <a:pt x="47" y="145"/>
                    <a:pt x="37" y="145"/>
                  </a:cubicBezTo>
                  <a:cubicBezTo>
                    <a:pt x="32" y="144"/>
                    <a:pt x="27" y="144"/>
                    <a:pt x="22" y="142"/>
                  </a:cubicBezTo>
                  <a:cubicBezTo>
                    <a:pt x="16" y="141"/>
                    <a:pt x="10" y="139"/>
                    <a:pt x="5" y="134"/>
                  </a:cubicBezTo>
                  <a:cubicBezTo>
                    <a:pt x="4" y="133"/>
                    <a:pt x="2" y="131"/>
                    <a:pt x="2" y="130"/>
                  </a:cubicBezTo>
                  <a:cubicBezTo>
                    <a:pt x="1" y="129"/>
                    <a:pt x="1" y="128"/>
                    <a:pt x="0" y="12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123"/>
                    <a:pt x="0" y="121"/>
                    <a:pt x="0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1" y="108"/>
                    <a:pt x="2" y="101"/>
                    <a:pt x="3" y="95"/>
                  </a:cubicBezTo>
                  <a:cubicBezTo>
                    <a:pt x="6" y="82"/>
                    <a:pt x="10" y="70"/>
                    <a:pt x="14" y="58"/>
                  </a:cubicBezTo>
                  <a:cubicBezTo>
                    <a:pt x="18" y="47"/>
                    <a:pt x="22" y="36"/>
                    <a:pt x="27" y="27"/>
                  </a:cubicBezTo>
                  <a:cubicBezTo>
                    <a:pt x="29" y="23"/>
                    <a:pt x="31" y="19"/>
                    <a:pt x="33" y="16"/>
                  </a:cubicBezTo>
                  <a:cubicBezTo>
                    <a:pt x="34" y="14"/>
                    <a:pt x="36" y="12"/>
                    <a:pt x="37" y="11"/>
                  </a:cubicBezTo>
                  <a:cubicBezTo>
                    <a:pt x="38" y="10"/>
                    <a:pt x="38" y="8"/>
                    <a:pt x="39" y="7"/>
                  </a:cubicBezTo>
                  <a:cubicBezTo>
                    <a:pt x="40" y="6"/>
                    <a:pt x="41" y="5"/>
                    <a:pt x="42" y="4"/>
                  </a:cubicBezTo>
                  <a:cubicBezTo>
                    <a:pt x="43" y="3"/>
                    <a:pt x="44" y="3"/>
                    <a:pt x="44" y="2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48" y="1"/>
                    <a:pt x="48" y="2"/>
                    <a:pt x="48" y="3"/>
                  </a:cubicBezTo>
                  <a:close/>
                </a:path>
              </a:pathLst>
            </a:custGeom>
            <a:solidFill>
              <a:srgbClr val="517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2" name="Freeform 524"/>
            <p:cNvSpPr/>
            <p:nvPr/>
          </p:nvSpPr>
          <p:spPr bwMode="auto">
            <a:xfrm>
              <a:off x="8891588" y="5568950"/>
              <a:ext cx="379412" cy="95250"/>
            </a:xfrm>
            <a:custGeom>
              <a:avLst/>
              <a:gdLst>
                <a:gd name="T0" fmla="*/ 2 w 135"/>
                <a:gd name="T1" fmla="*/ 1 h 34"/>
                <a:gd name="T2" fmla="*/ 7 w 135"/>
                <a:gd name="T3" fmla="*/ 3 h 34"/>
                <a:gd name="T4" fmla="*/ 13 w 135"/>
                <a:gd name="T5" fmla="*/ 6 h 34"/>
                <a:gd name="T6" fmla="*/ 21 w 135"/>
                <a:gd name="T7" fmla="*/ 9 h 34"/>
                <a:gd name="T8" fmla="*/ 31 w 135"/>
                <a:gd name="T9" fmla="*/ 13 h 34"/>
                <a:gd name="T10" fmla="*/ 36 w 135"/>
                <a:gd name="T11" fmla="*/ 15 h 34"/>
                <a:gd name="T12" fmla="*/ 42 w 135"/>
                <a:gd name="T13" fmla="*/ 17 h 34"/>
                <a:gd name="T14" fmla="*/ 53 w 135"/>
                <a:gd name="T15" fmla="*/ 20 h 34"/>
                <a:gd name="T16" fmla="*/ 66 w 135"/>
                <a:gd name="T17" fmla="*/ 24 h 34"/>
                <a:gd name="T18" fmla="*/ 78 w 135"/>
                <a:gd name="T19" fmla="*/ 26 h 34"/>
                <a:gd name="T20" fmla="*/ 90 w 135"/>
                <a:gd name="T21" fmla="*/ 28 h 34"/>
                <a:gd name="T22" fmla="*/ 101 w 135"/>
                <a:gd name="T23" fmla="*/ 29 h 34"/>
                <a:gd name="T24" fmla="*/ 112 w 135"/>
                <a:gd name="T25" fmla="*/ 29 h 34"/>
                <a:gd name="T26" fmla="*/ 120 w 135"/>
                <a:gd name="T27" fmla="*/ 29 h 34"/>
                <a:gd name="T28" fmla="*/ 127 w 135"/>
                <a:gd name="T29" fmla="*/ 28 h 34"/>
                <a:gd name="T30" fmla="*/ 133 w 135"/>
                <a:gd name="T31" fmla="*/ 28 h 34"/>
                <a:gd name="T32" fmla="*/ 133 w 135"/>
                <a:gd name="T33" fmla="*/ 28 h 34"/>
                <a:gd name="T34" fmla="*/ 134 w 135"/>
                <a:gd name="T35" fmla="*/ 29 h 34"/>
                <a:gd name="T36" fmla="*/ 133 w 135"/>
                <a:gd name="T37" fmla="*/ 31 h 34"/>
                <a:gd name="T38" fmla="*/ 127 w 135"/>
                <a:gd name="T39" fmla="*/ 32 h 34"/>
                <a:gd name="T40" fmla="*/ 121 w 135"/>
                <a:gd name="T41" fmla="*/ 33 h 34"/>
                <a:gd name="T42" fmla="*/ 112 w 135"/>
                <a:gd name="T43" fmla="*/ 33 h 34"/>
                <a:gd name="T44" fmla="*/ 101 w 135"/>
                <a:gd name="T45" fmla="*/ 34 h 34"/>
                <a:gd name="T46" fmla="*/ 90 w 135"/>
                <a:gd name="T47" fmla="*/ 33 h 34"/>
                <a:gd name="T48" fmla="*/ 77 w 135"/>
                <a:gd name="T49" fmla="*/ 31 h 34"/>
                <a:gd name="T50" fmla="*/ 64 w 135"/>
                <a:gd name="T51" fmla="*/ 29 h 34"/>
                <a:gd name="T52" fmla="*/ 52 w 135"/>
                <a:gd name="T53" fmla="*/ 26 h 34"/>
                <a:gd name="T54" fmla="*/ 40 w 135"/>
                <a:gd name="T55" fmla="*/ 22 h 34"/>
                <a:gd name="T56" fmla="*/ 29 w 135"/>
                <a:gd name="T57" fmla="*/ 18 h 34"/>
                <a:gd name="T58" fmla="*/ 20 w 135"/>
                <a:gd name="T59" fmla="*/ 13 h 34"/>
                <a:gd name="T60" fmla="*/ 15 w 135"/>
                <a:gd name="T61" fmla="*/ 12 h 34"/>
                <a:gd name="T62" fmla="*/ 12 w 135"/>
                <a:gd name="T63" fmla="*/ 10 h 34"/>
                <a:gd name="T64" fmla="*/ 6 w 135"/>
                <a:gd name="T65" fmla="*/ 6 h 34"/>
                <a:gd name="T66" fmla="*/ 2 w 135"/>
                <a:gd name="T67" fmla="*/ 4 h 34"/>
                <a:gd name="T68" fmla="*/ 1 w 135"/>
                <a:gd name="T69" fmla="*/ 3 h 34"/>
                <a:gd name="T70" fmla="*/ 0 w 135"/>
                <a:gd name="T71" fmla="*/ 1 h 34"/>
                <a:gd name="T72" fmla="*/ 2 w 135"/>
                <a:gd name="T7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34">
                  <a:moveTo>
                    <a:pt x="2" y="1"/>
                  </a:moveTo>
                  <a:cubicBezTo>
                    <a:pt x="2" y="1"/>
                    <a:pt x="4" y="2"/>
                    <a:pt x="7" y="3"/>
                  </a:cubicBezTo>
                  <a:cubicBezTo>
                    <a:pt x="9" y="4"/>
                    <a:pt x="11" y="5"/>
                    <a:pt x="13" y="6"/>
                  </a:cubicBezTo>
                  <a:cubicBezTo>
                    <a:pt x="16" y="7"/>
                    <a:pt x="18" y="8"/>
                    <a:pt x="21" y="9"/>
                  </a:cubicBezTo>
                  <a:cubicBezTo>
                    <a:pt x="24" y="11"/>
                    <a:pt x="28" y="12"/>
                    <a:pt x="31" y="13"/>
                  </a:cubicBezTo>
                  <a:cubicBezTo>
                    <a:pt x="33" y="14"/>
                    <a:pt x="34" y="14"/>
                    <a:pt x="36" y="15"/>
                  </a:cubicBezTo>
                  <a:cubicBezTo>
                    <a:pt x="38" y="16"/>
                    <a:pt x="40" y="16"/>
                    <a:pt x="42" y="17"/>
                  </a:cubicBezTo>
                  <a:cubicBezTo>
                    <a:pt x="46" y="18"/>
                    <a:pt x="49" y="19"/>
                    <a:pt x="53" y="20"/>
                  </a:cubicBezTo>
                  <a:cubicBezTo>
                    <a:pt x="57" y="22"/>
                    <a:pt x="62" y="23"/>
                    <a:pt x="66" y="24"/>
                  </a:cubicBezTo>
                  <a:cubicBezTo>
                    <a:pt x="70" y="24"/>
                    <a:pt x="74" y="25"/>
                    <a:pt x="78" y="26"/>
                  </a:cubicBezTo>
                  <a:cubicBezTo>
                    <a:pt x="82" y="27"/>
                    <a:pt x="86" y="27"/>
                    <a:pt x="90" y="28"/>
                  </a:cubicBezTo>
                  <a:cubicBezTo>
                    <a:pt x="94" y="28"/>
                    <a:pt x="98" y="28"/>
                    <a:pt x="101" y="29"/>
                  </a:cubicBezTo>
                  <a:cubicBezTo>
                    <a:pt x="105" y="29"/>
                    <a:pt x="108" y="29"/>
                    <a:pt x="112" y="29"/>
                  </a:cubicBezTo>
                  <a:cubicBezTo>
                    <a:pt x="115" y="29"/>
                    <a:pt x="118" y="29"/>
                    <a:pt x="120" y="29"/>
                  </a:cubicBezTo>
                  <a:cubicBezTo>
                    <a:pt x="123" y="29"/>
                    <a:pt x="125" y="29"/>
                    <a:pt x="127" y="28"/>
                  </a:cubicBezTo>
                  <a:cubicBezTo>
                    <a:pt x="131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4" y="28"/>
                    <a:pt x="134" y="29"/>
                    <a:pt x="134" y="29"/>
                  </a:cubicBezTo>
                  <a:cubicBezTo>
                    <a:pt x="135" y="30"/>
                    <a:pt x="134" y="31"/>
                    <a:pt x="133" y="31"/>
                  </a:cubicBezTo>
                  <a:cubicBezTo>
                    <a:pt x="133" y="31"/>
                    <a:pt x="131" y="31"/>
                    <a:pt x="127" y="32"/>
                  </a:cubicBezTo>
                  <a:cubicBezTo>
                    <a:pt x="125" y="32"/>
                    <a:pt x="123" y="33"/>
                    <a:pt x="121" y="33"/>
                  </a:cubicBezTo>
                  <a:cubicBezTo>
                    <a:pt x="118" y="33"/>
                    <a:pt x="115" y="33"/>
                    <a:pt x="112" y="33"/>
                  </a:cubicBezTo>
                  <a:cubicBezTo>
                    <a:pt x="108" y="33"/>
                    <a:pt x="105" y="33"/>
                    <a:pt x="101" y="34"/>
                  </a:cubicBezTo>
                  <a:cubicBezTo>
                    <a:pt x="98" y="33"/>
                    <a:pt x="94" y="33"/>
                    <a:pt x="90" y="33"/>
                  </a:cubicBezTo>
                  <a:cubicBezTo>
                    <a:pt x="86" y="32"/>
                    <a:pt x="81" y="32"/>
                    <a:pt x="77" y="31"/>
                  </a:cubicBezTo>
                  <a:cubicBezTo>
                    <a:pt x="73" y="31"/>
                    <a:pt x="69" y="30"/>
                    <a:pt x="64" y="29"/>
                  </a:cubicBezTo>
                  <a:cubicBezTo>
                    <a:pt x="60" y="28"/>
                    <a:pt x="56" y="27"/>
                    <a:pt x="52" y="26"/>
                  </a:cubicBezTo>
                  <a:cubicBezTo>
                    <a:pt x="48" y="24"/>
                    <a:pt x="44" y="23"/>
                    <a:pt x="40" y="22"/>
                  </a:cubicBezTo>
                  <a:cubicBezTo>
                    <a:pt x="36" y="20"/>
                    <a:pt x="32" y="19"/>
                    <a:pt x="29" y="18"/>
                  </a:cubicBezTo>
                  <a:cubicBezTo>
                    <a:pt x="26" y="16"/>
                    <a:pt x="23" y="15"/>
                    <a:pt x="20" y="13"/>
                  </a:cubicBezTo>
                  <a:cubicBezTo>
                    <a:pt x="18" y="13"/>
                    <a:pt x="17" y="12"/>
                    <a:pt x="15" y="12"/>
                  </a:cubicBezTo>
                  <a:cubicBezTo>
                    <a:pt x="14" y="11"/>
                    <a:pt x="13" y="10"/>
                    <a:pt x="12" y="10"/>
                  </a:cubicBezTo>
                  <a:cubicBezTo>
                    <a:pt x="9" y="8"/>
                    <a:pt x="7" y="7"/>
                    <a:pt x="6" y="6"/>
                  </a:cubicBezTo>
                  <a:cubicBezTo>
                    <a:pt x="4" y="5"/>
                    <a:pt x="3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solidFill>
              <a:srgbClr val="517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3" name="Freeform 525"/>
            <p:cNvSpPr/>
            <p:nvPr/>
          </p:nvSpPr>
          <p:spPr bwMode="auto">
            <a:xfrm>
              <a:off x="8685213" y="5067300"/>
              <a:ext cx="923925" cy="219075"/>
            </a:xfrm>
            <a:custGeom>
              <a:avLst/>
              <a:gdLst>
                <a:gd name="T0" fmla="*/ 3 w 330"/>
                <a:gd name="T1" fmla="*/ 0 h 78"/>
                <a:gd name="T2" fmla="*/ 6 w 330"/>
                <a:gd name="T3" fmla="*/ 2 h 78"/>
                <a:gd name="T4" fmla="*/ 15 w 330"/>
                <a:gd name="T5" fmla="*/ 8 h 78"/>
                <a:gd name="T6" fmla="*/ 29 w 330"/>
                <a:gd name="T7" fmla="*/ 17 h 78"/>
                <a:gd name="T8" fmla="*/ 49 w 330"/>
                <a:gd name="T9" fmla="*/ 27 h 78"/>
                <a:gd name="T10" fmla="*/ 72 w 330"/>
                <a:gd name="T11" fmla="*/ 38 h 78"/>
                <a:gd name="T12" fmla="*/ 99 w 330"/>
                <a:gd name="T13" fmla="*/ 48 h 78"/>
                <a:gd name="T14" fmla="*/ 113 w 330"/>
                <a:gd name="T15" fmla="*/ 53 h 78"/>
                <a:gd name="T16" fmla="*/ 128 w 330"/>
                <a:gd name="T17" fmla="*/ 58 h 78"/>
                <a:gd name="T18" fmla="*/ 143 w 330"/>
                <a:gd name="T19" fmla="*/ 62 h 78"/>
                <a:gd name="T20" fmla="*/ 151 w 330"/>
                <a:gd name="T21" fmla="*/ 63 h 78"/>
                <a:gd name="T22" fmla="*/ 159 w 330"/>
                <a:gd name="T23" fmla="*/ 65 h 78"/>
                <a:gd name="T24" fmla="*/ 175 w 330"/>
                <a:gd name="T25" fmla="*/ 68 h 78"/>
                <a:gd name="T26" fmla="*/ 182 w 330"/>
                <a:gd name="T27" fmla="*/ 69 h 78"/>
                <a:gd name="T28" fmla="*/ 190 w 330"/>
                <a:gd name="T29" fmla="*/ 70 h 78"/>
                <a:gd name="T30" fmla="*/ 206 w 330"/>
                <a:gd name="T31" fmla="*/ 71 h 78"/>
                <a:gd name="T32" fmla="*/ 221 w 330"/>
                <a:gd name="T33" fmla="*/ 72 h 78"/>
                <a:gd name="T34" fmla="*/ 235 w 330"/>
                <a:gd name="T35" fmla="*/ 72 h 78"/>
                <a:gd name="T36" fmla="*/ 250 w 330"/>
                <a:gd name="T37" fmla="*/ 72 h 78"/>
                <a:gd name="T38" fmla="*/ 275 w 330"/>
                <a:gd name="T39" fmla="*/ 70 h 78"/>
                <a:gd name="T40" fmla="*/ 281 w 330"/>
                <a:gd name="T41" fmla="*/ 70 h 78"/>
                <a:gd name="T42" fmla="*/ 287 w 330"/>
                <a:gd name="T43" fmla="*/ 69 h 78"/>
                <a:gd name="T44" fmla="*/ 297 w 330"/>
                <a:gd name="T45" fmla="*/ 68 h 78"/>
                <a:gd name="T46" fmla="*/ 313 w 330"/>
                <a:gd name="T47" fmla="*/ 65 h 78"/>
                <a:gd name="T48" fmla="*/ 328 w 330"/>
                <a:gd name="T49" fmla="*/ 62 h 78"/>
                <a:gd name="T50" fmla="*/ 328 w 330"/>
                <a:gd name="T51" fmla="*/ 62 h 78"/>
                <a:gd name="T52" fmla="*/ 329 w 330"/>
                <a:gd name="T53" fmla="*/ 63 h 78"/>
                <a:gd name="T54" fmla="*/ 328 w 330"/>
                <a:gd name="T55" fmla="*/ 65 h 78"/>
                <a:gd name="T56" fmla="*/ 314 w 330"/>
                <a:gd name="T57" fmla="*/ 68 h 78"/>
                <a:gd name="T58" fmla="*/ 297 w 330"/>
                <a:gd name="T59" fmla="*/ 71 h 78"/>
                <a:gd name="T60" fmla="*/ 287 w 330"/>
                <a:gd name="T61" fmla="*/ 73 h 78"/>
                <a:gd name="T62" fmla="*/ 282 w 330"/>
                <a:gd name="T63" fmla="*/ 74 h 78"/>
                <a:gd name="T64" fmla="*/ 276 w 330"/>
                <a:gd name="T65" fmla="*/ 75 h 78"/>
                <a:gd name="T66" fmla="*/ 250 w 330"/>
                <a:gd name="T67" fmla="*/ 77 h 78"/>
                <a:gd name="T68" fmla="*/ 235 w 330"/>
                <a:gd name="T69" fmla="*/ 78 h 78"/>
                <a:gd name="T70" fmla="*/ 221 w 330"/>
                <a:gd name="T71" fmla="*/ 77 h 78"/>
                <a:gd name="T72" fmla="*/ 205 w 330"/>
                <a:gd name="T73" fmla="*/ 77 h 78"/>
                <a:gd name="T74" fmla="*/ 190 w 330"/>
                <a:gd name="T75" fmla="*/ 75 h 78"/>
                <a:gd name="T76" fmla="*/ 182 w 330"/>
                <a:gd name="T77" fmla="*/ 74 h 78"/>
                <a:gd name="T78" fmla="*/ 174 w 330"/>
                <a:gd name="T79" fmla="*/ 73 h 78"/>
                <a:gd name="T80" fmla="*/ 158 w 330"/>
                <a:gd name="T81" fmla="*/ 70 h 78"/>
                <a:gd name="T82" fmla="*/ 150 w 330"/>
                <a:gd name="T83" fmla="*/ 69 h 78"/>
                <a:gd name="T84" fmla="*/ 142 w 330"/>
                <a:gd name="T85" fmla="*/ 67 h 78"/>
                <a:gd name="T86" fmla="*/ 127 w 330"/>
                <a:gd name="T87" fmla="*/ 63 h 78"/>
                <a:gd name="T88" fmla="*/ 112 w 330"/>
                <a:gd name="T89" fmla="*/ 58 h 78"/>
                <a:gd name="T90" fmla="*/ 97 w 330"/>
                <a:gd name="T91" fmla="*/ 53 h 78"/>
                <a:gd name="T92" fmla="*/ 83 w 330"/>
                <a:gd name="T93" fmla="*/ 48 h 78"/>
                <a:gd name="T94" fmla="*/ 70 w 330"/>
                <a:gd name="T95" fmla="*/ 42 h 78"/>
                <a:gd name="T96" fmla="*/ 47 w 330"/>
                <a:gd name="T97" fmla="*/ 31 h 78"/>
                <a:gd name="T98" fmla="*/ 27 w 330"/>
                <a:gd name="T99" fmla="*/ 20 h 78"/>
                <a:gd name="T100" fmla="*/ 13 w 330"/>
                <a:gd name="T101" fmla="*/ 11 h 78"/>
                <a:gd name="T102" fmla="*/ 4 w 330"/>
                <a:gd name="T103" fmla="*/ 5 h 78"/>
                <a:gd name="T104" fmla="*/ 1 w 330"/>
                <a:gd name="T105" fmla="*/ 3 h 78"/>
                <a:gd name="T106" fmla="*/ 1 w 330"/>
                <a:gd name="T107" fmla="*/ 1 h 78"/>
                <a:gd name="T108" fmla="*/ 3 w 330"/>
                <a:gd name="T10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78">
                  <a:moveTo>
                    <a:pt x="3" y="0"/>
                  </a:moveTo>
                  <a:cubicBezTo>
                    <a:pt x="3" y="0"/>
                    <a:pt x="4" y="1"/>
                    <a:pt x="6" y="2"/>
                  </a:cubicBezTo>
                  <a:cubicBezTo>
                    <a:pt x="8" y="4"/>
                    <a:pt x="11" y="6"/>
                    <a:pt x="15" y="8"/>
                  </a:cubicBezTo>
                  <a:cubicBezTo>
                    <a:pt x="19" y="11"/>
                    <a:pt x="24" y="14"/>
                    <a:pt x="29" y="17"/>
                  </a:cubicBezTo>
                  <a:cubicBezTo>
                    <a:pt x="35" y="20"/>
                    <a:pt x="42" y="24"/>
                    <a:pt x="49" y="27"/>
                  </a:cubicBezTo>
                  <a:cubicBezTo>
                    <a:pt x="56" y="31"/>
                    <a:pt x="64" y="35"/>
                    <a:pt x="72" y="38"/>
                  </a:cubicBezTo>
                  <a:cubicBezTo>
                    <a:pt x="80" y="42"/>
                    <a:pt x="89" y="45"/>
                    <a:pt x="99" y="48"/>
                  </a:cubicBezTo>
                  <a:cubicBezTo>
                    <a:pt x="103" y="50"/>
                    <a:pt x="108" y="52"/>
                    <a:pt x="113" y="53"/>
                  </a:cubicBezTo>
                  <a:cubicBezTo>
                    <a:pt x="118" y="55"/>
                    <a:pt x="123" y="56"/>
                    <a:pt x="128" y="58"/>
                  </a:cubicBezTo>
                  <a:cubicBezTo>
                    <a:pt x="133" y="59"/>
                    <a:pt x="138" y="60"/>
                    <a:pt x="143" y="62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66"/>
                    <a:pt x="169" y="67"/>
                    <a:pt x="175" y="68"/>
                  </a:cubicBezTo>
                  <a:cubicBezTo>
                    <a:pt x="177" y="68"/>
                    <a:pt x="180" y="69"/>
                    <a:pt x="182" y="69"/>
                  </a:cubicBezTo>
                  <a:cubicBezTo>
                    <a:pt x="185" y="69"/>
                    <a:pt x="188" y="69"/>
                    <a:pt x="190" y="70"/>
                  </a:cubicBezTo>
                  <a:cubicBezTo>
                    <a:pt x="195" y="70"/>
                    <a:pt x="201" y="71"/>
                    <a:pt x="206" y="71"/>
                  </a:cubicBezTo>
                  <a:cubicBezTo>
                    <a:pt x="211" y="72"/>
                    <a:pt x="216" y="72"/>
                    <a:pt x="221" y="72"/>
                  </a:cubicBezTo>
                  <a:cubicBezTo>
                    <a:pt x="226" y="72"/>
                    <a:pt x="231" y="72"/>
                    <a:pt x="235" y="72"/>
                  </a:cubicBezTo>
                  <a:cubicBezTo>
                    <a:pt x="240" y="72"/>
                    <a:pt x="245" y="72"/>
                    <a:pt x="250" y="72"/>
                  </a:cubicBezTo>
                  <a:cubicBezTo>
                    <a:pt x="259" y="72"/>
                    <a:pt x="267" y="71"/>
                    <a:pt x="275" y="70"/>
                  </a:cubicBezTo>
                  <a:cubicBezTo>
                    <a:pt x="277" y="70"/>
                    <a:pt x="279" y="70"/>
                    <a:pt x="281" y="70"/>
                  </a:cubicBezTo>
                  <a:cubicBezTo>
                    <a:pt x="283" y="70"/>
                    <a:pt x="285" y="69"/>
                    <a:pt x="287" y="69"/>
                  </a:cubicBezTo>
                  <a:cubicBezTo>
                    <a:pt x="290" y="69"/>
                    <a:pt x="294" y="68"/>
                    <a:pt x="297" y="68"/>
                  </a:cubicBezTo>
                  <a:cubicBezTo>
                    <a:pt x="303" y="67"/>
                    <a:pt x="309" y="66"/>
                    <a:pt x="313" y="65"/>
                  </a:cubicBezTo>
                  <a:cubicBezTo>
                    <a:pt x="322" y="63"/>
                    <a:pt x="328" y="62"/>
                    <a:pt x="328" y="62"/>
                  </a:cubicBezTo>
                  <a:cubicBezTo>
                    <a:pt x="328" y="62"/>
                    <a:pt x="328" y="62"/>
                    <a:pt x="328" y="62"/>
                  </a:cubicBezTo>
                  <a:cubicBezTo>
                    <a:pt x="329" y="62"/>
                    <a:pt x="329" y="62"/>
                    <a:pt x="329" y="63"/>
                  </a:cubicBezTo>
                  <a:cubicBezTo>
                    <a:pt x="330" y="64"/>
                    <a:pt x="329" y="64"/>
                    <a:pt x="328" y="65"/>
                  </a:cubicBezTo>
                  <a:cubicBezTo>
                    <a:pt x="328" y="65"/>
                    <a:pt x="323" y="66"/>
                    <a:pt x="314" y="68"/>
                  </a:cubicBezTo>
                  <a:cubicBezTo>
                    <a:pt x="309" y="69"/>
                    <a:pt x="304" y="71"/>
                    <a:pt x="297" y="71"/>
                  </a:cubicBezTo>
                  <a:cubicBezTo>
                    <a:pt x="294" y="72"/>
                    <a:pt x="291" y="73"/>
                    <a:pt x="287" y="73"/>
                  </a:cubicBezTo>
                  <a:cubicBezTo>
                    <a:pt x="285" y="74"/>
                    <a:pt x="283" y="74"/>
                    <a:pt x="282" y="74"/>
                  </a:cubicBezTo>
                  <a:cubicBezTo>
                    <a:pt x="280" y="74"/>
                    <a:pt x="278" y="75"/>
                    <a:pt x="276" y="75"/>
                  </a:cubicBezTo>
                  <a:cubicBezTo>
                    <a:pt x="268" y="76"/>
                    <a:pt x="259" y="77"/>
                    <a:pt x="250" y="77"/>
                  </a:cubicBezTo>
                  <a:cubicBezTo>
                    <a:pt x="245" y="77"/>
                    <a:pt x="240" y="77"/>
                    <a:pt x="235" y="78"/>
                  </a:cubicBezTo>
                  <a:cubicBezTo>
                    <a:pt x="231" y="77"/>
                    <a:pt x="226" y="77"/>
                    <a:pt x="221" y="77"/>
                  </a:cubicBezTo>
                  <a:cubicBezTo>
                    <a:pt x="216" y="77"/>
                    <a:pt x="210" y="77"/>
                    <a:pt x="205" y="77"/>
                  </a:cubicBezTo>
                  <a:cubicBezTo>
                    <a:pt x="200" y="76"/>
                    <a:pt x="195" y="76"/>
                    <a:pt x="190" y="75"/>
                  </a:cubicBezTo>
                  <a:cubicBezTo>
                    <a:pt x="187" y="75"/>
                    <a:pt x="184" y="74"/>
                    <a:pt x="182" y="74"/>
                  </a:cubicBezTo>
                  <a:cubicBezTo>
                    <a:pt x="179" y="74"/>
                    <a:pt x="176" y="74"/>
                    <a:pt x="174" y="73"/>
                  </a:cubicBezTo>
                  <a:cubicBezTo>
                    <a:pt x="168" y="72"/>
                    <a:pt x="163" y="71"/>
                    <a:pt x="15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37" y="66"/>
                    <a:pt x="132" y="64"/>
                    <a:pt x="127" y="63"/>
                  </a:cubicBezTo>
                  <a:cubicBezTo>
                    <a:pt x="121" y="62"/>
                    <a:pt x="116" y="60"/>
                    <a:pt x="112" y="58"/>
                  </a:cubicBezTo>
                  <a:cubicBezTo>
                    <a:pt x="107" y="57"/>
                    <a:pt x="102" y="55"/>
                    <a:pt x="97" y="53"/>
                  </a:cubicBezTo>
                  <a:cubicBezTo>
                    <a:pt x="92" y="52"/>
                    <a:pt x="88" y="50"/>
                    <a:pt x="83" y="48"/>
                  </a:cubicBezTo>
                  <a:cubicBezTo>
                    <a:pt x="79" y="46"/>
                    <a:pt x="74" y="44"/>
                    <a:pt x="70" y="42"/>
                  </a:cubicBezTo>
                  <a:cubicBezTo>
                    <a:pt x="61" y="39"/>
                    <a:pt x="54" y="35"/>
                    <a:pt x="47" y="31"/>
                  </a:cubicBezTo>
                  <a:cubicBezTo>
                    <a:pt x="39" y="27"/>
                    <a:pt x="33" y="24"/>
                    <a:pt x="27" y="20"/>
                  </a:cubicBezTo>
                  <a:cubicBezTo>
                    <a:pt x="22" y="17"/>
                    <a:pt x="17" y="14"/>
                    <a:pt x="13" y="11"/>
                  </a:cubicBezTo>
                  <a:cubicBezTo>
                    <a:pt x="9" y="9"/>
                    <a:pt x="6" y="6"/>
                    <a:pt x="4" y="5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5178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4" name="Freeform 526"/>
            <p:cNvSpPr/>
            <p:nvPr/>
          </p:nvSpPr>
          <p:spPr bwMode="auto">
            <a:xfrm>
              <a:off x="8415338" y="3479800"/>
              <a:ext cx="153987" cy="215900"/>
            </a:xfrm>
            <a:custGeom>
              <a:avLst/>
              <a:gdLst>
                <a:gd name="T0" fmla="*/ 30 w 55"/>
                <a:gd name="T1" fmla="*/ 76 h 77"/>
                <a:gd name="T2" fmla="*/ 35 w 55"/>
                <a:gd name="T3" fmla="*/ 71 h 77"/>
                <a:gd name="T4" fmla="*/ 39 w 55"/>
                <a:gd name="T5" fmla="*/ 65 h 77"/>
                <a:gd name="T6" fmla="*/ 44 w 55"/>
                <a:gd name="T7" fmla="*/ 56 h 77"/>
                <a:gd name="T8" fmla="*/ 48 w 55"/>
                <a:gd name="T9" fmla="*/ 46 h 77"/>
                <a:gd name="T10" fmla="*/ 49 w 55"/>
                <a:gd name="T11" fmla="*/ 34 h 77"/>
                <a:gd name="T12" fmla="*/ 48 w 55"/>
                <a:gd name="T13" fmla="*/ 32 h 77"/>
                <a:gd name="T14" fmla="*/ 48 w 55"/>
                <a:gd name="T15" fmla="*/ 32 h 77"/>
                <a:gd name="T16" fmla="*/ 48 w 55"/>
                <a:gd name="T17" fmla="*/ 32 h 77"/>
                <a:gd name="T18" fmla="*/ 48 w 55"/>
                <a:gd name="T19" fmla="*/ 32 h 77"/>
                <a:gd name="T20" fmla="*/ 48 w 55"/>
                <a:gd name="T21" fmla="*/ 32 h 77"/>
                <a:gd name="T22" fmla="*/ 48 w 55"/>
                <a:gd name="T23" fmla="*/ 31 h 77"/>
                <a:gd name="T24" fmla="*/ 47 w 55"/>
                <a:gd name="T25" fmla="*/ 27 h 77"/>
                <a:gd name="T26" fmla="*/ 44 w 55"/>
                <a:gd name="T27" fmla="*/ 22 h 77"/>
                <a:gd name="T28" fmla="*/ 35 w 55"/>
                <a:gd name="T29" fmla="*/ 12 h 77"/>
                <a:gd name="T30" fmla="*/ 23 w 55"/>
                <a:gd name="T31" fmla="*/ 6 h 77"/>
                <a:gd name="T32" fmla="*/ 17 w 55"/>
                <a:gd name="T33" fmla="*/ 6 h 77"/>
                <a:gd name="T34" fmla="*/ 16 w 55"/>
                <a:gd name="T35" fmla="*/ 6 h 77"/>
                <a:gd name="T36" fmla="*/ 15 w 55"/>
                <a:gd name="T37" fmla="*/ 6 h 77"/>
                <a:gd name="T38" fmla="*/ 14 w 55"/>
                <a:gd name="T39" fmla="*/ 6 h 77"/>
                <a:gd name="T40" fmla="*/ 12 w 55"/>
                <a:gd name="T41" fmla="*/ 7 h 77"/>
                <a:gd name="T42" fmla="*/ 5 w 55"/>
                <a:gd name="T43" fmla="*/ 16 h 77"/>
                <a:gd name="T44" fmla="*/ 8 w 55"/>
                <a:gd name="T45" fmla="*/ 25 h 77"/>
                <a:gd name="T46" fmla="*/ 16 w 55"/>
                <a:gd name="T47" fmla="*/ 31 h 77"/>
                <a:gd name="T48" fmla="*/ 22 w 55"/>
                <a:gd name="T49" fmla="*/ 35 h 77"/>
                <a:gd name="T50" fmla="*/ 26 w 55"/>
                <a:gd name="T51" fmla="*/ 37 h 77"/>
                <a:gd name="T52" fmla="*/ 28 w 55"/>
                <a:gd name="T53" fmla="*/ 38 h 77"/>
                <a:gd name="T54" fmla="*/ 28 w 55"/>
                <a:gd name="T55" fmla="*/ 38 h 77"/>
                <a:gd name="T56" fmla="*/ 28 w 55"/>
                <a:gd name="T57" fmla="*/ 39 h 77"/>
                <a:gd name="T58" fmla="*/ 28 w 55"/>
                <a:gd name="T59" fmla="*/ 39 h 77"/>
                <a:gd name="T60" fmla="*/ 26 w 55"/>
                <a:gd name="T61" fmla="*/ 39 h 77"/>
                <a:gd name="T62" fmla="*/ 21 w 55"/>
                <a:gd name="T63" fmla="*/ 37 h 77"/>
                <a:gd name="T64" fmla="*/ 14 w 55"/>
                <a:gd name="T65" fmla="*/ 34 h 77"/>
                <a:gd name="T66" fmla="*/ 5 w 55"/>
                <a:gd name="T67" fmla="*/ 28 h 77"/>
                <a:gd name="T68" fmla="*/ 2 w 55"/>
                <a:gd name="T69" fmla="*/ 23 h 77"/>
                <a:gd name="T70" fmla="*/ 0 w 55"/>
                <a:gd name="T71" fmla="*/ 15 h 77"/>
                <a:gd name="T72" fmla="*/ 3 w 55"/>
                <a:gd name="T73" fmla="*/ 8 h 77"/>
                <a:gd name="T74" fmla="*/ 9 w 55"/>
                <a:gd name="T75" fmla="*/ 3 h 77"/>
                <a:gd name="T76" fmla="*/ 12 w 55"/>
                <a:gd name="T77" fmla="*/ 1 h 77"/>
                <a:gd name="T78" fmla="*/ 16 w 55"/>
                <a:gd name="T79" fmla="*/ 0 h 77"/>
                <a:gd name="T80" fmla="*/ 24 w 55"/>
                <a:gd name="T81" fmla="*/ 0 h 77"/>
                <a:gd name="T82" fmla="*/ 39 w 55"/>
                <a:gd name="T83" fmla="*/ 7 h 77"/>
                <a:gd name="T84" fmla="*/ 49 w 55"/>
                <a:gd name="T85" fmla="*/ 19 h 77"/>
                <a:gd name="T86" fmla="*/ 53 w 55"/>
                <a:gd name="T87" fmla="*/ 26 h 77"/>
                <a:gd name="T88" fmla="*/ 54 w 55"/>
                <a:gd name="T89" fmla="*/ 29 h 77"/>
                <a:gd name="T90" fmla="*/ 54 w 55"/>
                <a:gd name="T91" fmla="*/ 30 h 77"/>
                <a:gd name="T92" fmla="*/ 54 w 55"/>
                <a:gd name="T93" fmla="*/ 30 h 77"/>
                <a:gd name="T94" fmla="*/ 54 w 55"/>
                <a:gd name="T95" fmla="*/ 31 h 77"/>
                <a:gd name="T96" fmla="*/ 54 w 55"/>
                <a:gd name="T97" fmla="*/ 31 h 77"/>
                <a:gd name="T98" fmla="*/ 54 w 55"/>
                <a:gd name="T99" fmla="*/ 31 h 77"/>
                <a:gd name="T100" fmla="*/ 54 w 55"/>
                <a:gd name="T101" fmla="*/ 33 h 77"/>
                <a:gd name="T102" fmla="*/ 54 w 55"/>
                <a:gd name="T103" fmla="*/ 40 h 77"/>
                <a:gd name="T104" fmla="*/ 53 w 55"/>
                <a:gd name="T105" fmla="*/ 47 h 77"/>
                <a:gd name="T106" fmla="*/ 48 w 55"/>
                <a:gd name="T107" fmla="*/ 59 h 77"/>
                <a:gd name="T108" fmla="*/ 42 w 55"/>
                <a:gd name="T109" fmla="*/ 67 h 77"/>
                <a:gd name="T110" fmla="*/ 37 w 55"/>
                <a:gd name="T111" fmla="*/ 73 h 77"/>
                <a:gd name="T112" fmla="*/ 31 w 55"/>
                <a:gd name="T113" fmla="*/ 77 h 77"/>
                <a:gd name="T114" fmla="*/ 31 w 55"/>
                <a:gd name="T115" fmla="*/ 77 h 77"/>
                <a:gd name="T116" fmla="*/ 30 w 55"/>
                <a:gd name="T117" fmla="*/ 77 h 77"/>
                <a:gd name="T118" fmla="*/ 30 w 55"/>
                <a:gd name="T11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" h="77">
                  <a:moveTo>
                    <a:pt x="30" y="76"/>
                  </a:moveTo>
                  <a:cubicBezTo>
                    <a:pt x="30" y="76"/>
                    <a:pt x="32" y="74"/>
                    <a:pt x="35" y="71"/>
                  </a:cubicBezTo>
                  <a:cubicBezTo>
                    <a:pt x="36" y="69"/>
                    <a:pt x="37" y="67"/>
                    <a:pt x="39" y="65"/>
                  </a:cubicBezTo>
                  <a:cubicBezTo>
                    <a:pt x="41" y="62"/>
                    <a:pt x="43" y="60"/>
                    <a:pt x="44" y="56"/>
                  </a:cubicBezTo>
                  <a:cubicBezTo>
                    <a:pt x="46" y="53"/>
                    <a:pt x="47" y="50"/>
                    <a:pt x="48" y="46"/>
                  </a:cubicBezTo>
                  <a:cubicBezTo>
                    <a:pt x="49" y="42"/>
                    <a:pt x="49" y="38"/>
                    <a:pt x="49" y="34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29"/>
                    <a:pt x="47" y="28"/>
                    <a:pt x="47" y="27"/>
                  </a:cubicBezTo>
                  <a:cubicBezTo>
                    <a:pt x="46" y="26"/>
                    <a:pt x="45" y="24"/>
                    <a:pt x="44" y="22"/>
                  </a:cubicBezTo>
                  <a:cubicBezTo>
                    <a:pt x="42" y="18"/>
                    <a:pt x="39" y="15"/>
                    <a:pt x="35" y="12"/>
                  </a:cubicBezTo>
                  <a:cubicBezTo>
                    <a:pt x="32" y="9"/>
                    <a:pt x="27" y="7"/>
                    <a:pt x="23" y="6"/>
                  </a:cubicBezTo>
                  <a:cubicBezTo>
                    <a:pt x="21" y="6"/>
                    <a:pt x="19" y="5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8" y="9"/>
                    <a:pt x="6" y="13"/>
                    <a:pt x="5" y="16"/>
                  </a:cubicBezTo>
                  <a:cubicBezTo>
                    <a:pt x="4" y="19"/>
                    <a:pt x="6" y="22"/>
                    <a:pt x="8" y="25"/>
                  </a:cubicBezTo>
                  <a:cubicBezTo>
                    <a:pt x="11" y="27"/>
                    <a:pt x="13" y="29"/>
                    <a:pt x="16" y="31"/>
                  </a:cubicBezTo>
                  <a:cubicBezTo>
                    <a:pt x="18" y="33"/>
                    <a:pt x="20" y="34"/>
                    <a:pt x="22" y="35"/>
                  </a:cubicBezTo>
                  <a:cubicBezTo>
                    <a:pt x="24" y="36"/>
                    <a:pt x="25" y="37"/>
                    <a:pt x="26" y="37"/>
                  </a:cubicBezTo>
                  <a:cubicBezTo>
                    <a:pt x="27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9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7" y="39"/>
                    <a:pt x="26" y="39"/>
                  </a:cubicBezTo>
                  <a:cubicBezTo>
                    <a:pt x="25" y="38"/>
                    <a:pt x="23" y="38"/>
                    <a:pt x="21" y="37"/>
                  </a:cubicBezTo>
                  <a:cubicBezTo>
                    <a:pt x="19" y="36"/>
                    <a:pt x="17" y="35"/>
                    <a:pt x="14" y="34"/>
                  </a:cubicBezTo>
                  <a:cubicBezTo>
                    <a:pt x="11" y="32"/>
                    <a:pt x="8" y="30"/>
                    <a:pt x="5" y="28"/>
                  </a:cubicBezTo>
                  <a:cubicBezTo>
                    <a:pt x="4" y="26"/>
                    <a:pt x="3" y="25"/>
                    <a:pt x="2" y="23"/>
                  </a:cubicBezTo>
                  <a:cubicBezTo>
                    <a:pt x="0" y="21"/>
                    <a:pt x="0" y="18"/>
                    <a:pt x="0" y="15"/>
                  </a:cubicBezTo>
                  <a:cubicBezTo>
                    <a:pt x="1" y="13"/>
                    <a:pt x="2" y="11"/>
                    <a:pt x="3" y="8"/>
                  </a:cubicBezTo>
                  <a:cubicBezTo>
                    <a:pt x="5" y="6"/>
                    <a:pt x="6" y="4"/>
                    <a:pt x="9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9" y="0"/>
                    <a:pt x="22" y="0"/>
                    <a:pt x="24" y="0"/>
                  </a:cubicBezTo>
                  <a:cubicBezTo>
                    <a:pt x="30" y="1"/>
                    <a:pt x="35" y="4"/>
                    <a:pt x="39" y="7"/>
                  </a:cubicBezTo>
                  <a:cubicBezTo>
                    <a:pt x="43" y="10"/>
                    <a:pt x="47" y="14"/>
                    <a:pt x="49" y="19"/>
                  </a:cubicBezTo>
                  <a:cubicBezTo>
                    <a:pt x="51" y="21"/>
                    <a:pt x="52" y="23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5"/>
                    <a:pt x="54" y="38"/>
                    <a:pt x="54" y="40"/>
                  </a:cubicBezTo>
                  <a:cubicBezTo>
                    <a:pt x="54" y="43"/>
                    <a:pt x="54" y="45"/>
                    <a:pt x="53" y="47"/>
                  </a:cubicBezTo>
                  <a:cubicBezTo>
                    <a:pt x="52" y="51"/>
                    <a:pt x="50" y="55"/>
                    <a:pt x="48" y="59"/>
                  </a:cubicBezTo>
                  <a:cubicBezTo>
                    <a:pt x="46" y="62"/>
                    <a:pt x="44" y="65"/>
                    <a:pt x="42" y="67"/>
                  </a:cubicBezTo>
                  <a:cubicBezTo>
                    <a:pt x="40" y="69"/>
                    <a:pt x="38" y="71"/>
                    <a:pt x="37" y="73"/>
                  </a:cubicBezTo>
                  <a:cubicBezTo>
                    <a:pt x="33" y="76"/>
                    <a:pt x="31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1" y="77"/>
                    <a:pt x="30" y="77"/>
                    <a:pt x="30" y="77"/>
                  </a:cubicBezTo>
                  <a:cubicBezTo>
                    <a:pt x="30" y="76"/>
                    <a:pt x="30" y="76"/>
                    <a:pt x="30" y="76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5" name="Freeform 527"/>
            <p:cNvSpPr/>
            <p:nvPr/>
          </p:nvSpPr>
          <p:spPr bwMode="auto">
            <a:xfrm>
              <a:off x="8297863" y="3544888"/>
              <a:ext cx="87312" cy="125413"/>
            </a:xfrm>
            <a:custGeom>
              <a:avLst/>
              <a:gdLst>
                <a:gd name="T0" fmla="*/ 2 w 31"/>
                <a:gd name="T1" fmla="*/ 26 h 45"/>
                <a:gd name="T2" fmla="*/ 4 w 31"/>
                <a:gd name="T3" fmla="*/ 29 h 45"/>
                <a:gd name="T4" fmla="*/ 11 w 31"/>
                <a:gd name="T5" fmla="*/ 35 h 45"/>
                <a:gd name="T6" fmla="*/ 15 w 31"/>
                <a:gd name="T7" fmla="*/ 38 h 45"/>
                <a:gd name="T8" fmla="*/ 20 w 31"/>
                <a:gd name="T9" fmla="*/ 39 h 45"/>
                <a:gd name="T10" fmla="*/ 22 w 31"/>
                <a:gd name="T11" fmla="*/ 39 h 45"/>
                <a:gd name="T12" fmla="*/ 23 w 31"/>
                <a:gd name="T13" fmla="*/ 39 h 45"/>
                <a:gd name="T14" fmla="*/ 23 w 31"/>
                <a:gd name="T15" fmla="*/ 39 h 45"/>
                <a:gd name="T16" fmla="*/ 23 w 31"/>
                <a:gd name="T17" fmla="*/ 39 h 45"/>
                <a:gd name="T18" fmla="*/ 23 w 31"/>
                <a:gd name="T19" fmla="*/ 39 h 45"/>
                <a:gd name="T20" fmla="*/ 23 w 31"/>
                <a:gd name="T21" fmla="*/ 39 h 45"/>
                <a:gd name="T22" fmla="*/ 23 w 31"/>
                <a:gd name="T23" fmla="*/ 39 h 45"/>
                <a:gd name="T24" fmla="*/ 23 w 31"/>
                <a:gd name="T25" fmla="*/ 39 h 45"/>
                <a:gd name="T26" fmla="*/ 24 w 31"/>
                <a:gd name="T27" fmla="*/ 38 h 45"/>
                <a:gd name="T28" fmla="*/ 24 w 31"/>
                <a:gd name="T29" fmla="*/ 38 h 45"/>
                <a:gd name="T30" fmla="*/ 25 w 31"/>
                <a:gd name="T31" fmla="*/ 32 h 45"/>
                <a:gd name="T32" fmla="*/ 22 w 31"/>
                <a:gd name="T33" fmla="*/ 19 h 45"/>
                <a:gd name="T34" fmla="*/ 15 w 31"/>
                <a:gd name="T35" fmla="*/ 9 h 45"/>
                <a:gd name="T36" fmla="*/ 9 w 31"/>
                <a:gd name="T37" fmla="*/ 3 h 45"/>
                <a:gd name="T38" fmla="*/ 6 w 31"/>
                <a:gd name="T39" fmla="*/ 2 h 45"/>
                <a:gd name="T40" fmla="*/ 6 w 31"/>
                <a:gd name="T41" fmla="*/ 2 h 45"/>
                <a:gd name="T42" fmla="*/ 6 w 31"/>
                <a:gd name="T43" fmla="*/ 1 h 45"/>
                <a:gd name="T44" fmla="*/ 7 w 31"/>
                <a:gd name="T45" fmla="*/ 0 h 45"/>
                <a:gd name="T46" fmla="*/ 8 w 31"/>
                <a:gd name="T47" fmla="*/ 0 h 45"/>
                <a:gd name="T48" fmla="*/ 10 w 31"/>
                <a:gd name="T49" fmla="*/ 1 h 45"/>
                <a:gd name="T50" fmla="*/ 18 w 31"/>
                <a:gd name="T51" fmla="*/ 6 h 45"/>
                <a:gd name="T52" fmla="*/ 27 w 31"/>
                <a:gd name="T53" fmla="*/ 17 h 45"/>
                <a:gd name="T54" fmla="*/ 31 w 31"/>
                <a:gd name="T55" fmla="*/ 32 h 45"/>
                <a:gd name="T56" fmla="*/ 29 w 31"/>
                <a:gd name="T57" fmla="*/ 41 h 45"/>
                <a:gd name="T58" fmla="*/ 27 w 31"/>
                <a:gd name="T59" fmla="*/ 43 h 45"/>
                <a:gd name="T60" fmla="*/ 26 w 31"/>
                <a:gd name="T61" fmla="*/ 44 h 45"/>
                <a:gd name="T62" fmla="*/ 25 w 31"/>
                <a:gd name="T63" fmla="*/ 44 h 45"/>
                <a:gd name="T64" fmla="*/ 25 w 31"/>
                <a:gd name="T65" fmla="*/ 44 h 45"/>
                <a:gd name="T66" fmla="*/ 23 w 31"/>
                <a:gd name="T67" fmla="*/ 45 h 45"/>
                <a:gd name="T68" fmla="*/ 20 w 31"/>
                <a:gd name="T69" fmla="*/ 45 h 45"/>
                <a:gd name="T70" fmla="*/ 13 w 31"/>
                <a:gd name="T71" fmla="*/ 42 h 45"/>
                <a:gd name="T72" fmla="*/ 8 w 31"/>
                <a:gd name="T73" fmla="*/ 38 h 45"/>
                <a:gd name="T74" fmla="*/ 2 w 31"/>
                <a:gd name="T75" fmla="*/ 31 h 45"/>
                <a:gd name="T76" fmla="*/ 0 w 31"/>
                <a:gd name="T77" fmla="*/ 27 h 45"/>
                <a:gd name="T78" fmla="*/ 1 w 31"/>
                <a:gd name="T79" fmla="*/ 26 h 45"/>
                <a:gd name="T80" fmla="*/ 2 w 31"/>
                <a:gd name="T81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" h="45">
                  <a:moveTo>
                    <a:pt x="2" y="26"/>
                  </a:moveTo>
                  <a:cubicBezTo>
                    <a:pt x="2" y="26"/>
                    <a:pt x="3" y="27"/>
                    <a:pt x="4" y="29"/>
                  </a:cubicBezTo>
                  <a:cubicBezTo>
                    <a:pt x="6" y="31"/>
                    <a:pt x="8" y="33"/>
                    <a:pt x="11" y="35"/>
                  </a:cubicBezTo>
                  <a:cubicBezTo>
                    <a:pt x="12" y="36"/>
                    <a:pt x="14" y="37"/>
                    <a:pt x="15" y="38"/>
                  </a:cubicBezTo>
                  <a:cubicBezTo>
                    <a:pt x="17" y="39"/>
                    <a:pt x="19" y="39"/>
                    <a:pt x="20" y="39"/>
                  </a:cubicBezTo>
                  <a:cubicBezTo>
                    <a:pt x="21" y="39"/>
                    <a:pt x="21" y="39"/>
                    <a:pt x="22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6"/>
                    <a:pt x="25" y="34"/>
                    <a:pt x="25" y="32"/>
                  </a:cubicBezTo>
                  <a:cubicBezTo>
                    <a:pt x="25" y="28"/>
                    <a:pt x="24" y="23"/>
                    <a:pt x="22" y="19"/>
                  </a:cubicBezTo>
                  <a:cubicBezTo>
                    <a:pt x="20" y="15"/>
                    <a:pt x="18" y="12"/>
                    <a:pt x="15" y="9"/>
                  </a:cubicBezTo>
                  <a:cubicBezTo>
                    <a:pt x="13" y="6"/>
                    <a:pt x="11" y="4"/>
                    <a:pt x="9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9" y="1"/>
                    <a:pt x="10" y="1"/>
                  </a:cubicBezTo>
                  <a:cubicBezTo>
                    <a:pt x="12" y="2"/>
                    <a:pt x="15" y="3"/>
                    <a:pt x="18" y="6"/>
                  </a:cubicBezTo>
                  <a:cubicBezTo>
                    <a:pt x="21" y="9"/>
                    <a:pt x="24" y="13"/>
                    <a:pt x="27" y="17"/>
                  </a:cubicBezTo>
                  <a:cubicBezTo>
                    <a:pt x="29" y="21"/>
                    <a:pt x="31" y="26"/>
                    <a:pt x="31" y="32"/>
                  </a:cubicBezTo>
                  <a:cubicBezTo>
                    <a:pt x="31" y="35"/>
                    <a:pt x="31" y="38"/>
                    <a:pt x="29" y="41"/>
                  </a:cubicBezTo>
                  <a:cubicBezTo>
                    <a:pt x="29" y="42"/>
                    <a:pt x="28" y="42"/>
                    <a:pt x="27" y="43"/>
                  </a:cubicBezTo>
                  <a:cubicBezTo>
                    <a:pt x="27" y="43"/>
                    <a:pt x="26" y="43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3" y="45"/>
                    <a:pt x="23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7" y="45"/>
                    <a:pt x="15" y="44"/>
                    <a:pt x="13" y="42"/>
                  </a:cubicBezTo>
                  <a:cubicBezTo>
                    <a:pt x="11" y="41"/>
                    <a:pt x="9" y="40"/>
                    <a:pt x="8" y="38"/>
                  </a:cubicBezTo>
                  <a:cubicBezTo>
                    <a:pt x="5" y="35"/>
                    <a:pt x="3" y="32"/>
                    <a:pt x="2" y="31"/>
                  </a:cubicBezTo>
                  <a:cubicBezTo>
                    <a:pt x="1" y="29"/>
                    <a:pt x="0" y="27"/>
                    <a:pt x="0" y="27"/>
                  </a:cubicBezTo>
                  <a:cubicBezTo>
                    <a:pt x="0" y="27"/>
                    <a:pt x="0" y="26"/>
                    <a:pt x="1" y="26"/>
                  </a:cubicBezTo>
                  <a:cubicBezTo>
                    <a:pt x="1" y="26"/>
                    <a:pt x="2" y="26"/>
                    <a:pt x="2" y="26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6" name="Freeform 528"/>
            <p:cNvSpPr/>
            <p:nvPr/>
          </p:nvSpPr>
          <p:spPr bwMode="auto">
            <a:xfrm>
              <a:off x="8370888" y="3502025"/>
              <a:ext cx="73025" cy="138113"/>
            </a:xfrm>
            <a:custGeom>
              <a:avLst/>
              <a:gdLst>
                <a:gd name="T0" fmla="*/ 3 w 26"/>
                <a:gd name="T1" fmla="*/ 45 h 49"/>
                <a:gd name="T2" fmla="*/ 6 w 26"/>
                <a:gd name="T3" fmla="*/ 45 h 49"/>
                <a:gd name="T4" fmla="*/ 13 w 26"/>
                <a:gd name="T5" fmla="*/ 44 h 49"/>
                <a:gd name="T6" fmla="*/ 16 w 26"/>
                <a:gd name="T7" fmla="*/ 42 h 49"/>
                <a:gd name="T8" fmla="*/ 19 w 26"/>
                <a:gd name="T9" fmla="*/ 38 h 49"/>
                <a:gd name="T10" fmla="*/ 19 w 26"/>
                <a:gd name="T11" fmla="*/ 37 h 49"/>
                <a:gd name="T12" fmla="*/ 19 w 26"/>
                <a:gd name="T13" fmla="*/ 37 h 49"/>
                <a:gd name="T14" fmla="*/ 19 w 26"/>
                <a:gd name="T15" fmla="*/ 37 h 49"/>
                <a:gd name="T16" fmla="*/ 19 w 26"/>
                <a:gd name="T17" fmla="*/ 37 h 49"/>
                <a:gd name="T18" fmla="*/ 19 w 26"/>
                <a:gd name="T19" fmla="*/ 37 h 49"/>
                <a:gd name="T20" fmla="*/ 19 w 26"/>
                <a:gd name="T21" fmla="*/ 37 h 49"/>
                <a:gd name="T22" fmla="*/ 19 w 26"/>
                <a:gd name="T23" fmla="*/ 36 h 49"/>
                <a:gd name="T24" fmla="*/ 19 w 26"/>
                <a:gd name="T25" fmla="*/ 36 h 49"/>
                <a:gd name="T26" fmla="*/ 20 w 26"/>
                <a:gd name="T27" fmla="*/ 34 h 49"/>
                <a:gd name="T28" fmla="*/ 20 w 26"/>
                <a:gd name="T29" fmla="*/ 33 h 49"/>
                <a:gd name="T30" fmla="*/ 19 w 26"/>
                <a:gd name="T31" fmla="*/ 28 h 49"/>
                <a:gd name="T32" fmla="*/ 17 w 26"/>
                <a:gd name="T33" fmla="*/ 22 h 49"/>
                <a:gd name="T34" fmla="*/ 14 w 26"/>
                <a:gd name="T35" fmla="*/ 17 h 49"/>
                <a:gd name="T36" fmla="*/ 11 w 26"/>
                <a:gd name="T37" fmla="*/ 12 h 49"/>
                <a:gd name="T38" fmla="*/ 7 w 26"/>
                <a:gd name="T39" fmla="*/ 8 h 49"/>
                <a:gd name="T40" fmla="*/ 2 w 26"/>
                <a:gd name="T41" fmla="*/ 3 h 49"/>
                <a:gd name="T42" fmla="*/ 0 w 26"/>
                <a:gd name="T43" fmla="*/ 1 h 49"/>
                <a:gd name="T44" fmla="*/ 0 w 26"/>
                <a:gd name="T45" fmla="*/ 1 h 49"/>
                <a:gd name="T46" fmla="*/ 0 w 26"/>
                <a:gd name="T47" fmla="*/ 0 h 49"/>
                <a:gd name="T48" fmla="*/ 1 w 26"/>
                <a:gd name="T49" fmla="*/ 0 h 49"/>
                <a:gd name="T50" fmla="*/ 1 w 26"/>
                <a:gd name="T51" fmla="*/ 0 h 49"/>
                <a:gd name="T52" fmla="*/ 4 w 26"/>
                <a:gd name="T53" fmla="*/ 1 h 49"/>
                <a:gd name="T54" fmla="*/ 10 w 26"/>
                <a:gd name="T55" fmla="*/ 6 h 49"/>
                <a:gd name="T56" fmla="*/ 14 w 26"/>
                <a:gd name="T57" fmla="*/ 9 h 49"/>
                <a:gd name="T58" fmla="*/ 18 w 26"/>
                <a:gd name="T59" fmla="*/ 14 h 49"/>
                <a:gd name="T60" fmla="*/ 22 w 26"/>
                <a:gd name="T61" fmla="*/ 19 h 49"/>
                <a:gd name="T62" fmla="*/ 24 w 26"/>
                <a:gd name="T63" fmla="*/ 26 h 49"/>
                <a:gd name="T64" fmla="*/ 26 w 26"/>
                <a:gd name="T65" fmla="*/ 33 h 49"/>
                <a:gd name="T66" fmla="*/ 26 w 26"/>
                <a:gd name="T67" fmla="*/ 35 h 49"/>
                <a:gd name="T68" fmla="*/ 25 w 26"/>
                <a:gd name="T69" fmla="*/ 37 h 49"/>
                <a:gd name="T70" fmla="*/ 25 w 26"/>
                <a:gd name="T71" fmla="*/ 38 h 49"/>
                <a:gd name="T72" fmla="*/ 25 w 26"/>
                <a:gd name="T73" fmla="*/ 38 h 49"/>
                <a:gd name="T74" fmla="*/ 25 w 26"/>
                <a:gd name="T75" fmla="*/ 38 h 49"/>
                <a:gd name="T76" fmla="*/ 25 w 26"/>
                <a:gd name="T77" fmla="*/ 38 h 49"/>
                <a:gd name="T78" fmla="*/ 25 w 26"/>
                <a:gd name="T79" fmla="*/ 39 h 49"/>
                <a:gd name="T80" fmla="*/ 24 w 26"/>
                <a:gd name="T81" fmla="*/ 40 h 49"/>
                <a:gd name="T82" fmla="*/ 20 w 26"/>
                <a:gd name="T83" fmla="*/ 46 h 49"/>
                <a:gd name="T84" fmla="*/ 14 w 26"/>
                <a:gd name="T85" fmla="*/ 48 h 49"/>
                <a:gd name="T86" fmla="*/ 9 w 26"/>
                <a:gd name="T87" fmla="*/ 49 h 49"/>
                <a:gd name="T88" fmla="*/ 6 w 26"/>
                <a:gd name="T89" fmla="*/ 48 h 49"/>
                <a:gd name="T90" fmla="*/ 2 w 26"/>
                <a:gd name="T91" fmla="*/ 47 h 49"/>
                <a:gd name="T92" fmla="*/ 2 w 26"/>
                <a:gd name="T93" fmla="*/ 46 h 49"/>
                <a:gd name="T94" fmla="*/ 3 w 26"/>
                <a:gd name="T9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49">
                  <a:moveTo>
                    <a:pt x="3" y="45"/>
                  </a:moveTo>
                  <a:cubicBezTo>
                    <a:pt x="3" y="45"/>
                    <a:pt x="4" y="45"/>
                    <a:pt x="6" y="45"/>
                  </a:cubicBezTo>
                  <a:cubicBezTo>
                    <a:pt x="8" y="45"/>
                    <a:pt x="10" y="45"/>
                    <a:pt x="13" y="44"/>
                  </a:cubicBezTo>
                  <a:cubicBezTo>
                    <a:pt x="14" y="44"/>
                    <a:pt x="15" y="43"/>
                    <a:pt x="16" y="42"/>
                  </a:cubicBezTo>
                  <a:cubicBezTo>
                    <a:pt x="18" y="41"/>
                    <a:pt x="18" y="40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1"/>
                    <a:pt x="19" y="29"/>
                    <a:pt x="19" y="28"/>
                  </a:cubicBezTo>
                  <a:cubicBezTo>
                    <a:pt x="18" y="26"/>
                    <a:pt x="17" y="24"/>
                    <a:pt x="17" y="22"/>
                  </a:cubicBezTo>
                  <a:cubicBezTo>
                    <a:pt x="16" y="20"/>
                    <a:pt x="15" y="19"/>
                    <a:pt x="14" y="17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9" y="11"/>
                    <a:pt x="8" y="10"/>
                    <a:pt x="7" y="8"/>
                  </a:cubicBezTo>
                  <a:cubicBezTo>
                    <a:pt x="5" y="6"/>
                    <a:pt x="4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8" y="3"/>
                    <a:pt x="10" y="6"/>
                  </a:cubicBezTo>
                  <a:cubicBezTo>
                    <a:pt x="12" y="7"/>
                    <a:pt x="13" y="8"/>
                    <a:pt x="14" y="9"/>
                  </a:cubicBezTo>
                  <a:cubicBezTo>
                    <a:pt x="15" y="11"/>
                    <a:pt x="17" y="12"/>
                    <a:pt x="18" y="14"/>
                  </a:cubicBezTo>
                  <a:cubicBezTo>
                    <a:pt x="19" y="16"/>
                    <a:pt x="21" y="17"/>
                    <a:pt x="22" y="19"/>
                  </a:cubicBezTo>
                  <a:cubicBezTo>
                    <a:pt x="23" y="21"/>
                    <a:pt x="24" y="24"/>
                    <a:pt x="24" y="26"/>
                  </a:cubicBezTo>
                  <a:cubicBezTo>
                    <a:pt x="25" y="28"/>
                    <a:pt x="26" y="30"/>
                    <a:pt x="26" y="33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2"/>
                    <a:pt x="22" y="45"/>
                    <a:pt x="20" y="46"/>
                  </a:cubicBezTo>
                  <a:cubicBezTo>
                    <a:pt x="18" y="47"/>
                    <a:pt x="16" y="48"/>
                    <a:pt x="14" y="48"/>
                  </a:cubicBezTo>
                  <a:cubicBezTo>
                    <a:pt x="12" y="49"/>
                    <a:pt x="11" y="49"/>
                    <a:pt x="9" y="49"/>
                  </a:cubicBezTo>
                  <a:cubicBezTo>
                    <a:pt x="8" y="49"/>
                    <a:pt x="7" y="48"/>
                    <a:pt x="6" y="48"/>
                  </a:cubicBezTo>
                  <a:cubicBezTo>
                    <a:pt x="4" y="48"/>
                    <a:pt x="2" y="47"/>
                    <a:pt x="2" y="47"/>
                  </a:cubicBezTo>
                  <a:cubicBezTo>
                    <a:pt x="2" y="47"/>
                    <a:pt x="2" y="47"/>
                    <a:pt x="2" y="46"/>
                  </a:cubicBezTo>
                  <a:cubicBezTo>
                    <a:pt x="2" y="46"/>
                    <a:pt x="3" y="45"/>
                    <a:pt x="3" y="45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7" name="Freeform 529"/>
            <p:cNvSpPr/>
            <p:nvPr/>
          </p:nvSpPr>
          <p:spPr bwMode="auto">
            <a:xfrm>
              <a:off x="8432800" y="3571875"/>
              <a:ext cx="36512" cy="31750"/>
            </a:xfrm>
            <a:custGeom>
              <a:avLst/>
              <a:gdLst>
                <a:gd name="T0" fmla="*/ 1 w 13"/>
                <a:gd name="T1" fmla="*/ 6 h 11"/>
                <a:gd name="T2" fmla="*/ 7 w 13"/>
                <a:gd name="T3" fmla="*/ 4 h 11"/>
                <a:gd name="T4" fmla="*/ 8 w 13"/>
                <a:gd name="T5" fmla="*/ 4 h 11"/>
                <a:gd name="T6" fmla="*/ 9 w 13"/>
                <a:gd name="T7" fmla="*/ 3 h 11"/>
                <a:gd name="T8" fmla="*/ 10 w 13"/>
                <a:gd name="T9" fmla="*/ 2 h 11"/>
                <a:gd name="T10" fmla="*/ 11 w 13"/>
                <a:gd name="T11" fmla="*/ 1 h 11"/>
                <a:gd name="T12" fmla="*/ 11 w 13"/>
                <a:gd name="T13" fmla="*/ 1 h 11"/>
                <a:gd name="T14" fmla="*/ 11 w 13"/>
                <a:gd name="T15" fmla="*/ 1 h 11"/>
                <a:gd name="T16" fmla="*/ 11 w 13"/>
                <a:gd name="T17" fmla="*/ 1 h 11"/>
                <a:gd name="T18" fmla="*/ 12 w 13"/>
                <a:gd name="T19" fmla="*/ 0 h 11"/>
                <a:gd name="T20" fmla="*/ 13 w 13"/>
                <a:gd name="T21" fmla="*/ 1 h 11"/>
                <a:gd name="T22" fmla="*/ 13 w 13"/>
                <a:gd name="T23" fmla="*/ 1 h 11"/>
                <a:gd name="T24" fmla="*/ 13 w 13"/>
                <a:gd name="T25" fmla="*/ 1 h 11"/>
                <a:gd name="T26" fmla="*/ 13 w 13"/>
                <a:gd name="T27" fmla="*/ 3 h 11"/>
                <a:gd name="T28" fmla="*/ 13 w 13"/>
                <a:gd name="T29" fmla="*/ 6 h 11"/>
                <a:gd name="T30" fmla="*/ 12 w 13"/>
                <a:gd name="T31" fmla="*/ 8 h 11"/>
                <a:gd name="T32" fmla="*/ 10 w 13"/>
                <a:gd name="T33" fmla="*/ 10 h 11"/>
                <a:gd name="T34" fmla="*/ 5 w 13"/>
                <a:gd name="T35" fmla="*/ 10 h 11"/>
                <a:gd name="T36" fmla="*/ 1 w 13"/>
                <a:gd name="T37" fmla="*/ 8 h 11"/>
                <a:gd name="T38" fmla="*/ 1 w 13"/>
                <a:gd name="T39" fmla="*/ 7 h 11"/>
                <a:gd name="T40" fmla="*/ 1 w 13"/>
                <a:gd name="T41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11">
                  <a:moveTo>
                    <a:pt x="1" y="6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10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7"/>
                    <a:pt x="12" y="7"/>
                    <a:pt x="12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8" y="11"/>
                    <a:pt x="6" y="11"/>
                    <a:pt x="5" y="10"/>
                  </a:cubicBezTo>
                  <a:cubicBezTo>
                    <a:pt x="3" y="10"/>
                    <a:pt x="2" y="10"/>
                    <a:pt x="1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8" name="Freeform 530"/>
            <p:cNvSpPr/>
            <p:nvPr/>
          </p:nvSpPr>
          <p:spPr bwMode="auto">
            <a:xfrm>
              <a:off x="9740900" y="4084638"/>
              <a:ext cx="114300" cy="65088"/>
            </a:xfrm>
            <a:custGeom>
              <a:avLst/>
              <a:gdLst>
                <a:gd name="T0" fmla="*/ 0 w 41"/>
                <a:gd name="T1" fmla="*/ 21 h 23"/>
                <a:gd name="T2" fmla="*/ 4 w 41"/>
                <a:gd name="T3" fmla="*/ 14 h 23"/>
                <a:gd name="T4" fmla="*/ 9 w 41"/>
                <a:gd name="T5" fmla="*/ 8 h 23"/>
                <a:gd name="T6" fmla="*/ 13 w 41"/>
                <a:gd name="T7" fmla="*/ 5 h 23"/>
                <a:gd name="T8" fmla="*/ 17 w 41"/>
                <a:gd name="T9" fmla="*/ 2 h 23"/>
                <a:gd name="T10" fmla="*/ 22 w 41"/>
                <a:gd name="T11" fmla="*/ 1 h 23"/>
                <a:gd name="T12" fmla="*/ 27 w 41"/>
                <a:gd name="T13" fmla="*/ 1 h 23"/>
                <a:gd name="T14" fmla="*/ 30 w 41"/>
                <a:gd name="T15" fmla="*/ 1 h 23"/>
                <a:gd name="T16" fmla="*/ 32 w 41"/>
                <a:gd name="T17" fmla="*/ 2 h 23"/>
                <a:gd name="T18" fmla="*/ 34 w 41"/>
                <a:gd name="T19" fmla="*/ 3 h 23"/>
                <a:gd name="T20" fmla="*/ 35 w 41"/>
                <a:gd name="T21" fmla="*/ 5 h 23"/>
                <a:gd name="T22" fmla="*/ 38 w 41"/>
                <a:gd name="T23" fmla="*/ 7 h 23"/>
                <a:gd name="T24" fmla="*/ 39 w 41"/>
                <a:gd name="T25" fmla="*/ 9 h 23"/>
                <a:gd name="T26" fmla="*/ 41 w 41"/>
                <a:gd name="T27" fmla="*/ 11 h 23"/>
                <a:gd name="T28" fmla="*/ 40 w 41"/>
                <a:gd name="T29" fmla="*/ 12 h 23"/>
                <a:gd name="T30" fmla="*/ 40 w 41"/>
                <a:gd name="T31" fmla="*/ 12 h 23"/>
                <a:gd name="T32" fmla="*/ 40 w 41"/>
                <a:gd name="T33" fmla="*/ 12 h 23"/>
                <a:gd name="T34" fmla="*/ 38 w 41"/>
                <a:gd name="T35" fmla="*/ 11 h 23"/>
                <a:gd name="T36" fmla="*/ 36 w 41"/>
                <a:gd name="T37" fmla="*/ 9 h 23"/>
                <a:gd name="T38" fmla="*/ 33 w 41"/>
                <a:gd name="T39" fmla="*/ 8 h 23"/>
                <a:gd name="T40" fmla="*/ 32 w 41"/>
                <a:gd name="T41" fmla="*/ 7 h 23"/>
                <a:gd name="T42" fmla="*/ 30 w 41"/>
                <a:gd name="T43" fmla="*/ 7 h 23"/>
                <a:gd name="T44" fmla="*/ 29 w 41"/>
                <a:gd name="T45" fmla="*/ 6 h 23"/>
                <a:gd name="T46" fmla="*/ 27 w 41"/>
                <a:gd name="T47" fmla="*/ 6 h 23"/>
                <a:gd name="T48" fmla="*/ 23 w 41"/>
                <a:gd name="T49" fmla="*/ 6 h 23"/>
                <a:gd name="T50" fmla="*/ 19 w 41"/>
                <a:gd name="T51" fmla="*/ 7 h 23"/>
                <a:gd name="T52" fmla="*/ 16 w 41"/>
                <a:gd name="T53" fmla="*/ 9 h 23"/>
                <a:gd name="T54" fmla="*/ 13 w 41"/>
                <a:gd name="T55" fmla="*/ 12 h 23"/>
                <a:gd name="T56" fmla="*/ 7 w 41"/>
                <a:gd name="T57" fmla="*/ 17 h 23"/>
                <a:gd name="T58" fmla="*/ 2 w 41"/>
                <a:gd name="T59" fmla="*/ 22 h 23"/>
                <a:gd name="T60" fmla="*/ 0 w 41"/>
                <a:gd name="T61" fmla="*/ 22 h 23"/>
                <a:gd name="T62" fmla="*/ 0 w 41"/>
                <a:gd name="T63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23">
                  <a:moveTo>
                    <a:pt x="0" y="21"/>
                  </a:moveTo>
                  <a:cubicBezTo>
                    <a:pt x="0" y="21"/>
                    <a:pt x="1" y="18"/>
                    <a:pt x="4" y="14"/>
                  </a:cubicBezTo>
                  <a:cubicBezTo>
                    <a:pt x="5" y="12"/>
                    <a:pt x="7" y="10"/>
                    <a:pt x="9" y="8"/>
                  </a:cubicBezTo>
                  <a:cubicBezTo>
                    <a:pt x="10" y="7"/>
                    <a:pt x="11" y="5"/>
                    <a:pt x="13" y="5"/>
                  </a:cubicBezTo>
                  <a:cubicBezTo>
                    <a:pt x="14" y="4"/>
                    <a:pt x="15" y="3"/>
                    <a:pt x="17" y="2"/>
                  </a:cubicBezTo>
                  <a:cubicBezTo>
                    <a:pt x="19" y="1"/>
                    <a:pt x="20" y="1"/>
                    <a:pt x="22" y="1"/>
                  </a:cubicBezTo>
                  <a:cubicBezTo>
                    <a:pt x="24" y="0"/>
                    <a:pt x="26" y="0"/>
                    <a:pt x="27" y="1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1" y="2"/>
                    <a:pt x="31" y="2"/>
                    <a:pt x="32" y="2"/>
                  </a:cubicBezTo>
                  <a:cubicBezTo>
                    <a:pt x="33" y="3"/>
                    <a:pt x="33" y="3"/>
                    <a:pt x="34" y="3"/>
                  </a:cubicBezTo>
                  <a:cubicBezTo>
                    <a:pt x="34" y="4"/>
                    <a:pt x="35" y="4"/>
                    <a:pt x="35" y="5"/>
                  </a:cubicBezTo>
                  <a:cubicBezTo>
                    <a:pt x="36" y="6"/>
                    <a:pt x="37" y="6"/>
                    <a:pt x="38" y="7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40" y="10"/>
                    <a:pt x="41" y="11"/>
                    <a:pt x="41" y="11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2"/>
                    <a:pt x="38" y="11"/>
                  </a:cubicBezTo>
                  <a:cubicBezTo>
                    <a:pt x="37" y="10"/>
                    <a:pt x="37" y="10"/>
                    <a:pt x="36" y="9"/>
                  </a:cubicBezTo>
                  <a:cubicBezTo>
                    <a:pt x="35" y="9"/>
                    <a:pt x="34" y="9"/>
                    <a:pt x="33" y="8"/>
                  </a:cubicBezTo>
                  <a:cubicBezTo>
                    <a:pt x="33" y="8"/>
                    <a:pt x="32" y="8"/>
                    <a:pt x="32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30" y="7"/>
                    <a:pt x="29" y="6"/>
                    <a:pt x="29" y="6"/>
                  </a:cubicBezTo>
                  <a:cubicBezTo>
                    <a:pt x="28" y="6"/>
                    <a:pt x="27" y="6"/>
                    <a:pt x="27" y="6"/>
                  </a:cubicBezTo>
                  <a:cubicBezTo>
                    <a:pt x="26" y="6"/>
                    <a:pt x="24" y="6"/>
                    <a:pt x="23" y="6"/>
                  </a:cubicBezTo>
                  <a:cubicBezTo>
                    <a:pt x="22" y="7"/>
                    <a:pt x="21" y="7"/>
                    <a:pt x="19" y="7"/>
                  </a:cubicBezTo>
                  <a:cubicBezTo>
                    <a:pt x="18" y="8"/>
                    <a:pt x="17" y="9"/>
                    <a:pt x="16" y="9"/>
                  </a:cubicBezTo>
                  <a:cubicBezTo>
                    <a:pt x="15" y="10"/>
                    <a:pt x="14" y="11"/>
                    <a:pt x="13" y="12"/>
                  </a:cubicBezTo>
                  <a:cubicBezTo>
                    <a:pt x="10" y="13"/>
                    <a:pt x="9" y="15"/>
                    <a:pt x="7" y="17"/>
                  </a:cubicBezTo>
                  <a:cubicBezTo>
                    <a:pt x="4" y="20"/>
                    <a:pt x="2" y="22"/>
                    <a:pt x="2" y="22"/>
                  </a:cubicBezTo>
                  <a:cubicBezTo>
                    <a:pt x="1" y="23"/>
                    <a:pt x="1" y="23"/>
                    <a:pt x="0" y="22"/>
                  </a:cubicBezTo>
                  <a:cubicBezTo>
                    <a:pt x="0" y="22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9" name="Freeform 531"/>
            <p:cNvSpPr/>
            <p:nvPr/>
          </p:nvSpPr>
          <p:spPr bwMode="auto">
            <a:xfrm>
              <a:off x="9091613" y="3962400"/>
              <a:ext cx="319087" cy="114300"/>
            </a:xfrm>
            <a:custGeom>
              <a:avLst/>
              <a:gdLst>
                <a:gd name="T0" fmla="*/ 4 w 114"/>
                <a:gd name="T1" fmla="*/ 1 h 41"/>
                <a:gd name="T2" fmla="*/ 5 w 114"/>
                <a:gd name="T3" fmla="*/ 2 h 41"/>
                <a:gd name="T4" fmla="*/ 7 w 114"/>
                <a:gd name="T5" fmla="*/ 6 h 41"/>
                <a:gd name="T6" fmla="*/ 10 w 114"/>
                <a:gd name="T7" fmla="*/ 10 h 41"/>
                <a:gd name="T8" fmla="*/ 15 w 114"/>
                <a:gd name="T9" fmla="*/ 16 h 41"/>
                <a:gd name="T10" fmla="*/ 19 w 114"/>
                <a:gd name="T11" fmla="*/ 19 h 41"/>
                <a:gd name="T12" fmla="*/ 22 w 114"/>
                <a:gd name="T13" fmla="*/ 22 h 41"/>
                <a:gd name="T14" fmla="*/ 27 w 114"/>
                <a:gd name="T15" fmla="*/ 24 h 41"/>
                <a:gd name="T16" fmla="*/ 31 w 114"/>
                <a:gd name="T17" fmla="*/ 27 h 41"/>
                <a:gd name="T18" fmla="*/ 36 w 114"/>
                <a:gd name="T19" fmla="*/ 29 h 41"/>
                <a:gd name="T20" fmla="*/ 41 w 114"/>
                <a:gd name="T21" fmla="*/ 30 h 41"/>
                <a:gd name="T22" fmla="*/ 52 w 114"/>
                <a:gd name="T23" fmla="*/ 32 h 41"/>
                <a:gd name="T24" fmla="*/ 55 w 114"/>
                <a:gd name="T25" fmla="*/ 33 h 41"/>
                <a:gd name="T26" fmla="*/ 56 w 114"/>
                <a:gd name="T27" fmla="*/ 33 h 41"/>
                <a:gd name="T28" fmla="*/ 56 w 114"/>
                <a:gd name="T29" fmla="*/ 33 h 41"/>
                <a:gd name="T30" fmla="*/ 56 w 114"/>
                <a:gd name="T31" fmla="*/ 33 h 41"/>
                <a:gd name="T32" fmla="*/ 58 w 114"/>
                <a:gd name="T33" fmla="*/ 33 h 41"/>
                <a:gd name="T34" fmla="*/ 64 w 114"/>
                <a:gd name="T35" fmla="*/ 33 h 41"/>
                <a:gd name="T36" fmla="*/ 69 w 114"/>
                <a:gd name="T37" fmla="*/ 33 h 41"/>
                <a:gd name="T38" fmla="*/ 75 w 114"/>
                <a:gd name="T39" fmla="*/ 33 h 41"/>
                <a:gd name="T40" fmla="*/ 85 w 114"/>
                <a:gd name="T41" fmla="*/ 32 h 41"/>
                <a:gd name="T42" fmla="*/ 94 w 114"/>
                <a:gd name="T43" fmla="*/ 30 h 41"/>
                <a:gd name="T44" fmla="*/ 101 w 114"/>
                <a:gd name="T45" fmla="*/ 27 h 41"/>
                <a:gd name="T46" fmla="*/ 104 w 114"/>
                <a:gd name="T47" fmla="*/ 26 h 41"/>
                <a:gd name="T48" fmla="*/ 106 w 114"/>
                <a:gd name="T49" fmla="*/ 24 h 41"/>
                <a:gd name="T50" fmla="*/ 109 w 114"/>
                <a:gd name="T51" fmla="*/ 22 h 41"/>
                <a:gd name="T52" fmla="*/ 110 w 114"/>
                <a:gd name="T53" fmla="*/ 21 h 41"/>
                <a:gd name="T54" fmla="*/ 113 w 114"/>
                <a:gd name="T55" fmla="*/ 21 h 41"/>
                <a:gd name="T56" fmla="*/ 113 w 114"/>
                <a:gd name="T57" fmla="*/ 24 h 41"/>
                <a:gd name="T58" fmla="*/ 112 w 114"/>
                <a:gd name="T59" fmla="*/ 25 h 41"/>
                <a:gd name="T60" fmla="*/ 109 w 114"/>
                <a:gd name="T61" fmla="*/ 28 h 41"/>
                <a:gd name="T62" fmla="*/ 107 w 114"/>
                <a:gd name="T63" fmla="*/ 30 h 41"/>
                <a:gd name="T64" fmla="*/ 104 w 114"/>
                <a:gd name="T65" fmla="*/ 32 h 41"/>
                <a:gd name="T66" fmla="*/ 96 w 114"/>
                <a:gd name="T67" fmla="*/ 36 h 41"/>
                <a:gd name="T68" fmla="*/ 86 w 114"/>
                <a:gd name="T69" fmla="*/ 39 h 41"/>
                <a:gd name="T70" fmla="*/ 75 w 114"/>
                <a:gd name="T71" fmla="*/ 40 h 41"/>
                <a:gd name="T72" fmla="*/ 69 w 114"/>
                <a:gd name="T73" fmla="*/ 41 h 41"/>
                <a:gd name="T74" fmla="*/ 64 w 114"/>
                <a:gd name="T75" fmla="*/ 41 h 41"/>
                <a:gd name="T76" fmla="*/ 58 w 114"/>
                <a:gd name="T77" fmla="*/ 41 h 41"/>
                <a:gd name="T78" fmla="*/ 56 w 114"/>
                <a:gd name="T79" fmla="*/ 41 h 41"/>
                <a:gd name="T80" fmla="*/ 56 w 114"/>
                <a:gd name="T81" fmla="*/ 41 h 41"/>
                <a:gd name="T82" fmla="*/ 55 w 114"/>
                <a:gd name="T83" fmla="*/ 41 h 41"/>
                <a:gd name="T84" fmla="*/ 54 w 114"/>
                <a:gd name="T85" fmla="*/ 41 h 41"/>
                <a:gd name="T86" fmla="*/ 51 w 114"/>
                <a:gd name="T87" fmla="*/ 40 h 41"/>
                <a:gd name="T88" fmla="*/ 39 w 114"/>
                <a:gd name="T89" fmla="*/ 38 h 41"/>
                <a:gd name="T90" fmla="*/ 33 w 114"/>
                <a:gd name="T91" fmla="*/ 36 h 41"/>
                <a:gd name="T92" fmla="*/ 28 w 114"/>
                <a:gd name="T93" fmla="*/ 33 h 41"/>
                <a:gd name="T94" fmla="*/ 23 w 114"/>
                <a:gd name="T95" fmla="*/ 31 h 41"/>
                <a:gd name="T96" fmla="*/ 18 w 114"/>
                <a:gd name="T97" fmla="*/ 27 h 41"/>
                <a:gd name="T98" fmla="*/ 14 w 114"/>
                <a:gd name="T99" fmla="*/ 24 h 41"/>
                <a:gd name="T100" fmla="*/ 11 w 114"/>
                <a:gd name="T101" fmla="*/ 20 h 41"/>
                <a:gd name="T102" fmla="*/ 8 w 114"/>
                <a:gd name="T103" fmla="*/ 17 h 41"/>
                <a:gd name="T104" fmla="*/ 6 w 114"/>
                <a:gd name="T105" fmla="*/ 14 h 41"/>
                <a:gd name="T106" fmla="*/ 2 w 114"/>
                <a:gd name="T107" fmla="*/ 8 h 41"/>
                <a:gd name="T108" fmla="*/ 1 w 114"/>
                <a:gd name="T109" fmla="*/ 4 h 41"/>
                <a:gd name="T110" fmla="*/ 0 w 114"/>
                <a:gd name="T111" fmla="*/ 3 h 41"/>
                <a:gd name="T112" fmla="*/ 2 w 114"/>
                <a:gd name="T113" fmla="*/ 0 h 41"/>
                <a:gd name="T114" fmla="*/ 4 w 114"/>
                <a:gd name="T115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4" h="41">
                  <a:moveTo>
                    <a:pt x="4" y="1"/>
                  </a:moveTo>
                  <a:cubicBezTo>
                    <a:pt x="4" y="1"/>
                    <a:pt x="4" y="2"/>
                    <a:pt x="5" y="2"/>
                  </a:cubicBezTo>
                  <a:cubicBezTo>
                    <a:pt x="5" y="3"/>
                    <a:pt x="6" y="4"/>
                    <a:pt x="7" y="6"/>
                  </a:cubicBezTo>
                  <a:cubicBezTo>
                    <a:pt x="8" y="7"/>
                    <a:pt x="9" y="9"/>
                    <a:pt x="10" y="10"/>
                  </a:cubicBezTo>
                  <a:cubicBezTo>
                    <a:pt x="12" y="12"/>
                    <a:pt x="13" y="14"/>
                    <a:pt x="15" y="16"/>
                  </a:cubicBezTo>
                  <a:cubicBezTo>
                    <a:pt x="16" y="17"/>
                    <a:pt x="18" y="18"/>
                    <a:pt x="19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4" y="23"/>
                    <a:pt x="25" y="23"/>
                    <a:pt x="27" y="24"/>
                  </a:cubicBezTo>
                  <a:cubicBezTo>
                    <a:pt x="28" y="25"/>
                    <a:pt x="30" y="26"/>
                    <a:pt x="31" y="27"/>
                  </a:cubicBezTo>
                  <a:cubicBezTo>
                    <a:pt x="33" y="27"/>
                    <a:pt x="34" y="28"/>
                    <a:pt x="36" y="29"/>
                  </a:cubicBezTo>
                  <a:cubicBezTo>
                    <a:pt x="38" y="29"/>
                    <a:pt x="40" y="30"/>
                    <a:pt x="41" y="30"/>
                  </a:cubicBezTo>
                  <a:cubicBezTo>
                    <a:pt x="45" y="31"/>
                    <a:pt x="49" y="32"/>
                    <a:pt x="52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60" y="33"/>
                    <a:pt x="62" y="33"/>
                    <a:pt x="64" y="33"/>
                  </a:cubicBezTo>
                  <a:cubicBezTo>
                    <a:pt x="66" y="33"/>
                    <a:pt x="68" y="33"/>
                    <a:pt x="69" y="33"/>
                  </a:cubicBezTo>
                  <a:cubicBezTo>
                    <a:pt x="71" y="33"/>
                    <a:pt x="73" y="33"/>
                    <a:pt x="75" y="33"/>
                  </a:cubicBezTo>
                  <a:cubicBezTo>
                    <a:pt x="78" y="32"/>
                    <a:pt x="82" y="33"/>
                    <a:pt x="85" y="32"/>
                  </a:cubicBezTo>
                  <a:cubicBezTo>
                    <a:pt x="88" y="31"/>
                    <a:pt x="91" y="31"/>
                    <a:pt x="94" y="30"/>
                  </a:cubicBezTo>
                  <a:cubicBezTo>
                    <a:pt x="96" y="29"/>
                    <a:pt x="99" y="28"/>
                    <a:pt x="101" y="27"/>
                  </a:cubicBezTo>
                  <a:cubicBezTo>
                    <a:pt x="102" y="26"/>
                    <a:pt x="103" y="26"/>
                    <a:pt x="104" y="26"/>
                  </a:cubicBezTo>
                  <a:cubicBezTo>
                    <a:pt x="105" y="25"/>
                    <a:pt x="105" y="25"/>
                    <a:pt x="106" y="24"/>
                  </a:cubicBezTo>
                  <a:cubicBezTo>
                    <a:pt x="107" y="23"/>
                    <a:pt x="108" y="22"/>
                    <a:pt x="109" y="22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0"/>
                    <a:pt x="112" y="20"/>
                    <a:pt x="113" y="21"/>
                  </a:cubicBezTo>
                  <a:cubicBezTo>
                    <a:pt x="114" y="22"/>
                    <a:pt x="114" y="23"/>
                    <a:pt x="113" y="24"/>
                  </a:cubicBezTo>
                  <a:cubicBezTo>
                    <a:pt x="113" y="24"/>
                    <a:pt x="113" y="24"/>
                    <a:pt x="112" y="25"/>
                  </a:cubicBezTo>
                  <a:cubicBezTo>
                    <a:pt x="111" y="26"/>
                    <a:pt x="110" y="27"/>
                    <a:pt x="109" y="28"/>
                  </a:cubicBezTo>
                  <a:cubicBezTo>
                    <a:pt x="108" y="29"/>
                    <a:pt x="107" y="29"/>
                    <a:pt x="107" y="30"/>
                  </a:cubicBezTo>
                  <a:cubicBezTo>
                    <a:pt x="106" y="31"/>
                    <a:pt x="105" y="31"/>
                    <a:pt x="104" y="32"/>
                  </a:cubicBezTo>
                  <a:cubicBezTo>
                    <a:pt x="101" y="33"/>
                    <a:pt x="99" y="34"/>
                    <a:pt x="96" y="36"/>
                  </a:cubicBezTo>
                  <a:cubicBezTo>
                    <a:pt x="93" y="37"/>
                    <a:pt x="90" y="38"/>
                    <a:pt x="86" y="39"/>
                  </a:cubicBezTo>
                  <a:cubicBezTo>
                    <a:pt x="83" y="40"/>
                    <a:pt x="79" y="40"/>
                    <a:pt x="75" y="40"/>
                  </a:cubicBezTo>
                  <a:cubicBezTo>
                    <a:pt x="73" y="41"/>
                    <a:pt x="71" y="41"/>
                    <a:pt x="69" y="41"/>
                  </a:cubicBezTo>
                  <a:cubicBezTo>
                    <a:pt x="67" y="41"/>
                    <a:pt x="65" y="41"/>
                    <a:pt x="64" y="41"/>
                  </a:cubicBezTo>
                  <a:cubicBezTo>
                    <a:pt x="62" y="41"/>
                    <a:pt x="60" y="41"/>
                    <a:pt x="58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47" y="40"/>
                    <a:pt x="43" y="39"/>
                    <a:pt x="39" y="38"/>
                  </a:cubicBezTo>
                  <a:cubicBezTo>
                    <a:pt x="37" y="37"/>
                    <a:pt x="35" y="37"/>
                    <a:pt x="33" y="36"/>
                  </a:cubicBezTo>
                  <a:cubicBezTo>
                    <a:pt x="31" y="35"/>
                    <a:pt x="30" y="34"/>
                    <a:pt x="28" y="33"/>
                  </a:cubicBezTo>
                  <a:cubicBezTo>
                    <a:pt x="26" y="32"/>
                    <a:pt x="24" y="31"/>
                    <a:pt x="23" y="31"/>
                  </a:cubicBezTo>
                  <a:cubicBezTo>
                    <a:pt x="21" y="30"/>
                    <a:pt x="20" y="28"/>
                    <a:pt x="18" y="27"/>
                  </a:cubicBezTo>
                  <a:cubicBezTo>
                    <a:pt x="17" y="26"/>
                    <a:pt x="16" y="25"/>
                    <a:pt x="14" y="24"/>
                  </a:cubicBezTo>
                  <a:cubicBezTo>
                    <a:pt x="13" y="23"/>
                    <a:pt x="12" y="22"/>
                    <a:pt x="11" y="20"/>
                  </a:cubicBezTo>
                  <a:cubicBezTo>
                    <a:pt x="10" y="19"/>
                    <a:pt x="9" y="18"/>
                    <a:pt x="8" y="17"/>
                  </a:cubicBezTo>
                  <a:cubicBezTo>
                    <a:pt x="7" y="16"/>
                    <a:pt x="6" y="15"/>
                    <a:pt x="6" y="14"/>
                  </a:cubicBezTo>
                  <a:cubicBezTo>
                    <a:pt x="4" y="12"/>
                    <a:pt x="3" y="10"/>
                    <a:pt x="2" y="8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lose/>
                </a:path>
              </a:pathLst>
            </a:custGeom>
            <a:solidFill>
              <a:srgbClr val="2A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0" name="Freeform 532"/>
            <p:cNvSpPr/>
            <p:nvPr/>
          </p:nvSpPr>
          <p:spPr bwMode="auto">
            <a:xfrm>
              <a:off x="9502775" y="3714750"/>
              <a:ext cx="106362" cy="120650"/>
            </a:xfrm>
            <a:custGeom>
              <a:avLst/>
              <a:gdLst>
                <a:gd name="T0" fmla="*/ 4 w 38"/>
                <a:gd name="T1" fmla="*/ 12 h 43"/>
                <a:gd name="T2" fmla="*/ 33 w 38"/>
                <a:gd name="T3" fmla="*/ 40 h 43"/>
                <a:gd name="T4" fmla="*/ 16 w 38"/>
                <a:gd name="T5" fmla="*/ 28 h 43"/>
                <a:gd name="T6" fmla="*/ 4 w 38"/>
                <a:gd name="T7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43">
                  <a:moveTo>
                    <a:pt x="4" y="12"/>
                  </a:moveTo>
                  <a:cubicBezTo>
                    <a:pt x="12" y="0"/>
                    <a:pt x="38" y="30"/>
                    <a:pt x="33" y="40"/>
                  </a:cubicBezTo>
                  <a:cubicBezTo>
                    <a:pt x="32" y="43"/>
                    <a:pt x="24" y="35"/>
                    <a:pt x="16" y="28"/>
                  </a:cubicBezTo>
                  <a:cubicBezTo>
                    <a:pt x="9" y="22"/>
                    <a:pt x="0" y="19"/>
                    <a:pt x="4" y="12"/>
                  </a:cubicBezTo>
                  <a:close/>
                </a:path>
              </a:pathLst>
            </a:custGeom>
            <a:solidFill>
              <a:srgbClr val="351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1" name="Freeform 533"/>
            <p:cNvSpPr/>
            <p:nvPr/>
          </p:nvSpPr>
          <p:spPr bwMode="auto">
            <a:xfrm>
              <a:off x="9056688" y="3614738"/>
              <a:ext cx="112712" cy="98425"/>
            </a:xfrm>
            <a:custGeom>
              <a:avLst/>
              <a:gdLst>
                <a:gd name="T0" fmla="*/ 37 w 40"/>
                <a:gd name="T1" fmla="*/ 14 h 35"/>
                <a:gd name="T2" fmla="*/ 1 w 40"/>
                <a:gd name="T3" fmla="*/ 31 h 35"/>
                <a:gd name="T4" fmla="*/ 21 w 40"/>
                <a:gd name="T5" fmla="*/ 25 h 35"/>
                <a:gd name="T6" fmla="*/ 37 w 40"/>
                <a:gd name="T7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5">
                  <a:moveTo>
                    <a:pt x="37" y="14"/>
                  </a:moveTo>
                  <a:cubicBezTo>
                    <a:pt x="34" y="0"/>
                    <a:pt x="0" y="20"/>
                    <a:pt x="1" y="31"/>
                  </a:cubicBezTo>
                  <a:cubicBezTo>
                    <a:pt x="2" y="35"/>
                    <a:pt x="12" y="29"/>
                    <a:pt x="21" y="25"/>
                  </a:cubicBezTo>
                  <a:cubicBezTo>
                    <a:pt x="30" y="21"/>
                    <a:pt x="40" y="21"/>
                    <a:pt x="37" y="14"/>
                  </a:cubicBezTo>
                  <a:close/>
                </a:path>
              </a:pathLst>
            </a:custGeom>
            <a:solidFill>
              <a:srgbClr val="351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2" name="Freeform 534"/>
            <p:cNvSpPr/>
            <p:nvPr/>
          </p:nvSpPr>
          <p:spPr bwMode="auto">
            <a:xfrm>
              <a:off x="9744075" y="3267075"/>
              <a:ext cx="161925" cy="204788"/>
            </a:xfrm>
            <a:custGeom>
              <a:avLst/>
              <a:gdLst>
                <a:gd name="T0" fmla="*/ 32 w 58"/>
                <a:gd name="T1" fmla="*/ 71 h 73"/>
                <a:gd name="T2" fmla="*/ 29 w 58"/>
                <a:gd name="T3" fmla="*/ 6 h 73"/>
                <a:gd name="T4" fmla="*/ 32 w 58"/>
                <a:gd name="T5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73">
                  <a:moveTo>
                    <a:pt x="32" y="71"/>
                  </a:moveTo>
                  <a:cubicBezTo>
                    <a:pt x="26" y="71"/>
                    <a:pt x="0" y="12"/>
                    <a:pt x="29" y="6"/>
                  </a:cubicBezTo>
                  <a:cubicBezTo>
                    <a:pt x="58" y="0"/>
                    <a:pt x="45" y="73"/>
                    <a:pt x="32" y="71"/>
                  </a:cubicBezTo>
                  <a:close/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3" name="Freeform 535"/>
            <p:cNvSpPr/>
            <p:nvPr/>
          </p:nvSpPr>
          <p:spPr bwMode="auto">
            <a:xfrm>
              <a:off x="9818688" y="3362325"/>
              <a:ext cx="196850" cy="165100"/>
            </a:xfrm>
            <a:custGeom>
              <a:avLst/>
              <a:gdLst>
                <a:gd name="T0" fmla="*/ 3 w 70"/>
                <a:gd name="T1" fmla="*/ 37 h 59"/>
                <a:gd name="T2" fmla="*/ 68 w 70"/>
                <a:gd name="T3" fmla="*/ 30 h 59"/>
                <a:gd name="T4" fmla="*/ 3 w 70"/>
                <a:gd name="T5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59">
                  <a:moveTo>
                    <a:pt x="3" y="37"/>
                  </a:moveTo>
                  <a:cubicBezTo>
                    <a:pt x="5" y="43"/>
                    <a:pt x="67" y="59"/>
                    <a:pt x="68" y="30"/>
                  </a:cubicBezTo>
                  <a:cubicBezTo>
                    <a:pt x="70" y="0"/>
                    <a:pt x="0" y="24"/>
                    <a:pt x="3" y="37"/>
                  </a:cubicBezTo>
                  <a:close/>
                </a:path>
              </a:pathLst>
            </a:custGeom>
            <a:solidFill>
              <a:srgbClr val="FBC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4" name="Freeform 536"/>
            <p:cNvSpPr/>
            <p:nvPr/>
          </p:nvSpPr>
          <p:spPr bwMode="auto">
            <a:xfrm>
              <a:off x="8902700" y="4573588"/>
              <a:ext cx="73025" cy="69850"/>
            </a:xfrm>
            <a:custGeom>
              <a:avLst/>
              <a:gdLst>
                <a:gd name="T0" fmla="*/ 25 w 26"/>
                <a:gd name="T1" fmla="*/ 11 h 25"/>
                <a:gd name="T2" fmla="*/ 12 w 26"/>
                <a:gd name="T3" fmla="*/ 0 h 25"/>
                <a:gd name="T4" fmla="*/ 1 w 26"/>
                <a:gd name="T5" fmla="*/ 14 h 25"/>
                <a:gd name="T6" fmla="*/ 14 w 26"/>
                <a:gd name="T7" fmla="*/ 25 h 25"/>
                <a:gd name="T8" fmla="*/ 25 w 26"/>
                <a:gd name="T9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5" y="11"/>
                  </a:moveTo>
                  <a:cubicBezTo>
                    <a:pt x="25" y="5"/>
                    <a:pt x="19" y="0"/>
                    <a:pt x="12" y="0"/>
                  </a:cubicBezTo>
                  <a:cubicBezTo>
                    <a:pt x="5" y="1"/>
                    <a:pt x="0" y="7"/>
                    <a:pt x="1" y="14"/>
                  </a:cubicBezTo>
                  <a:cubicBezTo>
                    <a:pt x="1" y="20"/>
                    <a:pt x="7" y="25"/>
                    <a:pt x="14" y="25"/>
                  </a:cubicBezTo>
                  <a:cubicBezTo>
                    <a:pt x="21" y="24"/>
                    <a:pt x="26" y="18"/>
                    <a:pt x="25" y="11"/>
                  </a:cubicBez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5" name="Freeform 537"/>
            <p:cNvSpPr/>
            <p:nvPr/>
          </p:nvSpPr>
          <p:spPr bwMode="auto">
            <a:xfrm>
              <a:off x="9421813" y="4708525"/>
              <a:ext cx="69850" cy="69850"/>
            </a:xfrm>
            <a:custGeom>
              <a:avLst/>
              <a:gdLst>
                <a:gd name="T0" fmla="*/ 25 w 25"/>
                <a:gd name="T1" fmla="*/ 11 h 25"/>
                <a:gd name="T2" fmla="*/ 11 w 25"/>
                <a:gd name="T3" fmla="*/ 0 h 25"/>
                <a:gd name="T4" fmla="*/ 0 w 25"/>
                <a:gd name="T5" fmla="*/ 13 h 25"/>
                <a:gd name="T6" fmla="*/ 13 w 25"/>
                <a:gd name="T7" fmla="*/ 25 h 25"/>
                <a:gd name="T8" fmla="*/ 25 w 25"/>
                <a:gd name="T9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11"/>
                  </a:moveTo>
                  <a:cubicBezTo>
                    <a:pt x="24" y="5"/>
                    <a:pt x="18" y="0"/>
                    <a:pt x="11" y="0"/>
                  </a:cubicBezTo>
                  <a:cubicBezTo>
                    <a:pt x="5" y="1"/>
                    <a:pt x="0" y="7"/>
                    <a:pt x="0" y="13"/>
                  </a:cubicBezTo>
                  <a:cubicBezTo>
                    <a:pt x="1" y="20"/>
                    <a:pt x="7" y="25"/>
                    <a:pt x="13" y="25"/>
                  </a:cubicBezTo>
                  <a:cubicBezTo>
                    <a:pt x="20" y="24"/>
                    <a:pt x="25" y="18"/>
                    <a:pt x="25" y="11"/>
                  </a:cubicBez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6" name="Freeform 538"/>
            <p:cNvSpPr/>
            <p:nvPr/>
          </p:nvSpPr>
          <p:spPr bwMode="auto">
            <a:xfrm>
              <a:off x="8188325" y="3640138"/>
              <a:ext cx="163512" cy="549275"/>
            </a:xfrm>
            <a:custGeom>
              <a:avLst/>
              <a:gdLst>
                <a:gd name="T0" fmla="*/ 46 w 58"/>
                <a:gd name="T1" fmla="*/ 1 h 196"/>
                <a:gd name="T2" fmla="*/ 0 w 58"/>
                <a:gd name="T3" fmla="*/ 100 h 196"/>
                <a:gd name="T4" fmla="*/ 0 w 58"/>
                <a:gd name="T5" fmla="*/ 103 h 196"/>
                <a:gd name="T6" fmla="*/ 13 w 58"/>
                <a:gd name="T7" fmla="*/ 143 h 196"/>
                <a:gd name="T8" fmla="*/ 37 w 58"/>
                <a:gd name="T9" fmla="*/ 154 h 196"/>
                <a:gd name="T10" fmla="*/ 51 w 58"/>
                <a:gd name="T11" fmla="*/ 151 h 196"/>
                <a:gd name="T12" fmla="*/ 56 w 58"/>
                <a:gd name="T13" fmla="*/ 147 h 196"/>
                <a:gd name="T14" fmla="*/ 58 w 58"/>
                <a:gd name="T15" fmla="*/ 142 h 196"/>
                <a:gd name="T16" fmla="*/ 57 w 58"/>
                <a:gd name="T17" fmla="*/ 139 h 196"/>
                <a:gd name="T18" fmla="*/ 54 w 58"/>
                <a:gd name="T19" fmla="*/ 137 h 196"/>
                <a:gd name="T20" fmla="*/ 51 w 58"/>
                <a:gd name="T21" fmla="*/ 136 h 196"/>
                <a:gd name="T22" fmla="*/ 44 w 58"/>
                <a:gd name="T23" fmla="*/ 139 h 196"/>
                <a:gd name="T24" fmla="*/ 35 w 58"/>
                <a:gd name="T25" fmla="*/ 153 h 196"/>
                <a:gd name="T26" fmla="*/ 31 w 58"/>
                <a:gd name="T27" fmla="*/ 172 h 196"/>
                <a:gd name="T28" fmla="*/ 37 w 58"/>
                <a:gd name="T29" fmla="*/ 195 h 196"/>
                <a:gd name="T30" fmla="*/ 40 w 58"/>
                <a:gd name="T31" fmla="*/ 195 h 196"/>
                <a:gd name="T32" fmla="*/ 41 w 58"/>
                <a:gd name="T33" fmla="*/ 192 h 196"/>
                <a:gd name="T34" fmla="*/ 35 w 58"/>
                <a:gd name="T35" fmla="*/ 172 h 196"/>
                <a:gd name="T36" fmla="*/ 41 w 58"/>
                <a:gd name="T37" fmla="*/ 149 h 196"/>
                <a:gd name="T38" fmla="*/ 46 w 58"/>
                <a:gd name="T39" fmla="*/ 142 h 196"/>
                <a:gd name="T40" fmla="*/ 51 w 58"/>
                <a:gd name="T41" fmla="*/ 140 h 196"/>
                <a:gd name="T42" fmla="*/ 52 w 58"/>
                <a:gd name="T43" fmla="*/ 140 h 196"/>
                <a:gd name="T44" fmla="*/ 53 w 58"/>
                <a:gd name="T45" fmla="*/ 141 h 196"/>
                <a:gd name="T46" fmla="*/ 54 w 58"/>
                <a:gd name="T47" fmla="*/ 142 h 196"/>
                <a:gd name="T48" fmla="*/ 53 w 58"/>
                <a:gd name="T49" fmla="*/ 144 h 196"/>
                <a:gd name="T50" fmla="*/ 47 w 58"/>
                <a:gd name="T51" fmla="*/ 148 h 196"/>
                <a:gd name="T52" fmla="*/ 37 w 58"/>
                <a:gd name="T53" fmla="*/ 150 h 196"/>
                <a:gd name="T54" fmla="*/ 16 w 58"/>
                <a:gd name="T55" fmla="*/ 140 h 196"/>
                <a:gd name="T56" fmla="*/ 4 w 58"/>
                <a:gd name="T57" fmla="*/ 102 h 196"/>
                <a:gd name="T58" fmla="*/ 4 w 58"/>
                <a:gd name="T59" fmla="*/ 100 h 196"/>
                <a:gd name="T60" fmla="*/ 49 w 58"/>
                <a:gd name="T61" fmla="*/ 4 h 196"/>
                <a:gd name="T62" fmla="*/ 49 w 58"/>
                <a:gd name="T63" fmla="*/ 1 h 196"/>
                <a:gd name="T64" fmla="*/ 46 w 58"/>
                <a:gd name="T65" fmla="*/ 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196">
                  <a:moveTo>
                    <a:pt x="46" y="1"/>
                  </a:moveTo>
                  <a:cubicBezTo>
                    <a:pt x="19" y="33"/>
                    <a:pt x="0" y="67"/>
                    <a:pt x="0" y="100"/>
                  </a:cubicBezTo>
                  <a:cubicBezTo>
                    <a:pt x="0" y="101"/>
                    <a:pt x="0" y="102"/>
                    <a:pt x="0" y="103"/>
                  </a:cubicBezTo>
                  <a:cubicBezTo>
                    <a:pt x="1" y="122"/>
                    <a:pt x="6" y="135"/>
                    <a:pt x="13" y="143"/>
                  </a:cubicBezTo>
                  <a:cubicBezTo>
                    <a:pt x="20" y="151"/>
                    <a:pt x="29" y="154"/>
                    <a:pt x="37" y="154"/>
                  </a:cubicBezTo>
                  <a:cubicBezTo>
                    <a:pt x="42" y="154"/>
                    <a:pt x="47" y="153"/>
                    <a:pt x="51" y="151"/>
                  </a:cubicBezTo>
                  <a:cubicBezTo>
                    <a:pt x="53" y="150"/>
                    <a:pt x="54" y="148"/>
                    <a:pt x="56" y="147"/>
                  </a:cubicBezTo>
                  <a:cubicBezTo>
                    <a:pt x="57" y="146"/>
                    <a:pt x="58" y="144"/>
                    <a:pt x="58" y="142"/>
                  </a:cubicBezTo>
                  <a:cubicBezTo>
                    <a:pt x="58" y="141"/>
                    <a:pt x="57" y="140"/>
                    <a:pt x="57" y="139"/>
                  </a:cubicBezTo>
                  <a:cubicBezTo>
                    <a:pt x="56" y="138"/>
                    <a:pt x="55" y="137"/>
                    <a:pt x="54" y="137"/>
                  </a:cubicBezTo>
                  <a:cubicBezTo>
                    <a:pt x="53" y="136"/>
                    <a:pt x="52" y="136"/>
                    <a:pt x="51" y="136"/>
                  </a:cubicBezTo>
                  <a:cubicBezTo>
                    <a:pt x="48" y="136"/>
                    <a:pt x="46" y="137"/>
                    <a:pt x="44" y="139"/>
                  </a:cubicBezTo>
                  <a:cubicBezTo>
                    <a:pt x="40" y="142"/>
                    <a:pt x="37" y="147"/>
                    <a:pt x="35" y="153"/>
                  </a:cubicBezTo>
                  <a:cubicBezTo>
                    <a:pt x="32" y="158"/>
                    <a:pt x="31" y="165"/>
                    <a:pt x="31" y="172"/>
                  </a:cubicBezTo>
                  <a:cubicBezTo>
                    <a:pt x="31" y="180"/>
                    <a:pt x="32" y="187"/>
                    <a:pt x="37" y="195"/>
                  </a:cubicBezTo>
                  <a:cubicBezTo>
                    <a:pt x="38" y="195"/>
                    <a:pt x="39" y="196"/>
                    <a:pt x="40" y="195"/>
                  </a:cubicBezTo>
                  <a:cubicBezTo>
                    <a:pt x="41" y="194"/>
                    <a:pt x="41" y="193"/>
                    <a:pt x="41" y="192"/>
                  </a:cubicBezTo>
                  <a:cubicBezTo>
                    <a:pt x="36" y="186"/>
                    <a:pt x="35" y="179"/>
                    <a:pt x="35" y="172"/>
                  </a:cubicBezTo>
                  <a:cubicBezTo>
                    <a:pt x="35" y="163"/>
                    <a:pt x="37" y="155"/>
                    <a:pt x="41" y="149"/>
                  </a:cubicBezTo>
                  <a:cubicBezTo>
                    <a:pt x="43" y="146"/>
                    <a:pt x="45" y="144"/>
                    <a:pt x="46" y="142"/>
                  </a:cubicBezTo>
                  <a:cubicBezTo>
                    <a:pt x="48" y="140"/>
                    <a:pt x="50" y="140"/>
                    <a:pt x="51" y="140"/>
                  </a:cubicBezTo>
                  <a:cubicBezTo>
                    <a:pt x="51" y="140"/>
                    <a:pt x="52" y="140"/>
                    <a:pt x="52" y="140"/>
                  </a:cubicBezTo>
                  <a:cubicBezTo>
                    <a:pt x="53" y="140"/>
                    <a:pt x="53" y="141"/>
                    <a:pt x="53" y="141"/>
                  </a:cubicBezTo>
                  <a:cubicBezTo>
                    <a:pt x="54" y="142"/>
                    <a:pt x="54" y="142"/>
                    <a:pt x="54" y="142"/>
                  </a:cubicBezTo>
                  <a:cubicBezTo>
                    <a:pt x="54" y="143"/>
                    <a:pt x="53" y="143"/>
                    <a:pt x="53" y="144"/>
                  </a:cubicBezTo>
                  <a:cubicBezTo>
                    <a:pt x="51" y="146"/>
                    <a:pt x="49" y="147"/>
                    <a:pt x="47" y="148"/>
                  </a:cubicBezTo>
                  <a:cubicBezTo>
                    <a:pt x="44" y="149"/>
                    <a:pt x="40" y="150"/>
                    <a:pt x="37" y="150"/>
                  </a:cubicBezTo>
                  <a:cubicBezTo>
                    <a:pt x="30" y="150"/>
                    <a:pt x="22" y="147"/>
                    <a:pt x="16" y="140"/>
                  </a:cubicBezTo>
                  <a:cubicBezTo>
                    <a:pt x="9" y="133"/>
                    <a:pt x="5" y="122"/>
                    <a:pt x="4" y="102"/>
                  </a:cubicBezTo>
                  <a:cubicBezTo>
                    <a:pt x="4" y="102"/>
                    <a:pt x="4" y="101"/>
                    <a:pt x="4" y="100"/>
                  </a:cubicBezTo>
                  <a:cubicBezTo>
                    <a:pt x="4" y="68"/>
                    <a:pt x="22" y="36"/>
                    <a:pt x="49" y="4"/>
                  </a:cubicBezTo>
                  <a:cubicBezTo>
                    <a:pt x="50" y="3"/>
                    <a:pt x="49" y="2"/>
                    <a:pt x="49" y="1"/>
                  </a:cubicBezTo>
                  <a:cubicBezTo>
                    <a:pt x="48" y="0"/>
                    <a:pt x="47" y="0"/>
                    <a:pt x="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7" name="Freeform 539"/>
            <p:cNvSpPr/>
            <p:nvPr/>
          </p:nvSpPr>
          <p:spPr bwMode="auto">
            <a:xfrm>
              <a:off x="8472488" y="2371725"/>
              <a:ext cx="655637" cy="1122363"/>
            </a:xfrm>
            <a:custGeom>
              <a:avLst/>
              <a:gdLst>
                <a:gd name="T0" fmla="*/ 222 w 234"/>
                <a:gd name="T1" fmla="*/ 3 h 400"/>
                <a:gd name="T2" fmla="*/ 222 w 234"/>
                <a:gd name="T3" fmla="*/ 4 h 400"/>
                <a:gd name="T4" fmla="*/ 230 w 234"/>
                <a:gd name="T5" fmla="*/ 75 h 400"/>
                <a:gd name="T6" fmla="*/ 198 w 234"/>
                <a:gd name="T7" fmla="*/ 194 h 400"/>
                <a:gd name="T8" fmla="*/ 118 w 234"/>
                <a:gd name="T9" fmla="*/ 253 h 400"/>
                <a:gd name="T10" fmla="*/ 105 w 234"/>
                <a:gd name="T11" fmla="*/ 250 h 400"/>
                <a:gd name="T12" fmla="*/ 100 w 234"/>
                <a:gd name="T13" fmla="*/ 245 h 400"/>
                <a:gd name="T14" fmla="*/ 100 w 234"/>
                <a:gd name="T15" fmla="*/ 245 h 400"/>
                <a:gd name="T16" fmla="*/ 101 w 234"/>
                <a:gd name="T17" fmla="*/ 243 h 400"/>
                <a:gd name="T18" fmla="*/ 105 w 234"/>
                <a:gd name="T19" fmla="*/ 240 h 400"/>
                <a:gd name="T20" fmla="*/ 111 w 234"/>
                <a:gd name="T21" fmla="*/ 239 h 400"/>
                <a:gd name="T22" fmla="*/ 123 w 234"/>
                <a:gd name="T23" fmla="*/ 243 h 400"/>
                <a:gd name="T24" fmla="*/ 128 w 234"/>
                <a:gd name="T25" fmla="*/ 261 h 400"/>
                <a:gd name="T26" fmla="*/ 125 w 234"/>
                <a:gd name="T27" fmla="*/ 281 h 400"/>
                <a:gd name="T28" fmla="*/ 77 w 234"/>
                <a:gd name="T29" fmla="*/ 345 h 400"/>
                <a:gd name="T30" fmla="*/ 2 w 234"/>
                <a:gd name="T31" fmla="*/ 396 h 400"/>
                <a:gd name="T32" fmla="*/ 1 w 234"/>
                <a:gd name="T33" fmla="*/ 399 h 400"/>
                <a:gd name="T34" fmla="*/ 4 w 234"/>
                <a:gd name="T35" fmla="*/ 399 h 400"/>
                <a:gd name="T36" fmla="*/ 80 w 234"/>
                <a:gd name="T37" fmla="*/ 348 h 400"/>
                <a:gd name="T38" fmla="*/ 129 w 234"/>
                <a:gd name="T39" fmla="*/ 282 h 400"/>
                <a:gd name="T40" fmla="*/ 132 w 234"/>
                <a:gd name="T41" fmla="*/ 261 h 400"/>
                <a:gd name="T42" fmla="*/ 126 w 234"/>
                <a:gd name="T43" fmla="*/ 241 h 400"/>
                <a:gd name="T44" fmla="*/ 111 w 234"/>
                <a:gd name="T45" fmla="*/ 235 h 400"/>
                <a:gd name="T46" fmla="*/ 101 w 234"/>
                <a:gd name="T47" fmla="*/ 237 h 400"/>
                <a:gd name="T48" fmla="*/ 98 w 234"/>
                <a:gd name="T49" fmla="*/ 240 h 400"/>
                <a:gd name="T50" fmla="*/ 96 w 234"/>
                <a:gd name="T51" fmla="*/ 245 h 400"/>
                <a:gd name="T52" fmla="*/ 96 w 234"/>
                <a:gd name="T53" fmla="*/ 245 h 400"/>
                <a:gd name="T54" fmla="*/ 103 w 234"/>
                <a:gd name="T55" fmla="*/ 253 h 400"/>
                <a:gd name="T56" fmla="*/ 118 w 234"/>
                <a:gd name="T57" fmla="*/ 257 h 400"/>
                <a:gd name="T58" fmla="*/ 201 w 234"/>
                <a:gd name="T59" fmla="*/ 196 h 400"/>
                <a:gd name="T60" fmla="*/ 234 w 234"/>
                <a:gd name="T61" fmla="*/ 75 h 400"/>
                <a:gd name="T62" fmla="*/ 226 w 234"/>
                <a:gd name="T63" fmla="*/ 2 h 400"/>
                <a:gd name="T64" fmla="*/ 224 w 234"/>
                <a:gd name="T65" fmla="*/ 0 h 400"/>
                <a:gd name="T66" fmla="*/ 222 w 234"/>
                <a:gd name="T67" fmla="*/ 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400">
                  <a:moveTo>
                    <a:pt x="222" y="3"/>
                  </a:moveTo>
                  <a:cubicBezTo>
                    <a:pt x="222" y="3"/>
                    <a:pt x="222" y="3"/>
                    <a:pt x="222" y="4"/>
                  </a:cubicBezTo>
                  <a:cubicBezTo>
                    <a:pt x="224" y="11"/>
                    <a:pt x="230" y="39"/>
                    <a:pt x="230" y="75"/>
                  </a:cubicBezTo>
                  <a:cubicBezTo>
                    <a:pt x="230" y="112"/>
                    <a:pt x="223" y="157"/>
                    <a:pt x="198" y="194"/>
                  </a:cubicBezTo>
                  <a:cubicBezTo>
                    <a:pt x="165" y="241"/>
                    <a:pt x="135" y="253"/>
                    <a:pt x="118" y="253"/>
                  </a:cubicBezTo>
                  <a:cubicBezTo>
                    <a:pt x="112" y="253"/>
                    <a:pt x="108" y="252"/>
                    <a:pt x="105" y="250"/>
                  </a:cubicBezTo>
                  <a:cubicBezTo>
                    <a:pt x="102" y="248"/>
                    <a:pt x="100" y="246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0" y="244"/>
                    <a:pt x="101" y="243"/>
                    <a:pt x="101" y="243"/>
                  </a:cubicBezTo>
                  <a:cubicBezTo>
                    <a:pt x="102" y="242"/>
                    <a:pt x="103" y="241"/>
                    <a:pt x="105" y="240"/>
                  </a:cubicBezTo>
                  <a:cubicBezTo>
                    <a:pt x="107" y="239"/>
                    <a:pt x="109" y="239"/>
                    <a:pt x="111" y="239"/>
                  </a:cubicBezTo>
                  <a:cubicBezTo>
                    <a:pt x="115" y="239"/>
                    <a:pt x="119" y="240"/>
                    <a:pt x="123" y="243"/>
                  </a:cubicBezTo>
                  <a:cubicBezTo>
                    <a:pt x="126" y="247"/>
                    <a:pt x="128" y="252"/>
                    <a:pt x="128" y="261"/>
                  </a:cubicBezTo>
                  <a:cubicBezTo>
                    <a:pt x="128" y="267"/>
                    <a:pt x="127" y="273"/>
                    <a:pt x="125" y="281"/>
                  </a:cubicBezTo>
                  <a:cubicBezTo>
                    <a:pt x="118" y="307"/>
                    <a:pt x="100" y="327"/>
                    <a:pt x="77" y="345"/>
                  </a:cubicBezTo>
                  <a:cubicBezTo>
                    <a:pt x="54" y="363"/>
                    <a:pt x="27" y="379"/>
                    <a:pt x="2" y="396"/>
                  </a:cubicBezTo>
                  <a:cubicBezTo>
                    <a:pt x="1" y="396"/>
                    <a:pt x="0" y="398"/>
                    <a:pt x="1" y="399"/>
                  </a:cubicBezTo>
                  <a:cubicBezTo>
                    <a:pt x="2" y="399"/>
                    <a:pt x="3" y="400"/>
                    <a:pt x="4" y="399"/>
                  </a:cubicBezTo>
                  <a:cubicBezTo>
                    <a:pt x="29" y="382"/>
                    <a:pt x="56" y="366"/>
                    <a:pt x="80" y="348"/>
                  </a:cubicBezTo>
                  <a:cubicBezTo>
                    <a:pt x="103" y="330"/>
                    <a:pt x="122" y="309"/>
                    <a:pt x="129" y="282"/>
                  </a:cubicBezTo>
                  <a:cubicBezTo>
                    <a:pt x="131" y="274"/>
                    <a:pt x="132" y="267"/>
                    <a:pt x="132" y="261"/>
                  </a:cubicBezTo>
                  <a:cubicBezTo>
                    <a:pt x="132" y="252"/>
                    <a:pt x="130" y="245"/>
                    <a:pt x="126" y="241"/>
                  </a:cubicBezTo>
                  <a:cubicBezTo>
                    <a:pt x="121" y="236"/>
                    <a:pt x="116" y="235"/>
                    <a:pt x="111" y="235"/>
                  </a:cubicBezTo>
                  <a:cubicBezTo>
                    <a:pt x="108" y="235"/>
                    <a:pt x="104" y="236"/>
                    <a:pt x="101" y="237"/>
                  </a:cubicBezTo>
                  <a:cubicBezTo>
                    <a:pt x="100" y="238"/>
                    <a:pt x="99" y="239"/>
                    <a:pt x="98" y="240"/>
                  </a:cubicBezTo>
                  <a:cubicBezTo>
                    <a:pt x="97" y="242"/>
                    <a:pt x="96" y="243"/>
                    <a:pt x="96" y="245"/>
                  </a:cubicBezTo>
                  <a:cubicBezTo>
                    <a:pt x="96" y="245"/>
                    <a:pt x="96" y="245"/>
                    <a:pt x="96" y="245"/>
                  </a:cubicBezTo>
                  <a:cubicBezTo>
                    <a:pt x="97" y="248"/>
                    <a:pt x="99" y="251"/>
                    <a:pt x="103" y="253"/>
                  </a:cubicBezTo>
                  <a:cubicBezTo>
                    <a:pt x="107" y="255"/>
                    <a:pt x="112" y="257"/>
                    <a:pt x="118" y="257"/>
                  </a:cubicBezTo>
                  <a:cubicBezTo>
                    <a:pt x="137" y="257"/>
                    <a:pt x="167" y="244"/>
                    <a:pt x="201" y="196"/>
                  </a:cubicBezTo>
                  <a:cubicBezTo>
                    <a:pt x="227" y="158"/>
                    <a:pt x="234" y="112"/>
                    <a:pt x="234" y="75"/>
                  </a:cubicBezTo>
                  <a:cubicBezTo>
                    <a:pt x="234" y="33"/>
                    <a:pt x="226" y="2"/>
                    <a:pt x="226" y="2"/>
                  </a:cubicBezTo>
                  <a:cubicBezTo>
                    <a:pt x="226" y="1"/>
                    <a:pt x="225" y="0"/>
                    <a:pt x="224" y="0"/>
                  </a:cubicBezTo>
                  <a:cubicBezTo>
                    <a:pt x="222" y="1"/>
                    <a:pt x="222" y="2"/>
                    <a:pt x="22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8" name="Freeform 540"/>
            <p:cNvSpPr/>
            <p:nvPr/>
          </p:nvSpPr>
          <p:spPr bwMode="auto">
            <a:xfrm>
              <a:off x="8710613" y="5964238"/>
              <a:ext cx="55562" cy="128588"/>
            </a:xfrm>
            <a:custGeom>
              <a:avLst/>
              <a:gdLst>
                <a:gd name="T0" fmla="*/ 1 w 20"/>
                <a:gd name="T1" fmla="*/ 32 h 46"/>
                <a:gd name="T2" fmla="*/ 1 w 20"/>
                <a:gd name="T3" fmla="*/ 27 h 46"/>
                <a:gd name="T4" fmla="*/ 1 w 20"/>
                <a:gd name="T5" fmla="*/ 12 h 46"/>
                <a:gd name="T6" fmla="*/ 5 w 20"/>
                <a:gd name="T7" fmla="*/ 3 h 46"/>
                <a:gd name="T8" fmla="*/ 10 w 20"/>
                <a:gd name="T9" fmla="*/ 0 h 46"/>
                <a:gd name="T10" fmla="*/ 12 w 20"/>
                <a:gd name="T11" fmla="*/ 1 h 46"/>
                <a:gd name="T12" fmla="*/ 13 w 20"/>
                <a:gd name="T13" fmla="*/ 2 h 46"/>
                <a:gd name="T14" fmla="*/ 15 w 20"/>
                <a:gd name="T15" fmla="*/ 4 h 46"/>
                <a:gd name="T16" fmla="*/ 19 w 20"/>
                <a:gd name="T17" fmla="*/ 15 h 46"/>
                <a:gd name="T18" fmla="*/ 20 w 20"/>
                <a:gd name="T19" fmla="*/ 27 h 46"/>
                <a:gd name="T20" fmla="*/ 18 w 20"/>
                <a:gd name="T21" fmla="*/ 39 h 46"/>
                <a:gd name="T22" fmla="*/ 15 w 20"/>
                <a:gd name="T23" fmla="*/ 44 h 46"/>
                <a:gd name="T24" fmla="*/ 13 w 20"/>
                <a:gd name="T25" fmla="*/ 45 h 46"/>
                <a:gd name="T26" fmla="*/ 13 w 20"/>
                <a:gd name="T27" fmla="*/ 45 h 46"/>
                <a:gd name="T28" fmla="*/ 12 w 20"/>
                <a:gd name="T29" fmla="*/ 46 h 46"/>
                <a:gd name="T30" fmla="*/ 12 w 20"/>
                <a:gd name="T31" fmla="*/ 46 h 46"/>
                <a:gd name="T32" fmla="*/ 11 w 20"/>
                <a:gd name="T33" fmla="*/ 46 h 46"/>
                <a:gd name="T34" fmla="*/ 8 w 20"/>
                <a:gd name="T35" fmla="*/ 44 h 46"/>
                <a:gd name="T36" fmla="*/ 6 w 20"/>
                <a:gd name="T37" fmla="*/ 38 h 46"/>
                <a:gd name="T38" fmla="*/ 6 w 20"/>
                <a:gd name="T39" fmla="*/ 33 h 46"/>
                <a:gd name="T40" fmla="*/ 6 w 20"/>
                <a:gd name="T41" fmla="*/ 24 h 46"/>
                <a:gd name="T42" fmla="*/ 8 w 20"/>
                <a:gd name="T43" fmla="*/ 16 h 46"/>
                <a:gd name="T44" fmla="*/ 9 w 20"/>
                <a:gd name="T45" fmla="*/ 14 h 46"/>
                <a:gd name="T46" fmla="*/ 10 w 20"/>
                <a:gd name="T47" fmla="*/ 14 h 46"/>
                <a:gd name="T48" fmla="*/ 11 w 20"/>
                <a:gd name="T49" fmla="*/ 14 h 46"/>
                <a:gd name="T50" fmla="*/ 12 w 20"/>
                <a:gd name="T51" fmla="*/ 14 h 46"/>
                <a:gd name="T52" fmla="*/ 13 w 20"/>
                <a:gd name="T53" fmla="*/ 17 h 46"/>
                <a:gd name="T54" fmla="*/ 14 w 20"/>
                <a:gd name="T55" fmla="*/ 21 h 46"/>
                <a:gd name="T56" fmla="*/ 14 w 20"/>
                <a:gd name="T57" fmla="*/ 23 h 46"/>
                <a:gd name="T58" fmla="*/ 13 w 20"/>
                <a:gd name="T59" fmla="*/ 23 h 46"/>
                <a:gd name="T60" fmla="*/ 13 w 20"/>
                <a:gd name="T61" fmla="*/ 23 h 46"/>
                <a:gd name="T62" fmla="*/ 13 w 20"/>
                <a:gd name="T63" fmla="*/ 23 h 46"/>
                <a:gd name="T64" fmla="*/ 13 w 20"/>
                <a:gd name="T65" fmla="*/ 21 h 46"/>
                <a:gd name="T66" fmla="*/ 12 w 20"/>
                <a:gd name="T67" fmla="*/ 18 h 46"/>
                <a:gd name="T68" fmla="*/ 9 w 20"/>
                <a:gd name="T69" fmla="*/ 16 h 46"/>
                <a:gd name="T70" fmla="*/ 8 w 20"/>
                <a:gd name="T71" fmla="*/ 24 h 46"/>
                <a:gd name="T72" fmla="*/ 8 w 20"/>
                <a:gd name="T73" fmla="*/ 33 h 46"/>
                <a:gd name="T74" fmla="*/ 10 w 20"/>
                <a:gd name="T75" fmla="*/ 42 h 46"/>
                <a:gd name="T76" fmla="*/ 11 w 20"/>
                <a:gd name="T77" fmla="*/ 43 h 46"/>
                <a:gd name="T78" fmla="*/ 12 w 20"/>
                <a:gd name="T79" fmla="*/ 43 h 46"/>
                <a:gd name="T80" fmla="*/ 12 w 20"/>
                <a:gd name="T81" fmla="*/ 43 h 46"/>
                <a:gd name="T82" fmla="*/ 12 w 20"/>
                <a:gd name="T83" fmla="*/ 43 h 46"/>
                <a:gd name="T84" fmla="*/ 12 w 20"/>
                <a:gd name="T85" fmla="*/ 43 h 46"/>
                <a:gd name="T86" fmla="*/ 13 w 20"/>
                <a:gd name="T87" fmla="*/ 42 h 46"/>
                <a:gd name="T88" fmla="*/ 15 w 20"/>
                <a:gd name="T89" fmla="*/ 38 h 46"/>
                <a:gd name="T90" fmla="*/ 17 w 20"/>
                <a:gd name="T91" fmla="*/ 27 h 46"/>
                <a:gd name="T92" fmla="*/ 16 w 20"/>
                <a:gd name="T93" fmla="*/ 15 h 46"/>
                <a:gd name="T94" fmla="*/ 13 w 20"/>
                <a:gd name="T95" fmla="*/ 5 h 46"/>
                <a:gd name="T96" fmla="*/ 10 w 20"/>
                <a:gd name="T97" fmla="*/ 3 h 46"/>
                <a:gd name="T98" fmla="*/ 7 w 20"/>
                <a:gd name="T99" fmla="*/ 5 h 46"/>
                <a:gd name="T100" fmla="*/ 3 w 20"/>
                <a:gd name="T101" fmla="*/ 13 h 46"/>
                <a:gd name="T102" fmla="*/ 2 w 20"/>
                <a:gd name="T103" fmla="*/ 27 h 46"/>
                <a:gd name="T104" fmla="*/ 2 w 20"/>
                <a:gd name="T105" fmla="*/ 32 h 46"/>
                <a:gd name="T106" fmla="*/ 2 w 20"/>
                <a:gd name="T107" fmla="*/ 32 h 46"/>
                <a:gd name="T108" fmla="*/ 1 w 20"/>
                <a:gd name="T10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6">
                  <a:moveTo>
                    <a:pt x="1" y="32"/>
                  </a:moveTo>
                  <a:cubicBezTo>
                    <a:pt x="1" y="32"/>
                    <a:pt x="1" y="30"/>
                    <a:pt x="1" y="27"/>
                  </a:cubicBezTo>
                  <a:cubicBezTo>
                    <a:pt x="1" y="23"/>
                    <a:pt x="0" y="18"/>
                    <a:pt x="1" y="12"/>
                  </a:cubicBezTo>
                  <a:cubicBezTo>
                    <a:pt x="2" y="10"/>
                    <a:pt x="2" y="6"/>
                    <a:pt x="5" y="3"/>
                  </a:cubicBezTo>
                  <a:cubicBezTo>
                    <a:pt x="6" y="2"/>
                    <a:pt x="8" y="0"/>
                    <a:pt x="10" y="0"/>
                  </a:cubicBezTo>
                  <a:cubicBezTo>
                    <a:pt x="10" y="0"/>
                    <a:pt x="11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4" y="2"/>
                    <a:pt x="15" y="3"/>
                    <a:pt x="15" y="4"/>
                  </a:cubicBezTo>
                  <a:cubicBezTo>
                    <a:pt x="18" y="7"/>
                    <a:pt x="18" y="11"/>
                    <a:pt x="19" y="15"/>
                  </a:cubicBezTo>
                  <a:cubicBezTo>
                    <a:pt x="20" y="19"/>
                    <a:pt x="20" y="23"/>
                    <a:pt x="20" y="27"/>
                  </a:cubicBezTo>
                  <a:cubicBezTo>
                    <a:pt x="19" y="31"/>
                    <a:pt x="19" y="35"/>
                    <a:pt x="18" y="39"/>
                  </a:cubicBezTo>
                  <a:cubicBezTo>
                    <a:pt x="17" y="41"/>
                    <a:pt x="16" y="42"/>
                    <a:pt x="15" y="44"/>
                  </a:cubicBezTo>
                  <a:cubicBezTo>
                    <a:pt x="14" y="45"/>
                    <a:pt x="14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0" y="46"/>
                    <a:pt x="9" y="45"/>
                    <a:pt x="8" y="44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37"/>
                    <a:pt x="6" y="35"/>
                    <a:pt x="6" y="33"/>
                  </a:cubicBezTo>
                  <a:cubicBezTo>
                    <a:pt x="5" y="30"/>
                    <a:pt x="6" y="27"/>
                    <a:pt x="6" y="24"/>
                  </a:cubicBezTo>
                  <a:cubicBezTo>
                    <a:pt x="7" y="21"/>
                    <a:pt x="7" y="18"/>
                    <a:pt x="8" y="16"/>
                  </a:cubicBezTo>
                  <a:cubicBezTo>
                    <a:pt x="8" y="15"/>
                    <a:pt x="9" y="15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13" y="15"/>
                    <a:pt x="13" y="16"/>
                    <a:pt x="13" y="17"/>
                  </a:cubicBezTo>
                  <a:cubicBezTo>
                    <a:pt x="14" y="19"/>
                    <a:pt x="14" y="20"/>
                    <a:pt x="14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2"/>
                    <a:pt x="13" y="21"/>
                  </a:cubicBezTo>
                  <a:cubicBezTo>
                    <a:pt x="13" y="20"/>
                    <a:pt x="13" y="19"/>
                    <a:pt x="12" y="18"/>
                  </a:cubicBezTo>
                  <a:cubicBezTo>
                    <a:pt x="12" y="16"/>
                    <a:pt x="10" y="14"/>
                    <a:pt x="9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8" y="30"/>
                    <a:pt x="8" y="33"/>
                  </a:cubicBezTo>
                  <a:cubicBezTo>
                    <a:pt x="8" y="36"/>
                    <a:pt x="8" y="40"/>
                    <a:pt x="10" y="42"/>
                  </a:cubicBezTo>
                  <a:cubicBezTo>
                    <a:pt x="10" y="43"/>
                    <a:pt x="11" y="43"/>
                    <a:pt x="11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1"/>
                    <a:pt x="14" y="39"/>
                    <a:pt x="15" y="38"/>
                  </a:cubicBezTo>
                  <a:cubicBezTo>
                    <a:pt x="16" y="34"/>
                    <a:pt x="16" y="31"/>
                    <a:pt x="17" y="27"/>
                  </a:cubicBezTo>
                  <a:cubicBezTo>
                    <a:pt x="17" y="23"/>
                    <a:pt x="17" y="19"/>
                    <a:pt x="16" y="15"/>
                  </a:cubicBezTo>
                  <a:cubicBezTo>
                    <a:pt x="16" y="12"/>
                    <a:pt x="15" y="8"/>
                    <a:pt x="13" y="5"/>
                  </a:cubicBezTo>
                  <a:cubicBezTo>
                    <a:pt x="12" y="4"/>
                    <a:pt x="11" y="3"/>
                    <a:pt x="10" y="3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5" y="7"/>
                    <a:pt x="4" y="10"/>
                    <a:pt x="3" y="13"/>
                  </a:cubicBezTo>
                  <a:cubicBezTo>
                    <a:pt x="2" y="18"/>
                    <a:pt x="2" y="23"/>
                    <a:pt x="2" y="27"/>
                  </a:cubicBezTo>
                  <a:cubicBezTo>
                    <a:pt x="2" y="30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lnTo>
                    <a:pt x="1" y="32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9" name="Freeform 541"/>
            <p:cNvSpPr/>
            <p:nvPr/>
          </p:nvSpPr>
          <p:spPr bwMode="auto">
            <a:xfrm>
              <a:off x="9374188" y="6056313"/>
              <a:ext cx="58737" cy="127000"/>
            </a:xfrm>
            <a:custGeom>
              <a:avLst/>
              <a:gdLst>
                <a:gd name="T0" fmla="*/ 3 w 21"/>
                <a:gd name="T1" fmla="*/ 33 h 45"/>
                <a:gd name="T2" fmla="*/ 2 w 21"/>
                <a:gd name="T3" fmla="*/ 28 h 45"/>
                <a:gd name="T4" fmla="*/ 0 w 21"/>
                <a:gd name="T5" fmla="*/ 13 h 45"/>
                <a:gd name="T6" fmla="*/ 2 w 21"/>
                <a:gd name="T7" fmla="*/ 4 h 45"/>
                <a:gd name="T8" fmla="*/ 8 w 21"/>
                <a:gd name="T9" fmla="*/ 0 h 45"/>
                <a:gd name="T10" fmla="*/ 9 w 21"/>
                <a:gd name="T11" fmla="*/ 0 h 45"/>
                <a:gd name="T12" fmla="*/ 11 w 21"/>
                <a:gd name="T13" fmla="*/ 1 h 45"/>
                <a:gd name="T14" fmla="*/ 13 w 21"/>
                <a:gd name="T15" fmla="*/ 3 h 45"/>
                <a:gd name="T16" fmla="*/ 18 w 21"/>
                <a:gd name="T17" fmla="*/ 14 h 45"/>
                <a:gd name="T18" fmla="*/ 20 w 21"/>
                <a:gd name="T19" fmla="*/ 25 h 45"/>
                <a:gd name="T20" fmla="*/ 20 w 21"/>
                <a:gd name="T21" fmla="*/ 37 h 45"/>
                <a:gd name="T22" fmla="*/ 18 w 21"/>
                <a:gd name="T23" fmla="*/ 43 h 45"/>
                <a:gd name="T24" fmla="*/ 16 w 21"/>
                <a:gd name="T25" fmla="*/ 44 h 45"/>
                <a:gd name="T26" fmla="*/ 16 w 21"/>
                <a:gd name="T27" fmla="*/ 45 h 45"/>
                <a:gd name="T28" fmla="*/ 16 w 21"/>
                <a:gd name="T29" fmla="*/ 45 h 45"/>
                <a:gd name="T30" fmla="*/ 15 w 21"/>
                <a:gd name="T31" fmla="*/ 45 h 45"/>
                <a:gd name="T32" fmla="*/ 15 w 21"/>
                <a:gd name="T33" fmla="*/ 45 h 45"/>
                <a:gd name="T34" fmla="*/ 11 w 21"/>
                <a:gd name="T35" fmla="*/ 44 h 45"/>
                <a:gd name="T36" fmla="*/ 8 w 21"/>
                <a:gd name="T37" fmla="*/ 39 h 45"/>
                <a:gd name="T38" fmla="*/ 7 w 21"/>
                <a:gd name="T39" fmla="*/ 33 h 45"/>
                <a:gd name="T40" fmla="*/ 7 w 21"/>
                <a:gd name="T41" fmla="*/ 24 h 45"/>
                <a:gd name="T42" fmla="*/ 7 w 21"/>
                <a:gd name="T43" fmla="*/ 16 h 45"/>
                <a:gd name="T44" fmla="*/ 9 w 21"/>
                <a:gd name="T45" fmla="*/ 14 h 45"/>
                <a:gd name="T46" fmla="*/ 9 w 21"/>
                <a:gd name="T47" fmla="*/ 14 h 45"/>
                <a:gd name="T48" fmla="*/ 9 w 21"/>
                <a:gd name="T49" fmla="*/ 14 h 45"/>
                <a:gd name="T50" fmla="*/ 10 w 21"/>
                <a:gd name="T51" fmla="*/ 14 h 45"/>
                <a:gd name="T52" fmla="*/ 11 w 21"/>
                <a:gd name="T53" fmla="*/ 14 h 45"/>
                <a:gd name="T54" fmla="*/ 13 w 21"/>
                <a:gd name="T55" fmla="*/ 17 h 45"/>
                <a:gd name="T56" fmla="*/ 14 w 21"/>
                <a:gd name="T57" fmla="*/ 20 h 45"/>
                <a:gd name="T58" fmla="*/ 14 w 21"/>
                <a:gd name="T59" fmla="*/ 22 h 45"/>
                <a:gd name="T60" fmla="*/ 14 w 21"/>
                <a:gd name="T61" fmla="*/ 22 h 45"/>
                <a:gd name="T62" fmla="*/ 13 w 21"/>
                <a:gd name="T63" fmla="*/ 22 h 45"/>
                <a:gd name="T64" fmla="*/ 13 w 21"/>
                <a:gd name="T65" fmla="*/ 22 h 45"/>
                <a:gd name="T66" fmla="*/ 13 w 21"/>
                <a:gd name="T67" fmla="*/ 21 h 45"/>
                <a:gd name="T68" fmla="*/ 12 w 21"/>
                <a:gd name="T69" fmla="*/ 17 h 45"/>
                <a:gd name="T70" fmla="*/ 9 w 21"/>
                <a:gd name="T71" fmla="*/ 16 h 45"/>
                <a:gd name="T72" fmla="*/ 9 w 21"/>
                <a:gd name="T73" fmla="*/ 24 h 45"/>
                <a:gd name="T74" fmla="*/ 9 w 21"/>
                <a:gd name="T75" fmla="*/ 33 h 45"/>
                <a:gd name="T76" fmla="*/ 13 w 21"/>
                <a:gd name="T77" fmla="*/ 42 h 45"/>
                <a:gd name="T78" fmla="*/ 14 w 21"/>
                <a:gd name="T79" fmla="*/ 43 h 45"/>
                <a:gd name="T80" fmla="*/ 15 w 21"/>
                <a:gd name="T81" fmla="*/ 42 h 45"/>
                <a:gd name="T82" fmla="*/ 15 w 21"/>
                <a:gd name="T83" fmla="*/ 42 h 45"/>
                <a:gd name="T84" fmla="*/ 15 w 21"/>
                <a:gd name="T85" fmla="*/ 42 h 45"/>
                <a:gd name="T86" fmla="*/ 15 w 21"/>
                <a:gd name="T87" fmla="*/ 42 h 45"/>
                <a:gd name="T88" fmla="*/ 16 w 21"/>
                <a:gd name="T89" fmla="*/ 42 h 45"/>
                <a:gd name="T90" fmla="*/ 17 w 21"/>
                <a:gd name="T91" fmla="*/ 37 h 45"/>
                <a:gd name="T92" fmla="*/ 17 w 21"/>
                <a:gd name="T93" fmla="*/ 26 h 45"/>
                <a:gd name="T94" fmla="*/ 15 w 21"/>
                <a:gd name="T95" fmla="*/ 15 h 45"/>
                <a:gd name="T96" fmla="*/ 11 w 21"/>
                <a:gd name="T97" fmla="*/ 5 h 45"/>
                <a:gd name="T98" fmla="*/ 8 w 21"/>
                <a:gd name="T99" fmla="*/ 3 h 45"/>
                <a:gd name="T100" fmla="*/ 5 w 21"/>
                <a:gd name="T101" fmla="*/ 5 h 45"/>
                <a:gd name="T102" fmla="*/ 2 w 21"/>
                <a:gd name="T103" fmla="*/ 14 h 45"/>
                <a:gd name="T104" fmla="*/ 3 w 21"/>
                <a:gd name="T105" fmla="*/ 27 h 45"/>
                <a:gd name="T106" fmla="*/ 4 w 21"/>
                <a:gd name="T107" fmla="*/ 33 h 45"/>
                <a:gd name="T108" fmla="*/ 4 w 21"/>
                <a:gd name="T109" fmla="*/ 33 h 45"/>
                <a:gd name="T110" fmla="*/ 3 w 21"/>
                <a:gd name="T1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" h="45">
                  <a:moveTo>
                    <a:pt x="3" y="33"/>
                  </a:moveTo>
                  <a:cubicBezTo>
                    <a:pt x="3" y="33"/>
                    <a:pt x="2" y="31"/>
                    <a:pt x="2" y="28"/>
                  </a:cubicBezTo>
                  <a:cubicBezTo>
                    <a:pt x="1" y="24"/>
                    <a:pt x="0" y="19"/>
                    <a:pt x="0" y="13"/>
                  </a:cubicBezTo>
                  <a:cubicBezTo>
                    <a:pt x="0" y="11"/>
                    <a:pt x="1" y="7"/>
                    <a:pt x="2" y="4"/>
                  </a:cubicBezTo>
                  <a:cubicBezTo>
                    <a:pt x="3" y="2"/>
                    <a:pt x="5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2" y="2"/>
                    <a:pt x="13" y="2"/>
                    <a:pt x="13" y="3"/>
                  </a:cubicBezTo>
                  <a:cubicBezTo>
                    <a:pt x="16" y="6"/>
                    <a:pt x="17" y="10"/>
                    <a:pt x="18" y="14"/>
                  </a:cubicBezTo>
                  <a:cubicBezTo>
                    <a:pt x="19" y="18"/>
                    <a:pt x="20" y="21"/>
                    <a:pt x="20" y="25"/>
                  </a:cubicBezTo>
                  <a:cubicBezTo>
                    <a:pt x="21" y="29"/>
                    <a:pt x="21" y="33"/>
                    <a:pt x="20" y="37"/>
                  </a:cubicBezTo>
                  <a:cubicBezTo>
                    <a:pt x="20" y="39"/>
                    <a:pt x="19" y="41"/>
                    <a:pt x="18" y="43"/>
                  </a:cubicBezTo>
                  <a:cubicBezTo>
                    <a:pt x="17" y="44"/>
                    <a:pt x="17" y="44"/>
                    <a:pt x="16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2" y="45"/>
                    <a:pt x="11" y="44"/>
                  </a:cubicBezTo>
                  <a:cubicBezTo>
                    <a:pt x="9" y="42"/>
                    <a:pt x="9" y="40"/>
                    <a:pt x="8" y="39"/>
                  </a:cubicBezTo>
                  <a:cubicBezTo>
                    <a:pt x="8" y="37"/>
                    <a:pt x="7" y="35"/>
                    <a:pt x="7" y="33"/>
                  </a:cubicBezTo>
                  <a:cubicBezTo>
                    <a:pt x="7" y="30"/>
                    <a:pt x="7" y="27"/>
                    <a:pt x="7" y="24"/>
                  </a:cubicBezTo>
                  <a:cubicBezTo>
                    <a:pt x="7" y="21"/>
                    <a:pt x="7" y="18"/>
                    <a:pt x="7" y="16"/>
                  </a:cubicBezTo>
                  <a:cubicBezTo>
                    <a:pt x="8" y="15"/>
                    <a:pt x="8" y="15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2" y="15"/>
                    <a:pt x="12" y="16"/>
                    <a:pt x="13" y="17"/>
                  </a:cubicBezTo>
                  <a:cubicBezTo>
                    <a:pt x="13" y="18"/>
                    <a:pt x="14" y="20"/>
                    <a:pt x="14" y="20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0"/>
                    <a:pt x="12" y="19"/>
                    <a:pt x="12" y="17"/>
                  </a:cubicBezTo>
                  <a:cubicBezTo>
                    <a:pt x="11" y="16"/>
                    <a:pt x="9" y="14"/>
                    <a:pt x="9" y="16"/>
                  </a:cubicBezTo>
                  <a:cubicBezTo>
                    <a:pt x="8" y="18"/>
                    <a:pt x="8" y="21"/>
                    <a:pt x="9" y="24"/>
                  </a:cubicBezTo>
                  <a:cubicBezTo>
                    <a:pt x="9" y="27"/>
                    <a:pt x="9" y="30"/>
                    <a:pt x="9" y="33"/>
                  </a:cubicBezTo>
                  <a:cubicBezTo>
                    <a:pt x="10" y="36"/>
                    <a:pt x="11" y="40"/>
                    <a:pt x="13" y="42"/>
                  </a:cubicBezTo>
                  <a:cubicBezTo>
                    <a:pt x="13" y="42"/>
                    <a:pt x="14" y="43"/>
                    <a:pt x="14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0"/>
                    <a:pt x="17" y="39"/>
                    <a:pt x="17" y="37"/>
                  </a:cubicBezTo>
                  <a:cubicBezTo>
                    <a:pt x="18" y="33"/>
                    <a:pt x="18" y="29"/>
                    <a:pt x="17" y="26"/>
                  </a:cubicBezTo>
                  <a:cubicBezTo>
                    <a:pt x="17" y="22"/>
                    <a:pt x="16" y="18"/>
                    <a:pt x="15" y="15"/>
                  </a:cubicBezTo>
                  <a:cubicBezTo>
                    <a:pt x="14" y="11"/>
                    <a:pt x="13" y="7"/>
                    <a:pt x="11" y="5"/>
                  </a:cubicBezTo>
                  <a:cubicBezTo>
                    <a:pt x="10" y="4"/>
                    <a:pt x="9" y="3"/>
                    <a:pt x="8" y="3"/>
                  </a:cubicBezTo>
                  <a:cubicBezTo>
                    <a:pt x="7" y="3"/>
                    <a:pt x="5" y="4"/>
                    <a:pt x="5" y="5"/>
                  </a:cubicBezTo>
                  <a:cubicBezTo>
                    <a:pt x="3" y="8"/>
                    <a:pt x="3" y="11"/>
                    <a:pt x="2" y="14"/>
                  </a:cubicBezTo>
                  <a:cubicBezTo>
                    <a:pt x="2" y="19"/>
                    <a:pt x="3" y="24"/>
                    <a:pt x="3" y="27"/>
                  </a:cubicBezTo>
                  <a:cubicBezTo>
                    <a:pt x="4" y="31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3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0" name="Freeform 542"/>
            <p:cNvSpPr/>
            <p:nvPr/>
          </p:nvSpPr>
          <p:spPr bwMode="auto">
            <a:xfrm>
              <a:off x="9012238" y="3757613"/>
              <a:ext cx="149225" cy="157163"/>
            </a:xfrm>
            <a:custGeom>
              <a:avLst/>
              <a:gdLst>
                <a:gd name="T0" fmla="*/ 49 w 53"/>
                <a:gd name="T1" fmla="*/ 36 h 56"/>
                <a:gd name="T2" fmla="*/ 35 w 53"/>
                <a:gd name="T3" fmla="*/ 4 h 56"/>
                <a:gd name="T4" fmla="*/ 5 w 53"/>
                <a:gd name="T5" fmla="*/ 20 h 56"/>
                <a:gd name="T6" fmla="*/ 18 w 53"/>
                <a:gd name="T7" fmla="*/ 52 h 56"/>
                <a:gd name="T8" fmla="*/ 49 w 53"/>
                <a:gd name="T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6">
                  <a:moveTo>
                    <a:pt x="49" y="36"/>
                  </a:moveTo>
                  <a:cubicBezTo>
                    <a:pt x="53" y="22"/>
                    <a:pt x="47" y="8"/>
                    <a:pt x="35" y="4"/>
                  </a:cubicBezTo>
                  <a:cubicBezTo>
                    <a:pt x="23" y="0"/>
                    <a:pt x="10" y="7"/>
                    <a:pt x="5" y="20"/>
                  </a:cubicBezTo>
                  <a:cubicBezTo>
                    <a:pt x="0" y="34"/>
                    <a:pt x="6" y="48"/>
                    <a:pt x="18" y="52"/>
                  </a:cubicBezTo>
                  <a:cubicBezTo>
                    <a:pt x="31" y="56"/>
                    <a:pt x="44" y="49"/>
                    <a:pt x="49" y="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1" name="Freeform 543"/>
            <p:cNvSpPr/>
            <p:nvPr/>
          </p:nvSpPr>
          <p:spPr bwMode="auto">
            <a:xfrm>
              <a:off x="9004300" y="3751263"/>
              <a:ext cx="41275" cy="36513"/>
            </a:xfrm>
            <a:custGeom>
              <a:avLst/>
              <a:gdLst>
                <a:gd name="T0" fmla="*/ 14 w 15"/>
                <a:gd name="T1" fmla="*/ 13 h 13"/>
                <a:gd name="T2" fmla="*/ 11 w 15"/>
                <a:gd name="T3" fmla="*/ 13 h 13"/>
                <a:gd name="T4" fmla="*/ 9 w 15"/>
                <a:gd name="T5" fmla="*/ 12 h 13"/>
                <a:gd name="T6" fmla="*/ 8 w 15"/>
                <a:gd name="T7" fmla="*/ 12 h 13"/>
                <a:gd name="T8" fmla="*/ 5 w 15"/>
                <a:gd name="T9" fmla="*/ 10 h 13"/>
                <a:gd name="T10" fmla="*/ 3 w 15"/>
                <a:gd name="T11" fmla="*/ 8 h 13"/>
                <a:gd name="T12" fmla="*/ 2 w 15"/>
                <a:gd name="T13" fmla="*/ 7 h 13"/>
                <a:gd name="T14" fmla="*/ 1 w 15"/>
                <a:gd name="T15" fmla="*/ 5 h 13"/>
                <a:gd name="T16" fmla="*/ 1 w 15"/>
                <a:gd name="T17" fmla="*/ 4 h 13"/>
                <a:gd name="T18" fmla="*/ 0 w 15"/>
                <a:gd name="T19" fmla="*/ 1 h 13"/>
                <a:gd name="T20" fmla="*/ 1 w 15"/>
                <a:gd name="T21" fmla="*/ 0 h 13"/>
                <a:gd name="T22" fmla="*/ 2 w 15"/>
                <a:gd name="T23" fmla="*/ 0 h 13"/>
                <a:gd name="T24" fmla="*/ 2 w 15"/>
                <a:gd name="T25" fmla="*/ 0 h 13"/>
                <a:gd name="T26" fmla="*/ 4 w 15"/>
                <a:gd name="T27" fmla="*/ 2 h 13"/>
                <a:gd name="T28" fmla="*/ 4 w 15"/>
                <a:gd name="T29" fmla="*/ 4 h 13"/>
                <a:gd name="T30" fmla="*/ 5 w 15"/>
                <a:gd name="T31" fmla="*/ 5 h 13"/>
                <a:gd name="T32" fmla="*/ 6 w 15"/>
                <a:gd name="T33" fmla="*/ 6 h 13"/>
                <a:gd name="T34" fmla="*/ 7 w 15"/>
                <a:gd name="T35" fmla="*/ 7 h 13"/>
                <a:gd name="T36" fmla="*/ 8 w 15"/>
                <a:gd name="T37" fmla="*/ 7 h 13"/>
                <a:gd name="T38" fmla="*/ 9 w 15"/>
                <a:gd name="T39" fmla="*/ 8 h 13"/>
                <a:gd name="T40" fmla="*/ 11 w 15"/>
                <a:gd name="T41" fmla="*/ 9 h 13"/>
                <a:gd name="T42" fmla="*/ 12 w 15"/>
                <a:gd name="T43" fmla="*/ 9 h 13"/>
                <a:gd name="T44" fmla="*/ 13 w 15"/>
                <a:gd name="T45" fmla="*/ 10 h 13"/>
                <a:gd name="T46" fmla="*/ 14 w 15"/>
                <a:gd name="T47" fmla="*/ 10 h 13"/>
                <a:gd name="T48" fmla="*/ 15 w 15"/>
                <a:gd name="T49" fmla="*/ 12 h 13"/>
                <a:gd name="T50" fmla="*/ 14 w 15"/>
                <a:gd name="T5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3">
                  <a:moveTo>
                    <a:pt x="14" y="13"/>
                  </a:moveTo>
                  <a:cubicBezTo>
                    <a:pt x="14" y="13"/>
                    <a:pt x="13" y="13"/>
                    <a:pt x="11" y="13"/>
                  </a:cubicBezTo>
                  <a:cubicBezTo>
                    <a:pt x="10" y="12"/>
                    <a:pt x="10" y="12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1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7"/>
                    <a:pt x="2" y="7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5" y="12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2" name="Freeform 544"/>
            <p:cNvSpPr/>
            <p:nvPr/>
          </p:nvSpPr>
          <p:spPr bwMode="auto">
            <a:xfrm>
              <a:off x="9032875" y="3736975"/>
              <a:ext cx="30162" cy="36513"/>
            </a:xfrm>
            <a:custGeom>
              <a:avLst/>
              <a:gdLst>
                <a:gd name="T0" fmla="*/ 10 w 11"/>
                <a:gd name="T1" fmla="*/ 12 h 13"/>
                <a:gd name="T2" fmla="*/ 7 w 11"/>
                <a:gd name="T3" fmla="*/ 12 h 13"/>
                <a:gd name="T4" fmla="*/ 6 w 11"/>
                <a:gd name="T5" fmla="*/ 12 h 13"/>
                <a:gd name="T6" fmla="*/ 5 w 11"/>
                <a:gd name="T7" fmla="*/ 11 h 13"/>
                <a:gd name="T8" fmla="*/ 4 w 11"/>
                <a:gd name="T9" fmla="*/ 10 h 13"/>
                <a:gd name="T10" fmla="*/ 2 w 11"/>
                <a:gd name="T11" fmla="*/ 9 h 13"/>
                <a:gd name="T12" fmla="*/ 2 w 11"/>
                <a:gd name="T13" fmla="*/ 8 h 13"/>
                <a:gd name="T14" fmla="*/ 1 w 11"/>
                <a:gd name="T15" fmla="*/ 6 h 13"/>
                <a:gd name="T16" fmla="*/ 0 w 11"/>
                <a:gd name="T17" fmla="*/ 4 h 13"/>
                <a:gd name="T18" fmla="*/ 0 w 11"/>
                <a:gd name="T19" fmla="*/ 1 h 13"/>
                <a:gd name="T20" fmla="*/ 1 w 11"/>
                <a:gd name="T21" fmla="*/ 0 h 13"/>
                <a:gd name="T22" fmla="*/ 2 w 11"/>
                <a:gd name="T23" fmla="*/ 1 h 13"/>
                <a:gd name="T24" fmla="*/ 2 w 11"/>
                <a:gd name="T25" fmla="*/ 1 h 13"/>
                <a:gd name="T26" fmla="*/ 3 w 11"/>
                <a:gd name="T27" fmla="*/ 3 h 13"/>
                <a:gd name="T28" fmla="*/ 4 w 11"/>
                <a:gd name="T29" fmla="*/ 5 h 13"/>
                <a:gd name="T30" fmla="*/ 5 w 11"/>
                <a:gd name="T31" fmla="*/ 6 h 13"/>
                <a:gd name="T32" fmla="*/ 6 w 11"/>
                <a:gd name="T33" fmla="*/ 6 h 13"/>
                <a:gd name="T34" fmla="*/ 6 w 11"/>
                <a:gd name="T35" fmla="*/ 7 h 13"/>
                <a:gd name="T36" fmla="*/ 7 w 11"/>
                <a:gd name="T37" fmla="*/ 8 h 13"/>
                <a:gd name="T38" fmla="*/ 8 w 11"/>
                <a:gd name="T39" fmla="*/ 9 h 13"/>
                <a:gd name="T40" fmla="*/ 9 w 11"/>
                <a:gd name="T41" fmla="*/ 9 h 13"/>
                <a:gd name="T42" fmla="*/ 10 w 11"/>
                <a:gd name="T43" fmla="*/ 10 h 13"/>
                <a:gd name="T44" fmla="*/ 11 w 11"/>
                <a:gd name="T45" fmla="*/ 11 h 13"/>
                <a:gd name="T46" fmla="*/ 10 w 11"/>
                <a:gd name="T4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13">
                  <a:moveTo>
                    <a:pt x="10" y="12"/>
                  </a:moveTo>
                  <a:cubicBezTo>
                    <a:pt x="10" y="12"/>
                    <a:pt x="9" y="13"/>
                    <a:pt x="7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3" y="10"/>
                    <a:pt x="3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2"/>
                    <a:pt x="11" y="12"/>
                    <a:pt x="10" y="12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3" name="Freeform 545"/>
            <p:cNvSpPr/>
            <p:nvPr/>
          </p:nvSpPr>
          <p:spPr bwMode="auto">
            <a:xfrm>
              <a:off x="8986838" y="3773488"/>
              <a:ext cx="42862" cy="36513"/>
            </a:xfrm>
            <a:custGeom>
              <a:avLst/>
              <a:gdLst>
                <a:gd name="T0" fmla="*/ 14 w 15"/>
                <a:gd name="T1" fmla="*/ 12 h 13"/>
                <a:gd name="T2" fmla="*/ 11 w 15"/>
                <a:gd name="T3" fmla="*/ 13 h 13"/>
                <a:gd name="T4" fmla="*/ 10 w 15"/>
                <a:gd name="T5" fmla="*/ 12 h 13"/>
                <a:gd name="T6" fmla="*/ 8 w 15"/>
                <a:gd name="T7" fmla="*/ 12 h 13"/>
                <a:gd name="T8" fmla="*/ 5 w 15"/>
                <a:gd name="T9" fmla="*/ 10 h 13"/>
                <a:gd name="T10" fmla="*/ 3 w 15"/>
                <a:gd name="T11" fmla="*/ 9 h 13"/>
                <a:gd name="T12" fmla="*/ 2 w 15"/>
                <a:gd name="T13" fmla="*/ 7 h 13"/>
                <a:gd name="T14" fmla="*/ 1 w 15"/>
                <a:gd name="T15" fmla="*/ 6 h 13"/>
                <a:gd name="T16" fmla="*/ 1 w 15"/>
                <a:gd name="T17" fmla="*/ 5 h 13"/>
                <a:gd name="T18" fmla="*/ 0 w 15"/>
                <a:gd name="T19" fmla="*/ 2 h 13"/>
                <a:gd name="T20" fmla="*/ 1 w 15"/>
                <a:gd name="T21" fmla="*/ 1 h 13"/>
                <a:gd name="T22" fmla="*/ 2 w 15"/>
                <a:gd name="T23" fmla="*/ 1 h 13"/>
                <a:gd name="T24" fmla="*/ 2 w 15"/>
                <a:gd name="T25" fmla="*/ 1 h 13"/>
                <a:gd name="T26" fmla="*/ 3 w 15"/>
                <a:gd name="T27" fmla="*/ 3 h 13"/>
                <a:gd name="T28" fmla="*/ 4 w 15"/>
                <a:gd name="T29" fmla="*/ 4 h 13"/>
                <a:gd name="T30" fmla="*/ 5 w 15"/>
                <a:gd name="T31" fmla="*/ 5 h 13"/>
                <a:gd name="T32" fmla="*/ 6 w 15"/>
                <a:gd name="T33" fmla="*/ 6 h 13"/>
                <a:gd name="T34" fmla="*/ 7 w 15"/>
                <a:gd name="T35" fmla="*/ 7 h 13"/>
                <a:gd name="T36" fmla="*/ 8 w 15"/>
                <a:gd name="T37" fmla="*/ 8 h 13"/>
                <a:gd name="T38" fmla="*/ 10 w 15"/>
                <a:gd name="T39" fmla="*/ 8 h 13"/>
                <a:gd name="T40" fmla="*/ 11 w 15"/>
                <a:gd name="T41" fmla="*/ 9 h 13"/>
                <a:gd name="T42" fmla="*/ 12 w 15"/>
                <a:gd name="T43" fmla="*/ 9 h 13"/>
                <a:gd name="T44" fmla="*/ 14 w 15"/>
                <a:gd name="T45" fmla="*/ 10 h 13"/>
                <a:gd name="T46" fmla="*/ 14 w 15"/>
                <a:gd name="T47" fmla="*/ 10 h 13"/>
                <a:gd name="T48" fmla="*/ 15 w 15"/>
                <a:gd name="T49" fmla="*/ 11 h 13"/>
                <a:gd name="T50" fmla="*/ 14 w 15"/>
                <a:gd name="T5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" h="13">
                  <a:moveTo>
                    <a:pt x="14" y="12"/>
                  </a:moveTo>
                  <a:cubicBezTo>
                    <a:pt x="14" y="12"/>
                    <a:pt x="13" y="13"/>
                    <a:pt x="11" y="13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7" y="11"/>
                    <a:pt x="6" y="11"/>
                    <a:pt x="5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7"/>
                    <a:pt x="2" y="7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9" y="8"/>
                    <a:pt x="9" y="8"/>
                    <a:pt x="10" y="8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1"/>
                    <a:pt x="15" y="11"/>
                  </a:cubicBezTo>
                  <a:cubicBezTo>
                    <a:pt x="15" y="12"/>
                    <a:pt x="15" y="12"/>
                    <a:pt x="14" y="12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4" name="Freeform 546"/>
            <p:cNvSpPr/>
            <p:nvPr/>
          </p:nvSpPr>
          <p:spPr bwMode="auto">
            <a:xfrm>
              <a:off x="9037638" y="3757613"/>
              <a:ext cx="98425" cy="106363"/>
            </a:xfrm>
            <a:custGeom>
              <a:avLst/>
              <a:gdLst>
                <a:gd name="T0" fmla="*/ 32 w 35"/>
                <a:gd name="T1" fmla="*/ 24 h 38"/>
                <a:gd name="T2" fmla="*/ 24 w 35"/>
                <a:gd name="T3" fmla="*/ 2 h 38"/>
                <a:gd name="T4" fmla="*/ 3 w 35"/>
                <a:gd name="T5" fmla="*/ 14 h 38"/>
                <a:gd name="T6" fmla="*/ 12 w 35"/>
                <a:gd name="T7" fmla="*/ 36 h 38"/>
                <a:gd name="T8" fmla="*/ 32 w 35"/>
                <a:gd name="T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8">
                  <a:moveTo>
                    <a:pt x="32" y="24"/>
                  </a:moveTo>
                  <a:cubicBezTo>
                    <a:pt x="35" y="15"/>
                    <a:pt x="32" y="5"/>
                    <a:pt x="24" y="2"/>
                  </a:cubicBezTo>
                  <a:cubicBezTo>
                    <a:pt x="16" y="0"/>
                    <a:pt x="6" y="5"/>
                    <a:pt x="3" y="14"/>
                  </a:cubicBezTo>
                  <a:cubicBezTo>
                    <a:pt x="0" y="23"/>
                    <a:pt x="4" y="33"/>
                    <a:pt x="12" y="36"/>
                  </a:cubicBezTo>
                  <a:cubicBezTo>
                    <a:pt x="20" y="38"/>
                    <a:pt x="29" y="33"/>
                    <a:pt x="32" y="24"/>
                  </a:cubicBezTo>
                </a:path>
              </a:pathLst>
            </a:custGeom>
            <a:solidFill>
              <a:srgbClr val="563C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5" name="Freeform 547"/>
            <p:cNvSpPr/>
            <p:nvPr/>
          </p:nvSpPr>
          <p:spPr bwMode="auto">
            <a:xfrm>
              <a:off x="9102725" y="3773488"/>
              <a:ext cx="30162" cy="31750"/>
            </a:xfrm>
            <a:custGeom>
              <a:avLst/>
              <a:gdLst>
                <a:gd name="T0" fmla="*/ 1 w 11"/>
                <a:gd name="T1" fmla="*/ 4 h 11"/>
                <a:gd name="T2" fmla="*/ 4 w 11"/>
                <a:gd name="T3" fmla="*/ 10 h 11"/>
                <a:gd name="T4" fmla="*/ 10 w 11"/>
                <a:gd name="T5" fmla="*/ 7 h 11"/>
                <a:gd name="T6" fmla="*/ 7 w 11"/>
                <a:gd name="T7" fmla="*/ 0 h 11"/>
                <a:gd name="T8" fmla="*/ 1 w 11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4"/>
                  </a:moveTo>
                  <a:cubicBezTo>
                    <a:pt x="0" y="6"/>
                    <a:pt x="1" y="9"/>
                    <a:pt x="4" y="10"/>
                  </a:cubicBezTo>
                  <a:cubicBezTo>
                    <a:pt x="6" y="11"/>
                    <a:pt x="9" y="10"/>
                    <a:pt x="10" y="7"/>
                  </a:cubicBezTo>
                  <a:cubicBezTo>
                    <a:pt x="11" y="4"/>
                    <a:pt x="10" y="1"/>
                    <a:pt x="7" y="0"/>
                  </a:cubicBezTo>
                  <a:cubicBezTo>
                    <a:pt x="4" y="0"/>
                    <a:pt x="1" y="1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6" name="Freeform 548"/>
            <p:cNvSpPr/>
            <p:nvPr/>
          </p:nvSpPr>
          <p:spPr bwMode="auto">
            <a:xfrm>
              <a:off x="9055100" y="3805238"/>
              <a:ext cx="61912" cy="41275"/>
            </a:xfrm>
            <a:custGeom>
              <a:avLst/>
              <a:gdLst>
                <a:gd name="T0" fmla="*/ 3 w 22"/>
                <a:gd name="T1" fmla="*/ 0 h 15"/>
                <a:gd name="T2" fmla="*/ 1 w 22"/>
                <a:gd name="T3" fmla="*/ 1 h 15"/>
                <a:gd name="T4" fmla="*/ 1 w 22"/>
                <a:gd name="T5" fmla="*/ 9 h 15"/>
                <a:gd name="T6" fmla="*/ 6 w 22"/>
                <a:gd name="T7" fmla="*/ 14 h 15"/>
                <a:gd name="T8" fmla="*/ 10 w 22"/>
                <a:gd name="T9" fmla="*/ 15 h 15"/>
                <a:gd name="T10" fmla="*/ 19 w 22"/>
                <a:gd name="T11" fmla="*/ 10 h 15"/>
                <a:gd name="T12" fmla="*/ 18 w 22"/>
                <a:gd name="T13" fmla="*/ 3 h 15"/>
                <a:gd name="T14" fmla="*/ 18 w 22"/>
                <a:gd name="T15" fmla="*/ 3 h 15"/>
                <a:gd name="T16" fmla="*/ 11 w 22"/>
                <a:gd name="T17" fmla="*/ 6 h 15"/>
                <a:gd name="T18" fmla="*/ 11 w 22"/>
                <a:gd name="T19" fmla="*/ 6 h 15"/>
                <a:gd name="T20" fmla="*/ 6 w 22"/>
                <a:gd name="T21" fmla="*/ 2 h 15"/>
                <a:gd name="T22" fmla="*/ 3 w 22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4"/>
                    <a:pt x="0" y="6"/>
                    <a:pt x="1" y="9"/>
                  </a:cubicBezTo>
                  <a:cubicBezTo>
                    <a:pt x="2" y="11"/>
                    <a:pt x="4" y="13"/>
                    <a:pt x="6" y="14"/>
                  </a:cubicBezTo>
                  <a:cubicBezTo>
                    <a:pt x="8" y="15"/>
                    <a:pt x="9" y="15"/>
                    <a:pt x="10" y="15"/>
                  </a:cubicBezTo>
                  <a:cubicBezTo>
                    <a:pt x="14" y="15"/>
                    <a:pt x="17" y="13"/>
                    <a:pt x="19" y="10"/>
                  </a:cubicBezTo>
                  <a:cubicBezTo>
                    <a:pt x="21" y="8"/>
                    <a:pt x="22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4" y="3"/>
                    <a:pt x="13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8" y="6"/>
                    <a:pt x="6" y="4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</a:path>
              </a:pathLst>
            </a:custGeom>
            <a:solidFill>
              <a:srgbClr val="947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7" name="Freeform 549"/>
            <p:cNvSpPr/>
            <p:nvPr/>
          </p:nvSpPr>
          <p:spPr bwMode="auto">
            <a:xfrm>
              <a:off x="9021763" y="3760788"/>
              <a:ext cx="133350" cy="66675"/>
            </a:xfrm>
            <a:custGeom>
              <a:avLst/>
              <a:gdLst>
                <a:gd name="T0" fmla="*/ 47 w 48"/>
                <a:gd name="T1" fmla="*/ 24 h 24"/>
                <a:gd name="T2" fmla="*/ 46 w 48"/>
                <a:gd name="T3" fmla="*/ 21 h 24"/>
                <a:gd name="T4" fmla="*/ 43 w 48"/>
                <a:gd name="T5" fmla="*/ 14 h 24"/>
                <a:gd name="T6" fmla="*/ 40 w 48"/>
                <a:gd name="T7" fmla="*/ 10 h 24"/>
                <a:gd name="T8" fmla="*/ 38 w 48"/>
                <a:gd name="T9" fmla="*/ 8 h 24"/>
                <a:gd name="T10" fmla="*/ 36 w 48"/>
                <a:gd name="T11" fmla="*/ 6 h 24"/>
                <a:gd name="T12" fmla="*/ 31 w 48"/>
                <a:gd name="T13" fmla="*/ 4 h 24"/>
                <a:gd name="T14" fmla="*/ 28 w 48"/>
                <a:gd name="T15" fmla="*/ 4 h 24"/>
                <a:gd name="T16" fmla="*/ 25 w 48"/>
                <a:gd name="T17" fmla="*/ 4 h 24"/>
                <a:gd name="T18" fmla="*/ 19 w 48"/>
                <a:gd name="T19" fmla="*/ 4 h 24"/>
                <a:gd name="T20" fmla="*/ 14 w 48"/>
                <a:gd name="T21" fmla="*/ 7 h 24"/>
                <a:gd name="T22" fmla="*/ 6 w 48"/>
                <a:gd name="T23" fmla="*/ 14 h 24"/>
                <a:gd name="T24" fmla="*/ 2 w 48"/>
                <a:gd name="T25" fmla="*/ 20 h 24"/>
                <a:gd name="T26" fmla="*/ 1 w 48"/>
                <a:gd name="T27" fmla="*/ 23 h 24"/>
                <a:gd name="T28" fmla="*/ 0 w 48"/>
                <a:gd name="T29" fmla="*/ 23 h 24"/>
                <a:gd name="T30" fmla="*/ 0 w 48"/>
                <a:gd name="T31" fmla="*/ 22 h 24"/>
                <a:gd name="T32" fmla="*/ 1 w 48"/>
                <a:gd name="T33" fmla="*/ 19 h 24"/>
                <a:gd name="T34" fmla="*/ 4 w 48"/>
                <a:gd name="T35" fmla="*/ 12 h 24"/>
                <a:gd name="T36" fmla="*/ 7 w 48"/>
                <a:gd name="T37" fmla="*/ 8 h 24"/>
                <a:gd name="T38" fmla="*/ 12 w 48"/>
                <a:gd name="T39" fmla="*/ 4 h 24"/>
                <a:gd name="T40" fmla="*/ 18 w 48"/>
                <a:gd name="T41" fmla="*/ 1 h 24"/>
                <a:gd name="T42" fmla="*/ 25 w 48"/>
                <a:gd name="T43" fmla="*/ 0 h 24"/>
                <a:gd name="T44" fmla="*/ 29 w 48"/>
                <a:gd name="T45" fmla="*/ 0 h 24"/>
                <a:gd name="T46" fmla="*/ 32 w 48"/>
                <a:gd name="T47" fmla="*/ 0 h 24"/>
                <a:gd name="T48" fmla="*/ 38 w 48"/>
                <a:gd name="T49" fmla="*/ 3 h 24"/>
                <a:gd name="T50" fmla="*/ 43 w 48"/>
                <a:gd name="T51" fmla="*/ 8 h 24"/>
                <a:gd name="T52" fmla="*/ 46 w 48"/>
                <a:gd name="T53" fmla="*/ 12 h 24"/>
                <a:gd name="T54" fmla="*/ 48 w 48"/>
                <a:gd name="T55" fmla="*/ 20 h 24"/>
                <a:gd name="T56" fmla="*/ 48 w 48"/>
                <a:gd name="T57" fmla="*/ 23 h 24"/>
                <a:gd name="T58" fmla="*/ 48 w 48"/>
                <a:gd name="T59" fmla="*/ 24 h 24"/>
                <a:gd name="T60" fmla="*/ 47 w 48"/>
                <a:gd name="T6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24">
                  <a:moveTo>
                    <a:pt x="47" y="24"/>
                  </a:moveTo>
                  <a:cubicBezTo>
                    <a:pt x="47" y="24"/>
                    <a:pt x="47" y="23"/>
                    <a:pt x="46" y="21"/>
                  </a:cubicBezTo>
                  <a:cubicBezTo>
                    <a:pt x="46" y="19"/>
                    <a:pt x="45" y="17"/>
                    <a:pt x="43" y="14"/>
                  </a:cubicBezTo>
                  <a:cubicBezTo>
                    <a:pt x="42" y="13"/>
                    <a:pt x="41" y="11"/>
                    <a:pt x="40" y="10"/>
                  </a:cubicBezTo>
                  <a:cubicBezTo>
                    <a:pt x="40" y="9"/>
                    <a:pt x="39" y="9"/>
                    <a:pt x="38" y="8"/>
                  </a:cubicBezTo>
                  <a:cubicBezTo>
                    <a:pt x="38" y="7"/>
                    <a:pt x="37" y="7"/>
                    <a:pt x="36" y="6"/>
                  </a:cubicBezTo>
                  <a:cubicBezTo>
                    <a:pt x="35" y="5"/>
                    <a:pt x="33" y="5"/>
                    <a:pt x="31" y="4"/>
                  </a:cubicBezTo>
                  <a:cubicBezTo>
                    <a:pt x="30" y="4"/>
                    <a:pt x="29" y="4"/>
                    <a:pt x="28" y="4"/>
                  </a:cubicBezTo>
                  <a:cubicBezTo>
                    <a:pt x="27" y="4"/>
                    <a:pt x="26" y="4"/>
                    <a:pt x="25" y="4"/>
                  </a:cubicBezTo>
                  <a:cubicBezTo>
                    <a:pt x="23" y="4"/>
                    <a:pt x="21" y="4"/>
                    <a:pt x="19" y="4"/>
                  </a:cubicBezTo>
                  <a:cubicBezTo>
                    <a:pt x="17" y="5"/>
                    <a:pt x="16" y="6"/>
                    <a:pt x="14" y="7"/>
                  </a:cubicBezTo>
                  <a:cubicBezTo>
                    <a:pt x="11" y="9"/>
                    <a:pt x="8" y="11"/>
                    <a:pt x="6" y="14"/>
                  </a:cubicBezTo>
                  <a:cubicBezTo>
                    <a:pt x="4" y="16"/>
                    <a:pt x="3" y="18"/>
                    <a:pt x="2" y="20"/>
                  </a:cubicBezTo>
                  <a:cubicBezTo>
                    <a:pt x="1" y="22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1" y="18"/>
                    <a:pt x="2" y="15"/>
                    <a:pt x="4" y="12"/>
                  </a:cubicBezTo>
                  <a:cubicBezTo>
                    <a:pt x="5" y="11"/>
                    <a:pt x="6" y="9"/>
                    <a:pt x="7" y="8"/>
                  </a:cubicBezTo>
                  <a:cubicBezTo>
                    <a:pt x="9" y="6"/>
                    <a:pt x="10" y="5"/>
                    <a:pt x="12" y="4"/>
                  </a:cubicBezTo>
                  <a:cubicBezTo>
                    <a:pt x="14" y="2"/>
                    <a:pt x="16" y="1"/>
                    <a:pt x="18" y="1"/>
                  </a:cubicBezTo>
                  <a:cubicBezTo>
                    <a:pt x="20" y="0"/>
                    <a:pt x="23" y="0"/>
                    <a:pt x="25" y="0"/>
                  </a:cubicBezTo>
                  <a:cubicBezTo>
                    <a:pt x="26" y="0"/>
                    <a:pt x="27" y="0"/>
                    <a:pt x="29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4" y="1"/>
                    <a:pt x="36" y="2"/>
                    <a:pt x="38" y="3"/>
                  </a:cubicBezTo>
                  <a:cubicBezTo>
                    <a:pt x="40" y="5"/>
                    <a:pt x="42" y="6"/>
                    <a:pt x="43" y="8"/>
                  </a:cubicBezTo>
                  <a:cubicBezTo>
                    <a:pt x="44" y="9"/>
                    <a:pt x="45" y="11"/>
                    <a:pt x="46" y="12"/>
                  </a:cubicBezTo>
                  <a:cubicBezTo>
                    <a:pt x="47" y="16"/>
                    <a:pt x="48" y="18"/>
                    <a:pt x="48" y="20"/>
                  </a:cubicBezTo>
                  <a:cubicBezTo>
                    <a:pt x="48" y="22"/>
                    <a:pt x="48" y="23"/>
                    <a:pt x="48" y="23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7" y="24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8" name="Freeform 550"/>
            <p:cNvSpPr/>
            <p:nvPr/>
          </p:nvSpPr>
          <p:spPr bwMode="auto">
            <a:xfrm>
              <a:off x="9388475" y="3863975"/>
              <a:ext cx="144462" cy="157163"/>
            </a:xfrm>
            <a:custGeom>
              <a:avLst/>
              <a:gdLst>
                <a:gd name="T0" fmla="*/ 4 w 52"/>
                <a:gd name="T1" fmla="*/ 22 h 56"/>
                <a:gd name="T2" fmla="*/ 33 w 52"/>
                <a:gd name="T3" fmla="*/ 3 h 56"/>
                <a:gd name="T4" fmla="*/ 48 w 52"/>
                <a:gd name="T5" fmla="*/ 34 h 56"/>
                <a:gd name="T6" fmla="*/ 19 w 52"/>
                <a:gd name="T7" fmla="*/ 53 h 56"/>
                <a:gd name="T8" fmla="*/ 4 w 52"/>
                <a:gd name="T9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6">
                  <a:moveTo>
                    <a:pt x="4" y="22"/>
                  </a:moveTo>
                  <a:cubicBezTo>
                    <a:pt x="7" y="8"/>
                    <a:pt x="20" y="0"/>
                    <a:pt x="33" y="3"/>
                  </a:cubicBezTo>
                  <a:cubicBezTo>
                    <a:pt x="45" y="7"/>
                    <a:pt x="52" y="20"/>
                    <a:pt x="48" y="34"/>
                  </a:cubicBezTo>
                  <a:cubicBezTo>
                    <a:pt x="45" y="48"/>
                    <a:pt x="32" y="56"/>
                    <a:pt x="19" y="53"/>
                  </a:cubicBezTo>
                  <a:cubicBezTo>
                    <a:pt x="7" y="49"/>
                    <a:pt x="0" y="36"/>
                    <a:pt x="4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9" name="Freeform 551"/>
            <p:cNvSpPr/>
            <p:nvPr/>
          </p:nvSpPr>
          <p:spPr bwMode="auto">
            <a:xfrm>
              <a:off x="9521825" y="3916363"/>
              <a:ext cx="53975" cy="20638"/>
            </a:xfrm>
            <a:custGeom>
              <a:avLst/>
              <a:gdLst>
                <a:gd name="T0" fmla="*/ 2 w 19"/>
                <a:gd name="T1" fmla="*/ 2 h 7"/>
                <a:gd name="T2" fmla="*/ 5 w 19"/>
                <a:gd name="T3" fmla="*/ 2 h 7"/>
                <a:gd name="T4" fmla="*/ 6 w 19"/>
                <a:gd name="T5" fmla="*/ 3 h 7"/>
                <a:gd name="T6" fmla="*/ 7 w 19"/>
                <a:gd name="T7" fmla="*/ 3 h 7"/>
                <a:gd name="T8" fmla="*/ 9 w 19"/>
                <a:gd name="T9" fmla="*/ 3 h 7"/>
                <a:gd name="T10" fmla="*/ 10 w 19"/>
                <a:gd name="T11" fmla="*/ 2 h 7"/>
                <a:gd name="T12" fmla="*/ 11 w 19"/>
                <a:gd name="T13" fmla="*/ 2 h 7"/>
                <a:gd name="T14" fmla="*/ 13 w 19"/>
                <a:gd name="T15" fmla="*/ 2 h 7"/>
                <a:gd name="T16" fmla="*/ 14 w 19"/>
                <a:gd name="T17" fmla="*/ 2 h 7"/>
                <a:gd name="T18" fmla="*/ 15 w 19"/>
                <a:gd name="T19" fmla="*/ 1 h 7"/>
                <a:gd name="T20" fmla="*/ 18 w 19"/>
                <a:gd name="T21" fmla="*/ 0 h 7"/>
                <a:gd name="T22" fmla="*/ 18 w 19"/>
                <a:gd name="T23" fmla="*/ 0 h 7"/>
                <a:gd name="T24" fmla="*/ 19 w 19"/>
                <a:gd name="T25" fmla="*/ 1 h 7"/>
                <a:gd name="T26" fmla="*/ 19 w 19"/>
                <a:gd name="T27" fmla="*/ 2 h 7"/>
                <a:gd name="T28" fmla="*/ 17 w 19"/>
                <a:gd name="T29" fmla="*/ 4 h 7"/>
                <a:gd name="T30" fmla="*/ 16 w 19"/>
                <a:gd name="T31" fmla="*/ 5 h 7"/>
                <a:gd name="T32" fmla="*/ 14 w 19"/>
                <a:gd name="T33" fmla="*/ 5 h 7"/>
                <a:gd name="T34" fmla="*/ 12 w 19"/>
                <a:gd name="T35" fmla="*/ 6 h 7"/>
                <a:gd name="T36" fmla="*/ 10 w 19"/>
                <a:gd name="T37" fmla="*/ 6 h 7"/>
                <a:gd name="T38" fmla="*/ 7 w 19"/>
                <a:gd name="T39" fmla="*/ 6 h 7"/>
                <a:gd name="T40" fmla="*/ 5 w 19"/>
                <a:gd name="T41" fmla="*/ 6 h 7"/>
                <a:gd name="T42" fmla="*/ 4 w 19"/>
                <a:gd name="T43" fmla="*/ 5 h 7"/>
                <a:gd name="T44" fmla="*/ 1 w 19"/>
                <a:gd name="T45" fmla="*/ 4 h 7"/>
                <a:gd name="T46" fmla="*/ 1 w 19"/>
                <a:gd name="T47" fmla="*/ 2 h 7"/>
                <a:gd name="T48" fmla="*/ 2 w 19"/>
                <a:gd name="T4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2" y="2"/>
                    <a:pt x="3" y="2"/>
                    <a:pt x="5" y="2"/>
                  </a:cubicBezTo>
                  <a:cubicBezTo>
                    <a:pt x="5" y="2"/>
                    <a:pt x="5" y="2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9" y="2"/>
                    <a:pt x="18" y="3"/>
                    <a:pt x="17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1" y="3"/>
                    <a:pt x="0" y="3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0" name="Freeform 552"/>
            <p:cNvSpPr/>
            <p:nvPr/>
          </p:nvSpPr>
          <p:spPr bwMode="auto">
            <a:xfrm>
              <a:off x="9517063" y="3889375"/>
              <a:ext cx="41275" cy="22225"/>
            </a:xfrm>
            <a:custGeom>
              <a:avLst/>
              <a:gdLst>
                <a:gd name="T0" fmla="*/ 2 w 15"/>
                <a:gd name="T1" fmla="*/ 4 h 8"/>
                <a:gd name="T2" fmla="*/ 4 w 15"/>
                <a:gd name="T3" fmla="*/ 4 h 8"/>
                <a:gd name="T4" fmla="*/ 5 w 15"/>
                <a:gd name="T5" fmla="*/ 4 h 8"/>
                <a:gd name="T6" fmla="*/ 6 w 15"/>
                <a:gd name="T7" fmla="*/ 4 h 8"/>
                <a:gd name="T8" fmla="*/ 7 w 15"/>
                <a:gd name="T9" fmla="*/ 4 h 8"/>
                <a:gd name="T10" fmla="*/ 8 w 15"/>
                <a:gd name="T11" fmla="*/ 3 h 8"/>
                <a:gd name="T12" fmla="*/ 9 w 15"/>
                <a:gd name="T13" fmla="*/ 3 h 8"/>
                <a:gd name="T14" fmla="*/ 10 w 15"/>
                <a:gd name="T15" fmla="*/ 3 h 8"/>
                <a:gd name="T16" fmla="*/ 12 w 15"/>
                <a:gd name="T17" fmla="*/ 2 h 8"/>
                <a:gd name="T18" fmla="*/ 14 w 15"/>
                <a:gd name="T19" fmla="*/ 1 h 8"/>
                <a:gd name="T20" fmla="*/ 14 w 15"/>
                <a:gd name="T21" fmla="*/ 1 h 8"/>
                <a:gd name="T22" fmla="*/ 15 w 15"/>
                <a:gd name="T23" fmla="*/ 1 h 8"/>
                <a:gd name="T24" fmla="*/ 15 w 15"/>
                <a:gd name="T25" fmla="*/ 2 h 8"/>
                <a:gd name="T26" fmla="*/ 14 w 15"/>
                <a:gd name="T27" fmla="*/ 4 h 8"/>
                <a:gd name="T28" fmla="*/ 12 w 15"/>
                <a:gd name="T29" fmla="*/ 6 h 8"/>
                <a:gd name="T30" fmla="*/ 11 w 15"/>
                <a:gd name="T31" fmla="*/ 7 h 8"/>
                <a:gd name="T32" fmla="*/ 9 w 15"/>
                <a:gd name="T33" fmla="*/ 7 h 8"/>
                <a:gd name="T34" fmla="*/ 8 w 15"/>
                <a:gd name="T35" fmla="*/ 8 h 8"/>
                <a:gd name="T36" fmla="*/ 6 w 15"/>
                <a:gd name="T37" fmla="*/ 8 h 8"/>
                <a:gd name="T38" fmla="*/ 5 w 15"/>
                <a:gd name="T39" fmla="*/ 8 h 8"/>
                <a:gd name="T40" fmla="*/ 3 w 15"/>
                <a:gd name="T41" fmla="*/ 7 h 8"/>
                <a:gd name="T42" fmla="*/ 1 w 15"/>
                <a:gd name="T43" fmla="*/ 6 h 8"/>
                <a:gd name="T44" fmla="*/ 0 w 15"/>
                <a:gd name="T45" fmla="*/ 5 h 8"/>
                <a:gd name="T46" fmla="*/ 2 w 15"/>
                <a:gd name="T4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8">
                  <a:moveTo>
                    <a:pt x="2" y="4"/>
                  </a:move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2" y="2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4" y="4"/>
                  </a:cubicBezTo>
                  <a:cubicBezTo>
                    <a:pt x="13" y="5"/>
                    <a:pt x="13" y="5"/>
                    <a:pt x="12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1" name="Freeform 553"/>
            <p:cNvSpPr/>
            <p:nvPr/>
          </p:nvSpPr>
          <p:spPr bwMode="auto">
            <a:xfrm>
              <a:off x="9525000" y="3948113"/>
              <a:ext cx="53975" cy="17463"/>
            </a:xfrm>
            <a:custGeom>
              <a:avLst/>
              <a:gdLst>
                <a:gd name="T0" fmla="*/ 1 w 19"/>
                <a:gd name="T1" fmla="*/ 0 h 6"/>
                <a:gd name="T2" fmla="*/ 4 w 19"/>
                <a:gd name="T3" fmla="*/ 1 h 6"/>
                <a:gd name="T4" fmla="*/ 5 w 19"/>
                <a:gd name="T5" fmla="*/ 1 h 6"/>
                <a:gd name="T6" fmla="*/ 6 w 19"/>
                <a:gd name="T7" fmla="*/ 2 h 6"/>
                <a:gd name="T8" fmla="*/ 8 w 19"/>
                <a:gd name="T9" fmla="*/ 2 h 6"/>
                <a:gd name="T10" fmla="*/ 9 w 19"/>
                <a:gd name="T11" fmla="*/ 2 h 6"/>
                <a:gd name="T12" fmla="*/ 11 w 19"/>
                <a:gd name="T13" fmla="*/ 2 h 6"/>
                <a:gd name="T14" fmla="*/ 12 w 19"/>
                <a:gd name="T15" fmla="*/ 1 h 6"/>
                <a:gd name="T16" fmla="*/ 13 w 19"/>
                <a:gd name="T17" fmla="*/ 1 h 6"/>
                <a:gd name="T18" fmla="*/ 14 w 19"/>
                <a:gd name="T19" fmla="*/ 1 h 6"/>
                <a:gd name="T20" fmla="*/ 17 w 19"/>
                <a:gd name="T21" fmla="*/ 0 h 6"/>
                <a:gd name="T22" fmla="*/ 17 w 19"/>
                <a:gd name="T23" fmla="*/ 0 h 6"/>
                <a:gd name="T24" fmla="*/ 19 w 19"/>
                <a:gd name="T25" fmla="*/ 1 h 6"/>
                <a:gd name="T26" fmla="*/ 18 w 19"/>
                <a:gd name="T27" fmla="*/ 2 h 6"/>
                <a:gd name="T28" fmla="*/ 16 w 19"/>
                <a:gd name="T29" fmla="*/ 4 h 6"/>
                <a:gd name="T30" fmla="*/ 15 w 19"/>
                <a:gd name="T31" fmla="*/ 4 h 6"/>
                <a:gd name="T32" fmla="*/ 13 w 19"/>
                <a:gd name="T33" fmla="*/ 5 h 6"/>
                <a:gd name="T34" fmla="*/ 11 w 19"/>
                <a:gd name="T35" fmla="*/ 6 h 6"/>
                <a:gd name="T36" fmla="*/ 9 w 19"/>
                <a:gd name="T37" fmla="*/ 6 h 6"/>
                <a:gd name="T38" fmla="*/ 6 w 19"/>
                <a:gd name="T39" fmla="*/ 5 h 6"/>
                <a:gd name="T40" fmla="*/ 4 w 19"/>
                <a:gd name="T41" fmla="*/ 5 h 6"/>
                <a:gd name="T42" fmla="*/ 3 w 19"/>
                <a:gd name="T43" fmla="*/ 4 h 6"/>
                <a:gd name="T44" fmla="*/ 0 w 19"/>
                <a:gd name="T45" fmla="*/ 2 h 6"/>
                <a:gd name="T46" fmla="*/ 0 w 19"/>
                <a:gd name="T47" fmla="*/ 1 h 6"/>
                <a:gd name="T48" fmla="*/ 1 w 19"/>
                <a:gd name="T4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6">
                  <a:moveTo>
                    <a:pt x="1" y="0"/>
                  </a:moveTo>
                  <a:cubicBezTo>
                    <a:pt x="2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2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18" y="1"/>
                    <a:pt x="18" y="2"/>
                  </a:cubicBezTo>
                  <a:cubicBezTo>
                    <a:pt x="18" y="2"/>
                    <a:pt x="17" y="3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2" y="5"/>
                    <a:pt x="12" y="5"/>
                    <a:pt x="11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2" name="Freeform 554"/>
            <p:cNvSpPr/>
            <p:nvPr/>
          </p:nvSpPr>
          <p:spPr bwMode="auto">
            <a:xfrm>
              <a:off x="9410700" y="3863975"/>
              <a:ext cx="95250" cy="106363"/>
            </a:xfrm>
            <a:custGeom>
              <a:avLst/>
              <a:gdLst>
                <a:gd name="T0" fmla="*/ 32 w 34"/>
                <a:gd name="T1" fmla="*/ 23 h 38"/>
                <a:gd name="T2" fmla="*/ 21 w 34"/>
                <a:gd name="T3" fmla="*/ 2 h 38"/>
                <a:gd name="T4" fmla="*/ 2 w 34"/>
                <a:gd name="T5" fmla="*/ 15 h 38"/>
                <a:gd name="T6" fmla="*/ 13 w 34"/>
                <a:gd name="T7" fmla="*/ 36 h 38"/>
                <a:gd name="T8" fmla="*/ 32 w 34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8">
                  <a:moveTo>
                    <a:pt x="32" y="23"/>
                  </a:moveTo>
                  <a:cubicBezTo>
                    <a:pt x="34" y="13"/>
                    <a:pt x="29" y="4"/>
                    <a:pt x="21" y="2"/>
                  </a:cubicBezTo>
                  <a:cubicBezTo>
                    <a:pt x="13" y="0"/>
                    <a:pt x="4" y="6"/>
                    <a:pt x="2" y="15"/>
                  </a:cubicBezTo>
                  <a:cubicBezTo>
                    <a:pt x="0" y="25"/>
                    <a:pt x="4" y="34"/>
                    <a:pt x="13" y="36"/>
                  </a:cubicBezTo>
                  <a:cubicBezTo>
                    <a:pt x="21" y="38"/>
                    <a:pt x="29" y="32"/>
                    <a:pt x="32" y="23"/>
                  </a:cubicBezTo>
                </a:path>
              </a:pathLst>
            </a:custGeom>
            <a:solidFill>
              <a:srgbClr val="563C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3" name="Freeform 555"/>
            <p:cNvSpPr/>
            <p:nvPr/>
          </p:nvSpPr>
          <p:spPr bwMode="auto">
            <a:xfrm>
              <a:off x="9469438" y="3878263"/>
              <a:ext cx="30162" cy="30163"/>
            </a:xfrm>
            <a:custGeom>
              <a:avLst/>
              <a:gdLst>
                <a:gd name="T0" fmla="*/ 1 w 11"/>
                <a:gd name="T1" fmla="*/ 4 h 11"/>
                <a:gd name="T2" fmla="*/ 4 w 11"/>
                <a:gd name="T3" fmla="*/ 10 h 11"/>
                <a:gd name="T4" fmla="*/ 11 w 11"/>
                <a:gd name="T5" fmla="*/ 7 h 11"/>
                <a:gd name="T6" fmla="*/ 7 w 11"/>
                <a:gd name="T7" fmla="*/ 0 h 11"/>
                <a:gd name="T8" fmla="*/ 1 w 11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" y="4"/>
                  </a:moveTo>
                  <a:cubicBezTo>
                    <a:pt x="0" y="7"/>
                    <a:pt x="2" y="10"/>
                    <a:pt x="4" y="10"/>
                  </a:cubicBezTo>
                  <a:cubicBezTo>
                    <a:pt x="7" y="11"/>
                    <a:pt x="10" y="9"/>
                    <a:pt x="11" y="7"/>
                  </a:cubicBezTo>
                  <a:cubicBezTo>
                    <a:pt x="11" y="4"/>
                    <a:pt x="10" y="1"/>
                    <a:pt x="7" y="0"/>
                  </a:cubicBezTo>
                  <a:cubicBezTo>
                    <a:pt x="4" y="0"/>
                    <a:pt x="1" y="1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4" name="Freeform 556"/>
            <p:cNvSpPr/>
            <p:nvPr/>
          </p:nvSpPr>
          <p:spPr bwMode="auto">
            <a:xfrm>
              <a:off x="9424988" y="3914775"/>
              <a:ext cx="60325" cy="38100"/>
            </a:xfrm>
            <a:custGeom>
              <a:avLst/>
              <a:gdLst>
                <a:gd name="T0" fmla="*/ 4 w 22"/>
                <a:gd name="T1" fmla="*/ 0 h 14"/>
                <a:gd name="T2" fmla="*/ 1 w 22"/>
                <a:gd name="T3" fmla="*/ 1 h 14"/>
                <a:gd name="T4" fmla="*/ 2 w 22"/>
                <a:gd name="T5" fmla="*/ 9 h 14"/>
                <a:gd name="T6" fmla="*/ 7 w 22"/>
                <a:gd name="T7" fmla="*/ 14 h 14"/>
                <a:gd name="T8" fmla="*/ 11 w 22"/>
                <a:gd name="T9" fmla="*/ 14 h 14"/>
                <a:gd name="T10" fmla="*/ 20 w 22"/>
                <a:gd name="T11" fmla="*/ 9 h 14"/>
                <a:gd name="T12" fmla="*/ 18 w 22"/>
                <a:gd name="T13" fmla="*/ 1 h 14"/>
                <a:gd name="T14" fmla="*/ 18 w 22"/>
                <a:gd name="T15" fmla="*/ 1 h 14"/>
                <a:gd name="T16" fmla="*/ 11 w 22"/>
                <a:gd name="T17" fmla="*/ 5 h 14"/>
                <a:gd name="T18" fmla="*/ 11 w 22"/>
                <a:gd name="T19" fmla="*/ 5 h 14"/>
                <a:gd name="T20" fmla="*/ 6 w 22"/>
                <a:gd name="T21" fmla="*/ 1 h 14"/>
                <a:gd name="T22" fmla="*/ 4 w 22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4"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6"/>
                    <a:pt x="2" y="9"/>
                  </a:cubicBezTo>
                  <a:cubicBezTo>
                    <a:pt x="3" y="11"/>
                    <a:pt x="5" y="13"/>
                    <a:pt x="7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15" y="14"/>
                    <a:pt x="18" y="12"/>
                    <a:pt x="20" y="9"/>
                  </a:cubicBezTo>
                  <a:cubicBezTo>
                    <a:pt x="22" y="7"/>
                    <a:pt x="22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4" y="1"/>
                    <a:pt x="13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5"/>
                    <a:pt x="6" y="3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rgbClr val="947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5" name="Freeform 557"/>
            <p:cNvSpPr/>
            <p:nvPr/>
          </p:nvSpPr>
          <p:spPr bwMode="auto">
            <a:xfrm>
              <a:off x="9410700" y="3863975"/>
              <a:ext cx="120650" cy="106363"/>
            </a:xfrm>
            <a:custGeom>
              <a:avLst/>
              <a:gdLst>
                <a:gd name="T0" fmla="*/ 0 w 43"/>
                <a:gd name="T1" fmla="*/ 11 h 38"/>
                <a:gd name="T2" fmla="*/ 2 w 43"/>
                <a:gd name="T3" fmla="*/ 9 h 38"/>
                <a:gd name="T4" fmla="*/ 8 w 43"/>
                <a:gd name="T5" fmla="*/ 4 h 38"/>
                <a:gd name="T6" fmla="*/ 13 w 43"/>
                <a:gd name="T7" fmla="*/ 1 h 38"/>
                <a:gd name="T8" fmla="*/ 19 w 43"/>
                <a:gd name="T9" fmla="*/ 0 h 38"/>
                <a:gd name="T10" fmla="*/ 26 w 43"/>
                <a:gd name="T11" fmla="*/ 1 h 38"/>
                <a:gd name="T12" fmla="*/ 29 w 43"/>
                <a:gd name="T13" fmla="*/ 3 h 38"/>
                <a:gd name="T14" fmla="*/ 32 w 43"/>
                <a:gd name="T15" fmla="*/ 5 h 38"/>
                <a:gd name="T16" fmla="*/ 37 w 43"/>
                <a:gd name="T17" fmla="*/ 9 h 38"/>
                <a:gd name="T18" fmla="*/ 41 w 43"/>
                <a:gd name="T19" fmla="*/ 15 h 38"/>
                <a:gd name="T20" fmla="*/ 42 w 43"/>
                <a:gd name="T21" fmla="*/ 21 h 38"/>
                <a:gd name="T22" fmla="*/ 43 w 43"/>
                <a:gd name="T23" fmla="*/ 27 h 38"/>
                <a:gd name="T24" fmla="*/ 41 w 43"/>
                <a:gd name="T25" fmla="*/ 35 h 38"/>
                <a:gd name="T26" fmla="*/ 40 w 43"/>
                <a:gd name="T27" fmla="*/ 38 h 38"/>
                <a:gd name="T28" fmla="*/ 40 w 43"/>
                <a:gd name="T29" fmla="*/ 38 h 38"/>
                <a:gd name="T30" fmla="*/ 39 w 43"/>
                <a:gd name="T31" fmla="*/ 37 h 38"/>
                <a:gd name="T32" fmla="*/ 40 w 43"/>
                <a:gd name="T33" fmla="*/ 34 h 38"/>
                <a:gd name="T34" fmla="*/ 40 w 43"/>
                <a:gd name="T35" fmla="*/ 27 h 38"/>
                <a:gd name="T36" fmla="*/ 38 w 43"/>
                <a:gd name="T37" fmla="*/ 17 h 38"/>
                <a:gd name="T38" fmla="*/ 35 w 43"/>
                <a:gd name="T39" fmla="*/ 12 h 38"/>
                <a:gd name="T40" fmla="*/ 30 w 43"/>
                <a:gd name="T41" fmla="*/ 8 h 38"/>
                <a:gd name="T42" fmla="*/ 28 w 43"/>
                <a:gd name="T43" fmla="*/ 6 h 38"/>
                <a:gd name="T44" fmla="*/ 25 w 43"/>
                <a:gd name="T45" fmla="*/ 5 h 38"/>
                <a:gd name="T46" fmla="*/ 19 w 43"/>
                <a:gd name="T47" fmla="*/ 4 h 38"/>
                <a:gd name="T48" fmla="*/ 17 w 43"/>
                <a:gd name="T49" fmla="*/ 4 h 38"/>
                <a:gd name="T50" fmla="*/ 14 w 43"/>
                <a:gd name="T51" fmla="*/ 5 h 38"/>
                <a:gd name="T52" fmla="*/ 10 w 43"/>
                <a:gd name="T53" fmla="*/ 6 h 38"/>
                <a:gd name="T54" fmla="*/ 3 w 43"/>
                <a:gd name="T55" fmla="*/ 10 h 38"/>
                <a:gd name="T56" fmla="*/ 1 w 43"/>
                <a:gd name="T57" fmla="*/ 12 h 38"/>
                <a:gd name="T58" fmla="*/ 0 w 43"/>
                <a:gd name="T59" fmla="*/ 12 h 38"/>
                <a:gd name="T60" fmla="*/ 0 w 43"/>
                <a:gd name="T61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38">
                  <a:moveTo>
                    <a:pt x="0" y="11"/>
                  </a:moveTo>
                  <a:cubicBezTo>
                    <a:pt x="0" y="11"/>
                    <a:pt x="1" y="10"/>
                    <a:pt x="2" y="9"/>
                  </a:cubicBezTo>
                  <a:cubicBezTo>
                    <a:pt x="3" y="8"/>
                    <a:pt x="5" y="5"/>
                    <a:pt x="8" y="4"/>
                  </a:cubicBezTo>
                  <a:cubicBezTo>
                    <a:pt x="10" y="3"/>
                    <a:pt x="11" y="2"/>
                    <a:pt x="13" y="1"/>
                  </a:cubicBezTo>
                  <a:cubicBezTo>
                    <a:pt x="15" y="1"/>
                    <a:pt x="17" y="0"/>
                    <a:pt x="19" y="0"/>
                  </a:cubicBezTo>
                  <a:cubicBezTo>
                    <a:pt x="22" y="0"/>
                    <a:pt x="24" y="1"/>
                    <a:pt x="26" y="1"/>
                  </a:cubicBezTo>
                  <a:cubicBezTo>
                    <a:pt x="27" y="2"/>
                    <a:pt x="28" y="2"/>
                    <a:pt x="29" y="3"/>
                  </a:cubicBezTo>
                  <a:cubicBezTo>
                    <a:pt x="31" y="4"/>
                    <a:pt x="31" y="4"/>
                    <a:pt x="32" y="5"/>
                  </a:cubicBezTo>
                  <a:cubicBezTo>
                    <a:pt x="34" y="6"/>
                    <a:pt x="36" y="8"/>
                    <a:pt x="37" y="9"/>
                  </a:cubicBezTo>
                  <a:cubicBezTo>
                    <a:pt x="39" y="11"/>
                    <a:pt x="40" y="13"/>
                    <a:pt x="41" y="15"/>
                  </a:cubicBezTo>
                  <a:cubicBezTo>
                    <a:pt x="42" y="17"/>
                    <a:pt x="42" y="19"/>
                    <a:pt x="42" y="21"/>
                  </a:cubicBezTo>
                  <a:cubicBezTo>
                    <a:pt x="43" y="23"/>
                    <a:pt x="43" y="25"/>
                    <a:pt x="43" y="27"/>
                  </a:cubicBezTo>
                  <a:cubicBezTo>
                    <a:pt x="43" y="30"/>
                    <a:pt x="42" y="33"/>
                    <a:pt x="41" y="35"/>
                  </a:cubicBezTo>
                  <a:cubicBezTo>
                    <a:pt x="41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6"/>
                    <a:pt x="40" y="34"/>
                  </a:cubicBezTo>
                  <a:cubicBezTo>
                    <a:pt x="40" y="33"/>
                    <a:pt x="40" y="30"/>
                    <a:pt x="40" y="27"/>
                  </a:cubicBezTo>
                  <a:cubicBezTo>
                    <a:pt x="40" y="24"/>
                    <a:pt x="39" y="20"/>
                    <a:pt x="38" y="17"/>
                  </a:cubicBezTo>
                  <a:cubicBezTo>
                    <a:pt x="37" y="15"/>
                    <a:pt x="36" y="13"/>
                    <a:pt x="35" y="12"/>
                  </a:cubicBezTo>
                  <a:cubicBezTo>
                    <a:pt x="33" y="10"/>
                    <a:pt x="32" y="9"/>
                    <a:pt x="30" y="8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7" y="6"/>
                    <a:pt x="26" y="5"/>
                    <a:pt x="25" y="5"/>
                  </a:cubicBezTo>
                  <a:cubicBezTo>
                    <a:pt x="23" y="5"/>
                    <a:pt x="21" y="4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6" y="4"/>
                    <a:pt x="15" y="4"/>
                    <a:pt x="14" y="5"/>
                  </a:cubicBezTo>
                  <a:cubicBezTo>
                    <a:pt x="12" y="5"/>
                    <a:pt x="11" y="6"/>
                    <a:pt x="10" y="6"/>
                  </a:cubicBezTo>
                  <a:cubicBezTo>
                    <a:pt x="7" y="8"/>
                    <a:pt x="5" y="9"/>
                    <a:pt x="3" y="10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6" name="Freeform 558"/>
            <p:cNvSpPr/>
            <p:nvPr/>
          </p:nvSpPr>
          <p:spPr bwMode="auto">
            <a:xfrm>
              <a:off x="9213850" y="3844925"/>
              <a:ext cx="31750" cy="22225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7" name="Freeform 559"/>
            <p:cNvSpPr/>
            <p:nvPr/>
          </p:nvSpPr>
          <p:spPr bwMode="auto">
            <a:xfrm>
              <a:off x="9247188" y="3821113"/>
              <a:ext cx="17462" cy="17463"/>
            </a:xfrm>
            <a:custGeom>
              <a:avLst/>
              <a:gdLst>
                <a:gd name="T0" fmla="*/ 3 w 6"/>
                <a:gd name="T1" fmla="*/ 0 h 6"/>
                <a:gd name="T2" fmla="*/ 3 w 6"/>
                <a:gd name="T3" fmla="*/ 6 h 6"/>
                <a:gd name="T4" fmla="*/ 3 w 6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0" y="0"/>
                    <a:pt x="0" y="6"/>
                    <a:pt x="3" y="6"/>
                  </a:cubicBezTo>
                  <a:cubicBezTo>
                    <a:pt x="6" y="6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8" name="Freeform 560"/>
            <p:cNvSpPr/>
            <p:nvPr/>
          </p:nvSpPr>
          <p:spPr bwMode="auto">
            <a:xfrm>
              <a:off x="9247188" y="3844925"/>
              <a:ext cx="20637" cy="26988"/>
            </a:xfrm>
            <a:custGeom>
              <a:avLst/>
              <a:gdLst>
                <a:gd name="T0" fmla="*/ 7 w 7"/>
                <a:gd name="T1" fmla="*/ 4 h 10"/>
                <a:gd name="T2" fmla="*/ 0 w 7"/>
                <a:gd name="T3" fmla="*/ 4 h 10"/>
                <a:gd name="T4" fmla="*/ 0 w 7"/>
                <a:gd name="T5" fmla="*/ 6 h 10"/>
                <a:gd name="T6" fmla="*/ 7 w 7"/>
                <a:gd name="T7" fmla="*/ 6 h 10"/>
                <a:gd name="T8" fmla="*/ 7 w 7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7" y="4"/>
                  </a:moveTo>
                  <a:cubicBezTo>
                    <a:pt x="6" y="0"/>
                    <a:pt x="1" y="0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10"/>
                    <a:pt x="7" y="10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9" name="Freeform 561"/>
            <p:cNvSpPr/>
            <p:nvPr/>
          </p:nvSpPr>
          <p:spPr bwMode="auto">
            <a:xfrm>
              <a:off x="9294813" y="3886200"/>
              <a:ext cx="14287" cy="1428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5 h 5"/>
                <a:gd name="T4" fmla="*/ 3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5" y="5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0" name="Freeform 562"/>
            <p:cNvSpPr/>
            <p:nvPr/>
          </p:nvSpPr>
          <p:spPr bwMode="auto">
            <a:xfrm>
              <a:off x="9297988" y="3849688"/>
              <a:ext cx="31750" cy="28575"/>
            </a:xfrm>
            <a:custGeom>
              <a:avLst/>
              <a:gdLst>
                <a:gd name="T0" fmla="*/ 4 w 11"/>
                <a:gd name="T1" fmla="*/ 1 h 10"/>
                <a:gd name="T2" fmla="*/ 2 w 11"/>
                <a:gd name="T3" fmla="*/ 7 h 10"/>
                <a:gd name="T4" fmla="*/ 9 w 11"/>
                <a:gd name="T5" fmla="*/ 7 h 10"/>
                <a:gd name="T6" fmla="*/ 10 w 11"/>
                <a:gd name="T7" fmla="*/ 7 h 10"/>
                <a:gd name="T8" fmla="*/ 9 w 11"/>
                <a:gd name="T9" fmla="*/ 7 h 10"/>
                <a:gd name="T10" fmla="*/ 4 w 11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4" y="1"/>
                  </a:moveTo>
                  <a:cubicBezTo>
                    <a:pt x="2" y="1"/>
                    <a:pt x="0" y="5"/>
                    <a:pt x="2" y="7"/>
                  </a:cubicBezTo>
                  <a:cubicBezTo>
                    <a:pt x="4" y="10"/>
                    <a:pt x="8" y="10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1" name="Freeform 563"/>
            <p:cNvSpPr/>
            <p:nvPr/>
          </p:nvSpPr>
          <p:spPr bwMode="auto">
            <a:xfrm>
              <a:off x="9331325" y="3897313"/>
              <a:ext cx="31750" cy="22225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2" name="Freeform 564"/>
            <p:cNvSpPr/>
            <p:nvPr/>
          </p:nvSpPr>
          <p:spPr bwMode="auto">
            <a:xfrm>
              <a:off x="9331325" y="3948113"/>
              <a:ext cx="31750" cy="22225"/>
            </a:xfrm>
            <a:custGeom>
              <a:avLst/>
              <a:gdLst>
                <a:gd name="T0" fmla="*/ 6 w 11"/>
                <a:gd name="T1" fmla="*/ 0 h 8"/>
                <a:gd name="T2" fmla="*/ 6 w 11"/>
                <a:gd name="T3" fmla="*/ 8 h 8"/>
                <a:gd name="T4" fmla="*/ 6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6" y="0"/>
                  </a:moveTo>
                  <a:cubicBezTo>
                    <a:pt x="0" y="0"/>
                    <a:pt x="0" y="8"/>
                    <a:pt x="6" y="8"/>
                  </a:cubicBezTo>
                  <a:cubicBezTo>
                    <a:pt x="11" y="8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3" name="Freeform 565"/>
            <p:cNvSpPr/>
            <p:nvPr/>
          </p:nvSpPr>
          <p:spPr bwMode="auto">
            <a:xfrm>
              <a:off x="9175750" y="3863975"/>
              <a:ext cx="12700" cy="14288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5 h 5"/>
                <a:gd name="T4" fmla="*/ 3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5" y="5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4" name="Freeform 566"/>
            <p:cNvSpPr/>
            <p:nvPr/>
          </p:nvSpPr>
          <p:spPr bwMode="auto">
            <a:xfrm>
              <a:off x="9180513" y="3819525"/>
              <a:ext cx="28575" cy="22225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0" y="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5" name="Freeform 567"/>
            <p:cNvSpPr/>
            <p:nvPr/>
          </p:nvSpPr>
          <p:spPr bwMode="auto">
            <a:xfrm>
              <a:off x="9144000" y="3892550"/>
              <a:ext cx="25400" cy="19050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7 h 7"/>
                <a:gd name="T4" fmla="*/ 5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0"/>
                    <a:pt x="0" y="7"/>
                    <a:pt x="5" y="7"/>
                  </a:cubicBezTo>
                  <a:cubicBezTo>
                    <a:pt x="9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6" name="Freeform 568"/>
            <p:cNvSpPr/>
            <p:nvPr/>
          </p:nvSpPr>
          <p:spPr bwMode="auto">
            <a:xfrm>
              <a:off x="8985250" y="3916363"/>
              <a:ext cx="33337" cy="25400"/>
            </a:xfrm>
            <a:custGeom>
              <a:avLst/>
              <a:gdLst>
                <a:gd name="T0" fmla="*/ 6 w 12"/>
                <a:gd name="T1" fmla="*/ 0 h 9"/>
                <a:gd name="T2" fmla="*/ 5 w 12"/>
                <a:gd name="T3" fmla="*/ 0 h 9"/>
                <a:gd name="T4" fmla="*/ 5 w 12"/>
                <a:gd name="T5" fmla="*/ 9 h 9"/>
                <a:gd name="T6" fmla="*/ 6 w 12"/>
                <a:gd name="T7" fmla="*/ 9 h 9"/>
                <a:gd name="T8" fmla="*/ 6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7" name="Freeform 569"/>
            <p:cNvSpPr/>
            <p:nvPr/>
          </p:nvSpPr>
          <p:spPr bwMode="auto">
            <a:xfrm>
              <a:off x="9023350" y="3951288"/>
              <a:ext cx="28575" cy="22225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0" y="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8" name="Freeform 570"/>
            <p:cNvSpPr/>
            <p:nvPr/>
          </p:nvSpPr>
          <p:spPr bwMode="auto">
            <a:xfrm>
              <a:off x="9063038" y="3925888"/>
              <a:ext cx="17462" cy="19050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5 h 7"/>
                <a:gd name="T4" fmla="*/ 5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1" y="0"/>
                    <a:pt x="0" y="3"/>
                    <a:pt x="1" y="5"/>
                  </a:cubicBezTo>
                  <a:cubicBezTo>
                    <a:pt x="2" y="7"/>
                    <a:pt x="4" y="7"/>
                    <a:pt x="5" y="5"/>
                  </a:cubicBezTo>
                  <a:cubicBezTo>
                    <a:pt x="6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9" name="Freeform 571"/>
            <p:cNvSpPr/>
            <p:nvPr/>
          </p:nvSpPr>
          <p:spPr bwMode="auto">
            <a:xfrm>
              <a:off x="9424988" y="4024313"/>
              <a:ext cx="25400" cy="19050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7 h 7"/>
                <a:gd name="T4" fmla="*/ 5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0" y="0"/>
                    <a:pt x="0" y="7"/>
                    <a:pt x="5" y="7"/>
                  </a:cubicBezTo>
                  <a:cubicBezTo>
                    <a:pt x="9" y="7"/>
                    <a:pt x="9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0" name="Freeform 572"/>
            <p:cNvSpPr/>
            <p:nvPr/>
          </p:nvSpPr>
          <p:spPr bwMode="auto">
            <a:xfrm>
              <a:off x="9447213" y="4057650"/>
              <a:ext cx="26987" cy="19050"/>
            </a:xfrm>
            <a:custGeom>
              <a:avLst/>
              <a:gdLst>
                <a:gd name="T0" fmla="*/ 5 w 10"/>
                <a:gd name="T1" fmla="*/ 0 h 7"/>
                <a:gd name="T2" fmla="*/ 5 w 10"/>
                <a:gd name="T3" fmla="*/ 7 h 7"/>
                <a:gd name="T4" fmla="*/ 5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5" y="0"/>
                  </a:moveTo>
                  <a:cubicBezTo>
                    <a:pt x="0" y="0"/>
                    <a:pt x="0" y="7"/>
                    <a:pt x="5" y="7"/>
                  </a:cubicBezTo>
                  <a:cubicBezTo>
                    <a:pt x="10" y="7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1" name="Freeform 573"/>
            <p:cNvSpPr/>
            <p:nvPr/>
          </p:nvSpPr>
          <p:spPr bwMode="auto">
            <a:xfrm>
              <a:off x="9488488" y="4021138"/>
              <a:ext cx="25400" cy="19050"/>
            </a:xfrm>
            <a:custGeom>
              <a:avLst/>
              <a:gdLst>
                <a:gd name="T0" fmla="*/ 4 w 9"/>
                <a:gd name="T1" fmla="*/ 0 h 7"/>
                <a:gd name="T2" fmla="*/ 4 w 9"/>
                <a:gd name="T3" fmla="*/ 7 h 7"/>
                <a:gd name="T4" fmla="*/ 4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9" y="7"/>
                    <a:pt x="9" y="0"/>
                    <a:pt x="4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2" name="Freeform 574"/>
            <p:cNvSpPr/>
            <p:nvPr/>
          </p:nvSpPr>
          <p:spPr bwMode="auto">
            <a:xfrm>
              <a:off x="9525000" y="4013200"/>
              <a:ext cx="28575" cy="19050"/>
            </a:xfrm>
            <a:custGeom>
              <a:avLst/>
              <a:gdLst>
                <a:gd name="T0" fmla="*/ 5 w 10"/>
                <a:gd name="T1" fmla="*/ 0 h 7"/>
                <a:gd name="T2" fmla="*/ 5 w 10"/>
                <a:gd name="T3" fmla="*/ 7 h 7"/>
                <a:gd name="T4" fmla="*/ 5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5" y="0"/>
                  </a:moveTo>
                  <a:cubicBezTo>
                    <a:pt x="0" y="0"/>
                    <a:pt x="0" y="7"/>
                    <a:pt x="5" y="7"/>
                  </a:cubicBezTo>
                  <a:cubicBezTo>
                    <a:pt x="10" y="7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3" name="Freeform 575"/>
            <p:cNvSpPr/>
            <p:nvPr/>
          </p:nvSpPr>
          <p:spPr bwMode="auto">
            <a:xfrm>
              <a:off x="9536113" y="4043363"/>
              <a:ext cx="28575" cy="22225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0" y="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4" name="Freeform 576"/>
            <p:cNvSpPr/>
            <p:nvPr/>
          </p:nvSpPr>
          <p:spPr bwMode="auto">
            <a:xfrm>
              <a:off x="9583738" y="3987800"/>
              <a:ext cx="39687" cy="33338"/>
            </a:xfrm>
            <a:custGeom>
              <a:avLst/>
              <a:gdLst>
                <a:gd name="T0" fmla="*/ 7 w 14"/>
                <a:gd name="T1" fmla="*/ 0 h 12"/>
                <a:gd name="T2" fmla="*/ 7 w 14"/>
                <a:gd name="T3" fmla="*/ 12 h 12"/>
                <a:gd name="T4" fmla="*/ 7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0" y="0"/>
                    <a:pt x="0" y="12"/>
                    <a:pt x="7" y="12"/>
                  </a:cubicBezTo>
                  <a:cubicBezTo>
                    <a:pt x="14" y="12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DAA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805" name="Picture 57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6863" y="3863975"/>
              <a:ext cx="117475" cy="11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6" name="Freeform 578"/>
            <p:cNvSpPr/>
            <p:nvPr/>
          </p:nvSpPr>
          <p:spPr bwMode="auto">
            <a:xfrm>
              <a:off x="9197975" y="3794125"/>
              <a:ext cx="109537" cy="176213"/>
            </a:xfrm>
            <a:custGeom>
              <a:avLst/>
              <a:gdLst>
                <a:gd name="T0" fmla="*/ 39 w 39"/>
                <a:gd name="T1" fmla="*/ 1 h 63"/>
                <a:gd name="T2" fmla="*/ 38 w 39"/>
                <a:gd name="T3" fmla="*/ 16 h 63"/>
                <a:gd name="T4" fmla="*/ 36 w 39"/>
                <a:gd name="T5" fmla="*/ 23 h 63"/>
                <a:gd name="T6" fmla="*/ 34 w 39"/>
                <a:gd name="T7" fmla="*/ 31 h 63"/>
                <a:gd name="T8" fmla="*/ 33 w 39"/>
                <a:gd name="T9" fmla="*/ 36 h 63"/>
                <a:gd name="T10" fmla="*/ 32 w 39"/>
                <a:gd name="T11" fmla="*/ 37 h 63"/>
                <a:gd name="T12" fmla="*/ 32 w 39"/>
                <a:gd name="T13" fmla="*/ 37 h 63"/>
                <a:gd name="T14" fmla="*/ 32 w 39"/>
                <a:gd name="T15" fmla="*/ 37 h 63"/>
                <a:gd name="T16" fmla="*/ 32 w 39"/>
                <a:gd name="T17" fmla="*/ 38 h 63"/>
                <a:gd name="T18" fmla="*/ 31 w 39"/>
                <a:gd name="T19" fmla="*/ 38 h 63"/>
                <a:gd name="T20" fmla="*/ 31 w 39"/>
                <a:gd name="T21" fmla="*/ 38 h 63"/>
                <a:gd name="T22" fmla="*/ 31 w 39"/>
                <a:gd name="T23" fmla="*/ 38 h 63"/>
                <a:gd name="T24" fmla="*/ 30 w 39"/>
                <a:gd name="T25" fmla="*/ 39 h 63"/>
                <a:gd name="T26" fmla="*/ 28 w 39"/>
                <a:gd name="T27" fmla="*/ 39 h 63"/>
                <a:gd name="T28" fmla="*/ 23 w 39"/>
                <a:gd name="T29" fmla="*/ 37 h 63"/>
                <a:gd name="T30" fmla="*/ 19 w 39"/>
                <a:gd name="T31" fmla="*/ 35 h 63"/>
                <a:gd name="T32" fmla="*/ 12 w 39"/>
                <a:gd name="T33" fmla="*/ 33 h 63"/>
                <a:gd name="T34" fmla="*/ 10 w 39"/>
                <a:gd name="T35" fmla="*/ 34 h 63"/>
                <a:gd name="T36" fmla="*/ 9 w 39"/>
                <a:gd name="T37" fmla="*/ 35 h 63"/>
                <a:gd name="T38" fmla="*/ 6 w 39"/>
                <a:gd name="T39" fmla="*/ 37 h 63"/>
                <a:gd name="T40" fmla="*/ 4 w 39"/>
                <a:gd name="T41" fmla="*/ 51 h 63"/>
                <a:gd name="T42" fmla="*/ 9 w 39"/>
                <a:gd name="T43" fmla="*/ 59 h 63"/>
                <a:gd name="T44" fmla="*/ 11 w 39"/>
                <a:gd name="T45" fmla="*/ 60 h 63"/>
                <a:gd name="T46" fmla="*/ 12 w 39"/>
                <a:gd name="T47" fmla="*/ 61 h 63"/>
                <a:gd name="T48" fmla="*/ 12 w 39"/>
                <a:gd name="T49" fmla="*/ 61 h 63"/>
                <a:gd name="T50" fmla="*/ 13 w 39"/>
                <a:gd name="T51" fmla="*/ 62 h 63"/>
                <a:gd name="T52" fmla="*/ 11 w 39"/>
                <a:gd name="T53" fmla="*/ 63 h 63"/>
                <a:gd name="T54" fmla="*/ 10 w 39"/>
                <a:gd name="T55" fmla="*/ 62 h 63"/>
                <a:gd name="T56" fmla="*/ 7 w 39"/>
                <a:gd name="T57" fmla="*/ 61 h 63"/>
                <a:gd name="T58" fmla="*/ 3 w 39"/>
                <a:gd name="T59" fmla="*/ 57 h 63"/>
                <a:gd name="T60" fmla="*/ 1 w 39"/>
                <a:gd name="T61" fmla="*/ 51 h 63"/>
                <a:gd name="T62" fmla="*/ 0 w 39"/>
                <a:gd name="T63" fmla="*/ 44 h 63"/>
                <a:gd name="T64" fmla="*/ 3 w 39"/>
                <a:gd name="T65" fmla="*/ 35 h 63"/>
                <a:gd name="T66" fmla="*/ 6 w 39"/>
                <a:gd name="T67" fmla="*/ 32 h 63"/>
                <a:gd name="T68" fmla="*/ 9 w 39"/>
                <a:gd name="T69" fmla="*/ 30 h 63"/>
                <a:gd name="T70" fmla="*/ 11 w 39"/>
                <a:gd name="T71" fmla="*/ 30 h 63"/>
                <a:gd name="T72" fmla="*/ 21 w 39"/>
                <a:gd name="T73" fmla="*/ 31 h 63"/>
                <a:gd name="T74" fmla="*/ 28 w 39"/>
                <a:gd name="T75" fmla="*/ 35 h 63"/>
                <a:gd name="T76" fmla="*/ 29 w 39"/>
                <a:gd name="T77" fmla="*/ 35 h 63"/>
                <a:gd name="T78" fmla="*/ 28 w 39"/>
                <a:gd name="T79" fmla="*/ 36 h 63"/>
                <a:gd name="T80" fmla="*/ 29 w 39"/>
                <a:gd name="T81" fmla="*/ 35 h 63"/>
                <a:gd name="T82" fmla="*/ 29 w 39"/>
                <a:gd name="T83" fmla="*/ 35 h 63"/>
                <a:gd name="T84" fmla="*/ 29 w 39"/>
                <a:gd name="T85" fmla="*/ 35 h 63"/>
                <a:gd name="T86" fmla="*/ 29 w 39"/>
                <a:gd name="T87" fmla="*/ 35 h 63"/>
                <a:gd name="T88" fmla="*/ 29 w 39"/>
                <a:gd name="T89" fmla="*/ 35 h 63"/>
                <a:gd name="T90" fmla="*/ 29 w 39"/>
                <a:gd name="T91" fmla="*/ 35 h 63"/>
                <a:gd name="T92" fmla="*/ 29 w 39"/>
                <a:gd name="T93" fmla="*/ 35 h 63"/>
                <a:gd name="T94" fmla="*/ 29 w 39"/>
                <a:gd name="T95" fmla="*/ 34 h 63"/>
                <a:gd name="T96" fmla="*/ 31 w 39"/>
                <a:gd name="T97" fmla="*/ 30 h 63"/>
                <a:gd name="T98" fmla="*/ 33 w 39"/>
                <a:gd name="T99" fmla="*/ 23 h 63"/>
                <a:gd name="T100" fmla="*/ 34 w 39"/>
                <a:gd name="T101" fmla="*/ 16 h 63"/>
                <a:gd name="T102" fmla="*/ 37 w 39"/>
                <a:gd name="T103" fmla="*/ 1 h 63"/>
                <a:gd name="T104" fmla="*/ 38 w 39"/>
                <a:gd name="T105" fmla="*/ 0 h 63"/>
                <a:gd name="T106" fmla="*/ 39 w 39"/>
                <a:gd name="T10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" h="63">
                  <a:moveTo>
                    <a:pt x="39" y="1"/>
                  </a:moveTo>
                  <a:cubicBezTo>
                    <a:pt x="39" y="1"/>
                    <a:pt x="39" y="7"/>
                    <a:pt x="38" y="16"/>
                  </a:cubicBezTo>
                  <a:cubicBezTo>
                    <a:pt x="37" y="18"/>
                    <a:pt x="37" y="21"/>
                    <a:pt x="36" y="23"/>
                  </a:cubicBezTo>
                  <a:cubicBezTo>
                    <a:pt x="36" y="26"/>
                    <a:pt x="35" y="29"/>
                    <a:pt x="34" y="31"/>
                  </a:cubicBezTo>
                  <a:cubicBezTo>
                    <a:pt x="34" y="33"/>
                    <a:pt x="34" y="34"/>
                    <a:pt x="33" y="36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6" y="39"/>
                    <a:pt x="24" y="38"/>
                    <a:pt x="23" y="37"/>
                  </a:cubicBezTo>
                  <a:cubicBezTo>
                    <a:pt x="22" y="36"/>
                    <a:pt x="20" y="36"/>
                    <a:pt x="19" y="35"/>
                  </a:cubicBezTo>
                  <a:cubicBezTo>
                    <a:pt x="17" y="34"/>
                    <a:pt x="14" y="33"/>
                    <a:pt x="12" y="33"/>
                  </a:cubicBezTo>
                  <a:cubicBezTo>
                    <a:pt x="11" y="33"/>
                    <a:pt x="11" y="34"/>
                    <a:pt x="10" y="34"/>
                  </a:cubicBezTo>
                  <a:cubicBezTo>
                    <a:pt x="10" y="34"/>
                    <a:pt x="9" y="34"/>
                    <a:pt x="9" y="35"/>
                  </a:cubicBezTo>
                  <a:cubicBezTo>
                    <a:pt x="7" y="36"/>
                    <a:pt x="7" y="36"/>
                    <a:pt x="6" y="37"/>
                  </a:cubicBezTo>
                  <a:cubicBezTo>
                    <a:pt x="3" y="41"/>
                    <a:pt x="3" y="47"/>
                    <a:pt x="4" y="51"/>
                  </a:cubicBezTo>
                  <a:cubicBezTo>
                    <a:pt x="4" y="55"/>
                    <a:pt x="7" y="58"/>
                    <a:pt x="9" y="59"/>
                  </a:cubicBezTo>
                  <a:cubicBezTo>
                    <a:pt x="10" y="60"/>
                    <a:pt x="10" y="60"/>
                    <a:pt x="11" y="60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0" y="62"/>
                  </a:cubicBezTo>
                  <a:cubicBezTo>
                    <a:pt x="10" y="62"/>
                    <a:pt x="8" y="62"/>
                    <a:pt x="7" y="61"/>
                  </a:cubicBezTo>
                  <a:cubicBezTo>
                    <a:pt x="6" y="60"/>
                    <a:pt x="5" y="59"/>
                    <a:pt x="3" y="57"/>
                  </a:cubicBezTo>
                  <a:cubicBezTo>
                    <a:pt x="2" y="56"/>
                    <a:pt x="1" y="54"/>
                    <a:pt x="1" y="51"/>
                  </a:cubicBezTo>
                  <a:cubicBezTo>
                    <a:pt x="0" y="49"/>
                    <a:pt x="0" y="46"/>
                    <a:pt x="0" y="44"/>
                  </a:cubicBezTo>
                  <a:cubicBezTo>
                    <a:pt x="1" y="41"/>
                    <a:pt x="1" y="38"/>
                    <a:pt x="3" y="35"/>
                  </a:cubicBezTo>
                  <a:cubicBezTo>
                    <a:pt x="4" y="34"/>
                    <a:pt x="5" y="32"/>
                    <a:pt x="6" y="32"/>
                  </a:cubicBezTo>
                  <a:cubicBezTo>
                    <a:pt x="7" y="31"/>
                    <a:pt x="8" y="31"/>
                    <a:pt x="9" y="30"/>
                  </a:cubicBezTo>
                  <a:cubicBezTo>
                    <a:pt x="9" y="30"/>
                    <a:pt x="10" y="30"/>
                    <a:pt x="11" y="30"/>
                  </a:cubicBezTo>
                  <a:cubicBezTo>
                    <a:pt x="15" y="29"/>
                    <a:pt x="18" y="30"/>
                    <a:pt x="21" y="31"/>
                  </a:cubicBezTo>
                  <a:cubicBezTo>
                    <a:pt x="24" y="33"/>
                    <a:pt x="26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3"/>
                    <a:pt x="30" y="31"/>
                    <a:pt x="31" y="30"/>
                  </a:cubicBezTo>
                  <a:cubicBezTo>
                    <a:pt x="32" y="28"/>
                    <a:pt x="32" y="25"/>
                    <a:pt x="33" y="23"/>
                  </a:cubicBezTo>
                  <a:cubicBezTo>
                    <a:pt x="33" y="20"/>
                    <a:pt x="34" y="18"/>
                    <a:pt x="34" y="16"/>
                  </a:cubicBezTo>
                  <a:cubicBezTo>
                    <a:pt x="36" y="7"/>
                    <a:pt x="37" y="1"/>
                    <a:pt x="37" y="1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9" y="0"/>
                    <a:pt x="39" y="1"/>
                    <a:pt x="39" y="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7" name="Freeform 579"/>
            <p:cNvSpPr/>
            <p:nvPr/>
          </p:nvSpPr>
          <p:spPr bwMode="auto">
            <a:xfrm>
              <a:off x="9063038" y="3384550"/>
              <a:ext cx="182562" cy="128588"/>
            </a:xfrm>
            <a:custGeom>
              <a:avLst/>
              <a:gdLst>
                <a:gd name="T0" fmla="*/ 28 w 65"/>
                <a:gd name="T1" fmla="*/ 0 h 46"/>
                <a:gd name="T2" fmla="*/ 25 w 65"/>
                <a:gd name="T3" fmla="*/ 1 h 46"/>
                <a:gd name="T4" fmla="*/ 18 w 65"/>
                <a:gd name="T5" fmla="*/ 35 h 46"/>
                <a:gd name="T6" fmla="*/ 21 w 65"/>
                <a:gd name="T7" fmla="*/ 36 h 46"/>
                <a:gd name="T8" fmla="*/ 34 w 65"/>
                <a:gd name="T9" fmla="*/ 31 h 46"/>
                <a:gd name="T10" fmla="*/ 37 w 65"/>
                <a:gd name="T11" fmla="*/ 30 h 46"/>
                <a:gd name="T12" fmla="*/ 37 w 65"/>
                <a:gd name="T13" fmla="*/ 33 h 46"/>
                <a:gd name="T14" fmla="*/ 47 w 65"/>
                <a:gd name="T15" fmla="*/ 46 h 46"/>
                <a:gd name="T16" fmla="*/ 49 w 65"/>
                <a:gd name="T17" fmla="*/ 45 h 46"/>
                <a:gd name="T18" fmla="*/ 62 w 65"/>
                <a:gd name="T19" fmla="*/ 37 h 46"/>
                <a:gd name="T20" fmla="*/ 58 w 65"/>
                <a:gd name="T21" fmla="*/ 26 h 46"/>
                <a:gd name="T22" fmla="*/ 59 w 65"/>
                <a:gd name="T23" fmla="*/ 12 h 46"/>
                <a:gd name="T24" fmla="*/ 49 w 65"/>
                <a:gd name="T25" fmla="*/ 2 h 46"/>
                <a:gd name="T26" fmla="*/ 44 w 65"/>
                <a:gd name="T27" fmla="*/ 3 h 46"/>
                <a:gd name="T28" fmla="*/ 29 w 65"/>
                <a:gd name="T29" fmla="*/ 12 h 46"/>
                <a:gd name="T30" fmla="*/ 31 w 65"/>
                <a:gd name="T31" fmla="*/ 5 h 46"/>
                <a:gd name="T32" fmla="*/ 28 w 65"/>
                <a:gd name="T3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46">
                  <a:moveTo>
                    <a:pt x="28" y="0"/>
                  </a:moveTo>
                  <a:cubicBezTo>
                    <a:pt x="27" y="0"/>
                    <a:pt x="26" y="0"/>
                    <a:pt x="25" y="1"/>
                  </a:cubicBezTo>
                  <a:cubicBezTo>
                    <a:pt x="19" y="7"/>
                    <a:pt x="0" y="30"/>
                    <a:pt x="18" y="35"/>
                  </a:cubicBezTo>
                  <a:cubicBezTo>
                    <a:pt x="19" y="35"/>
                    <a:pt x="20" y="36"/>
                    <a:pt x="21" y="36"/>
                  </a:cubicBezTo>
                  <a:cubicBezTo>
                    <a:pt x="26" y="36"/>
                    <a:pt x="30" y="34"/>
                    <a:pt x="34" y="31"/>
                  </a:cubicBezTo>
                  <a:cubicBezTo>
                    <a:pt x="35" y="31"/>
                    <a:pt x="36" y="30"/>
                    <a:pt x="37" y="30"/>
                  </a:cubicBezTo>
                  <a:cubicBezTo>
                    <a:pt x="37" y="31"/>
                    <a:pt x="37" y="32"/>
                    <a:pt x="37" y="33"/>
                  </a:cubicBezTo>
                  <a:cubicBezTo>
                    <a:pt x="35" y="40"/>
                    <a:pt x="40" y="46"/>
                    <a:pt x="47" y="46"/>
                  </a:cubicBezTo>
                  <a:cubicBezTo>
                    <a:pt x="48" y="46"/>
                    <a:pt x="48" y="46"/>
                    <a:pt x="49" y="45"/>
                  </a:cubicBezTo>
                  <a:cubicBezTo>
                    <a:pt x="55" y="45"/>
                    <a:pt x="59" y="41"/>
                    <a:pt x="62" y="37"/>
                  </a:cubicBezTo>
                  <a:cubicBezTo>
                    <a:pt x="65" y="32"/>
                    <a:pt x="62" y="28"/>
                    <a:pt x="58" y="26"/>
                  </a:cubicBezTo>
                  <a:cubicBezTo>
                    <a:pt x="58" y="21"/>
                    <a:pt x="59" y="17"/>
                    <a:pt x="59" y="12"/>
                  </a:cubicBezTo>
                  <a:cubicBezTo>
                    <a:pt x="59" y="6"/>
                    <a:pt x="54" y="2"/>
                    <a:pt x="49" y="2"/>
                  </a:cubicBezTo>
                  <a:cubicBezTo>
                    <a:pt x="47" y="2"/>
                    <a:pt x="46" y="2"/>
                    <a:pt x="44" y="3"/>
                  </a:cubicBezTo>
                  <a:cubicBezTo>
                    <a:pt x="39" y="6"/>
                    <a:pt x="34" y="9"/>
                    <a:pt x="29" y="12"/>
                  </a:cubicBezTo>
                  <a:cubicBezTo>
                    <a:pt x="30" y="10"/>
                    <a:pt x="31" y="7"/>
                    <a:pt x="31" y="5"/>
                  </a:cubicBezTo>
                  <a:cubicBezTo>
                    <a:pt x="32" y="2"/>
                    <a:pt x="30" y="0"/>
                    <a:pt x="28" y="0"/>
                  </a:cubicBezTo>
                </a:path>
              </a:pathLst>
            </a:custGeom>
            <a:solidFill>
              <a:srgbClr val="957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8" name="Freeform 580"/>
            <p:cNvSpPr/>
            <p:nvPr/>
          </p:nvSpPr>
          <p:spPr bwMode="auto">
            <a:xfrm>
              <a:off x="9259888" y="3451225"/>
              <a:ext cx="231775" cy="185738"/>
            </a:xfrm>
            <a:custGeom>
              <a:avLst/>
              <a:gdLst>
                <a:gd name="T0" fmla="*/ 16 w 83"/>
                <a:gd name="T1" fmla="*/ 0 h 66"/>
                <a:gd name="T2" fmla="*/ 13 w 83"/>
                <a:gd name="T3" fmla="*/ 3 h 66"/>
                <a:gd name="T4" fmla="*/ 1 w 83"/>
                <a:gd name="T5" fmla="*/ 41 h 66"/>
                <a:gd name="T6" fmla="*/ 8 w 83"/>
                <a:gd name="T7" fmla="*/ 49 h 66"/>
                <a:gd name="T8" fmla="*/ 8 w 83"/>
                <a:gd name="T9" fmla="*/ 49 h 66"/>
                <a:gd name="T10" fmla="*/ 45 w 83"/>
                <a:gd name="T11" fmla="*/ 27 h 66"/>
                <a:gd name="T12" fmla="*/ 43 w 83"/>
                <a:gd name="T13" fmla="*/ 59 h 66"/>
                <a:gd name="T14" fmla="*/ 51 w 83"/>
                <a:gd name="T15" fmla="*/ 66 h 66"/>
                <a:gd name="T16" fmla="*/ 53 w 83"/>
                <a:gd name="T17" fmla="*/ 65 h 66"/>
                <a:gd name="T18" fmla="*/ 79 w 83"/>
                <a:gd name="T19" fmla="*/ 46 h 66"/>
                <a:gd name="T20" fmla="*/ 72 w 83"/>
                <a:gd name="T21" fmla="*/ 35 h 66"/>
                <a:gd name="T22" fmla="*/ 68 w 83"/>
                <a:gd name="T23" fmla="*/ 36 h 66"/>
                <a:gd name="T24" fmla="*/ 59 w 83"/>
                <a:gd name="T25" fmla="*/ 43 h 66"/>
                <a:gd name="T26" fmla="*/ 63 w 83"/>
                <a:gd name="T27" fmla="*/ 13 h 66"/>
                <a:gd name="T28" fmla="*/ 55 w 83"/>
                <a:gd name="T29" fmla="*/ 4 h 66"/>
                <a:gd name="T30" fmla="*/ 53 w 83"/>
                <a:gd name="T31" fmla="*/ 5 h 66"/>
                <a:gd name="T32" fmla="*/ 17 w 83"/>
                <a:gd name="T33" fmla="*/ 29 h 66"/>
                <a:gd name="T34" fmla="*/ 20 w 83"/>
                <a:gd name="T35" fmla="*/ 4 h 66"/>
                <a:gd name="T36" fmla="*/ 16 w 83"/>
                <a:gd name="T3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66">
                  <a:moveTo>
                    <a:pt x="16" y="0"/>
                  </a:moveTo>
                  <a:cubicBezTo>
                    <a:pt x="15" y="0"/>
                    <a:pt x="14" y="1"/>
                    <a:pt x="13" y="3"/>
                  </a:cubicBezTo>
                  <a:cubicBezTo>
                    <a:pt x="8" y="15"/>
                    <a:pt x="1" y="27"/>
                    <a:pt x="1" y="41"/>
                  </a:cubicBezTo>
                  <a:cubicBezTo>
                    <a:pt x="0" y="45"/>
                    <a:pt x="4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24" y="47"/>
                    <a:pt x="34" y="35"/>
                    <a:pt x="45" y="27"/>
                  </a:cubicBezTo>
                  <a:cubicBezTo>
                    <a:pt x="43" y="38"/>
                    <a:pt x="41" y="48"/>
                    <a:pt x="43" y="59"/>
                  </a:cubicBezTo>
                  <a:cubicBezTo>
                    <a:pt x="43" y="63"/>
                    <a:pt x="47" y="66"/>
                    <a:pt x="51" y="66"/>
                  </a:cubicBezTo>
                  <a:cubicBezTo>
                    <a:pt x="52" y="66"/>
                    <a:pt x="53" y="65"/>
                    <a:pt x="53" y="65"/>
                  </a:cubicBezTo>
                  <a:cubicBezTo>
                    <a:pt x="64" y="62"/>
                    <a:pt x="72" y="55"/>
                    <a:pt x="79" y="46"/>
                  </a:cubicBezTo>
                  <a:cubicBezTo>
                    <a:pt x="83" y="41"/>
                    <a:pt x="77" y="35"/>
                    <a:pt x="72" y="35"/>
                  </a:cubicBezTo>
                  <a:cubicBezTo>
                    <a:pt x="71" y="35"/>
                    <a:pt x="70" y="35"/>
                    <a:pt x="68" y="36"/>
                  </a:cubicBezTo>
                  <a:cubicBezTo>
                    <a:pt x="65" y="38"/>
                    <a:pt x="62" y="41"/>
                    <a:pt x="59" y="43"/>
                  </a:cubicBezTo>
                  <a:cubicBezTo>
                    <a:pt x="60" y="33"/>
                    <a:pt x="64" y="23"/>
                    <a:pt x="63" y="13"/>
                  </a:cubicBezTo>
                  <a:cubicBezTo>
                    <a:pt x="63" y="9"/>
                    <a:pt x="60" y="4"/>
                    <a:pt x="55" y="4"/>
                  </a:cubicBezTo>
                  <a:cubicBezTo>
                    <a:pt x="54" y="4"/>
                    <a:pt x="54" y="5"/>
                    <a:pt x="53" y="5"/>
                  </a:cubicBezTo>
                  <a:cubicBezTo>
                    <a:pt x="38" y="9"/>
                    <a:pt x="29" y="22"/>
                    <a:pt x="17" y="29"/>
                  </a:cubicBezTo>
                  <a:cubicBezTo>
                    <a:pt x="18" y="21"/>
                    <a:pt x="20" y="12"/>
                    <a:pt x="20" y="4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957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9" name="Freeform 581"/>
            <p:cNvSpPr/>
            <p:nvPr/>
          </p:nvSpPr>
          <p:spPr bwMode="auto">
            <a:xfrm>
              <a:off x="9528175" y="3557588"/>
              <a:ext cx="158750" cy="185738"/>
            </a:xfrm>
            <a:custGeom>
              <a:avLst/>
              <a:gdLst>
                <a:gd name="T0" fmla="*/ 23 w 57"/>
                <a:gd name="T1" fmla="*/ 0 h 66"/>
                <a:gd name="T2" fmla="*/ 20 w 57"/>
                <a:gd name="T3" fmla="*/ 1 h 66"/>
                <a:gd name="T4" fmla="*/ 12 w 57"/>
                <a:gd name="T5" fmla="*/ 48 h 66"/>
                <a:gd name="T6" fmla="*/ 20 w 57"/>
                <a:gd name="T7" fmla="*/ 52 h 66"/>
                <a:gd name="T8" fmla="*/ 38 w 57"/>
                <a:gd name="T9" fmla="*/ 42 h 66"/>
                <a:gd name="T10" fmla="*/ 44 w 57"/>
                <a:gd name="T11" fmla="*/ 64 h 66"/>
                <a:gd name="T12" fmla="*/ 48 w 57"/>
                <a:gd name="T13" fmla="*/ 66 h 66"/>
                <a:gd name="T14" fmla="*/ 55 w 57"/>
                <a:gd name="T15" fmla="*/ 59 h 66"/>
                <a:gd name="T16" fmla="*/ 53 w 57"/>
                <a:gd name="T17" fmla="*/ 42 h 66"/>
                <a:gd name="T18" fmla="*/ 56 w 57"/>
                <a:gd name="T19" fmla="*/ 20 h 66"/>
                <a:gd name="T20" fmla="*/ 48 w 57"/>
                <a:gd name="T21" fmla="*/ 13 h 66"/>
                <a:gd name="T22" fmla="*/ 44 w 57"/>
                <a:gd name="T23" fmla="*/ 14 h 66"/>
                <a:gd name="T24" fmla="*/ 20 w 57"/>
                <a:gd name="T25" fmla="*/ 36 h 66"/>
                <a:gd name="T26" fmla="*/ 27 w 57"/>
                <a:gd name="T27" fmla="*/ 4 h 66"/>
                <a:gd name="T28" fmla="*/ 23 w 57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66">
                  <a:moveTo>
                    <a:pt x="23" y="0"/>
                  </a:moveTo>
                  <a:cubicBezTo>
                    <a:pt x="22" y="0"/>
                    <a:pt x="21" y="1"/>
                    <a:pt x="20" y="1"/>
                  </a:cubicBezTo>
                  <a:cubicBezTo>
                    <a:pt x="12" y="11"/>
                    <a:pt x="0" y="38"/>
                    <a:pt x="12" y="48"/>
                  </a:cubicBezTo>
                  <a:cubicBezTo>
                    <a:pt x="15" y="51"/>
                    <a:pt x="18" y="52"/>
                    <a:pt x="20" y="52"/>
                  </a:cubicBezTo>
                  <a:cubicBezTo>
                    <a:pt x="26" y="52"/>
                    <a:pt x="32" y="47"/>
                    <a:pt x="38" y="42"/>
                  </a:cubicBezTo>
                  <a:cubicBezTo>
                    <a:pt x="37" y="50"/>
                    <a:pt x="38" y="58"/>
                    <a:pt x="44" y="64"/>
                  </a:cubicBezTo>
                  <a:cubicBezTo>
                    <a:pt x="45" y="65"/>
                    <a:pt x="46" y="66"/>
                    <a:pt x="48" y="66"/>
                  </a:cubicBezTo>
                  <a:cubicBezTo>
                    <a:pt x="52" y="66"/>
                    <a:pt x="55" y="63"/>
                    <a:pt x="55" y="59"/>
                  </a:cubicBezTo>
                  <a:cubicBezTo>
                    <a:pt x="55" y="53"/>
                    <a:pt x="53" y="48"/>
                    <a:pt x="53" y="42"/>
                  </a:cubicBezTo>
                  <a:cubicBezTo>
                    <a:pt x="53" y="35"/>
                    <a:pt x="55" y="28"/>
                    <a:pt x="56" y="20"/>
                  </a:cubicBezTo>
                  <a:cubicBezTo>
                    <a:pt x="57" y="16"/>
                    <a:pt x="52" y="13"/>
                    <a:pt x="48" y="13"/>
                  </a:cubicBezTo>
                  <a:cubicBezTo>
                    <a:pt x="47" y="13"/>
                    <a:pt x="45" y="13"/>
                    <a:pt x="44" y="14"/>
                  </a:cubicBezTo>
                  <a:cubicBezTo>
                    <a:pt x="36" y="20"/>
                    <a:pt x="29" y="33"/>
                    <a:pt x="20" y="36"/>
                  </a:cubicBezTo>
                  <a:cubicBezTo>
                    <a:pt x="22" y="35"/>
                    <a:pt x="27" y="9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</a:path>
              </a:pathLst>
            </a:custGeom>
            <a:solidFill>
              <a:srgbClr val="957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0" name="Freeform 582"/>
            <p:cNvSpPr/>
            <p:nvPr/>
          </p:nvSpPr>
          <p:spPr bwMode="auto">
            <a:xfrm>
              <a:off x="9759950" y="3689350"/>
              <a:ext cx="53975" cy="101600"/>
            </a:xfrm>
            <a:custGeom>
              <a:avLst/>
              <a:gdLst>
                <a:gd name="T0" fmla="*/ 11 w 19"/>
                <a:gd name="T1" fmla="*/ 0 h 36"/>
                <a:gd name="T2" fmla="*/ 7 w 19"/>
                <a:gd name="T3" fmla="*/ 3 h 36"/>
                <a:gd name="T4" fmla="*/ 3 w 19"/>
                <a:gd name="T5" fmla="*/ 19 h 36"/>
                <a:gd name="T6" fmla="*/ 5 w 19"/>
                <a:gd name="T7" fmla="*/ 34 h 36"/>
                <a:gd name="T8" fmla="*/ 9 w 19"/>
                <a:gd name="T9" fmla="*/ 36 h 36"/>
                <a:gd name="T10" fmla="*/ 14 w 19"/>
                <a:gd name="T11" fmla="*/ 34 h 36"/>
                <a:gd name="T12" fmla="*/ 17 w 19"/>
                <a:gd name="T13" fmla="*/ 19 h 36"/>
                <a:gd name="T14" fmla="*/ 15 w 19"/>
                <a:gd name="T15" fmla="*/ 3 h 36"/>
                <a:gd name="T16" fmla="*/ 11 w 19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6">
                  <a:moveTo>
                    <a:pt x="11" y="0"/>
                  </a:moveTo>
                  <a:cubicBezTo>
                    <a:pt x="9" y="0"/>
                    <a:pt x="7" y="1"/>
                    <a:pt x="7" y="3"/>
                  </a:cubicBezTo>
                  <a:cubicBezTo>
                    <a:pt x="5" y="8"/>
                    <a:pt x="4" y="13"/>
                    <a:pt x="3" y="19"/>
                  </a:cubicBezTo>
                  <a:cubicBezTo>
                    <a:pt x="2" y="24"/>
                    <a:pt x="0" y="30"/>
                    <a:pt x="5" y="34"/>
                  </a:cubicBezTo>
                  <a:cubicBezTo>
                    <a:pt x="6" y="35"/>
                    <a:pt x="8" y="36"/>
                    <a:pt x="9" y="36"/>
                  </a:cubicBezTo>
                  <a:cubicBezTo>
                    <a:pt x="11" y="36"/>
                    <a:pt x="12" y="35"/>
                    <a:pt x="14" y="34"/>
                  </a:cubicBezTo>
                  <a:cubicBezTo>
                    <a:pt x="19" y="30"/>
                    <a:pt x="17" y="24"/>
                    <a:pt x="17" y="19"/>
                  </a:cubicBezTo>
                  <a:cubicBezTo>
                    <a:pt x="16" y="14"/>
                    <a:pt x="17" y="8"/>
                    <a:pt x="15" y="3"/>
                  </a:cubicBezTo>
                  <a:cubicBezTo>
                    <a:pt x="14" y="1"/>
                    <a:pt x="12" y="0"/>
                    <a:pt x="11" y="0"/>
                  </a:cubicBezTo>
                </a:path>
              </a:pathLst>
            </a:custGeom>
            <a:solidFill>
              <a:srgbClr val="957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1" name="Freeform 583"/>
            <p:cNvSpPr/>
            <p:nvPr/>
          </p:nvSpPr>
          <p:spPr bwMode="auto">
            <a:xfrm>
              <a:off x="9813925" y="3706813"/>
              <a:ext cx="50800" cy="106363"/>
            </a:xfrm>
            <a:custGeom>
              <a:avLst/>
              <a:gdLst>
                <a:gd name="T0" fmla="*/ 6 w 18"/>
                <a:gd name="T1" fmla="*/ 0 h 38"/>
                <a:gd name="T2" fmla="*/ 2 w 18"/>
                <a:gd name="T3" fmla="*/ 5 h 38"/>
                <a:gd name="T4" fmla="*/ 1 w 18"/>
                <a:gd name="T5" fmla="*/ 22 h 38"/>
                <a:gd name="T6" fmla="*/ 6 w 18"/>
                <a:gd name="T7" fmla="*/ 38 h 38"/>
                <a:gd name="T8" fmla="*/ 9 w 18"/>
                <a:gd name="T9" fmla="*/ 38 h 38"/>
                <a:gd name="T10" fmla="*/ 13 w 18"/>
                <a:gd name="T11" fmla="*/ 37 h 38"/>
                <a:gd name="T12" fmla="*/ 15 w 18"/>
                <a:gd name="T13" fmla="*/ 22 h 38"/>
                <a:gd name="T14" fmla="*/ 11 w 18"/>
                <a:gd name="T15" fmla="*/ 3 h 38"/>
                <a:gd name="T16" fmla="*/ 6 w 18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8">
                  <a:moveTo>
                    <a:pt x="6" y="0"/>
                  </a:moveTo>
                  <a:cubicBezTo>
                    <a:pt x="4" y="0"/>
                    <a:pt x="2" y="2"/>
                    <a:pt x="2" y="5"/>
                  </a:cubicBezTo>
                  <a:cubicBezTo>
                    <a:pt x="2" y="10"/>
                    <a:pt x="1" y="16"/>
                    <a:pt x="1" y="22"/>
                  </a:cubicBezTo>
                  <a:cubicBezTo>
                    <a:pt x="1" y="28"/>
                    <a:pt x="0" y="34"/>
                    <a:pt x="6" y="38"/>
                  </a:cubicBezTo>
                  <a:cubicBezTo>
                    <a:pt x="7" y="38"/>
                    <a:pt x="8" y="38"/>
                    <a:pt x="9" y="38"/>
                  </a:cubicBezTo>
                  <a:cubicBezTo>
                    <a:pt x="10" y="38"/>
                    <a:pt x="12" y="38"/>
                    <a:pt x="13" y="37"/>
                  </a:cubicBezTo>
                  <a:cubicBezTo>
                    <a:pt x="18" y="32"/>
                    <a:pt x="16" y="28"/>
                    <a:pt x="15" y="22"/>
                  </a:cubicBezTo>
                  <a:cubicBezTo>
                    <a:pt x="14" y="16"/>
                    <a:pt x="13" y="10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957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2" name="Freeform 584"/>
            <p:cNvSpPr/>
            <p:nvPr/>
          </p:nvSpPr>
          <p:spPr bwMode="auto">
            <a:xfrm>
              <a:off x="10150475" y="3460750"/>
              <a:ext cx="66675" cy="136525"/>
            </a:xfrm>
            <a:custGeom>
              <a:avLst/>
              <a:gdLst>
                <a:gd name="T0" fmla="*/ 6 w 24"/>
                <a:gd name="T1" fmla="*/ 0 h 49"/>
                <a:gd name="T2" fmla="*/ 1 w 24"/>
                <a:gd name="T3" fmla="*/ 6 h 49"/>
                <a:gd name="T4" fmla="*/ 3 w 24"/>
                <a:gd name="T5" fmla="*/ 25 h 49"/>
                <a:gd name="T6" fmla="*/ 6 w 24"/>
                <a:gd name="T7" fmla="*/ 46 h 49"/>
                <a:gd name="T8" fmla="*/ 13 w 24"/>
                <a:gd name="T9" fmla="*/ 49 h 49"/>
                <a:gd name="T10" fmla="*/ 20 w 24"/>
                <a:gd name="T11" fmla="*/ 46 h 49"/>
                <a:gd name="T12" fmla="*/ 20 w 24"/>
                <a:gd name="T13" fmla="*/ 23 h 49"/>
                <a:gd name="T14" fmla="*/ 10 w 24"/>
                <a:gd name="T15" fmla="*/ 2 h 49"/>
                <a:gd name="T16" fmla="*/ 6 w 24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9">
                  <a:moveTo>
                    <a:pt x="6" y="0"/>
                  </a:moveTo>
                  <a:cubicBezTo>
                    <a:pt x="3" y="0"/>
                    <a:pt x="0" y="2"/>
                    <a:pt x="1" y="6"/>
                  </a:cubicBezTo>
                  <a:cubicBezTo>
                    <a:pt x="1" y="12"/>
                    <a:pt x="3" y="18"/>
                    <a:pt x="3" y="25"/>
                  </a:cubicBezTo>
                  <a:cubicBezTo>
                    <a:pt x="4" y="32"/>
                    <a:pt x="2" y="40"/>
                    <a:pt x="6" y="46"/>
                  </a:cubicBezTo>
                  <a:cubicBezTo>
                    <a:pt x="8" y="48"/>
                    <a:pt x="11" y="49"/>
                    <a:pt x="13" y="49"/>
                  </a:cubicBezTo>
                  <a:cubicBezTo>
                    <a:pt x="15" y="49"/>
                    <a:pt x="18" y="48"/>
                    <a:pt x="20" y="46"/>
                  </a:cubicBezTo>
                  <a:cubicBezTo>
                    <a:pt x="24" y="39"/>
                    <a:pt x="21" y="30"/>
                    <a:pt x="20" y="23"/>
                  </a:cubicBezTo>
                  <a:cubicBezTo>
                    <a:pt x="18" y="15"/>
                    <a:pt x="16" y="7"/>
                    <a:pt x="10" y="2"/>
                  </a:cubicBezTo>
                  <a:cubicBezTo>
                    <a:pt x="9" y="1"/>
                    <a:pt x="8" y="0"/>
                    <a:pt x="6" y="0"/>
                  </a:cubicBezTo>
                </a:path>
              </a:pathLst>
            </a:custGeom>
            <a:solidFill>
              <a:srgbClr val="917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3" name="Freeform 585"/>
            <p:cNvSpPr/>
            <p:nvPr/>
          </p:nvSpPr>
          <p:spPr bwMode="auto">
            <a:xfrm>
              <a:off x="10099675" y="3508375"/>
              <a:ext cx="50800" cy="95250"/>
            </a:xfrm>
            <a:custGeom>
              <a:avLst/>
              <a:gdLst>
                <a:gd name="T0" fmla="*/ 8 w 18"/>
                <a:gd name="T1" fmla="*/ 0 h 34"/>
                <a:gd name="T2" fmla="*/ 2 w 18"/>
                <a:gd name="T3" fmla="*/ 6 h 34"/>
                <a:gd name="T4" fmla="*/ 1 w 18"/>
                <a:gd name="T5" fmla="*/ 26 h 34"/>
                <a:gd name="T6" fmla="*/ 7 w 18"/>
                <a:gd name="T7" fmla="*/ 34 h 34"/>
                <a:gd name="T8" fmla="*/ 9 w 18"/>
                <a:gd name="T9" fmla="*/ 34 h 34"/>
                <a:gd name="T10" fmla="*/ 9 w 18"/>
                <a:gd name="T11" fmla="*/ 34 h 34"/>
                <a:gd name="T12" fmla="*/ 16 w 18"/>
                <a:gd name="T13" fmla="*/ 28 h 34"/>
                <a:gd name="T14" fmla="*/ 11 w 18"/>
                <a:gd name="T15" fmla="*/ 3 h 34"/>
                <a:gd name="T16" fmla="*/ 8 w 1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4">
                  <a:moveTo>
                    <a:pt x="8" y="0"/>
                  </a:moveTo>
                  <a:cubicBezTo>
                    <a:pt x="5" y="0"/>
                    <a:pt x="2" y="3"/>
                    <a:pt x="2" y="6"/>
                  </a:cubicBezTo>
                  <a:cubicBezTo>
                    <a:pt x="3" y="13"/>
                    <a:pt x="2" y="20"/>
                    <a:pt x="1" y="26"/>
                  </a:cubicBezTo>
                  <a:cubicBezTo>
                    <a:pt x="0" y="30"/>
                    <a:pt x="3" y="33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2" y="34"/>
                    <a:pt x="16" y="31"/>
                    <a:pt x="16" y="28"/>
                  </a:cubicBezTo>
                  <a:cubicBezTo>
                    <a:pt x="18" y="19"/>
                    <a:pt x="15" y="10"/>
                    <a:pt x="11" y="3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solidFill>
              <a:srgbClr val="917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4" name="Freeform 586"/>
            <p:cNvSpPr/>
            <p:nvPr/>
          </p:nvSpPr>
          <p:spPr bwMode="auto">
            <a:xfrm>
              <a:off x="8996363" y="1485900"/>
              <a:ext cx="271462" cy="252413"/>
            </a:xfrm>
            <a:custGeom>
              <a:avLst/>
              <a:gdLst>
                <a:gd name="T0" fmla="*/ 78 w 97"/>
                <a:gd name="T1" fmla="*/ 2 h 90"/>
                <a:gd name="T2" fmla="*/ 56 w 97"/>
                <a:gd name="T3" fmla="*/ 11 h 90"/>
                <a:gd name="T4" fmla="*/ 22 w 97"/>
                <a:gd name="T5" fmla="*/ 31 h 90"/>
                <a:gd name="T6" fmla="*/ 2 w 97"/>
                <a:gd name="T7" fmla="*/ 69 h 90"/>
                <a:gd name="T8" fmla="*/ 21 w 97"/>
                <a:gd name="T9" fmla="*/ 84 h 90"/>
                <a:gd name="T10" fmla="*/ 93 w 97"/>
                <a:gd name="T11" fmla="*/ 17 h 90"/>
                <a:gd name="T12" fmla="*/ 78 w 97"/>
                <a:gd name="T13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0">
                  <a:moveTo>
                    <a:pt x="78" y="2"/>
                  </a:moveTo>
                  <a:cubicBezTo>
                    <a:pt x="70" y="4"/>
                    <a:pt x="63" y="7"/>
                    <a:pt x="56" y="11"/>
                  </a:cubicBezTo>
                  <a:cubicBezTo>
                    <a:pt x="43" y="12"/>
                    <a:pt x="31" y="23"/>
                    <a:pt x="22" y="31"/>
                  </a:cubicBezTo>
                  <a:cubicBezTo>
                    <a:pt x="12" y="41"/>
                    <a:pt x="4" y="55"/>
                    <a:pt x="2" y="69"/>
                  </a:cubicBezTo>
                  <a:cubicBezTo>
                    <a:pt x="0" y="81"/>
                    <a:pt x="10" y="90"/>
                    <a:pt x="21" y="84"/>
                  </a:cubicBezTo>
                  <a:cubicBezTo>
                    <a:pt x="49" y="69"/>
                    <a:pt x="82" y="48"/>
                    <a:pt x="93" y="17"/>
                  </a:cubicBezTo>
                  <a:cubicBezTo>
                    <a:pt x="97" y="8"/>
                    <a:pt x="86" y="0"/>
                    <a:pt x="7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5" name="Freeform 587"/>
            <p:cNvSpPr/>
            <p:nvPr/>
          </p:nvSpPr>
          <p:spPr bwMode="auto">
            <a:xfrm>
              <a:off x="9329738" y="1471613"/>
              <a:ext cx="84137" cy="79375"/>
            </a:xfrm>
            <a:custGeom>
              <a:avLst/>
              <a:gdLst>
                <a:gd name="T0" fmla="*/ 26 w 30"/>
                <a:gd name="T1" fmla="*/ 6 h 28"/>
                <a:gd name="T2" fmla="*/ 11 w 30"/>
                <a:gd name="T3" fmla="*/ 2 h 28"/>
                <a:gd name="T4" fmla="*/ 1 w 30"/>
                <a:gd name="T5" fmla="*/ 17 h 28"/>
                <a:gd name="T6" fmla="*/ 4 w 30"/>
                <a:gd name="T7" fmla="*/ 22 h 28"/>
                <a:gd name="T8" fmla="*/ 17 w 30"/>
                <a:gd name="T9" fmla="*/ 27 h 28"/>
                <a:gd name="T10" fmla="*/ 26 w 30"/>
                <a:gd name="T11" fmla="*/ 21 h 28"/>
                <a:gd name="T12" fmla="*/ 26 w 30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6" y="6"/>
                  </a:moveTo>
                  <a:cubicBezTo>
                    <a:pt x="22" y="2"/>
                    <a:pt x="16" y="0"/>
                    <a:pt x="11" y="2"/>
                  </a:cubicBezTo>
                  <a:cubicBezTo>
                    <a:pt x="4" y="3"/>
                    <a:pt x="0" y="10"/>
                    <a:pt x="1" y="17"/>
                  </a:cubicBezTo>
                  <a:cubicBezTo>
                    <a:pt x="2" y="19"/>
                    <a:pt x="3" y="20"/>
                    <a:pt x="4" y="22"/>
                  </a:cubicBezTo>
                  <a:cubicBezTo>
                    <a:pt x="7" y="26"/>
                    <a:pt x="12" y="28"/>
                    <a:pt x="17" y="27"/>
                  </a:cubicBezTo>
                  <a:cubicBezTo>
                    <a:pt x="20" y="26"/>
                    <a:pt x="23" y="23"/>
                    <a:pt x="26" y="21"/>
                  </a:cubicBezTo>
                  <a:cubicBezTo>
                    <a:pt x="30" y="17"/>
                    <a:pt x="29" y="10"/>
                    <a:pt x="2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16" name="组合 1815"/>
          <p:cNvGrpSpPr/>
          <p:nvPr/>
        </p:nvGrpSpPr>
        <p:grpSpPr>
          <a:xfrm>
            <a:off x="6465456" y="4270606"/>
            <a:ext cx="1777696" cy="2219519"/>
            <a:chOff x="617538" y="1941513"/>
            <a:chExt cx="3525837" cy="4402137"/>
          </a:xfrm>
        </p:grpSpPr>
        <p:sp>
          <p:nvSpPr>
            <p:cNvPr id="1817" name="Freeform 5"/>
            <p:cNvSpPr/>
            <p:nvPr/>
          </p:nvSpPr>
          <p:spPr bwMode="auto">
            <a:xfrm>
              <a:off x="657225" y="1979613"/>
              <a:ext cx="3446462" cy="2452687"/>
            </a:xfrm>
            <a:custGeom>
              <a:avLst/>
              <a:gdLst>
                <a:gd name="T0" fmla="*/ 55 w 1229"/>
                <a:gd name="T1" fmla="*/ 874 h 874"/>
                <a:gd name="T2" fmla="*/ 0 w 1229"/>
                <a:gd name="T3" fmla="*/ 819 h 874"/>
                <a:gd name="T4" fmla="*/ 0 w 1229"/>
                <a:gd name="T5" fmla="*/ 55 h 874"/>
                <a:gd name="T6" fmla="*/ 55 w 1229"/>
                <a:gd name="T7" fmla="*/ 0 h 874"/>
                <a:gd name="T8" fmla="*/ 1174 w 1229"/>
                <a:gd name="T9" fmla="*/ 0 h 874"/>
                <a:gd name="T10" fmla="*/ 1229 w 1229"/>
                <a:gd name="T11" fmla="*/ 55 h 874"/>
                <a:gd name="T12" fmla="*/ 1229 w 1229"/>
                <a:gd name="T13" fmla="*/ 819 h 874"/>
                <a:gd name="T14" fmla="*/ 1174 w 1229"/>
                <a:gd name="T15" fmla="*/ 874 h 874"/>
                <a:gd name="T16" fmla="*/ 55 w 1229"/>
                <a:gd name="T17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874">
                  <a:moveTo>
                    <a:pt x="55" y="874"/>
                  </a:moveTo>
                  <a:cubicBezTo>
                    <a:pt x="25" y="874"/>
                    <a:pt x="0" y="850"/>
                    <a:pt x="0" y="81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1174" y="0"/>
                    <a:pt x="1174" y="0"/>
                    <a:pt x="1174" y="0"/>
                  </a:cubicBezTo>
                  <a:cubicBezTo>
                    <a:pt x="1204" y="0"/>
                    <a:pt x="1229" y="25"/>
                    <a:pt x="1229" y="55"/>
                  </a:cubicBezTo>
                  <a:cubicBezTo>
                    <a:pt x="1229" y="819"/>
                    <a:pt x="1229" y="819"/>
                    <a:pt x="1229" y="819"/>
                  </a:cubicBezTo>
                  <a:cubicBezTo>
                    <a:pt x="1229" y="850"/>
                    <a:pt x="1204" y="874"/>
                    <a:pt x="1174" y="874"/>
                  </a:cubicBezTo>
                  <a:cubicBezTo>
                    <a:pt x="55" y="874"/>
                    <a:pt x="55" y="874"/>
                    <a:pt x="55" y="874"/>
                  </a:cubicBezTo>
                </a:path>
              </a:pathLst>
            </a:custGeom>
            <a:solidFill>
              <a:srgbClr val="0065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8" name="Freeform 6"/>
            <p:cNvSpPr>
              <a:spLocks noEditPoints="1"/>
            </p:cNvSpPr>
            <p:nvPr/>
          </p:nvSpPr>
          <p:spPr bwMode="auto">
            <a:xfrm>
              <a:off x="617538" y="1941513"/>
              <a:ext cx="3525837" cy="2530475"/>
            </a:xfrm>
            <a:custGeom>
              <a:avLst/>
              <a:gdLst>
                <a:gd name="T0" fmla="*/ 1188 w 1257"/>
                <a:gd name="T1" fmla="*/ 28 h 902"/>
                <a:gd name="T2" fmla="*/ 1229 w 1257"/>
                <a:gd name="T3" fmla="*/ 69 h 902"/>
                <a:gd name="T4" fmla="*/ 1229 w 1257"/>
                <a:gd name="T5" fmla="*/ 833 h 902"/>
                <a:gd name="T6" fmla="*/ 1188 w 1257"/>
                <a:gd name="T7" fmla="*/ 874 h 902"/>
                <a:gd name="T8" fmla="*/ 69 w 1257"/>
                <a:gd name="T9" fmla="*/ 874 h 902"/>
                <a:gd name="T10" fmla="*/ 28 w 1257"/>
                <a:gd name="T11" fmla="*/ 833 h 902"/>
                <a:gd name="T12" fmla="*/ 28 w 1257"/>
                <a:gd name="T13" fmla="*/ 69 h 902"/>
                <a:gd name="T14" fmla="*/ 69 w 1257"/>
                <a:gd name="T15" fmla="*/ 28 h 902"/>
                <a:gd name="T16" fmla="*/ 1188 w 1257"/>
                <a:gd name="T17" fmla="*/ 28 h 902"/>
                <a:gd name="T18" fmla="*/ 1188 w 1257"/>
                <a:gd name="T19" fmla="*/ 0 h 902"/>
                <a:gd name="T20" fmla="*/ 69 w 1257"/>
                <a:gd name="T21" fmla="*/ 0 h 902"/>
                <a:gd name="T22" fmla="*/ 0 w 1257"/>
                <a:gd name="T23" fmla="*/ 69 h 902"/>
                <a:gd name="T24" fmla="*/ 0 w 1257"/>
                <a:gd name="T25" fmla="*/ 833 h 902"/>
                <a:gd name="T26" fmla="*/ 69 w 1257"/>
                <a:gd name="T27" fmla="*/ 902 h 902"/>
                <a:gd name="T28" fmla="*/ 1188 w 1257"/>
                <a:gd name="T29" fmla="*/ 902 h 902"/>
                <a:gd name="T30" fmla="*/ 1257 w 1257"/>
                <a:gd name="T31" fmla="*/ 833 h 902"/>
                <a:gd name="T32" fmla="*/ 1257 w 1257"/>
                <a:gd name="T33" fmla="*/ 69 h 902"/>
                <a:gd name="T34" fmla="*/ 1188 w 1257"/>
                <a:gd name="T3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7" h="902">
                  <a:moveTo>
                    <a:pt x="1188" y="28"/>
                  </a:moveTo>
                  <a:cubicBezTo>
                    <a:pt x="1211" y="28"/>
                    <a:pt x="1229" y="47"/>
                    <a:pt x="1229" y="69"/>
                  </a:cubicBezTo>
                  <a:cubicBezTo>
                    <a:pt x="1229" y="833"/>
                    <a:pt x="1229" y="833"/>
                    <a:pt x="1229" y="833"/>
                  </a:cubicBezTo>
                  <a:cubicBezTo>
                    <a:pt x="1229" y="856"/>
                    <a:pt x="1211" y="874"/>
                    <a:pt x="1188" y="874"/>
                  </a:cubicBezTo>
                  <a:cubicBezTo>
                    <a:pt x="69" y="874"/>
                    <a:pt x="69" y="874"/>
                    <a:pt x="69" y="874"/>
                  </a:cubicBezTo>
                  <a:cubicBezTo>
                    <a:pt x="46" y="874"/>
                    <a:pt x="28" y="856"/>
                    <a:pt x="28" y="833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47"/>
                    <a:pt x="46" y="28"/>
                    <a:pt x="69" y="28"/>
                  </a:cubicBezTo>
                  <a:cubicBezTo>
                    <a:pt x="1188" y="28"/>
                    <a:pt x="1188" y="28"/>
                    <a:pt x="1188" y="28"/>
                  </a:cubicBezTo>
                  <a:moveTo>
                    <a:pt x="1188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0" y="872"/>
                    <a:pt x="31" y="902"/>
                    <a:pt x="69" y="902"/>
                  </a:cubicBezTo>
                  <a:cubicBezTo>
                    <a:pt x="1188" y="902"/>
                    <a:pt x="1188" y="902"/>
                    <a:pt x="1188" y="902"/>
                  </a:cubicBezTo>
                  <a:cubicBezTo>
                    <a:pt x="1226" y="902"/>
                    <a:pt x="1257" y="872"/>
                    <a:pt x="1257" y="833"/>
                  </a:cubicBezTo>
                  <a:cubicBezTo>
                    <a:pt x="1257" y="69"/>
                    <a:pt x="1257" y="69"/>
                    <a:pt x="1257" y="69"/>
                  </a:cubicBezTo>
                  <a:cubicBezTo>
                    <a:pt x="1257" y="31"/>
                    <a:pt x="1226" y="0"/>
                    <a:pt x="1188" y="0"/>
                  </a:cubicBezTo>
                  <a:close/>
                </a:path>
              </a:pathLst>
            </a:custGeom>
            <a:solidFill>
              <a:srgbClr val="3F28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9" name="Freeform 7"/>
            <p:cNvSpPr/>
            <p:nvPr/>
          </p:nvSpPr>
          <p:spPr bwMode="auto">
            <a:xfrm>
              <a:off x="2801938" y="3795713"/>
              <a:ext cx="222250" cy="311150"/>
            </a:xfrm>
            <a:custGeom>
              <a:avLst/>
              <a:gdLst>
                <a:gd name="T0" fmla="*/ 75 w 79"/>
                <a:gd name="T1" fmla="*/ 91 h 111"/>
                <a:gd name="T2" fmla="*/ 71 w 79"/>
                <a:gd name="T3" fmla="*/ 101 h 111"/>
                <a:gd name="T4" fmla="*/ 44 w 79"/>
                <a:gd name="T5" fmla="*/ 94 h 111"/>
                <a:gd name="T6" fmla="*/ 42 w 79"/>
                <a:gd name="T7" fmla="*/ 94 h 111"/>
                <a:gd name="T8" fmla="*/ 37 w 79"/>
                <a:gd name="T9" fmla="*/ 99 h 111"/>
                <a:gd name="T10" fmla="*/ 2 w 79"/>
                <a:gd name="T11" fmla="*/ 88 h 111"/>
                <a:gd name="T12" fmla="*/ 8 w 79"/>
                <a:gd name="T13" fmla="*/ 78 h 111"/>
                <a:gd name="T14" fmla="*/ 35 w 79"/>
                <a:gd name="T15" fmla="*/ 75 h 111"/>
                <a:gd name="T16" fmla="*/ 48 w 79"/>
                <a:gd name="T17" fmla="*/ 49 h 111"/>
                <a:gd name="T18" fmla="*/ 48 w 79"/>
                <a:gd name="T19" fmla="*/ 21 h 111"/>
                <a:gd name="T20" fmla="*/ 20 w 79"/>
                <a:gd name="T21" fmla="*/ 36 h 111"/>
                <a:gd name="T22" fmla="*/ 16 w 79"/>
                <a:gd name="T23" fmla="*/ 37 h 111"/>
                <a:gd name="T24" fmla="*/ 40 w 79"/>
                <a:gd name="T25" fmla="*/ 2 h 111"/>
                <a:gd name="T26" fmla="*/ 66 w 79"/>
                <a:gd name="T27" fmla="*/ 45 h 111"/>
                <a:gd name="T28" fmla="*/ 54 w 79"/>
                <a:gd name="T29" fmla="*/ 78 h 111"/>
                <a:gd name="T30" fmla="*/ 75 w 79"/>
                <a:gd name="T31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1">
                  <a:moveTo>
                    <a:pt x="75" y="91"/>
                  </a:moveTo>
                  <a:cubicBezTo>
                    <a:pt x="79" y="95"/>
                    <a:pt x="76" y="100"/>
                    <a:pt x="71" y="101"/>
                  </a:cubicBezTo>
                  <a:cubicBezTo>
                    <a:pt x="62" y="102"/>
                    <a:pt x="54" y="97"/>
                    <a:pt x="44" y="94"/>
                  </a:cubicBezTo>
                  <a:cubicBezTo>
                    <a:pt x="44" y="94"/>
                    <a:pt x="43" y="94"/>
                    <a:pt x="42" y="94"/>
                  </a:cubicBezTo>
                  <a:cubicBezTo>
                    <a:pt x="41" y="96"/>
                    <a:pt x="39" y="97"/>
                    <a:pt x="37" y="99"/>
                  </a:cubicBezTo>
                  <a:cubicBezTo>
                    <a:pt x="22" y="111"/>
                    <a:pt x="8" y="105"/>
                    <a:pt x="2" y="88"/>
                  </a:cubicBezTo>
                  <a:cubicBezTo>
                    <a:pt x="0" y="84"/>
                    <a:pt x="3" y="79"/>
                    <a:pt x="8" y="78"/>
                  </a:cubicBezTo>
                  <a:cubicBezTo>
                    <a:pt x="15" y="75"/>
                    <a:pt x="25" y="74"/>
                    <a:pt x="35" y="75"/>
                  </a:cubicBezTo>
                  <a:cubicBezTo>
                    <a:pt x="41" y="65"/>
                    <a:pt x="47" y="52"/>
                    <a:pt x="48" y="49"/>
                  </a:cubicBezTo>
                  <a:cubicBezTo>
                    <a:pt x="50" y="41"/>
                    <a:pt x="53" y="29"/>
                    <a:pt x="48" y="21"/>
                  </a:cubicBezTo>
                  <a:cubicBezTo>
                    <a:pt x="36" y="6"/>
                    <a:pt x="24" y="27"/>
                    <a:pt x="20" y="36"/>
                  </a:cubicBezTo>
                  <a:cubicBezTo>
                    <a:pt x="20" y="38"/>
                    <a:pt x="17" y="38"/>
                    <a:pt x="16" y="37"/>
                  </a:cubicBezTo>
                  <a:cubicBezTo>
                    <a:pt x="2" y="26"/>
                    <a:pt x="28" y="0"/>
                    <a:pt x="40" y="2"/>
                  </a:cubicBezTo>
                  <a:cubicBezTo>
                    <a:pt x="63" y="4"/>
                    <a:pt x="70" y="25"/>
                    <a:pt x="66" y="45"/>
                  </a:cubicBezTo>
                  <a:cubicBezTo>
                    <a:pt x="64" y="56"/>
                    <a:pt x="60" y="68"/>
                    <a:pt x="54" y="78"/>
                  </a:cubicBezTo>
                  <a:cubicBezTo>
                    <a:pt x="63" y="81"/>
                    <a:pt x="70" y="85"/>
                    <a:pt x="75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0" name="Freeform 8"/>
            <p:cNvSpPr>
              <a:spLocks noEditPoints="1"/>
            </p:cNvSpPr>
            <p:nvPr/>
          </p:nvSpPr>
          <p:spPr bwMode="auto">
            <a:xfrm>
              <a:off x="2508250" y="2292350"/>
              <a:ext cx="255587" cy="361950"/>
            </a:xfrm>
            <a:custGeom>
              <a:avLst/>
              <a:gdLst>
                <a:gd name="T0" fmla="*/ 84 w 91"/>
                <a:gd name="T1" fmla="*/ 77 h 129"/>
                <a:gd name="T2" fmla="*/ 60 w 91"/>
                <a:gd name="T3" fmla="*/ 69 h 129"/>
                <a:gd name="T4" fmla="*/ 56 w 91"/>
                <a:gd name="T5" fmla="*/ 28 h 129"/>
                <a:gd name="T6" fmla="*/ 9 w 91"/>
                <a:gd name="T7" fmla="*/ 31 h 129"/>
                <a:gd name="T8" fmla="*/ 14 w 91"/>
                <a:gd name="T9" fmla="*/ 37 h 129"/>
                <a:gd name="T10" fmla="*/ 42 w 91"/>
                <a:gd name="T11" fmla="*/ 33 h 129"/>
                <a:gd name="T12" fmla="*/ 43 w 91"/>
                <a:gd name="T13" fmla="*/ 69 h 129"/>
                <a:gd name="T14" fmla="*/ 1 w 91"/>
                <a:gd name="T15" fmla="*/ 109 h 129"/>
                <a:gd name="T16" fmla="*/ 28 w 91"/>
                <a:gd name="T17" fmla="*/ 126 h 129"/>
                <a:gd name="T18" fmla="*/ 51 w 91"/>
                <a:gd name="T19" fmla="*/ 104 h 129"/>
                <a:gd name="T20" fmla="*/ 57 w 91"/>
                <a:gd name="T21" fmla="*/ 87 h 129"/>
                <a:gd name="T22" fmla="*/ 80 w 91"/>
                <a:gd name="T23" fmla="*/ 92 h 129"/>
                <a:gd name="T24" fmla="*/ 84 w 91"/>
                <a:gd name="T25" fmla="*/ 77 h 129"/>
                <a:gd name="T26" fmla="*/ 20 w 91"/>
                <a:gd name="T27" fmla="*/ 110 h 129"/>
                <a:gd name="T28" fmla="*/ 20 w 91"/>
                <a:gd name="T29" fmla="*/ 101 h 129"/>
                <a:gd name="T30" fmla="*/ 31 w 91"/>
                <a:gd name="T31" fmla="*/ 89 h 129"/>
                <a:gd name="T32" fmla="*/ 40 w 91"/>
                <a:gd name="T33" fmla="*/ 86 h 129"/>
                <a:gd name="T34" fmla="*/ 20 w 91"/>
                <a:gd name="T35" fmla="*/ 11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9">
                  <a:moveTo>
                    <a:pt x="84" y="77"/>
                  </a:moveTo>
                  <a:cubicBezTo>
                    <a:pt x="77" y="73"/>
                    <a:pt x="69" y="71"/>
                    <a:pt x="60" y="69"/>
                  </a:cubicBezTo>
                  <a:cubicBezTo>
                    <a:pt x="62" y="55"/>
                    <a:pt x="61" y="40"/>
                    <a:pt x="56" y="28"/>
                  </a:cubicBezTo>
                  <a:cubicBezTo>
                    <a:pt x="45" y="0"/>
                    <a:pt x="22" y="15"/>
                    <a:pt x="9" y="31"/>
                  </a:cubicBezTo>
                  <a:cubicBezTo>
                    <a:pt x="5" y="35"/>
                    <a:pt x="11" y="41"/>
                    <a:pt x="14" y="37"/>
                  </a:cubicBezTo>
                  <a:cubicBezTo>
                    <a:pt x="24" y="26"/>
                    <a:pt x="37" y="14"/>
                    <a:pt x="42" y="33"/>
                  </a:cubicBezTo>
                  <a:cubicBezTo>
                    <a:pt x="45" y="44"/>
                    <a:pt x="45" y="57"/>
                    <a:pt x="43" y="69"/>
                  </a:cubicBezTo>
                  <a:cubicBezTo>
                    <a:pt x="21" y="70"/>
                    <a:pt x="0" y="83"/>
                    <a:pt x="1" y="109"/>
                  </a:cubicBezTo>
                  <a:cubicBezTo>
                    <a:pt x="2" y="124"/>
                    <a:pt x="15" y="129"/>
                    <a:pt x="28" y="126"/>
                  </a:cubicBezTo>
                  <a:cubicBezTo>
                    <a:pt x="39" y="123"/>
                    <a:pt x="47" y="114"/>
                    <a:pt x="51" y="104"/>
                  </a:cubicBezTo>
                  <a:cubicBezTo>
                    <a:pt x="54" y="99"/>
                    <a:pt x="55" y="93"/>
                    <a:pt x="57" y="87"/>
                  </a:cubicBezTo>
                  <a:cubicBezTo>
                    <a:pt x="65" y="89"/>
                    <a:pt x="73" y="92"/>
                    <a:pt x="80" y="92"/>
                  </a:cubicBezTo>
                  <a:cubicBezTo>
                    <a:pt x="87" y="92"/>
                    <a:pt x="91" y="81"/>
                    <a:pt x="84" y="77"/>
                  </a:cubicBezTo>
                  <a:close/>
                  <a:moveTo>
                    <a:pt x="20" y="110"/>
                  </a:moveTo>
                  <a:cubicBezTo>
                    <a:pt x="17" y="110"/>
                    <a:pt x="20" y="102"/>
                    <a:pt x="20" y="101"/>
                  </a:cubicBezTo>
                  <a:cubicBezTo>
                    <a:pt x="22" y="96"/>
                    <a:pt x="27" y="92"/>
                    <a:pt x="31" y="89"/>
                  </a:cubicBezTo>
                  <a:cubicBezTo>
                    <a:pt x="34" y="87"/>
                    <a:pt x="37" y="86"/>
                    <a:pt x="40" y="86"/>
                  </a:cubicBezTo>
                  <a:cubicBezTo>
                    <a:pt x="37" y="97"/>
                    <a:pt x="32" y="109"/>
                    <a:pt x="20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1" name="Freeform 9"/>
            <p:cNvSpPr/>
            <p:nvPr/>
          </p:nvSpPr>
          <p:spPr bwMode="auto">
            <a:xfrm>
              <a:off x="2354263" y="2600325"/>
              <a:ext cx="52387" cy="219075"/>
            </a:xfrm>
            <a:custGeom>
              <a:avLst/>
              <a:gdLst>
                <a:gd name="T0" fmla="*/ 15 w 19"/>
                <a:gd name="T1" fmla="*/ 39 h 78"/>
                <a:gd name="T2" fmla="*/ 8 w 19"/>
                <a:gd name="T3" fmla="*/ 3 h 78"/>
                <a:gd name="T4" fmla="*/ 2 w 19"/>
                <a:gd name="T5" fmla="*/ 3 h 78"/>
                <a:gd name="T6" fmla="*/ 1 w 19"/>
                <a:gd name="T7" fmla="*/ 34 h 78"/>
                <a:gd name="T8" fmla="*/ 3 w 19"/>
                <a:gd name="T9" fmla="*/ 71 h 78"/>
                <a:gd name="T10" fmla="*/ 16 w 19"/>
                <a:gd name="T11" fmla="*/ 71 h 78"/>
                <a:gd name="T12" fmla="*/ 15 w 19"/>
                <a:gd name="T13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8">
                  <a:moveTo>
                    <a:pt x="15" y="39"/>
                  </a:moveTo>
                  <a:cubicBezTo>
                    <a:pt x="14" y="27"/>
                    <a:pt x="12" y="14"/>
                    <a:pt x="8" y="3"/>
                  </a:cubicBezTo>
                  <a:cubicBezTo>
                    <a:pt x="7" y="0"/>
                    <a:pt x="2" y="0"/>
                    <a:pt x="2" y="3"/>
                  </a:cubicBezTo>
                  <a:cubicBezTo>
                    <a:pt x="1" y="13"/>
                    <a:pt x="1" y="24"/>
                    <a:pt x="1" y="34"/>
                  </a:cubicBezTo>
                  <a:cubicBezTo>
                    <a:pt x="2" y="46"/>
                    <a:pt x="0" y="60"/>
                    <a:pt x="3" y="71"/>
                  </a:cubicBezTo>
                  <a:cubicBezTo>
                    <a:pt x="5" y="77"/>
                    <a:pt x="14" y="78"/>
                    <a:pt x="16" y="71"/>
                  </a:cubicBezTo>
                  <a:cubicBezTo>
                    <a:pt x="19" y="61"/>
                    <a:pt x="16" y="50"/>
                    <a:pt x="1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2" name="Freeform 10"/>
            <p:cNvSpPr/>
            <p:nvPr/>
          </p:nvSpPr>
          <p:spPr bwMode="auto">
            <a:xfrm>
              <a:off x="2303463" y="2684463"/>
              <a:ext cx="134937" cy="58737"/>
            </a:xfrm>
            <a:custGeom>
              <a:avLst/>
              <a:gdLst>
                <a:gd name="T0" fmla="*/ 43 w 48"/>
                <a:gd name="T1" fmla="*/ 3 h 21"/>
                <a:gd name="T2" fmla="*/ 25 w 48"/>
                <a:gd name="T3" fmla="*/ 4 h 21"/>
                <a:gd name="T4" fmla="*/ 6 w 48"/>
                <a:gd name="T5" fmla="*/ 9 h 21"/>
                <a:gd name="T6" fmla="*/ 7 w 48"/>
                <a:gd name="T7" fmla="*/ 20 h 21"/>
                <a:gd name="T8" fmla="*/ 27 w 48"/>
                <a:gd name="T9" fmla="*/ 18 h 21"/>
                <a:gd name="T10" fmla="*/ 45 w 48"/>
                <a:gd name="T11" fmla="*/ 12 h 21"/>
                <a:gd name="T12" fmla="*/ 43 w 48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1">
                  <a:moveTo>
                    <a:pt x="43" y="3"/>
                  </a:moveTo>
                  <a:cubicBezTo>
                    <a:pt x="37" y="0"/>
                    <a:pt x="31" y="3"/>
                    <a:pt x="25" y="4"/>
                  </a:cubicBezTo>
                  <a:cubicBezTo>
                    <a:pt x="19" y="6"/>
                    <a:pt x="12" y="8"/>
                    <a:pt x="6" y="9"/>
                  </a:cubicBezTo>
                  <a:cubicBezTo>
                    <a:pt x="0" y="11"/>
                    <a:pt x="1" y="21"/>
                    <a:pt x="7" y="20"/>
                  </a:cubicBezTo>
                  <a:cubicBezTo>
                    <a:pt x="14" y="19"/>
                    <a:pt x="20" y="19"/>
                    <a:pt x="27" y="18"/>
                  </a:cubicBezTo>
                  <a:cubicBezTo>
                    <a:pt x="33" y="17"/>
                    <a:pt x="41" y="17"/>
                    <a:pt x="45" y="12"/>
                  </a:cubicBezTo>
                  <a:cubicBezTo>
                    <a:pt x="48" y="8"/>
                    <a:pt x="47" y="4"/>
                    <a:pt x="4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3" name="Freeform 11"/>
            <p:cNvSpPr>
              <a:spLocks noEditPoints="1"/>
            </p:cNvSpPr>
            <p:nvPr/>
          </p:nvSpPr>
          <p:spPr bwMode="auto">
            <a:xfrm>
              <a:off x="2513013" y="2654300"/>
              <a:ext cx="273050" cy="293687"/>
            </a:xfrm>
            <a:custGeom>
              <a:avLst/>
              <a:gdLst>
                <a:gd name="T0" fmla="*/ 90 w 97"/>
                <a:gd name="T1" fmla="*/ 58 h 105"/>
                <a:gd name="T2" fmla="*/ 66 w 97"/>
                <a:gd name="T3" fmla="*/ 51 h 105"/>
                <a:gd name="T4" fmla="*/ 57 w 97"/>
                <a:gd name="T5" fmla="*/ 26 h 105"/>
                <a:gd name="T6" fmla="*/ 2 w 97"/>
                <a:gd name="T7" fmla="*/ 34 h 105"/>
                <a:gd name="T8" fmla="*/ 11 w 97"/>
                <a:gd name="T9" fmla="*/ 41 h 105"/>
                <a:gd name="T10" fmla="*/ 43 w 97"/>
                <a:gd name="T11" fmla="*/ 35 h 105"/>
                <a:gd name="T12" fmla="*/ 49 w 97"/>
                <a:gd name="T13" fmla="*/ 50 h 105"/>
                <a:gd name="T14" fmla="*/ 15 w 97"/>
                <a:gd name="T15" fmla="*/ 70 h 105"/>
                <a:gd name="T16" fmla="*/ 48 w 97"/>
                <a:gd name="T17" fmla="*/ 95 h 105"/>
                <a:gd name="T18" fmla="*/ 65 w 97"/>
                <a:gd name="T19" fmla="*/ 68 h 105"/>
                <a:gd name="T20" fmla="*/ 87 w 97"/>
                <a:gd name="T21" fmla="*/ 71 h 105"/>
                <a:gd name="T22" fmla="*/ 90 w 97"/>
                <a:gd name="T23" fmla="*/ 58 h 105"/>
                <a:gd name="T24" fmla="*/ 46 w 97"/>
                <a:gd name="T25" fmla="*/ 73 h 105"/>
                <a:gd name="T26" fmla="*/ 31 w 97"/>
                <a:gd name="T27" fmla="*/ 82 h 105"/>
                <a:gd name="T28" fmla="*/ 30 w 97"/>
                <a:gd name="T29" fmla="*/ 78 h 105"/>
                <a:gd name="T30" fmla="*/ 46 w 97"/>
                <a:gd name="T31" fmla="*/ 66 h 105"/>
                <a:gd name="T32" fmla="*/ 48 w 97"/>
                <a:gd name="T33" fmla="*/ 66 h 105"/>
                <a:gd name="T34" fmla="*/ 46 w 97"/>
                <a:gd name="T35" fmla="*/ 7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05">
                  <a:moveTo>
                    <a:pt x="90" y="58"/>
                  </a:moveTo>
                  <a:cubicBezTo>
                    <a:pt x="83" y="55"/>
                    <a:pt x="75" y="53"/>
                    <a:pt x="66" y="51"/>
                  </a:cubicBezTo>
                  <a:cubicBezTo>
                    <a:pt x="65" y="42"/>
                    <a:pt x="62" y="33"/>
                    <a:pt x="57" y="26"/>
                  </a:cubicBezTo>
                  <a:cubicBezTo>
                    <a:pt x="41" y="0"/>
                    <a:pt x="13" y="10"/>
                    <a:pt x="2" y="34"/>
                  </a:cubicBezTo>
                  <a:cubicBezTo>
                    <a:pt x="0" y="39"/>
                    <a:pt x="7" y="46"/>
                    <a:pt x="11" y="41"/>
                  </a:cubicBezTo>
                  <a:cubicBezTo>
                    <a:pt x="20" y="30"/>
                    <a:pt x="32" y="18"/>
                    <a:pt x="43" y="35"/>
                  </a:cubicBezTo>
                  <a:cubicBezTo>
                    <a:pt x="46" y="39"/>
                    <a:pt x="48" y="44"/>
                    <a:pt x="49" y="50"/>
                  </a:cubicBezTo>
                  <a:cubicBezTo>
                    <a:pt x="34" y="50"/>
                    <a:pt x="21" y="55"/>
                    <a:pt x="15" y="70"/>
                  </a:cubicBezTo>
                  <a:cubicBezTo>
                    <a:pt x="6" y="93"/>
                    <a:pt x="29" y="105"/>
                    <a:pt x="48" y="95"/>
                  </a:cubicBezTo>
                  <a:cubicBezTo>
                    <a:pt x="58" y="89"/>
                    <a:pt x="63" y="79"/>
                    <a:pt x="65" y="68"/>
                  </a:cubicBezTo>
                  <a:cubicBezTo>
                    <a:pt x="72" y="70"/>
                    <a:pt x="79" y="72"/>
                    <a:pt x="87" y="71"/>
                  </a:cubicBezTo>
                  <a:cubicBezTo>
                    <a:pt x="93" y="71"/>
                    <a:pt x="97" y="61"/>
                    <a:pt x="90" y="58"/>
                  </a:cubicBezTo>
                  <a:close/>
                  <a:moveTo>
                    <a:pt x="46" y="73"/>
                  </a:moveTo>
                  <a:cubicBezTo>
                    <a:pt x="43" y="78"/>
                    <a:pt x="37" y="84"/>
                    <a:pt x="31" y="82"/>
                  </a:cubicBezTo>
                  <a:cubicBezTo>
                    <a:pt x="29" y="81"/>
                    <a:pt x="29" y="80"/>
                    <a:pt x="30" y="78"/>
                  </a:cubicBezTo>
                  <a:cubicBezTo>
                    <a:pt x="32" y="71"/>
                    <a:pt x="40" y="67"/>
                    <a:pt x="46" y="66"/>
                  </a:cubicBezTo>
                  <a:cubicBezTo>
                    <a:pt x="47" y="66"/>
                    <a:pt x="48" y="66"/>
                    <a:pt x="48" y="66"/>
                  </a:cubicBezTo>
                  <a:cubicBezTo>
                    <a:pt x="48" y="68"/>
                    <a:pt x="47" y="71"/>
                    <a:pt x="46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4" name="Freeform 12"/>
            <p:cNvSpPr/>
            <p:nvPr/>
          </p:nvSpPr>
          <p:spPr bwMode="auto">
            <a:xfrm>
              <a:off x="2146300" y="2965450"/>
              <a:ext cx="847725" cy="161925"/>
            </a:xfrm>
            <a:custGeom>
              <a:avLst/>
              <a:gdLst>
                <a:gd name="T0" fmla="*/ 298 w 302"/>
                <a:gd name="T1" fmla="*/ 8 h 58"/>
                <a:gd name="T2" fmla="*/ 242 w 302"/>
                <a:gd name="T3" fmla="*/ 10 h 58"/>
                <a:gd name="T4" fmla="*/ 165 w 302"/>
                <a:gd name="T5" fmla="*/ 23 h 58"/>
                <a:gd name="T6" fmla="*/ 8 w 302"/>
                <a:gd name="T7" fmla="*/ 42 h 58"/>
                <a:gd name="T8" fmla="*/ 8 w 302"/>
                <a:gd name="T9" fmla="*/ 55 h 58"/>
                <a:gd name="T10" fmla="*/ 151 w 302"/>
                <a:gd name="T11" fmla="*/ 43 h 58"/>
                <a:gd name="T12" fmla="*/ 227 w 302"/>
                <a:gd name="T13" fmla="*/ 30 h 58"/>
                <a:gd name="T14" fmla="*/ 270 w 302"/>
                <a:gd name="T15" fmla="*/ 24 h 58"/>
                <a:gd name="T16" fmla="*/ 298 w 302"/>
                <a:gd name="T17" fmla="*/ 17 h 58"/>
                <a:gd name="T18" fmla="*/ 298 w 302"/>
                <a:gd name="T19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58">
                  <a:moveTo>
                    <a:pt x="298" y="8"/>
                  </a:moveTo>
                  <a:cubicBezTo>
                    <a:pt x="282" y="0"/>
                    <a:pt x="259" y="7"/>
                    <a:pt x="242" y="10"/>
                  </a:cubicBezTo>
                  <a:cubicBezTo>
                    <a:pt x="216" y="13"/>
                    <a:pt x="191" y="18"/>
                    <a:pt x="165" y="23"/>
                  </a:cubicBezTo>
                  <a:cubicBezTo>
                    <a:pt x="113" y="32"/>
                    <a:pt x="61" y="41"/>
                    <a:pt x="8" y="42"/>
                  </a:cubicBezTo>
                  <a:cubicBezTo>
                    <a:pt x="0" y="43"/>
                    <a:pt x="0" y="55"/>
                    <a:pt x="8" y="55"/>
                  </a:cubicBezTo>
                  <a:cubicBezTo>
                    <a:pt x="56" y="58"/>
                    <a:pt x="104" y="51"/>
                    <a:pt x="151" y="43"/>
                  </a:cubicBezTo>
                  <a:cubicBezTo>
                    <a:pt x="176" y="39"/>
                    <a:pt x="202" y="34"/>
                    <a:pt x="227" y="30"/>
                  </a:cubicBezTo>
                  <a:cubicBezTo>
                    <a:pt x="241" y="27"/>
                    <a:pt x="255" y="25"/>
                    <a:pt x="270" y="24"/>
                  </a:cubicBezTo>
                  <a:cubicBezTo>
                    <a:pt x="280" y="23"/>
                    <a:pt x="289" y="23"/>
                    <a:pt x="298" y="17"/>
                  </a:cubicBezTo>
                  <a:cubicBezTo>
                    <a:pt x="301" y="15"/>
                    <a:pt x="302" y="10"/>
                    <a:pt x="29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5" name="Freeform 13"/>
            <p:cNvSpPr/>
            <p:nvPr/>
          </p:nvSpPr>
          <p:spPr bwMode="auto">
            <a:xfrm>
              <a:off x="2586038" y="3144838"/>
              <a:ext cx="219075" cy="160337"/>
            </a:xfrm>
            <a:custGeom>
              <a:avLst/>
              <a:gdLst>
                <a:gd name="T0" fmla="*/ 66 w 78"/>
                <a:gd name="T1" fmla="*/ 34 h 57"/>
                <a:gd name="T2" fmla="*/ 20 w 78"/>
                <a:gd name="T3" fmla="*/ 36 h 57"/>
                <a:gd name="T4" fmla="*/ 19 w 78"/>
                <a:gd name="T5" fmla="*/ 1 h 57"/>
                <a:gd name="T6" fmla="*/ 17 w 78"/>
                <a:gd name="T7" fmla="*/ 1 h 57"/>
                <a:gd name="T8" fmla="*/ 2 w 78"/>
                <a:gd name="T9" fmla="*/ 44 h 57"/>
                <a:gd name="T10" fmla="*/ 11 w 78"/>
                <a:gd name="T11" fmla="*/ 55 h 57"/>
                <a:gd name="T12" fmla="*/ 60 w 78"/>
                <a:gd name="T13" fmla="*/ 53 h 57"/>
                <a:gd name="T14" fmla="*/ 66 w 78"/>
                <a:gd name="T15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57">
                  <a:moveTo>
                    <a:pt x="66" y="34"/>
                  </a:moveTo>
                  <a:cubicBezTo>
                    <a:pt x="51" y="31"/>
                    <a:pt x="35" y="34"/>
                    <a:pt x="20" y="36"/>
                  </a:cubicBezTo>
                  <a:cubicBezTo>
                    <a:pt x="20" y="25"/>
                    <a:pt x="20" y="13"/>
                    <a:pt x="19" y="1"/>
                  </a:cubicBezTo>
                  <a:cubicBezTo>
                    <a:pt x="19" y="0"/>
                    <a:pt x="17" y="0"/>
                    <a:pt x="17" y="1"/>
                  </a:cubicBezTo>
                  <a:cubicBezTo>
                    <a:pt x="11" y="15"/>
                    <a:pt x="8" y="30"/>
                    <a:pt x="2" y="44"/>
                  </a:cubicBezTo>
                  <a:cubicBezTo>
                    <a:pt x="0" y="50"/>
                    <a:pt x="6" y="55"/>
                    <a:pt x="11" y="55"/>
                  </a:cubicBezTo>
                  <a:cubicBezTo>
                    <a:pt x="27" y="57"/>
                    <a:pt x="44" y="50"/>
                    <a:pt x="60" y="53"/>
                  </a:cubicBezTo>
                  <a:cubicBezTo>
                    <a:pt x="73" y="55"/>
                    <a:pt x="78" y="36"/>
                    <a:pt x="6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6" name="Freeform 14"/>
            <p:cNvSpPr/>
            <p:nvPr/>
          </p:nvSpPr>
          <p:spPr bwMode="auto">
            <a:xfrm>
              <a:off x="2692400" y="3152775"/>
              <a:ext cx="79375" cy="274637"/>
            </a:xfrm>
            <a:custGeom>
              <a:avLst/>
              <a:gdLst>
                <a:gd name="T0" fmla="*/ 22 w 28"/>
                <a:gd name="T1" fmla="*/ 53 h 98"/>
                <a:gd name="T2" fmla="*/ 15 w 28"/>
                <a:gd name="T3" fmla="*/ 4 h 98"/>
                <a:gd name="T4" fmla="*/ 7 w 28"/>
                <a:gd name="T5" fmla="*/ 3 h 98"/>
                <a:gd name="T6" fmla="*/ 3 w 28"/>
                <a:gd name="T7" fmla="*/ 43 h 98"/>
                <a:gd name="T8" fmla="*/ 4 w 28"/>
                <a:gd name="T9" fmla="*/ 73 h 98"/>
                <a:gd name="T10" fmla="*/ 6 w 28"/>
                <a:gd name="T11" fmla="*/ 94 h 98"/>
                <a:gd name="T12" fmla="*/ 15 w 28"/>
                <a:gd name="T13" fmla="*/ 96 h 98"/>
                <a:gd name="T14" fmla="*/ 22 w 28"/>
                <a:gd name="T15" fmla="*/ 5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98">
                  <a:moveTo>
                    <a:pt x="22" y="53"/>
                  </a:moveTo>
                  <a:cubicBezTo>
                    <a:pt x="20" y="37"/>
                    <a:pt x="18" y="20"/>
                    <a:pt x="15" y="4"/>
                  </a:cubicBezTo>
                  <a:cubicBezTo>
                    <a:pt x="14" y="1"/>
                    <a:pt x="9" y="0"/>
                    <a:pt x="7" y="3"/>
                  </a:cubicBezTo>
                  <a:cubicBezTo>
                    <a:pt x="0" y="15"/>
                    <a:pt x="2" y="30"/>
                    <a:pt x="3" y="43"/>
                  </a:cubicBezTo>
                  <a:cubicBezTo>
                    <a:pt x="3" y="53"/>
                    <a:pt x="4" y="63"/>
                    <a:pt x="4" y="73"/>
                  </a:cubicBezTo>
                  <a:cubicBezTo>
                    <a:pt x="4" y="81"/>
                    <a:pt x="2" y="87"/>
                    <a:pt x="6" y="94"/>
                  </a:cubicBezTo>
                  <a:cubicBezTo>
                    <a:pt x="8" y="97"/>
                    <a:pt x="12" y="98"/>
                    <a:pt x="15" y="96"/>
                  </a:cubicBezTo>
                  <a:cubicBezTo>
                    <a:pt x="28" y="87"/>
                    <a:pt x="23" y="67"/>
                    <a:pt x="22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7" name="Freeform 15"/>
            <p:cNvSpPr>
              <a:spLocks noEditPoints="1"/>
            </p:cNvSpPr>
            <p:nvPr/>
          </p:nvSpPr>
          <p:spPr bwMode="auto">
            <a:xfrm>
              <a:off x="957263" y="2432050"/>
              <a:ext cx="231775" cy="342900"/>
            </a:xfrm>
            <a:custGeom>
              <a:avLst/>
              <a:gdLst>
                <a:gd name="T0" fmla="*/ 81 w 83"/>
                <a:gd name="T1" fmla="*/ 94 h 122"/>
                <a:gd name="T2" fmla="*/ 62 w 83"/>
                <a:gd name="T3" fmla="*/ 74 h 122"/>
                <a:gd name="T4" fmla="*/ 54 w 83"/>
                <a:gd name="T5" fmla="*/ 16 h 122"/>
                <a:gd name="T6" fmla="*/ 21 w 83"/>
                <a:gd name="T7" fmla="*/ 4 h 122"/>
                <a:gd name="T8" fmla="*/ 7 w 83"/>
                <a:gd name="T9" fmla="*/ 36 h 122"/>
                <a:gd name="T10" fmla="*/ 14 w 83"/>
                <a:gd name="T11" fmla="*/ 35 h 122"/>
                <a:gd name="T12" fmla="*/ 28 w 83"/>
                <a:gd name="T13" fmla="*/ 13 h 122"/>
                <a:gd name="T14" fmla="*/ 48 w 83"/>
                <a:gd name="T15" fmla="*/ 30 h 122"/>
                <a:gd name="T16" fmla="*/ 49 w 83"/>
                <a:gd name="T17" fmla="*/ 70 h 122"/>
                <a:gd name="T18" fmla="*/ 3 w 83"/>
                <a:gd name="T19" fmla="*/ 95 h 122"/>
                <a:gd name="T20" fmla="*/ 21 w 83"/>
                <a:gd name="T21" fmla="*/ 120 h 122"/>
                <a:gd name="T22" fmla="*/ 53 w 83"/>
                <a:gd name="T23" fmla="*/ 100 h 122"/>
                <a:gd name="T24" fmla="*/ 58 w 83"/>
                <a:gd name="T25" fmla="*/ 89 h 122"/>
                <a:gd name="T26" fmla="*/ 74 w 83"/>
                <a:gd name="T27" fmla="*/ 101 h 122"/>
                <a:gd name="T28" fmla="*/ 81 w 83"/>
                <a:gd name="T29" fmla="*/ 94 h 122"/>
                <a:gd name="T30" fmla="*/ 40 w 83"/>
                <a:gd name="T31" fmla="*/ 97 h 122"/>
                <a:gd name="T32" fmla="*/ 16 w 83"/>
                <a:gd name="T33" fmla="*/ 100 h 122"/>
                <a:gd name="T34" fmla="*/ 46 w 83"/>
                <a:gd name="T35" fmla="*/ 84 h 122"/>
                <a:gd name="T36" fmla="*/ 40 w 83"/>
                <a:gd name="T37" fmla="*/ 9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22">
                  <a:moveTo>
                    <a:pt x="81" y="94"/>
                  </a:moveTo>
                  <a:cubicBezTo>
                    <a:pt x="78" y="85"/>
                    <a:pt x="71" y="79"/>
                    <a:pt x="62" y="74"/>
                  </a:cubicBezTo>
                  <a:cubicBezTo>
                    <a:pt x="66" y="54"/>
                    <a:pt x="64" y="31"/>
                    <a:pt x="54" y="16"/>
                  </a:cubicBezTo>
                  <a:cubicBezTo>
                    <a:pt x="46" y="6"/>
                    <a:pt x="34" y="0"/>
                    <a:pt x="21" y="4"/>
                  </a:cubicBezTo>
                  <a:cubicBezTo>
                    <a:pt x="7" y="8"/>
                    <a:pt x="5" y="24"/>
                    <a:pt x="7" y="36"/>
                  </a:cubicBezTo>
                  <a:cubicBezTo>
                    <a:pt x="8" y="40"/>
                    <a:pt x="14" y="39"/>
                    <a:pt x="14" y="35"/>
                  </a:cubicBezTo>
                  <a:cubicBezTo>
                    <a:pt x="14" y="25"/>
                    <a:pt x="16" y="14"/>
                    <a:pt x="28" y="13"/>
                  </a:cubicBezTo>
                  <a:cubicBezTo>
                    <a:pt x="38" y="12"/>
                    <a:pt x="45" y="22"/>
                    <a:pt x="48" y="30"/>
                  </a:cubicBezTo>
                  <a:cubicBezTo>
                    <a:pt x="52" y="42"/>
                    <a:pt x="52" y="57"/>
                    <a:pt x="49" y="70"/>
                  </a:cubicBezTo>
                  <a:cubicBezTo>
                    <a:pt x="30" y="66"/>
                    <a:pt x="8" y="73"/>
                    <a:pt x="3" y="95"/>
                  </a:cubicBezTo>
                  <a:cubicBezTo>
                    <a:pt x="0" y="107"/>
                    <a:pt x="9" y="118"/>
                    <a:pt x="21" y="120"/>
                  </a:cubicBezTo>
                  <a:cubicBezTo>
                    <a:pt x="35" y="122"/>
                    <a:pt x="46" y="112"/>
                    <a:pt x="53" y="100"/>
                  </a:cubicBezTo>
                  <a:cubicBezTo>
                    <a:pt x="55" y="97"/>
                    <a:pt x="57" y="93"/>
                    <a:pt x="58" y="89"/>
                  </a:cubicBezTo>
                  <a:cubicBezTo>
                    <a:pt x="64" y="93"/>
                    <a:pt x="69" y="98"/>
                    <a:pt x="74" y="101"/>
                  </a:cubicBezTo>
                  <a:cubicBezTo>
                    <a:pt x="79" y="105"/>
                    <a:pt x="83" y="98"/>
                    <a:pt x="81" y="94"/>
                  </a:cubicBezTo>
                  <a:close/>
                  <a:moveTo>
                    <a:pt x="40" y="97"/>
                  </a:moveTo>
                  <a:cubicBezTo>
                    <a:pt x="36" y="103"/>
                    <a:pt x="18" y="116"/>
                    <a:pt x="16" y="100"/>
                  </a:cubicBezTo>
                  <a:cubicBezTo>
                    <a:pt x="14" y="84"/>
                    <a:pt x="34" y="82"/>
                    <a:pt x="46" y="84"/>
                  </a:cubicBezTo>
                  <a:cubicBezTo>
                    <a:pt x="44" y="88"/>
                    <a:pt x="42" y="93"/>
                    <a:pt x="4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8" name="Freeform 16"/>
            <p:cNvSpPr/>
            <p:nvPr/>
          </p:nvSpPr>
          <p:spPr bwMode="auto">
            <a:xfrm>
              <a:off x="1155700" y="2487613"/>
              <a:ext cx="244475" cy="157162"/>
            </a:xfrm>
            <a:custGeom>
              <a:avLst/>
              <a:gdLst>
                <a:gd name="T0" fmla="*/ 80 w 87"/>
                <a:gd name="T1" fmla="*/ 38 h 56"/>
                <a:gd name="T2" fmla="*/ 46 w 87"/>
                <a:gd name="T3" fmla="*/ 18 h 56"/>
                <a:gd name="T4" fmla="*/ 9 w 87"/>
                <a:gd name="T5" fmla="*/ 2 h 56"/>
                <a:gd name="T6" fmla="*/ 5 w 87"/>
                <a:gd name="T7" fmla="*/ 10 h 56"/>
                <a:gd name="T8" fmla="*/ 39 w 87"/>
                <a:gd name="T9" fmla="*/ 31 h 56"/>
                <a:gd name="T10" fmla="*/ 74 w 87"/>
                <a:gd name="T11" fmla="*/ 53 h 56"/>
                <a:gd name="T12" fmla="*/ 80 w 87"/>
                <a:gd name="T13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56">
                  <a:moveTo>
                    <a:pt x="80" y="38"/>
                  </a:moveTo>
                  <a:cubicBezTo>
                    <a:pt x="70" y="31"/>
                    <a:pt x="58" y="25"/>
                    <a:pt x="46" y="18"/>
                  </a:cubicBezTo>
                  <a:cubicBezTo>
                    <a:pt x="35" y="11"/>
                    <a:pt x="23" y="5"/>
                    <a:pt x="9" y="2"/>
                  </a:cubicBezTo>
                  <a:cubicBezTo>
                    <a:pt x="4" y="0"/>
                    <a:pt x="0" y="8"/>
                    <a:pt x="5" y="10"/>
                  </a:cubicBezTo>
                  <a:cubicBezTo>
                    <a:pt x="17" y="16"/>
                    <a:pt x="28" y="23"/>
                    <a:pt x="39" y="31"/>
                  </a:cubicBezTo>
                  <a:cubicBezTo>
                    <a:pt x="50" y="39"/>
                    <a:pt x="61" y="48"/>
                    <a:pt x="74" y="53"/>
                  </a:cubicBezTo>
                  <a:cubicBezTo>
                    <a:pt x="83" y="56"/>
                    <a:pt x="87" y="43"/>
                    <a:pt x="8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9" name="Freeform 17"/>
            <p:cNvSpPr/>
            <p:nvPr/>
          </p:nvSpPr>
          <p:spPr bwMode="auto">
            <a:xfrm>
              <a:off x="1214438" y="2476500"/>
              <a:ext cx="109537" cy="188912"/>
            </a:xfrm>
            <a:custGeom>
              <a:avLst/>
              <a:gdLst>
                <a:gd name="T0" fmla="*/ 31 w 39"/>
                <a:gd name="T1" fmla="*/ 4 h 67"/>
                <a:gd name="T2" fmla="*/ 15 w 39"/>
                <a:gd name="T3" fmla="*/ 34 h 67"/>
                <a:gd name="T4" fmla="*/ 4 w 39"/>
                <a:gd name="T5" fmla="*/ 62 h 67"/>
                <a:gd name="T6" fmla="*/ 11 w 39"/>
                <a:gd name="T7" fmla="*/ 66 h 67"/>
                <a:gd name="T8" fmla="*/ 27 w 39"/>
                <a:gd name="T9" fmla="*/ 43 h 67"/>
                <a:gd name="T10" fmla="*/ 38 w 39"/>
                <a:gd name="T11" fmla="*/ 7 h 67"/>
                <a:gd name="T12" fmla="*/ 31 w 39"/>
                <a:gd name="T1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7">
                  <a:moveTo>
                    <a:pt x="31" y="4"/>
                  </a:moveTo>
                  <a:cubicBezTo>
                    <a:pt x="25" y="13"/>
                    <a:pt x="21" y="24"/>
                    <a:pt x="15" y="34"/>
                  </a:cubicBezTo>
                  <a:cubicBezTo>
                    <a:pt x="11" y="42"/>
                    <a:pt x="0" y="52"/>
                    <a:pt x="4" y="62"/>
                  </a:cubicBezTo>
                  <a:cubicBezTo>
                    <a:pt x="5" y="65"/>
                    <a:pt x="8" y="67"/>
                    <a:pt x="11" y="66"/>
                  </a:cubicBezTo>
                  <a:cubicBezTo>
                    <a:pt x="21" y="64"/>
                    <a:pt x="23" y="51"/>
                    <a:pt x="27" y="43"/>
                  </a:cubicBezTo>
                  <a:cubicBezTo>
                    <a:pt x="32" y="31"/>
                    <a:pt x="36" y="19"/>
                    <a:pt x="38" y="7"/>
                  </a:cubicBezTo>
                  <a:cubicBezTo>
                    <a:pt x="39" y="3"/>
                    <a:pt x="34" y="0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0" name="Freeform 18"/>
            <p:cNvSpPr>
              <a:spLocks noEditPoints="1"/>
            </p:cNvSpPr>
            <p:nvPr/>
          </p:nvSpPr>
          <p:spPr bwMode="auto">
            <a:xfrm>
              <a:off x="1425575" y="2322513"/>
              <a:ext cx="303212" cy="369887"/>
            </a:xfrm>
            <a:custGeom>
              <a:avLst/>
              <a:gdLst>
                <a:gd name="T0" fmla="*/ 98 w 108"/>
                <a:gd name="T1" fmla="*/ 81 h 132"/>
                <a:gd name="T2" fmla="*/ 84 w 108"/>
                <a:gd name="T3" fmla="*/ 73 h 132"/>
                <a:gd name="T4" fmla="*/ 4 w 108"/>
                <a:gd name="T5" fmla="*/ 39 h 132"/>
                <a:gd name="T6" fmla="*/ 11 w 108"/>
                <a:gd name="T7" fmla="*/ 46 h 132"/>
                <a:gd name="T8" fmla="*/ 65 w 108"/>
                <a:gd name="T9" fmla="*/ 63 h 132"/>
                <a:gd name="T10" fmla="*/ 22 w 108"/>
                <a:gd name="T11" fmla="*/ 76 h 132"/>
                <a:gd name="T12" fmla="*/ 74 w 108"/>
                <a:gd name="T13" fmla="*/ 106 h 132"/>
                <a:gd name="T14" fmla="*/ 82 w 108"/>
                <a:gd name="T15" fmla="*/ 91 h 132"/>
                <a:gd name="T16" fmla="*/ 89 w 108"/>
                <a:gd name="T17" fmla="*/ 95 h 132"/>
                <a:gd name="T18" fmla="*/ 98 w 108"/>
                <a:gd name="T19" fmla="*/ 81 h 132"/>
                <a:gd name="T20" fmla="*/ 61 w 108"/>
                <a:gd name="T21" fmla="*/ 96 h 132"/>
                <a:gd name="T22" fmla="*/ 42 w 108"/>
                <a:gd name="T23" fmla="*/ 76 h 132"/>
                <a:gd name="T24" fmla="*/ 67 w 108"/>
                <a:gd name="T25" fmla="*/ 82 h 132"/>
                <a:gd name="T26" fmla="*/ 61 w 108"/>
                <a:gd name="T27" fmla="*/ 9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132">
                  <a:moveTo>
                    <a:pt x="98" y="81"/>
                  </a:moveTo>
                  <a:cubicBezTo>
                    <a:pt x="94" y="79"/>
                    <a:pt x="89" y="76"/>
                    <a:pt x="84" y="73"/>
                  </a:cubicBezTo>
                  <a:cubicBezTo>
                    <a:pt x="80" y="36"/>
                    <a:pt x="34" y="0"/>
                    <a:pt x="4" y="39"/>
                  </a:cubicBezTo>
                  <a:cubicBezTo>
                    <a:pt x="0" y="44"/>
                    <a:pt x="6" y="51"/>
                    <a:pt x="11" y="46"/>
                  </a:cubicBezTo>
                  <a:cubicBezTo>
                    <a:pt x="33" y="26"/>
                    <a:pt x="57" y="40"/>
                    <a:pt x="65" y="63"/>
                  </a:cubicBezTo>
                  <a:cubicBezTo>
                    <a:pt x="47" y="56"/>
                    <a:pt x="29" y="55"/>
                    <a:pt x="22" y="76"/>
                  </a:cubicBezTo>
                  <a:cubicBezTo>
                    <a:pt x="11" y="110"/>
                    <a:pt x="51" y="132"/>
                    <a:pt x="74" y="106"/>
                  </a:cubicBezTo>
                  <a:cubicBezTo>
                    <a:pt x="78" y="101"/>
                    <a:pt x="81" y="96"/>
                    <a:pt x="82" y="91"/>
                  </a:cubicBezTo>
                  <a:cubicBezTo>
                    <a:pt x="85" y="93"/>
                    <a:pt x="87" y="95"/>
                    <a:pt x="89" y="95"/>
                  </a:cubicBezTo>
                  <a:cubicBezTo>
                    <a:pt x="99" y="100"/>
                    <a:pt x="108" y="86"/>
                    <a:pt x="98" y="81"/>
                  </a:cubicBezTo>
                  <a:close/>
                  <a:moveTo>
                    <a:pt x="61" y="96"/>
                  </a:moveTo>
                  <a:cubicBezTo>
                    <a:pt x="47" y="112"/>
                    <a:pt x="25" y="88"/>
                    <a:pt x="42" y="76"/>
                  </a:cubicBezTo>
                  <a:cubicBezTo>
                    <a:pt x="48" y="72"/>
                    <a:pt x="58" y="76"/>
                    <a:pt x="67" y="82"/>
                  </a:cubicBezTo>
                  <a:cubicBezTo>
                    <a:pt x="67" y="87"/>
                    <a:pt x="65" y="92"/>
                    <a:pt x="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1" name="Freeform 19"/>
            <p:cNvSpPr/>
            <p:nvPr/>
          </p:nvSpPr>
          <p:spPr bwMode="auto">
            <a:xfrm>
              <a:off x="1677988" y="2376488"/>
              <a:ext cx="160337" cy="98425"/>
            </a:xfrm>
            <a:custGeom>
              <a:avLst/>
              <a:gdLst>
                <a:gd name="T0" fmla="*/ 53 w 57"/>
                <a:gd name="T1" fmla="*/ 6 h 35"/>
                <a:gd name="T2" fmla="*/ 29 w 57"/>
                <a:gd name="T3" fmla="*/ 10 h 35"/>
                <a:gd name="T4" fmla="*/ 4 w 57"/>
                <a:gd name="T5" fmla="*/ 24 h 35"/>
                <a:gd name="T6" fmla="*/ 10 w 57"/>
                <a:gd name="T7" fmla="*/ 33 h 35"/>
                <a:gd name="T8" fmla="*/ 36 w 57"/>
                <a:gd name="T9" fmla="*/ 26 h 35"/>
                <a:gd name="T10" fmla="*/ 56 w 57"/>
                <a:gd name="T11" fmla="*/ 14 h 35"/>
                <a:gd name="T12" fmla="*/ 53 w 57"/>
                <a:gd name="T13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35">
                  <a:moveTo>
                    <a:pt x="53" y="6"/>
                  </a:moveTo>
                  <a:cubicBezTo>
                    <a:pt x="46" y="0"/>
                    <a:pt x="36" y="7"/>
                    <a:pt x="29" y="10"/>
                  </a:cubicBezTo>
                  <a:cubicBezTo>
                    <a:pt x="20" y="13"/>
                    <a:pt x="11" y="17"/>
                    <a:pt x="4" y="24"/>
                  </a:cubicBezTo>
                  <a:cubicBezTo>
                    <a:pt x="0" y="28"/>
                    <a:pt x="4" y="35"/>
                    <a:pt x="10" y="33"/>
                  </a:cubicBezTo>
                  <a:cubicBezTo>
                    <a:pt x="18" y="31"/>
                    <a:pt x="27" y="28"/>
                    <a:pt x="36" y="26"/>
                  </a:cubicBezTo>
                  <a:cubicBezTo>
                    <a:pt x="44" y="24"/>
                    <a:pt x="54" y="23"/>
                    <a:pt x="56" y="14"/>
                  </a:cubicBezTo>
                  <a:cubicBezTo>
                    <a:pt x="57" y="11"/>
                    <a:pt x="56" y="8"/>
                    <a:pt x="5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2" name="Freeform 20"/>
            <p:cNvSpPr/>
            <p:nvPr/>
          </p:nvSpPr>
          <p:spPr bwMode="auto">
            <a:xfrm>
              <a:off x="1744663" y="2474913"/>
              <a:ext cx="141287" cy="77787"/>
            </a:xfrm>
            <a:custGeom>
              <a:avLst/>
              <a:gdLst>
                <a:gd name="T0" fmla="*/ 43 w 50"/>
                <a:gd name="T1" fmla="*/ 1 h 28"/>
                <a:gd name="T2" fmla="*/ 23 w 50"/>
                <a:gd name="T3" fmla="*/ 8 h 28"/>
                <a:gd name="T4" fmla="*/ 4 w 50"/>
                <a:gd name="T5" fmla="*/ 16 h 28"/>
                <a:gd name="T6" fmla="*/ 6 w 50"/>
                <a:gd name="T7" fmla="*/ 25 h 28"/>
                <a:gd name="T8" fmla="*/ 28 w 50"/>
                <a:gd name="T9" fmla="*/ 25 h 28"/>
                <a:gd name="T10" fmla="*/ 49 w 50"/>
                <a:gd name="T11" fmla="*/ 11 h 28"/>
                <a:gd name="T12" fmla="*/ 43 w 50"/>
                <a:gd name="T1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8">
                  <a:moveTo>
                    <a:pt x="43" y="1"/>
                  </a:moveTo>
                  <a:cubicBezTo>
                    <a:pt x="35" y="0"/>
                    <a:pt x="30" y="5"/>
                    <a:pt x="23" y="8"/>
                  </a:cubicBezTo>
                  <a:cubicBezTo>
                    <a:pt x="17" y="11"/>
                    <a:pt x="11" y="13"/>
                    <a:pt x="4" y="16"/>
                  </a:cubicBezTo>
                  <a:cubicBezTo>
                    <a:pt x="0" y="18"/>
                    <a:pt x="2" y="24"/>
                    <a:pt x="6" y="25"/>
                  </a:cubicBezTo>
                  <a:cubicBezTo>
                    <a:pt x="13" y="28"/>
                    <a:pt x="21" y="27"/>
                    <a:pt x="28" y="25"/>
                  </a:cubicBezTo>
                  <a:cubicBezTo>
                    <a:pt x="36" y="23"/>
                    <a:pt x="46" y="20"/>
                    <a:pt x="49" y="11"/>
                  </a:cubicBezTo>
                  <a:cubicBezTo>
                    <a:pt x="50" y="7"/>
                    <a:pt x="47" y="2"/>
                    <a:pt x="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3" name="Freeform 21"/>
            <p:cNvSpPr/>
            <p:nvPr/>
          </p:nvSpPr>
          <p:spPr bwMode="auto">
            <a:xfrm>
              <a:off x="3009900" y="3789363"/>
              <a:ext cx="163512" cy="309562"/>
            </a:xfrm>
            <a:custGeom>
              <a:avLst/>
              <a:gdLst>
                <a:gd name="T0" fmla="*/ 39 w 58"/>
                <a:gd name="T1" fmla="*/ 36 h 110"/>
                <a:gd name="T2" fmla="*/ 36 w 58"/>
                <a:gd name="T3" fmla="*/ 8 h 110"/>
                <a:gd name="T4" fmla="*/ 5 w 58"/>
                <a:gd name="T5" fmla="*/ 11 h 110"/>
                <a:gd name="T6" fmla="*/ 10 w 58"/>
                <a:gd name="T7" fmla="*/ 17 h 110"/>
                <a:gd name="T8" fmla="*/ 24 w 58"/>
                <a:gd name="T9" fmla="*/ 16 h 110"/>
                <a:gd name="T10" fmla="*/ 19 w 58"/>
                <a:gd name="T11" fmla="*/ 37 h 110"/>
                <a:gd name="T12" fmla="*/ 27 w 58"/>
                <a:gd name="T13" fmla="*/ 50 h 110"/>
                <a:gd name="T14" fmla="*/ 37 w 58"/>
                <a:gd name="T15" fmla="*/ 70 h 110"/>
                <a:gd name="T16" fmla="*/ 12 w 58"/>
                <a:gd name="T17" fmla="*/ 76 h 110"/>
                <a:gd name="T18" fmla="*/ 3 w 58"/>
                <a:gd name="T19" fmla="*/ 84 h 110"/>
                <a:gd name="T20" fmla="*/ 52 w 58"/>
                <a:gd name="T21" fmla="*/ 74 h 110"/>
                <a:gd name="T22" fmla="*/ 39 w 58"/>
                <a:gd name="T23" fmla="*/ 3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10">
                  <a:moveTo>
                    <a:pt x="39" y="36"/>
                  </a:moveTo>
                  <a:cubicBezTo>
                    <a:pt x="44" y="27"/>
                    <a:pt x="45" y="17"/>
                    <a:pt x="36" y="8"/>
                  </a:cubicBezTo>
                  <a:cubicBezTo>
                    <a:pt x="27" y="0"/>
                    <a:pt x="12" y="0"/>
                    <a:pt x="5" y="11"/>
                  </a:cubicBezTo>
                  <a:cubicBezTo>
                    <a:pt x="4" y="14"/>
                    <a:pt x="6" y="18"/>
                    <a:pt x="10" y="17"/>
                  </a:cubicBezTo>
                  <a:cubicBezTo>
                    <a:pt x="15" y="15"/>
                    <a:pt x="19" y="14"/>
                    <a:pt x="24" y="16"/>
                  </a:cubicBezTo>
                  <a:cubicBezTo>
                    <a:pt x="35" y="21"/>
                    <a:pt x="24" y="33"/>
                    <a:pt x="19" y="37"/>
                  </a:cubicBezTo>
                  <a:cubicBezTo>
                    <a:pt x="13" y="43"/>
                    <a:pt x="20" y="51"/>
                    <a:pt x="27" y="50"/>
                  </a:cubicBezTo>
                  <a:cubicBezTo>
                    <a:pt x="40" y="48"/>
                    <a:pt x="40" y="61"/>
                    <a:pt x="37" y="70"/>
                  </a:cubicBezTo>
                  <a:cubicBezTo>
                    <a:pt x="32" y="84"/>
                    <a:pt x="22" y="81"/>
                    <a:pt x="12" y="76"/>
                  </a:cubicBezTo>
                  <a:cubicBezTo>
                    <a:pt x="6" y="74"/>
                    <a:pt x="0" y="79"/>
                    <a:pt x="3" y="84"/>
                  </a:cubicBezTo>
                  <a:cubicBezTo>
                    <a:pt x="17" y="110"/>
                    <a:pt x="45" y="95"/>
                    <a:pt x="52" y="74"/>
                  </a:cubicBezTo>
                  <a:cubicBezTo>
                    <a:pt x="58" y="58"/>
                    <a:pt x="52" y="42"/>
                    <a:pt x="3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4" name="Freeform 22"/>
            <p:cNvSpPr/>
            <p:nvPr/>
          </p:nvSpPr>
          <p:spPr bwMode="auto">
            <a:xfrm>
              <a:off x="3203575" y="3876675"/>
              <a:ext cx="115887" cy="58737"/>
            </a:xfrm>
            <a:custGeom>
              <a:avLst/>
              <a:gdLst>
                <a:gd name="T0" fmla="*/ 24 w 41"/>
                <a:gd name="T1" fmla="*/ 2 h 21"/>
                <a:gd name="T2" fmla="*/ 14 w 41"/>
                <a:gd name="T3" fmla="*/ 3 h 21"/>
                <a:gd name="T4" fmla="*/ 6 w 41"/>
                <a:gd name="T5" fmla="*/ 3 h 21"/>
                <a:gd name="T6" fmla="*/ 3 w 41"/>
                <a:gd name="T7" fmla="*/ 10 h 21"/>
                <a:gd name="T8" fmla="*/ 17 w 41"/>
                <a:gd name="T9" fmla="*/ 19 h 21"/>
                <a:gd name="T10" fmla="*/ 39 w 41"/>
                <a:gd name="T11" fmla="*/ 12 h 21"/>
                <a:gd name="T12" fmla="*/ 24 w 41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1">
                  <a:moveTo>
                    <a:pt x="24" y="2"/>
                  </a:moveTo>
                  <a:cubicBezTo>
                    <a:pt x="21" y="2"/>
                    <a:pt x="17" y="3"/>
                    <a:pt x="14" y="3"/>
                  </a:cubicBezTo>
                  <a:cubicBezTo>
                    <a:pt x="12" y="3"/>
                    <a:pt x="9" y="2"/>
                    <a:pt x="6" y="3"/>
                  </a:cubicBezTo>
                  <a:cubicBezTo>
                    <a:pt x="3" y="3"/>
                    <a:pt x="0" y="7"/>
                    <a:pt x="3" y="10"/>
                  </a:cubicBezTo>
                  <a:cubicBezTo>
                    <a:pt x="4" y="15"/>
                    <a:pt x="12" y="18"/>
                    <a:pt x="17" y="19"/>
                  </a:cubicBezTo>
                  <a:cubicBezTo>
                    <a:pt x="24" y="20"/>
                    <a:pt x="36" y="21"/>
                    <a:pt x="39" y="12"/>
                  </a:cubicBezTo>
                  <a:cubicBezTo>
                    <a:pt x="41" y="2"/>
                    <a:pt x="30" y="0"/>
                    <a:pt x="2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5" name="Freeform 23"/>
            <p:cNvSpPr>
              <a:spLocks noEditPoints="1"/>
            </p:cNvSpPr>
            <p:nvPr/>
          </p:nvSpPr>
          <p:spPr bwMode="auto">
            <a:xfrm>
              <a:off x="3371850" y="3703638"/>
              <a:ext cx="207962" cy="338137"/>
            </a:xfrm>
            <a:custGeom>
              <a:avLst/>
              <a:gdLst>
                <a:gd name="T0" fmla="*/ 69 w 74"/>
                <a:gd name="T1" fmla="*/ 32 h 121"/>
                <a:gd name="T2" fmla="*/ 69 w 74"/>
                <a:gd name="T3" fmla="*/ 20 h 121"/>
                <a:gd name="T4" fmla="*/ 3 w 74"/>
                <a:gd name="T5" fmla="*/ 51 h 121"/>
                <a:gd name="T6" fmla="*/ 52 w 74"/>
                <a:gd name="T7" fmla="*/ 52 h 121"/>
                <a:gd name="T8" fmla="*/ 51 w 74"/>
                <a:gd name="T9" fmla="*/ 74 h 121"/>
                <a:gd name="T10" fmla="*/ 50 w 74"/>
                <a:gd name="T11" fmla="*/ 111 h 121"/>
                <a:gd name="T12" fmla="*/ 67 w 74"/>
                <a:gd name="T13" fmla="*/ 113 h 121"/>
                <a:gd name="T14" fmla="*/ 71 w 74"/>
                <a:gd name="T15" fmla="*/ 74 h 121"/>
                <a:gd name="T16" fmla="*/ 69 w 74"/>
                <a:gd name="T17" fmla="*/ 32 h 121"/>
                <a:gd name="T18" fmla="*/ 39 w 74"/>
                <a:gd name="T19" fmla="*/ 39 h 121"/>
                <a:gd name="T20" fmla="*/ 28 w 74"/>
                <a:gd name="T21" fmla="*/ 47 h 121"/>
                <a:gd name="T22" fmla="*/ 21 w 74"/>
                <a:gd name="T23" fmla="*/ 48 h 121"/>
                <a:gd name="T24" fmla="*/ 49 w 74"/>
                <a:gd name="T25" fmla="*/ 30 h 121"/>
                <a:gd name="T26" fmla="*/ 39 w 74"/>
                <a:gd name="T27" fmla="*/ 3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21">
                  <a:moveTo>
                    <a:pt x="69" y="32"/>
                  </a:moveTo>
                  <a:cubicBezTo>
                    <a:pt x="73" y="30"/>
                    <a:pt x="74" y="23"/>
                    <a:pt x="69" y="20"/>
                  </a:cubicBezTo>
                  <a:cubicBezTo>
                    <a:pt x="43" y="0"/>
                    <a:pt x="0" y="17"/>
                    <a:pt x="3" y="51"/>
                  </a:cubicBezTo>
                  <a:cubicBezTo>
                    <a:pt x="5" y="81"/>
                    <a:pt x="33" y="67"/>
                    <a:pt x="52" y="52"/>
                  </a:cubicBezTo>
                  <a:cubicBezTo>
                    <a:pt x="52" y="60"/>
                    <a:pt x="52" y="67"/>
                    <a:pt x="51" y="74"/>
                  </a:cubicBezTo>
                  <a:cubicBezTo>
                    <a:pt x="51" y="85"/>
                    <a:pt x="46" y="101"/>
                    <a:pt x="50" y="111"/>
                  </a:cubicBezTo>
                  <a:cubicBezTo>
                    <a:pt x="53" y="117"/>
                    <a:pt x="63" y="121"/>
                    <a:pt x="67" y="113"/>
                  </a:cubicBezTo>
                  <a:cubicBezTo>
                    <a:pt x="73" y="102"/>
                    <a:pt x="70" y="86"/>
                    <a:pt x="71" y="74"/>
                  </a:cubicBezTo>
                  <a:cubicBezTo>
                    <a:pt x="71" y="60"/>
                    <a:pt x="71" y="46"/>
                    <a:pt x="69" y="32"/>
                  </a:cubicBezTo>
                  <a:close/>
                  <a:moveTo>
                    <a:pt x="39" y="39"/>
                  </a:moveTo>
                  <a:cubicBezTo>
                    <a:pt x="36" y="42"/>
                    <a:pt x="32" y="45"/>
                    <a:pt x="28" y="47"/>
                  </a:cubicBezTo>
                  <a:cubicBezTo>
                    <a:pt x="24" y="50"/>
                    <a:pt x="21" y="52"/>
                    <a:pt x="21" y="48"/>
                  </a:cubicBezTo>
                  <a:cubicBezTo>
                    <a:pt x="19" y="32"/>
                    <a:pt x="35" y="29"/>
                    <a:pt x="49" y="30"/>
                  </a:cubicBezTo>
                  <a:cubicBezTo>
                    <a:pt x="46" y="33"/>
                    <a:pt x="43" y="36"/>
                    <a:pt x="39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6" name="Freeform 24"/>
            <p:cNvSpPr/>
            <p:nvPr/>
          </p:nvSpPr>
          <p:spPr bwMode="auto">
            <a:xfrm>
              <a:off x="3632200" y="3810000"/>
              <a:ext cx="101600" cy="55562"/>
            </a:xfrm>
            <a:custGeom>
              <a:avLst/>
              <a:gdLst>
                <a:gd name="T0" fmla="*/ 29 w 36"/>
                <a:gd name="T1" fmla="*/ 3 h 20"/>
                <a:gd name="T2" fmla="*/ 11 w 36"/>
                <a:gd name="T3" fmla="*/ 2 h 20"/>
                <a:gd name="T4" fmla="*/ 6 w 36"/>
                <a:gd name="T5" fmla="*/ 14 h 20"/>
                <a:gd name="T6" fmla="*/ 29 w 36"/>
                <a:gd name="T7" fmla="*/ 18 h 20"/>
                <a:gd name="T8" fmla="*/ 29 w 36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0">
                  <a:moveTo>
                    <a:pt x="29" y="3"/>
                  </a:moveTo>
                  <a:cubicBezTo>
                    <a:pt x="23" y="1"/>
                    <a:pt x="17" y="4"/>
                    <a:pt x="11" y="2"/>
                  </a:cubicBezTo>
                  <a:cubicBezTo>
                    <a:pt x="4" y="0"/>
                    <a:pt x="0" y="10"/>
                    <a:pt x="6" y="14"/>
                  </a:cubicBezTo>
                  <a:cubicBezTo>
                    <a:pt x="13" y="18"/>
                    <a:pt x="21" y="20"/>
                    <a:pt x="29" y="18"/>
                  </a:cubicBezTo>
                  <a:cubicBezTo>
                    <a:pt x="36" y="16"/>
                    <a:pt x="36" y="5"/>
                    <a:pt x="2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7" name="Freeform 25"/>
            <p:cNvSpPr/>
            <p:nvPr/>
          </p:nvSpPr>
          <p:spPr bwMode="auto">
            <a:xfrm>
              <a:off x="3613150" y="3919538"/>
              <a:ext cx="128587" cy="61912"/>
            </a:xfrm>
            <a:custGeom>
              <a:avLst/>
              <a:gdLst>
                <a:gd name="T0" fmla="*/ 43 w 46"/>
                <a:gd name="T1" fmla="*/ 8 h 22"/>
                <a:gd name="T2" fmla="*/ 11 w 46"/>
                <a:gd name="T3" fmla="*/ 4 h 22"/>
                <a:gd name="T4" fmla="*/ 8 w 46"/>
                <a:gd name="T5" fmla="*/ 17 h 22"/>
                <a:gd name="T6" fmla="*/ 26 w 46"/>
                <a:gd name="T7" fmla="*/ 20 h 22"/>
                <a:gd name="T8" fmla="*/ 43 w 46"/>
                <a:gd name="T9" fmla="*/ 17 h 22"/>
                <a:gd name="T10" fmla="*/ 43 w 46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2">
                  <a:moveTo>
                    <a:pt x="43" y="8"/>
                  </a:moveTo>
                  <a:cubicBezTo>
                    <a:pt x="35" y="0"/>
                    <a:pt x="22" y="6"/>
                    <a:pt x="11" y="4"/>
                  </a:cubicBezTo>
                  <a:cubicBezTo>
                    <a:pt x="3" y="3"/>
                    <a:pt x="0" y="14"/>
                    <a:pt x="8" y="17"/>
                  </a:cubicBezTo>
                  <a:cubicBezTo>
                    <a:pt x="14" y="18"/>
                    <a:pt x="20" y="19"/>
                    <a:pt x="26" y="20"/>
                  </a:cubicBezTo>
                  <a:cubicBezTo>
                    <a:pt x="32" y="21"/>
                    <a:pt x="38" y="22"/>
                    <a:pt x="43" y="17"/>
                  </a:cubicBezTo>
                  <a:cubicBezTo>
                    <a:pt x="46" y="14"/>
                    <a:pt x="46" y="11"/>
                    <a:pt x="4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8" name="Freeform 26"/>
            <p:cNvSpPr/>
            <p:nvPr/>
          </p:nvSpPr>
          <p:spPr bwMode="auto">
            <a:xfrm>
              <a:off x="1320800" y="6191250"/>
              <a:ext cx="320675" cy="152400"/>
            </a:xfrm>
            <a:custGeom>
              <a:avLst/>
              <a:gdLst>
                <a:gd name="T0" fmla="*/ 113 w 114"/>
                <a:gd name="T1" fmla="*/ 15 h 54"/>
                <a:gd name="T2" fmla="*/ 2 w 114"/>
                <a:gd name="T3" fmla="*/ 31 h 54"/>
                <a:gd name="T4" fmla="*/ 0 w 114"/>
                <a:gd name="T5" fmla="*/ 22 h 54"/>
                <a:gd name="T6" fmla="*/ 1 w 114"/>
                <a:gd name="T7" fmla="*/ 22 h 54"/>
                <a:gd name="T8" fmla="*/ 90 w 114"/>
                <a:gd name="T9" fmla="*/ 12 h 54"/>
                <a:gd name="T10" fmla="*/ 89 w 114"/>
                <a:gd name="T11" fmla="*/ 0 h 54"/>
                <a:gd name="T12" fmla="*/ 91 w 114"/>
                <a:gd name="T13" fmla="*/ 0 h 54"/>
                <a:gd name="T14" fmla="*/ 113 w 114"/>
                <a:gd name="T15" fmla="*/ 1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54">
                  <a:moveTo>
                    <a:pt x="113" y="15"/>
                  </a:moveTo>
                  <a:cubicBezTo>
                    <a:pt x="114" y="40"/>
                    <a:pt x="10" y="54"/>
                    <a:pt x="2" y="31"/>
                  </a:cubicBezTo>
                  <a:cubicBezTo>
                    <a:pt x="2" y="29"/>
                    <a:pt x="1" y="26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72" y="31"/>
                    <a:pt x="90" y="12"/>
                  </a:cubicBezTo>
                  <a:cubicBezTo>
                    <a:pt x="90" y="12"/>
                    <a:pt x="90" y="8"/>
                    <a:pt x="89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113" y="0"/>
                    <a:pt x="113" y="15"/>
                  </a:cubicBezTo>
                  <a:close/>
                </a:path>
              </a:pathLst>
            </a:custGeom>
            <a:solidFill>
              <a:srgbClr val="001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9" name="Freeform 27"/>
            <p:cNvSpPr/>
            <p:nvPr/>
          </p:nvSpPr>
          <p:spPr bwMode="auto">
            <a:xfrm>
              <a:off x="1770063" y="6135688"/>
              <a:ext cx="387350" cy="176212"/>
            </a:xfrm>
            <a:custGeom>
              <a:avLst/>
              <a:gdLst>
                <a:gd name="T0" fmla="*/ 130 w 138"/>
                <a:gd name="T1" fmla="*/ 16 h 63"/>
                <a:gd name="T2" fmla="*/ 5 w 138"/>
                <a:gd name="T3" fmla="*/ 46 h 63"/>
                <a:gd name="T4" fmla="*/ 0 w 138"/>
                <a:gd name="T5" fmla="*/ 31 h 63"/>
                <a:gd name="T6" fmla="*/ 1 w 138"/>
                <a:gd name="T7" fmla="*/ 31 h 63"/>
                <a:gd name="T8" fmla="*/ 102 w 138"/>
                <a:gd name="T9" fmla="*/ 16 h 63"/>
                <a:gd name="T10" fmla="*/ 101 w 138"/>
                <a:gd name="T11" fmla="*/ 3 h 63"/>
                <a:gd name="T12" fmla="*/ 103 w 138"/>
                <a:gd name="T13" fmla="*/ 3 h 63"/>
                <a:gd name="T14" fmla="*/ 130 w 138"/>
                <a:gd name="T1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63">
                  <a:moveTo>
                    <a:pt x="130" y="16"/>
                  </a:moveTo>
                  <a:cubicBezTo>
                    <a:pt x="138" y="63"/>
                    <a:pt x="19" y="63"/>
                    <a:pt x="5" y="46"/>
                  </a:cubicBezTo>
                  <a:cubicBezTo>
                    <a:pt x="3" y="44"/>
                    <a:pt x="2" y="39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79" y="56"/>
                    <a:pt x="102" y="16"/>
                  </a:cubicBezTo>
                  <a:cubicBezTo>
                    <a:pt x="102" y="16"/>
                    <a:pt x="101" y="11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27" y="0"/>
                    <a:pt x="130" y="16"/>
                  </a:cubicBezTo>
                  <a:close/>
                </a:path>
              </a:pathLst>
            </a:custGeom>
            <a:solidFill>
              <a:srgbClr val="001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0" name="Freeform 28"/>
            <p:cNvSpPr/>
            <p:nvPr/>
          </p:nvSpPr>
          <p:spPr bwMode="auto">
            <a:xfrm>
              <a:off x="1722438" y="5305425"/>
              <a:ext cx="241300" cy="161925"/>
            </a:xfrm>
            <a:custGeom>
              <a:avLst/>
              <a:gdLst>
                <a:gd name="T0" fmla="*/ 86 w 86"/>
                <a:gd name="T1" fmla="*/ 0 h 58"/>
                <a:gd name="T2" fmla="*/ 86 w 86"/>
                <a:gd name="T3" fmla="*/ 0 h 58"/>
                <a:gd name="T4" fmla="*/ 57 w 86"/>
                <a:gd name="T5" fmla="*/ 51 h 58"/>
                <a:gd name="T6" fmla="*/ 0 w 86"/>
                <a:gd name="T7" fmla="*/ 17 h 58"/>
                <a:gd name="T8" fmla="*/ 86 w 8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8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46"/>
                    <a:pt x="57" y="51"/>
                  </a:cubicBezTo>
                  <a:cubicBezTo>
                    <a:pt x="17" y="58"/>
                    <a:pt x="2" y="21"/>
                    <a:pt x="0" y="17"/>
                  </a:cubicBezTo>
                  <a:cubicBezTo>
                    <a:pt x="30" y="15"/>
                    <a:pt x="59" y="10"/>
                    <a:pt x="86" y="0"/>
                  </a:cubicBezTo>
                </a:path>
              </a:pathLst>
            </a:custGeom>
            <a:solidFill>
              <a:srgbClr val="22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1" name="Freeform 29"/>
            <p:cNvSpPr/>
            <p:nvPr/>
          </p:nvSpPr>
          <p:spPr bwMode="auto">
            <a:xfrm>
              <a:off x="1282700" y="5324475"/>
              <a:ext cx="204787" cy="149225"/>
            </a:xfrm>
            <a:custGeom>
              <a:avLst/>
              <a:gdLst>
                <a:gd name="T0" fmla="*/ 69 w 73"/>
                <a:gd name="T1" fmla="*/ 9 h 53"/>
                <a:gd name="T2" fmla="*/ 35 w 73"/>
                <a:gd name="T3" fmla="*/ 49 h 53"/>
                <a:gd name="T4" fmla="*/ 0 w 73"/>
                <a:gd name="T5" fmla="*/ 0 h 53"/>
                <a:gd name="T6" fmla="*/ 69 w 73"/>
                <a:gd name="T7" fmla="*/ 9 h 53"/>
                <a:gd name="T8" fmla="*/ 69 w 73"/>
                <a:gd name="T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3">
                  <a:moveTo>
                    <a:pt x="69" y="9"/>
                  </a:moveTo>
                  <a:cubicBezTo>
                    <a:pt x="70" y="14"/>
                    <a:pt x="73" y="53"/>
                    <a:pt x="35" y="49"/>
                  </a:cubicBezTo>
                  <a:cubicBezTo>
                    <a:pt x="7" y="46"/>
                    <a:pt x="1" y="5"/>
                    <a:pt x="0" y="0"/>
                  </a:cubicBezTo>
                  <a:cubicBezTo>
                    <a:pt x="20" y="3"/>
                    <a:pt x="43" y="7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</a:path>
              </a:pathLst>
            </a:custGeom>
            <a:solidFill>
              <a:srgbClr val="22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2" name="Freeform 30"/>
            <p:cNvSpPr/>
            <p:nvPr/>
          </p:nvSpPr>
          <p:spPr bwMode="auto">
            <a:xfrm>
              <a:off x="939800" y="5148263"/>
              <a:ext cx="222250" cy="231775"/>
            </a:xfrm>
            <a:custGeom>
              <a:avLst/>
              <a:gdLst>
                <a:gd name="T0" fmla="*/ 69 w 79"/>
                <a:gd name="T1" fmla="*/ 51 h 83"/>
                <a:gd name="T2" fmla="*/ 72 w 79"/>
                <a:gd name="T3" fmla="*/ 52 h 83"/>
                <a:gd name="T4" fmla="*/ 72 w 79"/>
                <a:gd name="T5" fmla="*/ 53 h 83"/>
                <a:gd name="T6" fmla="*/ 73 w 79"/>
                <a:gd name="T7" fmla="*/ 70 h 83"/>
                <a:gd name="T8" fmla="*/ 58 w 79"/>
                <a:gd name="T9" fmla="*/ 46 h 83"/>
                <a:gd name="T10" fmla="*/ 50 w 79"/>
                <a:gd name="T11" fmla="*/ 81 h 83"/>
                <a:gd name="T12" fmla="*/ 39 w 79"/>
                <a:gd name="T13" fmla="*/ 46 h 83"/>
                <a:gd name="T14" fmla="*/ 25 w 79"/>
                <a:gd name="T15" fmla="*/ 75 h 83"/>
                <a:gd name="T16" fmla="*/ 23 w 79"/>
                <a:gd name="T17" fmla="*/ 40 h 83"/>
                <a:gd name="T18" fmla="*/ 8 w 79"/>
                <a:gd name="T19" fmla="*/ 54 h 83"/>
                <a:gd name="T20" fmla="*/ 19 w 79"/>
                <a:gd name="T21" fmla="*/ 0 h 83"/>
                <a:gd name="T22" fmla="*/ 67 w 79"/>
                <a:gd name="T23" fmla="*/ 16 h 83"/>
                <a:gd name="T24" fmla="*/ 68 w 79"/>
                <a:gd name="T25" fmla="*/ 16 h 83"/>
                <a:gd name="T26" fmla="*/ 69 w 79"/>
                <a:gd name="T27" fmla="*/ 5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83">
                  <a:moveTo>
                    <a:pt x="69" y="51"/>
                  </a:moveTo>
                  <a:cubicBezTo>
                    <a:pt x="69" y="51"/>
                    <a:pt x="70" y="52"/>
                    <a:pt x="72" y="52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9" y="66"/>
                    <a:pt x="73" y="70"/>
                  </a:cubicBezTo>
                  <a:cubicBezTo>
                    <a:pt x="66" y="76"/>
                    <a:pt x="58" y="46"/>
                    <a:pt x="58" y="46"/>
                  </a:cubicBezTo>
                  <a:cubicBezTo>
                    <a:pt x="58" y="46"/>
                    <a:pt x="60" y="78"/>
                    <a:pt x="50" y="81"/>
                  </a:cubicBezTo>
                  <a:cubicBezTo>
                    <a:pt x="39" y="83"/>
                    <a:pt x="39" y="46"/>
                    <a:pt x="39" y="46"/>
                  </a:cubicBezTo>
                  <a:cubicBezTo>
                    <a:pt x="39" y="46"/>
                    <a:pt x="34" y="78"/>
                    <a:pt x="25" y="75"/>
                  </a:cubicBezTo>
                  <a:cubicBezTo>
                    <a:pt x="16" y="73"/>
                    <a:pt x="23" y="40"/>
                    <a:pt x="23" y="40"/>
                  </a:cubicBezTo>
                  <a:cubicBezTo>
                    <a:pt x="23" y="40"/>
                    <a:pt x="16" y="57"/>
                    <a:pt x="8" y="54"/>
                  </a:cubicBezTo>
                  <a:cubicBezTo>
                    <a:pt x="0" y="50"/>
                    <a:pt x="19" y="0"/>
                    <a:pt x="19" y="0"/>
                  </a:cubicBezTo>
                  <a:cubicBezTo>
                    <a:pt x="19" y="0"/>
                    <a:pt x="44" y="25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30"/>
                    <a:pt x="68" y="42"/>
                    <a:pt x="69" y="51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3" name="Freeform 31"/>
            <p:cNvSpPr/>
            <p:nvPr/>
          </p:nvSpPr>
          <p:spPr bwMode="auto">
            <a:xfrm>
              <a:off x="935038" y="2870200"/>
              <a:ext cx="977900" cy="1195387"/>
            </a:xfrm>
            <a:custGeom>
              <a:avLst/>
              <a:gdLst>
                <a:gd name="T0" fmla="*/ 235 w 349"/>
                <a:gd name="T1" fmla="*/ 50 h 426"/>
                <a:gd name="T2" fmla="*/ 274 w 349"/>
                <a:gd name="T3" fmla="*/ 7 h 426"/>
                <a:gd name="T4" fmla="*/ 287 w 349"/>
                <a:gd name="T5" fmla="*/ 65 h 426"/>
                <a:gd name="T6" fmla="*/ 333 w 349"/>
                <a:gd name="T7" fmla="*/ 35 h 426"/>
                <a:gd name="T8" fmla="*/ 302 w 349"/>
                <a:gd name="T9" fmla="*/ 108 h 426"/>
                <a:gd name="T10" fmla="*/ 278 w 349"/>
                <a:gd name="T11" fmla="*/ 122 h 426"/>
                <a:gd name="T12" fmla="*/ 276 w 349"/>
                <a:gd name="T13" fmla="*/ 142 h 426"/>
                <a:gd name="T14" fmla="*/ 187 w 349"/>
                <a:gd name="T15" fmla="*/ 144 h 426"/>
                <a:gd name="T16" fmla="*/ 187 w 349"/>
                <a:gd name="T17" fmla="*/ 145 h 426"/>
                <a:gd name="T18" fmla="*/ 191 w 349"/>
                <a:gd name="T19" fmla="*/ 291 h 426"/>
                <a:gd name="T20" fmla="*/ 154 w 349"/>
                <a:gd name="T21" fmla="*/ 292 h 426"/>
                <a:gd name="T22" fmla="*/ 169 w 349"/>
                <a:gd name="T23" fmla="*/ 370 h 426"/>
                <a:gd name="T24" fmla="*/ 160 w 349"/>
                <a:gd name="T25" fmla="*/ 420 h 426"/>
                <a:gd name="T26" fmla="*/ 156 w 349"/>
                <a:gd name="T27" fmla="*/ 421 h 426"/>
                <a:gd name="T28" fmla="*/ 109 w 349"/>
                <a:gd name="T29" fmla="*/ 384 h 426"/>
                <a:gd name="T30" fmla="*/ 87 w 349"/>
                <a:gd name="T31" fmla="*/ 401 h 426"/>
                <a:gd name="T32" fmla="*/ 6 w 349"/>
                <a:gd name="T33" fmla="*/ 266 h 426"/>
                <a:gd name="T34" fmla="*/ 32 w 349"/>
                <a:gd name="T35" fmla="*/ 199 h 426"/>
                <a:gd name="T36" fmla="*/ 37 w 349"/>
                <a:gd name="T37" fmla="*/ 119 h 426"/>
                <a:gd name="T38" fmla="*/ 183 w 349"/>
                <a:gd name="T39" fmla="*/ 40 h 426"/>
                <a:gd name="T40" fmla="*/ 231 w 349"/>
                <a:gd name="T41" fmla="*/ 1 h 426"/>
                <a:gd name="T42" fmla="*/ 235 w 349"/>
                <a:gd name="T43" fmla="*/ 5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9" h="426">
                  <a:moveTo>
                    <a:pt x="235" y="50"/>
                  </a:moveTo>
                  <a:cubicBezTo>
                    <a:pt x="251" y="45"/>
                    <a:pt x="264" y="4"/>
                    <a:pt x="274" y="7"/>
                  </a:cubicBezTo>
                  <a:cubicBezTo>
                    <a:pt x="304" y="14"/>
                    <a:pt x="287" y="65"/>
                    <a:pt x="287" y="65"/>
                  </a:cubicBezTo>
                  <a:cubicBezTo>
                    <a:pt x="308" y="44"/>
                    <a:pt x="319" y="6"/>
                    <a:pt x="333" y="35"/>
                  </a:cubicBezTo>
                  <a:cubicBezTo>
                    <a:pt x="349" y="68"/>
                    <a:pt x="324" y="94"/>
                    <a:pt x="302" y="108"/>
                  </a:cubicBezTo>
                  <a:cubicBezTo>
                    <a:pt x="290" y="117"/>
                    <a:pt x="278" y="122"/>
                    <a:pt x="278" y="122"/>
                  </a:cubicBezTo>
                  <a:cubicBezTo>
                    <a:pt x="278" y="122"/>
                    <a:pt x="306" y="124"/>
                    <a:pt x="276" y="142"/>
                  </a:cubicBezTo>
                  <a:cubicBezTo>
                    <a:pt x="254" y="156"/>
                    <a:pt x="207" y="148"/>
                    <a:pt x="187" y="144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7" y="145"/>
                    <a:pt x="219" y="245"/>
                    <a:pt x="191" y="291"/>
                  </a:cubicBezTo>
                  <a:cubicBezTo>
                    <a:pt x="183" y="285"/>
                    <a:pt x="170" y="281"/>
                    <a:pt x="154" y="292"/>
                  </a:cubicBezTo>
                  <a:cubicBezTo>
                    <a:pt x="131" y="309"/>
                    <a:pt x="142" y="358"/>
                    <a:pt x="169" y="370"/>
                  </a:cubicBezTo>
                  <a:cubicBezTo>
                    <a:pt x="171" y="377"/>
                    <a:pt x="179" y="410"/>
                    <a:pt x="160" y="420"/>
                  </a:cubicBezTo>
                  <a:cubicBezTo>
                    <a:pt x="159" y="420"/>
                    <a:pt x="158" y="421"/>
                    <a:pt x="156" y="421"/>
                  </a:cubicBezTo>
                  <a:cubicBezTo>
                    <a:pt x="141" y="426"/>
                    <a:pt x="109" y="384"/>
                    <a:pt x="109" y="384"/>
                  </a:cubicBezTo>
                  <a:cubicBezTo>
                    <a:pt x="109" y="384"/>
                    <a:pt x="108" y="409"/>
                    <a:pt x="87" y="401"/>
                  </a:cubicBezTo>
                  <a:cubicBezTo>
                    <a:pt x="65" y="393"/>
                    <a:pt x="18" y="346"/>
                    <a:pt x="6" y="266"/>
                  </a:cubicBezTo>
                  <a:cubicBezTo>
                    <a:pt x="0" y="222"/>
                    <a:pt x="32" y="199"/>
                    <a:pt x="32" y="199"/>
                  </a:cubicBezTo>
                  <a:cubicBezTo>
                    <a:pt x="32" y="199"/>
                    <a:pt x="12" y="158"/>
                    <a:pt x="37" y="119"/>
                  </a:cubicBezTo>
                  <a:cubicBezTo>
                    <a:pt x="70" y="67"/>
                    <a:pt x="147" y="58"/>
                    <a:pt x="183" y="40"/>
                  </a:cubicBezTo>
                  <a:cubicBezTo>
                    <a:pt x="219" y="23"/>
                    <a:pt x="216" y="0"/>
                    <a:pt x="231" y="1"/>
                  </a:cubicBezTo>
                  <a:cubicBezTo>
                    <a:pt x="261" y="2"/>
                    <a:pt x="236" y="48"/>
                    <a:pt x="235" y="50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4" name="Freeform 32"/>
            <p:cNvSpPr>
              <a:spLocks noEditPoints="1"/>
            </p:cNvSpPr>
            <p:nvPr/>
          </p:nvSpPr>
          <p:spPr bwMode="auto">
            <a:xfrm>
              <a:off x="950913" y="3609975"/>
              <a:ext cx="420687" cy="444500"/>
            </a:xfrm>
            <a:custGeom>
              <a:avLst/>
              <a:gdLst>
                <a:gd name="T0" fmla="*/ 150 w 150"/>
                <a:gd name="T1" fmla="*/ 157 h 158"/>
                <a:gd name="T2" fmla="*/ 148 w 150"/>
                <a:gd name="T3" fmla="*/ 158 h 158"/>
                <a:gd name="T4" fmla="*/ 150 w 150"/>
                <a:gd name="T5" fmla="*/ 157 h 158"/>
                <a:gd name="T6" fmla="*/ 88 w 150"/>
                <a:gd name="T7" fmla="*/ 138 h 158"/>
                <a:gd name="T8" fmla="*/ 88 w 150"/>
                <a:gd name="T9" fmla="*/ 138 h 158"/>
                <a:gd name="T10" fmla="*/ 88 w 150"/>
                <a:gd name="T11" fmla="*/ 138 h 158"/>
                <a:gd name="T12" fmla="*/ 88 w 150"/>
                <a:gd name="T13" fmla="*/ 138 h 158"/>
                <a:gd name="T14" fmla="*/ 81 w 150"/>
                <a:gd name="T15" fmla="*/ 137 h 158"/>
                <a:gd name="T16" fmla="*/ 81 w 150"/>
                <a:gd name="T17" fmla="*/ 137 h 158"/>
                <a:gd name="T18" fmla="*/ 81 w 150"/>
                <a:gd name="T19" fmla="*/ 137 h 158"/>
                <a:gd name="T20" fmla="*/ 103 w 150"/>
                <a:gd name="T21" fmla="*/ 120 h 158"/>
                <a:gd name="T22" fmla="*/ 148 w 150"/>
                <a:gd name="T23" fmla="*/ 158 h 158"/>
                <a:gd name="T24" fmla="*/ 148 w 150"/>
                <a:gd name="T25" fmla="*/ 158 h 158"/>
                <a:gd name="T26" fmla="*/ 103 w 150"/>
                <a:gd name="T27" fmla="*/ 120 h 158"/>
                <a:gd name="T28" fmla="*/ 103 w 150"/>
                <a:gd name="T29" fmla="*/ 120 h 158"/>
                <a:gd name="T30" fmla="*/ 88 w 150"/>
                <a:gd name="T31" fmla="*/ 138 h 158"/>
                <a:gd name="T32" fmla="*/ 103 w 150"/>
                <a:gd name="T33" fmla="*/ 120 h 158"/>
                <a:gd name="T34" fmla="*/ 0 w 150"/>
                <a:gd name="T35" fmla="*/ 2 h 158"/>
                <a:gd name="T36" fmla="*/ 0 w 150"/>
                <a:gd name="T37" fmla="*/ 2 h 158"/>
                <a:gd name="T38" fmla="*/ 0 w 150"/>
                <a:gd name="T39" fmla="*/ 2 h 158"/>
                <a:gd name="T40" fmla="*/ 0 w 150"/>
                <a:gd name="T41" fmla="*/ 2 h 158"/>
                <a:gd name="T42" fmla="*/ 0 w 150"/>
                <a:gd name="T43" fmla="*/ 2 h 158"/>
                <a:gd name="T44" fmla="*/ 0 w 150"/>
                <a:gd name="T45" fmla="*/ 2 h 158"/>
                <a:gd name="T46" fmla="*/ 0 w 150"/>
                <a:gd name="T47" fmla="*/ 2 h 158"/>
                <a:gd name="T48" fmla="*/ 0 w 150"/>
                <a:gd name="T49" fmla="*/ 2 h 158"/>
                <a:gd name="T50" fmla="*/ 0 w 150"/>
                <a:gd name="T51" fmla="*/ 2 h 158"/>
                <a:gd name="T52" fmla="*/ 0 w 150"/>
                <a:gd name="T53" fmla="*/ 1 h 158"/>
                <a:gd name="T54" fmla="*/ 0 w 150"/>
                <a:gd name="T55" fmla="*/ 2 h 158"/>
                <a:gd name="T56" fmla="*/ 0 w 150"/>
                <a:gd name="T57" fmla="*/ 1 h 158"/>
                <a:gd name="T58" fmla="*/ 0 w 150"/>
                <a:gd name="T59" fmla="*/ 1 h 158"/>
                <a:gd name="T60" fmla="*/ 0 w 150"/>
                <a:gd name="T61" fmla="*/ 1 h 158"/>
                <a:gd name="T62" fmla="*/ 0 w 150"/>
                <a:gd name="T63" fmla="*/ 1 h 158"/>
                <a:gd name="T64" fmla="*/ 0 w 150"/>
                <a:gd name="T65" fmla="*/ 1 h 158"/>
                <a:gd name="T66" fmla="*/ 0 w 150"/>
                <a:gd name="T67" fmla="*/ 1 h 158"/>
                <a:gd name="T68" fmla="*/ 0 w 150"/>
                <a:gd name="T69" fmla="*/ 1 h 158"/>
                <a:gd name="T70" fmla="*/ 0 w 150"/>
                <a:gd name="T71" fmla="*/ 1 h 158"/>
                <a:gd name="T72" fmla="*/ 0 w 150"/>
                <a:gd name="T73" fmla="*/ 1 h 158"/>
                <a:gd name="T74" fmla="*/ 0 w 150"/>
                <a:gd name="T75" fmla="*/ 1 h 158"/>
                <a:gd name="T76" fmla="*/ 0 w 150"/>
                <a:gd name="T77" fmla="*/ 1 h 158"/>
                <a:gd name="T78" fmla="*/ 0 w 150"/>
                <a:gd name="T79" fmla="*/ 1 h 158"/>
                <a:gd name="T80" fmla="*/ 0 w 150"/>
                <a:gd name="T81" fmla="*/ 1 h 158"/>
                <a:gd name="T82" fmla="*/ 0 w 150"/>
                <a:gd name="T83" fmla="*/ 1 h 158"/>
                <a:gd name="T84" fmla="*/ 0 w 150"/>
                <a:gd name="T85" fmla="*/ 1 h 158"/>
                <a:gd name="T86" fmla="*/ 0 w 150"/>
                <a:gd name="T87" fmla="*/ 1 h 158"/>
                <a:gd name="T88" fmla="*/ 0 w 150"/>
                <a:gd name="T89" fmla="*/ 1 h 158"/>
                <a:gd name="T90" fmla="*/ 0 w 150"/>
                <a:gd name="T91" fmla="*/ 1 h 158"/>
                <a:gd name="T92" fmla="*/ 0 w 150"/>
                <a:gd name="T93" fmla="*/ 1 h 158"/>
                <a:gd name="T94" fmla="*/ 0 w 150"/>
                <a:gd name="T95" fmla="*/ 0 h 158"/>
                <a:gd name="T96" fmla="*/ 0 w 150"/>
                <a:gd name="T97" fmla="*/ 0 h 158"/>
                <a:gd name="T98" fmla="*/ 0 w 150"/>
                <a:gd name="T99" fmla="*/ 0 h 158"/>
                <a:gd name="T100" fmla="*/ 0 w 150"/>
                <a:gd name="T101" fmla="*/ 0 h 158"/>
                <a:gd name="T102" fmla="*/ 0 w 150"/>
                <a:gd name="T103" fmla="*/ 0 h 158"/>
                <a:gd name="T104" fmla="*/ 0 w 150"/>
                <a:gd name="T105" fmla="*/ 0 h 158"/>
                <a:gd name="T106" fmla="*/ 0 w 150"/>
                <a:gd name="T107" fmla="*/ 0 h 158"/>
                <a:gd name="T108" fmla="*/ 0 w 150"/>
                <a:gd name="T109" fmla="*/ 0 h 158"/>
                <a:gd name="T110" fmla="*/ 0 w 150"/>
                <a:gd name="T11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0" h="158">
                  <a:moveTo>
                    <a:pt x="150" y="157"/>
                  </a:moveTo>
                  <a:cubicBezTo>
                    <a:pt x="150" y="158"/>
                    <a:pt x="149" y="158"/>
                    <a:pt x="148" y="158"/>
                  </a:cubicBezTo>
                  <a:cubicBezTo>
                    <a:pt x="149" y="158"/>
                    <a:pt x="150" y="158"/>
                    <a:pt x="150" y="157"/>
                  </a:cubicBezTo>
                  <a:moveTo>
                    <a:pt x="88" y="138"/>
                  </a:moveTo>
                  <a:cubicBezTo>
                    <a:pt x="88" y="138"/>
                    <a:pt x="88" y="138"/>
                    <a:pt x="88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8" y="138"/>
                    <a:pt x="88" y="138"/>
                    <a:pt x="88" y="138"/>
                  </a:cubicBezTo>
                  <a:moveTo>
                    <a:pt x="81" y="137"/>
                  </a:moveTo>
                  <a:cubicBezTo>
                    <a:pt x="81" y="137"/>
                    <a:pt x="81" y="137"/>
                    <a:pt x="81" y="137"/>
                  </a:cubicBezTo>
                  <a:cubicBezTo>
                    <a:pt x="81" y="137"/>
                    <a:pt x="81" y="137"/>
                    <a:pt x="81" y="137"/>
                  </a:cubicBezTo>
                  <a:moveTo>
                    <a:pt x="103" y="120"/>
                  </a:moveTo>
                  <a:cubicBezTo>
                    <a:pt x="104" y="121"/>
                    <a:pt x="132" y="158"/>
                    <a:pt x="148" y="158"/>
                  </a:cubicBezTo>
                  <a:cubicBezTo>
                    <a:pt x="148" y="158"/>
                    <a:pt x="148" y="158"/>
                    <a:pt x="148" y="158"/>
                  </a:cubicBezTo>
                  <a:cubicBezTo>
                    <a:pt x="132" y="158"/>
                    <a:pt x="104" y="121"/>
                    <a:pt x="103" y="120"/>
                  </a:cubicBezTo>
                  <a:moveTo>
                    <a:pt x="103" y="120"/>
                  </a:moveTo>
                  <a:cubicBezTo>
                    <a:pt x="103" y="120"/>
                    <a:pt x="102" y="138"/>
                    <a:pt x="88" y="138"/>
                  </a:cubicBezTo>
                  <a:cubicBezTo>
                    <a:pt x="102" y="138"/>
                    <a:pt x="103" y="120"/>
                    <a:pt x="103" y="12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5" name="Freeform 33"/>
            <p:cNvSpPr/>
            <p:nvPr/>
          </p:nvSpPr>
          <p:spPr bwMode="auto">
            <a:xfrm>
              <a:off x="946150" y="3521075"/>
              <a:ext cx="471487" cy="533400"/>
            </a:xfrm>
            <a:custGeom>
              <a:avLst/>
              <a:gdLst>
                <a:gd name="T0" fmla="*/ 2 w 168"/>
                <a:gd name="T1" fmla="*/ 32 h 190"/>
                <a:gd name="T2" fmla="*/ 2 w 168"/>
                <a:gd name="T3" fmla="*/ 32 h 190"/>
                <a:gd name="T4" fmla="*/ 2 w 168"/>
                <a:gd name="T5" fmla="*/ 32 h 190"/>
                <a:gd name="T6" fmla="*/ 2 w 168"/>
                <a:gd name="T7" fmla="*/ 33 h 190"/>
                <a:gd name="T8" fmla="*/ 2 w 168"/>
                <a:gd name="T9" fmla="*/ 33 h 190"/>
                <a:gd name="T10" fmla="*/ 2 w 168"/>
                <a:gd name="T11" fmla="*/ 33 h 190"/>
                <a:gd name="T12" fmla="*/ 2 w 168"/>
                <a:gd name="T13" fmla="*/ 33 h 190"/>
                <a:gd name="T14" fmla="*/ 2 w 168"/>
                <a:gd name="T15" fmla="*/ 33 h 190"/>
                <a:gd name="T16" fmla="*/ 2 w 168"/>
                <a:gd name="T17" fmla="*/ 33 h 190"/>
                <a:gd name="T18" fmla="*/ 2 w 168"/>
                <a:gd name="T19" fmla="*/ 33 h 190"/>
                <a:gd name="T20" fmla="*/ 2 w 168"/>
                <a:gd name="T21" fmla="*/ 34 h 190"/>
                <a:gd name="T22" fmla="*/ 2 w 168"/>
                <a:gd name="T23" fmla="*/ 34 h 190"/>
                <a:gd name="T24" fmla="*/ 2 w 168"/>
                <a:gd name="T25" fmla="*/ 34 h 190"/>
                <a:gd name="T26" fmla="*/ 2 w 168"/>
                <a:gd name="T27" fmla="*/ 34 h 190"/>
                <a:gd name="T28" fmla="*/ 83 w 168"/>
                <a:gd name="T29" fmla="*/ 169 h 190"/>
                <a:gd name="T30" fmla="*/ 90 w 168"/>
                <a:gd name="T31" fmla="*/ 170 h 190"/>
                <a:gd name="T32" fmla="*/ 90 w 168"/>
                <a:gd name="T33" fmla="*/ 170 h 190"/>
                <a:gd name="T34" fmla="*/ 105 w 168"/>
                <a:gd name="T35" fmla="*/ 152 h 190"/>
                <a:gd name="T36" fmla="*/ 150 w 168"/>
                <a:gd name="T37" fmla="*/ 190 h 190"/>
                <a:gd name="T38" fmla="*/ 152 w 168"/>
                <a:gd name="T39" fmla="*/ 189 h 190"/>
                <a:gd name="T40" fmla="*/ 156 w 168"/>
                <a:gd name="T41" fmla="*/ 188 h 190"/>
                <a:gd name="T42" fmla="*/ 156 w 168"/>
                <a:gd name="T43" fmla="*/ 188 h 190"/>
                <a:gd name="T44" fmla="*/ 168 w 168"/>
                <a:gd name="T45" fmla="*/ 162 h 190"/>
                <a:gd name="T46" fmla="*/ 165 w 168"/>
                <a:gd name="T47" fmla="*/ 138 h 190"/>
                <a:gd name="T48" fmla="*/ 164 w 168"/>
                <a:gd name="T49" fmla="*/ 138 h 190"/>
                <a:gd name="T50" fmla="*/ 164 w 168"/>
                <a:gd name="T51" fmla="*/ 138 h 190"/>
                <a:gd name="T52" fmla="*/ 164 w 168"/>
                <a:gd name="T53" fmla="*/ 138 h 190"/>
                <a:gd name="T54" fmla="*/ 164 w 168"/>
                <a:gd name="T55" fmla="*/ 138 h 190"/>
                <a:gd name="T56" fmla="*/ 164 w 168"/>
                <a:gd name="T57" fmla="*/ 138 h 190"/>
                <a:gd name="T58" fmla="*/ 142 w 168"/>
                <a:gd name="T59" fmla="*/ 113 h 190"/>
                <a:gd name="T60" fmla="*/ 142 w 168"/>
                <a:gd name="T61" fmla="*/ 113 h 190"/>
                <a:gd name="T62" fmla="*/ 134 w 168"/>
                <a:gd name="T63" fmla="*/ 124 h 190"/>
                <a:gd name="T64" fmla="*/ 134 w 168"/>
                <a:gd name="T65" fmla="*/ 124 h 190"/>
                <a:gd name="T66" fmla="*/ 131 w 168"/>
                <a:gd name="T67" fmla="*/ 123 h 190"/>
                <a:gd name="T68" fmla="*/ 131 w 168"/>
                <a:gd name="T69" fmla="*/ 123 h 190"/>
                <a:gd name="T70" fmla="*/ 130 w 168"/>
                <a:gd name="T71" fmla="*/ 123 h 190"/>
                <a:gd name="T72" fmla="*/ 120 w 168"/>
                <a:gd name="T73" fmla="*/ 114 h 190"/>
                <a:gd name="T74" fmla="*/ 82 w 168"/>
                <a:gd name="T75" fmla="*/ 60 h 190"/>
                <a:gd name="T76" fmla="*/ 71 w 168"/>
                <a:gd name="T77" fmla="*/ 63 h 190"/>
                <a:gd name="T78" fmla="*/ 71 w 168"/>
                <a:gd name="T79" fmla="*/ 63 h 190"/>
                <a:gd name="T80" fmla="*/ 55 w 168"/>
                <a:gd name="T81" fmla="*/ 9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190">
                  <a:moveTo>
                    <a:pt x="5" y="0"/>
                  </a:moveTo>
                  <a:cubicBezTo>
                    <a:pt x="2" y="9"/>
                    <a:pt x="0" y="19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4" y="114"/>
                    <a:pt x="61" y="161"/>
                    <a:pt x="83" y="169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6" y="170"/>
                    <a:pt x="88" y="170"/>
                    <a:pt x="90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104" y="170"/>
                    <a:pt x="105" y="152"/>
                    <a:pt x="105" y="152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3"/>
                    <a:pt x="134" y="190"/>
                    <a:pt x="150" y="190"/>
                  </a:cubicBezTo>
                  <a:cubicBezTo>
                    <a:pt x="150" y="190"/>
                    <a:pt x="150" y="190"/>
                    <a:pt x="150" y="190"/>
                  </a:cubicBezTo>
                  <a:cubicBezTo>
                    <a:pt x="151" y="190"/>
                    <a:pt x="152" y="190"/>
                    <a:pt x="152" y="189"/>
                  </a:cubicBezTo>
                  <a:cubicBezTo>
                    <a:pt x="152" y="189"/>
                    <a:pt x="152" y="189"/>
                    <a:pt x="152" y="189"/>
                  </a:cubicBezTo>
                  <a:cubicBezTo>
                    <a:pt x="154" y="189"/>
                    <a:pt x="155" y="188"/>
                    <a:pt x="156" y="188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156" y="188"/>
                    <a:pt x="156" y="188"/>
                    <a:pt x="156" y="188"/>
                  </a:cubicBezTo>
                  <a:cubicBezTo>
                    <a:pt x="166" y="183"/>
                    <a:pt x="168" y="172"/>
                    <a:pt x="168" y="162"/>
                  </a:cubicBezTo>
                  <a:cubicBezTo>
                    <a:pt x="168" y="152"/>
                    <a:pt x="166" y="142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54" y="133"/>
                    <a:pt x="147" y="124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19"/>
                    <a:pt x="138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2" y="124"/>
                    <a:pt x="131" y="123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1" y="123"/>
                    <a:pt x="131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26" y="121"/>
                    <a:pt x="123" y="118"/>
                    <a:pt x="120" y="114"/>
                  </a:cubicBezTo>
                  <a:cubicBezTo>
                    <a:pt x="105" y="95"/>
                    <a:pt x="102" y="60"/>
                    <a:pt x="82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78" y="60"/>
                    <a:pt x="75" y="61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59" y="71"/>
                    <a:pt x="63" y="87"/>
                    <a:pt x="55" y="99"/>
                  </a:cubicBezTo>
                  <a:cubicBezTo>
                    <a:pt x="21" y="75"/>
                    <a:pt x="10" y="37"/>
                    <a:pt x="5" y="0"/>
                  </a:cubicBezTo>
                </a:path>
              </a:pathLst>
            </a:custGeom>
            <a:solidFill>
              <a:srgbClr val="B174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6" name="Freeform 34"/>
            <p:cNvSpPr/>
            <p:nvPr/>
          </p:nvSpPr>
          <p:spPr bwMode="auto">
            <a:xfrm>
              <a:off x="960438" y="2870200"/>
              <a:ext cx="952500" cy="1003300"/>
            </a:xfrm>
            <a:custGeom>
              <a:avLst/>
              <a:gdLst>
                <a:gd name="T0" fmla="*/ 324 w 340"/>
                <a:gd name="T1" fmla="*/ 35 h 358"/>
                <a:gd name="T2" fmla="*/ 278 w 340"/>
                <a:gd name="T3" fmla="*/ 65 h 358"/>
                <a:gd name="T4" fmla="*/ 265 w 340"/>
                <a:gd name="T5" fmla="*/ 7 h 358"/>
                <a:gd name="T6" fmla="*/ 226 w 340"/>
                <a:gd name="T7" fmla="*/ 50 h 358"/>
                <a:gd name="T8" fmla="*/ 222 w 340"/>
                <a:gd name="T9" fmla="*/ 1 h 358"/>
                <a:gd name="T10" fmla="*/ 174 w 340"/>
                <a:gd name="T11" fmla="*/ 40 h 358"/>
                <a:gd name="T12" fmla="*/ 28 w 340"/>
                <a:gd name="T13" fmla="*/ 119 h 358"/>
                <a:gd name="T14" fmla="*/ 23 w 340"/>
                <a:gd name="T15" fmla="*/ 199 h 358"/>
                <a:gd name="T16" fmla="*/ 0 w 340"/>
                <a:gd name="T17" fmla="*/ 232 h 358"/>
                <a:gd name="T18" fmla="*/ 50 w 340"/>
                <a:gd name="T19" fmla="*/ 331 h 358"/>
                <a:gd name="T20" fmla="*/ 66 w 340"/>
                <a:gd name="T21" fmla="*/ 295 h 358"/>
                <a:gd name="T22" fmla="*/ 126 w 340"/>
                <a:gd name="T23" fmla="*/ 355 h 358"/>
                <a:gd name="T24" fmla="*/ 137 w 340"/>
                <a:gd name="T25" fmla="*/ 345 h 358"/>
                <a:gd name="T26" fmla="*/ 145 w 340"/>
                <a:gd name="T27" fmla="*/ 292 h 358"/>
                <a:gd name="T28" fmla="*/ 182 w 340"/>
                <a:gd name="T29" fmla="*/ 291 h 358"/>
                <a:gd name="T30" fmla="*/ 178 w 340"/>
                <a:gd name="T31" fmla="*/ 145 h 358"/>
                <a:gd name="T32" fmla="*/ 178 w 340"/>
                <a:gd name="T33" fmla="*/ 144 h 358"/>
                <a:gd name="T34" fmla="*/ 267 w 340"/>
                <a:gd name="T35" fmla="*/ 142 h 358"/>
                <a:gd name="T36" fmla="*/ 269 w 340"/>
                <a:gd name="T37" fmla="*/ 122 h 358"/>
                <a:gd name="T38" fmla="*/ 293 w 340"/>
                <a:gd name="T39" fmla="*/ 108 h 358"/>
                <a:gd name="T40" fmla="*/ 324 w 340"/>
                <a:gd name="T41" fmla="*/ 3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358">
                  <a:moveTo>
                    <a:pt x="324" y="35"/>
                  </a:moveTo>
                  <a:cubicBezTo>
                    <a:pt x="310" y="6"/>
                    <a:pt x="299" y="44"/>
                    <a:pt x="278" y="65"/>
                  </a:cubicBezTo>
                  <a:cubicBezTo>
                    <a:pt x="278" y="65"/>
                    <a:pt x="295" y="14"/>
                    <a:pt x="265" y="7"/>
                  </a:cubicBezTo>
                  <a:cubicBezTo>
                    <a:pt x="255" y="4"/>
                    <a:pt x="242" y="45"/>
                    <a:pt x="226" y="50"/>
                  </a:cubicBezTo>
                  <a:cubicBezTo>
                    <a:pt x="227" y="48"/>
                    <a:pt x="252" y="2"/>
                    <a:pt x="222" y="1"/>
                  </a:cubicBezTo>
                  <a:cubicBezTo>
                    <a:pt x="207" y="0"/>
                    <a:pt x="210" y="23"/>
                    <a:pt x="174" y="40"/>
                  </a:cubicBezTo>
                  <a:cubicBezTo>
                    <a:pt x="138" y="58"/>
                    <a:pt x="61" y="67"/>
                    <a:pt x="28" y="119"/>
                  </a:cubicBezTo>
                  <a:cubicBezTo>
                    <a:pt x="3" y="158"/>
                    <a:pt x="23" y="199"/>
                    <a:pt x="23" y="199"/>
                  </a:cubicBezTo>
                  <a:cubicBezTo>
                    <a:pt x="23" y="199"/>
                    <a:pt x="8" y="210"/>
                    <a:pt x="0" y="232"/>
                  </a:cubicBezTo>
                  <a:cubicBezTo>
                    <a:pt x="5" y="269"/>
                    <a:pt x="16" y="307"/>
                    <a:pt x="50" y="331"/>
                  </a:cubicBezTo>
                  <a:cubicBezTo>
                    <a:pt x="58" y="319"/>
                    <a:pt x="54" y="303"/>
                    <a:pt x="66" y="295"/>
                  </a:cubicBezTo>
                  <a:cubicBezTo>
                    <a:pt x="102" y="279"/>
                    <a:pt x="98" y="343"/>
                    <a:pt x="126" y="355"/>
                  </a:cubicBezTo>
                  <a:cubicBezTo>
                    <a:pt x="132" y="358"/>
                    <a:pt x="136" y="352"/>
                    <a:pt x="137" y="345"/>
                  </a:cubicBezTo>
                  <a:cubicBezTo>
                    <a:pt x="129" y="326"/>
                    <a:pt x="130" y="303"/>
                    <a:pt x="145" y="292"/>
                  </a:cubicBezTo>
                  <a:cubicBezTo>
                    <a:pt x="161" y="281"/>
                    <a:pt x="174" y="285"/>
                    <a:pt x="182" y="291"/>
                  </a:cubicBezTo>
                  <a:cubicBezTo>
                    <a:pt x="210" y="245"/>
                    <a:pt x="178" y="145"/>
                    <a:pt x="178" y="145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98" y="148"/>
                    <a:pt x="245" y="156"/>
                    <a:pt x="267" y="142"/>
                  </a:cubicBezTo>
                  <a:cubicBezTo>
                    <a:pt x="297" y="124"/>
                    <a:pt x="269" y="122"/>
                    <a:pt x="269" y="122"/>
                  </a:cubicBezTo>
                  <a:cubicBezTo>
                    <a:pt x="269" y="122"/>
                    <a:pt x="281" y="117"/>
                    <a:pt x="293" y="108"/>
                  </a:cubicBezTo>
                  <a:cubicBezTo>
                    <a:pt x="315" y="94"/>
                    <a:pt x="340" y="68"/>
                    <a:pt x="324" y="35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7" name="Freeform 35"/>
            <p:cNvSpPr/>
            <p:nvPr/>
          </p:nvSpPr>
          <p:spPr bwMode="auto">
            <a:xfrm>
              <a:off x="2476500" y="3397250"/>
              <a:ext cx="230187" cy="168275"/>
            </a:xfrm>
            <a:custGeom>
              <a:avLst/>
              <a:gdLst>
                <a:gd name="T0" fmla="*/ 43 w 82"/>
                <a:gd name="T1" fmla="*/ 16 h 60"/>
                <a:gd name="T2" fmla="*/ 68 w 82"/>
                <a:gd name="T3" fmla="*/ 0 h 60"/>
                <a:gd name="T4" fmla="*/ 82 w 82"/>
                <a:gd name="T5" fmla="*/ 11 h 60"/>
                <a:gd name="T6" fmla="*/ 63 w 82"/>
                <a:gd name="T7" fmla="*/ 23 h 60"/>
                <a:gd name="T8" fmla="*/ 63 w 82"/>
                <a:gd name="T9" fmla="*/ 23 h 60"/>
                <a:gd name="T10" fmla="*/ 47 w 82"/>
                <a:gd name="T11" fmla="*/ 36 h 60"/>
                <a:gd name="T12" fmla="*/ 22 w 82"/>
                <a:gd name="T13" fmla="*/ 53 h 60"/>
                <a:gd name="T14" fmla="*/ 13 w 82"/>
                <a:gd name="T15" fmla="*/ 60 h 60"/>
                <a:gd name="T16" fmla="*/ 1 w 82"/>
                <a:gd name="T17" fmla="*/ 48 h 60"/>
                <a:gd name="T18" fmla="*/ 18 w 82"/>
                <a:gd name="T19" fmla="*/ 33 h 60"/>
                <a:gd name="T20" fmla="*/ 43 w 82"/>
                <a:gd name="T21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60">
                  <a:moveTo>
                    <a:pt x="43" y="16"/>
                  </a:moveTo>
                  <a:cubicBezTo>
                    <a:pt x="55" y="7"/>
                    <a:pt x="66" y="1"/>
                    <a:pt x="68" y="0"/>
                  </a:cubicBezTo>
                  <a:cubicBezTo>
                    <a:pt x="73" y="0"/>
                    <a:pt x="82" y="11"/>
                    <a:pt x="82" y="11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56" y="26"/>
                    <a:pt x="49" y="33"/>
                    <a:pt x="47" y="36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" y="54"/>
                    <a:pt x="1" y="48"/>
                  </a:cubicBezTo>
                  <a:cubicBezTo>
                    <a:pt x="0" y="47"/>
                    <a:pt x="8" y="40"/>
                    <a:pt x="18" y="33"/>
                  </a:cubicBezTo>
                  <a:cubicBezTo>
                    <a:pt x="26" y="27"/>
                    <a:pt x="35" y="21"/>
                    <a:pt x="43" y="16"/>
                  </a:cubicBezTo>
                  <a:close/>
                </a:path>
              </a:pathLst>
            </a:custGeom>
            <a:solidFill>
              <a:srgbClr val="E8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8" name="Freeform 36"/>
            <p:cNvSpPr/>
            <p:nvPr/>
          </p:nvSpPr>
          <p:spPr bwMode="auto">
            <a:xfrm>
              <a:off x="2527300" y="3425825"/>
              <a:ext cx="69850" cy="63500"/>
            </a:xfrm>
            <a:custGeom>
              <a:avLst/>
              <a:gdLst>
                <a:gd name="T0" fmla="*/ 12 w 25"/>
                <a:gd name="T1" fmla="*/ 6 h 23"/>
                <a:gd name="T2" fmla="*/ 25 w 25"/>
                <a:gd name="T3" fmla="*/ 6 h 23"/>
                <a:gd name="T4" fmla="*/ 0 w 25"/>
                <a:gd name="T5" fmla="*/ 23 h 23"/>
                <a:gd name="T6" fmla="*/ 12 w 25"/>
                <a:gd name="T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2" y="6"/>
                  </a:moveTo>
                  <a:cubicBezTo>
                    <a:pt x="22" y="0"/>
                    <a:pt x="24" y="4"/>
                    <a:pt x="25" y="6"/>
                  </a:cubicBezTo>
                  <a:cubicBezTo>
                    <a:pt x="17" y="11"/>
                    <a:pt x="8" y="17"/>
                    <a:pt x="0" y="23"/>
                  </a:cubicBezTo>
                  <a:cubicBezTo>
                    <a:pt x="1" y="19"/>
                    <a:pt x="3" y="11"/>
                    <a:pt x="12" y="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9" name="Freeform 37"/>
            <p:cNvSpPr/>
            <p:nvPr/>
          </p:nvSpPr>
          <p:spPr bwMode="auto">
            <a:xfrm>
              <a:off x="2533650" y="3451225"/>
              <a:ext cx="292100" cy="279400"/>
            </a:xfrm>
            <a:custGeom>
              <a:avLst/>
              <a:gdLst>
                <a:gd name="T0" fmla="*/ 98 w 104"/>
                <a:gd name="T1" fmla="*/ 46 h 100"/>
                <a:gd name="T2" fmla="*/ 89 w 104"/>
                <a:gd name="T3" fmla="*/ 68 h 100"/>
                <a:gd name="T4" fmla="*/ 88 w 104"/>
                <a:gd name="T5" fmla="*/ 68 h 100"/>
                <a:gd name="T6" fmla="*/ 62 w 104"/>
                <a:gd name="T7" fmla="*/ 100 h 100"/>
                <a:gd name="T8" fmla="*/ 1 w 104"/>
                <a:gd name="T9" fmla="*/ 50 h 100"/>
                <a:gd name="T10" fmla="*/ 1 w 104"/>
                <a:gd name="T11" fmla="*/ 50 h 100"/>
                <a:gd name="T12" fmla="*/ 2 w 104"/>
                <a:gd name="T13" fmla="*/ 34 h 100"/>
                <a:gd name="T14" fmla="*/ 27 w 104"/>
                <a:gd name="T15" fmla="*/ 17 h 100"/>
                <a:gd name="T16" fmla="*/ 43 w 104"/>
                <a:gd name="T17" fmla="*/ 4 h 100"/>
                <a:gd name="T18" fmla="*/ 47 w 104"/>
                <a:gd name="T19" fmla="*/ 2 h 100"/>
                <a:gd name="T20" fmla="*/ 57 w 104"/>
                <a:gd name="T21" fmla="*/ 16 h 100"/>
                <a:gd name="T22" fmla="*/ 75 w 104"/>
                <a:gd name="T23" fmla="*/ 13 h 100"/>
                <a:gd name="T24" fmla="*/ 76 w 104"/>
                <a:gd name="T25" fmla="*/ 36 h 100"/>
                <a:gd name="T26" fmla="*/ 98 w 104"/>
                <a:gd name="T27" fmla="*/ 4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100">
                  <a:moveTo>
                    <a:pt x="98" y="46"/>
                  </a:moveTo>
                  <a:cubicBezTo>
                    <a:pt x="104" y="66"/>
                    <a:pt x="89" y="68"/>
                    <a:pt x="89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6" y="77"/>
                    <a:pt x="80" y="91"/>
                    <a:pt x="62" y="100"/>
                  </a:cubicBezTo>
                  <a:cubicBezTo>
                    <a:pt x="27" y="98"/>
                    <a:pt x="4" y="55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4"/>
                    <a:pt x="1" y="37"/>
                    <a:pt x="2" y="34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9" y="14"/>
                    <a:pt x="36" y="7"/>
                    <a:pt x="43" y="4"/>
                  </a:cubicBezTo>
                  <a:cubicBezTo>
                    <a:pt x="45" y="3"/>
                    <a:pt x="46" y="3"/>
                    <a:pt x="47" y="2"/>
                  </a:cubicBezTo>
                  <a:cubicBezTo>
                    <a:pt x="54" y="0"/>
                    <a:pt x="58" y="10"/>
                    <a:pt x="57" y="16"/>
                  </a:cubicBezTo>
                  <a:cubicBezTo>
                    <a:pt x="57" y="16"/>
                    <a:pt x="65" y="4"/>
                    <a:pt x="75" y="13"/>
                  </a:cubicBezTo>
                  <a:cubicBezTo>
                    <a:pt x="85" y="21"/>
                    <a:pt x="76" y="35"/>
                    <a:pt x="76" y="36"/>
                  </a:cubicBezTo>
                  <a:cubicBezTo>
                    <a:pt x="77" y="36"/>
                    <a:pt x="93" y="27"/>
                    <a:pt x="98" y="46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0" name="Freeform 38"/>
            <p:cNvSpPr/>
            <p:nvPr/>
          </p:nvSpPr>
          <p:spPr bwMode="auto">
            <a:xfrm>
              <a:off x="1301750" y="3173413"/>
              <a:ext cx="693737" cy="1127125"/>
            </a:xfrm>
            <a:custGeom>
              <a:avLst/>
              <a:gdLst>
                <a:gd name="T0" fmla="*/ 134 w 247"/>
                <a:gd name="T1" fmla="*/ 307 h 402"/>
                <a:gd name="T2" fmla="*/ 142 w 247"/>
                <a:gd name="T3" fmla="*/ 361 h 402"/>
                <a:gd name="T4" fmla="*/ 32 w 247"/>
                <a:gd name="T5" fmla="*/ 361 h 402"/>
                <a:gd name="T6" fmla="*/ 30 w 247"/>
                <a:gd name="T7" fmla="*/ 312 h 402"/>
                <a:gd name="T8" fmla="*/ 29 w 247"/>
                <a:gd name="T9" fmla="*/ 312 h 402"/>
                <a:gd name="T10" fmla="*/ 38 w 247"/>
                <a:gd name="T11" fmla="*/ 262 h 402"/>
                <a:gd name="T12" fmla="*/ 23 w 247"/>
                <a:gd name="T13" fmla="*/ 184 h 402"/>
                <a:gd name="T14" fmla="*/ 60 w 247"/>
                <a:gd name="T15" fmla="*/ 183 h 402"/>
                <a:gd name="T16" fmla="*/ 56 w 247"/>
                <a:gd name="T17" fmla="*/ 37 h 402"/>
                <a:gd name="T18" fmla="*/ 56 w 247"/>
                <a:gd name="T19" fmla="*/ 36 h 402"/>
                <a:gd name="T20" fmla="*/ 145 w 247"/>
                <a:gd name="T21" fmla="*/ 34 h 402"/>
                <a:gd name="T22" fmla="*/ 147 w 247"/>
                <a:gd name="T23" fmla="*/ 14 h 402"/>
                <a:gd name="T24" fmla="*/ 171 w 247"/>
                <a:gd name="T25" fmla="*/ 0 h 402"/>
                <a:gd name="T26" fmla="*/ 173 w 247"/>
                <a:gd name="T27" fmla="*/ 1 h 402"/>
                <a:gd name="T28" fmla="*/ 205 w 247"/>
                <a:gd name="T29" fmla="*/ 83 h 402"/>
                <a:gd name="T30" fmla="*/ 222 w 247"/>
                <a:gd name="T31" fmla="*/ 115 h 402"/>
                <a:gd name="T32" fmla="*/ 244 w 247"/>
                <a:gd name="T33" fmla="*/ 127 h 402"/>
                <a:gd name="T34" fmla="*/ 227 w 247"/>
                <a:gd name="T35" fmla="*/ 156 h 402"/>
                <a:gd name="T36" fmla="*/ 193 w 247"/>
                <a:gd name="T37" fmla="*/ 268 h 402"/>
                <a:gd name="T38" fmla="*/ 134 w 247"/>
                <a:gd name="T39" fmla="*/ 307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7" h="402">
                  <a:moveTo>
                    <a:pt x="134" y="307"/>
                  </a:moveTo>
                  <a:cubicBezTo>
                    <a:pt x="142" y="361"/>
                    <a:pt x="142" y="361"/>
                    <a:pt x="142" y="361"/>
                  </a:cubicBezTo>
                  <a:cubicBezTo>
                    <a:pt x="100" y="402"/>
                    <a:pt x="32" y="361"/>
                    <a:pt x="32" y="361"/>
                  </a:cubicBezTo>
                  <a:cubicBezTo>
                    <a:pt x="32" y="361"/>
                    <a:pt x="30" y="315"/>
                    <a:pt x="30" y="312"/>
                  </a:cubicBezTo>
                  <a:cubicBezTo>
                    <a:pt x="29" y="312"/>
                    <a:pt x="29" y="312"/>
                    <a:pt x="29" y="312"/>
                  </a:cubicBezTo>
                  <a:cubicBezTo>
                    <a:pt x="48" y="302"/>
                    <a:pt x="40" y="269"/>
                    <a:pt x="38" y="262"/>
                  </a:cubicBezTo>
                  <a:cubicBezTo>
                    <a:pt x="11" y="250"/>
                    <a:pt x="0" y="201"/>
                    <a:pt x="23" y="184"/>
                  </a:cubicBezTo>
                  <a:cubicBezTo>
                    <a:pt x="39" y="173"/>
                    <a:pt x="52" y="177"/>
                    <a:pt x="60" y="183"/>
                  </a:cubicBezTo>
                  <a:cubicBezTo>
                    <a:pt x="88" y="137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76" y="40"/>
                    <a:pt x="123" y="48"/>
                    <a:pt x="145" y="34"/>
                  </a:cubicBezTo>
                  <a:cubicBezTo>
                    <a:pt x="175" y="16"/>
                    <a:pt x="147" y="14"/>
                    <a:pt x="147" y="14"/>
                  </a:cubicBezTo>
                  <a:cubicBezTo>
                    <a:pt x="147" y="14"/>
                    <a:pt x="159" y="9"/>
                    <a:pt x="171" y="0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3" y="1"/>
                    <a:pt x="197" y="46"/>
                    <a:pt x="205" y="83"/>
                  </a:cubicBezTo>
                  <a:cubicBezTo>
                    <a:pt x="214" y="120"/>
                    <a:pt x="216" y="115"/>
                    <a:pt x="222" y="115"/>
                  </a:cubicBezTo>
                  <a:cubicBezTo>
                    <a:pt x="228" y="114"/>
                    <a:pt x="247" y="110"/>
                    <a:pt x="244" y="127"/>
                  </a:cubicBezTo>
                  <a:cubicBezTo>
                    <a:pt x="241" y="143"/>
                    <a:pt x="227" y="156"/>
                    <a:pt x="227" y="156"/>
                  </a:cubicBezTo>
                  <a:cubicBezTo>
                    <a:pt x="227" y="156"/>
                    <a:pt x="239" y="223"/>
                    <a:pt x="193" y="268"/>
                  </a:cubicBezTo>
                  <a:cubicBezTo>
                    <a:pt x="173" y="287"/>
                    <a:pt x="152" y="299"/>
                    <a:pt x="134" y="307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1" name="Freeform 39"/>
            <p:cNvSpPr/>
            <p:nvPr/>
          </p:nvSpPr>
          <p:spPr bwMode="auto">
            <a:xfrm>
              <a:off x="1408113" y="3908425"/>
              <a:ext cx="14287" cy="7937"/>
            </a:xfrm>
            <a:custGeom>
              <a:avLst/>
              <a:gdLst>
                <a:gd name="T0" fmla="*/ 5 w 5"/>
                <a:gd name="T1" fmla="*/ 2 h 3"/>
                <a:gd name="T2" fmla="*/ 0 w 5"/>
                <a:gd name="T3" fmla="*/ 0 h 3"/>
                <a:gd name="T4" fmla="*/ 0 w 5"/>
                <a:gd name="T5" fmla="*/ 0 h 3"/>
                <a:gd name="T6" fmla="*/ 5 w 5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3"/>
                    <a:pt x="5" y="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2" name="Freeform 40"/>
            <p:cNvSpPr/>
            <p:nvPr/>
          </p:nvSpPr>
          <p:spPr bwMode="auto">
            <a:xfrm>
              <a:off x="1677988" y="3944938"/>
              <a:ext cx="142875" cy="88900"/>
            </a:xfrm>
            <a:custGeom>
              <a:avLst/>
              <a:gdLst>
                <a:gd name="T0" fmla="*/ 51 w 51"/>
                <a:gd name="T1" fmla="*/ 0 h 32"/>
                <a:gd name="T2" fmla="*/ 0 w 51"/>
                <a:gd name="T3" fmla="*/ 32 h 32"/>
                <a:gd name="T4" fmla="*/ 37 w 51"/>
                <a:gd name="T5" fmla="*/ 12 h 32"/>
                <a:gd name="T6" fmla="*/ 51 w 51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32">
                  <a:moveTo>
                    <a:pt x="51" y="0"/>
                  </a:moveTo>
                  <a:cubicBezTo>
                    <a:pt x="33" y="15"/>
                    <a:pt x="15" y="25"/>
                    <a:pt x="0" y="32"/>
                  </a:cubicBezTo>
                  <a:cubicBezTo>
                    <a:pt x="0" y="32"/>
                    <a:pt x="19" y="25"/>
                    <a:pt x="37" y="12"/>
                  </a:cubicBezTo>
                  <a:cubicBezTo>
                    <a:pt x="42" y="8"/>
                    <a:pt x="47" y="4"/>
                    <a:pt x="51" y="0"/>
                  </a:cubicBezTo>
                </a:path>
              </a:pathLst>
            </a:custGeom>
            <a:solidFill>
              <a:srgbClr val="00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3" name="Freeform 41"/>
            <p:cNvSpPr>
              <a:spLocks noEditPoints="1"/>
            </p:cNvSpPr>
            <p:nvPr/>
          </p:nvSpPr>
          <p:spPr bwMode="auto">
            <a:xfrm>
              <a:off x="1568450" y="4186238"/>
              <a:ext cx="131762" cy="49212"/>
            </a:xfrm>
            <a:custGeom>
              <a:avLst/>
              <a:gdLst>
                <a:gd name="T0" fmla="*/ 0 w 47"/>
                <a:gd name="T1" fmla="*/ 18 h 18"/>
                <a:gd name="T2" fmla="*/ 0 w 47"/>
                <a:gd name="T3" fmla="*/ 18 h 18"/>
                <a:gd name="T4" fmla="*/ 0 w 47"/>
                <a:gd name="T5" fmla="*/ 18 h 18"/>
                <a:gd name="T6" fmla="*/ 0 w 47"/>
                <a:gd name="T7" fmla="*/ 18 h 18"/>
                <a:gd name="T8" fmla="*/ 47 w 47"/>
                <a:gd name="T9" fmla="*/ 0 h 18"/>
                <a:gd name="T10" fmla="*/ 0 w 47"/>
                <a:gd name="T11" fmla="*/ 18 h 18"/>
                <a:gd name="T12" fmla="*/ 47 w 47"/>
                <a:gd name="T13" fmla="*/ 0 h 18"/>
                <a:gd name="T14" fmla="*/ 47 w 47"/>
                <a:gd name="T15" fmla="*/ 0 h 18"/>
                <a:gd name="T16" fmla="*/ 47 w 47"/>
                <a:gd name="T17" fmla="*/ 0 h 18"/>
                <a:gd name="T18" fmla="*/ 47 w 47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47" y="0"/>
                  </a:moveTo>
                  <a:cubicBezTo>
                    <a:pt x="33" y="14"/>
                    <a:pt x="16" y="18"/>
                    <a:pt x="0" y="18"/>
                  </a:cubicBezTo>
                  <a:cubicBezTo>
                    <a:pt x="16" y="18"/>
                    <a:pt x="33" y="14"/>
                    <a:pt x="47" y="0"/>
                  </a:cubicBezTo>
                  <a:moveTo>
                    <a:pt x="4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005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4" name="Freeform 42"/>
            <p:cNvSpPr/>
            <p:nvPr/>
          </p:nvSpPr>
          <p:spPr bwMode="auto">
            <a:xfrm>
              <a:off x="1382713" y="3832225"/>
              <a:ext cx="482600" cy="403225"/>
            </a:xfrm>
            <a:custGeom>
              <a:avLst/>
              <a:gdLst>
                <a:gd name="T0" fmla="*/ 55 w 172"/>
                <a:gd name="T1" fmla="*/ 0 h 144"/>
                <a:gd name="T2" fmla="*/ 22 w 172"/>
                <a:gd name="T3" fmla="*/ 30 h 144"/>
                <a:gd name="T4" fmla="*/ 14 w 172"/>
                <a:gd name="T5" fmla="*/ 29 h 144"/>
                <a:gd name="T6" fmla="*/ 14 w 172"/>
                <a:gd name="T7" fmla="*/ 29 h 144"/>
                <a:gd name="T8" fmla="*/ 14 w 172"/>
                <a:gd name="T9" fmla="*/ 29 h 144"/>
                <a:gd name="T10" fmla="*/ 13 w 172"/>
                <a:gd name="T11" fmla="*/ 29 h 144"/>
                <a:gd name="T12" fmla="*/ 13 w 172"/>
                <a:gd name="T13" fmla="*/ 29 h 144"/>
                <a:gd name="T14" fmla="*/ 13 w 172"/>
                <a:gd name="T15" fmla="*/ 29 h 144"/>
                <a:gd name="T16" fmla="*/ 13 w 172"/>
                <a:gd name="T17" fmla="*/ 29 h 144"/>
                <a:gd name="T18" fmla="*/ 12 w 172"/>
                <a:gd name="T19" fmla="*/ 29 h 144"/>
                <a:gd name="T20" fmla="*/ 9 w 172"/>
                <a:gd name="T21" fmla="*/ 27 h 144"/>
                <a:gd name="T22" fmla="*/ 9 w 172"/>
                <a:gd name="T23" fmla="*/ 27 h 144"/>
                <a:gd name="T24" fmla="*/ 9 w 172"/>
                <a:gd name="T25" fmla="*/ 27 h 144"/>
                <a:gd name="T26" fmla="*/ 9 w 172"/>
                <a:gd name="T27" fmla="*/ 27 h 144"/>
                <a:gd name="T28" fmla="*/ 9 w 172"/>
                <a:gd name="T29" fmla="*/ 27 h 144"/>
                <a:gd name="T30" fmla="*/ 9 w 172"/>
                <a:gd name="T31" fmla="*/ 27 h 144"/>
                <a:gd name="T32" fmla="*/ 0 w 172"/>
                <a:gd name="T33" fmla="*/ 77 h 144"/>
                <a:gd name="T34" fmla="*/ 0 w 172"/>
                <a:gd name="T35" fmla="*/ 77 h 144"/>
                <a:gd name="T36" fmla="*/ 1 w 172"/>
                <a:gd name="T37" fmla="*/ 77 h 144"/>
                <a:gd name="T38" fmla="*/ 3 w 172"/>
                <a:gd name="T39" fmla="*/ 126 h 144"/>
                <a:gd name="T40" fmla="*/ 3 w 172"/>
                <a:gd name="T41" fmla="*/ 126 h 144"/>
                <a:gd name="T42" fmla="*/ 66 w 172"/>
                <a:gd name="T43" fmla="*/ 144 h 144"/>
                <a:gd name="T44" fmla="*/ 66 w 172"/>
                <a:gd name="T45" fmla="*/ 144 h 144"/>
                <a:gd name="T46" fmla="*/ 66 w 172"/>
                <a:gd name="T47" fmla="*/ 144 h 144"/>
                <a:gd name="T48" fmla="*/ 113 w 172"/>
                <a:gd name="T49" fmla="*/ 126 h 144"/>
                <a:gd name="T50" fmla="*/ 113 w 172"/>
                <a:gd name="T51" fmla="*/ 126 h 144"/>
                <a:gd name="T52" fmla="*/ 113 w 172"/>
                <a:gd name="T53" fmla="*/ 126 h 144"/>
                <a:gd name="T54" fmla="*/ 113 w 172"/>
                <a:gd name="T55" fmla="*/ 126 h 144"/>
                <a:gd name="T56" fmla="*/ 105 w 172"/>
                <a:gd name="T57" fmla="*/ 72 h 144"/>
                <a:gd name="T58" fmla="*/ 105 w 172"/>
                <a:gd name="T59" fmla="*/ 72 h 144"/>
                <a:gd name="T60" fmla="*/ 105 w 172"/>
                <a:gd name="T61" fmla="*/ 72 h 144"/>
                <a:gd name="T62" fmla="*/ 156 w 172"/>
                <a:gd name="T63" fmla="*/ 40 h 144"/>
                <a:gd name="T64" fmla="*/ 172 w 172"/>
                <a:gd name="T65" fmla="*/ 24 h 144"/>
                <a:gd name="T66" fmla="*/ 114 w 172"/>
                <a:gd name="T67" fmla="*/ 47 h 144"/>
                <a:gd name="T68" fmla="*/ 55 w 172"/>
                <a:gd name="T6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2" h="144">
                  <a:moveTo>
                    <a:pt x="55" y="0"/>
                  </a:moveTo>
                  <a:cubicBezTo>
                    <a:pt x="49" y="19"/>
                    <a:pt x="37" y="30"/>
                    <a:pt x="22" y="30"/>
                  </a:cubicBezTo>
                  <a:cubicBezTo>
                    <a:pt x="20" y="30"/>
                    <a:pt x="17" y="30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2" y="29"/>
                  </a:cubicBezTo>
                  <a:cubicBezTo>
                    <a:pt x="11" y="29"/>
                    <a:pt x="10" y="28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1" y="35"/>
                    <a:pt x="19" y="6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" y="80"/>
                    <a:pt x="3" y="126"/>
                    <a:pt x="3" y="126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3" y="126"/>
                    <a:pt x="33" y="144"/>
                    <a:pt x="66" y="144"/>
                  </a:cubicBezTo>
                  <a:cubicBezTo>
                    <a:pt x="66" y="144"/>
                    <a:pt x="66" y="144"/>
                    <a:pt x="66" y="144"/>
                  </a:cubicBezTo>
                  <a:cubicBezTo>
                    <a:pt x="66" y="144"/>
                    <a:pt x="66" y="144"/>
                    <a:pt x="66" y="144"/>
                  </a:cubicBezTo>
                  <a:cubicBezTo>
                    <a:pt x="82" y="144"/>
                    <a:pt x="99" y="140"/>
                    <a:pt x="113" y="126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20" y="65"/>
                    <a:pt x="138" y="55"/>
                    <a:pt x="156" y="40"/>
                  </a:cubicBezTo>
                  <a:cubicBezTo>
                    <a:pt x="166" y="31"/>
                    <a:pt x="172" y="24"/>
                    <a:pt x="172" y="24"/>
                  </a:cubicBezTo>
                  <a:cubicBezTo>
                    <a:pt x="154" y="40"/>
                    <a:pt x="133" y="47"/>
                    <a:pt x="114" y="47"/>
                  </a:cubicBezTo>
                  <a:cubicBezTo>
                    <a:pt x="82" y="47"/>
                    <a:pt x="55" y="28"/>
                    <a:pt x="55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5" name="Freeform 43"/>
            <p:cNvSpPr>
              <a:spLocks noEditPoints="1"/>
            </p:cNvSpPr>
            <p:nvPr/>
          </p:nvSpPr>
          <p:spPr bwMode="auto">
            <a:xfrm>
              <a:off x="1408113" y="3908425"/>
              <a:ext cx="14287" cy="4762"/>
            </a:xfrm>
            <a:custGeom>
              <a:avLst/>
              <a:gdLst>
                <a:gd name="T0" fmla="*/ 3 w 5"/>
                <a:gd name="T1" fmla="*/ 2 h 2"/>
                <a:gd name="T2" fmla="*/ 4 w 5"/>
                <a:gd name="T3" fmla="*/ 2 h 2"/>
                <a:gd name="T4" fmla="*/ 4 w 5"/>
                <a:gd name="T5" fmla="*/ 2 h 2"/>
                <a:gd name="T6" fmla="*/ 3 w 5"/>
                <a:gd name="T7" fmla="*/ 2 h 2"/>
                <a:gd name="T8" fmla="*/ 5 w 5"/>
                <a:gd name="T9" fmla="*/ 2 h 2"/>
                <a:gd name="T10" fmla="*/ 4 w 5"/>
                <a:gd name="T11" fmla="*/ 2 h 2"/>
                <a:gd name="T12" fmla="*/ 5 w 5"/>
                <a:gd name="T13" fmla="*/ 2 h 2"/>
                <a:gd name="T14" fmla="*/ 5 w 5"/>
                <a:gd name="T15" fmla="*/ 2 h 2"/>
                <a:gd name="T16" fmla="*/ 0 w 5"/>
                <a:gd name="T17" fmla="*/ 0 h 2"/>
                <a:gd name="T18" fmla="*/ 0 w 5"/>
                <a:gd name="T19" fmla="*/ 0 h 2"/>
                <a:gd name="T20" fmla="*/ 0 w 5"/>
                <a:gd name="T21" fmla="*/ 0 h 2"/>
                <a:gd name="T22" fmla="*/ 0 w 5"/>
                <a:gd name="T23" fmla="*/ 0 h 2"/>
                <a:gd name="T24" fmla="*/ 0 w 5"/>
                <a:gd name="T25" fmla="*/ 0 h 2"/>
                <a:gd name="T26" fmla="*/ 0 w 5"/>
                <a:gd name="T27" fmla="*/ 0 h 2"/>
                <a:gd name="T28" fmla="*/ 0 w 5"/>
                <a:gd name="T29" fmla="*/ 0 h 2"/>
                <a:gd name="T30" fmla="*/ 0 w 5"/>
                <a:gd name="T31" fmla="*/ 0 h 2"/>
                <a:gd name="T32" fmla="*/ 0 w 5"/>
                <a:gd name="T33" fmla="*/ 0 h 2"/>
                <a:gd name="T34" fmla="*/ 0 w 5"/>
                <a:gd name="T3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6" name="Freeform 44"/>
            <p:cNvSpPr/>
            <p:nvPr/>
          </p:nvSpPr>
          <p:spPr bwMode="auto">
            <a:xfrm>
              <a:off x="1393825" y="3898900"/>
              <a:ext cx="9525" cy="6350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3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lose/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7" name="Freeform 45"/>
            <p:cNvSpPr/>
            <p:nvPr/>
          </p:nvSpPr>
          <p:spPr bwMode="auto">
            <a:xfrm>
              <a:off x="960438" y="3590925"/>
              <a:ext cx="1752600" cy="1766887"/>
            </a:xfrm>
            <a:custGeom>
              <a:avLst/>
              <a:gdLst>
                <a:gd name="T0" fmla="*/ 358 w 625"/>
                <a:gd name="T1" fmla="*/ 310 h 630"/>
                <a:gd name="T2" fmla="*/ 423 w 625"/>
                <a:gd name="T3" fmla="*/ 572 h 630"/>
                <a:gd name="T4" fmla="*/ 386 w 625"/>
                <a:gd name="T5" fmla="*/ 598 h 630"/>
                <a:gd name="T6" fmla="*/ 358 w 625"/>
                <a:gd name="T7" fmla="*/ 611 h 630"/>
                <a:gd name="T8" fmla="*/ 272 w 625"/>
                <a:gd name="T9" fmla="*/ 628 h 630"/>
                <a:gd name="T10" fmla="*/ 184 w 625"/>
                <a:gd name="T11" fmla="*/ 627 h 630"/>
                <a:gd name="T12" fmla="*/ 184 w 625"/>
                <a:gd name="T13" fmla="*/ 627 h 630"/>
                <a:gd name="T14" fmla="*/ 115 w 625"/>
                <a:gd name="T15" fmla="*/ 618 h 630"/>
                <a:gd name="T16" fmla="*/ 92 w 625"/>
                <a:gd name="T17" fmla="*/ 613 h 630"/>
                <a:gd name="T18" fmla="*/ 65 w 625"/>
                <a:gd name="T19" fmla="*/ 607 h 630"/>
                <a:gd name="T20" fmla="*/ 62 w 625"/>
                <a:gd name="T21" fmla="*/ 606 h 630"/>
                <a:gd name="T22" fmla="*/ 61 w 625"/>
                <a:gd name="T23" fmla="*/ 571 h 630"/>
                <a:gd name="T24" fmla="*/ 60 w 625"/>
                <a:gd name="T25" fmla="*/ 571 h 630"/>
                <a:gd name="T26" fmla="*/ 12 w 625"/>
                <a:gd name="T27" fmla="*/ 555 h 630"/>
                <a:gd name="T28" fmla="*/ 60 w 625"/>
                <a:gd name="T29" fmla="*/ 232 h 630"/>
                <a:gd name="T30" fmla="*/ 154 w 625"/>
                <a:gd name="T31" fmla="*/ 212 h 630"/>
                <a:gd name="T32" fmla="*/ 264 w 625"/>
                <a:gd name="T33" fmla="*/ 212 h 630"/>
                <a:gd name="T34" fmla="*/ 524 w 625"/>
                <a:gd name="T35" fmla="*/ 42 h 630"/>
                <a:gd name="T36" fmla="*/ 562 w 625"/>
                <a:gd name="T37" fmla="*/ 0 h 630"/>
                <a:gd name="T38" fmla="*/ 623 w 625"/>
                <a:gd name="T39" fmla="*/ 50 h 630"/>
                <a:gd name="T40" fmla="*/ 625 w 625"/>
                <a:gd name="T41" fmla="*/ 50 h 630"/>
                <a:gd name="T42" fmla="*/ 358 w 625"/>
                <a:gd name="T43" fmla="*/ 31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5" h="630">
                  <a:moveTo>
                    <a:pt x="358" y="310"/>
                  </a:moveTo>
                  <a:cubicBezTo>
                    <a:pt x="380" y="406"/>
                    <a:pt x="423" y="572"/>
                    <a:pt x="423" y="572"/>
                  </a:cubicBezTo>
                  <a:cubicBezTo>
                    <a:pt x="412" y="583"/>
                    <a:pt x="399" y="591"/>
                    <a:pt x="386" y="598"/>
                  </a:cubicBezTo>
                  <a:cubicBezTo>
                    <a:pt x="377" y="603"/>
                    <a:pt x="368" y="607"/>
                    <a:pt x="358" y="611"/>
                  </a:cubicBezTo>
                  <a:cubicBezTo>
                    <a:pt x="331" y="621"/>
                    <a:pt x="302" y="626"/>
                    <a:pt x="272" y="628"/>
                  </a:cubicBezTo>
                  <a:cubicBezTo>
                    <a:pt x="242" y="630"/>
                    <a:pt x="212" y="629"/>
                    <a:pt x="184" y="627"/>
                  </a:cubicBezTo>
                  <a:cubicBezTo>
                    <a:pt x="184" y="627"/>
                    <a:pt x="184" y="627"/>
                    <a:pt x="184" y="627"/>
                  </a:cubicBezTo>
                  <a:cubicBezTo>
                    <a:pt x="158" y="625"/>
                    <a:pt x="135" y="621"/>
                    <a:pt x="115" y="618"/>
                  </a:cubicBezTo>
                  <a:cubicBezTo>
                    <a:pt x="106" y="616"/>
                    <a:pt x="99" y="615"/>
                    <a:pt x="92" y="613"/>
                  </a:cubicBezTo>
                  <a:cubicBezTo>
                    <a:pt x="79" y="611"/>
                    <a:pt x="70" y="608"/>
                    <a:pt x="65" y="607"/>
                  </a:cubicBezTo>
                  <a:cubicBezTo>
                    <a:pt x="63" y="607"/>
                    <a:pt x="62" y="606"/>
                    <a:pt x="62" y="606"/>
                  </a:cubicBezTo>
                  <a:cubicBezTo>
                    <a:pt x="61" y="597"/>
                    <a:pt x="61" y="585"/>
                    <a:pt x="61" y="571"/>
                  </a:cubicBezTo>
                  <a:cubicBezTo>
                    <a:pt x="60" y="571"/>
                    <a:pt x="60" y="571"/>
                    <a:pt x="60" y="571"/>
                  </a:cubicBezTo>
                  <a:cubicBezTo>
                    <a:pt x="37" y="580"/>
                    <a:pt x="12" y="555"/>
                    <a:pt x="12" y="555"/>
                  </a:cubicBezTo>
                  <a:cubicBezTo>
                    <a:pt x="0" y="428"/>
                    <a:pt x="18" y="285"/>
                    <a:pt x="60" y="232"/>
                  </a:cubicBezTo>
                  <a:cubicBezTo>
                    <a:pt x="101" y="178"/>
                    <a:pt x="154" y="212"/>
                    <a:pt x="154" y="212"/>
                  </a:cubicBezTo>
                  <a:cubicBezTo>
                    <a:pt x="154" y="212"/>
                    <a:pt x="222" y="253"/>
                    <a:pt x="264" y="212"/>
                  </a:cubicBezTo>
                  <a:cubicBezTo>
                    <a:pt x="264" y="212"/>
                    <a:pt x="362" y="197"/>
                    <a:pt x="524" y="42"/>
                  </a:cubicBezTo>
                  <a:cubicBezTo>
                    <a:pt x="539" y="28"/>
                    <a:pt x="552" y="13"/>
                    <a:pt x="562" y="0"/>
                  </a:cubicBezTo>
                  <a:cubicBezTo>
                    <a:pt x="565" y="5"/>
                    <a:pt x="588" y="48"/>
                    <a:pt x="623" y="50"/>
                  </a:cubicBezTo>
                  <a:cubicBezTo>
                    <a:pt x="623" y="50"/>
                    <a:pt x="624" y="50"/>
                    <a:pt x="625" y="50"/>
                  </a:cubicBezTo>
                  <a:cubicBezTo>
                    <a:pt x="625" y="50"/>
                    <a:pt x="543" y="245"/>
                    <a:pt x="358" y="310"/>
                  </a:cubicBezTo>
                </a:path>
              </a:pathLst>
            </a:custGeom>
            <a:solidFill>
              <a:srgbClr val="E54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8" name="Freeform 46"/>
            <p:cNvSpPr/>
            <p:nvPr/>
          </p:nvSpPr>
          <p:spPr bwMode="auto">
            <a:xfrm>
              <a:off x="1217613" y="5268913"/>
              <a:ext cx="838200" cy="1023937"/>
            </a:xfrm>
            <a:custGeom>
              <a:avLst/>
              <a:gdLst>
                <a:gd name="T0" fmla="*/ 113 w 299"/>
                <a:gd name="T1" fmla="*/ 86 h 365"/>
                <a:gd name="T2" fmla="*/ 126 w 299"/>
                <a:gd name="T3" fmla="*/ 329 h 365"/>
                <a:gd name="T4" fmla="*/ 127 w 299"/>
                <a:gd name="T5" fmla="*/ 341 h 365"/>
                <a:gd name="T6" fmla="*/ 38 w 299"/>
                <a:gd name="T7" fmla="*/ 351 h 365"/>
                <a:gd name="T8" fmla="*/ 37 w 299"/>
                <a:gd name="T9" fmla="*/ 351 h 365"/>
                <a:gd name="T10" fmla="*/ 0 w 299"/>
                <a:gd name="T11" fmla="*/ 15 h 365"/>
                <a:gd name="T12" fmla="*/ 23 w 299"/>
                <a:gd name="T13" fmla="*/ 20 h 365"/>
                <a:gd name="T14" fmla="*/ 58 w 299"/>
                <a:gd name="T15" fmla="*/ 69 h 365"/>
                <a:gd name="T16" fmla="*/ 92 w 299"/>
                <a:gd name="T17" fmla="*/ 29 h 365"/>
                <a:gd name="T18" fmla="*/ 180 w 299"/>
                <a:gd name="T19" fmla="*/ 30 h 365"/>
                <a:gd name="T20" fmla="*/ 237 w 299"/>
                <a:gd name="T21" fmla="*/ 64 h 365"/>
                <a:gd name="T22" fmla="*/ 266 w 299"/>
                <a:gd name="T23" fmla="*/ 13 h 365"/>
                <a:gd name="T24" fmla="*/ 266 w 299"/>
                <a:gd name="T25" fmla="*/ 13 h 365"/>
                <a:gd name="T26" fmla="*/ 294 w 299"/>
                <a:gd name="T27" fmla="*/ 0 h 365"/>
                <a:gd name="T28" fmla="*/ 298 w 299"/>
                <a:gd name="T29" fmla="*/ 312 h 365"/>
                <a:gd name="T30" fmla="*/ 299 w 299"/>
                <a:gd name="T31" fmla="*/ 325 h 365"/>
                <a:gd name="T32" fmla="*/ 198 w 299"/>
                <a:gd name="T33" fmla="*/ 340 h 365"/>
                <a:gd name="T34" fmla="*/ 197 w 299"/>
                <a:gd name="T35" fmla="*/ 340 h 365"/>
                <a:gd name="T36" fmla="*/ 180 w 299"/>
                <a:gd name="T37" fmla="*/ 85 h 365"/>
                <a:gd name="T38" fmla="*/ 171 w 299"/>
                <a:gd name="T39" fmla="*/ 84 h 365"/>
                <a:gd name="T40" fmla="*/ 113 w 299"/>
                <a:gd name="T41" fmla="*/ 8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65">
                  <a:moveTo>
                    <a:pt x="113" y="86"/>
                  </a:moveTo>
                  <a:cubicBezTo>
                    <a:pt x="111" y="117"/>
                    <a:pt x="123" y="282"/>
                    <a:pt x="126" y="329"/>
                  </a:cubicBezTo>
                  <a:cubicBezTo>
                    <a:pt x="127" y="337"/>
                    <a:pt x="127" y="341"/>
                    <a:pt x="127" y="341"/>
                  </a:cubicBezTo>
                  <a:cubicBezTo>
                    <a:pt x="109" y="360"/>
                    <a:pt x="38" y="351"/>
                    <a:pt x="38" y="351"/>
                  </a:cubicBezTo>
                  <a:cubicBezTo>
                    <a:pt x="37" y="351"/>
                    <a:pt x="37" y="351"/>
                    <a:pt x="37" y="351"/>
                  </a:cubicBezTo>
                  <a:cubicBezTo>
                    <a:pt x="26" y="295"/>
                    <a:pt x="2" y="39"/>
                    <a:pt x="0" y="15"/>
                  </a:cubicBezTo>
                  <a:cubicBezTo>
                    <a:pt x="7" y="17"/>
                    <a:pt x="14" y="18"/>
                    <a:pt x="23" y="20"/>
                  </a:cubicBezTo>
                  <a:cubicBezTo>
                    <a:pt x="24" y="25"/>
                    <a:pt x="30" y="66"/>
                    <a:pt x="58" y="69"/>
                  </a:cubicBezTo>
                  <a:cubicBezTo>
                    <a:pt x="96" y="73"/>
                    <a:pt x="93" y="34"/>
                    <a:pt x="92" y="29"/>
                  </a:cubicBezTo>
                  <a:cubicBezTo>
                    <a:pt x="120" y="31"/>
                    <a:pt x="150" y="32"/>
                    <a:pt x="180" y="30"/>
                  </a:cubicBezTo>
                  <a:cubicBezTo>
                    <a:pt x="182" y="34"/>
                    <a:pt x="197" y="71"/>
                    <a:pt x="237" y="64"/>
                  </a:cubicBezTo>
                  <a:cubicBezTo>
                    <a:pt x="265" y="59"/>
                    <a:pt x="266" y="13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ubicBezTo>
                    <a:pt x="276" y="9"/>
                    <a:pt x="285" y="5"/>
                    <a:pt x="294" y="0"/>
                  </a:cubicBezTo>
                  <a:cubicBezTo>
                    <a:pt x="293" y="12"/>
                    <a:pt x="297" y="251"/>
                    <a:pt x="298" y="312"/>
                  </a:cubicBezTo>
                  <a:cubicBezTo>
                    <a:pt x="298" y="320"/>
                    <a:pt x="299" y="325"/>
                    <a:pt x="299" y="325"/>
                  </a:cubicBezTo>
                  <a:cubicBezTo>
                    <a:pt x="276" y="365"/>
                    <a:pt x="198" y="340"/>
                    <a:pt x="198" y="340"/>
                  </a:cubicBezTo>
                  <a:cubicBezTo>
                    <a:pt x="197" y="340"/>
                    <a:pt x="197" y="340"/>
                    <a:pt x="197" y="340"/>
                  </a:cubicBezTo>
                  <a:cubicBezTo>
                    <a:pt x="185" y="282"/>
                    <a:pt x="180" y="85"/>
                    <a:pt x="180" y="85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49" y="88"/>
                    <a:pt x="128" y="87"/>
                    <a:pt x="113" y="86"/>
                  </a:cubicBezTo>
                </a:path>
              </a:pathLst>
            </a:custGeom>
            <a:solidFill>
              <a:srgbClr val="65A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9" name="Freeform 47"/>
            <p:cNvSpPr/>
            <p:nvPr/>
          </p:nvSpPr>
          <p:spPr bwMode="auto">
            <a:xfrm>
              <a:off x="1743075" y="5338763"/>
              <a:ext cx="217487" cy="120650"/>
            </a:xfrm>
            <a:custGeom>
              <a:avLst/>
              <a:gdLst>
                <a:gd name="T0" fmla="*/ 50 w 78"/>
                <a:gd name="T1" fmla="*/ 39 h 43"/>
                <a:gd name="T2" fmla="*/ 78 w 78"/>
                <a:gd name="T3" fmla="*/ 0 h 43"/>
                <a:gd name="T4" fmla="*/ 0 w 78"/>
                <a:gd name="T5" fmla="*/ 18 h 43"/>
                <a:gd name="T6" fmla="*/ 50 w 78"/>
                <a:gd name="T7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3">
                  <a:moveTo>
                    <a:pt x="50" y="39"/>
                  </a:moveTo>
                  <a:cubicBezTo>
                    <a:pt x="69" y="35"/>
                    <a:pt x="76" y="13"/>
                    <a:pt x="78" y="0"/>
                  </a:cubicBezTo>
                  <a:cubicBezTo>
                    <a:pt x="53" y="9"/>
                    <a:pt x="27" y="15"/>
                    <a:pt x="0" y="18"/>
                  </a:cubicBezTo>
                  <a:cubicBezTo>
                    <a:pt x="8" y="30"/>
                    <a:pt x="24" y="43"/>
                    <a:pt x="50" y="39"/>
                  </a:cubicBezTo>
                </a:path>
              </a:pathLst>
            </a:custGeom>
            <a:solidFill>
              <a:srgbClr val="22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0" name="Freeform 48"/>
            <p:cNvSpPr/>
            <p:nvPr/>
          </p:nvSpPr>
          <p:spPr bwMode="auto">
            <a:xfrm>
              <a:off x="1285875" y="5343525"/>
              <a:ext cx="190500" cy="127000"/>
            </a:xfrm>
            <a:custGeom>
              <a:avLst/>
              <a:gdLst>
                <a:gd name="T0" fmla="*/ 34 w 68"/>
                <a:gd name="T1" fmla="*/ 42 h 45"/>
                <a:gd name="T2" fmla="*/ 68 w 68"/>
                <a:gd name="T3" fmla="*/ 15 h 45"/>
                <a:gd name="T4" fmla="*/ 0 w 68"/>
                <a:gd name="T5" fmla="*/ 0 h 45"/>
                <a:gd name="T6" fmla="*/ 34 w 68"/>
                <a:gd name="T7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45">
                  <a:moveTo>
                    <a:pt x="34" y="42"/>
                  </a:moveTo>
                  <a:cubicBezTo>
                    <a:pt x="60" y="45"/>
                    <a:pt x="66" y="27"/>
                    <a:pt x="68" y="15"/>
                  </a:cubicBezTo>
                  <a:cubicBezTo>
                    <a:pt x="45" y="12"/>
                    <a:pt x="22" y="6"/>
                    <a:pt x="0" y="0"/>
                  </a:cubicBezTo>
                  <a:cubicBezTo>
                    <a:pt x="3" y="13"/>
                    <a:pt x="11" y="39"/>
                    <a:pt x="34" y="42"/>
                  </a:cubicBezTo>
                </a:path>
              </a:pathLst>
            </a:custGeom>
            <a:solidFill>
              <a:srgbClr val="228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1" name="Freeform 49"/>
            <p:cNvSpPr/>
            <p:nvPr/>
          </p:nvSpPr>
          <p:spPr bwMode="auto">
            <a:xfrm>
              <a:off x="1217613" y="5302250"/>
              <a:ext cx="838200" cy="990600"/>
            </a:xfrm>
            <a:custGeom>
              <a:avLst/>
              <a:gdLst>
                <a:gd name="T0" fmla="*/ 237 w 299"/>
                <a:gd name="T1" fmla="*/ 52 h 353"/>
                <a:gd name="T2" fmla="*/ 187 w 299"/>
                <a:gd name="T3" fmla="*/ 31 h 353"/>
                <a:gd name="T4" fmla="*/ 92 w 299"/>
                <a:gd name="T5" fmla="*/ 30 h 353"/>
                <a:gd name="T6" fmla="*/ 58 w 299"/>
                <a:gd name="T7" fmla="*/ 57 h 353"/>
                <a:gd name="T8" fmla="*/ 24 w 299"/>
                <a:gd name="T9" fmla="*/ 15 h 353"/>
                <a:gd name="T10" fmla="*/ 0 w 299"/>
                <a:gd name="T11" fmla="*/ 6 h 353"/>
                <a:gd name="T12" fmla="*/ 37 w 299"/>
                <a:gd name="T13" fmla="*/ 339 h 353"/>
                <a:gd name="T14" fmla="*/ 38 w 299"/>
                <a:gd name="T15" fmla="*/ 339 h 353"/>
                <a:gd name="T16" fmla="*/ 127 w 299"/>
                <a:gd name="T17" fmla="*/ 329 h 353"/>
                <a:gd name="T18" fmla="*/ 126 w 299"/>
                <a:gd name="T19" fmla="*/ 317 h 353"/>
                <a:gd name="T20" fmla="*/ 113 w 299"/>
                <a:gd name="T21" fmla="*/ 74 h 353"/>
                <a:gd name="T22" fmla="*/ 171 w 299"/>
                <a:gd name="T23" fmla="*/ 72 h 353"/>
                <a:gd name="T24" fmla="*/ 180 w 299"/>
                <a:gd name="T25" fmla="*/ 73 h 353"/>
                <a:gd name="T26" fmla="*/ 197 w 299"/>
                <a:gd name="T27" fmla="*/ 328 h 353"/>
                <a:gd name="T28" fmla="*/ 198 w 299"/>
                <a:gd name="T29" fmla="*/ 328 h 353"/>
                <a:gd name="T30" fmla="*/ 299 w 299"/>
                <a:gd name="T31" fmla="*/ 313 h 353"/>
                <a:gd name="T32" fmla="*/ 298 w 299"/>
                <a:gd name="T33" fmla="*/ 300 h 353"/>
                <a:gd name="T34" fmla="*/ 294 w 299"/>
                <a:gd name="T35" fmla="*/ 0 h 353"/>
                <a:gd name="T36" fmla="*/ 265 w 299"/>
                <a:gd name="T37" fmla="*/ 13 h 353"/>
                <a:gd name="T38" fmla="*/ 237 w 299"/>
                <a:gd name="T39" fmla="*/ 5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9" h="353">
                  <a:moveTo>
                    <a:pt x="237" y="52"/>
                  </a:moveTo>
                  <a:cubicBezTo>
                    <a:pt x="211" y="56"/>
                    <a:pt x="195" y="43"/>
                    <a:pt x="187" y="31"/>
                  </a:cubicBezTo>
                  <a:cubicBezTo>
                    <a:pt x="156" y="35"/>
                    <a:pt x="124" y="34"/>
                    <a:pt x="92" y="30"/>
                  </a:cubicBezTo>
                  <a:cubicBezTo>
                    <a:pt x="90" y="42"/>
                    <a:pt x="84" y="60"/>
                    <a:pt x="58" y="57"/>
                  </a:cubicBezTo>
                  <a:cubicBezTo>
                    <a:pt x="35" y="54"/>
                    <a:pt x="27" y="28"/>
                    <a:pt x="24" y="15"/>
                  </a:cubicBezTo>
                  <a:cubicBezTo>
                    <a:pt x="16" y="12"/>
                    <a:pt x="8" y="9"/>
                    <a:pt x="0" y="6"/>
                  </a:cubicBezTo>
                  <a:cubicBezTo>
                    <a:pt x="3" y="43"/>
                    <a:pt x="26" y="284"/>
                    <a:pt x="37" y="339"/>
                  </a:cubicBezTo>
                  <a:cubicBezTo>
                    <a:pt x="38" y="339"/>
                    <a:pt x="38" y="339"/>
                    <a:pt x="38" y="339"/>
                  </a:cubicBezTo>
                  <a:cubicBezTo>
                    <a:pt x="38" y="339"/>
                    <a:pt x="109" y="348"/>
                    <a:pt x="127" y="329"/>
                  </a:cubicBezTo>
                  <a:cubicBezTo>
                    <a:pt x="127" y="329"/>
                    <a:pt x="127" y="325"/>
                    <a:pt x="126" y="317"/>
                  </a:cubicBezTo>
                  <a:cubicBezTo>
                    <a:pt x="123" y="270"/>
                    <a:pt x="111" y="105"/>
                    <a:pt x="113" y="74"/>
                  </a:cubicBezTo>
                  <a:cubicBezTo>
                    <a:pt x="128" y="75"/>
                    <a:pt x="149" y="76"/>
                    <a:pt x="171" y="72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80" y="73"/>
                    <a:pt x="185" y="270"/>
                    <a:pt x="197" y="328"/>
                  </a:cubicBezTo>
                  <a:cubicBezTo>
                    <a:pt x="198" y="328"/>
                    <a:pt x="198" y="328"/>
                    <a:pt x="198" y="328"/>
                  </a:cubicBezTo>
                  <a:cubicBezTo>
                    <a:pt x="198" y="328"/>
                    <a:pt x="276" y="353"/>
                    <a:pt x="299" y="313"/>
                  </a:cubicBezTo>
                  <a:cubicBezTo>
                    <a:pt x="299" y="313"/>
                    <a:pt x="298" y="308"/>
                    <a:pt x="298" y="300"/>
                  </a:cubicBezTo>
                  <a:cubicBezTo>
                    <a:pt x="297" y="246"/>
                    <a:pt x="294" y="50"/>
                    <a:pt x="294" y="0"/>
                  </a:cubicBezTo>
                  <a:cubicBezTo>
                    <a:pt x="284" y="5"/>
                    <a:pt x="275" y="9"/>
                    <a:pt x="265" y="13"/>
                  </a:cubicBezTo>
                  <a:cubicBezTo>
                    <a:pt x="263" y="26"/>
                    <a:pt x="256" y="48"/>
                    <a:pt x="237" y="52"/>
                  </a:cubicBezTo>
                </a:path>
              </a:pathLst>
            </a:custGeom>
            <a:solidFill>
              <a:srgbClr val="65A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2" name="Freeform 50"/>
            <p:cNvSpPr>
              <a:spLocks noEditPoints="1"/>
            </p:cNvSpPr>
            <p:nvPr/>
          </p:nvSpPr>
          <p:spPr bwMode="auto">
            <a:xfrm>
              <a:off x="1722438" y="5268913"/>
              <a:ext cx="320675" cy="84137"/>
            </a:xfrm>
            <a:custGeom>
              <a:avLst/>
              <a:gdLst>
                <a:gd name="T0" fmla="*/ 0 w 114"/>
                <a:gd name="T1" fmla="*/ 30 h 30"/>
                <a:gd name="T2" fmla="*/ 0 w 114"/>
                <a:gd name="T3" fmla="*/ 30 h 30"/>
                <a:gd name="T4" fmla="*/ 0 w 114"/>
                <a:gd name="T5" fmla="*/ 30 h 30"/>
                <a:gd name="T6" fmla="*/ 114 w 114"/>
                <a:gd name="T7" fmla="*/ 0 h 30"/>
                <a:gd name="T8" fmla="*/ 114 w 114"/>
                <a:gd name="T9" fmla="*/ 10 h 30"/>
                <a:gd name="T10" fmla="*/ 114 w 11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30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114" y="0"/>
                  </a:moveTo>
                  <a:cubicBezTo>
                    <a:pt x="114" y="2"/>
                    <a:pt x="114" y="5"/>
                    <a:pt x="114" y="10"/>
                  </a:cubicBezTo>
                  <a:cubicBezTo>
                    <a:pt x="114" y="5"/>
                    <a:pt x="114" y="2"/>
                    <a:pt x="114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3" name="Freeform 51"/>
            <p:cNvSpPr/>
            <p:nvPr/>
          </p:nvSpPr>
          <p:spPr bwMode="auto">
            <a:xfrm>
              <a:off x="1722438" y="5305425"/>
              <a:ext cx="241300" cy="84137"/>
            </a:xfrm>
            <a:custGeom>
              <a:avLst/>
              <a:gdLst>
                <a:gd name="T0" fmla="*/ 86 w 86"/>
                <a:gd name="T1" fmla="*/ 0 h 30"/>
                <a:gd name="T2" fmla="*/ 0 w 86"/>
                <a:gd name="T3" fmla="*/ 17 h 30"/>
                <a:gd name="T4" fmla="*/ 0 w 86"/>
                <a:gd name="T5" fmla="*/ 17 h 30"/>
                <a:gd name="T6" fmla="*/ 0 w 86"/>
                <a:gd name="T7" fmla="*/ 17 h 30"/>
                <a:gd name="T8" fmla="*/ 7 w 86"/>
                <a:gd name="T9" fmla="*/ 30 h 30"/>
                <a:gd name="T10" fmla="*/ 7 w 86"/>
                <a:gd name="T11" fmla="*/ 30 h 30"/>
                <a:gd name="T12" fmla="*/ 7 w 86"/>
                <a:gd name="T13" fmla="*/ 30 h 30"/>
                <a:gd name="T14" fmla="*/ 85 w 86"/>
                <a:gd name="T15" fmla="*/ 12 h 30"/>
                <a:gd name="T16" fmla="*/ 85 w 86"/>
                <a:gd name="T17" fmla="*/ 12 h 30"/>
                <a:gd name="T18" fmla="*/ 86 w 86"/>
                <a:gd name="T19" fmla="*/ 0 h 30"/>
                <a:gd name="T20" fmla="*/ 86 w 86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30">
                  <a:moveTo>
                    <a:pt x="86" y="0"/>
                  </a:moveTo>
                  <a:cubicBezTo>
                    <a:pt x="59" y="10"/>
                    <a:pt x="30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3" y="24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4" y="27"/>
                    <a:pt x="60" y="21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5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</a:path>
              </a:pathLst>
            </a:custGeom>
            <a:solidFill>
              <a:srgbClr val="1E7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4" name="Freeform 52"/>
            <p:cNvSpPr>
              <a:spLocks noEditPoints="1"/>
            </p:cNvSpPr>
            <p:nvPr/>
          </p:nvSpPr>
          <p:spPr bwMode="auto">
            <a:xfrm>
              <a:off x="1217613" y="5310188"/>
              <a:ext cx="260350" cy="76200"/>
            </a:xfrm>
            <a:custGeom>
              <a:avLst/>
              <a:gdLst>
                <a:gd name="T0" fmla="*/ 92 w 93"/>
                <a:gd name="T1" fmla="*/ 14 h 27"/>
                <a:gd name="T2" fmla="*/ 92 w 93"/>
                <a:gd name="T3" fmla="*/ 27 h 27"/>
                <a:gd name="T4" fmla="*/ 92 w 93"/>
                <a:gd name="T5" fmla="*/ 27 h 27"/>
                <a:gd name="T6" fmla="*/ 92 w 93"/>
                <a:gd name="T7" fmla="*/ 14 h 27"/>
                <a:gd name="T8" fmla="*/ 0 w 93"/>
                <a:gd name="T9" fmla="*/ 0 h 27"/>
                <a:gd name="T10" fmla="*/ 0 w 93"/>
                <a:gd name="T11" fmla="*/ 3 h 27"/>
                <a:gd name="T12" fmla="*/ 0 w 93"/>
                <a:gd name="T13" fmla="*/ 3 h 27"/>
                <a:gd name="T14" fmla="*/ 0 w 9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7">
                  <a:moveTo>
                    <a:pt x="92" y="14"/>
                  </a:moveTo>
                  <a:cubicBezTo>
                    <a:pt x="92" y="16"/>
                    <a:pt x="93" y="21"/>
                    <a:pt x="92" y="2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1"/>
                    <a:pt x="92" y="16"/>
                    <a:pt x="92" y="14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5" name="Freeform 53"/>
            <p:cNvSpPr/>
            <p:nvPr/>
          </p:nvSpPr>
          <p:spPr bwMode="auto">
            <a:xfrm>
              <a:off x="1282700" y="5324475"/>
              <a:ext cx="195262" cy="61912"/>
            </a:xfrm>
            <a:custGeom>
              <a:avLst/>
              <a:gdLst>
                <a:gd name="T0" fmla="*/ 0 w 70"/>
                <a:gd name="T1" fmla="*/ 0 h 22"/>
                <a:gd name="T2" fmla="*/ 1 w 70"/>
                <a:gd name="T3" fmla="*/ 7 h 22"/>
                <a:gd name="T4" fmla="*/ 1 w 70"/>
                <a:gd name="T5" fmla="*/ 7 h 22"/>
                <a:gd name="T6" fmla="*/ 69 w 70"/>
                <a:gd name="T7" fmla="*/ 22 h 22"/>
                <a:gd name="T8" fmla="*/ 69 w 70"/>
                <a:gd name="T9" fmla="*/ 22 h 22"/>
                <a:gd name="T10" fmla="*/ 69 w 70"/>
                <a:gd name="T11" fmla="*/ 22 h 22"/>
                <a:gd name="T12" fmla="*/ 69 w 70"/>
                <a:gd name="T13" fmla="*/ 9 h 22"/>
                <a:gd name="T14" fmla="*/ 69 w 70"/>
                <a:gd name="T15" fmla="*/ 9 h 22"/>
                <a:gd name="T16" fmla="*/ 69 w 70"/>
                <a:gd name="T17" fmla="*/ 9 h 22"/>
                <a:gd name="T18" fmla="*/ 69 w 70"/>
                <a:gd name="T19" fmla="*/ 9 h 22"/>
                <a:gd name="T20" fmla="*/ 0 w 70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22">
                  <a:moveTo>
                    <a:pt x="0" y="0"/>
                  </a:moveTo>
                  <a:cubicBezTo>
                    <a:pt x="0" y="1"/>
                    <a:pt x="1" y="3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3" y="13"/>
                    <a:pt x="46" y="19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70" y="16"/>
                    <a:pt x="69" y="11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43" y="7"/>
                    <a:pt x="20" y="3"/>
                    <a:pt x="0" y="0"/>
                  </a:cubicBezTo>
                </a:path>
              </a:pathLst>
            </a:custGeom>
            <a:solidFill>
              <a:srgbClr val="1E71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6" name="Freeform 54"/>
            <p:cNvSpPr>
              <a:spLocks noEditPoints="1"/>
            </p:cNvSpPr>
            <p:nvPr/>
          </p:nvSpPr>
          <p:spPr bwMode="auto">
            <a:xfrm>
              <a:off x="1477963" y="5349875"/>
              <a:ext cx="244475" cy="6350"/>
            </a:xfrm>
            <a:custGeom>
              <a:avLst/>
              <a:gdLst>
                <a:gd name="T0" fmla="*/ 50 w 87"/>
                <a:gd name="T1" fmla="*/ 2 h 2"/>
                <a:gd name="T2" fmla="*/ 50 w 87"/>
                <a:gd name="T3" fmla="*/ 2 h 2"/>
                <a:gd name="T4" fmla="*/ 50 w 87"/>
                <a:gd name="T5" fmla="*/ 2 h 2"/>
                <a:gd name="T6" fmla="*/ 50 w 87"/>
                <a:gd name="T7" fmla="*/ 2 h 2"/>
                <a:gd name="T8" fmla="*/ 86 w 87"/>
                <a:gd name="T9" fmla="*/ 1 h 2"/>
                <a:gd name="T10" fmla="*/ 50 w 87"/>
                <a:gd name="T11" fmla="*/ 2 h 2"/>
                <a:gd name="T12" fmla="*/ 86 w 87"/>
                <a:gd name="T13" fmla="*/ 1 h 2"/>
                <a:gd name="T14" fmla="*/ 87 w 87"/>
                <a:gd name="T15" fmla="*/ 1 h 2"/>
                <a:gd name="T16" fmla="*/ 86 w 87"/>
                <a:gd name="T17" fmla="*/ 1 h 2"/>
                <a:gd name="T18" fmla="*/ 87 w 87"/>
                <a:gd name="T19" fmla="*/ 1 h 2"/>
                <a:gd name="T20" fmla="*/ 0 w 87"/>
                <a:gd name="T21" fmla="*/ 0 h 2"/>
                <a:gd name="T22" fmla="*/ 1 w 87"/>
                <a:gd name="T23" fmla="*/ 0 h 2"/>
                <a:gd name="T24" fmla="*/ 0 w 87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2"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86" y="1"/>
                  </a:moveTo>
                  <a:cubicBezTo>
                    <a:pt x="74" y="2"/>
                    <a:pt x="62" y="2"/>
                    <a:pt x="50" y="2"/>
                  </a:cubicBezTo>
                  <a:cubicBezTo>
                    <a:pt x="62" y="2"/>
                    <a:pt x="74" y="2"/>
                    <a:pt x="86" y="1"/>
                  </a:cubicBezTo>
                  <a:moveTo>
                    <a:pt x="87" y="1"/>
                  </a:moveTo>
                  <a:cubicBezTo>
                    <a:pt x="87" y="1"/>
                    <a:pt x="87" y="1"/>
                    <a:pt x="86" y="1"/>
                  </a:cubicBezTo>
                  <a:cubicBezTo>
                    <a:pt x="87" y="1"/>
                    <a:pt x="87" y="1"/>
                    <a:pt x="87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7" name="Freeform 55"/>
            <p:cNvSpPr>
              <a:spLocks noEditPoints="1"/>
            </p:cNvSpPr>
            <p:nvPr/>
          </p:nvSpPr>
          <p:spPr bwMode="auto">
            <a:xfrm>
              <a:off x="1217613" y="5268913"/>
              <a:ext cx="825500" cy="128587"/>
            </a:xfrm>
            <a:custGeom>
              <a:avLst/>
              <a:gdLst>
                <a:gd name="T0" fmla="*/ 92 w 294"/>
                <a:gd name="T1" fmla="*/ 29 h 46"/>
                <a:gd name="T2" fmla="*/ 92 w 294"/>
                <a:gd name="T3" fmla="*/ 29 h 46"/>
                <a:gd name="T4" fmla="*/ 92 w 294"/>
                <a:gd name="T5" fmla="*/ 29 h 46"/>
                <a:gd name="T6" fmla="*/ 92 w 294"/>
                <a:gd name="T7" fmla="*/ 29 h 46"/>
                <a:gd name="T8" fmla="*/ 92 w 294"/>
                <a:gd name="T9" fmla="*/ 42 h 46"/>
                <a:gd name="T10" fmla="*/ 92 w 294"/>
                <a:gd name="T11" fmla="*/ 42 h 46"/>
                <a:gd name="T12" fmla="*/ 93 w 294"/>
                <a:gd name="T13" fmla="*/ 42 h 46"/>
                <a:gd name="T14" fmla="*/ 93 w 294"/>
                <a:gd name="T15" fmla="*/ 42 h 46"/>
                <a:gd name="T16" fmla="*/ 93 w 294"/>
                <a:gd name="T17" fmla="*/ 42 h 46"/>
                <a:gd name="T18" fmla="*/ 93 w 294"/>
                <a:gd name="T19" fmla="*/ 42 h 46"/>
                <a:gd name="T20" fmla="*/ 147 w 294"/>
                <a:gd name="T21" fmla="*/ 46 h 46"/>
                <a:gd name="T22" fmla="*/ 147 w 294"/>
                <a:gd name="T23" fmla="*/ 46 h 46"/>
                <a:gd name="T24" fmla="*/ 147 w 294"/>
                <a:gd name="T25" fmla="*/ 46 h 46"/>
                <a:gd name="T26" fmla="*/ 186 w 294"/>
                <a:gd name="T27" fmla="*/ 43 h 46"/>
                <a:gd name="T28" fmla="*/ 187 w 294"/>
                <a:gd name="T29" fmla="*/ 43 h 46"/>
                <a:gd name="T30" fmla="*/ 187 w 294"/>
                <a:gd name="T31" fmla="*/ 43 h 46"/>
                <a:gd name="T32" fmla="*/ 180 w 294"/>
                <a:gd name="T33" fmla="*/ 30 h 46"/>
                <a:gd name="T34" fmla="*/ 180 w 294"/>
                <a:gd name="T35" fmla="*/ 30 h 46"/>
                <a:gd name="T36" fmla="*/ 180 w 294"/>
                <a:gd name="T37" fmla="*/ 30 h 46"/>
                <a:gd name="T38" fmla="*/ 180 w 294"/>
                <a:gd name="T39" fmla="*/ 30 h 46"/>
                <a:gd name="T40" fmla="*/ 180 w 294"/>
                <a:gd name="T41" fmla="*/ 30 h 46"/>
                <a:gd name="T42" fmla="*/ 180 w 294"/>
                <a:gd name="T43" fmla="*/ 30 h 46"/>
                <a:gd name="T44" fmla="*/ 179 w 294"/>
                <a:gd name="T45" fmla="*/ 30 h 46"/>
                <a:gd name="T46" fmla="*/ 179 w 294"/>
                <a:gd name="T47" fmla="*/ 30 h 46"/>
                <a:gd name="T48" fmla="*/ 179 w 294"/>
                <a:gd name="T49" fmla="*/ 30 h 46"/>
                <a:gd name="T50" fmla="*/ 179 w 294"/>
                <a:gd name="T51" fmla="*/ 30 h 46"/>
                <a:gd name="T52" fmla="*/ 143 w 294"/>
                <a:gd name="T53" fmla="*/ 31 h 46"/>
                <a:gd name="T54" fmla="*/ 143 w 294"/>
                <a:gd name="T55" fmla="*/ 31 h 46"/>
                <a:gd name="T56" fmla="*/ 143 w 294"/>
                <a:gd name="T57" fmla="*/ 31 h 46"/>
                <a:gd name="T58" fmla="*/ 143 w 294"/>
                <a:gd name="T59" fmla="*/ 31 h 46"/>
                <a:gd name="T60" fmla="*/ 143 w 294"/>
                <a:gd name="T61" fmla="*/ 31 h 46"/>
                <a:gd name="T62" fmla="*/ 143 w 294"/>
                <a:gd name="T63" fmla="*/ 31 h 46"/>
                <a:gd name="T64" fmla="*/ 143 w 294"/>
                <a:gd name="T65" fmla="*/ 31 h 46"/>
                <a:gd name="T66" fmla="*/ 143 w 294"/>
                <a:gd name="T67" fmla="*/ 31 h 46"/>
                <a:gd name="T68" fmla="*/ 94 w 294"/>
                <a:gd name="T69" fmla="*/ 29 h 46"/>
                <a:gd name="T70" fmla="*/ 94 w 294"/>
                <a:gd name="T71" fmla="*/ 29 h 46"/>
                <a:gd name="T72" fmla="*/ 93 w 294"/>
                <a:gd name="T73" fmla="*/ 29 h 46"/>
                <a:gd name="T74" fmla="*/ 93 w 294"/>
                <a:gd name="T75" fmla="*/ 29 h 46"/>
                <a:gd name="T76" fmla="*/ 92 w 294"/>
                <a:gd name="T77" fmla="*/ 29 h 46"/>
                <a:gd name="T78" fmla="*/ 92 w 294"/>
                <a:gd name="T79" fmla="*/ 29 h 46"/>
                <a:gd name="T80" fmla="*/ 0 w 294"/>
                <a:gd name="T81" fmla="*/ 15 h 46"/>
                <a:gd name="T82" fmla="*/ 0 w 294"/>
                <a:gd name="T83" fmla="*/ 15 h 46"/>
                <a:gd name="T84" fmla="*/ 0 w 294"/>
                <a:gd name="T85" fmla="*/ 18 h 46"/>
                <a:gd name="T86" fmla="*/ 24 w 294"/>
                <a:gd name="T87" fmla="*/ 27 h 46"/>
                <a:gd name="T88" fmla="*/ 23 w 294"/>
                <a:gd name="T89" fmla="*/ 20 h 46"/>
                <a:gd name="T90" fmla="*/ 23 w 294"/>
                <a:gd name="T91" fmla="*/ 20 h 46"/>
                <a:gd name="T92" fmla="*/ 23 w 294"/>
                <a:gd name="T93" fmla="*/ 20 h 46"/>
                <a:gd name="T94" fmla="*/ 0 w 294"/>
                <a:gd name="T95" fmla="*/ 15 h 46"/>
                <a:gd name="T96" fmla="*/ 294 w 294"/>
                <a:gd name="T97" fmla="*/ 0 h 46"/>
                <a:gd name="T98" fmla="*/ 266 w 294"/>
                <a:gd name="T99" fmla="*/ 13 h 46"/>
                <a:gd name="T100" fmla="*/ 266 w 294"/>
                <a:gd name="T101" fmla="*/ 13 h 46"/>
                <a:gd name="T102" fmla="*/ 266 w 294"/>
                <a:gd name="T103" fmla="*/ 13 h 46"/>
                <a:gd name="T104" fmla="*/ 266 w 294"/>
                <a:gd name="T105" fmla="*/ 13 h 46"/>
                <a:gd name="T106" fmla="*/ 265 w 294"/>
                <a:gd name="T107" fmla="*/ 25 h 46"/>
                <a:gd name="T108" fmla="*/ 294 w 294"/>
                <a:gd name="T109" fmla="*/ 12 h 46"/>
                <a:gd name="T110" fmla="*/ 294 w 294"/>
                <a:gd name="T111" fmla="*/ 10 h 46"/>
                <a:gd name="T112" fmla="*/ 294 w 294"/>
                <a:gd name="T113" fmla="*/ 0 h 46"/>
                <a:gd name="T114" fmla="*/ 294 w 294"/>
                <a:gd name="T1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4" h="46">
                  <a:moveTo>
                    <a:pt x="92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31"/>
                    <a:pt x="93" y="36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111" y="44"/>
                    <a:pt x="129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60" y="46"/>
                    <a:pt x="173" y="45"/>
                    <a:pt x="186" y="43"/>
                  </a:cubicBezTo>
                  <a:cubicBezTo>
                    <a:pt x="186" y="43"/>
                    <a:pt x="187" y="43"/>
                    <a:pt x="187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3" y="37"/>
                    <a:pt x="181" y="32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67" y="31"/>
                    <a:pt x="155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26" y="31"/>
                    <a:pt x="109" y="31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29"/>
                    <a:pt x="93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8" y="21"/>
                    <a:pt x="16" y="24"/>
                    <a:pt x="24" y="27"/>
                  </a:cubicBezTo>
                  <a:cubicBezTo>
                    <a:pt x="24" y="23"/>
                    <a:pt x="23" y="21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4" y="18"/>
                    <a:pt x="7" y="17"/>
                    <a:pt x="0" y="15"/>
                  </a:cubicBezTo>
                  <a:moveTo>
                    <a:pt x="294" y="0"/>
                  </a:moveTo>
                  <a:cubicBezTo>
                    <a:pt x="285" y="5"/>
                    <a:pt x="276" y="9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ubicBezTo>
                    <a:pt x="266" y="13"/>
                    <a:pt x="266" y="18"/>
                    <a:pt x="265" y="25"/>
                  </a:cubicBezTo>
                  <a:cubicBezTo>
                    <a:pt x="275" y="21"/>
                    <a:pt x="284" y="17"/>
                    <a:pt x="294" y="12"/>
                  </a:cubicBezTo>
                  <a:cubicBezTo>
                    <a:pt x="294" y="11"/>
                    <a:pt x="294" y="10"/>
                    <a:pt x="294" y="10"/>
                  </a:cubicBezTo>
                  <a:cubicBezTo>
                    <a:pt x="294" y="5"/>
                    <a:pt x="294" y="2"/>
                    <a:pt x="294" y="0"/>
                  </a:cubicBezTo>
                  <a:cubicBezTo>
                    <a:pt x="294" y="0"/>
                    <a:pt x="294" y="0"/>
                    <a:pt x="294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8" name="Freeform 56"/>
            <p:cNvSpPr>
              <a:spLocks noEditPoints="1"/>
            </p:cNvSpPr>
            <p:nvPr/>
          </p:nvSpPr>
          <p:spPr bwMode="auto">
            <a:xfrm>
              <a:off x="1476375" y="5386388"/>
              <a:ext cx="266700" cy="11112"/>
            </a:xfrm>
            <a:custGeom>
              <a:avLst/>
              <a:gdLst>
                <a:gd name="T0" fmla="*/ 55 w 95"/>
                <a:gd name="T1" fmla="*/ 4 h 4"/>
                <a:gd name="T2" fmla="*/ 55 w 95"/>
                <a:gd name="T3" fmla="*/ 4 h 4"/>
                <a:gd name="T4" fmla="*/ 55 w 95"/>
                <a:gd name="T5" fmla="*/ 4 h 4"/>
                <a:gd name="T6" fmla="*/ 55 w 95"/>
                <a:gd name="T7" fmla="*/ 4 h 4"/>
                <a:gd name="T8" fmla="*/ 94 w 95"/>
                <a:gd name="T9" fmla="*/ 1 h 4"/>
                <a:gd name="T10" fmla="*/ 55 w 95"/>
                <a:gd name="T11" fmla="*/ 4 h 4"/>
                <a:gd name="T12" fmla="*/ 94 w 95"/>
                <a:gd name="T13" fmla="*/ 1 h 4"/>
                <a:gd name="T14" fmla="*/ 95 w 95"/>
                <a:gd name="T15" fmla="*/ 1 h 4"/>
                <a:gd name="T16" fmla="*/ 95 w 95"/>
                <a:gd name="T17" fmla="*/ 1 h 4"/>
                <a:gd name="T18" fmla="*/ 95 w 95"/>
                <a:gd name="T19" fmla="*/ 1 h 4"/>
                <a:gd name="T20" fmla="*/ 95 w 95"/>
                <a:gd name="T21" fmla="*/ 1 h 4"/>
                <a:gd name="T22" fmla="*/ 1 w 95"/>
                <a:gd name="T23" fmla="*/ 0 h 4"/>
                <a:gd name="T24" fmla="*/ 1 w 95"/>
                <a:gd name="T25" fmla="*/ 0 h 4"/>
                <a:gd name="T26" fmla="*/ 1 w 95"/>
                <a:gd name="T27" fmla="*/ 0 h 4"/>
                <a:gd name="T28" fmla="*/ 1 w 95"/>
                <a:gd name="T29" fmla="*/ 0 h 4"/>
                <a:gd name="T30" fmla="*/ 1 w 95"/>
                <a:gd name="T31" fmla="*/ 0 h 4"/>
                <a:gd name="T32" fmla="*/ 1 w 95"/>
                <a:gd name="T33" fmla="*/ 0 h 4"/>
                <a:gd name="T34" fmla="*/ 0 w 95"/>
                <a:gd name="T35" fmla="*/ 0 h 4"/>
                <a:gd name="T36" fmla="*/ 0 w 95"/>
                <a:gd name="T37" fmla="*/ 0 h 4"/>
                <a:gd name="T38" fmla="*/ 0 w 95"/>
                <a:gd name="T39" fmla="*/ 0 h 4"/>
                <a:gd name="T40" fmla="*/ 0 w 95"/>
                <a:gd name="T41" fmla="*/ 0 h 4"/>
                <a:gd name="T42" fmla="*/ 0 w 95"/>
                <a:gd name="T4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4">
                  <a:moveTo>
                    <a:pt x="55" y="4"/>
                  </a:move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moveTo>
                    <a:pt x="94" y="1"/>
                  </a:moveTo>
                  <a:cubicBezTo>
                    <a:pt x="81" y="3"/>
                    <a:pt x="68" y="4"/>
                    <a:pt x="55" y="4"/>
                  </a:cubicBezTo>
                  <a:cubicBezTo>
                    <a:pt x="68" y="4"/>
                    <a:pt x="81" y="3"/>
                    <a:pt x="94" y="1"/>
                  </a:cubicBezTo>
                  <a:moveTo>
                    <a:pt x="95" y="1"/>
                  </a:moveTo>
                  <a:cubicBezTo>
                    <a:pt x="95" y="1"/>
                    <a:pt x="95" y="1"/>
                    <a:pt x="95" y="1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5" y="1"/>
                    <a:pt x="95" y="1"/>
                    <a:pt x="95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98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9" name="Freeform 57"/>
            <p:cNvSpPr/>
            <p:nvPr/>
          </p:nvSpPr>
          <p:spPr bwMode="auto">
            <a:xfrm>
              <a:off x="1323975" y="3663950"/>
              <a:ext cx="214312" cy="255587"/>
            </a:xfrm>
            <a:custGeom>
              <a:avLst/>
              <a:gdLst>
                <a:gd name="T0" fmla="*/ 59 w 76"/>
                <a:gd name="T1" fmla="*/ 17 h 91"/>
                <a:gd name="T2" fmla="*/ 58 w 76"/>
                <a:gd name="T3" fmla="*/ 15 h 91"/>
                <a:gd name="T4" fmla="*/ 56 w 76"/>
                <a:gd name="T5" fmla="*/ 13 h 91"/>
                <a:gd name="T6" fmla="*/ 53 w 76"/>
                <a:gd name="T7" fmla="*/ 11 h 91"/>
                <a:gd name="T8" fmla="*/ 50 w 76"/>
                <a:gd name="T9" fmla="*/ 8 h 91"/>
                <a:gd name="T10" fmla="*/ 45 w 76"/>
                <a:gd name="T11" fmla="*/ 6 h 91"/>
                <a:gd name="T12" fmla="*/ 43 w 76"/>
                <a:gd name="T13" fmla="*/ 5 h 91"/>
                <a:gd name="T14" fmla="*/ 40 w 76"/>
                <a:gd name="T15" fmla="*/ 4 h 91"/>
                <a:gd name="T16" fmla="*/ 37 w 76"/>
                <a:gd name="T17" fmla="*/ 4 h 91"/>
                <a:gd name="T18" fmla="*/ 33 w 76"/>
                <a:gd name="T19" fmla="*/ 4 h 91"/>
                <a:gd name="T20" fmla="*/ 30 w 76"/>
                <a:gd name="T21" fmla="*/ 4 h 91"/>
                <a:gd name="T22" fmla="*/ 27 w 76"/>
                <a:gd name="T23" fmla="*/ 5 h 91"/>
                <a:gd name="T24" fmla="*/ 20 w 76"/>
                <a:gd name="T25" fmla="*/ 8 h 91"/>
                <a:gd name="T26" fmla="*/ 9 w 76"/>
                <a:gd name="T27" fmla="*/ 20 h 91"/>
                <a:gd name="T28" fmla="*/ 4 w 76"/>
                <a:gd name="T29" fmla="*/ 36 h 91"/>
                <a:gd name="T30" fmla="*/ 7 w 76"/>
                <a:gd name="T31" fmla="*/ 54 h 91"/>
                <a:gd name="T32" fmla="*/ 14 w 76"/>
                <a:gd name="T33" fmla="*/ 71 h 91"/>
                <a:gd name="T34" fmla="*/ 26 w 76"/>
                <a:gd name="T35" fmla="*/ 83 h 91"/>
                <a:gd name="T36" fmla="*/ 30 w 76"/>
                <a:gd name="T37" fmla="*/ 85 h 91"/>
                <a:gd name="T38" fmla="*/ 34 w 76"/>
                <a:gd name="T39" fmla="*/ 86 h 91"/>
                <a:gd name="T40" fmla="*/ 38 w 76"/>
                <a:gd name="T41" fmla="*/ 87 h 91"/>
                <a:gd name="T42" fmla="*/ 41 w 76"/>
                <a:gd name="T43" fmla="*/ 88 h 91"/>
                <a:gd name="T44" fmla="*/ 56 w 76"/>
                <a:gd name="T45" fmla="*/ 85 h 91"/>
                <a:gd name="T46" fmla="*/ 66 w 76"/>
                <a:gd name="T47" fmla="*/ 78 h 91"/>
                <a:gd name="T48" fmla="*/ 71 w 76"/>
                <a:gd name="T49" fmla="*/ 71 h 91"/>
                <a:gd name="T50" fmla="*/ 73 w 76"/>
                <a:gd name="T51" fmla="*/ 65 h 91"/>
                <a:gd name="T52" fmla="*/ 74 w 76"/>
                <a:gd name="T53" fmla="*/ 63 h 91"/>
                <a:gd name="T54" fmla="*/ 75 w 76"/>
                <a:gd name="T55" fmla="*/ 62 h 91"/>
                <a:gd name="T56" fmla="*/ 76 w 76"/>
                <a:gd name="T57" fmla="*/ 63 h 91"/>
                <a:gd name="T58" fmla="*/ 76 w 76"/>
                <a:gd name="T59" fmla="*/ 65 h 91"/>
                <a:gd name="T60" fmla="*/ 73 w 76"/>
                <a:gd name="T61" fmla="*/ 72 h 91"/>
                <a:gd name="T62" fmla="*/ 68 w 76"/>
                <a:gd name="T63" fmla="*/ 80 h 91"/>
                <a:gd name="T64" fmla="*/ 57 w 76"/>
                <a:gd name="T65" fmla="*/ 88 h 91"/>
                <a:gd name="T66" fmla="*/ 41 w 76"/>
                <a:gd name="T67" fmla="*/ 91 h 91"/>
                <a:gd name="T68" fmla="*/ 37 w 76"/>
                <a:gd name="T69" fmla="*/ 91 h 91"/>
                <a:gd name="T70" fmla="*/ 33 w 76"/>
                <a:gd name="T71" fmla="*/ 90 h 91"/>
                <a:gd name="T72" fmla="*/ 28 w 76"/>
                <a:gd name="T73" fmla="*/ 88 h 91"/>
                <a:gd name="T74" fmla="*/ 24 w 76"/>
                <a:gd name="T75" fmla="*/ 86 h 91"/>
                <a:gd name="T76" fmla="*/ 11 w 76"/>
                <a:gd name="T77" fmla="*/ 73 h 91"/>
                <a:gd name="T78" fmla="*/ 3 w 76"/>
                <a:gd name="T79" fmla="*/ 55 h 91"/>
                <a:gd name="T80" fmla="*/ 0 w 76"/>
                <a:gd name="T81" fmla="*/ 36 h 91"/>
                <a:gd name="T82" fmla="*/ 5 w 76"/>
                <a:gd name="T83" fmla="*/ 18 h 91"/>
                <a:gd name="T84" fmla="*/ 18 w 76"/>
                <a:gd name="T85" fmla="*/ 5 h 91"/>
                <a:gd name="T86" fmla="*/ 26 w 76"/>
                <a:gd name="T87" fmla="*/ 2 h 91"/>
                <a:gd name="T88" fmla="*/ 29 w 76"/>
                <a:gd name="T89" fmla="*/ 1 h 91"/>
                <a:gd name="T90" fmla="*/ 33 w 76"/>
                <a:gd name="T91" fmla="*/ 1 h 91"/>
                <a:gd name="T92" fmla="*/ 47 w 76"/>
                <a:gd name="T93" fmla="*/ 3 h 91"/>
                <a:gd name="T94" fmla="*/ 51 w 76"/>
                <a:gd name="T95" fmla="*/ 6 h 91"/>
                <a:gd name="T96" fmla="*/ 55 w 76"/>
                <a:gd name="T97" fmla="*/ 9 h 91"/>
                <a:gd name="T98" fmla="*/ 58 w 76"/>
                <a:gd name="T99" fmla="*/ 11 h 91"/>
                <a:gd name="T100" fmla="*/ 60 w 76"/>
                <a:gd name="T101" fmla="*/ 13 h 91"/>
                <a:gd name="T102" fmla="*/ 61 w 76"/>
                <a:gd name="T103" fmla="*/ 15 h 91"/>
                <a:gd name="T104" fmla="*/ 61 w 76"/>
                <a:gd name="T105" fmla="*/ 15 h 91"/>
                <a:gd name="T106" fmla="*/ 61 w 76"/>
                <a:gd name="T107" fmla="*/ 17 h 91"/>
                <a:gd name="T108" fmla="*/ 59 w 76"/>
                <a:gd name="T109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91">
                  <a:moveTo>
                    <a:pt x="59" y="17"/>
                  </a:moveTo>
                  <a:cubicBezTo>
                    <a:pt x="59" y="17"/>
                    <a:pt x="59" y="16"/>
                    <a:pt x="58" y="15"/>
                  </a:cubicBezTo>
                  <a:cubicBezTo>
                    <a:pt x="57" y="14"/>
                    <a:pt x="57" y="14"/>
                    <a:pt x="56" y="13"/>
                  </a:cubicBezTo>
                  <a:cubicBezTo>
                    <a:pt x="55" y="12"/>
                    <a:pt x="55" y="11"/>
                    <a:pt x="53" y="11"/>
                  </a:cubicBezTo>
                  <a:cubicBezTo>
                    <a:pt x="52" y="10"/>
                    <a:pt x="51" y="9"/>
                    <a:pt x="50" y="8"/>
                  </a:cubicBezTo>
                  <a:cubicBezTo>
                    <a:pt x="49" y="7"/>
                    <a:pt x="47" y="6"/>
                    <a:pt x="45" y="6"/>
                  </a:cubicBezTo>
                  <a:cubicBezTo>
                    <a:pt x="45" y="5"/>
                    <a:pt x="44" y="5"/>
                    <a:pt x="43" y="5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4"/>
                    <a:pt x="35" y="4"/>
                    <a:pt x="33" y="4"/>
                  </a:cubicBezTo>
                  <a:cubicBezTo>
                    <a:pt x="32" y="4"/>
                    <a:pt x="31" y="4"/>
                    <a:pt x="30" y="4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4" y="6"/>
                    <a:pt x="22" y="7"/>
                    <a:pt x="20" y="8"/>
                  </a:cubicBezTo>
                  <a:cubicBezTo>
                    <a:pt x="15" y="11"/>
                    <a:pt x="11" y="15"/>
                    <a:pt x="9" y="20"/>
                  </a:cubicBezTo>
                  <a:cubicBezTo>
                    <a:pt x="6" y="24"/>
                    <a:pt x="5" y="30"/>
                    <a:pt x="4" y="36"/>
                  </a:cubicBezTo>
                  <a:cubicBezTo>
                    <a:pt x="4" y="42"/>
                    <a:pt x="5" y="48"/>
                    <a:pt x="7" y="54"/>
                  </a:cubicBezTo>
                  <a:cubicBezTo>
                    <a:pt x="8" y="60"/>
                    <a:pt x="11" y="66"/>
                    <a:pt x="14" y="71"/>
                  </a:cubicBezTo>
                  <a:cubicBezTo>
                    <a:pt x="18" y="75"/>
                    <a:pt x="22" y="80"/>
                    <a:pt x="26" y="83"/>
                  </a:cubicBezTo>
                  <a:cubicBezTo>
                    <a:pt x="28" y="84"/>
                    <a:pt x="29" y="84"/>
                    <a:pt x="30" y="85"/>
                  </a:cubicBezTo>
                  <a:cubicBezTo>
                    <a:pt x="31" y="85"/>
                    <a:pt x="33" y="86"/>
                    <a:pt x="34" y="86"/>
                  </a:cubicBezTo>
                  <a:cubicBezTo>
                    <a:pt x="35" y="87"/>
                    <a:pt x="36" y="87"/>
                    <a:pt x="38" y="87"/>
                  </a:cubicBezTo>
                  <a:cubicBezTo>
                    <a:pt x="39" y="88"/>
                    <a:pt x="40" y="88"/>
                    <a:pt x="41" y="88"/>
                  </a:cubicBezTo>
                  <a:cubicBezTo>
                    <a:pt x="46" y="88"/>
                    <a:pt x="51" y="87"/>
                    <a:pt x="56" y="85"/>
                  </a:cubicBezTo>
                  <a:cubicBezTo>
                    <a:pt x="60" y="83"/>
                    <a:pt x="63" y="81"/>
                    <a:pt x="66" y="78"/>
                  </a:cubicBezTo>
                  <a:cubicBezTo>
                    <a:pt x="68" y="76"/>
                    <a:pt x="70" y="73"/>
                    <a:pt x="71" y="71"/>
                  </a:cubicBezTo>
                  <a:cubicBezTo>
                    <a:pt x="72" y="68"/>
                    <a:pt x="73" y="66"/>
                    <a:pt x="73" y="65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2"/>
                    <a:pt x="74" y="62"/>
                    <a:pt x="75" y="62"/>
                  </a:cubicBezTo>
                  <a:cubicBezTo>
                    <a:pt x="76" y="62"/>
                    <a:pt x="76" y="62"/>
                    <a:pt x="76" y="63"/>
                  </a:cubicBezTo>
                  <a:cubicBezTo>
                    <a:pt x="76" y="63"/>
                    <a:pt x="76" y="64"/>
                    <a:pt x="76" y="65"/>
                  </a:cubicBezTo>
                  <a:cubicBezTo>
                    <a:pt x="75" y="67"/>
                    <a:pt x="75" y="69"/>
                    <a:pt x="73" y="72"/>
                  </a:cubicBezTo>
                  <a:cubicBezTo>
                    <a:pt x="72" y="74"/>
                    <a:pt x="70" y="77"/>
                    <a:pt x="68" y="80"/>
                  </a:cubicBezTo>
                  <a:cubicBezTo>
                    <a:pt x="65" y="83"/>
                    <a:pt x="61" y="86"/>
                    <a:pt x="57" y="88"/>
                  </a:cubicBezTo>
                  <a:cubicBezTo>
                    <a:pt x="52" y="90"/>
                    <a:pt x="47" y="91"/>
                    <a:pt x="41" y="91"/>
                  </a:cubicBezTo>
                  <a:cubicBezTo>
                    <a:pt x="40" y="91"/>
                    <a:pt x="38" y="91"/>
                    <a:pt x="37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1" y="89"/>
                    <a:pt x="30" y="89"/>
                    <a:pt x="28" y="88"/>
                  </a:cubicBezTo>
                  <a:cubicBezTo>
                    <a:pt x="27" y="87"/>
                    <a:pt x="26" y="87"/>
                    <a:pt x="24" y="86"/>
                  </a:cubicBezTo>
                  <a:cubicBezTo>
                    <a:pt x="19" y="83"/>
                    <a:pt x="15" y="78"/>
                    <a:pt x="11" y="73"/>
                  </a:cubicBezTo>
                  <a:cubicBezTo>
                    <a:pt x="7" y="67"/>
                    <a:pt x="5" y="61"/>
                    <a:pt x="3" y="55"/>
                  </a:cubicBezTo>
                  <a:cubicBezTo>
                    <a:pt x="1" y="49"/>
                    <a:pt x="0" y="42"/>
                    <a:pt x="0" y="36"/>
                  </a:cubicBezTo>
                  <a:cubicBezTo>
                    <a:pt x="1" y="30"/>
                    <a:pt x="2" y="23"/>
                    <a:pt x="5" y="18"/>
                  </a:cubicBezTo>
                  <a:cubicBezTo>
                    <a:pt x="9" y="12"/>
                    <a:pt x="13" y="8"/>
                    <a:pt x="18" y="5"/>
                  </a:cubicBezTo>
                  <a:cubicBezTo>
                    <a:pt x="20" y="4"/>
                    <a:pt x="23" y="3"/>
                    <a:pt x="26" y="2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8" y="0"/>
                    <a:pt x="43" y="2"/>
                    <a:pt x="47" y="3"/>
                  </a:cubicBezTo>
                  <a:cubicBezTo>
                    <a:pt x="48" y="4"/>
                    <a:pt x="50" y="5"/>
                    <a:pt x="51" y="6"/>
                  </a:cubicBezTo>
                  <a:cubicBezTo>
                    <a:pt x="53" y="7"/>
                    <a:pt x="54" y="8"/>
                    <a:pt x="55" y="9"/>
                  </a:cubicBezTo>
                  <a:cubicBezTo>
                    <a:pt x="56" y="10"/>
                    <a:pt x="57" y="11"/>
                    <a:pt x="58" y="11"/>
                  </a:cubicBezTo>
                  <a:cubicBezTo>
                    <a:pt x="59" y="12"/>
                    <a:pt x="59" y="13"/>
                    <a:pt x="60" y="13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6"/>
                    <a:pt x="61" y="17"/>
                    <a:pt x="61" y="17"/>
                  </a:cubicBezTo>
                  <a:cubicBezTo>
                    <a:pt x="60" y="17"/>
                    <a:pt x="60" y="17"/>
                    <a:pt x="59" y="17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0" name="Freeform 58"/>
            <p:cNvSpPr/>
            <p:nvPr/>
          </p:nvSpPr>
          <p:spPr bwMode="auto">
            <a:xfrm>
              <a:off x="1377950" y="3733800"/>
              <a:ext cx="106362" cy="53975"/>
            </a:xfrm>
            <a:custGeom>
              <a:avLst/>
              <a:gdLst>
                <a:gd name="T0" fmla="*/ 36 w 38"/>
                <a:gd name="T1" fmla="*/ 7 h 19"/>
                <a:gd name="T2" fmla="*/ 30 w 38"/>
                <a:gd name="T3" fmla="*/ 5 h 19"/>
                <a:gd name="T4" fmla="*/ 23 w 38"/>
                <a:gd name="T5" fmla="*/ 4 h 19"/>
                <a:gd name="T6" fmla="*/ 20 w 38"/>
                <a:gd name="T7" fmla="*/ 4 h 19"/>
                <a:gd name="T8" fmla="*/ 16 w 38"/>
                <a:gd name="T9" fmla="*/ 5 h 19"/>
                <a:gd name="T10" fmla="*/ 13 w 38"/>
                <a:gd name="T11" fmla="*/ 7 h 19"/>
                <a:gd name="T12" fmla="*/ 10 w 38"/>
                <a:gd name="T13" fmla="*/ 8 h 19"/>
                <a:gd name="T14" fmla="*/ 8 w 38"/>
                <a:gd name="T15" fmla="*/ 11 h 19"/>
                <a:gd name="T16" fmla="*/ 6 w 38"/>
                <a:gd name="T17" fmla="*/ 13 h 19"/>
                <a:gd name="T18" fmla="*/ 4 w 38"/>
                <a:gd name="T19" fmla="*/ 15 h 19"/>
                <a:gd name="T20" fmla="*/ 3 w 38"/>
                <a:gd name="T21" fmla="*/ 17 h 19"/>
                <a:gd name="T22" fmla="*/ 2 w 38"/>
                <a:gd name="T23" fmla="*/ 18 h 19"/>
                <a:gd name="T24" fmla="*/ 2 w 38"/>
                <a:gd name="T25" fmla="*/ 19 h 19"/>
                <a:gd name="T26" fmla="*/ 1 w 38"/>
                <a:gd name="T27" fmla="*/ 19 h 19"/>
                <a:gd name="T28" fmla="*/ 0 w 38"/>
                <a:gd name="T29" fmla="*/ 18 h 19"/>
                <a:gd name="T30" fmla="*/ 1 w 38"/>
                <a:gd name="T31" fmla="*/ 16 h 19"/>
                <a:gd name="T32" fmla="*/ 3 w 38"/>
                <a:gd name="T33" fmla="*/ 11 h 19"/>
                <a:gd name="T34" fmla="*/ 5 w 38"/>
                <a:gd name="T35" fmla="*/ 8 h 19"/>
                <a:gd name="T36" fmla="*/ 8 w 38"/>
                <a:gd name="T37" fmla="*/ 6 h 19"/>
                <a:gd name="T38" fmla="*/ 11 w 38"/>
                <a:gd name="T39" fmla="*/ 3 h 19"/>
                <a:gd name="T40" fmla="*/ 15 w 38"/>
                <a:gd name="T41" fmla="*/ 1 h 19"/>
                <a:gd name="T42" fmla="*/ 20 w 38"/>
                <a:gd name="T43" fmla="*/ 1 h 19"/>
                <a:gd name="T44" fmla="*/ 24 w 38"/>
                <a:gd name="T45" fmla="*/ 1 h 19"/>
                <a:gd name="T46" fmla="*/ 31 w 38"/>
                <a:gd name="T47" fmla="*/ 2 h 19"/>
                <a:gd name="T48" fmla="*/ 37 w 38"/>
                <a:gd name="T49" fmla="*/ 5 h 19"/>
                <a:gd name="T50" fmla="*/ 37 w 38"/>
                <a:gd name="T51" fmla="*/ 5 h 19"/>
                <a:gd name="T52" fmla="*/ 37 w 38"/>
                <a:gd name="T53" fmla="*/ 7 h 19"/>
                <a:gd name="T54" fmla="*/ 36 w 38"/>
                <a:gd name="T5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19">
                  <a:moveTo>
                    <a:pt x="36" y="7"/>
                  </a:moveTo>
                  <a:cubicBezTo>
                    <a:pt x="36" y="7"/>
                    <a:pt x="34" y="6"/>
                    <a:pt x="30" y="5"/>
                  </a:cubicBezTo>
                  <a:cubicBezTo>
                    <a:pt x="28" y="5"/>
                    <a:pt x="26" y="4"/>
                    <a:pt x="23" y="4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19" y="5"/>
                    <a:pt x="18" y="5"/>
                    <a:pt x="16" y="5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2" y="7"/>
                    <a:pt x="11" y="8"/>
                    <a:pt x="10" y="8"/>
                  </a:cubicBezTo>
                  <a:cubicBezTo>
                    <a:pt x="9" y="9"/>
                    <a:pt x="9" y="10"/>
                    <a:pt x="8" y="11"/>
                  </a:cubicBezTo>
                  <a:cubicBezTo>
                    <a:pt x="7" y="11"/>
                    <a:pt x="6" y="12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6"/>
                    <a:pt x="3" y="17"/>
                  </a:cubicBezTo>
                  <a:cubicBezTo>
                    <a:pt x="3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0" y="18"/>
                    <a:pt x="1" y="17"/>
                    <a:pt x="1" y="16"/>
                  </a:cubicBezTo>
                  <a:cubicBezTo>
                    <a:pt x="2" y="15"/>
                    <a:pt x="2" y="13"/>
                    <a:pt x="3" y="11"/>
                  </a:cubicBezTo>
                  <a:cubicBezTo>
                    <a:pt x="4" y="10"/>
                    <a:pt x="4" y="9"/>
                    <a:pt x="5" y="8"/>
                  </a:cubicBezTo>
                  <a:cubicBezTo>
                    <a:pt x="6" y="8"/>
                    <a:pt x="7" y="6"/>
                    <a:pt x="8" y="6"/>
                  </a:cubicBezTo>
                  <a:cubicBezTo>
                    <a:pt x="9" y="5"/>
                    <a:pt x="10" y="4"/>
                    <a:pt x="11" y="3"/>
                  </a:cubicBezTo>
                  <a:cubicBezTo>
                    <a:pt x="13" y="3"/>
                    <a:pt x="14" y="2"/>
                    <a:pt x="15" y="1"/>
                  </a:cubicBezTo>
                  <a:cubicBezTo>
                    <a:pt x="17" y="1"/>
                    <a:pt x="18" y="1"/>
                    <a:pt x="20" y="1"/>
                  </a:cubicBezTo>
                  <a:cubicBezTo>
                    <a:pt x="21" y="1"/>
                    <a:pt x="22" y="0"/>
                    <a:pt x="24" y="1"/>
                  </a:cubicBezTo>
                  <a:cubicBezTo>
                    <a:pt x="26" y="1"/>
                    <a:pt x="29" y="1"/>
                    <a:pt x="31" y="2"/>
                  </a:cubicBezTo>
                  <a:cubicBezTo>
                    <a:pt x="35" y="3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5"/>
                    <a:pt x="38" y="6"/>
                    <a:pt x="37" y="7"/>
                  </a:cubicBezTo>
                  <a:cubicBezTo>
                    <a:pt x="37" y="7"/>
                    <a:pt x="36" y="7"/>
                    <a:pt x="36" y="7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1" name="Freeform 59"/>
            <p:cNvSpPr/>
            <p:nvPr/>
          </p:nvSpPr>
          <p:spPr bwMode="auto">
            <a:xfrm>
              <a:off x="1128713" y="4344988"/>
              <a:ext cx="92075" cy="949325"/>
            </a:xfrm>
            <a:custGeom>
              <a:avLst/>
              <a:gdLst>
                <a:gd name="T0" fmla="*/ 33 w 33"/>
                <a:gd name="T1" fmla="*/ 1 h 338"/>
                <a:gd name="T2" fmla="*/ 27 w 33"/>
                <a:gd name="T3" fmla="*/ 54 h 338"/>
                <a:gd name="T4" fmla="*/ 20 w 33"/>
                <a:gd name="T5" fmla="*/ 107 h 338"/>
                <a:gd name="T6" fmla="*/ 17 w 33"/>
                <a:gd name="T7" fmla="*/ 138 h 338"/>
                <a:gd name="T8" fmla="*/ 13 w 33"/>
                <a:gd name="T9" fmla="*/ 169 h 338"/>
                <a:gd name="T10" fmla="*/ 10 w 33"/>
                <a:gd name="T11" fmla="*/ 200 h 338"/>
                <a:gd name="T12" fmla="*/ 7 w 33"/>
                <a:gd name="T13" fmla="*/ 231 h 338"/>
                <a:gd name="T14" fmla="*/ 5 w 33"/>
                <a:gd name="T15" fmla="*/ 259 h 338"/>
                <a:gd name="T16" fmla="*/ 3 w 33"/>
                <a:gd name="T17" fmla="*/ 285 h 338"/>
                <a:gd name="T18" fmla="*/ 2 w 33"/>
                <a:gd name="T19" fmla="*/ 306 h 338"/>
                <a:gd name="T20" fmla="*/ 2 w 33"/>
                <a:gd name="T21" fmla="*/ 323 h 338"/>
                <a:gd name="T22" fmla="*/ 2 w 33"/>
                <a:gd name="T23" fmla="*/ 337 h 338"/>
                <a:gd name="T24" fmla="*/ 2 w 33"/>
                <a:gd name="T25" fmla="*/ 337 h 338"/>
                <a:gd name="T26" fmla="*/ 2 w 33"/>
                <a:gd name="T27" fmla="*/ 338 h 338"/>
                <a:gd name="T28" fmla="*/ 1 w 33"/>
                <a:gd name="T29" fmla="*/ 337 h 338"/>
                <a:gd name="T30" fmla="*/ 0 w 33"/>
                <a:gd name="T31" fmla="*/ 323 h 338"/>
                <a:gd name="T32" fmla="*/ 0 w 33"/>
                <a:gd name="T33" fmla="*/ 306 h 338"/>
                <a:gd name="T34" fmla="*/ 1 w 33"/>
                <a:gd name="T35" fmla="*/ 284 h 338"/>
                <a:gd name="T36" fmla="*/ 2 w 33"/>
                <a:gd name="T37" fmla="*/ 259 h 338"/>
                <a:gd name="T38" fmla="*/ 4 w 33"/>
                <a:gd name="T39" fmla="*/ 230 h 338"/>
                <a:gd name="T40" fmla="*/ 6 w 33"/>
                <a:gd name="T41" fmla="*/ 200 h 338"/>
                <a:gd name="T42" fmla="*/ 9 w 33"/>
                <a:gd name="T43" fmla="*/ 168 h 338"/>
                <a:gd name="T44" fmla="*/ 13 w 33"/>
                <a:gd name="T45" fmla="*/ 137 h 338"/>
                <a:gd name="T46" fmla="*/ 16 w 33"/>
                <a:gd name="T47" fmla="*/ 107 h 338"/>
                <a:gd name="T48" fmla="*/ 24 w 33"/>
                <a:gd name="T49" fmla="*/ 53 h 338"/>
                <a:gd name="T50" fmla="*/ 29 w 33"/>
                <a:gd name="T51" fmla="*/ 15 h 338"/>
                <a:gd name="T52" fmla="*/ 32 w 33"/>
                <a:gd name="T53" fmla="*/ 1 h 338"/>
                <a:gd name="T54" fmla="*/ 33 w 33"/>
                <a:gd name="T55" fmla="*/ 0 h 338"/>
                <a:gd name="T56" fmla="*/ 33 w 33"/>
                <a:gd name="T57" fmla="*/ 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" h="338">
                  <a:moveTo>
                    <a:pt x="33" y="1"/>
                  </a:moveTo>
                  <a:cubicBezTo>
                    <a:pt x="33" y="1"/>
                    <a:pt x="30" y="22"/>
                    <a:pt x="27" y="54"/>
                  </a:cubicBezTo>
                  <a:cubicBezTo>
                    <a:pt x="25" y="69"/>
                    <a:pt x="22" y="88"/>
                    <a:pt x="20" y="107"/>
                  </a:cubicBezTo>
                  <a:cubicBezTo>
                    <a:pt x="19" y="117"/>
                    <a:pt x="18" y="127"/>
                    <a:pt x="17" y="138"/>
                  </a:cubicBezTo>
                  <a:cubicBezTo>
                    <a:pt x="16" y="148"/>
                    <a:pt x="14" y="158"/>
                    <a:pt x="13" y="169"/>
                  </a:cubicBezTo>
                  <a:cubicBezTo>
                    <a:pt x="12" y="179"/>
                    <a:pt x="11" y="190"/>
                    <a:pt x="10" y="200"/>
                  </a:cubicBezTo>
                  <a:cubicBezTo>
                    <a:pt x="9" y="211"/>
                    <a:pt x="8" y="221"/>
                    <a:pt x="7" y="231"/>
                  </a:cubicBezTo>
                  <a:cubicBezTo>
                    <a:pt x="6" y="240"/>
                    <a:pt x="5" y="250"/>
                    <a:pt x="5" y="259"/>
                  </a:cubicBezTo>
                  <a:cubicBezTo>
                    <a:pt x="4" y="268"/>
                    <a:pt x="4" y="277"/>
                    <a:pt x="3" y="285"/>
                  </a:cubicBezTo>
                  <a:cubicBezTo>
                    <a:pt x="3" y="292"/>
                    <a:pt x="2" y="300"/>
                    <a:pt x="2" y="306"/>
                  </a:cubicBezTo>
                  <a:cubicBezTo>
                    <a:pt x="2" y="313"/>
                    <a:pt x="2" y="318"/>
                    <a:pt x="2" y="323"/>
                  </a:cubicBezTo>
                  <a:cubicBezTo>
                    <a:pt x="2" y="332"/>
                    <a:pt x="2" y="337"/>
                    <a:pt x="2" y="337"/>
                  </a:cubicBezTo>
                  <a:cubicBezTo>
                    <a:pt x="2" y="337"/>
                    <a:pt x="2" y="337"/>
                    <a:pt x="2" y="337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1" y="337"/>
                    <a:pt x="1" y="332"/>
                    <a:pt x="0" y="323"/>
                  </a:cubicBezTo>
                  <a:cubicBezTo>
                    <a:pt x="0" y="318"/>
                    <a:pt x="0" y="313"/>
                    <a:pt x="0" y="306"/>
                  </a:cubicBezTo>
                  <a:cubicBezTo>
                    <a:pt x="0" y="300"/>
                    <a:pt x="0" y="292"/>
                    <a:pt x="1" y="284"/>
                  </a:cubicBezTo>
                  <a:cubicBezTo>
                    <a:pt x="1" y="276"/>
                    <a:pt x="1" y="268"/>
                    <a:pt x="2" y="259"/>
                  </a:cubicBezTo>
                  <a:cubicBezTo>
                    <a:pt x="2" y="250"/>
                    <a:pt x="3" y="240"/>
                    <a:pt x="4" y="230"/>
                  </a:cubicBezTo>
                  <a:cubicBezTo>
                    <a:pt x="4" y="220"/>
                    <a:pt x="5" y="210"/>
                    <a:pt x="6" y="200"/>
                  </a:cubicBezTo>
                  <a:cubicBezTo>
                    <a:pt x="7" y="190"/>
                    <a:pt x="8" y="179"/>
                    <a:pt x="9" y="168"/>
                  </a:cubicBezTo>
                  <a:cubicBezTo>
                    <a:pt x="10" y="158"/>
                    <a:pt x="12" y="147"/>
                    <a:pt x="13" y="137"/>
                  </a:cubicBezTo>
                  <a:cubicBezTo>
                    <a:pt x="14" y="127"/>
                    <a:pt x="15" y="117"/>
                    <a:pt x="16" y="107"/>
                  </a:cubicBezTo>
                  <a:cubicBezTo>
                    <a:pt x="19" y="87"/>
                    <a:pt x="21" y="69"/>
                    <a:pt x="24" y="53"/>
                  </a:cubicBezTo>
                  <a:cubicBezTo>
                    <a:pt x="26" y="37"/>
                    <a:pt x="28" y="24"/>
                    <a:pt x="29" y="15"/>
                  </a:cubicBezTo>
                  <a:cubicBezTo>
                    <a:pt x="31" y="6"/>
                    <a:pt x="32" y="1"/>
                    <a:pt x="32" y="1"/>
                  </a:cubicBezTo>
                  <a:cubicBezTo>
                    <a:pt x="32" y="1"/>
                    <a:pt x="32" y="0"/>
                    <a:pt x="33" y="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3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2" name="Freeform 60"/>
            <p:cNvSpPr/>
            <p:nvPr/>
          </p:nvSpPr>
          <p:spPr bwMode="auto">
            <a:xfrm>
              <a:off x="2743200" y="3540125"/>
              <a:ext cx="73025" cy="103187"/>
            </a:xfrm>
            <a:custGeom>
              <a:avLst/>
              <a:gdLst>
                <a:gd name="T0" fmla="*/ 0 w 26"/>
                <a:gd name="T1" fmla="*/ 4 h 37"/>
                <a:gd name="T2" fmla="*/ 0 w 26"/>
                <a:gd name="T3" fmla="*/ 4 h 37"/>
                <a:gd name="T4" fmla="*/ 0 w 26"/>
                <a:gd name="T5" fmla="*/ 4 h 37"/>
                <a:gd name="T6" fmla="*/ 0 w 26"/>
                <a:gd name="T7" fmla="*/ 4 h 37"/>
                <a:gd name="T8" fmla="*/ 7 w 26"/>
                <a:gd name="T9" fmla="*/ 1 h 37"/>
                <a:gd name="T10" fmla="*/ 15 w 26"/>
                <a:gd name="T11" fmla="*/ 1 h 37"/>
                <a:gd name="T12" fmla="*/ 17 w 26"/>
                <a:gd name="T13" fmla="*/ 2 h 37"/>
                <a:gd name="T14" fmla="*/ 18 w 26"/>
                <a:gd name="T15" fmla="*/ 3 h 37"/>
                <a:gd name="T16" fmla="*/ 21 w 26"/>
                <a:gd name="T17" fmla="*/ 6 h 37"/>
                <a:gd name="T18" fmla="*/ 23 w 26"/>
                <a:gd name="T19" fmla="*/ 9 h 37"/>
                <a:gd name="T20" fmla="*/ 25 w 26"/>
                <a:gd name="T21" fmla="*/ 13 h 37"/>
                <a:gd name="T22" fmla="*/ 25 w 26"/>
                <a:gd name="T23" fmla="*/ 14 h 37"/>
                <a:gd name="T24" fmla="*/ 25 w 26"/>
                <a:gd name="T25" fmla="*/ 15 h 37"/>
                <a:gd name="T26" fmla="*/ 26 w 26"/>
                <a:gd name="T27" fmla="*/ 16 h 37"/>
                <a:gd name="T28" fmla="*/ 26 w 26"/>
                <a:gd name="T29" fmla="*/ 20 h 37"/>
                <a:gd name="T30" fmla="*/ 26 w 26"/>
                <a:gd name="T31" fmla="*/ 24 h 37"/>
                <a:gd name="T32" fmla="*/ 25 w 26"/>
                <a:gd name="T33" fmla="*/ 28 h 37"/>
                <a:gd name="T34" fmla="*/ 24 w 26"/>
                <a:gd name="T35" fmla="*/ 31 h 37"/>
                <a:gd name="T36" fmla="*/ 21 w 26"/>
                <a:gd name="T37" fmla="*/ 34 h 37"/>
                <a:gd name="T38" fmla="*/ 18 w 26"/>
                <a:gd name="T39" fmla="*/ 36 h 37"/>
                <a:gd name="T40" fmla="*/ 14 w 26"/>
                <a:gd name="T41" fmla="*/ 37 h 37"/>
                <a:gd name="T42" fmla="*/ 13 w 26"/>
                <a:gd name="T43" fmla="*/ 36 h 37"/>
                <a:gd name="T44" fmla="*/ 14 w 26"/>
                <a:gd name="T45" fmla="*/ 36 h 37"/>
                <a:gd name="T46" fmla="*/ 14 w 26"/>
                <a:gd name="T47" fmla="*/ 36 h 37"/>
                <a:gd name="T48" fmla="*/ 19 w 26"/>
                <a:gd name="T49" fmla="*/ 32 h 37"/>
                <a:gd name="T50" fmla="*/ 21 w 26"/>
                <a:gd name="T51" fmla="*/ 30 h 37"/>
                <a:gd name="T52" fmla="*/ 22 w 26"/>
                <a:gd name="T53" fmla="*/ 27 h 37"/>
                <a:gd name="T54" fmla="*/ 23 w 26"/>
                <a:gd name="T55" fmla="*/ 24 h 37"/>
                <a:gd name="T56" fmla="*/ 22 w 26"/>
                <a:gd name="T57" fmla="*/ 20 h 37"/>
                <a:gd name="T58" fmla="*/ 22 w 26"/>
                <a:gd name="T59" fmla="*/ 17 h 37"/>
                <a:gd name="T60" fmla="*/ 21 w 26"/>
                <a:gd name="T61" fmla="*/ 15 h 37"/>
                <a:gd name="T62" fmla="*/ 21 w 26"/>
                <a:gd name="T63" fmla="*/ 15 h 37"/>
                <a:gd name="T64" fmla="*/ 21 w 26"/>
                <a:gd name="T65" fmla="*/ 14 h 37"/>
                <a:gd name="T66" fmla="*/ 20 w 26"/>
                <a:gd name="T67" fmla="*/ 11 h 37"/>
                <a:gd name="T68" fmla="*/ 18 w 26"/>
                <a:gd name="T69" fmla="*/ 8 h 37"/>
                <a:gd name="T70" fmla="*/ 16 w 26"/>
                <a:gd name="T71" fmla="*/ 6 h 37"/>
                <a:gd name="T72" fmla="*/ 14 w 26"/>
                <a:gd name="T73" fmla="*/ 4 h 37"/>
                <a:gd name="T74" fmla="*/ 8 w 26"/>
                <a:gd name="T75" fmla="*/ 3 h 37"/>
                <a:gd name="T76" fmla="*/ 1 w 26"/>
                <a:gd name="T77" fmla="*/ 5 h 37"/>
                <a:gd name="T78" fmla="*/ 1 w 26"/>
                <a:gd name="T79" fmla="*/ 5 h 37"/>
                <a:gd name="T80" fmla="*/ 1 w 26"/>
                <a:gd name="T81" fmla="*/ 5 h 37"/>
                <a:gd name="T82" fmla="*/ 0 w 26"/>
                <a:gd name="T83" fmla="*/ 5 h 37"/>
                <a:gd name="T84" fmla="*/ 0 w 26"/>
                <a:gd name="T8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0" y="0"/>
                    <a:pt x="12" y="0"/>
                    <a:pt x="15" y="1"/>
                  </a:cubicBezTo>
                  <a:cubicBezTo>
                    <a:pt x="16" y="1"/>
                    <a:pt x="16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21" y="5"/>
                    <a:pt x="21" y="6"/>
                  </a:cubicBezTo>
                  <a:cubicBezTo>
                    <a:pt x="22" y="7"/>
                    <a:pt x="23" y="8"/>
                    <a:pt x="23" y="9"/>
                  </a:cubicBezTo>
                  <a:cubicBezTo>
                    <a:pt x="24" y="10"/>
                    <a:pt x="24" y="11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7"/>
                    <a:pt x="26" y="19"/>
                    <a:pt x="26" y="20"/>
                  </a:cubicBezTo>
                  <a:cubicBezTo>
                    <a:pt x="26" y="21"/>
                    <a:pt x="26" y="23"/>
                    <a:pt x="26" y="24"/>
                  </a:cubicBezTo>
                  <a:cubicBezTo>
                    <a:pt x="26" y="25"/>
                    <a:pt x="26" y="26"/>
                    <a:pt x="25" y="28"/>
                  </a:cubicBezTo>
                  <a:cubicBezTo>
                    <a:pt x="25" y="29"/>
                    <a:pt x="24" y="30"/>
                    <a:pt x="24" y="31"/>
                  </a:cubicBezTo>
                  <a:cubicBezTo>
                    <a:pt x="23" y="32"/>
                    <a:pt x="22" y="33"/>
                    <a:pt x="21" y="34"/>
                  </a:cubicBezTo>
                  <a:cubicBezTo>
                    <a:pt x="20" y="35"/>
                    <a:pt x="19" y="35"/>
                    <a:pt x="18" y="36"/>
                  </a:cubicBezTo>
                  <a:cubicBezTo>
                    <a:pt x="16" y="36"/>
                    <a:pt x="15" y="37"/>
                    <a:pt x="14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5"/>
                    <a:pt x="18" y="34"/>
                    <a:pt x="19" y="32"/>
                  </a:cubicBezTo>
                  <a:cubicBezTo>
                    <a:pt x="20" y="31"/>
                    <a:pt x="21" y="31"/>
                    <a:pt x="21" y="30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26"/>
                    <a:pt x="22" y="25"/>
                    <a:pt x="23" y="24"/>
                  </a:cubicBezTo>
                  <a:cubicBezTo>
                    <a:pt x="22" y="22"/>
                    <a:pt x="23" y="21"/>
                    <a:pt x="22" y="20"/>
                  </a:cubicBezTo>
                  <a:cubicBezTo>
                    <a:pt x="22" y="19"/>
                    <a:pt x="22" y="18"/>
                    <a:pt x="22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3"/>
                    <a:pt x="20" y="12"/>
                    <a:pt x="20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8" y="7"/>
                    <a:pt x="17" y="7"/>
                    <a:pt x="16" y="6"/>
                  </a:cubicBezTo>
                  <a:cubicBezTo>
                    <a:pt x="15" y="5"/>
                    <a:pt x="15" y="5"/>
                    <a:pt x="14" y="4"/>
                  </a:cubicBezTo>
                  <a:cubicBezTo>
                    <a:pt x="12" y="4"/>
                    <a:pt x="10" y="3"/>
                    <a:pt x="8" y="3"/>
                  </a:cubicBezTo>
                  <a:cubicBezTo>
                    <a:pt x="5" y="4"/>
                    <a:pt x="3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3" name="Freeform 61"/>
            <p:cNvSpPr/>
            <p:nvPr/>
          </p:nvSpPr>
          <p:spPr bwMode="auto">
            <a:xfrm>
              <a:off x="2692400" y="3473450"/>
              <a:ext cx="50800" cy="25400"/>
            </a:xfrm>
            <a:custGeom>
              <a:avLst/>
              <a:gdLst>
                <a:gd name="T0" fmla="*/ 0 w 18"/>
                <a:gd name="T1" fmla="*/ 8 h 9"/>
                <a:gd name="T2" fmla="*/ 1 w 18"/>
                <a:gd name="T3" fmla="*/ 5 h 9"/>
                <a:gd name="T4" fmla="*/ 8 w 18"/>
                <a:gd name="T5" fmla="*/ 0 h 9"/>
                <a:gd name="T6" fmla="*/ 13 w 18"/>
                <a:gd name="T7" fmla="*/ 0 h 9"/>
                <a:gd name="T8" fmla="*/ 15 w 18"/>
                <a:gd name="T9" fmla="*/ 1 h 9"/>
                <a:gd name="T10" fmla="*/ 16 w 18"/>
                <a:gd name="T11" fmla="*/ 2 h 9"/>
                <a:gd name="T12" fmla="*/ 18 w 18"/>
                <a:gd name="T13" fmla="*/ 4 h 9"/>
                <a:gd name="T14" fmla="*/ 18 w 18"/>
                <a:gd name="T15" fmla="*/ 4 h 9"/>
                <a:gd name="T16" fmla="*/ 18 w 18"/>
                <a:gd name="T17" fmla="*/ 5 h 9"/>
                <a:gd name="T18" fmla="*/ 18 w 18"/>
                <a:gd name="T19" fmla="*/ 5 h 9"/>
                <a:gd name="T20" fmla="*/ 18 w 18"/>
                <a:gd name="T21" fmla="*/ 5 h 9"/>
                <a:gd name="T22" fmla="*/ 17 w 18"/>
                <a:gd name="T23" fmla="*/ 5 h 9"/>
                <a:gd name="T24" fmla="*/ 15 w 18"/>
                <a:gd name="T25" fmla="*/ 4 h 9"/>
                <a:gd name="T26" fmla="*/ 12 w 18"/>
                <a:gd name="T27" fmla="*/ 4 h 9"/>
                <a:gd name="T28" fmla="*/ 9 w 18"/>
                <a:gd name="T29" fmla="*/ 4 h 9"/>
                <a:gd name="T30" fmla="*/ 6 w 18"/>
                <a:gd name="T31" fmla="*/ 5 h 9"/>
                <a:gd name="T32" fmla="*/ 3 w 18"/>
                <a:gd name="T33" fmla="*/ 7 h 9"/>
                <a:gd name="T34" fmla="*/ 1 w 18"/>
                <a:gd name="T35" fmla="*/ 9 h 9"/>
                <a:gd name="T36" fmla="*/ 0 w 18"/>
                <a:gd name="T3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9">
                  <a:moveTo>
                    <a:pt x="0" y="8"/>
                  </a:moveTo>
                  <a:cubicBezTo>
                    <a:pt x="0" y="8"/>
                    <a:pt x="0" y="6"/>
                    <a:pt x="1" y="5"/>
                  </a:cubicBezTo>
                  <a:cubicBezTo>
                    <a:pt x="3" y="3"/>
                    <a:pt x="5" y="1"/>
                    <a:pt x="8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0"/>
                    <a:pt x="14" y="1"/>
                    <a:pt x="15" y="1"/>
                  </a:cubicBezTo>
                  <a:cubicBezTo>
                    <a:pt x="15" y="1"/>
                    <a:pt x="16" y="1"/>
                    <a:pt x="16" y="2"/>
                  </a:cubicBezTo>
                  <a:cubicBezTo>
                    <a:pt x="17" y="2"/>
                    <a:pt x="17" y="3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6" y="4"/>
                    <a:pt x="15" y="4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4" name="Freeform 62"/>
            <p:cNvSpPr/>
            <p:nvPr/>
          </p:nvSpPr>
          <p:spPr bwMode="auto">
            <a:xfrm>
              <a:off x="2701925" y="3616325"/>
              <a:ext cx="80962" cy="117475"/>
            </a:xfrm>
            <a:custGeom>
              <a:avLst/>
              <a:gdLst>
                <a:gd name="T0" fmla="*/ 29 w 29"/>
                <a:gd name="T1" fmla="*/ 1 h 42"/>
                <a:gd name="T2" fmla="*/ 29 w 29"/>
                <a:gd name="T3" fmla="*/ 4 h 42"/>
                <a:gd name="T4" fmla="*/ 29 w 29"/>
                <a:gd name="T5" fmla="*/ 7 h 42"/>
                <a:gd name="T6" fmla="*/ 29 w 29"/>
                <a:gd name="T7" fmla="*/ 11 h 42"/>
                <a:gd name="T8" fmla="*/ 28 w 29"/>
                <a:gd name="T9" fmla="*/ 14 h 42"/>
                <a:gd name="T10" fmla="*/ 27 w 29"/>
                <a:gd name="T11" fmla="*/ 17 h 42"/>
                <a:gd name="T12" fmla="*/ 26 w 29"/>
                <a:gd name="T13" fmla="*/ 20 h 42"/>
                <a:gd name="T14" fmla="*/ 23 w 29"/>
                <a:gd name="T15" fmla="*/ 26 h 42"/>
                <a:gd name="T16" fmla="*/ 21 w 29"/>
                <a:gd name="T17" fmla="*/ 29 h 42"/>
                <a:gd name="T18" fmla="*/ 19 w 29"/>
                <a:gd name="T19" fmla="*/ 31 h 42"/>
                <a:gd name="T20" fmla="*/ 16 w 29"/>
                <a:gd name="T21" fmla="*/ 33 h 42"/>
                <a:gd name="T22" fmla="*/ 14 w 29"/>
                <a:gd name="T23" fmla="*/ 35 h 42"/>
                <a:gd name="T24" fmla="*/ 11 w 29"/>
                <a:gd name="T25" fmla="*/ 37 h 42"/>
                <a:gd name="T26" fmla="*/ 8 w 29"/>
                <a:gd name="T27" fmla="*/ 39 h 42"/>
                <a:gd name="T28" fmla="*/ 2 w 29"/>
                <a:gd name="T29" fmla="*/ 41 h 42"/>
                <a:gd name="T30" fmla="*/ 2 w 29"/>
                <a:gd name="T31" fmla="*/ 41 h 42"/>
                <a:gd name="T32" fmla="*/ 1 w 29"/>
                <a:gd name="T33" fmla="*/ 42 h 42"/>
                <a:gd name="T34" fmla="*/ 0 w 29"/>
                <a:gd name="T35" fmla="*/ 42 h 42"/>
                <a:gd name="T36" fmla="*/ 0 w 29"/>
                <a:gd name="T37" fmla="*/ 41 h 42"/>
                <a:gd name="T38" fmla="*/ 0 w 29"/>
                <a:gd name="T39" fmla="*/ 41 h 42"/>
                <a:gd name="T40" fmla="*/ 1 w 29"/>
                <a:gd name="T41" fmla="*/ 40 h 42"/>
                <a:gd name="T42" fmla="*/ 1 w 29"/>
                <a:gd name="T43" fmla="*/ 40 h 42"/>
                <a:gd name="T44" fmla="*/ 7 w 29"/>
                <a:gd name="T45" fmla="*/ 37 h 42"/>
                <a:gd name="T46" fmla="*/ 9 w 29"/>
                <a:gd name="T47" fmla="*/ 35 h 42"/>
                <a:gd name="T48" fmla="*/ 11 w 29"/>
                <a:gd name="T49" fmla="*/ 33 h 42"/>
                <a:gd name="T50" fmla="*/ 14 w 29"/>
                <a:gd name="T51" fmla="*/ 31 h 42"/>
                <a:gd name="T52" fmla="*/ 16 w 29"/>
                <a:gd name="T53" fmla="*/ 29 h 42"/>
                <a:gd name="T54" fmla="*/ 18 w 29"/>
                <a:gd name="T55" fmla="*/ 26 h 42"/>
                <a:gd name="T56" fmla="*/ 19 w 29"/>
                <a:gd name="T57" fmla="*/ 24 h 42"/>
                <a:gd name="T58" fmla="*/ 21 w 29"/>
                <a:gd name="T59" fmla="*/ 21 h 42"/>
                <a:gd name="T60" fmla="*/ 22 w 29"/>
                <a:gd name="T61" fmla="*/ 19 h 42"/>
                <a:gd name="T62" fmla="*/ 24 w 29"/>
                <a:gd name="T63" fmla="*/ 16 h 42"/>
                <a:gd name="T64" fmla="*/ 25 w 29"/>
                <a:gd name="T65" fmla="*/ 13 h 42"/>
                <a:gd name="T66" fmla="*/ 26 w 29"/>
                <a:gd name="T67" fmla="*/ 10 h 42"/>
                <a:gd name="T68" fmla="*/ 26 w 29"/>
                <a:gd name="T69" fmla="*/ 7 h 42"/>
                <a:gd name="T70" fmla="*/ 27 w 29"/>
                <a:gd name="T71" fmla="*/ 4 h 42"/>
                <a:gd name="T72" fmla="*/ 28 w 29"/>
                <a:gd name="T73" fmla="*/ 1 h 42"/>
                <a:gd name="T74" fmla="*/ 28 w 29"/>
                <a:gd name="T75" fmla="*/ 1 h 42"/>
                <a:gd name="T76" fmla="*/ 28 w 29"/>
                <a:gd name="T77" fmla="*/ 0 h 42"/>
                <a:gd name="T78" fmla="*/ 29 w 29"/>
                <a:gd name="T7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42">
                  <a:moveTo>
                    <a:pt x="29" y="1"/>
                  </a:moveTo>
                  <a:cubicBezTo>
                    <a:pt x="29" y="2"/>
                    <a:pt x="29" y="3"/>
                    <a:pt x="29" y="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9"/>
                    <a:pt x="29" y="10"/>
                    <a:pt x="29" y="11"/>
                  </a:cubicBezTo>
                  <a:cubicBezTo>
                    <a:pt x="29" y="12"/>
                    <a:pt x="28" y="13"/>
                    <a:pt x="28" y="14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22"/>
                    <a:pt x="24" y="24"/>
                    <a:pt x="23" y="26"/>
                  </a:cubicBezTo>
                  <a:cubicBezTo>
                    <a:pt x="22" y="27"/>
                    <a:pt x="21" y="28"/>
                    <a:pt x="21" y="29"/>
                  </a:cubicBezTo>
                  <a:cubicBezTo>
                    <a:pt x="20" y="29"/>
                    <a:pt x="19" y="30"/>
                    <a:pt x="19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8"/>
                    <a:pt x="9" y="39"/>
                    <a:pt x="8" y="39"/>
                  </a:cubicBezTo>
                  <a:cubicBezTo>
                    <a:pt x="6" y="40"/>
                    <a:pt x="4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3" y="39"/>
                    <a:pt x="5" y="38"/>
                    <a:pt x="7" y="37"/>
                  </a:cubicBezTo>
                  <a:cubicBezTo>
                    <a:pt x="8" y="36"/>
                    <a:pt x="8" y="35"/>
                    <a:pt x="9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3" y="31"/>
                    <a:pt x="14" y="31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8"/>
                    <a:pt x="17" y="27"/>
                    <a:pt x="18" y="26"/>
                  </a:cubicBezTo>
                  <a:cubicBezTo>
                    <a:pt x="18" y="25"/>
                    <a:pt x="19" y="25"/>
                    <a:pt x="19" y="24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0"/>
                    <a:pt x="22" y="19"/>
                    <a:pt x="22" y="19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1"/>
                    <a:pt x="26" y="10"/>
                  </a:cubicBezTo>
                  <a:cubicBezTo>
                    <a:pt x="26" y="9"/>
                    <a:pt x="26" y="8"/>
                    <a:pt x="26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7" y="2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5" name="Freeform 63"/>
            <p:cNvSpPr/>
            <p:nvPr/>
          </p:nvSpPr>
          <p:spPr bwMode="auto">
            <a:xfrm>
              <a:off x="2603500" y="3452813"/>
              <a:ext cx="76200" cy="50800"/>
            </a:xfrm>
            <a:custGeom>
              <a:avLst/>
              <a:gdLst>
                <a:gd name="T0" fmla="*/ 0 w 27"/>
                <a:gd name="T1" fmla="*/ 17 h 18"/>
                <a:gd name="T2" fmla="*/ 1 w 27"/>
                <a:gd name="T3" fmla="*/ 16 h 18"/>
                <a:gd name="T4" fmla="*/ 2 w 27"/>
                <a:gd name="T5" fmla="*/ 14 h 18"/>
                <a:gd name="T6" fmla="*/ 3 w 27"/>
                <a:gd name="T7" fmla="*/ 13 h 18"/>
                <a:gd name="T8" fmla="*/ 7 w 27"/>
                <a:gd name="T9" fmla="*/ 9 h 18"/>
                <a:gd name="T10" fmla="*/ 11 w 27"/>
                <a:gd name="T11" fmla="*/ 5 h 18"/>
                <a:gd name="T12" fmla="*/ 14 w 27"/>
                <a:gd name="T13" fmla="*/ 3 h 18"/>
                <a:gd name="T14" fmla="*/ 17 w 27"/>
                <a:gd name="T15" fmla="*/ 2 h 18"/>
                <a:gd name="T16" fmla="*/ 18 w 27"/>
                <a:gd name="T17" fmla="*/ 1 h 18"/>
                <a:gd name="T18" fmla="*/ 19 w 27"/>
                <a:gd name="T19" fmla="*/ 1 h 18"/>
                <a:gd name="T20" fmla="*/ 22 w 27"/>
                <a:gd name="T21" fmla="*/ 0 h 18"/>
                <a:gd name="T22" fmla="*/ 24 w 27"/>
                <a:gd name="T23" fmla="*/ 0 h 18"/>
                <a:gd name="T24" fmla="*/ 26 w 27"/>
                <a:gd name="T25" fmla="*/ 1 h 18"/>
                <a:gd name="T26" fmla="*/ 27 w 27"/>
                <a:gd name="T27" fmla="*/ 1 h 18"/>
                <a:gd name="T28" fmla="*/ 27 w 27"/>
                <a:gd name="T29" fmla="*/ 1 h 18"/>
                <a:gd name="T30" fmla="*/ 27 w 27"/>
                <a:gd name="T31" fmla="*/ 2 h 18"/>
                <a:gd name="T32" fmla="*/ 27 w 27"/>
                <a:gd name="T33" fmla="*/ 2 h 18"/>
                <a:gd name="T34" fmla="*/ 27 w 27"/>
                <a:gd name="T35" fmla="*/ 2 h 18"/>
                <a:gd name="T36" fmla="*/ 25 w 27"/>
                <a:gd name="T37" fmla="*/ 2 h 18"/>
                <a:gd name="T38" fmla="*/ 24 w 27"/>
                <a:gd name="T39" fmla="*/ 2 h 18"/>
                <a:gd name="T40" fmla="*/ 23 w 27"/>
                <a:gd name="T41" fmla="*/ 3 h 18"/>
                <a:gd name="T42" fmla="*/ 20 w 27"/>
                <a:gd name="T43" fmla="*/ 4 h 18"/>
                <a:gd name="T44" fmla="*/ 19 w 27"/>
                <a:gd name="T45" fmla="*/ 4 h 18"/>
                <a:gd name="T46" fmla="*/ 18 w 27"/>
                <a:gd name="T47" fmla="*/ 5 h 18"/>
                <a:gd name="T48" fmla="*/ 16 w 27"/>
                <a:gd name="T49" fmla="*/ 7 h 18"/>
                <a:gd name="T50" fmla="*/ 14 w 27"/>
                <a:gd name="T51" fmla="*/ 8 h 18"/>
                <a:gd name="T52" fmla="*/ 9 w 27"/>
                <a:gd name="T53" fmla="*/ 11 h 18"/>
                <a:gd name="T54" fmla="*/ 5 w 27"/>
                <a:gd name="T55" fmla="*/ 15 h 18"/>
                <a:gd name="T56" fmla="*/ 4 w 27"/>
                <a:gd name="T57" fmla="*/ 16 h 18"/>
                <a:gd name="T58" fmla="*/ 2 w 27"/>
                <a:gd name="T59" fmla="*/ 17 h 18"/>
                <a:gd name="T60" fmla="*/ 1 w 27"/>
                <a:gd name="T61" fmla="*/ 18 h 18"/>
                <a:gd name="T62" fmla="*/ 0 w 27"/>
                <a:gd name="T63" fmla="*/ 18 h 18"/>
                <a:gd name="T64" fmla="*/ 0 w 27"/>
                <a:gd name="T6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18">
                  <a:moveTo>
                    <a:pt x="0" y="17"/>
                  </a:moveTo>
                  <a:cubicBezTo>
                    <a:pt x="0" y="17"/>
                    <a:pt x="1" y="16"/>
                    <a:pt x="1" y="16"/>
                  </a:cubicBezTo>
                  <a:cubicBezTo>
                    <a:pt x="1" y="15"/>
                    <a:pt x="2" y="15"/>
                    <a:pt x="2" y="14"/>
                  </a:cubicBezTo>
                  <a:cubicBezTo>
                    <a:pt x="2" y="14"/>
                    <a:pt x="3" y="13"/>
                    <a:pt x="3" y="13"/>
                  </a:cubicBezTo>
                  <a:cubicBezTo>
                    <a:pt x="4" y="11"/>
                    <a:pt x="5" y="10"/>
                    <a:pt x="7" y="9"/>
                  </a:cubicBezTo>
                  <a:cubicBezTo>
                    <a:pt x="8" y="7"/>
                    <a:pt x="10" y="6"/>
                    <a:pt x="11" y="5"/>
                  </a:cubicBezTo>
                  <a:cubicBezTo>
                    <a:pt x="12" y="4"/>
                    <a:pt x="13" y="4"/>
                    <a:pt x="14" y="3"/>
                  </a:cubicBezTo>
                  <a:cubicBezTo>
                    <a:pt x="15" y="3"/>
                    <a:pt x="16" y="2"/>
                    <a:pt x="17" y="2"/>
                  </a:cubicBezTo>
                  <a:cubicBezTo>
                    <a:pt x="17" y="2"/>
                    <a:pt x="17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5" y="0"/>
                    <a:pt x="25" y="0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6" y="2"/>
                    <a:pt x="25" y="2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4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7" y="6"/>
                    <a:pt x="16" y="7"/>
                  </a:cubicBezTo>
                  <a:cubicBezTo>
                    <a:pt x="15" y="7"/>
                    <a:pt x="14" y="7"/>
                    <a:pt x="14" y="8"/>
                  </a:cubicBezTo>
                  <a:cubicBezTo>
                    <a:pt x="12" y="9"/>
                    <a:pt x="10" y="10"/>
                    <a:pt x="9" y="11"/>
                  </a:cubicBezTo>
                  <a:cubicBezTo>
                    <a:pt x="8" y="13"/>
                    <a:pt x="6" y="14"/>
                    <a:pt x="5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3" y="16"/>
                    <a:pt x="3" y="17"/>
                    <a:pt x="2" y="17"/>
                  </a:cubicBezTo>
                  <a:cubicBezTo>
                    <a:pt x="2" y="17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6" name="Freeform 64"/>
            <p:cNvSpPr/>
            <p:nvPr/>
          </p:nvSpPr>
          <p:spPr bwMode="auto">
            <a:xfrm>
              <a:off x="1473200" y="5478463"/>
              <a:ext cx="307975" cy="39687"/>
            </a:xfrm>
            <a:custGeom>
              <a:avLst/>
              <a:gdLst>
                <a:gd name="T0" fmla="*/ 1 w 110"/>
                <a:gd name="T1" fmla="*/ 6 h 14"/>
                <a:gd name="T2" fmla="*/ 5 w 110"/>
                <a:gd name="T3" fmla="*/ 7 h 14"/>
                <a:gd name="T4" fmla="*/ 11 w 110"/>
                <a:gd name="T5" fmla="*/ 8 h 14"/>
                <a:gd name="T6" fmla="*/ 18 w 110"/>
                <a:gd name="T7" fmla="*/ 8 h 14"/>
                <a:gd name="T8" fmla="*/ 26 w 110"/>
                <a:gd name="T9" fmla="*/ 9 h 14"/>
                <a:gd name="T10" fmla="*/ 35 w 110"/>
                <a:gd name="T11" fmla="*/ 10 h 14"/>
                <a:gd name="T12" fmla="*/ 45 w 110"/>
                <a:gd name="T13" fmla="*/ 10 h 14"/>
                <a:gd name="T14" fmla="*/ 56 w 110"/>
                <a:gd name="T15" fmla="*/ 9 h 14"/>
                <a:gd name="T16" fmla="*/ 66 w 110"/>
                <a:gd name="T17" fmla="*/ 9 h 14"/>
                <a:gd name="T18" fmla="*/ 76 w 110"/>
                <a:gd name="T19" fmla="*/ 7 h 14"/>
                <a:gd name="T20" fmla="*/ 80 w 110"/>
                <a:gd name="T21" fmla="*/ 7 h 14"/>
                <a:gd name="T22" fmla="*/ 85 w 110"/>
                <a:gd name="T23" fmla="*/ 6 h 14"/>
                <a:gd name="T24" fmla="*/ 93 w 110"/>
                <a:gd name="T25" fmla="*/ 4 h 14"/>
                <a:gd name="T26" fmla="*/ 100 w 110"/>
                <a:gd name="T27" fmla="*/ 2 h 14"/>
                <a:gd name="T28" fmla="*/ 105 w 110"/>
                <a:gd name="T29" fmla="*/ 1 h 14"/>
                <a:gd name="T30" fmla="*/ 110 w 110"/>
                <a:gd name="T31" fmla="*/ 0 h 14"/>
                <a:gd name="T32" fmla="*/ 110 w 110"/>
                <a:gd name="T33" fmla="*/ 0 h 14"/>
                <a:gd name="T34" fmla="*/ 110 w 110"/>
                <a:gd name="T35" fmla="*/ 0 h 14"/>
                <a:gd name="T36" fmla="*/ 110 w 110"/>
                <a:gd name="T37" fmla="*/ 1 h 14"/>
                <a:gd name="T38" fmla="*/ 106 w 110"/>
                <a:gd name="T39" fmla="*/ 2 h 14"/>
                <a:gd name="T40" fmla="*/ 100 w 110"/>
                <a:gd name="T41" fmla="*/ 4 h 14"/>
                <a:gd name="T42" fmla="*/ 94 w 110"/>
                <a:gd name="T43" fmla="*/ 7 h 14"/>
                <a:gd name="T44" fmla="*/ 86 w 110"/>
                <a:gd name="T45" fmla="*/ 9 h 14"/>
                <a:gd name="T46" fmla="*/ 81 w 110"/>
                <a:gd name="T47" fmla="*/ 10 h 14"/>
                <a:gd name="T48" fmla="*/ 76 w 110"/>
                <a:gd name="T49" fmla="*/ 11 h 14"/>
                <a:gd name="T50" fmla="*/ 66 w 110"/>
                <a:gd name="T51" fmla="*/ 12 h 14"/>
                <a:gd name="T52" fmla="*/ 56 w 110"/>
                <a:gd name="T53" fmla="*/ 13 h 14"/>
                <a:gd name="T54" fmla="*/ 45 w 110"/>
                <a:gd name="T55" fmla="*/ 14 h 14"/>
                <a:gd name="T56" fmla="*/ 35 w 110"/>
                <a:gd name="T57" fmla="*/ 13 h 14"/>
                <a:gd name="T58" fmla="*/ 26 w 110"/>
                <a:gd name="T59" fmla="*/ 13 h 14"/>
                <a:gd name="T60" fmla="*/ 17 w 110"/>
                <a:gd name="T61" fmla="*/ 11 h 14"/>
                <a:gd name="T62" fmla="*/ 10 w 110"/>
                <a:gd name="T63" fmla="*/ 10 h 14"/>
                <a:gd name="T64" fmla="*/ 5 w 110"/>
                <a:gd name="T65" fmla="*/ 9 h 14"/>
                <a:gd name="T66" fmla="*/ 0 w 110"/>
                <a:gd name="T67" fmla="*/ 8 h 14"/>
                <a:gd name="T68" fmla="*/ 0 w 110"/>
                <a:gd name="T69" fmla="*/ 7 h 14"/>
                <a:gd name="T70" fmla="*/ 1 w 110"/>
                <a:gd name="T7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4">
                  <a:moveTo>
                    <a:pt x="1" y="6"/>
                  </a:moveTo>
                  <a:cubicBezTo>
                    <a:pt x="1" y="6"/>
                    <a:pt x="2" y="7"/>
                    <a:pt x="5" y="7"/>
                  </a:cubicBezTo>
                  <a:cubicBezTo>
                    <a:pt x="7" y="7"/>
                    <a:pt x="9" y="7"/>
                    <a:pt x="11" y="8"/>
                  </a:cubicBezTo>
                  <a:cubicBezTo>
                    <a:pt x="13" y="8"/>
                    <a:pt x="15" y="8"/>
                    <a:pt x="18" y="8"/>
                  </a:cubicBezTo>
                  <a:cubicBezTo>
                    <a:pt x="20" y="9"/>
                    <a:pt x="23" y="9"/>
                    <a:pt x="26" y="9"/>
                  </a:cubicBezTo>
                  <a:cubicBezTo>
                    <a:pt x="29" y="9"/>
                    <a:pt x="32" y="10"/>
                    <a:pt x="35" y="10"/>
                  </a:cubicBezTo>
                  <a:cubicBezTo>
                    <a:pt x="39" y="10"/>
                    <a:pt x="42" y="10"/>
                    <a:pt x="45" y="10"/>
                  </a:cubicBezTo>
                  <a:cubicBezTo>
                    <a:pt x="49" y="10"/>
                    <a:pt x="52" y="10"/>
                    <a:pt x="56" y="9"/>
                  </a:cubicBezTo>
                  <a:cubicBezTo>
                    <a:pt x="59" y="9"/>
                    <a:pt x="62" y="9"/>
                    <a:pt x="66" y="9"/>
                  </a:cubicBezTo>
                  <a:cubicBezTo>
                    <a:pt x="69" y="8"/>
                    <a:pt x="72" y="8"/>
                    <a:pt x="76" y="7"/>
                  </a:cubicBezTo>
                  <a:cubicBezTo>
                    <a:pt x="77" y="7"/>
                    <a:pt x="79" y="7"/>
                    <a:pt x="80" y="7"/>
                  </a:cubicBezTo>
                  <a:cubicBezTo>
                    <a:pt x="82" y="7"/>
                    <a:pt x="83" y="6"/>
                    <a:pt x="85" y="6"/>
                  </a:cubicBezTo>
                  <a:cubicBezTo>
                    <a:pt x="88" y="5"/>
                    <a:pt x="90" y="5"/>
                    <a:pt x="93" y="4"/>
                  </a:cubicBezTo>
                  <a:cubicBezTo>
                    <a:pt x="96" y="4"/>
                    <a:pt x="98" y="3"/>
                    <a:pt x="100" y="2"/>
                  </a:cubicBezTo>
                  <a:cubicBezTo>
                    <a:pt x="102" y="2"/>
                    <a:pt x="104" y="1"/>
                    <a:pt x="105" y="1"/>
                  </a:cubicBezTo>
                  <a:cubicBezTo>
                    <a:pt x="108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08" y="1"/>
                    <a:pt x="106" y="2"/>
                  </a:cubicBezTo>
                  <a:cubicBezTo>
                    <a:pt x="104" y="3"/>
                    <a:pt x="102" y="4"/>
                    <a:pt x="100" y="4"/>
                  </a:cubicBezTo>
                  <a:cubicBezTo>
                    <a:pt x="98" y="5"/>
                    <a:pt x="96" y="6"/>
                    <a:pt x="94" y="7"/>
                  </a:cubicBezTo>
                  <a:cubicBezTo>
                    <a:pt x="91" y="7"/>
                    <a:pt x="88" y="8"/>
                    <a:pt x="86" y="9"/>
                  </a:cubicBezTo>
                  <a:cubicBezTo>
                    <a:pt x="84" y="9"/>
                    <a:pt x="83" y="10"/>
                    <a:pt x="81" y="10"/>
                  </a:cubicBezTo>
                  <a:cubicBezTo>
                    <a:pt x="79" y="11"/>
                    <a:pt x="78" y="11"/>
                    <a:pt x="76" y="11"/>
                  </a:cubicBezTo>
                  <a:cubicBezTo>
                    <a:pt x="73" y="11"/>
                    <a:pt x="70" y="12"/>
                    <a:pt x="66" y="12"/>
                  </a:cubicBezTo>
                  <a:cubicBezTo>
                    <a:pt x="63" y="13"/>
                    <a:pt x="59" y="13"/>
                    <a:pt x="56" y="13"/>
                  </a:cubicBezTo>
                  <a:cubicBezTo>
                    <a:pt x="52" y="14"/>
                    <a:pt x="49" y="14"/>
                    <a:pt x="45" y="14"/>
                  </a:cubicBezTo>
                  <a:cubicBezTo>
                    <a:pt x="42" y="14"/>
                    <a:pt x="39" y="13"/>
                    <a:pt x="35" y="13"/>
                  </a:cubicBezTo>
                  <a:cubicBezTo>
                    <a:pt x="32" y="13"/>
                    <a:pt x="29" y="13"/>
                    <a:pt x="26" y="13"/>
                  </a:cubicBezTo>
                  <a:cubicBezTo>
                    <a:pt x="23" y="12"/>
                    <a:pt x="20" y="12"/>
                    <a:pt x="17" y="11"/>
                  </a:cubicBezTo>
                  <a:cubicBezTo>
                    <a:pt x="15" y="11"/>
                    <a:pt x="13" y="10"/>
                    <a:pt x="10" y="10"/>
                  </a:cubicBezTo>
                  <a:cubicBezTo>
                    <a:pt x="8" y="10"/>
                    <a:pt x="6" y="9"/>
                    <a:pt x="5" y="9"/>
                  </a:cubicBezTo>
                  <a:cubicBezTo>
                    <a:pt x="2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247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7" name="Freeform 65"/>
            <p:cNvSpPr/>
            <p:nvPr/>
          </p:nvSpPr>
          <p:spPr bwMode="auto">
            <a:xfrm>
              <a:off x="1012825" y="5229225"/>
              <a:ext cx="101600" cy="30162"/>
            </a:xfrm>
            <a:custGeom>
              <a:avLst/>
              <a:gdLst>
                <a:gd name="T0" fmla="*/ 36 w 36"/>
                <a:gd name="T1" fmla="*/ 10 h 11"/>
                <a:gd name="T2" fmla="*/ 30 w 36"/>
                <a:gd name="T3" fmla="*/ 11 h 11"/>
                <a:gd name="T4" fmla="*/ 24 w 36"/>
                <a:gd name="T5" fmla="*/ 11 h 11"/>
                <a:gd name="T6" fmla="*/ 17 w 36"/>
                <a:gd name="T7" fmla="*/ 10 h 11"/>
                <a:gd name="T8" fmla="*/ 11 w 36"/>
                <a:gd name="T9" fmla="*/ 8 h 11"/>
                <a:gd name="T10" fmla="*/ 5 w 36"/>
                <a:gd name="T11" fmla="*/ 6 h 11"/>
                <a:gd name="T12" fmla="*/ 2 w 36"/>
                <a:gd name="T13" fmla="*/ 3 h 11"/>
                <a:gd name="T14" fmla="*/ 1 w 36"/>
                <a:gd name="T15" fmla="*/ 2 h 11"/>
                <a:gd name="T16" fmla="*/ 1 w 36"/>
                <a:gd name="T17" fmla="*/ 0 h 11"/>
                <a:gd name="T18" fmla="*/ 2 w 36"/>
                <a:gd name="T19" fmla="*/ 0 h 11"/>
                <a:gd name="T20" fmla="*/ 2 w 36"/>
                <a:gd name="T21" fmla="*/ 0 h 11"/>
                <a:gd name="T22" fmla="*/ 3 w 36"/>
                <a:gd name="T23" fmla="*/ 1 h 11"/>
                <a:gd name="T24" fmla="*/ 7 w 36"/>
                <a:gd name="T25" fmla="*/ 3 h 11"/>
                <a:gd name="T26" fmla="*/ 9 w 36"/>
                <a:gd name="T27" fmla="*/ 4 h 11"/>
                <a:gd name="T28" fmla="*/ 12 w 36"/>
                <a:gd name="T29" fmla="*/ 5 h 11"/>
                <a:gd name="T30" fmla="*/ 18 w 36"/>
                <a:gd name="T31" fmla="*/ 6 h 11"/>
                <a:gd name="T32" fmla="*/ 30 w 36"/>
                <a:gd name="T33" fmla="*/ 8 h 11"/>
                <a:gd name="T34" fmla="*/ 35 w 36"/>
                <a:gd name="T35" fmla="*/ 8 h 11"/>
                <a:gd name="T36" fmla="*/ 36 w 36"/>
                <a:gd name="T37" fmla="*/ 10 h 11"/>
                <a:gd name="T38" fmla="*/ 36 w 36"/>
                <a:gd name="T3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11">
                  <a:moveTo>
                    <a:pt x="36" y="10"/>
                  </a:moveTo>
                  <a:cubicBezTo>
                    <a:pt x="36" y="10"/>
                    <a:pt x="33" y="11"/>
                    <a:pt x="30" y="11"/>
                  </a:cubicBezTo>
                  <a:cubicBezTo>
                    <a:pt x="28" y="11"/>
                    <a:pt x="26" y="11"/>
                    <a:pt x="24" y="11"/>
                  </a:cubicBezTo>
                  <a:cubicBezTo>
                    <a:pt x="22" y="11"/>
                    <a:pt x="19" y="11"/>
                    <a:pt x="17" y="10"/>
                  </a:cubicBezTo>
                  <a:cubicBezTo>
                    <a:pt x="15" y="10"/>
                    <a:pt x="13" y="9"/>
                    <a:pt x="11" y="8"/>
                  </a:cubicBezTo>
                  <a:cubicBezTo>
                    <a:pt x="8" y="8"/>
                    <a:pt x="7" y="7"/>
                    <a:pt x="5" y="6"/>
                  </a:cubicBezTo>
                  <a:cubicBezTo>
                    <a:pt x="4" y="5"/>
                    <a:pt x="2" y="4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5" y="2"/>
                    <a:pt x="7" y="3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4" y="5"/>
                    <a:pt x="16" y="6"/>
                    <a:pt x="18" y="6"/>
                  </a:cubicBezTo>
                  <a:cubicBezTo>
                    <a:pt x="22" y="7"/>
                    <a:pt x="27" y="8"/>
                    <a:pt x="30" y="8"/>
                  </a:cubicBezTo>
                  <a:cubicBezTo>
                    <a:pt x="33" y="8"/>
                    <a:pt x="35" y="8"/>
                    <a:pt x="35" y="8"/>
                  </a:cubicBezTo>
                  <a:cubicBezTo>
                    <a:pt x="36" y="8"/>
                    <a:pt x="36" y="9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8" name="Freeform 66"/>
            <p:cNvSpPr/>
            <p:nvPr/>
          </p:nvSpPr>
          <p:spPr bwMode="auto">
            <a:xfrm>
              <a:off x="1725613" y="3635375"/>
              <a:ext cx="223837" cy="84137"/>
            </a:xfrm>
            <a:custGeom>
              <a:avLst/>
              <a:gdLst>
                <a:gd name="T0" fmla="*/ 4 w 80"/>
                <a:gd name="T1" fmla="*/ 1 h 30"/>
                <a:gd name="T2" fmla="*/ 4 w 80"/>
                <a:gd name="T3" fmla="*/ 2 h 30"/>
                <a:gd name="T4" fmla="*/ 6 w 80"/>
                <a:gd name="T5" fmla="*/ 4 h 30"/>
                <a:gd name="T6" fmla="*/ 13 w 80"/>
                <a:gd name="T7" fmla="*/ 11 h 30"/>
                <a:gd name="T8" fmla="*/ 25 w 80"/>
                <a:gd name="T9" fmla="*/ 18 h 30"/>
                <a:gd name="T10" fmla="*/ 32 w 80"/>
                <a:gd name="T11" fmla="*/ 20 h 30"/>
                <a:gd name="T12" fmla="*/ 36 w 80"/>
                <a:gd name="T13" fmla="*/ 21 h 30"/>
                <a:gd name="T14" fmla="*/ 39 w 80"/>
                <a:gd name="T15" fmla="*/ 21 h 30"/>
                <a:gd name="T16" fmla="*/ 43 w 80"/>
                <a:gd name="T17" fmla="*/ 21 h 30"/>
                <a:gd name="T18" fmla="*/ 47 w 80"/>
                <a:gd name="T19" fmla="*/ 21 h 30"/>
                <a:gd name="T20" fmla="*/ 54 w 80"/>
                <a:gd name="T21" fmla="*/ 20 h 30"/>
                <a:gd name="T22" fmla="*/ 61 w 80"/>
                <a:gd name="T23" fmla="*/ 18 h 30"/>
                <a:gd name="T24" fmla="*/ 66 w 80"/>
                <a:gd name="T25" fmla="*/ 14 h 30"/>
                <a:gd name="T26" fmla="*/ 73 w 80"/>
                <a:gd name="T27" fmla="*/ 8 h 30"/>
                <a:gd name="T28" fmla="*/ 76 w 80"/>
                <a:gd name="T29" fmla="*/ 5 h 30"/>
                <a:gd name="T30" fmla="*/ 79 w 80"/>
                <a:gd name="T31" fmla="*/ 5 h 30"/>
                <a:gd name="T32" fmla="*/ 79 w 80"/>
                <a:gd name="T33" fmla="*/ 8 h 30"/>
                <a:gd name="T34" fmla="*/ 79 w 80"/>
                <a:gd name="T35" fmla="*/ 9 h 30"/>
                <a:gd name="T36" fmla="*/ 77 w 80"/>
                <a:gd name="T37" fmla="*/ 11 h 30"/>
                <a:gd name="T38" fmla="*/ 70 w 80"/>
                <a:gd name="T39" fmla="*/ 20 h 30"/>
                <a:gd name="T40" fmla="*/ 64 w 80"/>
                <a:gd name="T41" fmla="*/ 24 h 30"/>
                <a:gd name="T42" fmla="*/ 57 w 80"/>
                <a:gd name="T43" fmla="*/ 27 h 30"/>
                <a:gd name="T44" fmla="*/ 48 w 80"/>
                <a:gd name="T45" fmla="*/ 29 h 30"/>
                <a:gd name="T46" fmla="*/ 43 w 80"/>
                <a:gd name="T47" fmla="*/ 29 h 30"/>
                <a:gd name="T48" fmla="*/ 39 w 80"/>
                <a:gd name="T49" fmla="*/ 29 h 30"/>
                <a:gd name="T50" fmla="*/ 34 w 80"/>
                <a:gd name="T51" fmla="*/ 29 h 30"/>
                <a:gd name="T52" fmla="*/ 30 w 80"/>
                <a:gd name="T53" fmla="*/ 28 h 30"/>
                <a:gd name="T54" fmla="*/ 22 w 80"/>
                <a:gd name="T55" fmla="*/ 25 h 30"/>
                <a:gd name="T56" fmla="*/ 9 w 80"/>
                <a:gd name="T57" fmla="*/ 16 h 30"/>
                <a:gd name="T58" fmla="*/ 2 w 80"/>
                <a:gd name="T59" fmla="*/ 7 h 30"/>
                <a:gd name="T60" fmla="*/ 1 w 80"/>
                <a:gd name="T61" fmla="*/ 5 h 30"/>
                <a:gd name="T62" fmla="*/ 0 w 80"/>
                <a:gd name="T63" fmla="*/ 4 h 30"/>
                <a:gd name="T64" fmla="*/ 1 w 80"/>
                <a:gd name="T65" fmla="*/ 1 h 30"/>
                <a:gd name="T66" fmla="*/ 4 w 80"/>
                <a:gd name="T6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30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6" y="4"/>
                  </a:cubicBezTo>
                  <a:cubicBezTo>
                    <a:pt x="8" y="6"/>
                    <a:pt x="10" y="8"/>
                    <a:pt x="13" y="11"/>
                  </a:cubicBezTo>
                  <a:cubicBezTo>
                    <a:pt x="16" y="13"/>
                    <a:pt x="20" y="16"/>
                    <a:pt x="25" y="18"/>
                  </a:cubicBezTo>
                  <a:cubicBezTo>
                    <a:pt x="27" y="19"/>
                    <a:pt x="29" y="19"/>
                    <a:pt x="32" y="20"/>
                  </a:cubicBezTo>
                  <a:cubicBezTo>
                    <a:pt x="33" y="20"/>
                    <a:pt x="34" y="21"/>
                    <a:pt x="36" y="21"/>
                  </a:cubicBezTo>
                  <a:cubicBezTo>
                    <a:pt x="37" y="21"/>
                    <a:pt x="38" y="21"/>
                    <a:pt x="39" y="21"/>
                  </a:cubicBezTo>
                  <a:cubicBezTo>
                    <a:pt x="41" y="21"/>
                    <a:pt x="42" y="22"/>
                    <a:pt x="43" y="21"/>
                  </a:cubicBezTo>
                  <a:cubicBezTo>
                    <a:pt x="45" y="21"/>
                    <a:pt x="46" y="22"/>
                    <a:pt x="47" y="21"/>
                  </a:cubicBezTo>
                  <a:cubicBezTo>
                    <a:pt x="50" y="21"/>
                    <a:pt x="52" y="21"/>
                    <a:pt x="54" y="20"/>
                  </a:cubicBezTo>
                  <a:cubicBezTo>
                    <a:pt x="57" y="19"/>
                    <a:pt x="59" y="19"/>
                    <a:pt x="61" y="18"/>
                  </a:cubicBezTo>
                  <a:cubicBezTo>
                    <a:pt x="63" y="17"/>
                    <a:pt x="65" y="16"/>
                    <a:pt x="66" y="14"/>
                  </a:cubicBezTo>
                  <a:cubicBezTo>
                    <a:pt x="69" y="12"/>
                    <a:pt x="72" y="10"/>
                    <a:pt x="73" y="8"/>
                  </a:cubicBezTo>
                  <a:cubicBezTo>
                    <a:pt x="75" y="6"/>
                    <a:pt x="76" y="5"/>
                    <a:pt x="76" y="5"/>
                  </a:cubicBezTo>
                  <a:cubicBezTo>
                    <a:pt x="76" y="4"/>
                    <a:pt x="78" y="4"/>
                    <a:pt x="79" y="5"/>
                  </a:cubicBezTo>
                  <a:cubicBezTo>
                    <a:pt x="80" y="5"/>
                    <a:pt x="80" y="7"/>
                    <a:pt x="79" y="8"/>
                  </a:cubicBezTo>
                  <a:cubicBezTo>
                    <a:pt x="79" y="8"/>
                    <a:pt x="79" y="8"/>
                    <a:pt x="79" y="9"/>
                  </a:cubicBezTo>
                  <a:cubicBezTo>
                    <a:pt x="79" y="9"/>
                    <a:pt x="78" y="10"/>
                    <a:pt x="77" y="11"/>
                  </a:cubicBezTo>
                  <a:cubicBezTo>
                    <a:pt x="76" y="13"/>
                    <a:pt x="74" y="16"/>
                    <a:pt x="70" y="20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2" y="25"/>
                    <a:pt x="59" y="26"/>
                    <a:pt x="57" y="27"/>
                  </a:cubicBezTo>
                  <a:cubicBezTo>
                    <a:pt x="54" y="28"/>
                    <a:pt x="51" y="29"/>
                    <a:pt x="48" y="29"/>
                  </a:cubicBezTo>
                  <a:cubicBezTo>
                    <a:pt x="46" y="29"/>
                    <a:pt x="45" y="29"/>
                    <a:pt x="43" y="29"/>
                  </a:cubicBezTo>
                  <a:cubicBezTo>
                    <a:pt x="42" y="30"/>
                    <a:pt x="40" y="29"/>
                    <a:pt x="39" y="29"/>
                  </a:cubicBezTo>
                  <a:cubicBezTo>
                    <a:pt x="37" y="29"/>
                    <a:pt x="36" y="29"/>
                    <a:pt x="34" y="29"/>
                  </a:cubicBezTo>
                  <a:cubicBezTo>
                    <a:pt x="33" y="28"/>
                    <a:pt x="31" y="28"/>
                    <a:pt x="30" y="28"/>
                  </a:cubicBezTo>
                  <a:cubicBezTo>
                    <a:pt x="27" y="27"/>
                    <a:pt x="24" y="26"/>
                    <a:pt x="22" y="25"/>
                  </a:cubicBezTo>
                  <a:cubicBezTo>
                    <a:pt x="16" y="22"/>
                    <a:pt x="12" y="19"/>
                    <a:pt x="9" y="16"/>
                  </a:cubicBezTo>
                  <a:cubicBezTo>
                    <a:pt x="6" y="12"/>
                    <a:pt x="4" y="9"/>
                    <a:pt x="2" y="7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271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9" name="Freeform 67"/>
            <p:cNvSpPr/>
            <p:nvPr/>
          </p:nvSpPr>
          <p:spPr bwMode="auto">
            <a:xfrm>
              <a:off x="1706563" y="3568700"/>
              <a:ext cx="49212" cy="55562"/>
            </a:xfrm>
            <a:custGeom>
              <a:avLst/>
              <a:gdLst>
                <a:gd name="T0" fmla="*/ 4 w 18"/>
                <a:gd name="T1" fmla="*/ 2 h 20"/>
                <a:gd name="T2" fmla="*/ 12 w 18"/>
                <a:gd name="T3" fmla="*/ 3 h 20"/>
                <a:gd name="T4" fmla="*/ 16 w 18"/>
                <a:gd name="T5" fmla="*/ 11 h 20"/>
                <a:gd name="T6" fmla="*/ 17 w 18"/>
                <a:gd name="T7" fmla="*/ 18 h 20"/>
                <a:gd name="T8" fmla="*/ 15 w 18"/>
                <a:gd name="T9" fmla="*/ 20 h 20"/>
                <a:gd name="T10" fmla="*/ 2 w 18"/>
                <a:gd name="T11" fmla="*/ 10 h 20"/>
                <a:gd name="T12" fmla="*/ 4 w 18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">
                  <a:moveTo>
                    <a:pt x="4" y="2"/>
                  </a:moveTo>
                  <a:cubicBezTo>
                    <a:pt x="7" y="0"/>
                    <a:pt x="10" y="1"/>
                    <a:pt x="12" y="3"/>
                  </a:cubicBezTo>
                  <a:cubicBezTo>
                    <a:pt x="14" y="6"/>
                    <a:pt x="15" y="8"/>
                    <a:pt x="16" y="11"/>
                  </a:cubicBezTo>
                  <a:cubicBezTo>
                    <a:pt x="17" y="13"/>
                    <a:pt x="18" y="16"/>
                    <a:pt x="17" y="18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9" y="20"/>
                    <a:pt x="6" y="14"/>
                    <a:pt x="2" y="10"/>
                  </a:cubicBezTo>
                  <a:cubicBezTo>
                    <a:pt x="0" y="8"/>
                    <a:pt x="2" y="3"/>
                    <a:pt x="4" y="2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0" name="Freeform 68"/>
            <p:cNvSpPr/>
            <p:nvPr/>
          </p:nvSpPr>
          <p:spPr bwMode="auto">
            <a:xfrm>
              <a:off x="1655763" y="3568700"/>
              <a:ext cx="58737" cy="74612"/>
            </a:xfrm>
            <a:custGeom>
              <a:avLst/>
              <a:gdLst>
                <a:gd name="T0" fmla="*/ 14 w 21"/>
                <a:gd name="T1" fmla="*/ 5 h 27"/>
                <a:gd name="T2" fmla="*/ 21 w 21"/>
                <a:gd name="T3" fmla="*/ 24 h 27"/>
                <a:gd name="T4" fmla="*/ 16 w 21"/>
                <a:gd name="T5" fmla="*/ 26 h 27"/>
                <a:gd name="T6" fmla="*/ 3 w 21"/>
                <a:gd name="T7" fmla="*/ 11 h 27"/>
                <a:gd name="T8" fmla="*/ 14 w 21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7">
                  <a:moveTo>
                    <a:pt x="14" y="5"/>
                  </a:moveTo>
                  <a:cubicBezTo>
                    <a:pt x="18" y="10"/>
                    <a:pt x="21" y="18"/>
                    <a:pt x="21" y="24"/>
                  </a:cubicBezTo>
                  <a:cubicBezTo>
                    <a:pt x="20" y="26"/>
                    <a:pt x="18" y="27"/>
                    <a:pt x="16" y="26"/>
                  </a:cubicBezTo>
                  <a:cubicBezTo>
                    <a:pt x="11" y="22"/>
                    <a:pt x="6" y="16"/>
                    <a:pt x="3" y="11"/>
                  </a:cubicBezTo>
                  <a:cubicBezTo>
                    <a:pt x="0" y="4"/>
                    <a:pt x="10" y="0"/>
                    <a:pt x="14" y="5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1" name="Freeform 69"/>
            <p:cNvSpPr/>
            <p:nvPr/>
          </p:nvSpPr>
          <p:spPr bwMode="auto">
            <a:xfrm>
              <a:off x="1612900" y="3576638"/>
              <a:ext cx="50800" cy="66675"/>
            </a:xfrm>
            <a:custGeom>
              <a:avLst/>
              <a:gdLst>
                <a:gd name="T0" fmla="*/ 0 w 18"/>
                <a:gd name="T1" fmla="*/ 5 h 24"/>
                <a:gd name="T2" fmla="*/ 8 w 18"/>
                <a:gd name="T3" fmla="*/ 2 h 24"/>
                <a:gd name="T4" fmla="*/ 14 w 18"/>
                <a:gd name="T5" fmla="*/ 12 h 24"/>
                <a:gd name="T6" fmla="*/ 18 w 18"/>
                <a:gd name="T7" fmla="*/ 21 h 24"/>
                <a:gd name="T8" fmla="*/ 16 w 18"/>
                <a:gd name="T9" fmla="*/ 24 h 24"/>
                <a:gd name="T10" fmla="*/ 7 w 18"/>
                <a:gd name="T11" fmla="*/ 18 h 24"/>
                <a:gd name="T12" fmla="*/ 0 w 18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4">
                  <a:moveTo>
                    <a:pt x="0" y="5"/>
                  </a:moveTo>
                  <a:cubicBezTo>
                    <a:pt x="1" y="2"/>
                    <a:pt x="5" y="0"/>
                    <a:pt x="8" y="2"/>
                  </a:cubicBezTo>
                  <a:cubicBezTo>
                    <a:pt x="11" y="4"/>
                    <a:pt x="12" y="8"/>
                    <a:pt x="14" y="12"/>
                  </a:cubicBezTo>
                  <a:cubicBezTo>
                    <a:pt x="16" y="14"/>
                    <a:pt x="18" y="18"/>
                    <a:pt x="18" y="21"/>
                  </a:cubicBezTo>
                  <a:cubicBezTo>
                    <a:pt x="18" y="22"/>
                    <a:pt x="17" y="23"/>
                    <a:pt x="16" y="24"/>
                  </a:cubicBezTo>
                  <a:cubicBezTo>
                    <a:pt x="12" y="24"/>
                    <a:pt x="9" y="20"/>
                    <a:pt x="7" y="18"/>
                  </a:cubicBezTo>
                  <a:cubicBezTo>
                    <a:pt x="4" y="15"/>
                    <a:pt x="0" y="11"/>
                    <a:pt x="0" y="5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2" name="Freeform 70"/>
            <p:cNvSpPr/>
            <p:nvPr/>
          </p:nvSpPr>
          <p:spPr bwMode="auto">
            <a:xfrm>
              <a:off x="1685925" y="3402013"/>
              <a:ext cx="123825" cy="134937"/>
            </a:xfrm>
            <a:custGeom>
              <a:avLst/>
              <a:gdLst>
                <a:gd name="T0" fmla="*/ 44 w 44"/>
                <a:gd name="T1" fmla="*/ 24 h 48"/>
                <a:gd name="T2" fmla="*/ 22 w 44"/>
                <a:gd name="T3" fmla="*/ 0 h 48"/>
                <a:gd name="T4" fmla="*/ 0 w 44"/>
                <a:gd name="T5" fmla="*/ 24 h 48"/>
                <a:gd name="T6" fmla="*/ 22 w 44"/>
                <a:gd name="T7" fmla="*/ 48 h 48"/>
                <a:gd name="T8" fmla="*/ 44 w 44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8">
                  <a:moveTo>
                    <a:pt x="44" y="24"/>
                  </a:move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2" y="48"/>
                  </a:cubicBezTo>
                  <a:cubicBezTo>
                    <a:pt x="34" y="48"/>
                    <a:pt x="44" y="37"/>
                    <a:pt x="44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3" name="Freeform 71"/>
            <p:cNvSpPr/>
            <p:nvPr/>
          </p:nvSpPr>
          <p:spPr bwMode="auto">
            <a:xfrm>
              <a:off x="1714500" y="3414713"/>
              <a:ext cx="87312" cy="96837"/>
            </a:xfrm>
            <a:custGeom>
              <a:avLst/>
              <a:gdLst>
                <a:gd name="T0" fmla="*/ 31 w 31"/>
                <a:gd name="T1" fmla="*/ 17 h 35"/>
                <a:gd name="T2" fmla="*/ 16 w 31"/>
                <a:gd name="T3" fmla="*/ 0 h 35"/>
                <a:gd name="T4" fmla="*/ 0 w 31"/>
                <a:gd name="T5" fmla="*/ 17 h 35"/>
                <a:gd name="T6" fmla="*/ 16 w 31"/>
                <a:gd name="T7" fmla="*/ 35 h 35"/>
                <a:gd name="T8" fmla="*/ 31 w 31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31" y="17"/>
                  </a:move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1" y="27"/>
                    <a:pt x="7" y="35"/>
                    <a:pt x="16" y="35"/>
                  </a:cubicBezTo>
                  <a:cubicBezTo>
                    <a:pt x="24" y="35"/>
                    <a:pt x="31" y="27"/>
                    <a:pt x="31" y="17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4" name="Freeform 72"/>
            <p:cNvSpPr/>
            <p:nvPr/>
          </p:nvSpPr>
          <p:spPr bwMode="auto">
            <a:xfrm>
              <a:off x="1762125" y="3419475"/>
              <a:ext cx="30162" cy="28575"/>
            </a:xfrm>
            <a:custGeom>
              <a:avLst/>
              <a:gdLst>
                <a:gd name="T0" fmla="*/ 0 w 11"/>
                <a:gd name="T1" fmla="*/ 5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0 w 11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0" y="5"/>
                  </a:moveTo>
                  <a:cubicBezTo>
                    <a:pt x="0" y="8"/>
                    <a:pt x="3" y="10"/>
                    <a:pt x="5" y="10"/>
                  </a:cubicBezTo>
                  <a:cubicBezTo>
                    <a:pt x="8" y="10"/>
                    <a:pt x="11" y="7"/>
                    <a:pt x="11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5" name="Freeform 73"/>
            <p:cNvSpPr/>
            <p:nvPr/>
          </p:nvSpPr>
          <p:spPr bwMode="auto">
            <a:xfrm>
              <a:off x="1733550" y="3455988"/>
              <a:ext cx="58737" cy="44450"/>
            </a:xfrm>
            <a:custGeom>
              <a:avLst/>
              <a:gdLst>
                <a:gd name="T0" fmla="*/ 17 w 21"/>
                <a:gd name="T1" fmla="*/ 0 h 16"/>
                <a:gd name="T2" fmla="*/ 16 w 21"/>
                <a:gd name="T3" fmla="*/ 1 h 16"/>
                <a:gd name="T4" fmla="*/ 11 w 21"/>
                <a:gd name="T5" fmla="*/ 6 h 16"/>
                <a:gd name="T6" fmla="*/ 9 w 21"/>
                <a:gd name="T7" fmla="*/ 7 h 16"/>
                <a:gd name="T8" fmla="*/ 4 w 21"/>
                <a:gd name="T9" fmla="*/ 4 h 16"/>
                <a:gd name="T10" fmla="*/ 2 w 21"/>
                <a:gd name="T11" fmla="*/ 3 h 16"/>
                <a:gd name="T12" fmla="*/ 0 w 21"/>
                <a:gd name="T13" fmla="*/ 5 h 16"/>
                <a:gd name="T14" fmla="*/ 2 w 21"/>
                <a:gd name="T15" fmla="*/ 12 h 16"/>
                <a:gd name="T16" fmla="*/ 9 w 21"/>
                <a:gd name="T17" fmla="*/ 16 h 16"/>
                <a:gd name="T18" fmla="*/ 10 w 21"/>
                <a:gd name="T19" fmla="*/ 16 h 16"/>
                <a:gd name="T20" fmla="*/ 20 w 21"/>
                <a:gd name="T21" fmla="*/ 7 h 16"/>
                <a:gd name="T22" fmla="*/ 17 w 21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6">
                  <a:moveTo>
                    <a:pt x="17" y="0"/>
                  </a:moveTo>
                  <a:cubicBezTo>
                    <a:pt x="17" y="0"/>
                    <a:pt x="16" y="1"/>
                    <a:pt x="16" y="1"/>
                  </a:cubicBezTo>
                  <a:cubicBezTo>
                    <a:pt x="12" y="2"/>
                    <a:pt x="12" y="6"/>
                    <a:pt x="11" y="6"/>
                  </a:cubicBezTo>
                  <a:cubicBezTo>
                    <a:pt x="10" y="7"/>
                    <a:pt x="9" y="7"/>
                    <a:pt x="9" y="7"/>
                  </a:cubicBezTo>
                  <a:cubicBezTo>
                    <a:pt x="7" y="7"/>
                    <a:pt x="5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4" y="14"/>
                    <a:pt x="6" y="15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5" y="16"/>
                    <a:pt x="18" y="12"/>
                    <a:pt x="20" y="7"/>
                  </a:cubicBezTo>
                  <a:cubicBezTo>
                    <a:pt x="21" y="5"/>
                    <a:pt x="20" y="0"/>
                    <a:pt x="17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6" name="Freeform 74"/>
            <p:cNvSpPr/>
            <p:nvPr/>
          </p:nvSpPr>
          <p:spPr bwMode="auto">
            <a:xfrm>
              <a:off x="1598613" y="3298825"/>
              <a:ext cx="171450" cy="157162"/>
            </a:xfrm>
            <a:custGeom>
              <a:avLst/>
              <a:gdLst>
                <a:gd name="T0" fmla="*/ 53 w 61"/>
                <a:gd name="T1" fmla="*/ 9 h 56"/>
                <a:gd name="T2" fmla="*/ 3 w 61"/>
                <a:gd name="T3" fmla="*/ 35 h 56"/>
                <a:gd name="T4" fmla="*/ 53 w 61"/>
                <a:gd name="T5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6">
                  <a:moveTo>
                    <a:pt x="53" y="9"/>
                  </a:moveTo>
                  <a:cubicBezTo>
                    <a:pt x="47" y="0"/>
                    <a:pt x="7" y="15"/>
                    <a:pt x="3" y="35"/>
                  </a:cubicBezTo>
                  <a:cubicBezTo>
                    <a:pt x="0" y="56"/>
                    <a:pt x="61" y="23"/>
                    <a:pt x="53" y="9"/>
                  </a:cubicBezTo>
                  <a:close/>
                </a:path>
              </a:pathLst>
            </a:custGeom>
            <a:solidFill>
              <a:srgbClr val="AD6F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887" name="Picture 7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6263" y="3475038"/>
              <a:ext cx="150812" cy="16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8" name="Freeform 76"/>
            <p:cNvSpPr/>
            <p:nvPr/>
          </p:nvSpPr>
          <p:spPr bwMode="auto">
            <a:xfrm>
              <a:off x="1901825" y="3484563"/>
              <a:ext cx="90487" cy="131762"/>
            </a:xfrm>
            <a:custGeom>
              <a:avLst/>
              <a:gdLst>
                <a:gd name="T0" fmla="*/ 1 w 32"/>
                <a:gd name="T1" fmla="*/ 2 h 47"/>
                <a:gd name="T2" fmla="*/ 4 w 32"/>
                <a:gd name="T3" fmla="*/ 1 h 47"/>
                <a:gd name="T4" fmla="*/ 13 w 32"/>
                <a:gd name="T5" fmla="*/ 0 h 47"/>
                <a:gd name="T6" fmla="*/ 19 w 32"/>
                <a:gd name="T7" fmla="*/ 1 h 47"/>
                <a:gd name="T8" fmla="*/ 25 w 32"/>
                <a:gd name="T9" fmla="*/ 3 h 47"/>
                <a:gd name="T10" fmla="*/ 28 w 32"/>
                <a:gd name="T11" fmla="*/ 5 h 47"/>
                <a:gd name="T12" fmla="*/ 31 w 32"/>
                <a:gd name="T13" fmla="*/ 8 h 47"/>
                <a:gd name="T14" fmla="*/ 32 w 32"/>
                <a:gd name="T15" fmla="*/ 12 h 47"/>
                <a:gd name="T16" fmla="*/ 32 w 32"/>
                <a:gd name="T17" fmla="*/ 14 h 47"/>
                <a:gd name="T18" fmla="*/ 32 w 32"/>
                <a:gd name="T19" fmla="*/ 16 h 47"/>
                <a:gd name="T20" fmla="*/ 31 w 32"/>
                <a:gd name="T21" fmla="*/ 18 h 47"/>
                <a:gd name="T22" fmla="*/ 31 w 32"/>
                <a:gd name="T23" fmla="*/ 20 h 47"/>
                <a:gd name="T24" fmla="*/ 30 w 32"/>
                <a:gd name="T25" fmla="*/ 23 h 47"/>
                <a:gd name="T26" fmla="*/ 29 w 32"/>
                <a:gd name="T27" fmla="*/ 25 h 47"/>
                <a:gd name="T28" fmla="*/ 29 w 32"/>
                <a:gd name="T29" fmla="*/ 26 h 47"/>
                <a:gd name="T30" fmla="*/ 27 w 32"/>
                <a:gd name="T31" fmla="*/ 30 h 47"/>
                <a:gd name="T32" fmla="*/ 24 w 32"/>
                <a:gd name="T33" fmla="*/ 35 h 47"/>
                <a:gd name="T34" fmla="*/ 20 w 32"/>
                <a:gd name="T35" fmla="*/ 40 h 47"/>
                <a:gd name="T36" fmla="*/ 13 w 32"/>
                <a:gd name="T37" fmla="*/ 46 h 47"/>
                <a:gd name="T38" fmla="*/ 11 w 32"/>
                <a:gd name="T39" fmla="*/ 47 h 47"/>
                <a:gd name="T40" fmla="*/ 10 w 32"/>
                <a:gd name="T41" fmla="*/ 47 h 47"/>
                <a:gd name="T42" fmla="*/ 10 w 32"/>
                <a:gd name="T43" fmla="*/ 47 h 47"/>
                <a:gd name="T44" fmla="*/ 10 w 32"/>
                <a:gd name="T45" fmla="*/ 47 h 47"/>
                <a:gd name="T46" fmla="*/ 12 w 32"/>
                <a:gd name="T47" fmla="*/ 44 h 47"/>
                <a:gd name="T48" fmla="*/ 15 w 32"/>
                <a:gd name="T49" fmla="*/ 42 h 47"/>
                <a:gd name="T50" fmla="*/ 18 w 32"/>
                <a:gd name="T51" fmla="*/ 38 h 47"/>
                <a:gd name="T52" fmla="*/ 21 w 32"/>
                <a:gd name="T53" fmla="*/ 33 h 47"/>
                <a:gd name="T54" fmla="*/ 24 w 32"/>
                <a:gd name="T55" fmla="*/ 28 h 47"/>
                <a:gd name="T56" fmla="*/ 25 w 32"/>
                <a:gd name="T57" fmla="*/ 25 h 47"/>
                <a:gd name="T58" fmla="*/ 26 w 32"/>
                <a:gd name="T59" fmla="*/ 24 h 47"/>
                <a:gd name="T60" fmla="*/ 26 w 32"/>
                <a:gd name="T61" fmla="*/ 22 h 47"/>
                <a:gd name="T62" fmla="*/ 27 w 32"/>
                <a:gd name="T63" fmla="*/ 19 h 47"/>
                <a:gd name="T64" fmla="*/ 28 w 32"/>
                <a:gd name="T65" fmla="*/ 17 h 47"/>
                <a:gd name="T66" fmla="*/ 28 w 32"/>
                <a:gd name="T67" fmla="*/ 16 h 47"/>
                <a:gd name="T68" fmla="*/ 28 w 32"/>
                <a:gd name="T69" fmla="*/ 14 h 47"/>
                <a:gd name="T70" fmla="*/ 28 w 32"/>
                <a:gd name="T71" fmla="*/ 13 h 47"/>
                <a:gd name="T72" fmla="*/ 27 w 32"/>
                <a:gd name="T73" fmla="*/ 10 h 47"/>
                <a:gd name="T74" fmla="*/ 26 w 32"/>
                <a:gd name="T75" fmla="*/ 8 h 47"/>
                <a:gd name="T76" fmla="*/ 23 w 32"/>
                <a:gd name="T77" fmla="*/ 6 h 47"/>
                <a:gd name="T78" fmla="*/ 21 w 32"/>
                <a:gd name="T79" fmla="*/ 5 h 47"/>
                <a:gd name="T80" fmla="*/ 18 w 32"/>
                <a:gd name="T81" fmla="*/ 4 h 47"/>
                <a:gd name="T82" fmla="*/ 13 w 32"/>
                <a:gd name="T83" fmla="*/ 3 h 47"/>
                <a:gd name="T84" fmla="*/ 4 w 32"/>
                <a:gd name="T85" fmla="*/ 3 h 47"/>
                <a:gd name="T86" fmla="*/ 1 w 32"/>
                <a:gd name="T87" fmla="*/ 3 h 47"/>
                <a:gd name="T88" fmla="*/ 0 w 32"/>
                <a:gd name="T89" fmla="*/ 3 h 47"/>
                <a:gd name="T90" fmla="*/ 1 w 32"/>
                <a:gd name="T91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7">
                  <a:moveTo>
                    <a:pt x="1" y="2"/>
                  </a:moveTo>
                  <a:cubicBezTo>
                    <a:pt x="1" y="2"/>
                    <a:pt x="2" y="1"/>
                    <a:pt x="4" y="1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5" y="0"/>
                    <a:pt x="16" y="0"/>
                    <a:pt x="19" y="1"/>
                  </a:cubicBezTo>
                  <a:cubicBezTo>
                    <a:pt x="21" y="1"/>
                    <a:pt x="23" y="2"/>
                    <a:pt x="25" y="3"/>
                  </a:cubicBezTo>
                  <a:cubicBezTo>
                    <a:pt x="26" y="3"/>
                    <a:pt x="27" y="4"/>
                    <a:pt x="28" y="5"/>
                  </a:cubicBezTo>
                  <a:cubicBezTo>
                    <a:pt x="29" y="6"/>
                    <a:pt x="30" y="7"/>
                    <a:pt x="31" y="8"/>
                  </a:cubicBezTo>
                  <a:cubicBezTo>
                    <a:pt x="31" y="10"/>
                    <a:pt x="32" y="11"/>
                    <a:pt x="32" y="1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5"/>
                    <a:pt x="32" y="15"/>
                    <a:pt x="32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20"/>
                  </a:cubicBezTo>
                  <a:cubicBezTo>
                    <a:pt x="31" y="21"/>
                    <a:pt x="30" y="22"/>
                    <a:pt x="30" y="23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4" y="35"/>
                  </a:cubicBezTo>
                  <a:cubicBezTo>
                    <a:pt x="22" y="37"/>
                    <a:pt x="21" y="38"/>
                    <a:pt x="20" y="40"/>
                  </a:cubicBezTo>
                  <a:cubicBezTo>
                    <a:pt x="17" y="42"/>
                    <a:pt x="15" y="44"/>
                    <a:pt x="13" y="46"/>
                  </a:cubicBezTo>
                  <a:cubicBezTo>
                    <a:pt x="12" y="47"/>
                    <a:pt x="11" y="47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1" y="46"/>
                    <a:pt x="12" y="44"/>
                  </a:cubicBezTo>
                  <a:cubicBezTo>
                    <a:pt x="13" y="44"/>
                    <a:pt x="14" y="43"/>
                    <a:pt x="15" y="42"/>
                  </a:cubicBezTo>
                  <a:cubicBezTo>
                    <a:pt x="16" y="41"/>
                    <a:pt x="17" y="39"/>
                    <a:pt x="18" y="38"/>
                  </a:cubicBezTo>
                  <a:cubicBezTo>
                    <a:pt x="19" y="37"/>
                    <a:pt x="20" y="35"/>
                    <a:pt x="21" y="33"/>
                  </a:cubicBezTo>
                  <a:cubicBezTo>
                    <a:pt x="22" y="32"/>
                    <a:pt x="23" y="30"/>
                    <a:pt x="24" y="28"/>
                  </a:cubicBezTo>
                  <a:cubicBezTo>
                    <a:pt x="24" y="27"/>
                    <a:pt x="25" y="26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1"/>
                    <a:pt x="27" y="20"/>
                    <a:pt x="27" y="19"/>
                  </a:cubicBezTo>
                  <a:cubicBezTo>
                    <a:pt x="27" y="18"/>
                    <a:pt x="28" y="17"/>
                    <a:pt x="28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7" y="11"/>
                    <a:pt x="27" y="10"/>
                  </a:cubicBezTo>
                  <a:cubicBezTo>
                    <a:pt x="27" y="9"/>
                    <a:pt x="26" y="8"/>
                    <a:pt x="26" y="8"/>
                  </a:cubicBezTo>
                  <a:cubicBezTo>
                    <a:pt x="25" y="7"/>
                    <a:pt x="24" y="6"/>
                    <a:pt x="23" y="6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6" y="3"/>
                    <a:pt x="14" y="3"/>
                    <a:pt x="13" y="3"/>
                  </a:cubicBezTo>
                  <a:cubicBezTo>
                    <a:pt x="9" y="3"/>
                    <a:pt x="6" y="3"/>
                    <a:pt x="4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9" name="Freeform 77"/>
            <p:cNvSpPr/>
            <p:nvPr/>
          </p:nvSpPr>
          <p:spPr bwMode="auto">
            <a:xfrm>
              <a:off x="1385888" y="3316288"/>
              <a:ext cx="73025" cy="165100"/>
            </a:xfrm>
            <a:custGeom>
              <a:avLst/>
              <a:gdLst>
                <a:gd name="T0" fmla="*/ 7 w 26"/>
                <a:gd name="T1" fmla="*/ 0 h 59"/>
                <a:gd name="T2" fmla="*/ 5 w 26"/>
                <a:gd name="T3" fmla="*/ 1 h 59"/>
                <a:gd name="T4" fmla="*/ 4 w 26"/>
                <a:gd name="T5" fmla="*/ 18 h 59"/>
                <a:gd name="T6" fmla="*/ 10 w 26"/>
                <a:gd name="T7" fmla="*/ 51 h 59"/>
                <a:gd name="T8" fmla="*/ 14 w 26"/>
                <a:gd name="T9" fmla="*/ 58 h 59"/>
                <a:gd name="T10" fmla="*/ 18 w 26"/>
                <a:gd name="T11" fmla="*/ 59 h 59"/>
                <a:gd name="T12" fmla="*/ 22 w 26"/>
                <a:gd name="T13" fmla="*/ 58 h 59"/>
                <a:gd name="T14" fmla="*/ 26 w 26"/>
                <a:gd name="T15" fmla="*/ 51 h 59"/>
                <a:gd name="T16" fmla="*/ 7 w 26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9">
                  <a:moveTo>
                    <a:pt x="7" y="0"/>
                  </a:moveTo>
                  <a:cubicBezTo>
                    <a:pt x="6" y="0"/>
                    <a:pt x="6" y="0"/>
                    <a:pt x="5" y="1"/>
                  </a:cubicBezTo>
                  <a:cubicBezTo>
                    <a:pt x="0" y="5"/>
                    <a:pt x="2" y="12"/>
                    <a:pt x="4" y="18"/>
                  </a:cubicBezTo>
                  <a:cubicBezTo>
                    <a:pt x="6" y="29"/>
                    <a:pt x="9" y="39"/>
                    <a:pt x="10" y="51"/>
                  </a:cubicBezTo>
                  <a:cubicBezTo>
                    <a:pt x="10" y="54"/>
                    <a:pt x="11" y="57"/>
                    <a:pt x="14" y="58"/>
                  </a:cubicBezTo>
                  <a:cubicBezTo>
                    <a:pt x="15" y="59"/>
                    <a:pt x="17" y="59"/>
                    <a:pt x="18" y="59"/>
                  </a:cubicBezTo>
                  <a:cubicBezTo>
                    <a:pt x="19" y="59"/>
                    <a:pt x="20" y="59"/>
                    <a:pt x="22" y="58"/>
                  </a:cubicBezTo>
                  <a:cubicBezTo>
                    <a:pt x="24" y="57"/>
                    <a:pt x="26" y="54"/>
                    <a:pt x="26" y="51"/>
                  </a:cubicBezTo>
                  <a:cubicBezTo>
                    <a:pt x="26" y="46"/>
                    <a:pt x="14" y="0"/>
                    <a:pt x="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0" name="Freeform 78"/>
            <p:cNvSpPr/>
            <p:nvPr/>
          </p:nvSpPr>
          <p:spPr bwMode="auto">
            <a:xfrm>
              <a:off x="1338263" y="3375025"/>
              <a:ext cx="44450" cy="76200"/>
            </a:xfrm>
            <a:custGeom>
              <a:avLst/>
              <a:gdLst>
                <a:gd name="T0" fmla="*/ 7 w 16"/>
                <a:gd name="T1" fmla="*/ 0 h 27"/>
                <a:gd name="T2" fmla="*/ 6 w 16"/>
                <a:gd name="T3" fmla="*/ 0 h 27"/>
                <a:gd name="T4" fmla="*/ 4 w 16"/>
                <a:gd name="T5" fmla="*/ 23 h 27"/>
                <a:gd name="T6" fmla="*/ 9 w 16"/>
                <a:gd name="T7" fmla="*/ 27 h 27"/>
                <a:gd name="T8" fmla="*/ 16 w 16"/>
                <a:gd name="T9" fmla="*/ 20 h 27"/>
                <a:gd name="T10" fmla="*/ 13 w 16"/>
                <a:gd name="T11" fmla="*/ 9 h 27"/>
                <a:gd name="T12" fmla="*/ 8 w 16"/>
                <a:gd name="T13" fmla="*/ 0 h 27"/>
                <a:gd name="T14" fmla="*/ 7 w 16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0" y="6"/>
                    <a:pt x="1" y="17"/>
                    <a:pt x="4" y="23"/>
                  </a:cubicBezTo>
                  <a:cubicBezTo>
                    <a:pt x="5" y="26"/>
                    <a:pt x="7" y="27"/>
                    <a:pt x="9" y="27"/>
                  </a:cubicBezTo>
                  <a:cubicBezTo>
                    <a:pt x="12" y="27"/>
                    <a:pt x="16" y="24"/>
                    <a:pt x="16" y="20"/>
                  </a:cubicBezTo>
                  <a:cubicBezTo>
                    <a:pt x="16" y="16"/>
                    <a:pt x="14" y="13"/>
                    <a:pt x="13" y="9"/>
                  </a:cubicBezTo>
                  <a:cubicBezTo>
                    <a:pt x="12" y="6"/>
                    <a:pt x="11" y="3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1" name="Freeform 79"/>
            <p:cNvSpPr/>
            <p:nvPr/>
          </p:nvSpPr>
          <p:spPr bwMode="auto">
            <a:xfrm>
              <a:off x="1265238" y="3394075"/>
              <a:ext cx="39687" cy="61912"/>
            </a:xfrm>
            <a:custGeom>
              <a:avLst/>
              <a:gdLst>
                <a:gd name="T0" fmla="*/ 8 w 14"/>
                <a:gd name="T1" fmla="*/ 0 h 22"/>
                <a:gd name="T2" fmla="*/ 7 w 14"/>
                <a:gd name="T3" fmla="*/ 0 h 22"/>
                <a:gd name="T4" fmla="*/ 4 w 14"/>
                <a:gd name="T5" fmla="*/ 3 h 22"/>
                <a:gd name="T6" fmla="*/ 2 w 14"/>
                <a:gd name="T7" fmla="*/ 8 h 22"/>
                <a:gd name="T8" fmla="*/ 5 w 14"/>
                <a:gd name="T9" fmla="*/ 21 h 22"/>
                <a:gd name="T10" fmla="*/ 7 w 14"/>
                <a:gd name="T11" fmla="*/ 22 h 22"/>
                <a:gd name="T12" fmla="*/ 12 w 14"/>
                <a:gd name="T13" fmla="*/ 19 h 22"/>
                <a:gd name="T14" fmla="*/ 12 w 14"/>
                <a:gd name="T15" fmla="*/ 9 h 22"/>
                <a:gd name="T16" fmla="*/ 11 w 14"/>
                <a:gd name="T17" fmla="*/ 5 h 22"/>
                <a:gd name="T18" fmla="*/ 9 w 14"/>
                <a:gd name="T19" fmla="*/ 1 h 22"/>
                <a:gd name="T20" fmla="*/ 8 w 14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2"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0" y="13"/>
                    <a:pt x="0" y="18"/>
                    <a:pt x="5" y="21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2"/>
                    <a:pt x="11" y="21"/>
                    <a:pt x="12" y="19"/>
                  </a:cubicBezTo>
                  <a:cubicBezTo>
                    <a:pt x="14" y="16"/>
                    <a:pt x="13" y="13"/>
                    <a:pt x="12" y="9"/>
                  </a:cubicBezTo>
                  <a:cubicBezTo>
                    <a:pt x="11" y="8"/>
                    <a:pt x="11" y="6"/>
                    <a:pt x="11" y="5"/>
                  </a:cubicBezTo>
                  <a:cubicBezTo>
                    <a:pt x="10" y="3"/>
                    <a:pt x="9" y="2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2" name="Freeform 80"/>
            <p:cNvSpPr/>
            <p:nvPr/>
          </p:nvSpPr>
          <p:spPr bwMode="auto">
            <a:xfrm>
              <a:off x="1166813" y="3338513"/>
              <a:ext cx="73025" cy="160337"/>
            </a:xfrm>
            <a:custGeom>
              <a:avLst/>
              <a:gdLst>
                <a:gd name="T0" fmla="*/ 19 w 26"/>
                <a:gd name="T1" fmla="*/ 0 h 57"/>
                <a:gd name="T2" fmla="*/ 16 w 26"/>
                <a:gd name="T3" fmla="*/ 1 h 57"/>
                <a:gd name="T4" fmla="*/ 16 w 26"/>
                <a:gd name="T5" fmla="*/ 56 h 57"/>
                <a:gd name="T6" fmla="*/ 19 w 26"/>
                <a:gd name="T7" fmla="*/ 57 h 57"/>
                <a:gd name="T8" fmla="*/ 23 w 26"/>
                <a:gd name="T9" fmla="*/ 54 h 57"/>
                <a:gd name="T10" fmla="*/ 23 w 26"/>
                <a:gd name="T11" fmla="*/ 32 h 57"/>
                <a:gd name="T12" fmla="*/ 23 w 26"/>
                <a:gd name="T13" fmla="*/ 4 h 57"/>
                <a:gd name="T14" fmla="*/ 19 w 26"/>
                <a:gd name="T1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7">
                  <a:moveTo>
                    <a:pt x="19" y="0"/>
                  </a:moveTo>
                  <a:cubicBezTo>
                    <a:pt x="18" y="0"/>
                    <a:pt x="17" y="0"/>
                    <a:pt x="16" y="1"/>
                  </a:cubicBezTo>
                  <a:cubicBezTo>
                    <a:pt x="5" y="12"/>
                    <a:pt x="0" y="47"/>
                    <a:pt x="16" y="56"/>
                  </a:cubicBezTo>
                  <a:cubicBezTo>
                    <a:pt x="17" y="56"/>
                    <a:pt x="18" y="57"/>
                    <a:pt x="19" y="57"/>
                  </a:cubicBezTo>
                  <a:cubicBezTo>
                    <a:pt x="20" y="57"/>
                    <a:pt x="22" y="56"/>
                    <a:pt x="23" y="54"/>
                  </a:cubicBezTo>
                  <a:cubicBezTo>
                    <a:pt x="26" y="47"/>
                    <a:pt x="24" y="40"/>
                    <a:pt x="23" y="32"/>
                  </a:cubicBezTo>
                  <a:cubicBezTo>
                    <a:pt x="22" y="23"/>
                    <a:pt x="23" y="13"/>
                    <a:pt x="23" y="4"/>
                  </a:cubicBezTo>
                  <a:cubicBezTo>
                    <a:pt x="22" y="2"/>
                    <a:pt x="21" y="0"/>
                    <a:pt x="19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3" name="Freeform 81"/>
            <p:cNvSpPr/>
            <p:nvPr/>
          </p:nvSpPr>
          <p:spPr bwMode="auto">
            <a:xfrm>
              <a:off x="1100138" y="3375025"/>
              <a:ext cx="44450" cy="77787"/>
            </a:xfrm>
            <a:custGeom>
              <a:avLst/>
              <a:gdLst>
                <a:gd name="T0" fmla="*/ 12 w 16"/>
                <a:gd name="T1" fmla="*/ 0 h 28"/>
                <a:gd name="T2" fmla="*/ 11 w 16"/>
                <a:gd name="T3" fmla="*/ 0 h 28"/>
                <a:gd name="T4" fmla="*/ 3 w 16"/>
                <a:gd name="T5" fmla="*/ 11 h 28"/>
                <a:gd name="T6" fmla="*/ 6 w 16"/>
                <a:gd name="T7" fmla="*/ 26 h 28"/>
                <a:gd name="T8" fmla="*/ 9 w 16"/>
                <a:gd name="T9" fmla="*/ 28 h 28"/>
                <a:gd name="T10" fmla="*/ 13 w 16"/>
                <a:gd name="T11" fmla="*/ 25 h 28"/>
                <a:gd name="T12" fmla="*/ 16 w 16"/>
                <a:gd name="T13" fmla="*/ 12 h 28"/>
                <a:gd name="T14" fmla="*/ 14 w 16"/>
                <a:gd name="T15" fmla="*/ 1 h 28"/>
                <a:gd name="T16" fmla="*/ 12 w 1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8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7" y="3"/>
                    <a:pt x="4" y="6"/>
                    <a:pt x="3" y="11"/>
                  </a:cubicBezTo>
                  <a:cubicBezTo>
                    <a:pt x="0" y="16"/>
                    <a:pt x="2" y="22"/>
                    <a:pt x="6" y="26"/>
                  </a:cubicBezTo>
                  <a:cubicBezTo>
                    <a:pt x="7" y="28"/>
                    <a:pt x="8" y="28"/>
                    <a:pt x="9" y="28"/>
                  </a:cubicBezTo>
                  <a:cubicBezTo>
                    <a:pt x="11" y="28"/>
                    <a:pt x="13" y="27"/>
                    <a:pt x="13" y="25"/>
                  </a:cubicBezTo>
                  <a:cubicBezTo>
                    <a:pt x="15" y="21"/>
                    <a:pt x="16" y="17"/>
                    <a:pt x="16" y="12"/>
                  </a:cubicBezTo>
                  <a:cubicBezTo>
                    <a:pt x="16" y="9"/>
                    <a:pt x="15" y="5"/>
                    <a:pt x="14" y="1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4" name="Freeform 82"/>
            <p:cNvSpPr/>
            <p:nvPr/>
          </p:nvSpPr>
          <p:spPr bwMode="auto">
            <a:xfrm>
              <a:off x="1506538" y="2908300"/>
              <a:ext cx="68262" cy="65087"/>
            </a:xfrm>
            <a:custGeom>
              <a:avLst/>
              <a:gdLst>
                <a:gd name="T0" fmla="*/ 17 w 24"/>
                <a:gd name="T1" fmla="*/ 0 h 23"/>
                <a:gd name="T2" fmla="*/ 16 w 24"/>
                <a:gd name="T3" fmla="*/ 0 h 23"/>
                <a:gd name="T4" fmla="*/ 7 w 24"/>
                <a:gd name="T5" fmla="*/ 11 h 23"/>
                <a:gd name="T6" fmla="*/ 0 w 24"/>
                <a:gd name="T7" fmla="*/ 20 h 23"/>
                <a:gd name="T8" fmla="*/ 2 w 24"/>
                <a:gd name="T9" fmla="*/ 23 h 23"/>
                <a:gd name="T10" fmla="*/ 4 w 24"/>
                <a:gd name="T11" fmla="*/ 23 h 23"/>
                <a:gd name="T12" fmla="*/ 14 w 24"/>
                <a:gd name="T13" fmla="*/ 18 h 23"/>
                <a:gd name="T14" fmla="*/ 21 w 24"/>
                <a:gd name="T15" fmla="*/ 2 h 23"/>
                <a:gd name="T16" fmla="*/ 17 w 24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1" y="1"/>
                    <a:pt x="10" y="7"/>
                    <a:pt x="7" y="11"/>
                  </a:cubicBezTo>
                  <a:cubicBezTo>
                    <a:pt x="5" y="14"/>
                    <a:pt x="1" y="17"/>
                    <a:pt x="0" y="20"/>
                  </a:cubicBezTo>
                  <a:cubicBezTo>
                    <a:pt x="0" y="21"/>
                    <a:pt x="1" y="22"/>
                    <a:pt x="2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8" y="23"/>
                    <a:pt x="12" y="20"/>
                    <a:pt x="14" y="18"/>
                  </a:cubicBezTo>
                  <a:cubicBezTo>
                    <a:pt x="18" y="14"/>
                    <a:pt x="24" y="8"/>
                    <a:pt x="21" y="2"/>
                  </a:cubicBezTo>
                  <a:cubicBezTo>
                    <a:pt x="21" y="1"/>
                    <a:pt x="19" y="0"/>
                    <a:pt x="1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5" name="Freeform 83"/>
            <p:cNvSpPr/>
            <p:nvPr/>
          </p:nvSpPr>
          <p:spPr bwMode="auto">
            <a:xfrm>
              <a:off x="1646238" y="2955925"/>
              <a:ext cx="39687" cy="49212"/>
            </a:xfrm>
            <a:custGeom>
              <a:avLst/>
              <a:gdLst>
                <a:gd name="T0" fmla="*/ 8 w 14"/>
                <a:gd name="T1" fmla="*/ 0 h 17"/>
                <a:gd name="T2" fmla="*/ 4 w 14"/>
                <a:gd name="T3" fmla="*/ 1 h 17"/>
                <a:gd name="T4" fmla="*/ 0 w 14"/>
                <a:gd name="T5" fmla="*/ 10 h 17"/>
                <a:gd name="T6" fmla="*/ 3 w 14"/>
                <a:gd name="T7" fmla="*/ 16 h 17"/>
                <a:gd name="T8" fmla="*/ 5 w 14"/>
                <a:gd name="T9" fmla="*/ 17 h 17"/>
                <a:gd name="T10" fmla="*/ 10 w 14"/>
                <a:gd name="T11" fmla="*/ 14 h 17"/>
                <a:gd name="T12" fmla="*/ 14 w 14"/>
                <a:gd name="T13" fmla="*/ 7 h 17"/>
                <a:gd name="T14" fmla="*/ 12 w 14"/>
                <a:gd name="T15" fmla="*/ 1 h 17"/>
                <a:gd name="T16" fmla="*/ 10 w 14"/>
                <a:gd name="T17" fmla="*/ 0 h 17"/>
                <a:gd name="T18" fmla="*/ 8 w 14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7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1" y="4"/>
                    <a:pt x="1" y="7"/>
                    <a:pt x="0" y="10"/>
                  </a:cubicBezTo>
                  <a:cubicBezTo>
                    <a:pt x="0" y="13"/>
                    <a:pt x="0" y="15"/>
                    <a:pt x="3" y="16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7" y="17"/>
                    <a:pt x="9" y="16"/>
                    <a:pt x="10" y="14"/>
                  </a:cubicBezTo>
                  <a:cubicBezTo>
                    <a:pt x="11" y="12"/>
                    <a:pt x="13" y="10"/>
                    <a:pt x="14" y="7"/>
                  </a:cubicBezTo>
                  <a:cubicBezTo>
                    <a:pt x="14" y="5"/>
                    <a:pt x="14" y="3"/>
                    <a:pt x="12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6" name="Freeform 84"/>
            <p:cNvSpPr/>
            <p:nvPr/>
          </p:nvSpPr>
          <p:spPr bwMode="auto">
            <a:xfrm>
              <a:off x="1685925" y="2976563"/>
              <a:ext cx="33337" cy="39687"/>
            </a:xfrm>
            <a:custGeom>
              <a:avLst/>
              <a:gdLst>
                <a:gd name="T0" fmla="*/ 6 w 12"/>
                <a:gd name="T1" fmla="*/ 0 h 14"/>
                <a:gd name="T2" fmla="*/ 1 w 12"/>
                <a:gd name="T3" fmla="*/ 5 h 14"/>
                <a:gd name="T4" fmla="*/ 0 w 12"/>
                <a:gd name="T5" fmla="*/ 9 h 14"/>
                <a:gd name="T6" fmla="*/ 1 w 12"/>
                <a:gd name="T7" fmla="*/ 12 h 14"/>
                <a:gd name="T8" fmla="*/ 3 w 12"/>
                <a:gd name="T9" fmla="*/ 14 h 14"/>
                <a:gd name="T10" fmla="*/ 4 w 12"/>
                <a:gd name="T11" fmla="*/ 14 h 14"/>
                <a:gd name="T12" fmla="*/ 6 w 12"/>
                <a:gd name="T13" fmla="*/ 13 h 14"/>
                <a:gd name="T14" fmla="*/ 10 w 12"/>
                <a:gd name="T15" fmla="*/ 9 h 14"/>
                <a:gd name="T16" fmla="*/ 9 w 12"/>
                <a:gd name="T17" fmla="*/ 1 h 14"/>
                <a:gd name="T18" fmla="*/ 6 w 12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" y="13"/>
                    <a:pt x="2" y="14"/>
                    <a:pt x="3" y="14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8" y="12"/>
                    <a:pt x="9" y="11"/>
                    <a:pt x="10" y="9"/>
                  </a:cubicBezTo>
                  <a:cubicBezTo>
                    <a:pt x="11" y="7"/>
                    <a:pt x="12" y="3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7" name="Freeform 85"/>
            <p:cNvSpPr/>
            <p:nvPr/>
          </p:nvSpPr>
          <p:spPr bwMode="auto">
            <a:xfrm>
              <a:off x="1778000" y="2990850"/>
              <a:ext cx="65087" cy="66675"/>
            </a:xfrm>
            <a:custGeom>
              <a:avLst/>
              <a:gdLst>
                <a:gd name="T0" fmla="*/ 18 w 23"/>
                <a:gd name="T1" fmla="*/ 0 h 24"/>
                <a:gd name="T2" fmla="*/ 17 w 23"/>
                <a:gd name="T3" fmla="*/ 0 h 24"/>
                <a:gd name="T4" fmla="*/ 8 w 23"/>
                <a:gd name="T5" fmla="*/ 8 h 24"/>
                <a:gd name="T6" fmla="*/ 1 w 23"/>
                <a:gd name="T7" fmla="*/ 18 h 24"/>
                <a:gd name="T8" fmla="*/ 5 w 23"/>
                <a:gd name="T9" fmla="*/ 24 h 24"/>
                <a:gd name="T10" fmla="*/ 6 w 23"/>
                <a:gd name="T11" fmla="*/ 24 h 24"/>
                <a:gd name="T12" fmla="*/ 17 w 23"/>
                <a:gd name="T13" fmla="*/ 16 h 24"/>
                <a:gd name="T14" fmla="*/ 22 w 23"/>
                <a:gd name="T15" fmla="*/ 3 h 24"/>
                <a:gd name="T16" fmla="*/ 18 w 23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3" y="2"/>
                    <a:pt x="11" y="5"/>
                    <a:pt x="8" y="8"/>
                  </a:cubicBezTo>
                  <a:cubicBezTo>
                    <a:pt x="6" y="12"/>
                    <a:pt x="4" y="15"/>
                    <a:pt x="1" y="18"/>
                  </a:cubicBezTo>
                  <a:cubicBezTo>
                    <a:pt x="0" y="21"/>
                    <a:pt x="2" y="24"/>
                    <a:pt x="5" y="24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10" y="22"/>
                    <a:pt x="14" y="19"/>
                    <a:pt x="17" y="16"/>
                  </a:cubicBezTo>
                  <a:cubicBezTo>
                    <a:pt x="20" y="12"/>
                    <a:pt x="23" y="8"/>
                    <a:pt x="22" y="3"/>
                  </a:cubicBezTo>
                  <a:cubicBezTo>
                    <a:pt x="21" y="1"/>
                    <a:pt x="20" y="0"/>
                    <a:pt x="18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98" name="组合 1897"/>
          <p:cNvGrpSpPr/>
          <p:nvPr/>
        </p:nvGrpSpPr>
        <p:grpSpPr>
          <a:xfrm>
            <a:off x="5021607" y="1483252"/>
            <a:ext cx="1203866" cy="2492921"/>
            <a:chOff x="5168901" y="466725"/>
            <a:chExt cx="2894012" cy="5992813"/>
          </a:xfrm>
        </p:grpSpPr>
        <p:sp>
          <p:nvSpPr>
            <p:cNvPr id="1899" name="Freeform 89"/>
            <p:cNvSpPr/>
            <p:nvPr/>
          </p:nvSpPr>
          <p:spPr bwMode="auto">
            <a:xfrm>
              <a:off x="5597525" y="2311400"/>
              <a:ext cx="328612" cy="481013"/>
            </a:xfrm>
            <a:custGeom>
              <a:avLst/>
              <a:gdLst>
                <a:gd name="T0" fmla="*/ 86 w 87"/>
                <a:gd name="T1" fmla="*/ 37 h 128"/>
                <a:gd name="T2" fmla="*/ 84 w 87"/>
                <a:gd name="T3" fmla="*/ 120 h 128"/>
                <a:gd name="T4" fmla="*/ 25 w 87"/>
                <a:gd name="T5" fmla="*/ 107 h 128"/>
                <a:gd name="T6" fmla="*/ 38 w 87"/>
                <a:gd name="T7" fmla="*/ 13 h 128"/>
                <a:gd name="T8" fmla="*/ 85 w 87"/>
                <a:gd name="T9" fmla="*/ 22 h 128"/>
                <a:gd name="T10" fmla="*/ 86 w 87"/>
                <a:gd name="T11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8">
                  <a:moveTo>
                    <a:pt x="86" y="37"/>
                  </a:moveTo>
                  <a:cubicBezTo>
                    <a:pt x="87" y="61"/>
                    <a:pt x="78" y="94"/>
                    <a:pt x="84" y="120"/>
                  </a:cubicBezTo>
                  <a:cubicBezTo>
                    <a:pt x="76" y="122"/>
                    <a:pt x="46" y="128"/>
                    <a:pt x="25" y="107"/>
                  </a:cubicBezTo>
                  <a:cubicBezTo>
                    <a:pt x="0" y="81"/>
                    <a:pt x="7" y="30"/>
                    <a:pt x="38" y="13"/>
                  </a:cubicBezTo>
                  <a:cubicBezTo>
                    <a:pt x="64" y="0"/>
                    <a:pt x="80" y="16"/>
                    <a:pt x="85" y="22"/>
                  </a:cubicBezTo>
                  <a:cubicBezTo>
                    <a:pt x="86" y="28"/>
                    <a:pt x="86" y="33"/>
                    <a:pt x="86" y="37"/>
                  </a:cubicBezTo>
                  <a:close/>
                </a:path>
              </a:pathLst>
            </a:custGeom>
            <a:solidFill>
              <a:srgbClr val="E69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0" name="Freeform 90"/>
            <p:cNvSpPr/>
            <p:nvPr/>
          </p:nvSpPr>
          <p:spPr bwMode="auto">
            <a:xfrm>
              <a:off x="7296150" y="2300288"/>
              <a:ext cx="323850" cy="506413"/>
            </a:xfrm>
            <a:custGeom>
              <a:avLst/>
              <a:gdLst>
                <a:gd name="T0" fmla="*/ 50 w 86"/>
                <a:gd name="T1" fmla="*/ 16 h 135"/>
                <a:gd name="T2" fmla="*/ 61 w 86"/>
                <a:gd name="T3" fmla="*/ 110 h 135"/>
                <a:gd name="T4" fmla="*/ 2 w 86"/>
                <a:gd name="T5" fmla="*/ 122 h 135"/>
                <a:gd name="T6" fmla="*/ 0 w 86"/>
                <a:gd name="T7" fmla="*/ 122 h 135"/>
                <a:gd name="T8" fmla="*/ 1 w 86"/>
                <a:gd name="T9" fmla="*/ 27 h 135"/>
                <a:gd name="T10" fmla="*/ 50 w 86"/>
                <a:gd name="T11" fmla="*/ 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35">
                  <a:moveTo>
                    <a:pt x="50" y="16"/>
                  </a:moveTo>
                  <a:cubicBezTo>
                    <a:pt x="81" y="33"/>
                    <a:pt x="86" y="84"/>
                    <a:pt x="61" y="110"/>
                  </a:cubicBezTo>
                  <a:cubicBezTo>
                    <a:pt x="37" y="135"/>
                    <a:pt x="2" y="122"/>
                    <a:pt x="2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1" y="82"/>
                    <a:pt x="3" y="54"/>
                    <a:pt x="1" y="27"/>
                  </a:cubicBezTo>
                  <a:cubicBezTo>
                    <a:pt x="2" y="25"/>
                    <a:pt x="20" y="0"/>
                    <a:pt x="50" y="16"/>
                  </a:cubicBezTo>
                  <a:close/>
                </a:path>
              </a:pathLst>
            </a:custGeom>
            <a:solidFill>
              <a:srgbClr val="E69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1" name="Freeform 91"/>
            <p:cNvSpPr/>
            <p:nvPr/>
          </p:nvSpPr>
          <p:spPr bwMode="auto">
            <a:xfrm>
              <a:off x="6015038" y="3400425"/>
              <a:ext cx="1287462" cy="1293813"/>
            </a:xfrm>
            <a:custGeom>
              <a:avLst/>
              <a:gdLst>
                <a:gd name="T0" fmla="*/ 334 w 342"/>
                <a:gd name="T1" fmla="*/ 167 h 344"/>
                <a:gd name="T2" fmla="*/ 298 w 342"/>
                <a:gd name="T3" fmla="*/ 171 h 344"/>
                <a:gd name="T4" fmla="*/ 339 w 342"/>
                <a:gd name="T5" fmla="*/ 201 h 344"/>
                <a:gd name="T6" fmla="*/ 292 w 342"/>
                <a:gd name="T7" fmla="*/ 207 h 344"/>
                <a:gd name="T8" fmla="*/ 339 w 342"/>
                <a:gd name="T9" fmla="*/ 231 h 344"/>
                <a:gd name="T10" fmla="*/ 296 w 342"/>
                <a:gd name="T11" fmla="*/ 244 h 344"/>
                <a:gd name="T12" fmla="*/ 337 w 342"/>
                <a:gd name="T13" fmla="*/ 269 h 344"/>
                <a:gd name="T14" fmla="*/ 336 w 342"/>
                <a:gd name="T15" fmla="*/ 271 h 344"/>
                <a:gd name="T16" fmla="*/ 335 w 342"/>
                <a:gd name="T17" fmla="*/ 331 h 344"/>
                <a:gd name="T18" fmla="*/ 183 w 342"/>
                <a:gd name="T19" fmla="*/ 343 h 344"/>
                <a:gd name="T20" fmla="*/ 183 w 342"/>
                <a:gd name="T21" fmla="*/ 342 h 344"/>
                <a:gd name="T22" fmla="*/ 183 w 342"/>
                <a:gd name="T23" fmla="*/ 343 h 344"/>
                <a:gd name="T24" fmla="*/ 52 w 342"/>
                <a:gd name="T25" fmla="*/ 341 h 344"/>
                <a:gd name="T26" fmla="*/ 34 w 342"/>
                <a:gd name="T27" fmla="*/ 268 h 344"/>
                <a:gd name="T28" fmla="*/ 68 w 342"/>
                <a:gd name="T29" fmla="*/ 258 h 344"/>
                <a:gd name="T30" fmla="*/ 37 w 342"/>
                <a:gd name="T31" fmla="*/ 239 h 344"/>
                <a:gd name="T32" fmla="*/ 76 w 342"/>
                <a:gd name="T33" fmla="*/ 223 h 344"/>
                <a:gd name="T34" fmla="*/ 34 w 342"/>
                <a:gd name="T35" fmla="*/ 211 h 344"/>
                <a:gd name="T36" fmla="*/ 72 w 342"/>
                <a:gd name="T37" fmla="*/ 185 h 344"/>
                <a:gd name="T38" fmla="*/ 22 w 342"/>
                <a:gd name="T39" fmla="*/ 180 h 344"/>
                <a:gd name="T40" fmla="*/ 20 w 342"/>
                <a:gd name="T41" fmla="*/ 163 h 344"/>
                <a:gd name="T42" fmla="*/ 12 w 342"/>
                <a:gd name="T43" fmla="*/ 21 h 344"/>
                <a:gd name="T44" fmla="*/ 320 w 342"/>
                <a:gd name="T45" fmla="*/ 16 h 344"/>
                <a:gd name="T46" fmla="*/ 334 w 342"/>
                <a:gd name="T47" fmla="*/ 16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2" h="344">
                  <a:moveTo>
                    <a:pt x="334" y="167"/>
                  </a:moveTo>
                  <a:cubicBezTo>
                    <a:pt x="318" y="165"/>
                    <a:pt x="301" y="164"/>
                    <a:pt x="298" y="171"/>
                  </a:cubicBezTo>
                  <a:cubicBezTo>
                    <a:pt x="292" y="182"/>
                    <a:pt x="336" y="200"/>
                    <a:pt x="339" y="201"/>
                  </a:cubicBezTo>
                  <a:cubicBezTo>
                    <a:pt x="342" y="202"/>
                    <a:pt x="293" y="194"/>
                    <a:pt x="292" y="207"/>
                  </a:cubicBezTo>
                  <a:cubicBezTo>
                    <a:pt x="291" y="221"/>
                    <a:pt x="339" y="231"/>
                    <a:pt x="339" y="231"/>
                  </a:cubicBezTo>
                  <a:cubicBezTo>
                    <a:pt x="339" y="231"/>
                    <a:pt x="293" y="227"/>
                    <a:pt x="296" y="244"/>
                  </a:cubicBezTo>
                  <a:cubicBezTo>
                    <a:pt x="297" y="254"/>
                    <a:pt x="314" y="265"/>
                    <a:pt x="337" y="269"/>
                  </a:cubicBezTo>
                  <a:cubicBezTo>
                    <a:pt x="336" y="271"/>
                    <a:pt x="336" y="271"/>
                    <a:pt x="336" y="271"/>
                  </a:cubicBezTo>
                  <a:cubicBezTo>
                    <a:pt x="336" y="271"/>
                    <a:pt x="341" y="325"/>
                    <a:pt x="335" y="331"/>
                  </a:cubicBezTo>
                  <a:cubicBezTo>
                    <a:pt x="328" y="338"/>
                    <a:pt x="254" y="342"/>
                    <a:pt x="183" y="343"/>
                  </a:cubicBezTo>
                  <a:cubicBezTo>
                    <a:pt x="183" y="342"/>
                    <a:pt x="183" y="342"/>
                    <a:pt x="183" y="342"/>
                  </a:cubicBezTo>
                  <a:cubicBezTo>
                    <a:pt x="183" y="342"/>
                    <a:pt x="183" y="342"/>
                    <a:pt x="183" y="343"/>
                  </a:cubicBezTo>
                  <a:cubicBezTo>
                    <a:pt x="117" y="344"/>
                    <a:pt x="55" y="343"/>
                    <a:pt x="52" y="341"/>
                  </a:cubicBezTo>
                  <a:cubicBezTo>
                    <a:pt x="45" y="336"/>
                    <a:pt x="35" y="272"/>
                    <a:pt x="34" y="268"/>
                  </a:cubicBezTo>
                  <a:cubicBezTo>
                    <a:pt x="45" y="268"/>
                    <a:pt x="67" y="267"/>
                    <a:pt x="68" y="258"/>
                  </a:cubicBezTo>
                  <a:cubicBezTo>
                    <a:pt x="71" y="242"/>
                    <a:pt x="37" y="239"/>
                    <a:pt x="37" y="239"/>
                  </a:cubicBezTo>
                  <a:cubicBezTo>
                    <a:pt x="37" y="239"/>
                    <a:pt x="75" y="241"/>
                    <a:pt x="76" y="223"/>
                  </a:cubicBezTo>
                  <a:cubicBezTo>
                    <a:pt x="77" y="208"/>
                    <a:pt x="34" y="211"/>
                    <a:pt x="34" y="211"/>
                  </a:cubicBezTo>
                  <a:cubicBezTo>
                    <a:pt x="34" y="211"/>
                    <a:pt x="75" y="201"/>
                    <a:pt x="72" y="185"/>
                  </a:cubicBezTo>
                  <a:cubicBezTo>
                    <a:pt x="70" y="173"/>
                    <a:pt x="40" y="176"/>
                    <a:pt x="22" y="180"/>
                  </a:cubicBezTo>
                  <a:cubicBezTo>
                    <a:pt x="22" y="178"/>
                    <a:pt x="21" y="172"/>
                    <a:pt x="20" y="163"/>
                  </a:cubicBezTo>
                  <a:cubicBezTo>
                    <a:pt x="13" y="124"/>
                    <a:pt x="0" y="30"/>
                    <a:pt x="12" y="21"/>
                  </a:cubicBezTo>
                  <a:cubicBezTo>
                    <a:pt x="27" y="9"/>
                    <a:pt x="309" y="0"/>
                    <a:pt x="320" y="16"/>
                  </a:cubicBezTo>
                  <a:cubicBezTo>
                    <a:pt x="331" y="31"/>
                    <a:pt x="334" y="167"/>
                    <a:pt x="334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2" name="Freeform 92"/>
            <p:cNvSpPr/>
            <p:nvPr/>
          </p:nvSpPr>
          <p:spPr bwMode="auto">
            <a:xfrm>
              <a:off x="6670675" y="1654175"/>
              <a:ext cx="639762" cy="458788"/>
            </a:xfrm>
            <a:custGeom>
              <a:avLst/>
              <a:gdLst>
                <a:gd name="T0" fmla="*/ 170 w 170"/>
                <a:gd name="T1" fmla="*/ 122 h 122"/>
                <a:gd name="T2" fmla="*/ 167 w 170"/>
                <a:gd name="T3" fmla="*/ 122 h 122"/>
                <a:gd name="T4" fmla="*/ 0 w 170"/>
                <a:gd name="T5" fmla="*/ 0 h 122"/>
                <a:gd name="T6" fmla="*/ 167 w 170"/>
                <a:gd name="T7" fmla="*/ 30 h 122"/>
                <a:gd name="T8" fmla="*/ 167 w 170"/>
                <a:gd name="T9" fmla="*/ 30 h 122"/>
                <a:gd name="T10" fmla="*/ 170 w 170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22">
                  <a:moveTo>
                    <a:pt x="170" y="122"/>
                  </a:moveTo>
                  <a:cubicBezTo>
                    <a:pt x="167" y="122"/>
                    <a:pt x="167" y="122"/>
                    <a:pt x="167" y="122"/>
                  </a:cubicBezTo>
                  <a:cubicBezTo>
                    <a:pt x="75" y="103"/>
                    <a:pt x="3" y="4"/>
                    <a:pt x="0" y="0"/>
                  </a:cubicBezTo>
                  <a:cubicBezTo>
                    <a:pt x="97" y="4"/>
                    <a:pt x="165" y="29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9" y="79"/>
                    <a:pt x="170" y="122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3" name="Freeform 93"/>
            <p:cNvSpPr/>
            <p:nvPr/>
          </p:nvSpPr>
          <p:spPr bwMode="auto">
            <a:xfrm>
              <a:off x="5880100" y="1662113"/>
              <a:ext cx="515937" cy="479425"/>
            </a:xfrm>
            <a:custGeom>
              <a:avLst/>
              <a:gdLst>
                <a:gd name="T0" fmla="*/ 137 w 137"/>
                <a:gd name="T1" fmla="*/ 0 h 128"/>
                <a:gd name="T2" fmla="*/ 137 w 137"/>
                <a:gd name="T3" fmla="*/ 1 h 128"/>
                <a:gd name="T4" fmla="*/ 8 w 137"/>
                <a:gd name="T5" fmla="*/ 128 h 128"/>
                <a:gd name="T6" fmla="*/ 4 w 137"/>
                <a:gd name="T7" fmla="*/ 128 h 128"/>
                <a:gd name="T8" fmla="*/ 0 w 137"/>
                <a:gd name="T9" fmla="*/ 30 h 128"/>
                <a:gd name="T10" fmla="*/ 137 w 137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128">
                  <a:moveTo>
                    <a:pt x="137" y="0"/>
                  </a:moveTo>
                  <a:cubicBezTo>
                    <a:pt x="137" y="1"/>
                    <a:pt x="137" y="1"/>
                    <a:pt x="137" y="1"/>
                  </a:cubicBezTo>
                  <a:cubicBezTo>
                    <a:pt x="134" y="66"/>
                    <a:pt x="8" y="128"/>
                    <a:pt x="8" y="128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2" y="80"/>
                    <a:pt x="0" y="30"/>
                    <a:pt x="0" y="30"/>
                  </a:cubicBezTo>
                  <a:cubicBezTo>
                    <a:pt x="48" y="12"/>
                    <a:pt x="94" y="4"/>
                    <a:pt x="137" y="0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4" name="Freeform 94"/>
            <p:cNvSpPr/>
            <p:nvPr/>
          </p:nvSpPr>
          <p:spPr bwMode="auto">
            <a:xfrm>
              <a:off x="6165850" y="6272213"/>
              <a:ext cx="482600" cy="179388"/>
            </a:xfrm>
            <a:custGeom>
              <a:avLst/>
              <a:gdLst>
                <a:gd name="T0" fmla="*/ 24 w 128"/>
                <a:gd name="T1" fmla="*/ 5 h 48"/>
                <a:gd name="T2" fmla="*/ 23 w 128"/>
                <a:gd name="T3" fmla="*/ 0 h 48"/>
                <a:gd name="T4" fmla="*/ 23 w 128"/>
                <a:gd name="T5" fmla="*/ 0 h 48"/>
                <a:gd name="T6" fmla="*/ 128 w 128"/>
                <a:gd name="T7" fmla="*/ 0 h 48"/>
                <a:gd name="T8" fmla="*/ 126 w 128"/>
                <a:gd name="T9" fmla="*/ 26 h 48"/>
                <a:gd name="T10" fmla="*/ 2 w 128"/>
                <a:gd name="T11" fmla="*/ 34 h 48"/>
                <a:gd name="T12" fmla="*/ 24 w 128"/>
                <a:gd name="T13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48">
                  <a:moveTo>
                    <a:pt x="24" y="5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84" y="23"/>
                    <a:pt x="128" y="0"/>
                  </a:cubicBezTo>
                  <a:cubicBezTo>
                    <a:pt x="128" y="12"/>
                    <a:pt x="128" y="22"/>
                    <a:pt x="126" y="26"/>
                  </a:cubicBezTo>
                  <a:cubicBezTo>
                    <a:pt x="120" y="48"/>
                    <a:pt x="3" y="45"/>
                    <a:pt x="2" y="34"/>
                  </a:cubicBezTo>
                  <a:cubicBezTo>
                    <a:pt x="0" y="22"/>
                    <a:pt x="24" y="5"/>
                    <a:pt x="24" y="5"/>
                  </a:cubicBezTo>
                  <a:close/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5" name="Freeform 95"/>
            <p:cNvSpPr/>
            <p:nvPr/>
          </p:nvSpPr>
          <p:spPr bwMode="auto">
            <a:xfrm>
              <a:off x="7021513" y="6248400"/>
              <a:ext cx="488950" cy="211138"/>
            </a:xfrm>
            <a:custGeom>
              <a:avLst/>
              <a:gdLst>
                <a:gd name="T0" fmla="*/ 105 w 130"/>
                <a:gd name="T1" fmla="*/ 5 h 56"/>
                <a:gd name="T2" fmla="*/ 129 w 130"/>
                <a:gd name="T3" fmla="*/ 32 h 56"/>
                <a:gd name="T4" fmla="*/ 5 w 130"/>
                <a:gd name="T5" fmla="*/ 35 h 56"/>
                <a:gd name="T6" fmla="*/ 0 w 130"/>
                <a:gd name="T7" fmla="*/ 9 h 56"/>
                <a:gd name="T8" fmla="*/ 105 w 130"/>
                <a:gd name="T9" fmla="*/ 0 h 56"/>
                <a:gd name="T10" fmla="*/ 105 w 130"/>
                <a:gd name="T1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56">
                  <a:moveTo>
                    <a:pt x="105" y="5"/>
                  </a:moveTo>
                  <a:cubicBezTo>
                    <a:pt x="105" y="5"/>
                    <a:pt x="130" y="20"/>
                    <a:pt x="129" y="32"/>
                  </a:cubicBezTo>
                  <a:cubicBezTo>
                    <a:pt x="129" y="43"/>
                    <a:pt x="13" y="56"/>
                    <a:pt x="5" y="35"/>
                  </a:cubicBezTo>
                  <a:cubicBezTo>
                    <a:pt x="3" y="31"/>
                    <a:pt x="1" y="22"/>
                    <a:pt x="0" y="9"/>
                  </a:cubicBezTo>
                  <a:cubicBezTo>
                    <a:pt x="44" y="28"/>
                    <a:pt x="101" y="2"/>
                    <a:pt x="105" y="0"/>
                  </a:cubicBezTo>
                  <a:lnTo>
                    <a:pt x="105" y="5"/>
                  </a:lnTo>
                  <a:close/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6" name="Freeform 96"/>
            <p:cNvSpPr/>
            <p:nvPr/>
          </p:nvSpPr>
          <p:spPr bwMode="auto">
            <a:xfrm>
              <a:off x="6975475" y="5734050"/>
              <a:ext cx="458787" cy="620713"/>
            </a:xfrm>
            <a:custGeom>
              <a:avLst/>
              <a:gdLst>
                <a:gd name="T0" fmla="*/ 122 w 122"/>
                <a:gd name="T1" fmla="*/ 0 h 165"/>
                <a:gd name="T2" fmla="*/ 117 w 122"/>
                <a:gd name="T3" fmla="*/ 137 h 165"/>
                <a:gd name="T4" fmla="*/ 12 w 122"/>
                <a:gd name="T5" fmla="*/ 146 h 165"/>
                <a:gd name="T6" fmla="*/ 0 w 122"/>
                <a:gd name="T7" fmla="*/ 3 h 165"/>
                <a:gd name="T8" fmla="*/ 122 w 122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65">
                  <a:moveTo>
                    <a:pt x="122" y="0"/>
                  </a:moveTo>
                  <a:cubicBezTo>
                    <a:pt x="117" y="137"/>
                    <a:pt x="117" y="137"/>
                    <a:pt x="117" y="137"/>
                  </a:cubicBezTo>
                  <a:cubicBezTo>
                    <a:pt x="113" y="139"/>
                    <a:pt x="56" y="165"/>
                    <a:pt x="12" y="146"/>
                  </a:cubicBezTo>
                  <a:cubicBezTo>
                    <a:pt x="7" y="105"/>
                    <a:pt x="4" y="32"/>
                    <a:pt x="0" y="3"/>
                  </a:cubicBezTo>
                  <a:cubicBezTo>
                    <a:pt x="29" y="5"/>
                    <a:pt x="75" y="7"/>
                    <a:pt x="122" y="0"/>
                  </a:cubicBezTo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7" name="Freeform 97"/>
            <p:cNvSpPr/>
            <p:nvPr/>
          </p:nvSpPr>
          <p:spPr bwMode="auto">
            <a:xfrm>
              <a:off x="6154738" y="5794375"/>
              <a:ext cx="493712" cy="563563"/>
            </a:xfrm>
            <a:custGeom>
              <a:avLst/>
              <a:gdLst>
                <a:gd name="T0" fmla="*/ 124 w 131"/>
                <a:gd name="T1" fmla="*/ 0 h 150"/>
                <a:gd name="T2" fmla="*/ 131 w 131"/>
                <a:gd name="T3" fmla="*/ 127 h 150"/>
                <a:gd name="T4" fmla="*/ 26 w 131"/>
                <a:gd name="T5" fmla="*/ 127 h 150"/>
                <a:gd name="T6" fmla="*/ 26 w 131"/>
                <a:gd name="T7" fmla="*/ 127 h 150"/>
                <a:gd name="T8" fmla="*/ 0 w 131"/>
                <a:gd name="T9" fmla="*/ 0 h 150"/>
                <a:gd name="T10" fmla="*/ 124 w 131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50">
                  <a:moveTo>
                    <a:pt x="124" y="0"/>
                  </a:moveTo>
                  <a:cubicBezTo>
                    <a:pt x="124" y="32"/>
                    <a:pt x="130" y="91"/>
                    <a:pt x="131" y="127"/>
                  </a:cubicBezTo>
                  <a:cubicBezTo>
                    <a:pt x="87" y="150"/>
                    <a:pt x="26" y="127"/>
                    <a:pt x="26" y="127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6"/>
                    <a:pt x="88" y="7"/>
                    <a:pt x="124" y="0"/>
                  </a:cubicBezTo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8" name="Freeform 98"/>
            <p:cNvSpPr>
              <a:spLocks noEditPoints="1"/>
            </p:cNvSpPr>
            <p:nvPr/>
          </p:nvSpPr>
          <p:spPr bwMode="auto">
            <a:xfrm>
              <a:off x="6975475" y="5734050"/>
              <a:ext cx="458787" cy="63500"/>
            </a:xfrm>
            <a:custGeom>
              <a:avLst/>
              <a:gdLst>
                <a:gd name="T0" fmla="*/ 47 w 122"/>
                <a:gd name="T1" fmla="*/ 5 h 17"/>
                <a:gd name="T2" fmla="*/ 47 w 122"/>
                <a:gd name="T3" fmla="*/ 5 h 17"/>
                <a:gd name="T4" fmla="*/ 47 w 122"/>
                <a:gd name="T5" fmla="*/ 5 h 17"/>
                <a:gd name="T6" fmla="*/ 47 w 122"/>
                <a:gd name="T7" fmla="*/ 5 h 17"/>
                <a:gd name="T8" fmla="*/ 2 w 122"/>
                <a:gd name="T9" fmla="*/ 3 h 17"/>
                <a:gd name="T10" fmla="*/ 2 w 122"/>
                <a:gd name="T11" fmla="*/ 3 h 17"/>
                <a:gd name="T12" fmla="*/ 2 w 122"/>
                <a:gd name="T13" fmla="*/ 3 h 17"/>
                <a:gd name="T14" fmla="*/ 1 w 122"/>
                <a:gd name="T15" fmla="*/ 3 h 17"/>
                <a:gd name="T16" fmla="*/ 2 w 122"/>
                <a:gd name="T17" fmla="*/ 3 h 17"/>
                <a:gd name="T18" fmla="*/ 1 w 122"/>
                <a:gd name="T19" fmla="*/ 3 h 17"/>
                <a:gd name="T20" fmla="*/ 0 w 122"/>
                <a:gd name="T21" fmla="*/ 3 h 17"/>
                <a:gd name="T22" fmla="*/ 2 w 122"/>
                <a:gd name="T23" fmla="*/ 15 h 17"/>
                <a:gd name="T24" fmla="*/ 2 w 122"/>
                <a:gd name="T25" fmla="*/ 15 h 17"/>
                <a:gd name="T26" fmla="*/ 0 w 122"/>
                <a:gd name="T27" fmla="*/ 3 h 17"/>
                <a:gd name="T28" fmla="*/ 0 w 122"/>
                <a:gd name="T29" fmla="*/ 3 h 17"/>
                <a:gd name="T30" fmla="*/ 0 w 122"/>
                <a:gd name="T31" fmla="*/ 3 h 17"/>
                <a:gd name="T32" fmla="*/ 1 w 122"/>
                <a:gd name="T33" fmla="*/ 3 h 17"/>
                <a:gd name="T34" fmla="*/ 0 w 122"/>
                <a:gd name="T35" fmla="*/ 3 h 17"/>
                <a:gd name="T36" fmla="*/ 120 w 122"/>
                <a:gd name="T37" fmla="*/ 0 h 17"/>
                <a:gd name="T38" fmla="*/ 47 w 122"/>
                <a:gd name="T39" fmla="*/ 5 h 17"/>
                <a:gd name="T40" fmla="*/ 120 w 122"/>
                <a:gd name="T41" fmla="*/ 0 h 17"/>
                <a:gd name="T42" fmla="*/ 120 w 122"/>
                <a:gd name="T43" fmla="*/ 0 h 17"/>
                <a:gd name="T44" fmla="*/ 120 w 122"/>
                <a:gd name="T45" fmla="*/ 0 h 17"/>
                <a:gd name="T46" fmla="*/ 120 w 122"/>
                <a:gd name="T47" fmla="*/ 0 h 17"/>
                <a:gd name="T48" fmla="*/ 122 w 122"/>
                <a:gd name="T49" fmla="*/ 0 h 17"/>
                <a:gd name="T50" fmla="*/ 121 w 122"/>
                <a:gd name="T51" fmla="*/ 17 h 17"/>
                <a:gd name="T52" fmla="*/ 121 w 122"/>
                <a:gd name="T53" fmla="*/ 17 h 17"/>
                <a:gd name="T54" fmla="*/ 122 w 122"/>
                <a:gd name="T55" fmla="*/ 0 h 17"/>
                <a:gd name="T56" fmla="*/ 122 w 122"/>
                <a:gd name="T57" fmla="*/ 0 h 17"/>
                <a:gd name="T58" fmla="*/ 121 w 122"/>
                <a:gd name="T59" fmla="*/ 0 h 17"/>
                <a:gd name="T60" fmla="*/ 122 w 122"/>
                <a:gd name="T61" fmla="*/ 0 h 17"/>
                <a:gd name="T62" fmla="*/ 122 w 122"/>
                <a:gd name="T6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7">
                  <a:moveTo>
                    <a:pt x="47" y="5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0" y="3"/>
                  </a:moveTo>
                  <a:cubicBezTo>
                    <a:pt x="1" y="7"/>
                    <a:pt x="1" y="10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0"/>
                    <a:pt x="1" y="7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moveTo>
                    <a:pt x="120" y="0"/>
                  </a:moveTo>
                  <a:cubicBezTo>
                    <a:pt x="94" y="4"/>
                    <a:pt x="69" y="5"/>
                    <a:pt x="47" y="5"/>
                  </a:cubicBezTo>
                  <a:cubicBezTo>
                    <a:pt x="69" y="5"/>
                    <a:pt x="94" y="4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2" y="0"/>
                  </a:move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9" name="Freeform 99"/>
            <p:cNvSpPr/>
            <p:nvPr/>
          </p:nvSpPr>
          <p:spPr bwMode="auto">
            <a:xfrm>
              <a:off x="6975475" y="5734050"/>
              <a:ext cx="458787" cy="71438"/>
            </a:xfrm>
            <a:custGeom>
              <a:avLst/>
              <a:gdLst>
                <a:gd name="T0" fmla="*/ 122 w 122"/>
                <a:gd name="T1" fmla="*/ 0 h 19"/>
                <a:gd name="T2" fmla="*/ 121 w 122"/>
                <a:gd name="T3" fmla="*/ 0 h 19"/>
                <a:gd name="T4" fmla="*/ 120 w 122"/>
                <a:gd name="T5" fmla="*/ 0 h 19"/>
                <a:gd name="T6" fmla="*/ 120 w 122"/>
                <a:gd name="T7" fmla="*/ 0 h 19"/>
                <a:gd name="T8" fmla="*/ 120 w 122"/>
                <a:gd name="T9" fmla="*/ 0 h 19"/>
                <a:gd name="T10" fmla="*/ 47 w 122"/>
                <a:gd name="T11" fmla="*/ 5 h 19"/>
                <a:gd name="T12" fmla="*/ 47 w 122"/>
                <a:gd name="T13" fmla="*/ 5 h 19"/>
                <a:gd name="T14" fmla="*/ 47 w 122"/>
                <a:gd name="T15" fmla="*/ 5 h 19"/>
                <a:gd name="T16" fmla="*/ 47 w 122"/>
                <a:gd name="T17" fmla="*/ 5 h 19"/>
                <a:gd name="T18" fmla="*/ 47 w 122"/>
                <a:gd name="T19" fmla="*/ 5 h 19"/>
                <a:gd name="T20" fmla="*/ 2 w 122"/>
                <a:gd name="T21" fmla="*/ 3 h 19"/>
                <a:gd name="T22" fmla="*/ 2 w 122"/>
                <a:gd name="T23" fmla="*/ 3 h 19"/>
                <a:gd name="T24" fmla="*/ 2 w 122"/>
                <a:gd name="T25" fmla="*/ 3 h 19"/>
                <a:gd name="T26" fmla="*/ 1 w 122"/>
                <a:gd name="T27" fmla="*/ 3 h 19"/>
                <a:gd name="T28" fmla="*/ 1 w 122"/>
                <a:gd name="T29" fmla="*/ 3 h 19"/>
                <a:gd name="T30" fmla="*/ 0 w 122"/>
                <a:gd name="T31" fmla="*/ 3 h 19"/>
                <a:gd name="T32" fmla="*/ 0 w 122"/>
                <a:gd name="T33" fmla="*/ 3 h 19"/>
                <a:gd name="T34" fmla="*/ 2 w 122"/>
                <a:gd name="T35" fmla="*/ 15 h 19"/>
                <a:gd name="T36" fmla="*/ 88 w 122"/>
                <a:gd name="T37" fmla="*/ 19 h 19"/>
                <a:gd name="T38" fmla="*/ 121 w 122"/>
                <a:gd name="T39" fmla="*/ 17 h 19"/>
                <a:gd name="T40" fmla="*/ 122 w 122"/>
                <a:gd name="T4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9">
                  <a:moveTo>
                    <a:pt x="122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4" y="4"/>
                    <a:pt x="69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29" y="5"/>
                    <a:pt x="14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10"/>
                    <a:pt x="2" y="15"/>
                  </a:cubicBezTo>
                  <a:cubicBezTo>
                    <a:pt x="31" y="15"/>
                    <a:pt x="60" y="19"/>
                    <a:pt x="88" y="19"/>
                  </a:cubicBezTo>
                  <a:cubicBezTo>
                    <a:pt x="99" y="19"/>
                    <a:pt x="110" y="18"/>
                    <a:pt x="121" y="17"/>
                  </a:cubicBezTo>
                  <a:cubicBezTo>
                    <a:pt x="122" y="0"/>
                    <a:pt x="122" y="0"/>
                    <a:pt x="122" y="0"/>
                  </a:cubicBezTo>
                </a:path>
              </a:pathLst>
            </a:custGeom>
            <a:solidFill>
              <a:srgbClr val="37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0" name="Freeform 100"/>
            <p:cNvSpPr/>
            <p:nvPr/>
          </p:nvSpPr>
          <p:spPr bwMode="auto">
            <a:xfrm>
              <a:off x="6983413" y="5791200"/>
              <a:ext cx="447675" cy="563563"/>
            </a:xfrm>
            <a:custGeom>
              <a:avLst/>
              <a:gdLst>
                <a:gd name="T0" fmla="*/ 0 w 119"/>
                <a:gd name="T1" fmla="*/ 0 h 150"/>
                <a:gd name="T2" fmla="*/ 10 w 119"/>
                <a:gd name="T3" fmla="*/ 131 h 150"/>
                <a:gd name="T4" fmla="*/ 115 w 119"/>
                <a:gd name="T5" fmla="*/ 122 h 150"/>
                <a:gd name="T6" fmla="*/ 119 w 119"/>
                <a:gd name="T7" fmla="*/ 2 h 150"/>
                <a:gd name="T8" fmla="*/ 0 w 119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50">
                  <a:moveTo>
                    <a:pt x="0" y="0"/>
                  </a:moveTo>
                  <a:cubicBezTo>
                    <a:pt x="3" y="33"/>
                    <a:pt x="6" y="95"/>
                    <a:pt x="10" y="131"/>
                  </a:cubicBezTo>
                  <a:cubicBezTo>
                    <a:pt x="54" y="150"/>
                    <a:pt x="111" y="124"/>
                    <a:pt x="115" y="122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81" y="8"/>
                    <a:pt x="40" y="0"/>
                    <a:pt x="0" y="0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1" name="Freeform 101"/>
            <p:cNvSpPr>
              <a:spLocks noEditPoints="1"/>
            </p:cNvSpPr>
            <p:nvPr/>
          </p:nvSpPr>
          <p:spPr bwMode="auto">
            <a:xfrm>
              <a:off x="6154738" y="5794375"/>
              <a:ext cx="466725" cy="49213"/>
            </a:xfrm>
            <a:custGeom>
              <a:avLst/>
              <a:gdLst>
                <a:gd name="T0" fmla="*/ 68 w 124"/>
                <a:gd name="T1" fmla="*/ 5 h 13"/>
                <a:gd name="T2" fmla="*/ 68 w 124"/>
                <a:gd name="T3" fmla="*/ 5 h 13"/>
                <a:gd name="T4" fmla="*/ 68 w 124"/>
                <a:gd name="T5" fmla="*/ 5 h 13"/>
                <a:gd name="T6" fmla="*/ 68 w 124"/>
                <a:gd name="T7" fmla="*/ 5 h 13"/>
                <a:gd name="T8" fmla="*/ 122 w 124"/>
                <a:gd name="T9" fmla="*/ 0 h 13"/>
                <a:gd name="T10" fmla="*/ 68 w 124"/>
                <a:gd name="T11" fmla="*/ 5 h 13"/>
                <a:gd name="T12" fmla="*/ 122 w 124"/>
                <a:gd name="T13" fmla="*/ 0 h 13"/>
                <a:gd name="T14" fmla="*/ 123 w 124"/>
                <a:gd name="T15" fmla="*/ 0 h 13"/>
                <a:gd name="T16" fmla="*/ 123 w 124"/>
                <a:gd name="T17" fmla="*/ 0 h 13"/>
                <a:gd name="T18" fmla="*/ 123 w 124"/>
                <a:gd name="T19" fmla="*/ 0 h 13"/>
                <a:gd name="T20" fmla="*/ 1 w 124"/>
                <a:gd name="T21" fmla="*/ 0 h 13"/>
                <a:gd name="T22" fmla="*/ 2 w 124"/>
                <a:gd name="T23" fmla="*/ 0 h 13"/>
                <a:gd name="T24" fmla="*/ 1 w 124"/>
                <a:gd name="T25" fmla="*/ 0 h 13"/>
                <a:gd name="T26" fmla="*/ 123 w 124"/>
                <a:gd name="T27" fmla="*/ 0 h 13"/>
                <a:gd name="T28" fmla="*/ 123 w 124"/>
                <a:gd name="T29" fmla="*/ 0 h 13"/>
                <a:gd name="T30" fmla="*/ 123 w 124"/>
                <a:gd name="T31" fmla="*/ 0 h 13"/>
                <a:gd name="T32" fmla="*/ 0 w 124"/>
                <a:gd name="T33" fmla="*/ 0 h 13"/>
                <a:gd name="T34" fmla="*/ 3 w 124"/>
                <a:gd name="T35" fmla="*/ 13 h 13"/>
                <a:gd name="T36" fmla="*/ 3 w 124"/>
                <a:gd name="T37" fmla="*/ 13 h 13"/>
                <a:gd name="T38" fmla="*/ 0 w 124"/>
                <a:gd name="T39" fmla="*/ 0 h 13"/>
                <a:gd name="T40" fmla="*/ 124 w 124"/>
                <a:gd name="T41" fmla="*/ 0 h 13"/>
                <a:gd name="T42" fmla="*/ 124 w 124"/>
                <a:gd name="T43" fmla="*/ 0 h 13"/>
                <a:gd name="T44" fmla="*/ 124 w 124"/>
                <a:gd name="T45" fmla="*/ 0 h 13"/>
                <a:gd name="T46" fmla="*/ 124 w 124"/>
                <a:gd name="T47" fmla="*/ 6 h 13"/>
                <a:gd name="T48" fmla="*/ 124 w 124"/>
                <a:gd name="T4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4" h="13">
                  <a:moveTo>
                    <a:pt x="68" y="5"/>
                  </a:move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moveTo>
                    <a:pt x="122" y="0"/>
                  </a:moveTo>
                  <a:cubicBezTo>
                    <a:pt x="106" y="3"/>
                    <a:pt x="87" y="5"/>
                    <a:pt x="68" y="5"/>
                  </a:cubicBezTo>
                  <a:cubicBezTo>
                    <a:pt x="87" y="5"/>
                    <a:pt x="106" y="3"/>
                    <a:pt x="122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0" y="0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"/>
                    <a:pt x="124" y="4"/>
                    <a:pt x="124" y="6"/>
                  </a:cubicBezTo>
                  <a:cubicBezTo>
                    <a:pt x="124" y="4"/>
                    <a:pt x="124" y="2"/>
                    <a:pt x="124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2" name="Freeform 102"/>
            <p:cNvSpPr/>
            <p:nvPr/>
          </p:nvSpPr>
          <p:spPr bwMode="auto">
            <a:xfrm>
              <a:off x="6154738" y="5794375"/>
              <a:ext cx="466725" cy="68263"/>
            </a:xfrm>
            <a:custGeom>
              <a:avLst/>
              <a:gdLst>
                <a:gd name="T0" fmla="*/ 124 w 124"/>
                <a:gd name="T1" fmla="*/ 0 h 18"/>
                <a:gd name="T2" fmla="*/ 124 w 124"/>
                <a:gd name="T3" fmla="*/ 0 h 18"/>
                <a:gd name="T4" fmla="*/ 123 w 124"/>
                <a:gd name="T5" fmla="*/ 0 h 18"/>
                <a:gd name="T6" fmla="*/ 123 w 124"/>
                <a:gd name="T7" fmla="*/ 0 h 18"/>
                <a:gd name="T8" fmla="*/ 123 w 124"/>
                <a:gd name="T9" fmla="*/ 0 h 18"/>
                <a:gd name="T10" fmla="*/ 123 w 124"/>
                <a:gd name="T11" fmla="*/ 0 h 18"/>
                <a:gd name="T12" fmla="*/ 122 w 124"/>
                <a:gd name="T13" fmla="*/ 0 h 18"/>
                <a:gd name="T14" fmla="*/ 68 w 124"/>
                <a:gd name="T15" fmla="*/ 5 h 18"/>
                <a:gd name="T16" fmla="*/ 68 w 124"/>
                <a:gd name="T17" fmla="*/ 5 h 18"/>
                <a:gd name="T18" fmla="*/ 68 w 124"/>
                <a:gd name="T19" fmla="*/ 5 h 18"/>
                <a:gd name="T20" fmla="*/ 68 w 124"/>
                <a:gd name="T21" fmla="*/ 5 h 18"/>
                <a:gd name="T22" fmla="*/ 68 w 124"/>
                <a:gd name="T23" fmla="*/ 5 h 18"/>
                <a:gd name="T24" fmla="*/ 2 w 124"/>
                <a:gd name="T25" fmla="*/ 0 h 18"/>
                <a:gd name="T26" fmla="*/ 1 w 124"/>
                <a:gd name="T27" fmla="*/ 0 h 18"/>
                <a:gd name="T28" fmla="*/ 0 w 124"/>
                <a:gd name="T29" fmla="*/ 0 h 18"/>
                <a:gd name="T30" fmla="*/ 0 w 124"/>
                <a:gd name="T31" fmla="*/ 0 h 18"/>
                <a:gd name="T32" fmla="*/ 3 w 124"/>
                <a:gd name="T33" fmla="*/ 13 h 18"/>
                <a:gd name="T34" fmla="*/ 60 w 124"/>
                <a:gd name="T35" fmla="*/ 18 h 18"/>
                <a:gd name="T36" fmla="*/ 124 w 124"/>
                <a:gd name="T37" fmla="*/ 6 h 18"/>
                <a:gd name="T38" fmla="*/ 124 w 124"/>
                <a:gd name="T39" fmla="*/ 6 h 18"/>
                <a:gd name="T40" fmla="*/ 124 w 124"/>
                <a:gd name="T4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8"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2" y="0"/>
                    <a:pt x="122" y="0"/>
                  </a:cubicBezTo>
                  <a:cubicBezTo>
                    <a:pt x="106" y="3"/>
                    <a:pt x="87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47" y="5"/>
                    <a:pt x="24" y="3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1" y="16"/>
                    <a:pt x="41" y="18"/>
                    <a:pt x="60" y="18"/>
                  </a:cubicBezTo>
                  <a:cubicBezTo>
                    <a:pt x="82" y="18"/>
                    <a:pt x="104" y="15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4"/>
                    <a:pt x="124" y="2"/>
                    <a:pt x="124" y="0"/>
                  </a:cubicBezTo>
                </a:path>
              </a:pathLst>
            </a:custGeom>
            <a:solidFill>
              <a:srgbClr val="37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3" name="Freeform 103"/>
            <p:cNvSpPr/>
            <p:nvPr/>
          </p:nvSpPr>
          <p:spPr bwMode="auto">
            <a:xfrm>
              <a:off x="6165850" y="5816600"/>
              <a:ext cx="482600" cy="541338"/>
            </a:xfrm>
            <a:custGeom>
              <a:avLst/>
              <a:gdLst>
                <a:gd name="T0" fmla="*/ 0 w 128"/>
                <a:gd name="T1" fmla="*/ 7 h 144"/>
                <a:gd name="T2" fmla="*/ 23 w 128"/>
                <a:gd name="T3" fmla="*/ 121 h 144"/>
                <a:gd name="T4" fmla="*/ 23 w 128"/>
                <a:gd name="T5" fmla="*/ 121 h 144"/>
                <a:gd name="T6" fmla="*/ 128 w 128"/>
                <a:gd name="T7" fmla="*/ 121 h 144"/>
                <a:gd name="T8" fmla="*/ 121 w 128"/>
                <a:gd name="T9" fmla="*/ 0 h 144"/>
                <a:gd name="T10" fmla="*/ 0 w 128"/>
                <a:gd name="T11" fmla="*/ 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44">
                  <a:moveTo>
                    <a:pt x="0" y="7"/>
                  </a:moveTo>
                  <a:cubicBezTo>
                    <a:pt x="23" y="121"/>
                    <a:pt x="23" y="121"/>
                    <a:pt x="23" y="1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21"/>
                    <a:pt x="84" y="144"/>
                    <a:pt x="128" y="121"/>
                  </a:cubicBezTo>
                  <a:cubicBezTo>
                    <a:pt x="127" y="87"/>
                    <a:pt x="122" y="33"/>
                    <a:pt x="121" y="0"/>
                  </a:cubicBezTo>
                  <a:cubicBezTo>
                    <a:pt x="83" y="17"/>
                    <a:pt x="39" y="13"/>
                    <a:pt x="0" y="7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4" name="Freeform 104"/>
            <p:cNvSpPr/>
            <p:nvPr/>
          </p:nvSpPr>
          <p:spPr bwMode="auto">
            <a:xfrm>
              <a:off x="6689725" y="4689475"/>
              <a:ext cx="104775" cy="571500"/>
            </a:xfrm>
            <a:custGeom>
              <a:avLst/>
              <a:gdLst>
                <a:gd name="T0" fmla="*/ 4 w 28"/>
                <a:gd name="T1" fmla="*/ 0 h 152"/>
                <a:gd name="T2" fmla="*/ 28 w 28"/>
                <a:gd name="T3" fmla="*/ 147 h 152"/>
                <a:gd name="T4" fmla="*/ 2 w 28"/>
                <a:gd name="T5" fmla="*/ 152 h 152"/>
                <a:gd name="T6" fmla="*/ 4 w 28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2">
                  <a:moveTo>
                    <a:pt x="4" y="0"/>
                  </a:moveTo>
                  <a:cubicBezTo>
                    <a:pt x="6" y="10"/>
                    <a:pt x="17" y="79"/>
                    <a:pt x="28" y="147"/>
                  </a:cubicBezTo>
                  <a:cubicBezTo>
                    <a:pt x="18" y="150"/>
                    <a:pt x="6" y="152"/>
                    <a:pt x="2" y="152"/>
                  </a:cubicBezTo>
                  <a:cubicBezTo>
                    <a:pt x="0" y="91"/>
                    <a:pt x="0" y="27"/>
                    <a:pt x="4" y="0"/>
                  </a:cubicBezTo>
                  <a:close/>
                </a:path>
              </a:pathLst>
            </a:custGeom>
            <a:solidFill>
              <a:srgbClr val="43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5" name="Freeform 105"/>
            <p:cNvSpPr/>
            <p:nvPr/>
          </p:nvSpPr>
          <p:spPr bwMode="auto">
            <a:xfrm>
              <a:off x="5907088" y="4013200"/>
              <a:ext cx="398462" cy="514350"/>
            </a:xfrm>
            <a:custGeom>
              <a:avLst/>
              <a:gdLst>
                <a:gd name="T0" fmla="*/ 51 w 106"/>
                <a:gd name="T1" fmla="*/ 17 h 137"/>
                <a:gd name="T2" fmla="*/ 101 w 106"/>
                <a:gd name="T3" fmla="*/ 22 h 137"/>
                <a:gd name="T4" fmla="*/ 63 w 106"/>
                <a:gd name="T5" fmla="*/ 48 h 137"/>
                <a:gd name="T6" fmla="*/ 105 w 106"/>
                <a:gd name="T7" fmla="*/ 60 h 137"/>
                <a:gd name="T8" fmla="*/ 66 w 106"/>
                <a:gd name="T9" fmla="*/ 76 h 137"/>
                <a:gd name="T10" fmla="*/ 97 w 106"/>
                <a:gd name="T11" fmla="*/ 95 h 137"/>
                <a:gd name="T12" fmla="*/ 63 w 106"/>
                <a:gd name="T13" fmla="*/ 105 h 137"/>
                <a:gd name="T14" fmla="*/ 57 w 106"/>
                <a:gd name="T15" fmla="*/ 105 h 137"/>
                <a:gd name="T16" fmla="*/ 0 w 106"/>
                <a:gd name="T17" fmla="*/ 132 h 137"/>
                <a:gd name="T18" fmla="*/ 30 w 106"/>
                <a:gd name="T19" fmla="*/ 18 h 137"/>
                <a:gd name="T20" fmla="*/ 47 w 106"/>
                <a:gd name="T21" fmla="*/ 1 h 137"/>
                <a:gd name="T22" fmla="*/ 49 w 106"/>
                <a:gd name="T23" fmla="*/ 0 h 137"/>
                <a:gd name="T24" fmla="*/ 51 w 106"/>
                <a:gd name="T25" fmla="*/ 1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37">
                  <a:moveTo>
                    <a:pt x="51" y="17"/>
                  </a:moveTo>
                  <a:cubicBezTo>
                    <a:pt x="69" y="13"/>
                    <a:pt x="99" y="10"/>
                    <a:pt x="101" y="22"/>
                  </a:cubicBezTo>
                  <a:cubicBezTo>
                    <a:pt x="104" y="38"/>
                    <a:pt x="63" y="48"/>
                    <a:pt x="63" y="48"/>
                  </a:cubicBezTo>
                  <a:cubicBezTo>
                    <a:pt x="63" y="48"/>
                    <a:pt x="106" y="45"/>
                    <a:pt x="105" y="60"/>
                  </a:cubicBezTo>
                  <a:cubicBezTo>
                    <a:pt x="104" y="78"/>
                    <a:pt x="66" y="76"/>
                    <a:pt x="66" y="76"/>
                  </a:cubicBezTo>
                  <a:cubicBezTo>
                    <a:pt x="66" y="76"/>
                    <a:pt x="100" y="79"/>
                    <a:pt x="97" y="95"/>
                  </a:cubicBezTo>
                  <a:cubicBezTo>
                    <a:pt x="96" y="104"/>
                    <a:pt x="74" y="105"/>
                    <a:pt x="63" y="105"/>
                  </a:cubicBezTo>
                  <a:cubicBezTo>
                    <a:pt x="60" y="105"/>
                    <a:pt x="57" y="105"/>
                    <a:pt x="57" y="105"/>
                  </a:cubicBezTo>
                  <a:cubicBezTo>
                    <a:pt x="57" y="105"/>
                    <a:pt x="30" y="137"/>
                    <a:pt x="0" y="132"/>
                  </a:cubicBezTo>
                  <a:cubicBezTo>
                    <a:pt x="6" y="102"/>
                    <a:pt x="20" y="38"/>
                    <a:pt x="30" y="18"/>
                  </a:cubicBezTo>
                  <a:cubicBezTo>
                    <a:pt x="30" y="18"/>
                    <a:pt x="34" y="2"/>
                    <a:pt x="47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9"/>
                    <a:pt x="51" y="15"/>
                    <a:pt x="51" y="17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6" name="Freeform 106"/>
            <p:cNvSpPr/>
            <p:nvPr/>
          </p:nvSpPr>
          <p:spPr bwMode="auto">
            <a:xfrm>
              <a:off x="6415088" y="3122613"/>
              <a:ext cx="403225" cy="142875"/>
            </a:xfrm>
            <a:custGeom>
              <a:avLst/>
              <a:gdLst>
                <a:gd name="T0" fmla="*/ 107 w 107"/>
                <a:gd name="T1" fmla="*/ 0 h 38"/>
                <a:gd name="T2" fmla="*/ 55 w 107"/>
                <a:gd name="T3" fmla="*/ 38 h 38"/>
                <a:gd name="T4" fmla="*/ 0 w 107"/>
                <a:gd name="T5" fmla="*/ 2 h 38"/>
                <a:gd name="T6" fmla="*/ 58 w 107"/>
                <a:gd name="T7" fmla="*/ 10 h 38"/>
                <a:gd name="T8" fmla="*/ 107 w 10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8">
                  <a:moveTo>
                    <a:pt x="107" y="0"/>
                  </a:moveTo>
                  <a:cubicBezTo>
                    <a:pt x="102" y="9"/>
                    <a:pt x="84" y="38"/>
                    <a:pt x="55" y="38"/>
                  </a:cubicBezTo>
                  <a:cubicBezTo>
                    <a:pt x="23" y="38"/>
                    <a:pt x="1" y="4"/>
                    <a:pt x="0" y="2"/>
                  </a:cubicBezTo>
                  <a:cubicBezTo>
                    <a:pt x="19" y="8"/>
                    <a:pt x="40" y="12"/>
                    <a:pt x="58" y="10"/>
                  </a:cubicBezTo>
                  <a:cubicBezTo>
                    <a:pt x="74" y="8"/>
                    <a:pt x="90" y="5"/>
                    <a:pt x="107" y="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7" name="Freeform 107"/>
            <p:cNvSpPr>
              <a:spLocks noEditPoints="1"/>
            </p:cNvSpPr>
            <p:nvPr/>
          </p:nvSpPr>
          <p:spPr bwMode="auto">
            <a:xfrm>
              <a:off x="6415088" y="3122613"/>
              <a:ext cx="403225" cy="38100"/>
            </a:xfrm>
            <a:custGeom>
              <a:avLst/>
              <a:gdLst>
                <a:gd name="T0" fmla="*/ 48 w 107"/>
                <a:gd name="T1" fmla="*/ 10 h 10"/>
                <a:gd name="T2" fmla="*/ 48 w 107"/>
                <a:gd name="T3" fmla="*/ 10 h 10"/>
                <a:gd name="T4" fmla="*/ 48 w 107"/>
                <a:gd name="T5" fmla="*/ 10 h 10"/>
                <a:gd name="T6" fmla="*/ 48 w 107"/>
                <a:gd name="T7" fmla="*/ 10 h 10"/>
                <a:gd name="T8" fmla="*/ 1 w 107"/>
                <a:gd name="T9" fmla="*/ 3 h 10"/>
                <a:gd name="T10" fmla="*/ 1 w 107"/>
                <a:gd name="T11" fmla="*/ 3 h 10"/>
                <a:gd name="T12" fmla="*/ 1 w 107"/>
                <a:gd name="T13" fmla="*/ 3 h 10"/>
                <a:gd name="T14" fmla="*/ 0 w 107"/>
                <a:gd name="T15" fmla="*/ 3 h 10"/>
                <a:gd name="T16" fmla="*/ 1 w 107"/>
                <a:gd name="T17" fmla="*/ 3 h 10"/>
                <a:gd name="T18" fmla="*/ 0 w 107"/>
                <a:gd name="T19" fmla="*/ 3 h 10"/>
                <a:gd name="T20" fmla="*/ 0 w 107"/>
                <a:gd name="T21" fmla="*/ 2 h 10"/>
                <a:gd name="T22" fmla="*/ 0 w 107"/>
                <a:gd name="T23" fmla="*/ 2 h 10"/>
                <a:gd name="T24" fmla="*/ 0 w 107"/>
                <a:gd name="T25" fmla="*/ 2 h 10"/>
                <a:gd name="T26" fmla="*/ 0 w 107"/>
                <a:gd name="T27" fmla="*/ 2 h 10"/>
                <a:gd name="T28" fmla="*/ 107 w 107"/>
                <a:gd name="T29" fmla="*/ 0 h 10"/>
                <a:gd name="T30" fmla="*/ 58 w 107"/>
                <a:gd name="T31" fmla="*/ 10 h 10"/>
                <a:gd name="T32" fmla="*/ 48 w 107"/>
                <a:gd name="T33" fmla="*/ 10 h 10"/>
                <a:gd name="T34" fmla="*/ 58 w 107"/>
                <a:gd name="T35" fmla="*/ 10 h 10"/>
                <a:gd name="T36" fmla="*/ 107 w 107"/>
                <a:gd name="T37" fmla="*/ 0 h 10"/>
                <a:gd name="T38" fmla="*/ 107 w 107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10">
                  <a:moveTo>
                    <a:pt x="48" y="10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0" y="3"/>
                  </a:move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07" y="0"/>
                  </a:moveTo>
                  <a:cubicBezTo>
                    <a:pt x="90" y="5"/>
                    <a:pt x="74" y="8"/>
                    <a:pt x="58" y="10"/>
                  </a:cubicBezTo>
                  <a:cubicBezTo>
                    <a:pt x="55" y="10"/>
                    <a:pt x="51" y="10"/>
                    <a:pt x="48" y="10"/>
                  </a:cubicBezTo>
                  <a:cubicBezTo>
                    <a:pt x="51" y="10"/>
                    <a:pt x="55" y="10"/>
                    <a:pt x="58" y="10"/>
                  </a:cubicBezTo>
                  <a:cubicBezTo>
                    <a:pt x="74" y="8"/>
                    <a:pt x="90" y="5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8" name="Freeform 108"/>
            <p:cNvSpPr/>
            <p:nvPr/>
          </p:nvSpPr>
          <p:spPr bwMode="auto">
            <a:xfrm>
              <a:off x="6415088" y="3122613"/>
              <a:ext cx="403225" cy="98425"/>
            </a:xfrm>
            <a:custGeom>
              <a:avLst/>
              <a:gdLst>
                <a:gd name="T0" fmla="*/ 107 w 107"/>
                <a:gd name="T1" fmla="*/ 0 h 26"/>
                <a:gd name="T2" fmla="*/ 58 w 107"/>
                <a:gd name="T3" fmla="*/ 10 h 26"/>
                <a:gd name="T4" fmla="*/ 48 w 107"/>
                <a:gd name="T5" fmla="*/ 10 h 26"/>
                <a:gd name="T6" fmla="*/ 48 w 107"/>
                <a:gd name="T7" fmla="*/ 10 h 26"/>
                <a:gd name="T8" fmla="*/ 48 w 107"/>
                <a:gd name="T9" fmla="*/ 10 h 26"/>
                <a:gd name="T10" fmla="*/ 48 w 107"/>
                <a:gd name="T11" fmla="*/ 10 h 26"/>
                <a:gd name="T12" fmla="*/ 48 w 107"/>
                <a:gd name="T13" fmla="*/ 10 h 26"/>
                <a:gd name="T14" fmla="*/ 1 w 107"/>
                <a:gd name="T15" fmla="*/ 3 h 26"/>
                <a:gd name="T16" fmla="*/ 1 w 107"/>
                <a:gd name="T17" fmla="*/ 3 h 26"/>
                <a:gd name="T18" fmla="*/ 1 w 107"/>
                <a:gd name="T19" fmla="*/ 3 h 26"/>
                <a:gd name="T20" fmla="*/ 0 w 107"/>
                <a:gd name="T21" fmla="*/ 3 h 26"/>
                <a:gd name="T22" fmla="*/ 0 w 107"/>
                <a:gd name="T23" fmla="*/ 2 h 26"/>
                <a:gd name="T24" fmla="*/ 0 w 107"/>
                <a:gd name="T25" fmla="*/ 2 h 26"/>
                <a:gd name="T26" fmla="*/ 0 w 107"/>
                <a:gd name="T27" fmla="*/ 2 h 26"/>
                <a:gd name="T28" fmla="*/ 21 w 107"/>
                <a:gd name="T29" fmla="*/ 25 h 26"/>
                <a:gd name="T30" fmla="*/ 21 w 107"/>
                <a:gd name="T31" fmla="*/ 25 h 26"/>
                <a:gd name="T32" fmla="*/ 22 w 107"/>
                <a:gd name="T33" fmla="*/ 25 h 26"/>
                <a:gd name="T34" fmla="*/ 39 w 107"/>
                <a:gd name="T35" fmla="*/ 26 h 26"/>
                <a:gd name="T36" fmla="*/ 39 w 107"/>
                <a:gd name="T37" fmla="*/ 26 h 26"/>
                <a:gd name="T38" fmla="*/ 39 w 107"/>
                <a:gd name="T39" fmla="*/ 26 h 26"/>
                <a:gd name="T40" fmla="*/ 105 w 107"/>
                <a:gd name="T41" fmla="*/ 4 h 26"/>
                <a:gd name="T42" fmla="*/ 105 w 107"/>
                <a:gd name="T43" fmla="*/ 4 h 26"/>
                <a:gd name="T44" fmla="*/ 105 w 107"/>
                <a:gd name="T45" fmla="*/ 4 h 26"/>
                <a:gd name="T46" fmla="*/ 105 w 107"/>
                <a:gd name="T47" fmla="*/ 4 h 26"/>
                <a:gd name="T48" fmla="*/ 105 w 107"/>
                <a:gd name="T49" fmla="*/ 4 h 26"/>
                <a:gd name="T50" fmla="*/ 107 w 107"/>
                <a:gd name="T51" fmla="*/ 1 h 26"/>
                <a:gd name="T52" fmla="*/ 107 w 107"/>
                <a:gd name="T5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" h="26">
                  <a:moveTo>
                    <a:pt x="107" y="0"/>
                  </a:moveTo>
                  <a:cubicBezTo>
                    <a:pt x="90" y="5"/>
                    <a:pt x="74" y="8"/>
                    <a:pt x="58" y="10"/>
                  </a:cubicBezTo>
                  <a:cubicBezTo>
                    <a:pt x="55" y="10"/>
                    <a:pt x="51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3" y="10"/>
                    <a:pt x="17" y="7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8" y="1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2" y="25"/>
                  </a:cubicBezTo>
                  <a:cubicBezTo>
                    <a:pt x="27" y="26"/>
                    <a:pt x="33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63" y="26"/>
                    <a:pt x="85" y="21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6" y="3"/>
                    <a:pt x="106" y="2"/>
                    <a:pt x="107" y="1"/>
                  </a:cubicBezTo>
                  <a:cubicBezTo>
                    <a:pt x="107" y="1"/>
                    <a:pt x="107" y="1"/>
                    <a:pt x="107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9" name="Freeform 109"/>
            <p:cNvSpPr/>
            <p:nvPr/>
          </p:nvSpPr>
          <p:spPr bwMode="auto">
            <a:xfrm>
              <a:off x="6494463" y="3138488"/>
              <a:ext cx="315912" cy="127000"/>
            </a:xfrm>
            <a:custGeom>
              <a:avLst/>
              <a:gdLst>
                <a:gd name="T0" fmla="*/ 0 w 84"/>
                <a:gd name="T1" fmla="*/ 21 h 34"/>
                <a:gd name="T2" fmla="*/ 34 w 84"/>
                <a:gd name="T3" fmla="*/ 34 h 34"/>
                <a:gd name="T4" fmla="*/ 84 w 84"/>
                <a:gd name="T5" fmla="*/ 0 h 34"/>
                <a:gd name="T6" fmla="*/ 0 w 84"/>
                <a:gd name="T7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34">
                  <a:moveTo>
                    <a:pt x="0" y="21"/>
                  </a:moveTo>
                  <a:cubicBezTo>
                    <a:pt x="9" y="28"/>
                    <a:pt x="20" y="34"/>
                    <a:pt x="34" y="34"/>
                  </a:cubicBezTo>
                  <a:cubicBezTo>
                    <a:pt x="60" y="34"/>
                    <a:pt x="77" y="11"/>
                    <a:pt x="84" y="0"/>
                  </a:cubicBezTo>
                  <a:cubicBezTo>
                    <a:pt x="59" y="22"/>
                    <a:pt x="30" y="24"/>
                    <a:pt x="0" y="21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0" name="Freeform 110"/>
            <p:cNvSpPr/>
            <p:nvPr/>
          </p:nvSpPr>
          <p:spPr bwMode="auto">
            <a:xfrm>
              <a:off x="5880100" y="1649413"/>
              <a:ext cx="1468437" cy="1519238"/>
            </a:xfrm>
            <a:custGeom>
              <a:avLst/>
              <a:gdLst>
                <a:gd name="T0" fmla="*/ 6 w 390"/>
                <a:gd name="T1" fmla="*/ 296 h 404"/>
                <a:gd name="T2" fmla="*/ 8 w 390"/>
                <a:gd name="T3" fmla="*/ 213 h 404"/>
                <a:gd name="T4" fmla="*/ 7 w 390"/>
                <a:gd name="T5" fmla="*/ 198 h 404"/>
                <a:gd name="T6" fmla="*/ 6 w 390"/>
                <a:gd name="T7" fmla="*/ 166 h 404"/>
                <a:gd name="T8" fmla="*/ 4 w 390"/>
                <a:gd name="T9" fmla="*/ 131 h 404"/>
                <a:gd name="T10" fmla="*/ 8 w 390"/>
                <a:gd name="T11" fmla="*/ 131 h 404"/>
                <a:gd name="T12" fmla="*/ 137 w 390"/>
                <a:gd name="T13" fmla="*/ 4 h 404"/>
                <a:gd name="T14" fmla="*/ 137 w 390"/>
                <a:gd name="T15" fmla="*/ 3 h 404"/>
                <a:gd name="T16" fmla="*/ 210 w 390"/>
                <a:gd name="T17" fmla="*/ 1 h 404"/>
                <a:gd name="T18" fmla="*/ 377 w 390"/>
                <a:gd name="T19" fmla="*/ 123 h 404"/>
                <a:gd name="T20" fmla="*/ 380 w 390"/>
                <a:gd name="T21" fmla="*/ 123 h 404"/>
                <a:gd name="T22" fmla="*/ 380 w 390"/>
                <a:gd name="T23" fmla="*/ 183 h 404"/>
                <a:gd name="T24" fmla="*/ 380 w 390"/>
                <a:gd name="T25" fmla="*/ 200 h 404"/>
                <a:gd name="T26" fmla="*/ 379 w 390"/>
                <a:gd name="T27" fmla="*/ 295 h 404"/>
                <a:gd name="T28" fmla="*/ 377 w 390"/>
                <a:gd name="T29" fmla="*/ 301 h 404"/>
                <a:gd name="T30" fmla="*/ 312 w 390"/>
                <a:gd name="T31" fmla="*/ 367 h 404"/>
                <a:gd name="T32" fmla="*/ 249 w 390"/>
                <a:gd name="T33" fmla="*/ 392 h 404"/>
                <a:gd name="T34" fmla="*/ 200 w 390"/>
                <a:gd name="T35" fmla="*/ 402 h 404"/>
                <a:gd name="T36" fmla="*/ 142 w 390"/>
                <a:gd name="T37" fmla="*/ 394 h 404"/>
                <a:gd name="T38" fmla="*/ 100 w 390"/>
                <a:gd name="T39" fmla="*/ 378 h 404"/>
                <a:gd name="T40" fmla="*/ 13 w 390"/>
                <a:gd name="T41" fmla="*/ 314 h 404"/>
                <a:gd name="T42" fmla="*/ 6 w 390"/>
                <a:gd name="T43" fmla="*/ 29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04">
                  <a:moveTo>
                    <a:pt x="6" y="296"/>
                  </a:moveTo>
                  <a:cubicBezTo>
                    <a:pt x="0" y="270"/>
                    <a:pt x="9" y="237"/>
                    <a:pt x="8" y="213"/>
                  </a:cubicBezTo>
                  <a:cubicBezTo>
                    <a:pt x="8" y="209"/>
                    <a:pt x="8" y="204"/>
                    <a:pt x="7" y="198"/>
                  </a:cubicBezTo>
                  <a:cubicBezTo>
                    <a:pt x="7" y="189"/>
                    <a:pt x="7" y="178"/>
                    <a:pt x="6" y="166"/>
                  </a:cubicBezTo>
                  <a:cubicBezTo>
                    <a:pt x="6" y="155"/>
                    <a:pt x="5" y="143"/>
                    <a:pt x="4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1"/>
                    <a:pt x="134" y="69"/>
                    <a:pt x="137" y="4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63" y="1"/>
                    <a:pt x="187" y="0"/>
                    <a:pt x="210" y="1"/>
                  </a:cubicBezTo>
                  <a:cubicBezTo>
                    <a:pt x="213" y="5"/>
                    <a:pt x="285" y="104"/>
                    <a:pt x="377" y="123"/>
                  </a:cubicBezTo>
                  <a:cubicBezTo>
                    <a:pt x="380" y="123"/>
                    <a:pt x="380" y="123"/>
                    <a:pt x="380" y="123"/>
                  </a:cubicBezTo>
                  <a:cubicBezTo>
                    <a:pt x="380" y="148"/>
                    <a:pt x="380" y="170"/>
                    <a:pt x="380" y="183"/>
                  </a:cubicBezTo>
                  <a:cubicBezTo>
                    <a:pt x="380" y="189"/>
                    <a:pt x="380" y="194"/>
                    <a:pt x="380" y="200"/>
                  </a:cubicBezTo>
                  <a:cubicBezTo>
                    <a:pt x="382" y="227"/>
                    <a:pt x="390" y="255"/>
                    <a:pt x="379" y="295"/>
                  </a:cubicBezTo>
                  <a:cubicBezTo>
                    <a:pt x="379" y="297"/>
                    <a:pt x="378" y="299"/>
                    <a:pt x="377" y="301"/>
                  </a:cubicBezTo>
                  <a:cubicBezTo>
                    <a:pt x="370" y="326"/>
                    <a:pt x="344" y="349"/>
                    <a:pt x="312" y="367"/>
                  </a:cubicBezTo>
                  <a:cubicBezTo>
                    <a:pt x="293" y="378"/>
                    <a:pt x="271" y="386"/>
                    <a:pt x="249" y="392"/>
                  </a:cubicBezTo>
                  <a:cubicBezTo>
                    <a:pt x="232" y="397"/>
                    <a:pt x="216" y="400"/>
                    <a:pt x="200" y="402"/>
                  </a:cubicBezTo>
                  <a:cubicBezTo>
                    <a:pt x="182" y="404"/>
                    <a:pt x="161" y="400"/>
                    <a:pt x="142" y="394"/>
                  </a:cubicBezTo>
                  <a:cubicBezTo>
                    <a:pt x="128" y="390"/>
                    <a:pt x="114" y="384"/>
                    <a:pt x="100" y="378"/>
                  </a:cubicBezTo>
                  <a:cubicBezTo>
                    <a:pt x="59" y="357"/>
                    <a:pt x="23" y="329"/>
                    <a:pt x="13" y="314"/>
                  </a:cubicBezTo>
                  <a:cubicBezTo>
                    <a:pt x="10" y="308"/>
                    <a:pt x="7" y="302"/>
                    <a:pt x="6" y="296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1" name="Freeform 111"/>
            <p:cNvSpPr/>
            <p:nvPr/>
          </p:nvSpPr>
          <p:spPr bwMode="auto">
            <a:xfrm>
              <a:off x="7112000" y="4017963"/>
              <a:ext cx="379412" cy="407988"/>
            </a:xfrm>
            <a:custGeom>
              <a:avLst/>
              <a:gdLst>
                <a:gd name="T0" fmla="*/ 70 w 101"/>
                <a:gd name="T1" fmla="*/ 7 h 109"/>
                <a:gd name="T2" fmla="*/ 101 w 101"/>
                <a:gd name="T3" fmla="*/ 105 h 109"/>
                <a:gd name="T4" fmla="*/ 100 w 101"/>
                <a:gd name="T5" fmla="*/ 105 h 109"/>
                <a:gd name="T6" fmla="*/ 46 w 101"/>
                <a:gd name="T7" fmla="*/ 105 h 109"/>
                <a:gd name="T8" fmla="*/ 5 w 101"/>
                <a:gd name="T9" fmla="*/ 80 h 109"/>
                <a:gd name="T10" fmla="*/ 48 w 101"/>
                <a:gd name="T11" fmla="*/ 67 h 109"/>
                <a:gd name="T12" fmla="*/ 1 w 101"/>
                <a:gd name="T13" fmla="*/ 43 h 109"/>
                <a:gd name="T14" fmla="*/ 48 w 101"/>
                <a:gd name="T15" fmla="*/ 37 h 109"/>
                <a:gd name="T16" fmla="*/ 7 w 101"/>
                <a:gd name="T17" fmla="*/ 7 h 109"/>
                <a:gd name="T18" fmla="*/ 43 w 101"/>
                <a:gd name="T19" fmla="*/ 3 h 109"/>
                <a:gd name="T20" fmla="*/ 69 w 101"/>
                <a:gd name="T21" fmla="*/ 7 h 109"/>
                <a:gd name="T22" fmla="*/ 70 w 101"/>
                <a:gd name="T23" fmla="*/ 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9">
                  <a:moveTo>
                    <a:pt x="70" y="7"/>
                  </a:moveTo>
                  <a:cubicBezTo>
                    <a:pt x="93" y="38"/>
                    <a:pt x="99" y="81"/>
                    <a:pt x="101" y="105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81" y="109"/>
                    <a:pt x="62" y="109"/>
                    <a:pt x="46" y="105"/>
                  </a:cubicBezTo>
                  <a:cubicBezTo>
                    <a:pt x="23" y="101"/>
                    <a:pt x="6" y="90"/>
                    <a:pt x="5" y="80"/>
                  </a:cubicBezTo>
                  <a:cubicBezTo>
                    <a:pt x="2" y="63"/>
                    <a:pt x="48" y="67"/>
                    <a:pt x="48" y="67"/>
                  </a:cubicBezTo>
                  <a:cubicBezTo>
                    <a:pt x="48" y="67"/>
                    <a:pt x="0" y="57"/>
                    <a:pt x="1" y="43"/>
                  </a:cubicBezTo>
                  <a:cubicBezTo>
                    <a:pt x="2" y="30"/>
                    <a:pt x="51" y="38"/>
                    <a:pt x="48" y="37"/>
                  </a:cubicBezTo>
                  <a:cubicBezTo>
                    <a:pt x="45" y="36"/>
                    <a:pt x="1" y="18"/>
                    <a:pt x="7" y="7"/>
                  </a:cubicBezTo>
                  <a:cubicBezTo>
                    <a:pt x="10" y="0"/>
                    <a:pt x="27" y="1"/>
                    <a:pt x="43" y="3"/>
                  </a:cubicBezTo>
                  <a:cubicBezTo>
                    <a:pt x="56" y="4"/>
                    <a:pt x="69" y="7"/>
                    <a:pt x="69" y="7"/>
                  </a:cubicBezTo>
                  <a:lnTo>
                    <a:pt x="70" y="7"/>
                  </a:ln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2" name="Freeform 112"/>
            <p:cNvSpPr/>
            <p:nvPr/>
          </p:nvSpPr>
          <p:spPr bwMode="auto">
            <a:xfrm>
              <a:off x="5303838" y="3028950"/>
              <a:ext cx="2609850" cy="1536700"/>
            </a:xfrm>
            <a:custGeom>
              <a:avLst/>
              <a:gdLst>
                <a:gd name="T0" fmla="*/ 160 w 693"/>
                <a:gd name="T1" fmla="*/ 394 h 409"/>
                <a:gd name="T2" fmla="*/ 157 w 693"/>
                <a:gd name="T3" fmla="*/ 409 h 409"/>
                <a:gd name="T4" fmla="*/ 132 w 693"/>
                <a:gd name="T5" fmla="*/ 399 h 409"/>
                <a:gd name="T6" fmla="*/ 132 w 693"/>
                <a:gd name="T7" fmla="*/ 399 h 409"/>
                <a:gd name="T8" fmla="*/ 26 w 693"/>
                <a:gd name="T9" fmla="*/ 214 h 409"/>
                <a:gd name="T10" fmla="*/ 253 w 693"/>
                <a:gd name="T11" fmla="*/ 11 h 409"/>
                <a:gd name="T12" fmla="*/ 295 w 693"/>
                <a:gd name="T13" fmla="*/ 27 h 409"/>
                <a:gd name="T14" fmla="*/ 350 w 693"/>
                <a:gd name="T15" fmla="*/ 63 h 409"/>
                <a:gd name="T16" fmla="*/ 402 w 693"/>
                <a:gd name="T17" fmla="*/ 25 h 409"/>
                <a:gd name="T18" fmla="*/ 465 w 693"/>
                <a:gd name="T19" fmla="*/ 0 h 409"/>
                <a:gd name="T20" fmla="*/ 687 w 693"/>
                <a:gd name="T21" fmla="*/ 264 h 409"/>
                <a:gd name="T22" fmla="*/ 607 w 693"/>
                <a:gd name="T23" fmla="*/ 373 h 409"/>
                <a:gd name="T24" fmla="*/ 581 w 693"/>
                <a:gd name="T25" fmla="*/ 387 h 409"/>
                <a:gd name="T26" fmla="*/ 581 w 693"/>
                <a:gd name="T27" fmla="*/ 368 h 409"/>
                <a:gd name="T28" fmla="*/ 550 w 693"/>
                <a:gd name="T29" fmla="*/ 270 h 409"/>
                <a:gd name="T30" fmla="*/ 549 w 693"/>
                <a:gd name="T31" fmla="*/ 270 h 409"/>
                <a:gd name="T32" fmla="*/ 523 w 693"/>
                <a:gd name="T33" fmla="*/ 266 h 409"/>
                <a:gd name="T34" fmla="*/ 523 w 693"/>
                <a:gd name="T35" fmla="*/ 266 h 409"/>
                <a:gd name="T36" fmla="*/ 509 w 693"/>
                <a:gd name="T37" fmla="*/ 115 h 409"/>
                <a:gd name="T38" fmla="*/ 201 w 693"/>
                <a:gd name="T39" fmla="*/ 120 h 409"/>
                <a:gd name="T40" fmla="*/ 209 w 693"/>
                <a:gd name="T41" fmla="*/ 262 h 409"/>
                <a:gd name="T42" fmla="*/ 207 w 693"/>
                <a:gd name="T43" fmla="*/ 263 h 409"/>
                <a:gd name="T44" fmla="*/ 190 w 693"/>
                <a:gd name="T45" fmla="*/ 280 h 409"/>
                <a:gd name="T46" fmla="*/ 160 w 693"/>
                <a:gd name="T47" fmla="*/ 39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3" h="409">
                  <a:moveTo>
                    <a:pt x="160" y="394"/>
                  </a:moveTo>
                  <a:cubicBezTo>
                    <a:pt x="158" y="403"/>
                    <a:pt x="157" y="409"/>
                    <a:pt x="157" y="409"/>
                  </a:cubicBezTo>
                  <a:cubicBezTo>
                    <a:pt x="157" y="409"/>
                    <a:pt x="147" y="406"/>
                    <a:pt x="132" y="399"/>
                  </a:cubicBezTo>
                  <a:cubicBezTo>
                    <a:pt x="132" y="399"/>
                    <a:pt x="132" y="399"/>
                    <a:pt x="132" y="399"/>
                  </a:cubicBezTo>
                  <a:cubicBezTo>
                    <a:pt x="88" y="377"/>
                    <a:pt x="0" y="320"/>
                    <a:pt x="26" y="214"/>
                  </a:cubicBezTo>
                  <a:cubicBezTo>
                    <a:pt x="60" y="78"/>
                    <a:pt x="238" y="16"/>
                    <a:pt x="253" y="11"/>
                  </a:cubicBezTo>
                  <a:cubicBezTo>
                    <a:pt x="267" y="17"/>
                    <a:pt x="281" y="23"/>
                    <a:pt x="295" y="27"/>
                  </a:cubicBezTo>
                  <a:cubicBezTo>
                    <a:pt x="296" y="29"/>
                    <a:pt x="318" y="63"/>
                    <a:pt x="350" y="63"/>
                  </a:cubicBezTo>
                  <a:cubicBezTo>
                    <a:pt x="379" y="63"/>
                    <a:pt x="397" y="34"/>
                    <a:pt x="402" y="25"/>
                  </a:cubicBezTo>
                  <a:cubicBezTo>
                    <a:pt x="424" y="19"/>
                    <a:pt x="446" y="11"/>
                    <a:pt x="465" y="0"/>
                  </a:cubicBezTo>
                  <a:cubicBezTo>
                    <a:pt x="477" y="5"/>
                    <a:pt x="693" y="87"/>
                    <a:pt x="687" y="264"/>
                  </a:cubicBezTo>
                  <a:cubicBezTo>
                    <a:pt x="685" y="315"/>
                    <a:pt x="638" y="353"/>
                    <a:pt x="607" y="373"/>
                  </a:cubicBezTo>
                  <a:cubicBezTo>
                    <a:pt x="592" y="382"/>
                    <a:pt x="581" y="387"/>
                    <a:pt x="581" y="387"/>
                  </a:cubicBezTo>
                  <a:cubicBezTo>
                    <a:pt x="581" y="387"/>
                    <a:pt x="581" y="380"/>
                    <a:pt x="581" y="368"/>
                  </a:cubicBezTo>
                  <a:cubicBezTo>
                    <a:pt x="579" y="344"/>
                    <a:pt x="573" y="301"/>
                    <a:pt x="550" y="270"/>
                  </a:cubicBezTo>
                  <a:cubicBezTo>
                    <a:pt x="549" y="270"/>
                    <a:pt x="549" y="270"/>
                    <a:pt x="549" y="270"/>
                  </a:cubicBezTo>
                  <a:cubicBezTo>
                    <a:pt x="549" y="270"/>
                    <a:pt x="536" y="267"/>
                    <a:pt x="523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6"/>
                    <a:pt x="520" y="130"/>
                    <a:pt x="509" y="115"/>
                  </a:cubicBezTo>
                  <a:cubicBezTo>
                    <a:pt x="498" y="99"/>
                    <a:pt x="216" y="108"/>
                    <a:pt x="201" y="120"/>
                  </a:cubicBezTo>
                  <a:cubicBezTo>
                    <a:pt x="189" y="129"/>
                    <a:pt x="202" y="223"/>
                    <a:pt x="209" y="262"/>
                  </a:cubicBezTo>
                  <a:cubicBezTo>
                    <a:pt x="207" y="263"/>
                    <a:pt x="207" y="263"/>
                    <a:pt x="207" y="263"/>
                  </a:cubicBezTo>
                  <a:cubicBezTo>
                    <a:pt x="194" y="264"/>
                    <a:pt x="190" y="280"/>
                    <a:pt x="190" y="280"/>
                  </a:cubicBezTo>
                  <a:cubicBezTo>
                    <a:pt x="180" y="300"/>
                    <a:pt x="166" y="364"/>
                    <a:pt x="160" y="394"/>
                  </a:cubicBezTo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3" name="Freeform 113"/>
            <p:cNvSpPr>
              <a:spLocks noEditPoints="1"/>
            </p:cNvSpPr>
            <p:nvPr/>
          </p:nvSpPr>
          <p:spPr bwMode="auto">
            <a:xfrm>
              <a:off x="6207125" y="3070225"/>
              <a:ext cx="49212" cy="15875"/>
            </a:xfrm>
            <a:custGeom>
              <a:avLst/>
              <a:gdLst>
                <a:gd name="T0" fmla="*/ 1 w 13"/>
                <a:gd name="T1" fmla="*/ 4 h 4"/>
                <a:gd name="T2" fmla="*/ 0 w 13"/>
                <a:gd name="T3" fmla="*/ 4 h 4"/>
                <a:gd name="T4" fmla="*/ 0 w 13"/>
                <a:gd name="T5" fmla="*/ 4 h 4"/>
                <a:gd name="T6" fmla="*/ 1 w 13"/>
                <a:gd name="T7" fmla="*/ 4 h 4"/>
                <a:gd name="T8" fmla="*/ 13 w 13"/>
                <a:gd name="T9" fmla="*/ 0 h 4"/>
                <a:gd name="T10" fmla="*/ 8 w 13"/>
                <a:gd name="T11" fmla="*/ 1 h 4"/>
                <a:gd name="T12" fmla="*/ 13 w 13"/>
                <a:gd name="T13" fmla="*/ 0 h 4"/>
                <a:gd name="T14" fmla="*/ 13 w 1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">
                  <a:moveTo>
                    <a:pt x="1" y="4"/>
                  </a:move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3" y="0"/>
                  </a:moveTo>
                  <a:cubicBezTo>
                    <a:pt x="12" y="0"/>
                    <a:pt x="11" y="1"/>
                    <a:pt x="8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9356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4" name="Freeform 114"/>
            <p:cNvSpPr/>
            <p:nvPr/>
          </p:nvSpPr>
          <p:spPr bwMode="auto">
            <a:xfrm>
              <a:off x="6415088" y="3130550"/>
              <a:ext cx="55562" cy="71438"/>
            </a:xfrm>
            <a:custGeom>
              <a:avLst/>
              <a:gdLst>
                <a:gd name="T0" fmla="*/ 0 w 15"/>
                <a:gd name="T1" fmla="*/ 0 h 19"/>
                <a:gd name="T2" fmla="*/ 15 w 15"/>
                <a:gd name="T3" fmla="*/ 19 h 19"/>
                <a:gd name="T4" fmla="*/ 15 w 15"/>
                <a:gd name="T5" fmla="*/ 19 h 19"/>
                <a:gd name="T6" fmla="*/ 0 w 15"/>
                <a:gd name="T7" fmla="*/ 0 h 19"/>
                <a:gd name="T8" fmla="*/ 0 w 1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0" y="0"/>
                  </a:moveTo>
                  <a:cubicBezTo>
                    <a:pt x="0" y="1"/>
                    <a:pt x="6" y="10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6" y="1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A3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5" name="Freeform 115"/>
            <p:cNvSpPr/>
            <p:nvPr/>
          </p:nvSpPr>
          <p:spPr bwMode="auto">
            <a:xfrm>
              <a:off x="6207125" y="3070225"/>
              <a:ext cx="263525" cy="131763"/>
            </a:xfrm>
            <a:custGeom>
              <a:avLst/>
              <a:gdLst>
                <a:gd name="T0" fmla="*/ 13 w 70"/>
                <a:gd name="T1" fmla="*/ 0 h 35"/>
                <a:gd name="T2" fmla="*/ 13 w 70"/>
                <a:gd name="T3" fmla="*/ 0 h 35"/>
                <a:gd name="T4" fmla="*/ 8 w 70"/>
                <a:gd name="T5" fmla="*/ 1 h 35"/>
                <a:gd name="T6" fmla="*/ 1 w 70"/>
                <a:gd name="T7" fmla="*/ 4 h 35"/>
                <a:gd name="T8" fmla="*/ 0 w 70"/>
                <a:gd name="T9" fmla="*/ 4 h 35"/>
                <a:gd name="T10" fmla="*/ 70 w 70"/>
                <a:gd name="T11" fmla="*/ 35 h 35"/>
                <a:gd name="T12" fmla="*/ 55 w 70"/>
                <a:gd name="T13" fmla="*/ 16 h 35"/>
                <a:gd name="T14" fmla="*/ 55 w 70"/>
                <a:gd name="T15" fmla="*/ 16 h 35"/>
                <a:gd name="T16" fmla="*/ 55 w 70"/>
                <a:gd name="T17" fmla="*/ 16 h 35"/>
                <a:gd name="T18" fmla="*/ 55 w 70"/>
                <a:gd name="T19" fmla="*/ 16 h 35"/>
                <a:gd name="T20" fmla="*/ 13 w 70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3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8" y="1"/>
                  </a:cubicBezTo>
                  <a:cubicBezTo>
                    <a:pt x="6" y="2"/>
                    <a:pt x="4" y="3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22" y="21"/>
                    <a:pt x="46" y="31"/>
                    <a:pt x="70" y="35"/>
                  </a:cubicBezTo>
                  <a:cubicBezTo>
                    <a:pt x="61" y="26"/>
                    <a:pt x="55" y="17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41" y="12"/>
                    <a:pt x="27" y="6"/>
                    <a:pt x="13" y="0"/>
                  </a:cubicBezTo>
                </a:path>
              </a:pathLst>
            </a:custGeom>
            <a:solidFill>
              <a:srgbClr val="0908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6" name="Freeform 116"/>
            <p:cNvSpPr/>
            <p:nvPr/>
          </p:nvSpPr>
          <p:spPr bwMode="auto">
            <a:xfrm>
              <a:off x="5303838" y="3036888"/>
              <a:ext cx="2609850" cy="1528763"/>
            </a:xfrm>
            <a:custGeom>
              <a:avLst/>
              <a:gdLst>
                <a:gd name="T0" fmla="*/ 471 w 693"/>
                <a:gd name="T1" fmla="*/ 0 h 407"/>
                <a:gd name="T2" fmla="*/ 390 w 693"/>
                <a:gd name="T3" fmla="*/ 40 h 407"/>
                <a:gd name="T4" fmla="*/ 350 w 693"/>
                <a:gd name="T5" fmla="*/ 61 h 407"/>
                <a:gd name="T6" fmla="*/ 310 w 693"/>
                <a:gd name="T7" fmla="*/ 44 h 407"/>
                <a:gd name="T8" fmla="*/ 240 w 693"/>
                <a:gd name="T9" fmla="*/ 13 h 407"/>
                <a:gd name="T10" fmla="*/ 26 w 693"/>
                <a:gd name="T11" fmla="*/ 212 h 407"/>
                <a:gd name="T12" fmla="*/ 132 w 693"/>
                <a:gd name="T13" fmla="*/ 397 h 407"/>
                <a:gd name="T14" fmla="*/ 132 w 693"/>
                <a:gd name="T15" fmla="*/ 397 h 407"/>
                <a:gd name="T16" fmla="*/ 157 w 693"/>
                <a:gd name="T17" fmla="*/ 407 h 407"/>
                <a:gd name="T18" fmla="*/ 160 w 693"/>
                <a:gd name="T19" fmla="*/ 392 h 407"/>
                <a:gd name="T20" fmla="*/ 190 w 693"/>
                <a:gd name="T21" fmla="*/ 278 h 407"/>
                <a:gd name="T22" fmla="*/ 207 w 693"/>
                <a:gd name="T23" fmla="*/ 261 h 407"/>
                <a:gd name="T24" fmla="*/ 209 w 693"/>
                <a:gd name="T25" fmla="*/ 260 h 407"/>
                <a:gd name="T26" fmla="*/ 201 w 693"/>
                <a:gd name="T27" fmla="*/ 118 h 407"/>
                <a:gd name="T28" fmla="*/ 509 w 693"/>
                <a:gd name="T29" fmla="*/ 113 h 407"/>
                <a:gd name="T30" fmla="*/ 523 w 693"/>
                <a:gd name="T31" fmla="*/ 264 h 407"/>
                <a:gd name="T32" fmla="*/ 523 w 693"/>
                <a:gd name="T33" fmla="*/ 264 h 407"/>
                <a:gd name="T34" fmla="*/ 549 w 693"/>
                <a:gd name="T35" fmla="*/ 268 h 407"/>
                <a:gd name="T36" fmla="*/ 550 w 693"/>
                <a:gd name="T37" fmla="*/ 268 h 407"/>
                <a:gd name="T38" fmla="*/ 581 w 693"/>
                <a:gd name="T39" fmla="*/ 366 h 407"/>
                <a:gd name="T40" fmla="*/ 581 w 693"/>
                <a:gd name="T41" fmla="*/ 385 h 407"/>
                <a:gd name="T42" fmla="*/ 607 w 693"/>
                <a:gd name="T43" fmla="*/ 371 h 407"/>
                <a:gd name="T44" fmla="*/ 687 w 693"/>
                <a:gd name="T45" fmla="*/ 262 h 407"/>
                <a:gd name="T46" fmla="*/ 471 w 693"/>
                <a:gd name="T4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3" h="407">
                  <a:moveTo>
                    <a:pt x="471" y="0"/>
                  </a:moveTo>
                  <a:cubicBezTo>
                    <a:pt x="447" y="19"/>
                    <a:pt x="420" y="33"/>
                    <a:pt x="390" y="40"/>
                  </a:cubicBezTo>
                  <a:cubicBezTo>
                    <a:pt x="381" y="51"/>
                    <a:pt x="368" y="61"/>
                    <a:pt x="350" y="61"/>
                  </a:cubicBezTo>
                  <a:cubicBezTo>
                    <a:pt x="334" y="61"/>
                    <a:pt x="320" y="53"/>
                    <a:pt x="310" y="44"/>
                  </a:cubicBezTo>
                  <a:cubicBezTo>
                    <a:pt x="286" y="40"/>
                    <a:pt x="262" y="30"/>
                    <a:pt x="240" y="13"/>
                  </a:cubicBezTo>
                  <a:cubicBezTo>
                    <a:pt x="195" y="31"/>
                    <a:pt x="55" y="94"/>
                    <a:pt x="26" y="212"/>
                  </a:cubicBezTo>
                  <a:cubicBezTo>
                    <a:pt x="0" y="318"/>
                    <a:pt x="88" y="375"/>
                    <a:pt x="132" y="397"/>
                  </a:cubicBezTo>
                  <a:cubicBezTo>
                    <a:pt x="132" y="397"/>
                    <a:pt x="132" y="397"/>
                    <a:pt x="132" y="397"/>
                  </a:cubicBezTo>
                  <a:cubicBezTo>
                    <a:pt x="147" y="404"/>
                    <a:pt x="157" y="407"/>
                    <a:pt x="157" y="407"/>
                  </a:cubicBezTo>
                  <a:cubicBezTo>
                    <a:pt x="157" y="407"/>
                    <a:pt x="158" y="401"/>
                    <a:pt x="160" y="392"/>
                  </a:cubicBezTo>
                  <a:cubicBezTo>
                    <a:pt x="166" y="362"/>
                    <a:pt x="180" y="298"/>
                    <a:pt x="190" y="278"/>
                  </a:cubicBezTo>
                  <a:cubicBezTo>
                    <a:pt x="190" y="278"/>
                    <a:pt x="194" y="262"/>
                    <a:pt x="207" y="261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2" y="221"/>
                    <a:pt x="189" y="127"/>
                    <a:pt x="201" y="118"/>
                  </a:cubicBezTo>
                  <a:cubicBezTo>
                    <a:pt x="216" y="106"/>
                    <a:pt x="498" y="97"/>
                    <a:pt x="509" y="113"/>
                  </a:cubicBezTo>
                  <a:cubicBezTo>
                    <a:pt x="520" y="128"/>
                    <a:pt x="523" y="264"/>
                    <a:pt x="523" y="264"/>
                  </a:cubicBezTo>
                  <a:cubicBezTo>
                    <a:pt x="523" y="264"/>
                    <a:pt x="523" y="264"/>
                    <a:pt x="523" y="264"/>
                  </a:cubicBezTo>
                  <a:cubicBezTo>
                    <a:pt x="536" y="265"/>
                    <a:pt x="549" y="268"/>
                    <a:pt x="549" y="268"/>
                  </a:cubicBezTo>
                  <a:cubicBezTo>
                    <a:pt x="550" y="268"/>
                    <a:pt x="550" y="268"/>
                    <a:pt x="550" y="268"/>
                  </a:cubicBezTo>
                  <a:cubicBezTo>
                    <a:pt x="573" y="299"/>
                    <a:pt x="579" y="342"/>
                    <a:pt x="581" y="366"/>
                  </a:cubicBezTo>
                  <a:cubicBezTo>
                    <a:pt x="581" y="378"/>
                    <a:pt x="581" y="385"/>
                    <a:pt x="581" y="385"/>
                  </a:cubicBezTo>
                  <a:cubicBezTo>
                    <a:pt x="581" y="385"/>
                    <a:pt x="592" y="380"/>
                    <a:pt x="607" y="371"/>
                  </a:cubicBezTo>
                  <a:cubicBezTo>
                    <a:pt x="638" y="351"/>
                    <a:pt x="685" y="313"/>
                    <a:pt x="687" y="262"/>
                  </a:cubicBezTo>
                  <a:cubicBezTo>
                    <a:pt x="693" y="98"/>
                    <a:pt x="508" y="15"/>
                    <a:pt x="471" y="0"/>
                  </a:cubicBezTo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7" name="Freeform 117"/>
            <p:cNvSpPr/>
            <p:nvPr/>
          </p:nvSpPr>
          <p:spPr bwMode="auto">
            <a:xfrm>
              <a:off x="6780213" y="3127375"/>
              <a:ext cx="38100" cy="55563"/>
            </a:xfrm>
            <a:custGeom>
              <a:avLst/>
              <a:gdLst>
                <a:gd name="T0" fmla="*/ 10 w 10"/>
                <a:gd name="T1" fmla="*/ 0 h 15"/>
                <a:gd name="T2" fmla="*/ 10 w 10"/>
                <a:gd name="T3" fmla="*/ 0 h 15"/>
                <a:gd name="T4" fmla="*/ 8 w 10"/>
                <a:gd name="T5" fmla="*/ 3 h 15"/>
                <a:gd name="T6" fmla="*/ 0 w 10"/>
                <a:gd name="T7" fmla="*/ 15 h 15"/>
                <a:gd name="T8" fmla="*/ 10 w 10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6" y="6"/>
                    <a:pt x="3" y="11"/>
                    <a:pt x="0" y="15"/>
                  </a:cubicBezTo>
                  <a:cubicBezTo>
                    <a:pt x="5" y="9"/>
                    <a:pt x="8" y="3"/>
                    <a:pt x="10" y="0"/>
                  </a:cubicBezTo>
                </a:path>
              </a:pathLst>
            </a:custGeom>
            <a:solidFill>
              <a:srgbClr val="8A3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8" name="Freeform 118"/>
            <p:cNvSpPr/>
            <p:nvPr/>
          </p:nvSpPr>
          <p:spPr bwMode="auto">
            <a:xfrm>
              <a:off x="6818313" y="312261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792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9" name="Freeform 119"/>
            <p:cNvSpPr/>
            <p:nvPr/>
          </p:nvSpPr>
          <p:spPr bwMode="auto">
            <a:xfrm>
              <a:off x="6775450" y="3182938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8A3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0" name="Freeform 120"/>
            <p:cNvSpPr/>
            <p:nvPr/>
          </p:nvSpPr>
          <p:spPr bwMode="auto">
            <a:xfrm>
              <a:off x="6772275" y="3138488"/>
              <a:ext cx="38100" cy="47625"/>
            </a:xfrm>
            <a:custGeom>
              <a:avLst/>
              <a:gdLst>
                <a:gd name="T0" fmla="*/ 10 w 10"/>
                <a:gd name="T1" fmla="*/ 0 h 13"/>
                <a:gd name="T2" fmla="*/ 0 w 10"/>
                <a:gd name="T3" fmla="*/ 13 h 13"/>
                <a:gd name="T4" fmla="*/ 1 w 10"/>
                <a:gd name="T5" fmla="*/ 13 h 13"/>
                <a:gd name="T6" fmla="*/ 1 w 10"/>
                <a:gd name="T7" fmla="*/ 12 h 13"/>
                <a:gd name="T8" fmla="*/ 2 w 10"/>
                <a:gd name="T9" fmla="*/ 12 h 13"/>
                <a:gd name="T10" fmla="*/ 2 w 10"/>
                <a:gd name="T11" fmla="*/ 12 h 13"/>
                <a:gd name="T12" fmla="*/ 10 w 1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3">
                  <a:moveTo>
                    <a:pt x="10" y="0"/>
                  </a:moveTo>
                  <a:cubicBezTo>
                    <a:pt x="8" y="4"/>
                    <a:pt x="5" y="8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5" y="8"/>
                    <a:pt x="8" y="3"/>
                    <a:pt x="10" y="0"/>
                  </a:cubicBezTo>
                </a:path>
              </a:pathLst>
            </a:custGeom>
            <a:solidFill>
              <a:srgbClr val="8A3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1" name="Freeform 121"/>
            <p:cNvSpPr/>
            <p:nvPr/>
          </p:nvSpPr>
          <p:spPr bwMode="auto">
            <a:xfrm>
              <a:off x="6775450" y="3028950"/>
              <a:ext cx="301625" cy="157163"/>
            </a:xfrm>
            <a:custGeom>
              <a:avLst/>
              <a:gdLst>
                <a:gd name="T0" fmla="*/ 74 w 80"/>
                <a:gd name="T1" fmla="*/ 0 h 42"/>
                <a:gd name="T2" fmla="*/ 11 w 80"/>
                <a:gd name="T3" fmla="*/ 25 h 42"/>
                <a:gd name="T4" fmla="*/ 11 w 80"/>
                <a:gd name="T5" fmla="*/ 25 h 42"/>
                <a:gd name="T6" fmla="*/ 11 w 80"/>
                <a:gd name="T7" fmla="*/ 25 h 42"/>
                <a:gd name="T8" fmla="*/ 11 w 80"/>
                <a:gd name="T9" fmla="*/ 26 h 42"/>
                <a:gd name="T10" fmla="*/ 1 w 80"/>
                <a:gd name="T11" fmla="*/ 41 h 42"/>
                <a:gd name="T12" fmla="*/ 1 w 80"/>
                <a:gd name="T13" fmla="*/ 41 h 42"/>
                <a:gd name="T14" fmla="*/ 0 w 80"/>
                <a:gd name="T15" fmla="*/ 41 h 42"/>
                <a:gd name="T16" fmla="*/ 0 w 80"/>
                <a:gd name="T17" fmla="*/ 42 h 42"/>
                <a:gd name="T18" fmla="*/ 80 w 80"/>
                <a:gd name="T19" fmla="*/ 2 h 42"/>
                <a:gd name="T20" fmla="*/ 74 w 80"/>
                <a:gd name="T21" fmla="*/ 0 h 42"/>
                <a:gd name="T22" fmla="*/ 74 w 80"/>
                <a:gd name="T23" fmla="*/ 0 h 42"/>
                <a:gd name="T24" fmla="*/ 74 w 80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42">
                  <a:moveTo>
                    <a:pt x="74" y="0"/>
                  </a:moveTo>
                  <a:cubicBezTo>
                    <a:pt x="55" y="11"/>
                    <a:pt x="33" y="19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9"/>
                    <a:pt x="6" y="35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1"/>
                    <a:pt x="0" y="41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29" y="35"/>
                    <a:pt x="56" y="21"/>
                    <a:pt x="80" y="2"/>
                  </a:cubicBezTo>
                  <a:cubicBezTo>
                    <a:pt x="77" y="1"/>
                    <a:pt x="75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0908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2" name="Freeform 122"/>
            <p:cNvSpPr/>
            <p:nvPr/>
          </p:nvSpPr>
          <p:spPr bwMode="auto">
            <a:xfrm>
              <a:off x="5168901" y="466725"/>
              <a:ext cx="2894012" cy="1866900"/>
            </a:xfrm>
            <a:custGeom>
              <a:avLst/>
              <a:gdLst>
                <a:gd name="T0" fmla="*/ 764 w 769"/>
                <a:gd name="T1" fmla="*/ 264 h 497"/>
                <a:gd name="T2" fmla="*/ 568 w 769"/>
                <a:gd name="T3" fmla="*/ 497 h 497"/>
                <a:gd name="T4" fmla="*/ 568 w 769"/>
                <a:gd name="T5" fmla="*/ 438 h 497"/>
                <a:gd name="T6" fmla="*/ 566 w 769"/>
                <a:gd name="T7" fmla="*/ 346 h 497"/>
                <a:gd name="T8" fmla="*/ 566 w 769"/>
                <a:gd name="T9" fmla="*/ 346 h 497"/>
                <a:gd name="T10" fmla="*/ 378 w 769"/>
                <a:gd name="T11" fmla="*/ 210 h 497"/>
                <a:gd name="T12" fmla="*/ 190 w 769"/>
                <a:gd name="T13" fmla="*/ 347 h 497"/>
                <a:gd name="T14" fmla="*/ 194 w 769"/>
                <a:gd name="T15" fmla="*/ 445 h 497"/>
                <a:gd name="T16" fmla="*/ 195 w 769"/>
                <a:gd name="T17" fmla="*/ 481 h 497"/>
                <a:gd name="T18" fmla="*/ 4 w 769"/>
                <a:gd name="T19" fmla="*/ 304 h 497"/>
                <a:gd name="T20" fmla="*/ 388 w 769"/>
                <a:gd name="T21" fmla="*/ 0 h 497"/>
                <a:gd name="T22" fmla="*/ 764 w 769"/>
                <a:gd name="T23" fmla="*/ 26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9" h="497">
                  <a:moveTo>
                    <a:pt x="764" y="264"/>
                  </a:moveTo>
                  <a:cubicBezTo>
                    <a:pt x="769" y="295"/>
                    <a:pt x="568" y="497"/>
                    <a:pt x="568" y="497"/>
                  </a:cubicBezTo>
                  <a:cubicBezTo>
                    <a:pt x="569" y="485"/>
                    <a:pt x="569" y="462"/>
                    <a:pt x="568" y="438"/>
                  </a:cubicBezTo>
                  <a:cubicBezTo>
                    <a:pt x="567" y="394"/>
                    <a:pt x="566" y="346"/>
                    <a:pt x="566" y="346"/>
                  </a:cubicBezTo>
                  <a:cubicBezTo>
                    <a:pt x="566" y="346"/>
                    <a:pt x="566" y="346"/>
                    <a:pt x="566" y="346"/>
                  </a:cubicBezTo>
                  <a:cubicBezTo>
                    <a:pt x="565" y="344"/>
                    <a:pt x="525" y="210"/>
                    <a:pt x="378" y="210"/>
                  </a:cubicBezTo>
                  <a:cubicBezTo>
                    <a:pt x="229" y="210"/>
                    <a:pt x="190" y="347"/>
                    <a:pt x="190" y="347"/>
                  </a:cubicBezTo>
                  <a:cubicBezTo>
                    <a:pt x="190" y="347"/>
                    <a:pt x="192" y="397"/>
                    <a:pt x="194" y="445"/>
                  </a:cubicBezTo>
                  <a:cubicBezTo>
                    <a:pt x="194" y="458"/>
                    <a:pt x="195" y="470"/>
                    <a:pt x="195" y="481"/>
                  </a:cubicBezTo>
                  <a:cubicBezTo>
                    <a:pt x="175" y="464"/>
                    <a:pt x="0" y="326"/>
                    <a:pt x="4" y="304"/>
                  </a:cubicBezTo>
                  <a:cubicBezTo>
                    <a:pt x="7" y="281"/>
                    <a:pt x="355" y="0"/>
                    <a:pt x="388" y="0"/>
                  </a:cubicBezTo>
                  <a:cubicBezTo>
                    <a:pt x="421" y="0"/>
                    <a:pt x="758" y="233"/>
                    <a:pt x="764" y="264"/>
                  </a:cubicBezTo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3" name="Freeform 123"/>
            <p:cNvSpPr/>
            <p:nvPr/>
          </p:nvSpPr>
          <p:spPr bwMode="auto">
            <a:xfrm>
              <a:off x="6704013" y="4411663"/>
              <a:ext cx="1246187" cy="1349375"/>
            </a:xfrm>
            <a:custGeom>
              <a:avLst/>
              <a:gdLst>
                <a:gd name="T0" fmla="*/ 194 w 331"/>
                <a:gd name="T1" fmla="*/ 352 h 359"/>
                <a:gd name="T2" fmla="*/ 72 w 331"/>
                <a:gd name="T3" fmla="*/ 355 h 359"/>
                <a:gd name="T4" fmla="*/ 44 w 331"/>
                <a:gd name="T5" fmla="*/ 352 h 359"/>
                <a:gd name="T6" fmla="*/ 24 w 331"/>
                <a:gd name="T7" fmla="*/ 221 h 359"/>
                <a:gd name="T8" fmla="*/ 0 w 331"/>
                <a:gd name="T9" fmla="*/ 74 h 359"/>
                <a:gd name="T10" fmla="*/ 152 w 331"/>
                <a:gd name="T11" fmla="*/ 62 h 359"/>
                <a:gd name="T12" fmla="*/ 153 w 331"/>
                <a:gd name="T13" fmla="*/ 2 h 359"/>
                <a:gd name="T14" fmla="*/ 154 w 331"/>
                <a:gd name="T15" fmla="*/ 0 h 359"/>
                <a:gd name="T16" fmla="*/ 208 w 331"/>
                <a:gd name="T17" fmla="*/ 0 h 359"/>
                <a:gd name="T18" fmla="*/ 209 w 331"/>
                <a:gd name="T19" fmla="*/ 0 h 359"/>
                <a:gd name="T20" fmla="*/ 209 w 331"/>
                <a:gd name="T21" fmla="*/ 19 h 359"/>
                <a:gd name="T22" fmla="*/ 235 w 331"/>
                <a:gd name="T23" fmla="*/ 5 h 359"/>
                <a:gd name="T24" fmla="*/ 318 w 331"/>
                <a:gd name="T25" fmla="*/ 295 h 359"/>
                <a:gd name="T26" fmla="*/ 194 w 331"/>
                <a:gd name="T27" fmla="*/ 35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359">
                  <a:moveTo>
                    <a:pt x="194" y="352"/>
                  </a:moveTo>
                  <a:cubicBezTo>
                    <a:pt x="147" y="359"/>
                    <a:pt x="101" y="357"/>
                    <a:pt x="72" y="355"/>
                  </a:cubicBezTo>
                  <a:cubicBezTo>
                    <a:pt x="55" y="354"/>
                    <a:pt x="44" y="352"/>
                    <a:pt x="44" y="352"/>
                  </a:cubicBezTo>
                  <a:cubicBezTo>
                    <a:pt x="43" y="340"/>
                    <a:pt x="34" y="281"/>
                    <a:pt x="24" y="221"/>
                  </a:cubicBezTo>
                  <a:cubicBezTo>
                    <a:pt x="13" y="153"/>
                    <a:pt x="2" y="84"/>
                    <a:pt x="0" y="74"/>
                  </a:cubicBezTo>
                  <a:cubicBezTo>
                    <a:pt x="71" y="73"/>
                    <a:pt x="145" y="69"/>
                    <a:pt x="152" y="62"/>
                  </a:cubicBezTo>
                  <a:cubicBezTo>
                    <a:pt x="158" y="56"/>
                    <a:pt x="153" y="2"/>
                    <a:pt x="153" y="2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70" y="4"/>
                    <a:pt x="189" y="4"/>
                    <a:pt x="208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12"/>
                    <a:pt x="209" y="19"/>
                    <a:pt x="209" y="19"/>
                  </a:cubicBezTo>
                  <a:cubicBezTo>
                    <a:pt x="209" y="19"/>
                    <a:pt x="220" y="14"/>
                    <a:pt x="235" y="5"/>
                  </a:cubicBezTo>
                  <a:cubicBezTo>
                    <a:pt x="241" y="21"/>
                    <a:pt x="331" y="280"/>
                    <a:pt x="318" y="295"/>
                  </a:cubicBezTo>
                  <a:cubicBezTo>
                    <a:pt x="288" y="328"/>
                    <a:pt x="241" y="344"/>
                    <a:pt x="194" y="352"/>
                  </a:cubicBezTo>
                  <a:close/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4" name="Freeform 124"/>
            <p:cNvSpPr/>
            <p:nvPr/>
          </p:nvSpPr>
          <p:spPr bwMode="auto">
            <a:xfrm>
              <a:off x="5602288" y="4408488"/>
              <a:ext cx="1114425" cy="1412875"/>
            </a:xfrm>
            <a:custGeom>
              <a:avLst/>
              <a:gdLst>
                <a:gd name="T0" fmla="*/ 291 w 296"/>
                <a:gd name="T1" fmla="*/ 227 h 376"/>
                <a:gd name="T2" fmla="*/ 296 w 296"/>
                <a:gd name="T3" fmla="*/ 363 h 376"/>
                <a:gd name="T4" fmla="*/ 271 w 296"/>
                <a:gd name="T5" fmla="*/ 369 h 376"/>
                <a:gd name="T6" fmla="*/ 147 w 296"/>
                <a:gd name="T7" fmla="*/ 369 h 376"/>
                <a:gd name="T8" fmla="*/ 15 w 296"/>
                <a:gd name="T9" fmla="*/ 334 h 376"/>
                <a:gd name="T10" fmla="*/ 53 w 296"/>
                <a:gd name="T11" fmla="*/ 32 h 376"/>
                <a:gd name="T12" fmla="*/ 78 w 296"/>
                <a:gd name="T13" fmla="*/ 42 h 376"/>
                <a:gd name="T14" fmla="*/ 81 w 296"/>
                <a:gd name="T15" fmla="*/ 27 h 376"/>
                <a:gd name="T16" fmla="*/ 138 w 296"/>
                <a:gd name="T17" fmla="*/ 0 h 376"/>
                <a:gd name="T18" fmla="*/ 144 w 296"/>
                <a:gd name="T19" fmla="*/ 0 h 376"/>
                <a:gd name="T20" fmla="*/ 162 w 296"/>
                <a:gd name="T21" fmla="*/ 73 h 376"/>
                <a:gd name="T22" fmla="*/ 293 w 296"/>
                <a:gd name="T23" fmla="*/ 75 h 376"/>
                <a:gd name="T24" fmla="*/ 291 w 296"/>
                <a:gd name="T25" fmla="*/ 227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6" h="376">
                  <a:moveTo>
                    <a:pt x="291" y="227"/>
                  </a:moveTo>
                  <a:cubicBezTo>
                    <a:pt x="293" y="297"/>
                    <a:pt x="296" y="363"/>
                    <a:pt x="296" y="363"/>
                  </a:cubicBezTo>
                  <a:cubicBezTo>
                    <a:pt x="288" y="365"/>
                    <a:pt x="280" y="367"/>
                    <a:pt x="271" y="369"/>
                  </a:cubicBezTo>
                  <a:cubicBezTo>
                    <a:pt x="235" y="376"/>
                    <a:pt x="190" y="375"/>
                    <a:pt x="147" y="369"/>
                  </a:cubicBezTo>
                  <a:cubicBezTo>
                    <a:pt x="82" y="361"/>
                    <a:pt x="22" y="344"/>
                    <a:pt x="15" y="334"/>
                  </a:cubicBezTo>
                  <a:cubicBezTo>
                    <a:pt x="0" y="316"/>
                    <a:pt x="53" y="36"/>
                    <a:pt x="53" y="32"/>
                  </a:cubicBezTo>
                  <a:cubicBezTo>
                    <a:pt x="68" y="39"/>
                    <a:pt x="78" y="42"/>
                    <a:pt x="78" y="42"/>
                  </a:cubicBezTo>
                  <a:cubicBezTo>
                    <a:pt x="78" y="42"/>
                    <a:pt x="79" y="36"/>
                    <a:pt x="81" y="27"/>
                  </a:cubicBezTo>
                  <a:cubicBezTo>
                    <a:pt x="111" y="32"/>
                    <a:pt x="138" y="0"/>
                    <a:pt x="138" y="0"/>
                  </a:cubicBezTo>
                  <a:cubicBezTo>
                    <a:pt x="138" y="0"/>
                    <a:pt x="141" y="0"/>
                    <a:pt x="144" y="0"/>
                  </a:cubicBezTo>
                  <a:cubicBezTo>
                    <a:pt x="145" y="4"/>
                    <a:pt x="155" y="68"/>
                    <a:pt x="162" y="73"/>
                  </a:cubicBezTo>
                  <a:cubicBezTo>
                    <a:pt x="165" y="75"/>
                    <a:pt x="227" y="76"/>
                    <a:pt x="293" y="75"/>
                  </a:cubicBezTo>
                  <a:cubicBezTo>
                    <a:pt x="289" y="102"/>
                    <a:pt x="289" y="166"/>
                    <a:pt x="291" y="227"/>
                  </a:cubicBezTo>
                </a:path>
              </a:pathLst>
            </a:custGeom>
            <a:solidFill>
              <a:srgbClr val="10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5" name="Freeform 125"/>
            <p:cNvSpPr/>
            <p:nvPr/>
          </p:nvSpPr>
          <p:spPr bwMode="auto">
            <a:xfrm>
              <a:off x="5880100" y="1255713"/>
              <a:ext cx="1419225" cy="519113"/>
            </a:xfrm>
            <a:custGeom>
              <a:avLst/>
              <a:gdLst>
                <a:gd name="T0" fmla="*/ 210 w 377"/>
                <a:gd name="T1" fmla="*/ 106 h 138"/>
                <a:gd name="T2" fmla="*/ 137 w 377"/>
                <a:gd name="T3" fmla="*/ 108 h 138"/>
                <a:gd name="T4" fmla="*/ 0 w 377"/>
                <a:gd name="T5" fmla="*/ 138 h 138"/>
                <a:gd name="T6" fmla="*/ 189 w 377"/>
                <a:gd name="T7" fmla="*/ 0 h 138"/>
                <a:gd name="T8" fmla="*/ 377 w 377"/>
                <a:gd name="T9" fmla="*/ 136 h 138"/>
                <a:gd name="T10" fmla="*/ 210 w 377"/>
                <a:gd name="T11" fmla="*/ 10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7" h="138">
                  <a:moveTo>
                    <a:pt x="210" y="106"/>
                  </a:moveTo>
                  <a:cubicBezTo>
                    <a:pt x="187" y="105"/>
                    <a:pt x="163" y="106"/>
                    <a:pt x="137" y="108"/>
                  </a:cubicBezTo>
                  <a:cubicBezTo>
                    <a:pt x="94" y="112"/>
                    <a:pt x="48" y="120"/>
                    <a:pt x="0" y="138"/>
                  </a:cubicBezTo>
                  <a:cubicBezTo>
                    <a:pt x="0" y="138"/>
                    <a:pt x="40" y="0"/>
                    <a:pt x="189" y="0"/>
                  </a:cubicBezTo>
                  <a:cubicBezTo>
                    <a:pt x="336" y="0"/>
                    <a:pt x="377" y="134"/>
                    <a:pt x="377" y="136"/>
                  </a:cubicBezTo>
                  <a:cubicBezTo>
                    <a:pt x="375" y="135"/>
                    <a:pt x="307" y="110"/>
                    <a:pt x="210" y="10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6" name="Freeform 126"/>
            <p:cNvSpPr/>
            <p:nvPr/>
          </p:nvSpPr>
          <p:spPr bwMode="auto">
            <a:xfrm>
              <a:off x="5907088" y="4059238"/>
              <a:ext cx="401637" cy="454025"/>
            </a:xfrm>
            <a:custGeom>
              <a:avLst/>
              <a:gdLst>
                <a:gd name="T0" fmla="*/ 70 w 107"/>
                <a:gd name="T1" fmla="*/ 1 h 121"/>
                <a:gd name="T2" fmla="*/ 91 w 107"/>
                <a:gd name="T3" fmla="*/ 1 h 121"/>
                <a:gd name="T4" fmla="*/ 103 w 107"/>
                <a:gd name="T5" fmla="*/ 10 h 121"/>
                <a:gd name="T6" fmla="*/ 101 w 107"/>
                <a:gd name="T7" fmla="*/ 18 h 121"/>
                <a:gd name="T8" fmla="*/ 77 w 107"/>
                <a:gd name="T9" fmla="*/ 34 h 121"/>
                <a:gd name="T10" fmla="*/ 63 w 107"/>
                <a:gd name="T11" fmla="*/ 34 h 121"/>
                <a:gd name="T12" fmla="*/ 98 w 107"/>
                <a:gd name="T13" fmla="*/ 38 h 121"/>
                <a:gd name="T14" fmla="*/ 107 w 107"/>
                <a:gd name="T15" fmla="*/ 47 h 121"/>
                <a:gd name="T16" fmla="*/ 105 w 107"/>
                <a:gd name="T17" fmla="*/ 54 h 121"/>
                <a:gd name="T18" fmla="*/ 90 w 107"/>
                <a:gd name="T19" fmla="*/ 64 h 121"/>
                <a:gd name="T20" fmla="*/ 66 w 107"/>
                <a:gd name="T21" fmla="*/ 66 h 121"/>
                <a:gd name="T22" fmla="*/ 77 w 107"/>
                <a:gd name="T23" fmla="*/ 64 h 121"/>
                <a:gd name="T24" fmla="*/ 96 w 107"/>
                <a:gd name="T25" fmla="*/ 74 h 121"/>
                <a:gd name="T26" fmla="*/ 98 w 107"/>
                <a:gd name="T27" fmla="*/ 85 h 121"/>
                <a:gd name="T28" fmla="*/ 89 w 107"/>
                <a:gd name="T29" fmla="*/ 92 h 121"/>
                <a:gd name="T30" fmla="*/ 68 w 107"/>
                <a:gd name="T31" fmla="*/ 94 h 121"/>
                <a:gd name="T32" fmla="*/ 58 w 107"/>
                <a:gd name="T33" fmla="*/ 94 h 121"/>
                <a:gd name="T34" fmla="*/ 32 w 107"/>
                <a:gd name="T35" fmla="*/ 114 h 121"/>
                <a:gd name="T36" fmla="*/ 8 w 107"/>
                <a:gd name="T37" fmla="*/ 121 h 121"/>
                <a:gd name="T38" fmla="*/ 0 w 107"/>
                <a:gd name="T39" fmla="*/ 120 h 121"/>
                <a:gd name="T40" fmla="*/ 8 w 107"/>
                <a:gd name="T41" fmla="*/ 120 h 121"/>
                <a:gd name="T42" fmla="*/ 31 w 107"/>
                <a:gd name="T43" fmla="*/ 112 h 121"/>
                <a:gd name="T44" fmla="*/ 56 w 107"/>
                <a:gd name="T45" fmla="*/ 92 h 121"/>
                <a:gd name="T46" fmla="*/ 68 w 107"/>
                <a:gd name="T47" fmla="*/ 91 h 121"/>
                <a:gd name="T48" fmla="*/ 88 w 107"/>
                <a:gd name="T49" fmla="*/ 89 h 121"/>
                <a:gd name="T50" fmla="*/ 95 w 107"/>
                <a:gd name="T51" fmla="*/ 80 h 121"/>
                <a:gd name="T52" fmla="*/ 86 w 107"/>
                <a:gd name="T53" fmla="*/ 71 h 121"/>
                <a:gd name="T54" fmla="*/ 64 w 107"/>
                <a:gd name="T55" fmla="*/ 64 h 121"/>
                <a:gd name="T56" fmla="*/ 89 w 107"/>
                <a:gd name="T57" fmla="*/ 60 h 121"/>
                <a:gd name="T58" fmla="*/ 102 w 107"/>
                <a:gd name="T59" fmla="*/ 52 h 121"/>
                <a:gd name="T60" fmla="*/ 103 w 107"/>
                <a:gd name="T61" fmla="*/ 47 h 121"/>
                <a:gd name="T62" fmla="*/ 86 w 107"/>
                <a:gd name="T63" fmla="*/ 39 h 121"/>
                <a:gd name="T64" fmla="*/ 61 w 107"/>
                <a:gd name="T65" fmla="*/ 36 h 121"/>
                <a:gd name="T66" fmla="*/ 76 w 107"/>
                <a:gd name="T67" fmla="*/ 30 h 121"/>
                <a:gd name="T68" fmla="*/ 98 w 107"/>
                <a:gd name="T69" fmla="*/ 16 h 121"/>
                <a:gd name="T70" fmla="*/ 100 w 107"/>
                <a:gd name="T71" fmla="*/ 10 h 121"/>
                <a:gd name="T72" fmla="*/ 84 w 107"/>
                <a:gd name="T73" fmla="*/ 3 h 121"/>
                <a:gd name="T74" fmla="*/ 42 w 107"/>
                <a:gd name="T75" fmla="*/ 7 h 121"/>
                <a:gd name="T76" fmla="*/ 42 w 107"/>
                <a:gd name="T77" fmla="*/ 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121">
                  <a:moveTo>
                    <a:pt x="42" y="5"/>
                  </a:moveTo>
                  <a:cubicBezTo>
                    <a:pt x="51" y="3"/>
                    <a:pt x="60" y="1"/>
                    <a:pt x="70" y="1"/>
                  </a:cubicBezTo>
                  <a:cubicBezTo>
                    <a:pt x="74" y="0"/>
                    <a:pt x="79" y="0"/>
                    <a:pt x="84" y="0"/>
                  </a:cubicBezTo>
                  <a:cubicBezTo>
                    <a:pt x="86" y="0"/>
                    <a:pt x="89" y="0"/>
                    <a:pt x="91" y="1"/>
                  </a:cubicBezTo>
                  <a:cubicBezTo>
                    <a:pt x="93" y="1"/>
                    <a:pt x="96" y="2"/>
                    <a:pt x="98" y="3"/>
                  </a:cubicBezTo>
                  <a:cubicBezTo>
                    <a:pt x="100" y="5"/>
                    <a:pt x="102" y="7"/>
                    <a:pt x="103" y="10"/>
                  </a:cubicBezTo>
                  <a:cubicBezTo>
                    <a:pt x="103" y="11"/>
                    <a:pt x="103" y="13"/>
                    <a:pt x="102" y="14"/>
                  </a:cubicBezTo>
                  <a:cubicBezTo>
                    <a:pt x="102" y="15"/>
                    <a:pt x="102" y="17"/>
                    <a:pt x="101" y="18"/>
                  </a:cubicBezTo>
                  <a:cubicBezTo>
                    <a:pt x="98" y="22"/>
                    <a:pt x="94" y="25"/>
                    <a:pt x="90" y="27"/>
                  </a:cubicBezTo>
                  <a:cubicBezTo>
                    <a:pt x="86" y="30"/>
                    <a:pt x="82" y="32"/>
                    <a:pt x="77" y="34"/>
                  </a:cubicBezTo>
                  <a:cubicBezTo>
                    <a:pt x="73" y="35"/>
                    <a:pt x="68" y="37"/>
                    <a:pt x="64" y="38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71" y="34"/>
                    <a:pt x="79" y="34"/>
                    <a:pt x="87" y="35"/>
                  </a:cubicBezTo>
                  <a:cubicBezTo>
                    <a:pt x="91" y="36"/>
                    <a:pt x="94" y="36"/>
                    <a:pt x="98" y="38"/>
                  </a:cubicBezTo>
                  <a:cubicBezTo>
                    <a:pt x="100" y="38"/>
                    <a:pt x="102" y="39"/>
                    <a:pt x="104" y="41"/>
                  </a:cubicBezTo>
                  <a:cubicBezTo>
                    <a:pt x="106" y="42"/>
                    <a:pt x="107" y="45"/>
                    <a:pt x="107" y="47"/>
                  </a:cubicBezTo>
                  <a:cubicBezTo>
                    <a:pt x="107" y="49"/>
                    <a:pt x="107" y="49"/>
                    <a:pt x="106" y="51"/>
                  </a:cubicBezTo>
                  <a:cubicBezTo>
                    <a:pt x="106" y="52"/>
                    <a:pt x="106" y="53"/>
                    <a:pt x="105" y="54"/>
                  </a:cubicBezTo>
                  <a:cubicBezTo>
                    <a:pt x="104" y="56"/>
                    <a:pt x="102" y="58"/>
                    <a:pt x="101" y="59"/>
                  </a:cubicBezTo>
                  <a:cubicBezTo>
                    <a:pt x="97" y="61"/>
                    <a:pt x="93" y="63"/>
                    <a:pt x="90" y="64"/>
                  </a:cubicBezTo>
                  <a:cubicBezTo>
                    <a:pt x="86" y="65"/>
                    <a:pt x="82" y="65"/>
                    <a:pt x="78" y="66"/>
                  </a:cubicBezTo>
                  <a:cubicBezTo>
                    <a:pt x="74" y="66"/>
                    <a:pt x="70" y="66"/>
                    <a:pt x="66" y="6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3"/>
                    <a:pt x="73" y="63"/>
                    <a:pt x="77" y="64"/>
                  </a:cubicBezTo>
                  <a:cubicBezTo>
                    <a:pt x="80" y="65"/>
                    <a:pt x="84" y="66"/>
                    <a:pt x="87" y="67"/>
                  </a:cubicBezTo>
                  <a:cubicBezTo>
                    <a:pt x="90" y="69"/>
                    <a:pt x="94" y="71"/>
                    <a:pt x="96" y="74"/>
                  </a:cubicBezTo>
                  <a:cubicBezTo>
                    <a:pt x="98" y="75"/>
                    <a:pt x="99" y="77"/>
                    <a:pt x="99" y="79"/>
                  </a:cubicBezTo>
                  <a:cubicBezTo>
                    <a:pt x="99" y="81"/>
                    <a:pt x="99" y="83"/>
                    <a:pt x="98" y="85"/>
                  </a:cubicBezTo>
                  <a:cubicBezTo>
                    <a:pt x="97" y="87"/>
                    <a:pt x="96" y="89"/>
                    <a:pt x="94" y="90"/>
                  </a:cubicBezTo>
                  <a:cubicBezTo>
                    <a:pt x="92" y="91"/>
                    <a:pt x="91" y="92"/>
                    <a:pt x="89" y="92"/>
                  </a:cubicBezTo>
                  <a:cubicBezTo>
                    <a:pt x="85" y="93"/>
                    <a:pt x="82" y="94"/>
                    <a:pt x="78" y="94"/>
                  </a:cubicBezTo>
                  <a:cubicBezTo>
                    <a:pt x="75" y="94"/>
                    <a:pt x="71" y="94"/>
                    <a:pt x="68" y="94"/>
                  </a:cubicBezTo>
                  <a:cubicBezTo>
                    <a:pt x="64" y="94"/>
                    <a:pt x="61" y="94"/>
                    <a:pt x="57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5" y="98"/>
                    <a:pt x="51" y="102"/>
                    <a:pt x="46" y="105"/>
                  </a:cubicBezTo>
                  <a:cubicBezTo>
                    <a:pt x="42" y="109"/>
                    <a:pt x="37" y="112"/>
                    <a:pt x="32" y="114"/>
                  </a:cubicBezTo>
                  <a:cubicBezTo>
                    <a:pt x="27" y="117"/>
                    <a:pt x="22" y="119"/>
                    <a:pt x="17" y="120"/>
                  </a:cubicBezTo>
                  <a:cubicBezTo>
                    <a:pt x="14" y="121"/>
                    <a:pt x="11" y="121"/>
                    <a:pt x="8" y="121"/>
                  </a:cubicBezTo>
                  <a:cubicBezTo>
                    <a:pt x="6" y="121"/>
                    <a:pt x="3" y="121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3" y="120"/>
                    <a:pt x="6" y="120"/>
                    <a:pt x="8" y="120"/>
                  </a:cubicBezTo>
                  <a:cubicBezTo>
                    <a:pt x="11" y="120"/>
                    <a:pt x="14" y="119"/>
                    <a:pt x="16" y="119"/>
                  </a:cubicBezTo>
                  <a:cubicBezTo>
                    <a:pt x="22" y="117"/>
                    <a:pt x="27" y="115"/>
                    <a:pt x="31" y="112"/>
                  </a:cubicBezTo>
                  <a:cubicBezTo>
                    <a:pt x="36" y="110"/>
                    <a:pt x="41" y="107"/>
                    <a:pt x="45" y="103"/>
                  </a:cubicBezTo>
                  <a:cubicBezTo>
                    <a:pt x="49" y="100"/>
                    <a:pt x="53" y="96"/>
                    <a:pt x="56" y="9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61" y="91"/>
                    <a:pt x="64" y="92"/>
                    <a:pt x="68" y="91"/>
                  </a:cubicBezTo>
                  <a:cubicBezTo>
                    <a:pt x="71" y="91"/>
                    <a:pt x="75" y="91"/>
                    <a:pt x="78" y="91"/>
                  </a:cubicBezTo>
                  <a:cubicBezTo>
                    <a:pt x="81" y="90"/>
                    <a:pt x="85" y="90"/>
                    <a:pt x="88" y="89"/>
                  </a:cubicBezTo>
                  <a:cubicBezTo>
                    <a:pt x="91" y="88"/>
                    <a:pt x="94" y="86"/>
                    <a:pt x="95" y="84"/>
                  </a:cubicBezTo>
                  <a:cubicBezTo>
                    <a:pt x="96" y="83"/>
                    <a:pt x="96" y="81"/>
                    <a:pt x="95" y="80"/>
                  </a:cubicBezTo>
                  <a:cubicBezTo>
                    <a:pt x="95" y="79"/>
                    <a:pt x="94" y="77"/>
                    <a:pt x="93" y="76"/>
                  </a:cubicBezTo>
                  <a:cubicBezTo>
                    <a:pt x="92" y="74"/>
                    <a:pt x="89" y="72"/>
                    <a:pt x="86" y="71"/>
                  </a:cubicBezTo>
                  <a:cubicBezTo>
                    <a:pt x="79" y="68"/>
                    <a:pt x="73" y="67"/>
                    <a:pt x="66" y="66"/>
                  </a:cubicBezTo>
                  <a:cubicBezTo>
                    <a:pt x="65" y="66"/>
                    <a:pt x="64" y="65"/>
                    <a:pt x="64" y="64"/>
                  </a:cubicBezTo>
                  <a:cubicBezTo>
                    <a:pt x="64" y="63"/>
                    <a:pt x="65" y="63"/>
                    <a:pt x="66" y="63"/>
                  </a:cubicBezTo>
                  <a:cubicBezTo>
                    <a:pt x="74" y="63"/>
                    <a:pt x="81" y="62"/>
                    <a:pt x="89" y="60"/>
                  </a:cubicBezTo>
                  <a:cubicBezTo>
                    <a:pt x="92" y="59"/>
                    <a:pt x="96" y="58"/>
                    <a:pt x="98" y="56"/>
                  </a:cubicBezTo>
                  <a:cubicBezTo>
                    <a:pt x="100" y="55"/>
                    <a:pt x="101" y="53"/>
                    <a:pt x="102" y="52"/>
                  </a:cubicBezTo>
                  <a:cubicBezTo>
                    <a:pt x="102" y="51"/>
                    <a:pt x="103" y="51"/>
                    <a:pt x="103" y="50"/>
                  </a:cubicBezTo>
                  <a:cubicBezTo>
                    <a:pt x="103" y="49"/>
                    <a:pt x="103" y="48"/>
                    <a:pt x="103" y="47"/>
                  </a:cubicBezTo>
                  <a:cubicBezTo>
                    <a:pt x="103" y="45"/>
                    <a:pt x="100" y="43"/>
                    <a:pt x="97" y="41"/>
                  </a:cubicBezTo>
                  <a:cubicBezTo>
                    <a:pt x="94" y="40"/>
                    <a:pt x="90" y="39"/>
                    <a:pt x="86" y="39"/>
                  </a:cubicBezTo>
                  <a:cubicBezTo>
                    <a:pt x="79" y="38"/>
                    <a:pt x="71" y="38"/>
                    <a:pt x="63" y="38"/>
                  </a:cubicBezTo>
                  <a:cubicBezTo>
                    <a:pt x="62" y="38"/>
                    <a:pt x="61" y="37"/>
                    <a:pt x="61" y="36"/>
                  </a:cubicBezTo>
                  <a:cubicBezTo>
                    <a:pt x="61" y="36"/>
                    <a:pt x="62" y="35"/>
                    <a:pt x="63" y="35"/>
                  </a:cubicBezTo>
                  <a:cubicBezTo>
                    <a:pt x="67" y="33"/>
                    <a:pt x="72" y="32"/>
                    <a:pt x="76" y="30"/>
                  </a:cubicBezTo>
                  <a:cubicBezTo>
                    <a:pt x="80" y="29"/>
                    <a:pt x="84" y="27"/>
                    <a:pt x="88" y="25"/>
                  </a:cubicBezTo>
                  <a:cubicBezTo>
                    <a:pt x="92" y="22"/>
                    <a:pt x="96" y="20"/>
                    <a:pt x="98" y="16"/>
                  </a:cubicBezTo>
                  <a:cubicBezTo>
                    <a:pt x="99" y="15"/>
                    <a:pt x="99" y="14"/>
                    <a:pt x="100" y="13"/>
                  </a:cubicBezTo>
                  <a:cubicBezTo>
                    <a:pt x="100" y="12"/>
                    <a:pt x="100" y="12"/>
                    <a:pt x="100" y="10"/>
                  </a:cubicBezTo>
                  <a:cubicBezTo>
                    <a:pt x="99" y="9"/>
                    <a:pt x="98" y="7"/>
                    <a:pt x="96" y="6"/>
                  </a:cubicBezTo>
                  <a:cubicBezTo>
                    <a:pt x="93" y="4"/>
                    <a:pt x="88" y="3"/>
                    <a:pt x="84" y="3"/>
                  </a:cubicBezTo>
                  <a:cubicBezTo>
                    <a:pt x="79" y="2"/>
                    <a:pt x="75" y="2"/>
                    <a:pt x="70" y="3"/>
                  </a:cubicBezTo>
                  <a:cubicBezTo>
                    <a:pt x="61" y="3"/>
                    <a:pt x="51" y="5"/>
                    <a:pt x="42" y="7"/>
                  </a:cubicBezTo>
                  <a:cubicBezTo>
                    <a:pt x="42" y="7"/>
                    <a:pt x="42" y="7"/>
                    <a:pt x="42" y="6"/>
                  </a:cubicBezTo>
                  <a:lnTo>
                    <a:pt x="42" y="5"/>
                  </a:lnTo>
                  <a:close/>
                </a:path>
              </a:pathLst>
            </a:custGeom>
            <a:solidFill>
              <a:srgbClr val="A5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7" name="Freeform 127"/>
            <p:cNvSpPr/>
            <p:nvPr/>
          </p:nvSpPr>
          <p:spPr bwMode="auto">
            <a:xfrm>
              <a:off x="7107238" y="4017963"/>
              <a:ext cx="384175" cy="407988"/>
            </a:xfrm>
            <a:custGeom>
              <a:avLst/>
              <a:gdLst>
                <a:gd name="T0" fmla="*/ 56 w 102"/>
                <a:gd name="T1" fmla="*/ 5 h 109"/>
                <a:gd name="T2" fmla="*/ 28 w 102"/>
                <a:gd name="T3" fmla="*/ 3 h 109"/>
                <a:gd name="T4" fmla="*/ 9 w 102"/>
                <a:gd name="T5" fmla="*/ 7 h 109"/>
                <a:gd name="T6" fmla="*/ 9 w 102"/>
                <a:gd name="T7" fmla="*/ 8 h 109"/>
                <a:gd name="T8" fmla="*/ 10 w 102"/>
                <a:gd name="T9" fmla="*/ 12 h 109"/>
                <a:gd name="T10" fmla="*/ 44 w 102"/>
                <a:gd name="T11" fmla="*/ 33 h 109"/>
                <a:gd name="T12" fmla="*/ 49 w 102"/>
                <a:gd name="T13" fmla="*/ 35 h 109"/>
                <a:gd name="T14" fmla="*/ 50 w 102"/>
                <a:gd name="T15" fmla="*/ 35 h 109"/>
                <a:gd name="T16" fmla="*/ 51 w 102"/>
                <a:gd name="T17" fmla="*/ 36 h 109"/>
                <a:gd name="T18" fmla="*/ 51 w 102"/>
                <a:gd name="T19" fmla="*/ 37 h 109"/>
                <a:gd name="T20" fmla="*/ 49 w 102"/>
                <a:gd name="T21" fmla="*/ 39 h 109"/>
                <a:gd name="T22" fmla="*/ 49 w 102"/>
                <a:gd name="T23" fmla="*/ 39 h 109"/>
                <a:gd name="T24" fmla="*/ 41 w 102"/>
                <a:gd name="T25" fmla="*/ 38 h 109"/>
                <a:gd name="T26" fmla="*/ 14 w 102"/>
                <a:gd name="T27" fmla="*/ 38 h 109"/>
                <a:gd name="T28" fmla="*/ 4 w 102"/>
                <a:gd name="T29" fmla="*/ 43 h 109"/>
                <a:gd name="T30" fmla="*/ 4 w 102"/>
                <a:gd name="T31" fmla="*/ 44 h 109"/>
                <a:gd name="T32" fmla="*/ 6 w 102"/>
                <a:gd name="T33" fmla="*/ 48 h 109"/>
                <a:gd name="T34" fmla="*/ 23 w 102"/>
                <a:gd name="T35" fmla="*/ 57 h 109"/>
                <a:gd name="T36" fmla="*/ 51 w 102"/>
                <a:gd name="T37" fmla="*/ 67 h 109"/>
                <a:gd name="T38" fmla="*/ 30 w 102"/>
                <a:gd name="T39" fmla="*/ 68 h 109"/>
                <a:gd name="T40" fmla="*/ 12 w 102"/>
                <a:gd name="T41" fmla="*/ 72 h 109"/>
                <a:gd name="T42" fmla="*/ 7 w 102"/>
                <a:gd name="T43" fmla="*/ 80 h 109"/>
                <a:gd name="T44" fmla="*/ 10 w 102"/>
                <a:gd name="T45" fmla="*/ 86 h 109"/>
                <a:gd name="T46" fmla="*/ 44 w 102"/>
                <a:gd name="T47" fmla="*/ 103 h 109"/>
                <a:gd name="T48" fmla="*/ 63 w 102"/>
                <a:gd name="T49" fmla="*/ 106 h 109"/>
                <a:gd name="T50" fmla="*/ 82 w 102"/>
                <a:gd name="T51" fmla="*/ 107 h 109"/>
                <a:gd name="T52" fmla="*/ 91 w 102"/>
                <a:gd name="T53" fmla="*/ 106 h 109"/>
                <a:gd name="T54" fmla="*/ 101 w 102"/>
                <a:gd name="T55" fmla="*/ 104 h 109"/>
                <a:gd name="T56" fmla="*/ 101 w 102"/>
                <a:gd name="T57" fmla="*/ 105 h 109"/>
                <a:gd name="T58" fmla="*/ 87 w 102"/>
                <a:gd name="T59" fmla="*/ 108 h 109"/>
                <a:gd name="T60" fmla="*/ 72 w 102"/>
                <a:gd name="T61" fmla="*/ 109 h 109"/>
                <a:gd name="T62" fmla="*/ 53 w 102"/>
                <a:gd name="T63" fmla="*/ 108 h 109"/>
                <a:gd name="T64" fmla="*/ 24 w 102"/>
                <a:gd name="T65" fmla="*/ 100 h 109"/>
                <a:gd name="T66" fmla="*/ 5 w 102"/>
                <a:gd name="T67" fmla="*/ 84 h 109"/>
                <a:gd name="T68" fmla="*/ 4 w 102"/>
                <a:gd name="T69" fmla="*/ 78 h 109"/>
                <a:gd name="T70" fmla="*/ 10 w 102"/>
                <a:gd name="T71" fmla="*/ 69 h 109"/>
                <a:gd name="T72" fmla="*/ 30 w 102"/>
                <a:gd name="T73" fmla="*/ 65 h 109"/>
                <a:gd name="T74" fmla="*/ 49 w 102"/>
                <a:gd name="T75" fmla="*/ 69 h 109"/>
                <a:gd name="T76" fmla="*/ 9 w 102"/>
                <a:gd name="T77" fmla="*/ 55 h 109"/>
                <a:gd name="T78" fmla="*/ 0 w 102"/>
                <a:gd name="T79" fmla="*/ 47 h 109"/>
                <a:gd name="T80" fmla="*/ 0 w 102"/>
                <a:gd name="T81" fmla="*/ 43 h 109"/>
                <a:gd name="T82" fmla="*/ 6 w 102"/>
                <a:gd name="T83" fmla="*/ 36 h 109"/>
                <a:gd name="T84" fmla="*/ 28 w 102"/>
                <a:gd name="T85" fmla="*/ 33 h 109"/>
                <a:gd name="T86" fmla="*/ 49 w 102"/>
                <a:gd name="T87" fmla="*/ 35 h 109"/>
                <a:gd name="T88" fmla="*/ 49 w 102"/>
                <a:gd name="T89" fmla="*/ 35 h 109"/>
                <a:gd name="T90" fmla="*/ 48 w 102"/>
                <a:gd name="T91" fmla="*/ 35 h 109"/>
                <a:gd name="T92" fmla="*/ 48 w 102"/>
                <a:gd name="T93" fmla="*/ 37 h 109"/>
                <a:gd name="T94" fmla="*/ 49 w 102"/>
                <a:gd name="T95" fmla="*/ 38 h 109"/>
                <a:gd name="T96" fmla="*/ 48 w 102"/>
                <a:gd name="T97" fmla="*/ 38 h 109"/>
                <a:gd name="T98" fmla="*/ 46 w 102"/>
                <a:gd name="T99" fmla="*/ 37 h 109"/>
                <a:gd name="T100" fmla="*/ 18 w 102"/>
                <a:gd name="T101" fmla="*/ 23 h 109"/>
                <a:gd name="T102" fmla="*/ 6 w 102"/>
                <a:gd name="T103" fmla="*/ 9 h 109"/>
                <a:gd name="T104" fmla="*/ 6 w 102"/>
                <a:gd name="T105" fmla="*/ 6 h 109"/>
                <a:gd name="T106" fmla="*/ 14 w 102"/>
                <a:gd name="T107" fmla="*/ 1 h 109"/>
                <a:gd name="T108" fmla="*/ 42 w 102"/>
                <a:gd name="T109" fmla="*/ 1 h 109"/>
                <a:gd name="T110" fmla="*/ 70 w 102"/>
                <a:gd name="T111" fmla="*/ 6 h 109"/>
                <a:gd name="T112" fmla="*/ 70 w 102"/>
                <a:gd name="T113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" h="109">
                  <a:moveTo>
                    <a:pt x="70" y="8"/>
                  </a:moveTo>
                  <a:cubicBezTo>
                    <a:pt x="65" y="7"/>
                    <a:pt x="60" y="6"/>
                    <a:pt x="56" y="5"/>
                  </a:cubicBezTo>
                  <a:cubicBezTo>
                    <a:pt x="51" y="5"/>
                    <a:pt x="47" y="4"/>
                    <a:pt x="42" y="4"/>
                  </a:cubicBezTo>
                  <a:cubicBezTo>
                    <a:pt x="37" y="3"/>
                    <a:pt x="33" y="3"/>
                    <a:pt x="28" y="3"/>
                  </a:cubicBezTo>
                  <a:cubicBezTo>
                    <a:pt x="23" y="3"/>
                    <a:pt x="19" y="3"/>
                    <a:pt x="14" y="4"/>
                  </a:cubicBezTo>
                  <a:cubicBezTo>
                    <a:pt x="12" y="4"/>
                    <a:pt x="10" y="5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9" y="11"/>
                    <a:pt x="10" y="12"/>
                  </a:cubicBezTo>
                  <a:cubicBezTo>
                    <a:pt x="12" y="15"/>
                    <a:pt x="16" y="18"/>
                    <a:pt x="20" y="20"/>
                  </a:cubicBezTo>
                  <a:cubicBezTo>
                    <a:pt x="27" y="25"/>
                    <a:pt x="36" y="29"/>
                    <a:pt x="44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2" y="37"/>
                    <a:pt x="51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1" y="36"/>
                    <a:pt x="51" y="37"/>
                  </a:cubicBezTo>
                  <a:cubicBezTo>
                    <a:pt x="51" y="37"/>
                    <a:pt x="51" y="38"/>
                    <a:pt x="50" y="38"/>
                  </a:cubicBezTo>
                  <a:cubicBezTo>
                    <a:pt x="50" y="39"/>
                    <a:pt x="50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7" y="38"/>
                    <a:pt x="32" y="37"/>
                    <a:pt x="28" y="37"/>
                  </a:cubicBezTo>
                  <a:cubicBezTo>
                    <a:pt x="23" y="37"/>
                    <a:pt x="18" y="37"/>
                    <a:pt x="14" y="38"/>
                  </a:cubicBezTo>
                  <a:cubicBezTo>
                    <a:pt x="12" y="38"/>
                    <a:pt x="9" y="39"/>
                    <a:pt x="8" y="40"/>
                  </a:cubicBezTo>
                  <a:cubicBezTo>
                    <a:pt x="6" y="40"/>
                    <a:pt x="4" y="42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8"/>
                  </a:cubicBezTo>
                  <a:cubicBezTo>
                    <a:pt x="7" y="49"/>
                    <a:pt x="9" y="50"/>
                    <a:pt x="11" y="52"/>
                  </a:cubicBezTo>
                  <a:cubicBezTo>
                    <a:pt x="14" y="54"/>
                    <a:pt x="19" y="56"/>
                    <a:pt x="23" y="57"/>
                  </a:cubicBezTo>
                  <a:cubicBezTo>
                    <a:pt x="32" y="60"/>
                    <a:pt x="41" y="63"/>
                    <a:pt x="50" y="65"/>
                  </a:cubicBezTo>
                  <a:cubicBezTo>
                    <a:pt x="51" y="65"/>
                    <a:pt x="51" y="66"/>
                    <a:pt x="51" y="67"/>
                  </a:cubicBezTo>
                  <a:cubicBezTo>
                    <a:pt x="51" y="68"/>
                    <a:pt x="50" y="69"/>
                    <a:pt x="49" y="69"/>
                  </a:cubicBezTo>
                  <a:cubicBezTo>
                    <a:pt x="43" y="68"/>
                    <a:pt x="36" y="68"/>
                    <a:pt x="30" y="68"/>
                  </a:cubicBezTo>
                  <a:cubicBezTo>
                    <a:pt x="27" y="69"/>
                    <a:pt x="24" y="69"/>
                    <a:pt x="21" y="70"/>
                  </a:cubicBezTo>
                  <a:cubicBezTo>
                    <a:pt x="18" y="70"/>
                    <a:pt x="15" y="71"/>
                    <a:pt x="12" y="72"/>
                  </a:cubicBezTo>
                  <a:cubicBezTo>
                    <a:pt x="9" y="74"/>
                    <a:pt x="7" y="76"/>
                    <a:pt x="7" y="78"/>
                  </a:cubicBezTo>
                  <a:cubicBezTo>
                    <a:pt x="7" y="79"/>
                    <a:pt x="7" y="80"/>
                    <a:pt x="7" y="80"/>
                  </a:cubicBezTo>
                  <a:cubicBezTo>
                    <a:pt x="8" y="81"/>
                    <a:pt x="8" y="82"/>
                    <a:pt x="8" y="83"/>
                  </a:cubicBezTo>
                  <a:cubicBezTo>
                    <a:pt x="9" y="84"/>
                    <a:pt x="9" y="85"/>
                    <a:pt x="10" y="86"/>
                  </a:cubicBezTo>
                  <a:cubicBezTo>
                    <a:pt x="14" y="91"/>
                    <a:pt x="20" y="94"/>
                    <a:pt x="26" y="97"/>
                  </a:cubicBezTo>
                  <a:cubicBezTo>
                    <a:pt x="31" y="100"/>
                    <a:pt x="37" y="102"/>
                    <a:pt x="44" y="103"/>
                  </a:cubicBezTo>
                  <a:cubicBezTo>
                    <a:pt x="47" y="104"/>
                    <a:pt x="50" y="105"/>
                    <a:pt x="53" y="105"/>
                  </a:cubicBezTo>
                  <a:cubicBezTo>
                    <a:pt x="56" y="106"/>
                    <a:pt x="59" y="106"/>
                    <a:pt x="63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5" y="107"/>
                    <a:pt x="79" y="107"/>
                    <a:pt x="82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6"/>
                    <a:pt x="90" y="106"/>
                    <a:pt x="91" y="106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92" y="107"/>
                    <a:pt x="92" y="107"/>
                    <a:pt x="92" y="107"/>
                  </a:cubicBezTo>
                  <a:cubicBezTo>
                    <a:pt x="90" y="107"/>
                    <a:pt x="88" y="108"/>
                    <a:pt x="87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79" y="109"/>
                    <a:pt x="75" y="109"/>
                    <a:pt x="7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59" y="109"/>
                    <a:pt x="56" y="108"/>
                    <a:pt x="53" y="108"/>
                  </a:cubicBezTo>
                  <a:cubicBezTo>
                    <a:pt x="50" y="107"/>
                    <a:pt x="46" y="107"/>
                    <a:pt x="43" y="106"/>
                  </a:cubicBezTo>
                  <a:cubicBezTo>
                    <a:pt x="37" y="104"/>
                    <a:pt x="30" y="102"/>
                    <a:pt x="24" y="100"/>
                  </a:cubicBezTo>
                  <a:cubicBezTo>
                    <a:pt x="18" y="97"/>
                    <a:pt x="12" y="94"/>
                    <a:pt x="8" y="88"/>
                  </a:cubicBezTo>
                  <a:cubicBezTo>
                    <a:pt x="7" y="87"/>
                    <a:pt x="6" y="86"/>
                    <a:pt x="5" y="84"/>
                  </a:cubicBezTo>
                  <a:cubicBezTo>
                    <a:pt x="4" y="83"/>
                    <a:pt x="4" y="82"/>
                    <a:pt x="4" y="81"/>
                  </a:cubicBezTo>
                  <a:cubicBezTo>
                    <a:pt x="4" y="80"/>
                    <a:pt x="4" y="79"/>
                    <a:pt x="4" y="78"/>
                  </a:cubicBezTo>
                  <a:cubicBezTo>
                    <a:pt x="4" y="76"/>
                    <a:pt x="5" y="74"/>
                    <a:pt x="6" y="73"/>
                  </a:cubicBezTo>
                  <a:cubicBezTo>
                    <a:pt x="7" y="71"/>
                    <a:pt x="9" y="70"/>
                    <a:pt x="10" y="69"/>
                  </a:cubicBezTo>
                  <a:cubicBezTo>
                    <a:pt x="13" y="68"/>
                    <a:pt x="17" y="67"/>
                    <a:pt x="20" y="66"/>
                  </a:cubicBezTo>
                  <a:cubicBezTo>
                    <a:pt x="23" y="65"/>
                    <a:pt x="26" y="65"/>
                    <a:pt x="30" y="65"/>
                  </a:cubicBezTo>
                  <a:cubicBezTo>
                    <a:pt x="36" y="64"/>
                    <a:pt x="43" y="64"/>
                    <a:pt x="50" y="65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0" y="67"/>
                    <a:pt x="31" y="64"/>
                    <a:pt x="22" y="61"/>
                  </a:cubicBezTo>
                  <a:cubicBezTo>
                    <a:pt x="17" y="59"/>
                    <a:pt x="13" y="58"/>
                    <a:pt x="9" y="55"/>
                  </a:cubicBezTo>
                  <a:cubicBezTo>
                    <a:pt x="6" y="54"/>
                    <a:pt x="4" y="52"/>
                    <a:pt x="3" y="50"/>
                  </a:cubicBezTo>
                  <a:cubicBezTo>
                    <a:pt x="2" y="49"/>
                    <a:pt x="1" y="48"/>
                    <a:pt x="0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2"/>
                  </a:cubicBezTo>
                  <a:cubicBezTo>
                    <a:pt x="1" y="39"/>
                    <a:pt x="4" y="37"/>
                    <a:pt x="6" y="36"/>
                  </a:cubicBezTo>
                  <a:cubicBezTo>
                    <a:pt x="8" y="35"/>
                    <a:pt x="11" y="35"/>
                    <a:pt x="13" y="34"/>
                  </a:cubicBezTo>
                  <a:cubicBezTo>
                    <a:pt x="18" y="33"/>
                    <a:pt x="23" y="33"/>
                    <a:pt x="28" y="33"/>
                  </a:cubicBezTo>
                  <a:cubicBezTo>
                    <a:pt x="32" y="33"/>
                    <a:pt x="37" y="34"/>
                    <a:pt x="42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5"/>
                    <a:pt x="49" y="35"/>
                    <a:pt x="48" y="35"/>
                  </a:cubicBezTo>
                  <a:cubicBezTo>
                    <a:pt x="48" y="35"/>
                    <a:pt x="48" y="36"/>
                    <a:pt x="48" y="36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7" y="36"/>
                    <a:pt x="49" y="39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34" y="32"/>
                    <a:pt x="26" y="28"/>
                    <a:pt x="18" y="23"/>
                  </a:cubicBezTo>
                  <a:cubicBezTo>
                    <a:pt x="14" y="20"/>
                    <a:pt x="10" y="18"/>
                    <a:pt x="7" y="13"/>
                  </a:cubicBezTo>
                  <a:cubicBezTo>
                    <a:pt x="6" y="12"/>
                    <a:pt x="6" y="11"/>
                    <a:pt x="6" y="9"/>
                  </a:cubicBezTo>
                  <a:cubicBezTo>
                    <a:pt x="5" y="9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9" y="3"/>
                    <a:pt x="11" y="2"/>
                    <a:pt x="14" y="1"/>
                  </a:cubicBezTo>
                  <a:cubicBezTo>
                    <a:pt x="19" y="0"/>
                    <a:pt x="23" y="0"/>
                    <a:pt x="28" y="0"/>
                  </a:cubicBezTo>
                  <a:cubicBezTo>
                    <a:pt x="33" y="0"/>
                    <a:pt x="38" y="1"/>
                    <a:pt x="42" y="1"/>
                  </a:cubicBezTo>
                  <a:cubicBezTo>
                    <a:pt x="47" y="2"/>
                    <a:pt x="52" y="3"/>
                    <a:pt x="56" y="4"/>
                  </a:cubicBezTo>
                  <a:cubicBezTo>
                    <a:pt x="61" y="4"/>
                    <a:pt x="65" y="5"/>
                    <a:pt x="70" y="6"/>
                  </a:cubicBezTo>
                  <a:cubicBezTo>
                    <a:pt x="70" y="7"/>
                    <a:pt x="71" y="7"/>
                    <a:pt x="70" y="7"/>
                  </a:cubicBezTo>
                  <a:lnTo>
                    <a:pt x="70" y="8"/>
                  </a:lnTo>
                  <a:close/>
                </a:path>
              </a:pathLst>
            </a:custGeom>
            <a:solidFill>
              <a:srgbClr val="A5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8" name="Freeform 128"/>
            <p:cNvSpPr/>
            <p:nvPr/>
          </p:nvSpPr>
          <p:spPr bwMode="auto">
            <a:xfrm>
              <a:off x="7318375" y="3683000"/>
              <a:ext cx="301625" cy="811213"/>
            </a:xfrm>
            <a:custGeom>
              <a:avLst/>
              <a:gdLst>
                <a:gd name="T0" fmla="*/ 51 w 80"/>
                <a:gd name="T1" fmla="*/ 7 h 216"/>
                <a:gd name="T2" fmla="*/ 51 w 80"/>
                <a:gd name="T3" fmla="*/ 20 h 216"/>
                <a:gd name="T4" fmla="*/ 49 w 80"/>
                <a:gd name="T5" fmla="*/ 29 h 216"/>
                <a:gd name="T6" fmla="*/ 46 w 80"/>
                <a:gd name="T7" fmla="*/ 38 h 216"/>
                <a:gd name="T8" fmla="*/ 40 w 80"/>
                <a:gd name="T9" fmla="*/ 49 h 216"/>
                <a:gd name="T10" fmla="*/ 33 w 80"/>
                <a:gd name="T11" fmla="*/ 60 h 216"/>
                <a:gd name="T12" fmla="*/ 24 w 80"/>
                <a:gd name="T13" fmla="*/ 69 h 216"/>
                <a:gd name="T14" fmla="*/ 14 w 80"/>
                <a:gd name="T15" fmla="*/ 76 h 216"/>
                <a:gd name="T16" fmla="*/ 3 w 80"/>
                <a:gd name="T17" fmla="*/ 80 h 216"/>
                <a:gd name="T18" fmla="*/ 16 w 80"/>
                <a:gd name="T19" fmla="*/ 93 h 216"/>
                <a:gd name="T20" fmla="*/ 26 w 80"/>
                <a:gd name="T21" fmla="*/ 108 h 216"/>
                <a:gd name="T22" fmla="*/ 34 w 80"/>
                <a:gd name="T23" fmla="*/ 125 h 216"/>
                <a:gd name="T24" fmla="*/ 40 w 80"/>
                <a:gd name="T25" fmla="*/ 142 h 216"/>
                <a:gd name="T26" fmla="*/ 44 w 80"/>
                <a:gd name="T27" fmla="*/ 160 h 216"/>
                <a:gd name="T28" fmla="*/ 47 w 80"/>
                <a:gd name="T29" fmla="*/ 178 h 216"/>
                <a:gd name="T30" fmla="*/ 48 w 80"/>
                <a:gd name="T31" fmla="*/ 196 h 216"/>
                <a:gd name="T32" fmla="*/ 47 w 80"/>
                <a:gd name="T33" fmla="*/ 215 h 216"/>
                <a:gd name="T34" fmla="*/ 54 w 80"/>
                <a:gd name="T35" fmla="*/ 209 h 216"/>
                <a:gd name="T36" fmla="*/ 62 w 80"/>
                <a:gd name="T37" fmla="*/ 204 h 216"/>
                <a:gd name="T38" fmla="*/ 70 w 80"/>
                <a:gd name="T39" fmla="*/ 199 h 216"/>
                <a:gd name="T40" fmla="*/ 78 w 80"/>
                <a:gd name="T41" fmla="*/ 193 h 216"/>
                <a:gd name="T42" fmla="*/ 79 w 80"/>
                <a:gd name="T43" fmla="*/ 195 h 216"/>
                <a:gd name="T44" fmla="*/ 68 w 80"/>
                <a:gd name="T45" fmla="*/ 204 h 216"/>
                <a:gd name="T46" fmla="*/ 59 w 80"/>
                <a:gd name="T47" fmla="*/ 209 h 216"/>
                <a:gd name="T48" fmla="*/ 47 w 80"/>
                <a:gd name="T49" fmla="*/ 216 h 216"/>
                <a:gd name="T50" fmla="*/ 44 w 80"/>
                <a:gd name="T51" fmla="*/ 215 h 216"/>
                <a:gd name="T52" fmla="*/ 45 w 80"/>
                <a:gd name="T53" fmla="*/ 205 h 216"/>
                <a:gd name="T54" fmla="*/ 44 w 80"/>
                <a:gd name="T55" fmla="*/ 187 h 216"/>
                <a:gd name="T56" fmla="*/ 42 w 80"/>
                <a:gd name="T57" fmla="*/ 170 h 216"/>
                <a:gd name="T58" fmla="*/ 39 w 80"/>
                <a:gd name="T59" fmla="*/ 152 h 216"/>
                <a:gd name="T60" fmla="*/ 34 w 80"/>
                <a:gd name="T61" fmla="*/ 135 h 216"/>
                <a:gd name="T62" fmla="*/ 27 w 80"/>
                <a:gd name="T63" fmla="*/ 118 h 216"/>
                <a:gd name="T64" fmla="*/ 18 w 80"/>
                <a:gd name="T65" fmla="*/ 103 h 216"/>
                <a:gd name="T66" fmla="*/ 7 w 80"/>
                <a:gd name="T67" fmla="*/ 89 h 216"/>
                <a:gd name="T68" fmla="*/ 1 w 80"/>
                <a:gd name="T69" fmla="*/ 83 h 216"/>
                <a:gd name="T70" fmla="*/ 1 w 80"/>
                <a:gd name="T71" fmla="*/ 80 h 216"/>
                <a:gd name="T72" fmla="*/ 17 w 80"/>
                <a:gd name="T73" fmla="*/ 70 h 216"/>
                <a:gd name="T74" fmla="*/ 26 w 80"/>
                <a:gd name="T75" fmla="*/ 62 h 216"/>
                <a:gd name="T76" fmla="*/ 34 w 80"/>
                <a:gd name="T77" fmla="*/ 53 h 216"/>
                <a:gd name="T78" fmla="*/ 41 w 80"/>
                <a:gd name="T79" fmla="*/ 42 h 216"/>
                <a:gd name="T80" fmla="*/ 45 w 80"/>
                <a:gd name="T81" fmla="*/ 31 h 216"/>
                <a:gd name="T82" fmla="*/ 47 w 80"/>
                <a:gd name="T83" fmla="*/ 25 h 216"/>
                <a:gd name="T84" fmla="*/ 49 w 80"/>
                <a:gd name="T85" fmla="*/ 13 h 216"/>
                <a:gd name="T86" fmla="*/ 49 w 80"/>
                <a:gd name="T87" fmla="*/ 1 h 216"/>
                <a:gd name="T88" fmla="*/ 51 w 80"/>
                <a:gd name="T89" fmla="*/ 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216">
                  <a:moveTo>
                    <a:pt x="51" y="1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9"/>
                    <a:pt x="52" y="11"/>
                    <a:pt x="51" y="13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0" y="24"/>
                    <a:pt x="50" y="26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30"/>
                    <a:pt x="48" y="31"/>
                    <a:pt x="48" y="32"/>
                  </a:cubicBezTo>
                  <a:cubicBezTo>
                    <a:pt x="47" y="34"/>
                    <a:pt x="47" y="36"/>
                    <a:pt x="46" y="38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6"/>
                    <a:pt x="41" y="48"/>
                    <a:pt x="40" y="49"/>
                  </a:cubicBezTo>
                  <a:cubicBezTo>
                    <a:pt x="39" y="51"/>
                    <a:pt x="38" y="53"/>
                    <a:pt x="37" y="55"/>
                  </a:cubicBezTo>
                  <a:cubicBezTo>
                    <a:pt x="35" y="56"/>
                    <a:pt x="34" y="58"/>
                    <a:pt x="33" y="60"/>
                  </a:cubicBezTo>
                  <a:cubicBezTo>
                    <a:pt x="31" y="61"/>
                    <a:pt x="30" y="63"/>
                    <a:pt x="28" y="64"/>
                  </a:cubicBezTo>
                  <a:cubicBezTo>
                    <a:pt x="27" y="66"/>
                    <a:pt x="25" y="67"/>
                    <a:pt x="24" y="69"/>
                  </a:cubicBezTo>
                  <a:cubicBezTo>
                    <a:pt x="22" y="70"/>
                    <a:pt x="20" y="71"/>
                    <a:pt x="19" y="73"/>
                  </a:cubicBezTo>
                  <a:cubicBezTo>
                    <a:pt x="17" y="74"/>
                    <a:pt x="15" y="75"/>
                    <a:pt x="14" y="76"/>
                  </a:cubicBezTo>
                  <a:cubicBezTo>
                    <a:pt x="10" y="79"/>
                    <a:pt x="6" y="81"/>
                    <a:pt x="3" y="83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5" y="82"/>
                    <a:pt x="8" y="84"/>
                    <a:pt x="10" y="86"/>
                  </a:cubicBezTo>
                  <a:cubicBezTo>
                    <a:pt x="12" y="89"/>
                    <a:pt x="14" y="91"/>
                    <a:pt x="16" y="93"/>
                  </a:cubicBezTo>
                  <a:cubicBezTo>
                    <a:pt x="18" y="96"/>
                    <a:pt x="19" y="98"/>
                    <a:pt x="21" y="101"/>
                  </a:cubicBezTo>
                  <a:cubicBezTo>
                    <a:pt x="23" y="103"/>
                    <a:pt x="24" y="106"/>
                    <a:pt x="26" y="108"/>
                  </a:cubicBezTo>
                  <a:cubicBezTo>
                    <a:pt x="28" y="111"/>
                    <a:pt x="29" y="114"/>
                    <a:pt x="30" y="117"/>
                  </a:cubicBezTo>
                  <a:cubicBezTo>
                    <a:pt x="32" y="119"/>
                    <a:pt x="33" y="122"/>
                    <a:pt x="34" y="125"/>
                  </a:cubicBezTo>
                  <a:cubicBezTo>
                    <a:pt x="35" y="128"/>
                    <a:pt x="36" y="131"/>
                    <a:pt x="37" y="134"/>
                  </a:cubicBezTo>
                  <a:cubicBezTo>
                    <a:pt x="38" y="136"/>
                    <a:pt x="39" y="139"/>
                    <a:pt x="40" y="142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4"/>
                    <a:pt x="44" y="157"/>
                    <a:pt x="44" y="160"/>
                  </a:cubicBezTo>
                  <a:cubicBezTo>
                    <a:pt x="45" y="163"/>
                    <a:pt x="46" y="166"/>
                    <a:pt x="46" y="16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7" y="181"/>
                    <a:pt x="47" y="184"/>
                    <a:pt x="48" y="187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48" y="199"/>
                    <a:pt x="48" y="202"/>
                    <a:pt x="48" y="206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8" y="212"/>
                    <a:pt x="51" y="210"/>
                    <a:pt x="54" y="209"/>
                  </a:cubicBezTo>
                  <a:cubicBezTo>
                    <a:pt x="55" y="208"/>
                    <a:pt x="57" y="207"/>
                    <a:pt x="58" y="206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3" y="203"/>
                    <a:pt x="65" y="202"/>
                    <a:pt x="66" y="201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78" y="193"/>
                    <a:pt x="78" y="193"/>
                    <a:pt x="78" y="193"/>
                  </a:cubicBezTo>
                  <a:cubicBezTo>
                    <a:pt x="78" y="193"/>
                    <a:pt x="78" y="193"/>
                    <a:pt x="78" y="193"/>
                  </a:cubicBezTo>
                  <a:cubicBezTo>
                    <a:pt x="79" y="193"/>
                    <a:pt x="79" y="193"/>
                    <a:pt x="80" y="194"/>
                  </a:cubicBezTo>
                  <a:cubicBezTo>
                    <a:pt x="80" y="194"/>
                    <a:pt x="80" y="195"/>
                    <a:pt x="79" y="195"/>
                  </a:cubicBezTo>
                  <a:cubicBezTo>
                    <a:pt x="71" y="201"/>
                    <a:pt x="71" y="201"/>
                    <a:pt x="71" y="201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6" y="205"/>
                    <a:pt x="65" y="205"/>
                    <a:pt x="63" y="206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8" y="210"/>
                    <a:pt x="57" y="211"/>
                    <a:pt x="55" y="211"/>
                  </a:cubicBezTo>
                  <a:cubicBezTo>
                    <a:pt x="52" y="213"/>
                    <a:pt x="50" y="215"/>
                    <a:pt x="47" y="216"/>
                  </a:cubicBezTo>
                  <a:cubicBezTo>
                    <a:pt x="46" y="216"/>
                    <a:pt x="45" y="216"/>
                    <a:pt x="45" y="215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4" y="214"/>
                    <a:pt x="44" y="214"/>
                    <a:pt x="44" y="214"/>
                  </a:cubicBezTo>
                  <a:cubicBezTo>
                    <a:pt x="45" y="205"/>
                    <a:pt x="45" y="205"/>
                    <a:pt x="45" y="205"/>
                  </a:cubicBezTo>
                  <a:cubicBezTo>
                    <a:pt x="45" y="202"/>
                    <a:pt x="45" y="199"/>
                    <a:pt x="45" y="196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4" y="184"/>
                    <a:pt x="44" y="181"/>
                    <a:pt x="44" y="178"/>
                  </a:cubicBezTo>
                  <a:cubicBezTo>
                    <a:pt x="42" y="170"/>
                    <a:pt x="42" y="170"/>
                    <a:pt x="42" y="170"/>
                  </a:cubicBezTo>
                  <a:cubicBezTo>
                    <a:pt x="42" y="167"/>
                    <a:pt x="41" y="164"/>
                    <a:pt x="41" y="161"/>
                  </a:cubicBezTo>
                  <a:cubicBezTo>
                    <a:pt x="40" y="158"/>
                    <a:pt x="40" y="155"/>
                    <a:pt x="39" y="152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6" y="140"/>
                    <a:pt x="35" y="138"/>
                    <a:pt x="34" y="135"/>
                  </a:cubicBezTo>
                  <a:cubicBezTo>
                    <a:pt x="33" y="132"/>
                    <a:pt x="32" y="129"/>
                    <a:pt x="30" y="126"/>
                  </a:cubicBezTo>
                  <a:cubicBezTo>
                    <a:pt x="29" y="124"/>
                    <a:pt x="28" y="121"/>
                    <a:pt x="27" y="118"/>
                  </a:cubicBezTo>
                  <a:cubicBezTo>
                    <a:pt x="25" y="116"/>
                    <a:pt x="24" y="113"/>
                    <a:pt x="23" y="110"/>
                  </a:cubicBezTo>
                  <a:cubicBezTo>
                    <a:pt x="21" y="108"/>
                    <a:pt x="20" y="105"/>
                    <a:pt x="18" y="103"/>
                  </a:cubicBezTo>
                  <a:cubicBezTo>
                    <a:pt x="16" y="100"/>
                    <a:pt x="14" y="98"/>
                    <a:pt x="13" y="96"/>
                  </a:cubicBezTo>
                  <a:cubicBezTo>
                    <a:pt x="11" y="93"/>
                    <a:pt x="9" y="91"/>
                    <a:pt x="7" y="89"/>
                  </a:cubicBezTo>
                  <a:cubicBezTo>
                    <a:pt x="5" y="87"/>
                    <a:pt x="3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2"/>
                    <a:pt x="0" y="81"/>
                    <a:pt x="0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5" y="78"/>
                    <a:pt x="8" y="76"/>
                    <a:pt x="12" y="73"/>
                  </a:cubicBezTo>
                  <a:cubicBezTo>
                    <a:pt x="13" y="72"/>
                    <a:pt x="15" y="71"/>
                    <a:pt x="17" y="70"/>
                  </a:cubicBezTo>
                  <a:cubicBezTo>
                    <a:pt x="18" y="69"/>
                    <a:pt x="20" y="67"/>
                    <a:pt x="21" y="66"/>
                  </a:cubicBezTo>
                  <a:cubicBezTo>
                    <a:pt x="23" y="65"/>
                    <a:pt x="24" y="63"/>
                    <a:pt x="26" y="62"/>
                  </a:cubicBezTo>
                  <a:cubicBezTo>
                    <a:pt x="27" y="61"/>
                    <a:pt x="29" y="59"/>
                    <a:pt x="30" y="57"/>
                  </a:cubicBezTo>
                  <a:cubicBezTo>
                    <a:pt x="31" y="56"/>
                    <a:pt x="33" y="54"/>
                    <a:pt x="34" y="53"/>
                  </a:cubicBezTo>
                  <a:cubicBezTo>
                    <a:pt x="35" y="51"/>
                    <a:pt x="36" y="49"/>
                    <a:pt x="37" y="48"/>
                  </a:cubicBezTo>
                  <a:cubicBezTo>
                    <a:pt x="38" y="46"/>
                    <a:pt x="40" y="44"/>
                    <a:pt x="41" y="4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5"/>
                    <a:pt x="45" y="33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8" y="21"/>
                    <a:pt x="48" y="19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1"/>
                    <a:pt x="49" y="9"/>
                    <a:pt x="49" y="7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50" y="0"/>
                    <a:pt x="51" y="0"/>
                    <a:pt x="51" y="1"/>
                  </a:cubicBezTo>
                  <a:close/>
                </a:path>
              </a:pathLst>
            </a:custGeom>
            <a:solidFill>
              <a:srgbClr val="202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9" name="Freeform 129"/>
            <p:cNvSpPr/>
            <p:nvPr/>
          </p:nvSpPr>
          <p:spPr bwMode="auto">
            <a:xfrm>
              <a:off x="5764213" y="3833813"/>
              <a:ext cx="255587" cy="758825"/>
            </a:xfrm>
            <a:custGeom>
              <a:avLst/>
              <a:gdLst>
                <a:gd name="T0" fmla="*/ 11 w 68"/>
                <a:gd name="T1" fmla="*/ 184 h 202"/>
                <a:gd name="T2" fmla="*/ 37 w 68"/>
                <a:gd name="T3" fmla="*/ 199 h 202"/>
                <a:gd name="T4" fmla="*/ 35 w 68"/>
                <a:gd name="T5" fmla="*/ 201 h 202"/>
                <a:gd name="T6" fmla="*/ 36 w 68"/>
                <a:gd name="T7" fmla="*/ 192 h 202"/>
                <a:gd name="T8" fmla="*/ 37 w 68"/>
                <a:gd name="T9" fmla="*/ 183 h 202"/>
                <a:gd name="T10" fmla="*/ 40 w 68"/>
                <a:gd name="T11" fmla="*/ 166 h 202"/>
                <a:gd name="T12" fmla="*/ 47 w 68"/>
                <a:gd name="T13" fmla="*/ 132 h 202"/>
                <a:gd name="T14" fmla="*/ 55 w 68"/>
                <a:gd name="T15" fmla="*/ 98 h 202"/>
                <a:gd name="T16" fmla="*/ 64 w 68"/>
                <a:gd name="T17" fmla="*/ 65 h 202"/>
                <a:gd name="T18" fmla="*/ 65 w 68"/>
                <a:gd name="T19" fmla="*/ 67 h 202"/>
                <a:gd name="T20" fmla="*/ 45 w 68"/>
                <a:gd name="T21" fmla="*/ 55 h 202"/>
                <a:gd name="T22" fmla="*/ 36 w 68"/>
                <a:gd name="T23" fmla="*/ 48 h 202"/>
                <a:gd name="T24" fmla="*/ 31 w 68"/>
                <a:gd name="T25" fmla="*/ 44 h 202"/>
                <a:gd name="T26" fmla="*/ 27 w 68"/>
                <a:gd name="T27" fmla="*/ 40 h 202"/>
                <a:gd name="T28" fmla="*/ 22 w 68"/>
                <a:gd name="T29" fmla="*/ 36 h 202"/>
                <a:gd name="T30" fmla="*/ 18 w 68"/>
                <a:gd name="T31" fmla="*/ 32 h 202"/>
                <a:gd name="T32" fmla="*/ 15 w 68"/>
                <a:gd name="T33" fmla="*/ 27 h 202"/>
                <a:gd name="T34" fmla="*/ 11 w 68"/>
                <a:gd name="T35" fmla="*/ 22 h 202"/>
                <a:gd name="T36" fmla="*/ 8 w 68"/>
                <a:gd name="T37" fmla="*/ 18 h 202"/>
                <a:gd name="T38" fmla="*/ 5 w 68"/>
                <a:gd name="T39" fmla="*/ 12 h 202"/>
                <a:gd name="T40" fmla="*/ 2 w 68"/>
                <a:gd name="T41" fmla="*/ 7 h 202"/>
                <a:gd name="T42" fmla="*/ 0 w 68"/>
                <a:gd name="T43" fmla="*/ 1 h 202"/>
                <a:gd name="T44" fmla="*/ 1 w 68"/>
                <a:gd name="T45" fmla="*/ 0 h 202"/>
                <a:gd name="T46" fmla="*/ 2 w 68"/>
                <a:gd name="T47" fmla="*/ 1 h 202"/>
                <a:gd name="T48" fmla="*/ 2 w 68"/>
                <a:gd name="T49" fmla="*/ 1 h 202"/>
                <a:gd name="T50" fmla="*/ 5 w 68"/>
                <a:gd name="T51" fmla="*/ 6 h 202"/>
                <a:gd name="T52" fmla="*/ 7 w 68"/>
                <a:gd name="T53" fmla="*/ 11 h 202"/>
                <a:gd name="T54" fmla="*/ 10 w 68"/>
                <a:gd name="T55" fmla="*/ 16 h 202"/>
                <a:gd name="T56" fmla="*/ 13 w 68"/>
                <a:gd name="T57" fmla="*/ 21 h 202"/>
                <a:gd name="T58" fmla="*/ 17 w 68"/>
                <a:gd name="T59" fmla="*/ 25 h 202"/>
                <a:gd name="T60" fmla="*/ 21 w 68"/>
                <a:gd name="T61" fmla="*/ 30 h 202"/>
                <a:gd name="T62" fmla="*/ 25 w 68"/>
                <a:gd name="T63" fmla="*/ 34 h 202"/>
                <a:gd name="T64" fmla="*/ 29 w 68"/>
                <a:gd name="T65" fmla="*/ 38 h 202"/>
                <a:gd name="T66" fmla="*/ 33 w 68"/>
                <a:gd name="T67" fmla="*/ 42 h 202"/>
                <a:gd name="T68" fmla="*/ 38 w 68"/>
                <a:gd name="T69" fmla="*/ 45 h 202"/>
                <a:gd name="T70" fmla="*/ 47 w 68"/>
                <a:gd name="T71" fmla="*/ 52 h 202"/>
                <a:gd name="T72" fmla="*/ 67 w 68"/>
                <a:gd name="T73" fmla="*/ 64 h 202"/>
                <a:gd name="T74" fmla="*/ 68 w 68"/>
                <a:gd name="T75" fmla="*/ 66 h 202"/>
                <a:gd name="T76" fmla="*/ 59 w 68"/>
                <a:gd name="T77" fmla="*/ 99 h 202"/>
                <a:gd name="T78" fmla="*/ 51 w 68"/>
                <a:gd name="T79" fmla="*/ 133 h 202"/>
                <a:gd name="T80" fmla="*/ 43 w 68"/>
                <a:gd name="T81" fmla="*/ 167 h 202"/>
                <a:gd name="T82" fmla="*/ 40 w 68"/>
                <a:gd name="T83" fmla="*/ 184 h 202"/>
                <a:gd name="T84" fmla="*/ 39 w 68"/>
                <a:gd name="T85" fmla="*/ 192 h 202"/>
                <a:gd name="T86" fmla="*/ 38 w 68"/>
                <a:gd name="T87" fmla="*/ 201 h 202"/>
                <a:gd name="T88" fmla="*/ 38 w 68"/>
                <a:gd name="T89" fmla="*/ 201 h 202"/>
                <a:gd name="T90" fmla="*/ 37 w 68"/>
                <a:gd name="T91" fmla="*/ 202 h 202"/>
                <a:gd name="T92" fmla="*/ 36 w 68"/>
                <a:gd name="T93" fmla="*/ 202 h 202"/>
                <a:gd name="T94" fmla="*/ 10 w 68"/>
                <a:gd name="T95" fmla="*/ 185 h 202"/>
                <a:gd name="T96" fmla="*/ 10 w 68"/>
                <a:gd name="T97" fmla="*/ 184 h 202"/>
                <a:gd name="T98" fmla="*/ 11 w 68"/>
                <a:gd name="T99" fmla="*/ 18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" h="202">
                  <a:moveTo>
                    <a:pt x="11" y="184"/>
                  </a:moveTo>
                  <a:cubicBezTo>
                    <a:pt x="37" y="199"/>
                    <a:pt x="37" y="199"/>
                    <a:pt x="37" y="199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198"/>
                    <a:pt x="35" y="195"/>
                    <a:pt x="36" y="192"/>
                  </a:cubicBezTo>
                  <a:cubicBezTo>
                    <a:pt x="36" y="189"/>
                    <a:pt x="36" y="186"/>
                    <a:pt x="37" y="183"/>
                  </a:cubicBezTo>
                  <a:cubicBezTo>
                    <a:pt x="38" y="177"/>
                    <a:pt x="39" y="172"/>
                    <a:pt x="40" y="166"/>
                  </a:cubicBezTo>
                  <a:cubicBezTo>
                    <a:pt x="42" y="155"/>
                    <a:pt x="44" y="143"/>
                    <a:pt x="47" y="132"/>
                  </a:cubicBezTo>
                  <a:cubicBezTo>
                    <a:pt x="50" y="121"/>
                    <a:pt x="52" y="109"/>
                    <a:pt x="55" y="98"/>
                  </a:cubicBezTo>
                  <a:cubicBezTo>
                    <a:pt x="58" y="87"/>
                    <a:pt x="61" y="76"/>
                    <a:pt x="64" y="65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58" y="63"/>
                    <a:pt x="52" y="59"/>
                    <a:pt x="45" y="55"/>
                  </a:cubicBezTo>
                  <a:cubicBezTo>
                    <a:pt x="42" y="53"/>
                    <a:pt x="39" y="50"/>
                    <a:pt x="36" y="48"/>
                  </a:cubicBezTo>
                  <a:cubicBezTo>
                    <a:pt x="34" y="47"/>
                    <a:pt x="33" y="45"/>
                    <a:pt x="31" y="44"/>
                  </a:cubicBezTo>
                  <a:cubicBezTo>
                    <a:pt x="30" y="43"/>
                    <a:pt x="28" y="41"/>
                    <a:pt x="27" y="40"/>
                  </a:cubicBezTo>
                  <a:cubicBezTo>
                    <a:pt x="25" y="39"/>
                    <a:pt x="24" y="37"/>
                    <a:pt x="22" y="36"/>
                  </a:cubicBezTo>
                  <a:cubicBezTo>
                    <a:pt x="21" y="35"/>
                    <a:pt x="20" y="33"/>
                    <a:pt x="18" y="32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3" y="26"/>
                    <a:pt x="12" y="24"/>
                    <a:pt x="11" y="22"/>
                  </a:cubicBezTo>
                  <a:cubicBezTo>
                    <a:pt x="10" y="21"/>
                    <a:pt x="9" y="19"/>
                    <a:pt x="8" y="18"/>
                  </a:cubicBezTo>
                  <a:cubicBezTo>
                    <a:pt x="7" y="16"/>
                    <a:pt x="6" y="14"/>
                    <a:pt x="5" y="12"/>
                  </a:cubicBezTo>
                  <a:cubicBezTo>
                    <a:pt x="4" y="11"/>
                    <a:pt x="3" y="9"/>
                    <a:pt x="2" y="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6" y="9"/>
                    <a:pt x="7" y="11"/>
                  </a:cubicBezTo>
                  <a:cubicBezTo>
                    <a:pt x="8" y="13"/>
                    <a:pt x="9" y="15"/>
                    <a:pt x="10" y="16"/>
                  </a:cubicBezTo>
                  <a:cubicBezTo>
                    <a:pt x="11" y="18"/>
                    <a:pt x="12" y="19"/>
                    <a:pt x="13" y="21"/>
                  </a:cubicBezTo>
                  <a:cubicBezTo>
                    <a:pt x="14" y="22"/>
                    <a:pt x="16" y="24"/>
                    <a:pt x="17" y="25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31"/>
                    <a:pt x="23" y="32"/>
                    <a:pt x="25" y="34"/>
                  </a:cubicBezTo>
                  <a:cubicBezTo>
                    <a:pt x="26" y="35"/>
                    <a:pt x="27" y="36"/>
                    <a:pt x="29" y="38"/>
                  </a:cubicBezTo>
                  <a:cubicBezTo>
                    <a:pt x="30" y="39"/>
                    <a:pt x="32" y="40"/>
                    <a:pt x="33" y="42"/>
                  </a:cubicBezTo>
                  <a:cubicBezTo>
                    <a:pt x="35" y="43"/>
                    <a:pt x="36" y="44"/>
                    <a:pt x="38" y="45"/>
                  </a:cubicBezTo>
                  <a:cubicBezTo>
                    <a:pt x="41" y="48"/>
                    <a:pt x="44" y="50"/>
                    <a:pt x="47" y="52"/>
                  </a:cubicBezTo>
                  <a:cubicBezTo>
                    <a:pt x="53" y="56"/>
                    <a:pt x="60" y="60"/>
                    <a:pt x="67" y="64"/>
                  </a:cubicBezTo>
                  <a:cubicBezTo>
                    <a:pt x="68" y="64"/>
                    <a:pt x="68" y="65"/>
                    <a:pt x="68" y="66"/>
                  </a:cubicBezTo>
                  <a:cubicBezTo>
                    <a:pt x="65" y="77"/>
                    <a:pt x="62" y="88"/>
                    <a:pt x="59" y="99"/>
                  </a:cubicBezTo>
                  <a:cubicBezTo>
                    <a:pt x="56" y="110"/>
                    <a:pt x="53" y="122"/>
                    <a:pt x="51" y="133"/>
                  </a:cubicBezTo>
                  <a:cubicBezTo>
                    <a:pt x="48" y="144"/>
                    <a:pt x="45" y="155"/>
                    <a:pt x="43" y="167"/>
                  </a:cubicBezTo>
                  <a:cubicBezTo>
                    <a:pt x="42" y="172"/>
                    <a:pt x="41" y="178"/>
                    <a:pt x="40" y="184"/>
                  </a:cubicBezTo>
                  <a:cubicBezTo>
                    <a:pt x="39" y="186"/>
                    <a:pt x="39" y="189"/>
                    <a:pt x="39" y="192"/>
                  </a:cubicBezTo>
                  <a:cubicBezTo>
                    <a:pt x="38" y="195"/>
                    <a:pt x="38" y="198"/>
                    <a:pt x="38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202"/>
                    <a:pt x="37" y="202"/>
                    <a:pt x="37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4"/>
                    <a:pt x="10" y="184"/>
                  </a:cubicBezTo>
                  <a:cubicBezTo>
                    <a:pt x="10" y="183"/>
                    <a:pt x="11" y="183"/>
                    <a:pt x="11" y="184"/>
                  </a:cubicBezTo>
                  <a:close/>
                </a:path>
              </a:pathLst>
            </a:custGeom>
            <a:solidFill>
              <a:srgbClr val="202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0" name="Freeform 130"/>
            <p:cNvSpPr/>
            <p:nvPr/>
          </p:nvSpPr>
          <p:spPr bwMode="auto">
            <a:xfrm>
              <a:off x="5699125" y="2462213"/>
              <a:ext cx="173037" cy="107950"/>
            </a:xfrm>
            <a:custGeom>
              <a:avLst/>
              <a:gdLst>
                <a:gd name="T0" fmla="*/ 45 w 46"/>
                <a:gd name="T1" fmla="*/ 7 h 29"/>
                <a:gd name="T2" fmla="*/ 43 w 46"/>
                <a:gd name="T3" fmla="*/ 6 h 29"/>
                <a:gd name="T4" fmla="*/ 37 w 46"/>
                <a:gd name="T5" fmla="*/ 4 h 29"/>
                <a:gd name="T6" fmla="*/ 32 w 46"/>
                <a:gd name="T7" fmla="*/ 4 h 29"/>
                <a:gd name="T8" fmla="*/ 28 w 46"/>
                <a:gd name="T9" fmla="*/ 4 h 29"/>
                <a:gd name="T10" fmla="*/ 23 w 46"/>
                <a:gd name="T11" fmla="*/ 5 h 29"/>
                <a:gd name="T12" fmla="*/ 19 w 46"/>
                <a:gd name="T13" fmla="*/ 7 h 29"/>
                <a:gd name="T14" fmla="*/ 15 w 46"/>
                <a:gd name="T15" fmla="*/ 10 h 29"/>
                <a:gd name="T16" fmla="*/ 11 w 46"/>
                <a:gd name="T17" fmla="*/ 14 h 29"/>
                <a:gd name="T18" fmla="*/ 8 w 46"/>
                <a:gd name="T19" fmla="*/ 18 h 29"/>
                <a:gd name="T20" fmla="*/ 6 w 46"/>
                <a:gd name="T21" fmla="*/ 21 h 29"/>
                <a:gd name="T22" fmla="*/ 4 w 46"/>
                <a:gd name="T23" fmla="*/ 24 h 29"/>
                <a:gd name="T24" fmla="*/ 2 w 46"/>
                <a:gd name="T25" fmla="*/ 27 h 29"/>
                <a:gd name="T26" fmla="*/ 1 w 46"/>
                <a:gd name="T27" fmla="*/ 29 h 29"/>
                <a:gd name="T28" fmla="*/ 1 w 46"/>
                <a:gd name="T29" fmla="*/ 29 h 29"/>
                <a:gd name="T30" fmla="*/ 0 w 46"/>
                <a:gd name="T31" fmla="*/ 29 h 29"/>
                <a:gd name="T32" fmla="*/ 0 w 46"/>
                <a:gd name="T33" fmla="*/ 29 h 29"/>
                <a:gd name="T34" fmla="*/ 1 w 46"/>
                <a:gd name="T35" fmla="*/ 26 h 29"/>
                <a:gd name="T36" fmla="*/ 2 w 46"/>
                <a:gd name="T37" fmla="*/ 23 h 29"/>
                <a:gd name="T38" fmla="*/ 3 w 46"/>
                <a:gd name="T39" fmla="*/ 20 h 29"/>
                <a:gd name="T40" fmla="*/ 5 w 46"/>
                <a:gd name="T41" fmla="*/ 16 h 29"/>
                <a:gd name="T42" fmla="*/ 8 w 46"/>
                <a:gd name="T43" fmla="*/ 12 h 29"/>
                <a:gd name="T44" fmla="*/ 12 w 46"/>
                <a:gd name="T45" fmla="*/ 7 h 29"/>
                <a:gd name="T46" fmla="*/ 17 w 46"/>
                <a:gd name="T47" fmla="*/ 4 h 29"/>
                <a:gd name="T48" fmla="*/ 22 w 46"/>
                <a:gd name="T49" fmla="*/ 1 h 29"/>
                <a:gd name="T50" fmla="*/ 27 w 46"/>
                <a:gd name="T51" fmla="*/ 0 h 29"/>
                <a:gd name="T52" fmla="*/ 33 w 46"/>
                <a:gd name="T53" fmla="*/ 0 h 29"/>
                <a:gd name="T54" fmla="*/ 37 w 46"/>
                <a:gd name="T55" fmla="*/ 1 h 29"/>
                <a:gd name="T56" fmla="*/ 44 w 46"/>
                <a:gd name="T57" fmla="*/ 4 h 29"/>
                <a:gd name="T58" fmla="*/ 46 w 46"/>
                <a:gd name="T59" fmla="*/ 6 h 29"/>
                <a:gd name="T60" fmla="*/ 46 w 46"/>
                <a:gd name="T61" fmla="*/ 6 h 29"/>
                <a:gd name="T62" fmla="*/ 46 w 46"/>
                <a:gd name="T63" fmla="*/ 7 h 29"/>
                <a:gd name="T64" fmla="*/ 45 w 46"/>
                <a:gd name="T6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29">
                  <a:moveTo>
                    <a:pt x="45" y="7"/>
                  </a:moveTo>
                  <a:cubicBezTo>
                    <a:pt x="45" y="7"/>
                    <a:pt x="44" y="7"/>
                    <a:pt x="43" y="6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4"/>
                    <a:pt x="34" y="4"/>
                    <a:pt x="32" y="4"/>
                  </a:cubicBezTo>
                  <a:cubicBezTo>
                    <a:pt x="31" y="4"/>
                    <a:pt x="29" y="4"/>
                    <a:pt x="28" y="4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2" y="6"/>
                    <a:pt x="20" y="6"/>
                    <a:pt x="19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3" y="11"/>
                    <a:pt x="12" y="13"/>
                    <a:pt x="11" y="14"/>
                  </a:cubicBezTo>
                  <a:cubicBezTo>
                    <a:pt x="10" y="15"/>
                    <a:pt x="9" y="16"/>
                    <a:pt x="8" y="18"/>
                  </a:cubicBezTo>
                  <a:cubicBezTo>
                    <a:pt x="7" y="19"/>
                    <a:pt x="6" y="20"/>
                    <a:pt x="6" y="21"/>
                  </a:cubicBezTo>
                  <a:cubicBezTo>
                    <a:pt x="5" y="22"/>
                    <a:pt x="4" y="23"/>
                    <a:pt x="4" y="24"/>
                  </a:cubicBezTo>
                  <a:cubicBezTo>
                    <a:pt x="3" y="25"/>
                    <a:pt x="3" y="26"/>
                    <a:pt x="2" y="27"/>
                  </a:cubicBezTo>
                  <a:cubicBezTo>
                    <a:pt x="2" y="28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1" y="26"/>
                  </a:cubicBezTo>
                  <a:cubicBezTo>
                    <a:pt x="1" y="25"/>
                    <a:pt x="2" y="25"/>
                    <a:pt x="2" y="23"/>
                  </a:cubicBezTo>
                  <a:cubicBezTo>
                    <a:pt x="2" y="22"/>
                    <a:pt x="3" y="21"/>
                    <a:pt x="3" y="20"/>
                  </a:cubicBezTo>
                  <a:cubicBezTo>
                    <a:pt x="4" y="19"/>
                    <a:pt x="5" y="17"/>
                    <a:pt x="5" y="16"/>
                  </a:cubicBezTo>
                  <a:cubicBezTo>
                    <a:pt x="6" y="14"/>
                    <a:pt x="7" y="13"/>
                    <a:pt x="8" y="12"/>
                  </a:cubicBezTo>
                  <a:cubicBezTo>
                    <a:pt x="9" y="10"/>
                    <a:pt x="11" y="9"/>
                    <a:pt x="12" y="7"/>
                  </a:cubicBezTo>
                  <a:cubicBezTo>
                    <a:pt x="13" y="6"/>
                    <a:pt x="15" y="5"/>
                    <a:pt x="17" y="4"/>
                  </a:cubicBezTo>
                  <a:cubicBezTo>
                    <a:pt x="18" y="3"/>
                    <a:pt x="20" y="2"/>
                    <a:pt x="22" y="1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29" y="0"/>
                    <a:pt x="31" y="0"/>
                    <a:pt x="33" y="0"/>
                  </a:cubicBezTo>
                  <a:cubicBezTo>
                    <a:pt x="34" y="1"/>
                    <a:pt x="36" y="1"/>
                    <a:pt x="37" y="1"/>
                  </a:cubicBezTo>
                  <a:cubicBezTo>
                    <a:pt x="40" y="2"/>
                    <a:pt x="42" y="4"/>
                    <a:pt x="44" y="4"/>
                  </a:cubicBezTo>
                  <a:cubicBezTo>
                    <a:pt x="45" y="5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7"/>
                    <a:pt x="46" y="7"/>
                    <a:pt x="46" y="7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rgbClr val="A5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1" name="Freeform 131"/>
            <p:cNvSpPr/>
            <p:nvPr/>
          </p:nvSpPr>
          <p:spPr bwMode="auto">
            <a:xfrm>
              <a:off x="7351713" y="2462213"/>
              <a:ext cx="173037" cy="107950"/>
            </a:xfrm>
            <a:custGeom>
              <a:avLst/>
              <a:gdLst>
                <a:gd name="T0" fmla="*/ 1 w 46"/>
                <a:gd name="T1" fmla="*/ 6 h 29"/>
                <a:gd name="T2" fmla="*/ 3 w 46"/>
                <a:gd name="T3" fmla="*/ 4 h 29"/>
                <a:gd name="T4" fmla="*/ 9 w 46"/>
                <a:gd name="T5" fmla="*/ 1 h 29"/>
                <a:gd name="T6" fmla="*/ 13 w 46"/>
                <a:gd name="T7" fmla="*/ 0 h 29"/>
                <a:gd name="T8" fmla="*/ 19 w 46"/>
                <a:gd name="T9" fmla="*/ 0 h 29"/>
                <a:gd name="T10" fmla="*/ 24 w 46"/>
                <a:gd name="T11" fmla="*/ 1 h 29"/>
                <a:gd name="T12" fmla="*/ 30 w 46"/>
                <a:gd name="T13" fmla="*/ 4 h 29"/>
                <a:gd name="T14" fmla="*/ 34 w 46"/>
                <a:gd name="T15" fmla="*/ 7 h 29"/>
                <a:gd name="T16" fmla="*/ 38 w 46"/>
                <a:gd name="T17" fmla="*/ 12 h 29"/>
                <a:gd name="T18" fmla="*/ 41 w 46"/>
                <a:gd name="T19" fmla="*/ 16 h 29"/>
                <a:gd name="T20" fmla="*/ 43 w 46"/>
                <a:gd name="T21" fmla="*/ 20 h 29"/>
                <a:gd name="T22" fmla="*/ 44 w 46"/>
                <a:gd name="T23" fmla="*/ 23 h 29"/>
                <a:gd name="T24" fmla="*/ 45 w 46"/>
                <a:gd name="T25" fmla="*/ 26 h 29"/>
                <a:gd name="T26" fmla="*/ 46 w 46"/>
                <a:gd name="T27" fmla="*/ 29 h 29"/>
                <a:gd name="T28" fmla="*/ 46 w 46"/>
                <a:gd name="T29" fmla="*/ 29 h 29"/>
                <a:gd name="T30" fmla="*/ 45 w 46"/>
                <a:gd name="T31" fmla="*/ 29 h 29"/>
                <a:gd name="T32" fmla="*/ 45 w 46"/>
                <a:gd name="T33" fmla="*/ 29 h 29"/>
                <a:gd name="T34" fmla="*/ 44 w 46"/>
                <a:gd name="T35" fmla="*/ 27 h 29"/>
                <a:gd name="T36" fmla="*/ 42 w 46"/>
                <a:gd name="T37" fmla="*/ 24 h 29"/>
                <a:gd name="T38" fmla="*/ 41 w 46"/>
                <a:gd name="T39" fmla="*/ 21 h 29"/>
                <a:gd name="T40" fmla="*/ 38 w 46"/>
                <a:gd name="T41" fmla="*/ 18 h 29"/>
                <a:gd name="T42" fmla="*/ 35 w 46"/>
                <a:gd name="T43" fmla="*/ 14 h 29"/>
                <a:gd name="T44" fmla="*/ 32 w 46"/>
                <a:gd name="T45" fmla="*/ 10 h 29"/>
                <a:gd name="T46" fmla="*/ 28 w 46"/>
                <a:gd name="T47" fmla="*/ 7 h 29"/>
                <a:gd name="T48" fmla="*/ 23 w 46"/>
                <a:gd name="T49" fmla="*/ 5 h 29"/>
                <a:gd name="T50" fmla="*/ 18 w 46"/>
                <a:gd name="T51" fmla="*/ 4 h 29"/>
                <a:gd name="T52" fmla="*/ 14 w 46"/>
                <a:gd name="T53" fmla="*/ 4 h 29"/>
                <a:gd name="T54" fmla="*/ 10 w 46"/>
                <a:gd name="T55" fmla="*/ 4 h 29"/>
                <a:gd name="T56" fmla="*/ 4 w 46"/>
                <a:gd name="T57" fmla="*/ 6 h 29"/>
                <a:gd name="T58" fmla="*/ 1 w 46"/>
                <a:gd name="T59" fmla="*/ 7 h 29"/>
                <a:gd name="T60" fmla="*/ 0 w 46"/>
                <a:gd name="T61" fmla="*/ 7 h 29"/>
                <a:gd name="T62" fmla="*/ 0 w 46"/>
                <a:gd name="T63" fmla="*/ 6 h 29"/>
                <a:gd name="T64" fmla="*/ 1 w 46"/>
                <a:gd name="T6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29">
                  <a:moveTo>
                    <a:pt x="1" y="6"/>
                  </a:moveTo>
                  <a:cubicBezTo>
                    <a:pt x="1" y="6"/>
                    <a:pt x="1" y="5"/>
                    <a:pt x="3" y="4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0" y="1"/>
                    <a:pt x="12" y="1"/>
                    <a:pt x="13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2" y="1"/>
                    <a:pt x="24" y="1"/>
                  </a:cubicBezTo>
                  <a:cubicBezTo>
                    <a:pt x="26" y="2"/>
                    <a:pt x="28" y="3"/>
                    <a:pt x="30" y="4"/>
                  </a:cubicBezTo>
                  <a:cubicBezTo>
                    <a:pt x="31" y="5"/>
                    <a:pt x="33" y="6"/>
                    <a:pt x="34" y="7"/>
                  </a:cubicBezTo>
                  <a:cubicBezTo>
                    <a:pt x="36" y="9"/>
                    <a:pt x="37" y="10"/>
                    <a:pt x="38" y="12"/>
                  </a:cubicBezTo>
                  <a:cubicBezTo>
                    <a:pt x="39" y="13"/>
                    <a:pt x="40" y="14"/>
                    <a:pt x="41" y="16"/>
                  </a:cubicBezTo>
                  <a:cubicBezTo>
                    <a:pt x="42" y="17"/>
                    <a:pt x="42" y="19"/>
                    <a:pt x="43" y="20"/>
                  </a:cubicBezTo>
                  <a:cubicBezTo>
                    <a:pt x="44" y="21"/>
                    <a:pt x="44" y="22"/>
                    <a:pt x="44" y="23"/>
                  </a:cubicBezTo>
                  <a:cubicBezTo>
                    <a:pt x="45" y="25"/>
                    <a:pt x="45" y="25"/>
                    <a:pt x="45" y="26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8"/>
                    <a:pt x="44" y="27"/>
                  </a:cubicBezTo>
                  <a:cubicBezTo>
                    <a:pt x="43" y="26"/>
                    <a:pt x="43" y="25"/>
                    <a:pt x="42" y="24"/>
                  </a:cubicBezTo>
                  <a:cubicBezTo>
                    <a:pt x="42" y="23"/>
                    <a:pt x="41" y="22"/>
                    <a:pt x="41" y="21"/>
                  </a:cubicBezTo>
                  <a:cubicBezTo>
                    <a:pt x="40" y="20"/>
                    <a:pt x="39" y="19"/>
                    <a:pt x="38" y="18"/>
                  </a:cubicBezTo>
                  <a:cubicBezTo>
                    <a:pt x="37" y="16"/>
                    <a:pt x="36" y="15"/>
                    <a:pt x="35" y="14"/>
                  </a:cubicBezTo>
                  <a:cubicBezTo>
                    <a:pt x="34" y="13"/>
                    <a:pt x="33" y="11"/>
                    <a:pt x="32" y="10"/>
                  </a:cubicBezTo>
                  <a:cubicBezTo>
                    <a:pt x="30" y="9"/>
                    <a:pt x="29" y="8"/>
                    <a:pt x="28" y="7"/>
                  </a:cubicBezTo>
                  <a:cubicBezTo>
                    <a:pt x="26" y="6"/>
                    <a:pt x="25" y="6"/>
                    <a:pt x="23" y="5"/>
                  </a:cubicBezTo>
                  <a:cubicBezTo>
                    <a:pt x="21" y="5"/>
                    <a:pt x="20" y="4"/>
                    <a:pt x="18" y="4"/>
                  </a:cubicBezTo>
                  <a:cubicBezTo>
                    <a:pt x="17" y="4"/>
                    <a:pt x="15" y="4"/>
                    <a:pt x="14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7" y="5"/>
                    <a:pt x="5" y="5"/>
                    <a:pt x="4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A5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2" name="Freeform 132"/>
            <p:cNvSpPr/>
            <p:nvPr/>
          </p:nvSpPr>
          <p:spPr bwMode="auto">
            <a:xfrm>
              <a:off x="6000750" y="2047875"/>
              <a:ext cx="508000" cy="503238"/>
            </a:xfrm>
            <a:custGeom>
              <a:avLst/>
              <a:gdLst>
                <a:gd name="T0" fmla="*/ 127 w 135"/>
                <a:gd name="T1" fmla="*/ 67 h 134"/>
                <a:gd name="T2" fmla="*/ 119 w 135"/>
                <a:gd name="T3" fmla="*/ 67 h 134"/>
                <a:gd name="T4" fmla="*/ 104 w 135"/>
                <a:gd name="T5" fmla="*/ 103 h 134"/>
                <a:gd name="T6" fmla="*/ 67 w 135"/>
                <a:gd name="T7" fmla="*/ 118 h 134"/>
                <a:gd name="T8" fmla="*/ 31 w 135"/>
                <a:gd name="T9" fmla="*/ 103 h 134"/>
                <a:gd name="T10" fmla="*/ 16 w 135"/>
                <a:gd name="T11" fmla="*/ 67 h 134"/>
                <a:gd name="T12" fmla="*/ 31 w 135"/>
                <a:gd name="T13" fmla="*/ 31 h 134"/>
                <a:gd name="T14" fmla="*/ 67 w 135"/>
                <a:gd name="T15" fmla="*/ 16 h 134"/>
                <a:gd name="T16" fmla="*/ 104 w 135"/>
                <a:gd name="T17" fmla="*/ 31 h 134"/>
                <a:gd name="T18" fmla="*/ 119 w 135"/>
                <a:gd name="T19" fmla="*/ 67 h 134"/>
                <a:gd name="T20" fmla="*/ 127 w 135"/>
                <a:gd name="T21" fmla="*/ 67 h 134"/>
                <a:gd name="T22" fmla="*/ 135 w 135"/>
                <a:gd name="T23" fmla="*/ 67 h 134"/>
                <a:gd name="T24" fmla="*/ 67 w 135"/>
                <a:gd name="T25" fmla="*/ 0 h 134"/>
                <a:gd name="T26" fmla="*/ 0 w 135"/>
                <a:gd name="T27" fmla="*/ 67 h 134"/>
                <a:gd name="T28" fmla="*/ 67 w 135"/>
                <a:gd name="T29" fmla="*/ 134 h 134"/>
                <a:gd name="T30" fmla="*/ 135 w 135"/>
                <a:gd name="T31" fmla="*/ 67 h 134"/>
                <a:gd name="T32" fmla="*/ 127 w 135"/>
                <a:gd name="T33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4">
                  <a:moveTo>
                    <a:pt x="127" y="67"/>
                  </a:moveTo>
                  <a:cubicBezTo>
                    <a:pt x="119" y="67"/>
                    <a:pt x="119" y="67"/>
                    <a:pt x="119" y="67"/>
                  </a:cubicBezTo>
                  <a:cubicBezTo>
                    <a:pt x="118" y="81"/>
                    <a:pt x="113" y="94"/>
                    <a:pt x="104" y="103"/>
                  </a:cubicBezTo>
                  <a:cubicBezTo>
                    <a:pt x="94" y="112"/>
                    <a:pt x="82" y="118"/>
                    <a:pt x="67" y="118"/>
                  </a:cubicBezTo>
                  <a:cubicBezTo>
                    <a:pt x="53" y="118"/>
                    <a:pt x="40" y="112"/>
                    <a:pt x="31" y="103"/>
                  </a:cubicBezTo>
                  <a:cubicBezTo>
                    <a:pt x="22" y="94"/>
                    <a:pt x="16" y="81"/>
                    <a:pt x="16" y="67"/>
                  </a:cubicBezTo>
                  <a:cubicBezTo>
                    <a:pt x="16" y="53"/>
                    <a:pt x="22" y="40"/>
                    <a:pt x="31" y="31"/>
                  </a:cubicBezTo>
                  <a:cubicBezTo>
                    <a:pt x="40" y="21"/>
                    <a:pt x="53" y="16"/>
                    <a:pt x="67" y="16"/>
                  </a:cubicBezTo>
                  <a:cubicBezTo>
                    <a:pt x="82" y="16"/>
                    <a:pt x="94" y="21"/>
                    <a:pt x="104" y="31"/>
                  </a:cubicBezTo>
                  <a:cubicBezTo>
                    <a:pt x="113" y="40"/>
                    <a:pt x="118" y="53"/>
                    <a:pt x="119" y="67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4" y="104"/>
                    <a:pt x="135" y="67"/>
                  </a:cubicBezTo>
                  <a:cubicBezTo>
                    <a:pt x="127" y="67"/>
                    <a:pt x="127" y="67"/>
                    <a:pt x="127" y="67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3" name="Freeform 133"/>
            <p:cNvSpPr/>
            <p:nvPr/>
          </p:nvSpPr>
          <p:spPr bwMode="auto">
            <a:xfrm>
              <a:off x="6686550" y="2047875"/>
              <a:ext cx="503237" cy="503238"/>
            </a:xfrm>
            <a:custGeom>
              <a:avLst/>
              <a:gdLst>
                <a:gd name="T0" fmla="*/ 126 w 134"/>
                <a:gd name="T1" fmla="*/ 67 h 134"/>
                <a:gd name="T2" fmla="*/ 118 w 134"/>
                <a:gd name="T3" fmla="*/ 67 h 134"/>
                <a:gd name="T4" fmla="*/ 103 w 134"/>
                <a:gd name="T5" fmla="*/ 103 h 134"/>
                <a:gd name="T6" fmla="*/ 67 w 134"/>
                <a:gd name="T7" fmla="*/ 118 h 134"/>
                <a:gd name="T8" fmla="*/ 31 w 134"/>
                <a:gd name="T9" fmla="*/ 103 h 134"/>
                <a:gd name="T10" fmla="*/ 16 w 134"/>
                <a:gd name="T11" fmla="*/ 67 h 134"/>
                <a:gd name="T12" fmla="*/ 31 w 134"/>
                <a:gd name="T13" fmla="*/ 31 h 134"/>
                <a:gd name="T14" fmla="*/ 67 w 134"/>
                <a:gd name="T15" fmla="*/ 16 h 134"/>
                <a:gd name="T16" fmla="*/ 103 w 134"/>
                <a:gd name="T17" fmla="*/ 31 h 134"/>
                <a:gd name="T18" fmla="*/ 118 w 134"/>
                <a:gd name="T19" fmla="*/ 67 h 134"/>
                <a:gd name="T20" fmla="*/ 126 w 134"/>
                <a:gd name="T21" fmla="*/ 67 h 134"/>
                <a:gd name="T22" fmla="*/ 134 w 134"/>
                <a:gd name="T23" fmla="*/ 67 h 134"/>
                <a:gd name="T24" fmla="*/ 67 w 134"/>
                <a:gd name="T25" fmla="*/ 0 h 134"/>
                <a:gd name="T26" fmla="*/ 0 w 134"/>
                <a:gd name="T27" fmla="*/ 67 h 134"/>
                <a:gd name="T28" fmla="*/ 67 w 134"/>
                <a:gd name="T29" fmla="*/ 134 h 134"/>
                <a:gd name="T30" fmla="*/ 134 w 134"/>
                <a:gd name="T31" fmla="*/ 67 h 134"/>
                <a:gd name="T32" fmla="*/ 126 w 134"/>
                <a:gd name="T33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4">
                  <a:moveTo>
                    <a:pt x="126" y="67"/>
                  </a:moveTo>
                  <a:cubicBezTo>
                    <a:pt x="118" y="67"/>
                    <a:pt x="118" y="67"/>
                    <a:pt x="118" y="67"/>
                  </a:cubicBezTo>
                  <a:cubicBezTo>
                    <a:pt x="118" y="81"/>
                    <a:pt x="113" y="94"/>
                    <a:pt x="103" y="103"/>
                  </a:cubicBezTo>
                  <a:cubicBezTo>
                    <a:pt x="94" y="112"/>
                    <a:pt x="81" y="118"/>
                    <a:pt x="67" y="118"/>
                  </a:cubicBezTo>
                  <a:cubicBezTo>
                    <a:pt x="53" y="118"/>
                    <a:pt x="40" y="112"/>
                    <a:pt x="31" y="103"/>
                  </a:cubicBezTo>
                  <a:cubicBezTo>
                    <a:pt x="22" y="94"/>
                    <a:pt x="16" y="81"/>
                    <a:pt x="16" y="67"/>
                  </a:cubicBezTo>
                  <a:cubicBezTo>
                    <a:pt x="16" y="53"/>
                    <a:pt x="22" y="40"/>
                    <a:pt x="31" y="31"/>
                  </a:cubicBezTo>
                  <a:cubicBezTo>
                    <a:pt x="40" y="21"/>
                    <a:pt x="53" y="16"/>
                    <a:pt x="67" y="16"/>
                  </a:cubicBezTo>
                  <a:cubicBezTo>
                    <a:pt x="81" y="16"/>
                    <a:pt x="94" y="21"/>
                    <a:pt x="103" y="31"/>
                  </a:cubicBezTo>
                  <a:cubicBezTo>
                    <a:pt x="113" y="40"/>
                    <a:pt x="118" y="53"/>
                    <a:pt x="11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26" y="67"/>
                    <a:pt x="126" y="67"/>
                    <a:pt x="126" y="67"/>
                  </a:cubicBezTo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4" name="Freeform 134"/>
            <p:cNvSpPr/>
            <p:nvPr/>
          </p:nvSpPr>
          <p:spPr bwMode="auto">
            <a:xfrm>
              <a:off x="5883275" y="2273300"/>
              <a:ext cx="174625" cy="93663"/>
            </a:xfrm>
            <a:custGeom>
              <a:avLst/>
              <a:gdLst>
                <a:gd name="T0" fmla="*/ 2 w 46"/>
                <a:gd name="T1" fmla="*/ 18 h 25"/>
                <a:gd name="T2" fmla="*/ 33 w 46"/>
                <a:gd name="T3" fmla="*/ 2 h 25"/>
                <a:gd name="T4" fmla="*/ 44 w 46"/>
                <a:gd name="T5" fmla="*/ 5 h 25"/>
                <a:gd name="T6" fmla="*/ 41 w 46"/>
                <a:gd name="T7" fmla="*/ 16 h 25"/>
                <a:gd name="T8" fmla="*/ 39 w 46"/>
                <a:gd name="T9" fmla="*/ 17 h 25"/>
                <a:gd name="T10" fmla="*/ 5 w 46"/>
                <a:gd name="T11" fmla="*/ 25 h 25"/>
                <a:gd name="T12" fmla="*/ 0 w 46"/>
                <a:gd name="T13" fmla="*/ 22 h 25"/>
                <a:gd name="T14" fmla="*/ 2 w 46"/>
                <a:gd name="T15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5">
                  <a:moveTo>
                    <a:pt x="2" y="18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7" y="0"/>
                    <a:pt x="42" y="1"/>
                    <a:pt x="44" y="5"/>
                  </a:cubicBezTo>
                  <a:cubicBezTo>
                    <a:pt x="46" y="9"/>
                    <a:pt x="45" y="14"/>
                    <a:pt x="41" y="16"/>
                  </a:cubicBezTo>
                  <a:cubicBezTo>
                    <a:pt x="40" y="16"/>
                    <a:pt x="40" y="17"/>
                    <a:pt x="39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4"/>
                    <a:pt x="0" y="22"/>
                  </a:cubicBezTo>
                  <a:cubicBezTo>
                    <a:pt x="0" y="20"/>
                    <a:pt x="1" y="19"/>
                    <a:pt x="2" y="18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5" name="Freeform 135"/>
            <p:cNvSpPr/>
            <p:nvPr/>
          </p:nvSpPr>
          <p:spPr bwMode="auto">
            <a:xfrm>
              <a:off x="6464300" y="2198688"/>
              <a:ext cx="263525" cy="79375"/>
            </a:xfrm>
            <a:custGeom>
              <a:avLst/>
              <a:gdLst>
                <a:gd name="T0" fmla="*/ 2 w 70"/>
                <a:gd name="T1" fmla="*/ 13 h 21"/>
                <a:gd name="T2" fmla="*/ 3 w 70"/>
                <a:gd name="T3" fmla="*/ 13 h 21"/>
                <a:gd name="T4" fmla="*/ 4 w 70"/>
                <a:gd name="T5" fmla="*/ 11 h 21"/>
                <a:gd name="T6" fmla="*/ 11 w 70"/>
                <a:gd name="T7" fmla="*/ 7 h 21"/>
                <a:gd name="T8" fmla="*/ 16 w 70"/>
                <a:gd name="T9" fmla="*/ 5 h 21"/>
                <a:gd name="T10" fmla="*/ 22 w 70"/>
                <a:gd name="T11" fmla="*/ 3 h 21"/>
                <a:gd name="T12" fmla="*/ 36 w 70"/>
                <a:gd name="T13" fmla="*/ 0 h 21"/>
                <a:gd name="T14" fmla="*/ 43 w 70"/>
                <a:gd name="T15" fmla="*/ 1 h 21"/>
                <a:gd name="T16" fmla="*/ 50 w 70"/>
                <a:gd name="T17" fmla="*/ 2 h 21"/>
                <a:gd name="T18" fmla="*/ 53 w 70"/>
                <a:gd name="T19" fmla="*/ 3 h 21"/>
                <a:gd name="T20" fmla="*/ 56 w 70"/>
                <a:gd name="T21" fmla="*/ 5 h 21"/>
                <a:gd name="T22" fmla="*/ 61 w 70"/>
                <a:gd name="T23" fmla="*/ 8 h 21"/>
                <a:gd name="T24" fmla="*/ 64 w 70"/>
                <a:gd name="T25" fmla="*/ 11 h 21"/>
                <a:gd name="T26" fmla="*/ 67 w 70"/>
                <a:gd name="T27" fmla="*/ 13 h 21"/>
                <a:gd name="T28" fmla="*/ 69 w 70"/>
                <a:gd name="T29" fmla="*/ 16 h 21"/>
                <a:gd name="T30" fmla="*/ 68 w 70"/>
                <a:gd name="T31" fmla="*/ 20 h 21"/>
                <a:gd name="T32" fmla="*/ 65 w 70"/>
                <a:gd name="T33" fmla="*/ 21 h 21"/>
                <a:gd name="T34" fmla="*/ 65 w 70"/>
                <a:gd name="T35" fmla="*/ 20 h 21"/>
                <a:gd name="T36" fmla="*/ 62 w 70"/>
                <a:gd name="T37" fmla="*/ 19 h 21"/>
                <a:gd name="T38" fmla="*/ 60 w 70"/>
                <a:gd name="T39" fmla="*/ 18 h 21"/>
                <a:gd name="T40" fmla="*/ 56 w 70"/>
                <a:gd name="T41" fmla="*/ 16 h 21"/>
                <a:gd name="T42" fmla="*/ 52 w 70"/>
                <a:gd name="T43" fmla="*/ 14 h 21"/>
                <a:gd name="T44" fmla="*/ 49 w 70"/>
                <a:gd name="T45" fmla="*/ 14 h 21"/>
                <a:gd name="T46" fmla="*/ 47 w 70"/>
                <a:gd name="T47" fmla="*/ 13 h 21"/>
                <a:gd name="T48" fmla="*/ 42 w 70"/>
                <a:gd name="T49" fmla="*/ 13 h 21"/>
                <a:gd name="T50" fmla="*/ 36 w 70"/>
                <a:gd name="T51" fmla="*/ 12 h 21"/>
                <a:gd name="T52" fmla="*/ 30 w 70"/>
                <a:gd name="T53" fmla="*/ 13 h 21"/>
                <a:gd name="T54" fmla="*/ 25 w 70"/>
                <a:gd name="T55" fmla="*/ 14 h 21"/>
                <a:gd name="T56" fmla="*/ 20 w 70"/>
                <a:gd name="T57" fmla="*/ 15 h 21"/>
                <a:gd name="T58" fmla="*/ 15 w 70"/>
                <a:gd name="T59" fmla="*/ 16 h 21"/>
                <a:gd name="T60" fmla="*/ 8 w 70"/>
                <a:gd name="T61" fmla="*/ 18 h 21"/>
                <a:gd name="T62" fmla="*/ 5 w 70"/>
                <a:gd name="T63" fmla="*/ 19 h 21"/>
                <a:gd name="T64" fmla="*/ 1 w 70"/>
                <a:gd name="T65" fmla="*/ 18 h 21"/>
                <a:gd name="T66" fmla="*/ 1 w 70"/>
                <a:gd name="T67" fmla="*/ 14 h 21"/>
                <a:gd name="T68" fmla="*/ 2 w 70"/>
                <a:gd name="T6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21">
                  <a:moveTo>
                    <a:pt x="2" y="13"/>
                  </a:move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6" y="10"/>
                    <a:pt x="8" y="9"/>
                    <a:pt x="11" y="7"/>
                  </a:cubicBezTo>
                  <a:cubicBezTo>
                    <a:pt x="13" y="6"/>
                    <a:pt x="14" y="5"/>
                    <a:pt x="16" y="5"/>
                  </a:cubicBezTo>
                  <a:cubicBezTo>
                    <a:pt x="18" y="4"/>
                    <a:pt x="20" y="3"/>
                    <a:pt x="22" y="3"/>
                  </a:cubicBezTo>
                  <a:cubicBezTo>
                    <a:pt x="26" y="1"/>
                    <a:pt x="31" y="1"/>
                    <a:pt x="36" y="0"/>
                  </a:cubicBezTo>
                  <a:cubicBezTo>
                    <a:pt x="38" y="1"/>
                    <a:pt x="40" y="0"/>
                    <a:pt x="43" y="1"/>
                  </a:cubicBezTo>
                  <a:cubicBezTo>
                    <a:pt x="45" y="1"/>
                    <a:pt x="47" y="2"/>
                    <a:pt x="50" y="2"/>
                  </a:cubicBezTo>
                  <a:cubicBezTo>
                    <a:pt x="51" y="3"/>
                    <a:pt x="52" y="3"/>
                    <a:pt x="53" y="3"/>
                  </a:cubicBezTo>
                  <a:cubicBezTo>
                    <a:pt x="54" y="4"/>
                    <a:pt x="55" y="4"/>
                    <a:pt x="56" y="5"/>
                  </a:cubicBezTo>
                  <a:cubicBezTo>
                    <a:pt x="58" y="6"/>
                    <a:pt x="59" y="7"/>
                    <a:pt x="61" y="8"/>
                  </a:cubicBezTo>
                  <a:cubicBezTo>
                    <a:pt x="62" y="9"/>
                    <a:pt x="63" y="10"/>
                    <a:pt x="64" y="11"/>
                  </a:cubicBezTo>
                  <a:cubicBezTo>
                    <a:pt x="65" y="12"/>
                    <a:pt x="66" y="13"/>
                    <a:pt x="67" y="13"/>
                  </a:cubicBezTo>
                  <a:cubicBezTo>
                    <a:pt x="68" y="15"/>
                    <a:pt x="69" y="16"/>
                    <a:pt x="69" y="16"/>
                  </a:cubicBezTo>
                  <a:cubicBezTo>
                    <a:pt x="70" y="17"/>
                    <a:pt x="70" y="19"/>
                    <a:pt x="68" y="20"/>
                  </a:cubicBezTo>
                  <a:cubicBezTo>
                    <a:pt x="67" y="21"/>
                    <a:pt x="66" y="21"/>
                    <a:pt x="65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4" y="20"/>
                    <a:pt x="62" y="19"/>
                  </a:cubicBezTo>
                  <a:cubicBezTo>
                    <a:pt x="61" y="19"/>
                    <a:pt x="61" y="18"/>
                    <a:pt x="60" y="18"/>
                  </a:cubicBezTo>
                  <a:cubicBezTo>
                    <a:pt x="58" y="17"/>
                    <a:pt x="57" y="17"/>
                    <a:pt x="56" y="16"/>
                  </a:cubicBezTo>
                  <a:cubicBezTo>
                    <a:pt x="55" y="15"/>
                    <a:pt x="53" y="15"/>
                    <a:pt x="52" y="14"/>
                  </a:cubicBezTo>
                  <a:cubicBezTo>
                    <a:pt x="51" y="14"/>
                    <a:pt x="50" y="14"/>
                    <a:pt x="49" y="14"/>
                  </a:cubicBezTo>
                  <a:cubicBezTo>
                    <a:pt x="49" y="14"/>
                    <a:pt x="48" y="13"/>
                    <a:pt x="47" y="13"/>
                  </a:cubicBezTo>
                  <a:cubicBezTo>
                    <a:pt x="45" y="13"/>
                    <a:pt x="43" y="13"/>
                    <a:pt x="42" y="13"/>
                  </a:cubicBezTo>
                  <a:cubicBezTo>
                    <a:pt x="40" y="12"/>
                    <a:pt x="38" y="12"/>
                    <a:pt x="36" y="12"/>
                  </a:cubicBezTo>
                  <a:cubicBezTo>
                    <a:pt x="34" y="13"/>
                    <a:pt x="32" y="13"/>
                    <a:pt x="30" y="13"/>
                  </a:cubicBezTo>
                  <a:cubicBezTo>
                    <a:pt x="29" y="13"/>
                    <a:pt x="27" y="13"/>
                    <a:pt x="25" y="14"/>
                  </a:cubicBezTo>
                  <a:cubicBezTo>
                    <a:pt x="23" y="14"/>
                    <a:pt x="21" y="14"/>
                    <a:pt x="20" y="15"/>
                  </a:cubicBezTo>
                  <a:cubicBezTo>
                    <a:pt x="18" y="15"/>
                    <a:pt x="16" y="16"/>
                    <a:pt x="15" y="16"/>
                  </a:cubicBezTo>
                  <a:cubicBezTo>
                    <a:pt x="12" y="17"/>
                    <a:pt x="10" y="17"/>
                    <a:pt x="8" y="18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4" y="20"/>
                    <a:pt x="2" y="20"/>
                    <a:pt x="1" y="18"/>
                  </a:cubicBezTo>
                  <a:cubicBezTo>
                    <a:pt x="0" y="17"/>
                    <a:pt x="0" y="15"/>
                    <a:pt x="1" y="14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6" name="Freeform 136"/>
            <p:cNvSpPr/>
            <p:nvPr/>
          </p:nvSpPr>
          <p:spPr bwMode="auto">
            <a:xfrm>
              <a:off x="7137400" y="2266950"/>
              <a:ext cx="195262" cy="93663"/>
            </a:xfrm>
            <a:custGeom>
              <a:avLst/>
              <a:gdLst>
                <a:gd name="T0" fmla="*/ 12 w 52"/>
                <a:gd name="T1" fmla="*/ 1 h 25"/>
                <a:gd name="T2" fmla="*/ 50 w 52"/>
                <a:gd name="T3" fmla="*/ 18 h 25"/>
                <a:gd name="T4" fmla="*/ 51 w 52"/>
                <a:gd name="T5" fmla="*/ 23 h 25"/>
                <a:gd name="T6" fmla="*/ 47 w 52"/>
                <a:gd name="T7" fmla="*/ 25 h 25"/>
                <a:gd name="T8" fmla="*/ 7 w 52"/>
                <a:gd name="T9" fmla="*/ 16 h 25"/>
                <a:gd name="T10" fmla="*/ 1 w 52"/>
                <a:gd name="T11" fmla="*/ 7 h 25"/>
                <a:gd name="T12" fmla="*/ 10 w 52"/>
                <a:gd name="T13" fmla="*/ 1 h 25"/>
                <a:gd name="T14" fmla="*/ 12 w 52"/>
                <a:gd name="T1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5">
                  <a:moveTo>
                    <a:pt x="12" y="1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51" y="19"/>
                    <a:pt x="52" y="21"/>
                    <a:pt x="51" y="23"/>
                  </a:cubicBezTo>
                  <a:cubicBezTo>
                    <a:pt x="51" y="24"/>
                    <a:pt x="49" y="25"/>
                    <a:pt x="47" y="2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5"/>
                    <a:pt x="0" y="11"/>
                    <a:pt x="1" y="7"/>
                  </a:cubicBezTo>
                  <a:cubicBezTo>
                    <a:pt x="2" y="2"/>
                    <a:pt x="6" y="0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C7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7" name="Freeform 137"/>
            <p:cNvSpPr/>
            <p:nvPr/>
          </p:nvSpPr>
          <p:spPr bwMode="auto">
            <a:xfrm>
              <a:off x="6392863" y="2533650"/>
              <a:ext cx="436562" cy="138113"/>
            </a:xfrm>
            <a:custGeom>
              <a:avLst/>
              <a:gdLst>
                <a:gd name="T0" fmla="*/ 4 w 116"/>
                <a:gd name="T1" fmla="*/ 1 h 37"/>
                <a:gd name="T2" fmla="*/ 5 w 116"/>
                <a:gd name="T3" fmla="*/ 3 h 37"/>
                <a:gd name="T4" fmla="*/ 7 w 116"/>
                <a:gd name="T5" fmla="*/ 6 h 37"/>
                <a:gd name="T6" fmla="*/ 11 w 116"/>
                <a:gd name="T7" fmla="*/ 10 h 37"/>
                <a:gd name="T8" fmla="*/ 17 w 116"/>
                <a:gd name="T9" fmla="*/ 16 h 37"/>
                <a:gd name="T10" fmla="*/ 25 w 116"/>
                <a:gd name="T11" fmla="*/ 21 h 37"/>
                <a:gd name="T12" fmla="*/ 30 w 116"/>
                <a:gd name="T13" fmla="*/ 23 h 37"/>
                <a:gd name="T14" fmla="*/ 35 w 116"/>
                <a:gd name="T15" fmla="*/ 25 h 37"/>
                <a:gd name="T16" fmla="*/ 40 w 116"/>
                <a:gd name="T17" fmla="*/ 27 h 37"/>
                <a:gd name="T18" fmla="*/ 45 w 116"/>
                <a:gd name="T19" fmla="*/ 28 h 37"/>
                <a:gd name="T20" fmla="*/ 57 w 116"/>
                <a:gd name="T21" fmla="*/ 29 h 37"/>
                <a:gd name="T22" fmla="*/ 63 w 116"/>
                <a:gd name="T23" fmla="*/ 28 h 37"/>
                <a:gd name="T24" fmla="*/ 68 w 116"/>
                <a:gd name="T25" fmla="*/ 28 h 37"/>
                <a:gd name="T26" fmla="*/ 74 w 116"/>
                <a:gd name="T27" fmla="*/ 26 h 37"/>
                <a:gd name="T28" fmla="*/ 79 w 116"/>
                <a:gd name="T29" fmla="*/ 25 h 37"/>
                <a:gd name="T30" fmla="*/ 84 w 116"/>
                <a:gd name="T31" fmla="*/ 23 h 37"/>
                <a:gd name="T32" fmla="*/ 89 w 116"/>
                <a:gd name="T33" fmla="*/ 21 h 37"/>
                <a:gd name="T34" fmla="*/ 93 w 116"/>
                <a:gd name="T35" fmla="*/ 19 h 37"/>
                <a:gd name="T36" fmla="*/ 97 w 116"/>
                <a:gd name="T37" fmla="*/ 16 h 37"/>
                <a:gd name="T38" fmla="*/ 104 w 116"/>
                <a:gd name="T39" fmla="*/ 11 h 37"/>
                <a:gd name="T40" fmla="*/ 108 w 116"/>
                <a:gd name="T41" fmla="*/ 7 h 37"/>
                <a:gd name="T42" fmla="*/ 111 w 116"/>
                <a:gd name="T43" fmla="*/ 4 h 37"/>
                <a:gd name="T44" fmla="*/ 112 w 116"/>
                <a:gd name="T45" fmla="*/ 3 h 37"/>
                <a:gd name="T46" fmla="*/ 112 w 116"/>
                <a:gd name="T47" fmla="*/ 3 h 37"/>
                <a:gd name="T48" fmla="*/ 115 w 116"/>
                <a:gd name="T49" fmla="*/ 3 h 37"/>
                <a:gd name="T50" fmla="*/ 116 w 116"/>
                <a:gd name="T51" fmla="*/ 6 h 37"/>
                <a:gd name="T52" fmla="*/ 115 w 116"/>
                <a:gd name="T53" fmla="*/ 7 h 37"/>
                <a:gd name="T54" fmla="*/ 112 w 116"/>
                <a:gd name="T55" fmla="*/ 11 h 37"/>
                <a:gd name="T56" fmla="*/ 107 w 116"/>
                <a:gd name="T57" fmla="*/ 16 h 37"/>
                <a:gd name="T58" fmla="*/ 101 w 116"/>
                <a:gd name="T59" fmla="*/ 21 h 37"/>
                <a:gd name="T60" fmla="*/ 97 w 116"/>
                <a:gd name="T61" fmla="*/ 24 h 37"/>
                <a:gd name="T62" fmla="*/ 92 w 116"/>
                <a:gd name="T63" fmla="*/ 27 h 37"/>
                <a:gd name="T64" fmla="*/ 87 w 116"/>
                <a:gd name="T65" fmla="*/ 30 h 37"/>
                <a:gd name="T66" fmla="*/ 82 w 116"/>
                <a:gd name="T67" fmla="*/ 32 h 37"/>
                <a:gd name="T68" fmla="*/ 76 w 116"/>
                <a:gd name="T69" fmla="*/ 34 h 37"/>
                <a:gd name="T70" fmla="*/ 70 w 116"/>
                <a:gd name="T71" fmla="*/ 35 h 37"/>
                <a:gd name="T72" fmla="*/ 63 w 116"/>
                <a:gd name="T73" fmla="*/ 36 h 37"/>
                <a:gd name="T74" fmla="*/ 57 w 116"/>
                <a:gd name="T75" fmla="*/ 37 h 37"/>
                <a:gd name="T76" fmla="*/ 44 w 116"/>
                <a:gd name="T77" fmla="*/ 36 h 37"/>
                <a:gd name="T78" fmla="*/ 38 w 116"/>
                <a:gd name="T79" fmla="*/ 34 h 37"/>
                <a:gd name="T80" fmla="*/ 32 w 116"/>
                <a:gd name="T81" fmla="*/ 32 h 37"/>
                <a:gd name="T82" fmla="*/ 22 w 116"/>
                <a:gd name="T83" fmla="*/ 27 h 37"/>
                <a:gd name="T84" fmla="*/ 13 w 116"/>
                <a:gd name="T85" fmla="*/ 20 h 37"/>
                <a:gd name="T86" fmla="*/ 7 w 116"/>
                <a:gd name="T87" fmla="*/ 14 h 37"/>
                <a:gd name="T88" fmla="*/ 3 w 116"/>
                <a:gd name="T89" fmla="*/ 9 h 37"/>
                <a:gd name="T90" fmla="*/ 1 w 116"/>
                <a:gd name="T91" fmla="*/ 5 h 37"/>
                <a:gd name="T92" fmla="*/ 0 w 116"/>
                <a:gd name="T93" fmla="*/ 3 h 37"/>
                <a:gd name="T94" fmla="*/ 1 w 116"/>
                <a:gd name="T95" fmla="*/ 1 h 37"/>
                <a:gd name="T96" fmla="*/ 4 w 116"/>
                <a:gd name="T9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6" h="37">
                  <a:moveTo>
                    <a:pt x="4" y="1"/>
                  </a:moveTo>
                  <a:cubicBezTo>
                    <a:pt x="4" y="1"/>
                    <a:pt x="4" y="2"/>
                    <a:pt x="5" y="3"/>
                  </a:cubicBezTo>
                  <a:cubicBezTo>
                    <a:pt x="5" y="3"/>
                    <a:pt x="6" y="4"/>
                    <a:pt x="7" y="6"/>
                  </a:cubicBezTo>
                  <a:cubicBezTo>
                    <a:pt x="8" y="7"/>
                    <a:pt x="10" y="9"/>
                    <a:pt x="11" y="10"/>
                  </a:cubicBezTo>
                  <a:cubicBezTo>
                    <a:pt x="13" y="12"/>
                    <a:pt x="15" y="14"/>
                    <a:pt x="17" y="16"/>
                  </a:cubicBezTo>
                  <a:cubicBezTo>
                    <a:pt x="20" y="17"/>
                    <a:pt x="22" y="19"/>
                    <a:pt x="25" y="21"/>
                  </a:cubicBezTo>
                  <a:cubicBezTo>
                    <a:pt x="27" y="22"/>
                    <a:pt x="28" y="22"/>
                    <a:pt x="30" y="23"/>
                  </a:cubicBezTo>
                  <a:cubicBezTo>
                    <a:pt x="31" y="24"/>
                    <a:pt x="33" y="25"/>
                    <a:pt x="35" y="25"/>
                  </a:cubicBezTo>
                  <a:cubicBezTo>
                    <a:pt x="36" y="26"/>
                    <a:pt x="38" y="26"/>
                    <a:pt x="40" y="27"/>
                  </a:cubicBezTo>
                  <a:cubicBezTo>
                    <a:pt x="42" y="27"/>
                    <a:pt x="43" y="28"/>
                    <a:pt x="45" y="28"/>
                  </a:cubicBezTo>
                  <a:cubicBezTo>
                    <a:pt x="49" y="28"/>
                    <a:pt x="53" y="29"/>
                    <a:pt x="57" y="29"/>
                  </a:cubicBezTo>
                  <a:cubicBezTo>
                    <a:pt x="59" y="28"/>
                    <a:pt x="61" y="28"/>
                    <a:pt x="63" y="28"/>
                  </a:cubicBezTo>
                  <a:cubicBezTo>
                    <a:pt x="65" y="28"/>
                    <a:pt x="66" y="28"/>
                    <a:pt x="68" y="28"/>
                  </a:cubicBezTo>
                  <a:cubicBezTo>
                    <a:pt x="70" y="27"/>
                    <a:pt x="72" y="27"/>
                    <a:pt x="74" y="26"/>
                  </a:cubicBezTo>
                  <a:cubicBezTo>
                    <a:pt x="76" y="26"/>
                    <a:pt x="77" y="25"/>
                    <a:pt x="79" y="25"/>
                  </a:cubicBezTo>
                  <a:cubicBezTo>
                    <a:pt x="81" y="24"/>
                    <a:pt x="83" y="24"/>
                    <a:pt x="84" y="23"/>
                  </a:cubicBezTo>
                  <a:cubicBezTo>
                    <a:pt x="86" y="22"/>
                    <a:pt x="87" y="22"/>
                    <a:pt x="89" y="21"/>
                  </a:cubicBezTo>
                  <a:cubicBezTo>
                    <a:pt x="90" y="20"/>
                    <a:pt x="92" y="19"/>
                    <a:pt x="93" y="19"/>
                  </a:cubicBezTo>
                  <a:cubicBezTo>
                    <a:pt x="95" y="18"/>
                    <a:pt x="96" y="17"/>
                    <a:pt x="97" y="16"/>
                  </a:cubicBezTo>
                  <a:cubicBezTo>
                    <a:pt x="100" y="14"/>
                    <a:pt x="102" y="13"/>
                    <a:pt x="104" y="11"/>
                  </a:cubicBezTo>
                  <a:cubicBezTo>
                    <a:pt x="106" y="10"/>
                    <a:pt x="107" y="8"/>
                    <a:pt x="108" y="7"/>
                  </a:cubicBezTo>
                  <a:cubicBezTo>
                    <a:pt x="110" y="6"/>
                    <a:pt x="111" y="5"/>
                    <a:pt x="111" y="4"/>
                  </a:cubicBezTo>
                  <a:cubicBezTo>
                    <a:pt x="112" y="4"/>
                    <a:pt x="112" y="3"/>
                    <a:pt x="112" y="3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2"/>
                    <a:pt x="114" y="2"/>
                    <a:pt x="115" y="3"/>
                  </a:cubicBezTo>
                  <a:cubicBezTo>
                    <a:pt x="116" y="4"/>
                    <a:pt x="116" y="5"/>
                    <a:pt x="116" y="6"/>
                  </a:cubicBezTo>
                  <a:cubicBezTo>
                    <a:pt x="116" y="6"/>
                    <a:pt x="115" y="6"/>
                    <a:pt x="115" y="7"/>
                  </a:cubicBezTo>
                  <a:cubicBezTo>
                    <a:pt x="114" y="8"/>
                    <a:pt x="113" y="9"/>
                    <a:pt x="112" y="11"/>
                  </a:cubicBezTo>
                  <a:cubicBezTo>
                    <a:pt x="111" y="12"/>
                    <a:pt x="109" y="14"/>
                    <a:pt x="107" y="16"/>
                  </a:cubicBezTo>
                  <a:cubicBezTo>
                    <a:pt x="106" y="17"/>
                    <a:pt x="103" y="19"/>
                    <a:pt x="101" y="21"/>
                  </a:cubicBezTo>
                  <a:cubicBezTo>
                    <a:pt x="100" y="22"/>
                    <a:pt x="98" y="23"/>
                    <a:pt x="97" y="24"/>
                  </a:cubicBezTo>
                  <a:cubicBezTo>
                    <a:pt x="95" y="25"/>
                    <a:pt x="94" y="26"/>
                    <a:pt x="92" y="27"/>
                  </a:cubicBezTo>
                  <a:cubicBezTo>
                    <a:pt x="91" y="28"/>
                    <a:pt x="89" y="29"/>
                    <a:pt x="87" y="30"/>
                  </a:cubicBezTo>
                  <a:cubicBezTo>
                    <a:pt x="85" y="30"/>
                    <a:pt x="84" y="31"/>
                    <a:pt x="82" y="32"/>
                  </a:cubicBezTo>
                  <a:cubicBezTo>
                    <a:pt x="80" y="33"/>
                    <a:pt x="78" y="33"/>
                    <a:pt x="76" y="34"/>
                  </a:cubicBezTo>
                  <a:cubicBezTo>
                    <a:pt x="74" y="34"/>
                    <a:pt x="72" y="35"/>
                    <a:pt x="70" y="35"/>
                  </a:cubicBezTo>
                  <a:cubicBezTo>
                    <a:pt x="68" y="36"/>
                    <a:pt x="65" y="36"/>
                    <a:pt x="63" y="36"/>
                  </a:cubicBezTo>
                  <a:cubicBezTo>
                    <a:pt x="61" y="36"/>
                    <a:pt x="59" y="36"/>
                    <a:pt x="57" y="37"/>
                  </a:cubicBezTo>
                  <a:cubicBezTo>
                    <a:pt x="53" y="37"/>
                    <a:pt x="48" y="36"/>
                    <a:pt x="44" y="36"/>
                  </a:cubicBezTo>
                  <a:cubicBezTo>
                    <a:pt x="42" y="35"/>
                    <a:pt x="40" y="35"/>
                    <a:pt x="38" y="34"/>
                  </a:cubicBezTo>
                  <a:cubicBezTo>
                    <a:pt x="36" y="34"/>
                    <a:pt x="34" y="33"/>
                    <a:pt x="32" y="32"/>
                  </a:cubicBezTo>
                  <a:cubicBezTo>
                    <a:pt x="28" y="31"/>
                    <a:pt x="25" y="29"/>
                    <a:pt x="22" y="27"/>
                  </a:cubicBezTo>
                  <a:cubicBezTo>
                    <a:pt x="18" y="25"/>
                    <a:pt x="16" y="23"/>
                    <a:pt x="13" y="20"/>
                  </a:cubicBezTo>
                  <a:cubicBezTo>
                    <a:pt x="11" y="18"/>
                    <a:pt x="9" y="16"/>
                    <a:pt x="7" y="14"/>
                  </a:cubicBezTo>
                  <a:cubicBezTo>
                    <a:pt x="6" y="12"/>
                    <a:pt x="4" y="10"/>
                    <a:pt x="3" y="9"/>
                  </a:cubicBezTo>
                  <a:cubicBezTo>
                    <a:pt x="2" y="7"/>
                    <a:pt x="1" y="6"/>
                    <a:pt x="1" y="5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1F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8" name="Freeform 138"/>
            <p:cNvSpPr/>
            <p:nvPr/>
          </p:nvSpPr>
          <p:spPr bwMode="auto">
            <a:xfrm>
              <a:off x="5643563" y="887413"/>
              <a:ext cx="334962" cy="1168400"/>
            </a:xfrm>
            <a:custGeom>
              <a:avLst/>
              <a:gdLst>
                <a:gd name="T0" fmla="*/ 88 w 89"/>
                <a:gd name="T1" fmla="*/ 13 h 311"/>
                <a:gd name="T2" fmla="*/ 84 w 89"/>
                <a:gd name="T3" fmla="*/ 11 h 311"/>
                <a:gd name="T4" fmla="*/ 73 w 89"/>
                <a:gd name="T5" fmla="*/ 8 h 311"/>
                <a:gd name="T6" fmla="*/ 55 w 89"/>
                <a:gd name="T7" fmla="*/ 6 h 311"/>
                <a:gd name="T8" fmla="*/ 32 w 89"/>
                <a:gd name="T9" fmla="*/ 10 h 311"/>
                <a:gd name="T10" fmla="*/ 14 w 89"/>
                <a:gd name="T11" fmla="*/ 28 h 311"/>
                <a:gd name="T12" fmla="*/ 9 w 89"/>
                <a:gd name="T13" fmla="*/ 41 h 311"/>
                <a:gd name="T14" fmla="*/ 8 w 89"/>
                <a:gd name="T15" fmla="*/ 49 h 311"/>
                <a:gd name="T16" fmla="*/ 8 w 89"/>
                <a:gd name="T17" fmla="*/ 57 h 311"/>
                <a:gd name="T18" fmla="*/ 8 w 89"/>
                <a:gd name="T19" fmla="*/ 61 h 311"/>
                <a:gd name="T20" fmla="*/ 8 w 89"/>
                <a:gd name="T21" fmla="*/ 65 h 311"/>
                <a:gd name="T22" fmla="*/ 8 w 89"/>
                <a:gd name="T23" fmla="*/ 73 h 311"/>
                <a:gd name="T24" fmla="*/ 9 w 89"/>
                <a:gd name="T25" fmla="*/ 82 h 311"/>
                <a:gd name="T26" fmla="*/ 11 w 89"/>
                <a:gd name="T27" fmla="*/ 90 h 311"/>
                <a:gd name="T28" fmla="*/ 14 w 89"/>
                <a:gd name="T29" fmla="*/ 107 h 311"/>
                <a:gd name="T30" fmla="*/ 19 w 89"/>
                <a:gd name="T31" fmla="*/ 124 h 311"/>
                <a:gd name="T32" fmla="*/ 28 w 89"/>
                <a:gd name="T33" fmla="*/ 158 h 311"/>
                <a:gd name="T34" fmla="*/ 33 w 89"/>
                <a:gd name="T35" fmla="*/ 174 h 311"/>
                <a:gd name="T36" fmla="*/ 37 w 89"/>
                <a:gd name="T37" fmla="*/ 191 h 311"/>
                <a:gd name="T38" fmla="*/ 40 w 89"/>
                <a:gd name="T39" fmla="*/ 207 h 311"/>
                <a:gd name="T40" fmla="*/ 42 w 89"/>
                <a:gd name="T41" fmla="*/ 223 h 311"/>
                <a:gd name="T42" fmla="*/ 43 w 89"/>
                <a:gd name="T43" fmla="*/ 238 h 311"/>
                <a:gd name="T44" fmla="*/ 44 w 89"/>
                <a:gd name="T45" fmla="*/ 251 h 311"/>
                <a:gd name="T46" fmla="*/ 43 w 89"/>
                <a:gd name="T47" fmla="*/ 276 h 311"/>
                <a:gd name="T48" fmla="*/ 41 w 89"/>
                <a:gd name="T49" fmla="*/ 294 h 311"/>
                <a:gd name="T50" fmla="*/ 39 w 89"/>
                <a:gd name="T51" fmla="*/ 311 h 311"/>
                <a:gd name="T52" fmla="*/ 35 w 89"/>
                <a:gd name="T53" fmla="*/ 310 h 311"/>
                <a:gd name="T54" fmla="*/ 37 w 89"/>
                <a:gd name="T55" fmla="*/ 294 h 311"/>
                <a:gd name="T56" fmla="*/ 38 w 89"/>
                <a:gd name="T57" fmla="*/ 276 h 311"/>
                <a:gd name="T58" fmla="*/ 37 w 89"/>
                <a:gd name="T59" fmla="*/ 252 h 311"/>
                <a:gd name="T60" fmla="*/ 36 w 89"/>
                <a:gd name="T61" fmla="*/ 238 h 311"/>
                <a:gd name="T62" fmla="*/ 35 w 89"/>
                <a:gd name="T63" fmla="*/ 224 h 311"/>
                <a:gd name="T64" fmla="*/ 32 w 89"/>
                <a:gd name="T65" fmla="*/ 208 h 311"/>
                <a:gd name="T66" fmla="*/ 29 w 89"/>
                <a:gd name="T67" fmla="*/ 193 h 311"/>
                <a:gd name="T68" fmla="*/ 25 w 89"/>
                <a:gd name="T69" fmla="*/ 176 h 311"/>
                <a:gd name="T70" fmla="*/ 21 w 89"/>
                <a:gd name="T71" fmla="*/ 160 h 311"/>
                <a:gd name="T72" fmla="*/ 11 w 89"/>
                <a:gd name="T73" fmla="*/ 126 h 311"/>
                <a:gd name="T74" fmla="*/ 7 w 89"/>
                <a:gd name="T75" fmla="*/ 109 h 311"/>
                <a:gd name="T76" fmla="*/ 3 w 89"/>
                <a:gd name="T77" fmla="*/ 91 h 311"/>
                <a:gd name="T78" fmla="*/ 2 w 89"/>
                <a:gd name="T79" fmla="*/ 83 h 311"/>
                <a:gd name="T80" fmla="*/ 1 w 89"/>
                <a:gd name="T81" fmla="*/ 74 h 311"/>
                <a:gd name="T82" fmla="*/ 0 w 89"/>
                <a:gd name="T83" fmla="*/ 65 h 311"/>
                <a:gd name="T84" fmla="*/ 0 w 89"/>
                <a:gd name="T85" fmla="*/ 61 h 311"/>
                <a:gd name="T86" fmla="*/ 0 w 89"/>
                <a:gd name="T87" fmla="*/ 57 h 311"/>
                <a:gd name="T88" fmla="*/ 1 w 89"/>
                <a:gd name="T89" fmla="*/ 48 h 311"/>
                <a:gd name="T90" fmla="*/ 2 w 89"/>
                <a:gd name="T91" fmla="*/ 40 h 311"/>
                <a:gd name="T92" fmla="*/ 8 w 89"/>
                <a:gd name="T93" fmla="*/ 24 h 311"/>
                <a:gd name="T94" fmla="*/ 30 w 89"/>
                <a:gd name="T95" fmla="*/ 4 h 311"/>
                <a:gd name="T96" fmla="*/ 55 w 89"/>
                <a:gd name="T97" fmla="*/ 1 h 311"/>
                <a:gd name="T98" fmla="*/ 74 w 89"/>
                <a:gd name="T99" fmla="*/ 4 h 311"/>
                <a:gd name="T100" fmla="*/ 85 w 89"/>
                <a:gd name="T101" fmla="*/ 7 h 311"/>
                <a:gd name="T102" fmla="*/ 89 w 89"/>
                <a:gd name="T103" fmla="*/ 9 h 311"/>
                <a:gd name="T104" fmla="*/ 88 w 89"/>
                <a:gd name="T105" fmla="*/ 1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311">
                  <a:moveTo>
                    <a:pt x="88" y="13"/>
                  </a:moveTo>
                  <a:cubicBezTo>
                    <a:pt x="88" y="13"/>
                    <a:pt x="87" y="12"/>
                    <a:pt x="84" y="11"/>
                  </a:cubicBezTo>
                  <a:cubicBezTo>
                    <a:pt x="81" y="11"/>
                    <a:pt x="78" y="9"/>
                    <a:pt x="73" y="8"/>
                  </a:cubicBezTo>
                  <a:cubicBezTo>
                    <a:pt x="68" y="7"/>
                    <a:pt x="62" y="6"/>
                    <a:pt x="55" y="6"/>
                  </a:cubicBezTo>
                  <a:cubicBezTo>
                    <a:pt x="48" y="6"/>
                    <a:pt x="40" y="7"/>
                    <a:pt x="32" y="10"/>
                  </a:cubicBezTo>
                  <a:cubicBezTo>
                    <a:pt x="25" y="13"/>
                    <a:pt x="18" y="19"/>
                    <a:pt x="14" y="28"/>
                  </a:cubicBezTo>
                  <a:cubicBezTo>
                    <a:pt x="12" y="32"/>
                    <a:pt x="10" y="37"/>
                    <a:pt x="9" y="41"/>
                  </a:cubicBezTo>
                  <a:cubicBezTo>
                    <a:pt x="9" y="44"/>
                    <a:pt x="8" y="47"/>
                    <a:pt x="8" y="49"/>
                  </a:cubicBezTo>
                  <a:cubicBezTo>
                    <a:pt x="8" y="52"/>
                    <a:pt x="8" y="54"/>
                    <a:pt x="8" y="57"/>
                  </a:cubicBezTo>
                  <a:cubicBezTo>
                    <a:pt x="8" y="58"/>
                    <a:pt x="8" y="60"/>
                    <a:pt x="8" y="61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8"/>
                    <a:pt x="8" y="71"/>
                    <a:pt x="8" y="73"/>
                  </a:cubicBezTo>
                  <a:cubicBezTo>
                    <a:pt x="9" y="76"/>
                    <a:pt x="9" y="79"/>
                    <a:pt x="9" y="82"/>
                  </a:cubicBezTo>
                  <a:cubicBezTo>
                    <a:pt x="10" y="84"/>
                    <a:pt x="10" y="87"/>
                    <a:pt x="11" y="90"/>
                  </a:cubicBezTo>
                  <a:cubicBezTo>
                    <a:pt x="12" y="96"/>
                    <a:pt x="13" y="101"/>
                    <a:pt x="14" y="107"/>
                  </a:cubicBezTo>
                  <a:cubicBezTo>
                    <a:pt x="16" y="113"/>
                    <a:pt x="17" y="118"/>
                    <a:pt x="19" y="124"/>
                  </a:cubicBezTo>
                  <a:cubicBezTo>
                    <a:pt x="22" y="135"/>
                    <a:pt x="25" y="147"/>
                    <a:pt x="28" y="158"/>
                  </a:cubicBezTo>
                  <a:cubicBezTo>
                    <a:pt x="30" y="163"/>
                    <a:pt x="31" y="169"/>
                    <a:pt x="33" y="174"/>
                  </a:cubicBezTo>
                  <a:cubicBezTo>
                    <a:pt x="34" y="180"/>
                    <a:pt x="35" y="186"/>
                    <a:pt x="37" y="191"/>
                  </a:cubicBezTo>
                  <a:cubicBezTo>
                    <a:pt x="38" y="196"/>
                    <a:pt x="39" y="202"/>
                    <a:pt x="40" y="207"/>
                  </a:cubicBezTo>
                  <a:cubicBezTo>
                    <a:pt x="40" y="212"/>
                    <a:pt x="41" y="218"/>
                    <a:pt x="42" y="223"/>
                  </a:cubicBezTo>
                  <a:cubicBezTo>
                    <a:pt x="42" y="228"/>
                    <a:pt x="43" y="233"/>
                    <a:pt x="43" y="238"/>
                  </a:cubicBezTo>
                  <a:cubicBezTo>
                    <a:pt x="43" y="242"/>
                    <a:pt x="44" y="247"/>
                    <a:pt x="44" y="251"/>
                  </a:cubicBezTo>
                  <a:cubicBezTo>
                    <a:pt x="44" y="260"/>
                    <a:pt x="44" y="269"/>
                    <a:pt x="43" y="276"/>
                  </a:cubicBezTo>
                  <a:cubicBezTo>
                    <a:pt x="43" y="283"/>
                    <a:pt x="42" y="289"/>
                    <a:pt x="41" y="294"/>
                  </a:cubicBezTo>
                  <a:cubicBezTo>
                    <a:pt x="40" y="305"/>
                    <a:pt x="39" y="311"/>
                    <a:pt x="39" y="311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35" y="310"/>
                    <a:pt x="35" y="304"/>
                    <a:pt x="37" y="294"/>
                  </a:cubicBezTo>
                  <a:cubicBezTo>
                    <a:pt x="37" y="289"/>
                    <a:pt x="37" y="283"/>
                    <a:pt x="38" y="276"/>
                  </a:cubicBezTo>
                  <a:cubicBezTo>
                    <a:pt x="38" y="268"/>
                    <a:pt x="38" y="260"/>
                    <a:pt x="37" y="252"/>
                  </a:cubicBezTo>
                  <a:cubicBezTo>
                    <a:pt x="37" y="247"/>
                    <a:pt x="37" y="243"/>
                    <a:pt x="36" y="238"/>
                  </a:cubicBezTo>
                  <a:cubicBezTo>
                    <a:pt x="36" y="233"/>
                    <a:pt x="36" y="229"/>
                    <a:pt x="35" y="224"/>
                  </a:cubicBezTo>
                  <a:cubicBezTo>
                    <a:pt x="34" y="219"/>
                    <a:pt x="33" y="214"/>
                    <a:pt x="32" y="208"/>
                  </a:cubicBezTo>
                  <a:cubicBezTo>
                    <a:pt x="31" y="203"/>
                    <a:pt x="30" y="198"/>
                    <a:pt x="29" y="193"/>
                  </a:cubicBezTo>
                  <a:cubicBezTo>
                    <a:pt x="28" y="187"/>
                    <a:pt x="27" y="182"/>
                    <a:pt x="25" y="176"/>
                  </a:cubicBezTo>
                  <a:cubicBezTo>
                    <a:pt x="24" y="171"/>
                    <a:pt x="22" y="165"/>
                    <a:pt x="21" y="160"/>
                  </a:cubicBezTo>
                  <a:cubicBezTo>
                    <a:pt x="18" y="149"/>
                    <a:pt x="14" y="137"/>
                    <a:pt x="11" y="126"/>
                  </a:cubicBezTo>
                  <a:cubicBezTo>
                    <a:pt x="10" y="120"/>
                    <a:pt x="8" y="115"/>
                    <a:pt x="7" y="109"/>
                  </a:cubicBezTo>
                  <a:cubicBezTo>
                    <a:pt x="5" y="103"/>
                    <a:pt x="4" y="97"/>
                    <a:pt x="3" y="91"/>
                  </a:cubicBezTo>
                  <a:cubicBezTo>
                    <a:pt x="2" y="89"/>
                    <a:pt x="2" y="86"/>
                    <a:pt x="2" y="83"/>
                  </a:cubicBezTo>
                  <a:cubicBezTo>
                    <a:pt x="1" y="80"/>
                    <a:pt x="1" y="77"/>
                    <a:pt x="1" y="74"/>
                  </a:cubicBezTo>
                  <a:cubicBezTo>
                    <a:pt x="0" y="71"/>
                    <a:pt x="0" y="68"/>
                    <a:pt x="0" y="6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4"/>
                    <a:pt x="1" y="51"/>
                    <a:pt x="1" y="48"/>
                  </a:cubicBezTo>
                  <a:cubicBezTo>
                    <a:pt x="1" y="45"/>
                    <a:pt x="2" y="43"/>
                    <a:pt x="2" y="40"/>
                  </a:cubicBezTo>
                  <a:cubicBezTo>
                    <a:pt x="3" y="34"/>
                    <a:pt x="5" y="29"/>
                    <a:pt x="8" y="24"/>
                  </a:cubicBezTo>
                  <a:cubicBezTo>
                    <a:pt x="13" y="15"/>
                    <a:pt x="21" y="7"/>
                    <a:pt x="30" y="4"/>
                  </a:cubicBezTo>
                  <a:cubicBezTo>
                    <a:pt x="39" y="1"/>
                    <a:pt x="48" y="0"/>
                    <a:pt x="55" y="1"/>
                  </a:cubicBezTo>
                  <a:cubicBezTo>
                    <a:pt x="62" y="1"/>
                    <a:pt x="69" y="2"/>
                    <a:pt x="74" y="4"/>
                  </a:cubicBezTo>
                  <a:cubicBezTo>
                    <a:pt x="79" y="5"/>
                    <a:pt x="83" y="6"/>
                    <a:pt x="85" y="7"/>
                  </a:cubicBezTo>
                  <a:cubicBezTo>
                    <a:pt x="88" y="8"/>
                    <a:pt x="89" y="9"/>
                    <a:pt x="89" y="9"/>
                  </a:cubicBezTo>
                  <a:lnTo>
                    <a:pt x="88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9" name="Freeform 139"/>
            <p:cNvSpPr/>
            <p:nvPr/>
          </p:nvSpPr>
          <p:spPr bwMode="auto">
            <a:xfrm>
              <a:off x="5680075" y="2055813"/>
              <a:ext cx="161925" cy="222250"/>
            </a:xfrm>
            <a:custGeom>
              <a:avLst/>
              <a:gdLst>
                <a:gd name="T0" fmla="*/ 25 w 43"/>
                <a:gd name="T1" fmla="*/ 0 h 59"/>
                <a:gd name="T2" fmla="*/ 0 w 43"/>
                <a:gd name="T3" fmla="*/ 51 h 59"/>
                <a:gd name="T4" fmla="*/ 8 w 43"/>
                <a:gd name="T5" fmla="*/ 54 h 59"/>
                <a:gd name="T6" fmla="*/ 15 w 43"/>
                <a:gd name="T7" fmla="*/ 23 h 59"/>
                <a:gd name="T8" fmla="*/ 17 w 43"/>
                <a:gd name="T9" fmla="*/ 57 h 59"/>
                <a:gd name="T10" fmla="*/ 23 w 43"/>
                <a:gd name="T11" fmla="*/ 25 h 59"/>
                <a:gd name="T12" fmla="*/ 32 w 43"/>
                <a:gd name="T13" fmla="*/ 59 h 59"/>
                <a:gd name="T14" fmla="*/ 43 w 43"/>
                <a:gd name="T15" fmla="*/ 54 h 59"/>
                <a:gd name="T16" fmla="*/ 33 w 43"/>
                <a:gd name="T17" fmla="*/ 33 h 59"/>
                <a:gd name="T18" fmla="*/ 25 w 43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9">
                  <a:moveTo>
                    <a:pt x="25" y="0"/>
                  </a:moveTo>
                  <a:cubicBezTo>
                    <a:pt x="9" y="0"/>
                    <a:pt x="3" y="28"/>
                    <a:pt x="0" y="5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2" y="56"/>
                    <a:pt x="17" y="57"/>
                  </a:cubicBezTo>
                  <a:cubicBezTo>
                    <a:pt x="23" y="59"/>
                    <a:pt x="23" y="25"/>
                    <a:pt x="23" y="25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37" y="42"/>
                    <a:pt x="33" y="33"/>
                  </a:cubicBezTo>
                  <a:cubicBezTo>
                    <a:pt x="30" y="23"/>
                    <a:pt x="42" y="0"/>
                    <a:pt x="25" y="0"/>
                  </a:cubicBezTo>
                  <a:close/>
                </a:path>
              </a:pathLst>
            </a:custGeom>
            <a:solidFill>
              <a:srgbClr val="F6B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0" name="Freeform 140"/>
            <p:cNvSpPr/>
            <p:nvPr/>
          </p:nvSpPr>
          <p:spPr bwMode="auto">
            <a:xfrm>
              <a:off x="6022975" y="2559050"/>
              <a:ext cx="60325" cy="76200"/>
            </a:xfrm>
            <a:custGeom>
              <a:avLst/>
              <a:gdLst>
                <a:gd name="T0" fmla="*/ 12 w 16"/>
                <a:gd name="T1" fmla="*/ 1 h 20"/>
                <a:gd name="T2" fmla="*/ 9 w 16"/>
                <a:gd name="T3" fmla="*/ 4 h 20"/>
                <a:gd name="T4" fmla="*/ 5 w 16"/>
                <a:gd name="T5" fmla="*/ 10 h 20"/>
                <a:gd name="T6" fmla="*/ 0 w 16"/>
                <a:gd name="T7" fmla="*/ 19 h 20"/>
                <a:gd name="T8" fmla="*/ 2 w 16"/>
                <a:gd name="T9" fmla="*/ 20 h 20"/>
                <a:gd name="T10" fmla="*/ 9 w 16"/>
                <a:gd name="T11" fmla="*/ 13 h 20"/>
                <a:gd name="T12" fmla="*/ 13 w 16"/>
                <a:gd name="T13" fmla="*/ 7 h 20"/>
                <a:gd name="T14" fmla="*/ 15 w 16"/>
                <a:gd name="T15" fmla="*/ 3 h 20"/>
                <a:gd name="T16" fmla="*/ 12 w 16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0">
                  <a:moveTo>
                    <a:pt x="12" y="1"/>
                  </a:moveTo>
                  <a:cubicBezTo>
                    <a:pt x="11" y="2"/>
                    <a:pt x="10" y="3"/>
                    <a:pt x="9" y="4"/>
                  </a:cubicBezTo>
                  <a:cubicBezTo>
                    <a:pt x="8" y="6"/>
                    <a:pt x="6" y="8"/>
                    <a:pt x="5" y="10"/>
                  </a:cubicBezTo>
                  <a:cubicBezTo>
                    <a:pt x="3" y="12"/>
                    <a:pt x="0" y="16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5" y="19"/>
                    <a:pt x="7" y="15"/>
                    <a:pt x="9" y="13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6"/>
                    <a:pt x="15" y="5"/>
                    <a:pt x="15" y="3"/>
                  </a:cubicBezTo>
                  <a:cubicBezTo>
                    <a:pt x="16" y="1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1" name="Freeform 141"/>
            <p:cNvSpPr/>
            <p:nvPr/>
          </p:nvSpPr>
          <p:spPr bwMode="auto">
            <a:xfrm>
              <a:off x="6064250" y="2559050"/>
              <a:ext cx="79375" cy="101600"/>
            </a:xfrm>
            <a:custGeom>
              <a:avLst/>
              <a:gdLst>
                <a:gd name="T0" fmla="*/ 17 w 21"/>
                <a:gd name="T1" fmla="*/ 1 h 27"/>
                <a:gd name="T2" fmla="*/ 9 w 21"/>
                <a:gd name="T3" fmla="*/ 12 h 27"/>
                <a:gd name="T4" fmla="*/ 1 w 21"/>
                <a:gd name="T5" fmla="*/ 23 h 27"/>
                <a:gd name="T6" fmla="*/ 4 w 21"/>
                <a:gd name="T7" fmla="*/ 26 h 27"/>
                <a:gd name="T8" fmla="*/ 14 w 21"/>
                <a:gd name="T9" fmla="*/ 15 h 27"/>
                <a:gd name="T10" fmla="*/ 21 w 21"/>
                <a:gd name="T11" fmla="*/ 4 h 27"/>
                <a:gd name="T12" fmla="*/ 17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7" y="1"/>
                  </a:moveTo>
                  <a:cubicBezTo>
                    <a:pt x="14" y="4"/>
                    <a:pt x="12" y="8"/>
                    <a:pt x="9" y="12"/>
                  </a:cubicBezTo>
                  <a:cubicBezTo>
                    <a:pt x="7" y="15"/>
                    <a:pt x="4" y="19"/>
                    <a:pt x="1" y="23"/>
                  </a:cubicBezTo>
                  <a:cubicBezTo>
                    <a:pt x="0" y="25"/>
                    <a:pt x="3" y="27"/>
                    <a:pt x="4" y="26"/>
                  </a:cubicBezTo>
                  <a:cubicBezTo>
                    <a:pt x="7" y="22"/>
                    <a:pt x="11" y="19"/>
                    <a:pt x="14" y="15"/>
                  </a:cubicBezTo>
                  <a:cubicBezTo>
                    <a:pt x="17" y="12"/>
                    <a:pt x="20" y="8"/>
                    <a:pt x="21" y="4"/>
                  </a:cubicBezTo>
                  <a:cubicBezTo>
                    <a:pt x="21" y="2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2" name="Freeform 142"/>
            <p:cNvSpPr/>
            <p:nvPr/>
          </p:nvSpPr>
          <p:spPr bwMode="auto">
            <a:xfrm>
              <a:off x="6135688" y="2563813"/>
              <a:ext cx="90487" cy="115888"/>
            </a:xfrm>
            <a:custGeom>
              <a:avLst/>
              <a:gdLst>
                <a:gd name="T0" fmla="*/ 16 w 24"/>
                <a:gd name="T1" fmla="*/ 4 h 31"/>
                <a:gd name="T2" fmla="*/ 2 w 24"/>
                <a:gd name="T3" fmla="*/ 26 h 31"/>
                <a:gd name="T4" fmla="*/ 7 w 24"/>
                <a:gd name="T5" fmla="*/ 28 h 31"/>
                <a:gd name="T6" fmla="*/ 21 w 24"/>
                <a:gd name="T7" fmla="*/ 9 h 31"/>
                <a:gd name="T8" fmla="*/ 16 w 24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1">
                  <a:moveTo>
                    <a:pt x="16" y="4"/>
                  </a:moveTo>
                  <a:cubicBezTo>
                    <a:pt x="11" y="11"/>
                    <a:pt x="5" y="17"/>
                    <a:pt x="2" y="26"/>
                  </a:cubicBezTo>
                  <a:cubicBezTo>
                    <a:pt x="0" y="29"/>
                    <a:pt x="6" y="31"/>
                    <a:pt x="7" y="28"/>
                  </a:cubicBezTo>
                  <a:cubicBezTo>
                    <a:pt x="10" y="21"/>
                    <a:pt x="16" y="15"/>
                    <a:pt x="21" y="9"/>
                  </a:cubicBezTo>
                  <a:cubicBezTo>
                    <a:pt x="24" y="5"/>
                    <a:pt x="19" y="0"/>
                    <a:pt x="16" y="4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3" name="Freeform 143"/>
            <p:cNvSpPr/>
            <p:nvPr/>
          </p:nvSpPr>
          <p:spPr bwMode="auto">
            <a:xfrm>
              <a:off x="7005638" y="2578100"/>
              <a:ext cx="63500" cy="74613"/>
            </a:xfrm>
            <a:custGeom>
              <a:avLst/>
              <a:gdLst>
                <a:gd name="T0" fmla="*/ 13 w 17"/>
                <a:gd name="T1" fmla="*/ 1 h 20"/>
                <a:gd name="T2" fmla="*/ 10 w 17"/>
                <a:gd name="T3" fmla="*/ 4 h 20"/>
                <a:gd name="T4" fmla="*/ 6 w 17"/>
                <a:gd name="T5" fmla="*/ 9 h 20"/>
                <a:gd name="T6" fmla="*/ 1 w 17"/>
                <a:gd name="T7" fmla="*/ 19 h 20"/>
                <a:gd name="T8" fmla="*/ 3 w 17"/>
                <a:gd name="T9" fmla="*/ 20 h 20"/>
                <a:gd name="T10" fmla="*/ 9 w 17"/>
                <a:gd name="T11" fmla="*/ 12 h 20"/>
                <a:gd name="T12" fmla="*/ 13 w 17"/>
                <a:gd name="T13" fmla="*/ 7 h 20"/>
                <a:gd name="T14" fmla="*/ 16 w 17"/>
                <a:gd name="T15" fmla="*/ 3 h 20"/>
                <a:gd name="T16" fmla="*/ 13 w 17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3" y="1"/>
                  </a:moveTo>
                  <a:cubicBezTo>
                    <a:pt x="12" y="1"/>
                    <a:pt x="11" y="3"/>
                    <a:pt x="10" y="4"/>
                  </a:cubicBezTo>
                  <a:cubicBezTo>
                    <a:pt x="8" y="6"/>
                    <a:pt x="7" y="7"/>
                    <a:pt x="6" y="9"/>
                  </a:cubicBezTo>
                  <a:cubicBezTo>
                    <a:pt x="4" y="11"/>
                    <a:pt x="0" y="16"/>
                    <a:pt x="1" y="19"/>
                  </a:cubicBezTo>
                  <a:cubicBezTo>
                    <a:pt x="1" y="19"/>
                    <a:pt x="2" y="20"/>
                    <a:pt x="3" y="20"/>
                  </a:cubicBezTo>
                  <a:cubicBezTo>
                    <a:pt x="6" y="19"/>
                    <a:pt x="8" y="14"/>
                    <a:pt x="9" y="12"/>
                  </a:cubicBezTo>
                  <a:cubicBezTo>
                    <a:pt x="11" y="10"/>
                    <a:pt x="12" y="9"/>
                    <a:pt x="13" y="7"/>
                  </a:cubicBezTo>
                  <a:cubicBezTo>
                    <a:pt x="14" y="6"/>
                    <a:pt x="16" y="5"/>
                    <a:pt x="16" y="3"/>
                  </a:cubicBezTo>
                  <a:cubicBezTo>
                    <a:pt x="17" y="1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4" name="Freeform 144"/>
            <p:cNvSpPr/>
            <p:nvPr/>
          </p:nvSpPr>
          <p:spPr bwMode="auto">
            <a:xfrm>
              <a:off x="7058025" y="2570163"/>
              <a:ext cx="79375" cy="101600"/>
            </a:xfrm>
            <a:custGeom>
              <a:avLst/>
              <a:gdLst>
                <a:gd name="T0" fmla="*/ 16 w 21"/>
                <a:gd name="T1" fmla="*/ 1 h 27"/>
                <a:gd name="T2" fmla="*/ 9 w 21"/>
                <a:gd name="T3" fmla="*/ 11 h 27"/>
                <a:gd name="T4" fmla="*/ 1 w 21"/>
                <a:gd name="T5" fmla="*/ 23 h 27"/>
                <a:gd name="T6" fmla="*/ 4 w 21"/>
                <a:gd name="T7" fmla="*/ 25 h 27"/>
                <a:gd name="T8" fmla="*/ 13 w 21"/>
                <a:gd name="T9" fmla="*/ 15 h 27"/>
                <a:gd name="T10" fmla="*/ 20 w 21"/>
                <a:gd name="T11" fmla="*/ 3 h 27"/>
                <a:gd name="T12" fmla="*/ 16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6" y="1"/>
                  </a:moveTo>
                  <a:cubicBezTo>
                    <a:pt x="13" y="3"/>
                    <a:pt x="11" y="8"/>
                    <a:pt x="9" y="11"/>
                  </a:cubicBezTo>
                  <a:cubicBezTo>
                    <a:pt x="6" y="15"/>
                    <a:pt x="3" y="19"/>
                    <a:pt x="1" y="23"/>
                  </a:cubicBezTo>
                  <a:cubicBezTo>
                    <a:pt x="0" y="25"/>
                    <a:pt x="2" y="27"/>
                    <a:pt x="4" y="25"/>
                  </a:cubicBezTo>
                  <a:cubicBezTo>
                    <a:pt x="7" y="22"/>
                    <a:pt x="10" y="18"/>
                    <a:pt x="13" y="15"/>
                  </a:cubicBezTo>
                  <a:cubicBezTo>
                    <a:pt x="16" y="11"/>
                    <a:pt x="20" y="8"/>
                    <a:pt x="20" y="3"/>
                  </a:cubicBezTo>
                  <a:cubicBezTo>
                    <a:pt x="21" y="1"/>
                    <a:pt x="18" y="0"/>
                    <a:pt x="16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5" name="Freeform 145"/>
            <p:cNvSpPr/>
            <p:nvPr/>
          </p:nvSpPr>
          <p:spPr bwMode="auto">
            <a:xfrm>
              <a:off x="6923088" y="2551113"/>
              <a:ext cx="90487" cy="117475"/>
            </a:xfrm>
            <a:custGeom>
              <a:avLst/>
              <a:gdLst>
                <a:gd name="T0" fmla="*/ 16 w 24"/>
                <a:gd name="T1" fmla="*/ 4 h 31"/>
                <a:gd name="T2" fmla="*/ 1 w 24"/>
                <a:gd name="T3" fmla="*/ 26 h 31"/>
                <a:gd name="T4" fmla="*/ 7 w 24"/>
                <a:gd name="T5" fmla="*/ 28 h 31"/>
                <a:gd name="T6" fmla="*/ 21 w 24"/>
                <a:gd name="T7" fmla="*/ 9 h 31"/>
                <a:gd name="T8" fmla="*/ 16 w 24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1">
                  <a:moveTo>
                    <a:pt x="16" y="4"/>
                  </a:moveTo>
                  <a:cubicBezTo>
                    <a:pt x="11" y="11"/>
                    <a:pt x="5" y="17"/>
                    <a:pt x="1" y="26"/>
                  </a:cubicBezTo>
                  <a:cubicBezTo>
                    <a:pt x="0" y="29"/>
                    <a:pt x="5" y="31"/>
                    <a:pt x="7" y="28"/>
                  </a:cubicBezTo>
                  <a:cubicBezTo>
                    <a:pt x="10" y="21"/>
                    <a:pt x="16" y="15"/>
                    <a:pt x="21" y="9"/>
                  </a:cubicBezTo>
                  <a:cubicBezTo>
                    <a:pt x="24" y="5"/>
                    <a:pt x="19" y="0"/>
                    <a:pt x="16" y="4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6" name="Oval 146"/>
            <p:cNvSpPr>
              <a:spLocks noChangeArrowheads="1"/>
            </p:cNvSpPr>
            <p:nvPr/>
          </p:nvSpPr>
          <p:spPr bwMode="auto">
            <a:xfrm>
              <a:off x="6840538" y="2198688"/>
              <a:ext cx="203200" cy="225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7" name="Oval 147"/>
            <p:cNvSpPr>
              <a:spLocks noChangeArrowheads="1"/>
            </p:cNvSpPr>
            <p:nvPr/>
          </p:nvSpPr>
          <p:spPr bwMode="auto">
            <a:xfrm>
              <a:off x="6873875" y="2236788"/>
              <a:ext cx="134937" cy="149225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8" name="Oval 148"/>
            <p:cNvSpPr>
              <a:spLocks noChangeArrowheads="1"/>
            </p:cNvSpPr>
            <p:nvPr/>
          </p:nvSpPr>
          <p:spPr bwMode="auto">
            <a:xfrm>
              <a:off x="6956425" y="2243138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9" name="Freeform 149"/>
            <p:cNvSpPr>
              <a:spLocks noEditPoints="1"/>
            </p:cNvSpPr>
            <p:nvPr/>
          </p:nvSpPr>
          <p:spPr bwMode="auto">
            <a:xfrm>
              <a:off x="6896100" y="2297113"/>
              <a:ext cx="87312" cy="66675"/>
            </a:xfrm>
            <a:custGeom>
              <a:avLst/>
              <a:gdLst>
                <a:gd name="T0" fmla="*/ 11 w 23"/>
                <a:gd name="T1" fmla="*/ 8 h 18"/>
                <a:gd name="T2" fmla="*/ 11 w 23"/>
                <a:gd name="T3" fmla="*/ 8 h 18"/>
                <a:gd name="T4" fmla="*/ 11 w 23"/>
                <a:gd name="T5" fmla="*/ 8 h 18"/>
                <a:gd name="T6" fmla="*/ 11 w 23"/>
                <a:gd name="T7" fmla="*/ 8 h 18"/>
                <a:gd name="T8" fmla="*/ 4 w 23"/>
                <a:gd name="T9" fmla="*/ 0 h 18"/>
                <a:gd name="T10" fmla="*/ 2 w 23"/>
                <a:gd name="T11" fmla="*/ 2 h 18"/>
                <a:gd name="T12" fmla="*/ 5 w 23"/>
                <a:gd name="T13" fmla="*/ 15 h 18"/>
                <a:gd name="T14" fmla="*/ 12 w 23"/>
                <a:gd name="T15" fmla="*/ 18 h 18"/>
                <a:gd name="T16" fmla="*/ 13 w 23"/>
                <a:gd name="T17" fmla="*/ 18 h 18"/>
                <a:gd name="T18" fmla="*/ 20 w 23"/>
                <a:gd name="T19" fmla="*/ 15 h 18"/>
                <a:gd name="T20" fmla="*/ 20 w 23"/>
                <a:gd name="T21" fmla="*/ 7 h 18"/>
                <a:gd name="T22" fmla="*/ 16 w 23"/>
                <a:gd name="T23" fmla="*/ 5 h 18"/>
                <a:gd name="T24" fmla="*/ 12 w 23"/>
                <a:gd name="T25" fmla="*/ 7 h 18"/>
                <a:gd name="T26" fmla="*/ 11 w 23"/>
                <a:gd name="T27" fmla="*/ 8 h 18"/>
                <a:gd name="T28" fmla="*/ 11 w 23"/>
                <a:gd name="T29" fmla="*/ 8 h 18"/>
                <a:gd name="T30" fmla="*/ 11 w 23"/>
                <a:gd name="T31" fmla="*/ 8 h 18"/>
                <a:gd name="T32" fmla="*/ 9 w 23"/>
                <a:gd name="T33" fmla="*/ 7 h 18"/>
                <a:gd name="T34" fmla="*/ 5 w 23"/>
                <a:gd name="T35" fmla="*/ 1 h 18"/>
                <a:gd name="T36" fmla="*/ 4 w 23"/>
                <a:gd name="T3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8"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moveTo>
                    <a:pt x="4" y="0"/>
                  </a:moveTo>
                  <a:cubicBezTo>
                    <a:pt x="3" y="0"/>
                    <a:pt x="2" y="1"/>
                    <a:pt x="2" y="2"/>
                  </a:cubicBezTo>
                  <a:cubicBezTo>
                    <a:pt x="0" y="6"/>
                    <a:pt x="2" y="11"/>
                    <a:pt x="5" y="15"/>
                  </a:cubicBezTo>
                  <a:cubicBezTo>
                    <a:pt x="6" y="17"/>
                    <a:pt x="9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6" y="18"/>
                    <a:pt x="18" y="17"/>
                    <a:pt x="20" y="15"/>
                  </a:cubicBezTo>
                  <a:cubicBezTo>
                    <a:pt x="23" y="13"/>
                    <a:pt x="22" y="9"/>
                    <a:pt x="20" y="7"/>
                  </a:cubicBezTo>
                  <a:cubicBezTo>
                    <a:pt x="19" y="6"/>
                    <a:pt x="18" y="5"/>
                    <a:pt x="16" y="5"/>
                  </a:cubicBezTo>
                  <a:cubicBezTo>
                    <a:pt x="15" y="5"/>
                    <a:pt x="14" y="6"/>
                    <a:pt x="12" y="7"/>
                  </a:cubicBezTo>
                  <a:cubicBezTo>
                    <a:pt x="12" y="7"/>
                    <a:pt x="12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8" y="5"/>
                    <a:pt x="6" y="3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0" name="Oval 150"/>
            <p:cNvSpPr>
              <a:spLocks noChangeArrowheads="1"/>
            </p:cNvSpPr>
            <p:nvPr/>
          </p:nvSpPr>
          <p:spPr bwMode="auto">
            <a:xfrm>
              <a:off x="6154738" y="2198688"/>
              <a:ext cx="203200" cy="225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1" name="Oval 151"/>
            <p:cNvSpPr>
              <a:spLocks noChangeArrowheads="1"/>
            </p:cNvSpPr>
            <p:nvPr/>
          </p:nvSpPr>
          <p:spPr bwMode="auto">
            <a:xfrm>
              <a:off x="6189663" y="2236788"/>
              <a:ext cx="134937" cy="149225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2" name="Oval 152"/>
            <p:cNvSpPr>
              <a:spLocks noChangeArrowheads="1"/>
            </p:cNvSpPr>
            <p:nvPr/>
          </p:nvSpPr>
          <p:spPr bwMode="auto">
            <a:xfrm>
              <a:off x="6275388" y="2243138"/>
              <a:ext cx="41275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3" name="Freeform 153"/>
            <p:cNvSpPr>
              <a:spLocks noEditPoints="1"/>
            </p:cNvSpPr>
            <p:nvPr/>
          </p:nvSpPr>
          <p:spPr bwMode="auto">
            <a:xfrm>
              <a:off x="6215063" y="2297113"/>
              <a:ext cx="82550" cy="66675"/>
            </a:xfrm>
            <a:custGeom>
              <a:avLst/>
              <a:gdLst>
                <a:gd name="T0" fmla="*/ 10 w 22"/>
                <a:gd name="T1" fmla="*/ 8 h 18"/>
                <a:gd name="T2" fmla="*/ 10 w 22"/>
                <a:gd name="T3" fmla="*/ 8 h 18"/>
                <a:gd name="T4" fmla="*/ 10 w 22"/>
                <a:gd name="T5" fmla="*/ 8 h 18"/>
                <a:gd name="T6" fmla="*/ 10 w 22"/>
                <a:gd name="T7" fmla="*/ 8 h 18"/>
                <a:gd name="T8" fmla="*/ 3 w 22"/>
                <a:gd name="T9" fmla="*/ 0 h 18"/>
                <a:gd name="T10" fmla="*/ 1 w 22"/>
                <a:gd name="T11" fmla="*/ 2 h 18"/>
                <a:gd name="T12" fmla="*/ 4 w 22"/>
                <a:gd name="T13" fmla="*/ 15 h 18"/>
                <a:gd name="T14" fmla="*/ 11 w 22"/>
                <a:gd name="T15" fmla="*/ 18 h 18"/>
                <a:gd name="T16" fmla="*/ 12 w 22"/>
                <a:gd name="T17" fmla="*/ 18 h 18"/>
                <a:gd name="T18" fmla="*/ 19 w 22"/>
                <a:gd name="T19" fmla="*/ 15 h 18"/>
                <a:gd name="T20" fmla="*/ 19 w 22"/>
                <a:gd name="T21" fmla="*/ 7 h 18"/>
                <a:gd name="T22" fmla="*/ 16 w 22"/>
                <a:gd name="T23" fmla="*/ 5 h 18"/>
                <a:gd name="T24" fmla="*/ 11 w 22"/>
                <a:gd name="T25" fmla="*/ 7 h 18"/>
                <a:gd name="T26" fmla="*/ 10 w 22"/>
                <a:gd name="T27" fmla="*/ 8 h 18"/>
                <a:gd name="T28" fmla="*/ 10 w 22"/>
                <a:gd name="T29" fmla="*/ 8 h 18"/>
                <a:gd name="T30" fmla="*/ 10 w 22"/>
                <a:gd name="T31" fmla="*/ 8 h 18"/>
                <a:gd name="T32" fmla="*/ 8 w 22"/>
                <a:gd name="T33" fmla="*/ 7 h 18"/>
                <a:gd name="T34" fmla="*/ 4 w 22"/>
                <a:gd name="T35" fmla="*/ 1 h 18"/>
                <a:gd name="T36" fmla="*/ 3 w 22"/>
                <a:gd name="T3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8"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6"/>
                    <a:pt x="1" y="11"/>
                    <a:pt x="4" y="15"/>
                  </a:cubicBezTo>
                  <a:cubicBezTo>
                    <a:pt x="6" y="17"/>
                    <a:pt x="8" y="18"/>
                    <a:pt x="11" y="18"/>
                  </a:cubicBezTo>
                  <a:cubicBezTo>
                    <a:pt x="11" y="18"/>
                    <a:pt x="11" y="18"/>
                    <a:pt x="12" y="18"/>
                  </a:cubicBezTo>
                  <a:cubicBezTo>
                    <a:pt x="15" y="18"/>
                    <a:pt x="17" y="17"/>
                    <a:pt x="19" y="15"/>
                  </a:cubicBezTo>
                  <a:cubicBezTo>
                    <a:pt x="22" y="13"/>
                    <a:pt x="21" y="9"/>
                    <a:pt x="19" y="7"/>
                  </a:cubicBezTo>
                  <a:cubicBezTo>
                    <a:pt x="18" y="6"/>
                    <a:pt x="17" y="5"/>
                    <a:pt x="16" y="5"/>
                  </a:cubicBezTo>
                  <a:cubicBezTo>
                    <a:pt x="14" y="5"/>
                    <a:pt x="13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7" y="5"/>
                    <a:pt x="5" y="3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964" name="Picture 154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588" y="2366963"/>
              <a:ext cx="18097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65" name="Freeform 155"/>
            <p:cNvSpPr/>
            <p:nvPr/>
          </p:nvSpPr>
          <p:spPr bwMode="auto">
            <a:xfrm>
              <a:off x="6489700" y="2386013"/>
              <a:ext cx="82550" cy="120650"/>
            </a:xfrm>
            <a:custGeom>
              <a:avLst/>
              <a:gdLst>
                <a:gd name="T0" fmla="*/ 17 w 22"/>
                <a:gd name="T1" fmla="*/ 2 h 32"/>
                <a:gd name="T2" fmla="*/ 15 w 22"/>
                <a:gd name="T3" fmla="*/ 2 h 32"/>
                <a:gd name="T4" fmla="*/ 10 w 22"/>
                <a:gd name="T5" fmla="*/ 4 h 32"/>
                <a:gd name="T6" fmla="*/ 5 w 22"/>
                <a:gd name="T7" fmla="*/ 8 h 32"/>
                <a:gd name="T8" fmla="*/ 5 w 22"/>
                <a:gd name="T9" fmla="*/ 9 h 32"/>
                <a:gd name="T10" fmla="*/ 5 w 22"/>
                <a:gd name="T11" fmla="*/ 9 h 32"/>
                <a:gd name="T12" fmla="*/ 5 w 22"/>
                <a:gd name="T13" fmla="*/ 9 h 32"/>
                <a:gd name="T14" fmla="*/ 4 w 22"/>
                <a:gd name="T15" fmla="*/ 11 h 32"/>
                <a:gd name="T16" fmla="*/ 5 w 22"/>
                <a:gd name="T17" fmla="*/ 15 h 32"/>
                <a:gd name="T18" fmla="*/ 9 w 22"/>
                <a:gd name="T19" fmla="*/ 23 h 32"/>
                <a:gd name="T20" fmla="*/ 11 w 22"/>
                <a:gd name="T21" fmla="*/ 26 h 32"/>
                <a:gd name="T22" fmla="*/ 14 w 22"/>
                <a:gd name="T23" fmla="*/ 28 h 32"/>
                <a:gd name="T24" fmla="*/ 17 w 22"/>
                <a:gd name="T25" fmla="*/ 29 h 32"/>
                <a:gd name="T26" fmla="*/ 19 w 22"/>
                <a:gd name="T27" fmla="*/ 30 h 32"/>
                <a:gd name="T28" fmla="*/ 21 w 22"/>
                <a:gd name="T29" fmla="*/ 30 h 32"/>
                <a:gd name="T30" fmla="*/ 21 w 22"/>
                <a:gd name="T31" fmla="*/ 30 h 32"/>
                <a:gd name="T32" fmla="*/ 22 w 22"/>
                <a:gd name="T33" fmla="*/ 31 h 32"/>
                <a:gd name="T34" fmla="*/ 21 w 22"/>
                <a:gd name="T35" fmla="*/ 32 h 32"/>
                <a:gd name="T36" fmla="*/ 19 w 22"/>
                <a:gd name="T37" fmla="*/ 32 h 32"/>
                <a:gd name="T38" fmla="*/ 16 w 22"/>
                <a:gd name="T39" fmla="*/ 32 h 32"/>
                <a:gd name="T40" fmla="*/ 13 w 22"/>
                <a:gd name="T41" fmla="*/ 31 h 32"/>
                <a:gd name="T42" fmla="*/ 6 w 22"/>
                <a:gd name="T43" fmla="*/ 25 h 32"/>
                <a:gd name="T44" fmla="*/ 1 w 22"/>
                <a:gd name="T45" fmla="*/ 16 h 32"/>
                <a:gd name="T46" fmla="*/ 0 w 22"/>
                <a:gd name="T47" fmla="*/ 11 h 32"/>
                <a:gd name="T48" fmla="*/ 1 w 22"/>
                <a:gd name="T49" fmla="*/ 9 h 32"/>
                <a:gd name="T50" fmla="*/ 1 w 22"/>
                <a:gd name="T51" fmla="*/ 8 h 32"/>
                <a:gd name="T52" fmla="*/ 1 w 22"/>
                <a:gd name="T53" fmla="*/ 7 h 32"/>
                <a:gd name="T54" fmla="*/ 2 w 22"/>
                <a:gd name="T55" fmla="*/ 6 h 32"/>
                <a:gd name="T56" fmla="*/ 5 w 22"/>
                <a:gd name="T57" fmla="*/ 2 h 32"/>
                <a:gd name="T58" fmla="*/ 9 w 22"/>
                <a:gd name="T59" fmla="*/ 1 h 32"/>
                <a:gd name="T60" fmla="*/ 15 w 22"/>
                <a:gd name="T61" fmla="*/ 0 h 32"/>
                <a:gd name="T62" fmla="*/ 17 w 22"/>
                <a:gd name="T63" fmla="*/ 0 h 32"/>
                <a:gd name="T64" fmla="*/ 18 w 22"/>
                <a:gd name="T65" fmla="*/ 1 h 32"/>
                <a:gd name="T66" fmla="*/ 17 w 22"/>
                <a:gd name="T6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32">
                  <a:moveTo>
                    <a:pt x="17" y="2"/>
                  </a:moveTo>
                  <a:cubicBezTo>
                    <a:pt x="17" y="2"/>
                    <a:pt x="17" y="2"/>
                    <a:pt x="15" y="2"/>
                  </a:cubicBezTo>
                  <a:cubicBezTo>
                    <a:pt x="14" y="3"/>
                    <a:pt x="12" y="3"/>
                    <a:pt x="10" y="4"/>
                  </a:cubicBezTo>
                  <a:cubicBezTo>
                    <a:pt x="8" y="4"/>
                    <a:pt x="6" y="6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3"/>
                    <a:pt x="5" y="14"/>
                    <a:pt x="5" y="15"/>
                  </a:cubicBezTo>
                  <a:cubicBezTo>
                    <a:pt x="6" y="18"/>
                    <a:pt x="7" y="21"/>
                    <a:pt x="9" y="23"/>
                  </a:cubicBezTo>
                  <a:cubicBezTo>
                    <a:pt x="10" y="24"/>
                    <a:pt x="10" y="25"/>
                    <a:pt x="11" y="26"/>
                  </a:cubicBezTo>
                  <a:cubicBezTo>
                    <a:pt x="12" y="26"/>
                    <a:pt x="13" y="27"/>
                    <a:pt x="14" y="28"/>
                  </a:cubicBezTo>
                  <a:cubicBezTo>
                    <a:pt x="15" y="28"/>
                    <a:pt x="16" y="29"/>
                    <a:pt x="17" y="29"/>
                  </a:cubicBezTo>
                  <a:cubicBezTo>
                    <a:pt x="18" y="29"/>
                    <a:pt x="18" y="29"/>
                    <a:pt x="19" y="30"/>
                  </a:cubicBezTo>
                  <a:cubicBezTo>
                    <a:pt x="20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2"/>
                    <a:pt x="19" y="32"/>
                  </a:cubicBezTo>
                  <a:cubicBezTo>
                    <a:pt x="18" y="32"/>
                    <a:pt x="17" y="32"/>
                    <a:pt x="16" y="32"/>
                  </a:cubicBezTo>
                  <a:cubicBezTo>
                    <a:pt x="15" y="31"/>
                    <a:pt x="14" y="31"/>
                    <a:pt x="13" y="31"/>
                  </a:cubicBezTo>
                  <a:cubicBezTo>
                    <a:pt x="10" y="29"/>
                    <a:pt x="8" y="28"/>
                    <a:pt x="6" y="25"/>
                  </a:cubicBezTo>
                  <a:cubicBezTo>
                    <a:pt x="4" y="23"/>
                    <a:pt x="2" y="20"/>
                    <a:pt x="1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1" y="6"/>
                    <a:pt x="2" y="6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8" y="2"/>
                    <a:pt x="18" y="2"/>
                    <a:pt x="17" y="2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6" name="Freeform 156"/>
            <p:cNvSpPr/>
            <p:nvPr/>
          </p:nvSpPr>
          <p:spPr bwMode="auto">
            <a:xfrm>
              <a:off x="6121400" y="2130425"/>
              <a:ext cx="98425" cy="87313"/>
            </a:xfrm>
            <a:custGeom>
              <a:avLst/>
              <a:gdLst>
                <a:gd name="T0" fmla="*/ 19 w 26"/>
                <a:gd name="T1" fmla="*/ 0 h 23"/>
                <a:gd name="T2" fmla="*/ 14 w 26"/>
                <a:gd name="T3" fmla="*/ 1 h 23"/>
                <a:gd name="T4" fmla="*/ 1 w 26"/>
                <a:gd name="T5" fmla="*/ 19 h 23"/>
                <a:gd name="T6" fmla="*/ 3 w 26"/>
                <a:gd name="T7" fmla="*/ 23 h 23"/>
                <a:gd name="T8" fmla="*/ 4 w 26"/>
                <a:gd name="T9" fmla="*/ 23 h 23"/>
                <a:gd name="T10" fmla="*/ 20 w 26"/>
                <a:gd name="T11" fmla="*/ 13 h 23"/>
                <a:gd name="T12" fmla="*/ 24 w 26"/>
                <a:gd name="T13" fmla="*/ 3 h 23"/>
                <a:gd name="T14" fmla="*/ 19 w 26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0"/>
                    <a:pt x="15" y="0"/>
                    <a:pt x="14" y="1"/>
                  </a:cubicBezTo>
                  <a:cubicBezTo>
                    <a:pt x="8" y="6"/>
                    <a:pt x="6" y="13"/>
                    <a:pt x="1" y="19"/>
                  </a:cubicBezTo>
                  <a:cubicBezTo>
                    <a:pt x="0" y="21"/>
                    <a:pt x="1" y="23"/>
                    <a:pt x="3" y="23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9" y="20"/>
                    <a:pt x="14" y="15"/>
                    <a:pt x="20" y="13"/>
                  </a:cubicBezTo>
                  <a:cubicBezTo>
                    <a:pt x="24" y="11"/>
                    <a:pt x="26" y="7"/>
                    <a:pt x="24" y="3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7" name="Freeform 157"/>
            <p:cNvSpPr/>
            <p:nvPr/>
          </p:nvSpPr>
          <p:spPr bwMode="auto">
            <a:xfrm>
              <a:off x="6799263" y="2138363"/>
              <a:ext cx="146050" cy="87313"/>
            </a:xfrm>
            <a:custGeom>
              <a:avLst/>
              <a:gdLst>
                <a:gd name="T0" fmla="*/ 31 w 39"/>
                <a:gd name="T1" fmla="*/ 0 h 23"/>
                <a:gd name="T2" fmla="*/ 23 w 39"/>
                <a:gd name="T3" fmla="*/ 1 h 23"/>
                <a:gd name="T4" fmla="*/ 5 w 39"/>
                <a:gd name="T5" fmla="*/ 10 h 23"/>
                <a:gd name="T6" fmla="*/ 11 w 39"/>
                <a:gd name="T7" fmla="*/ 23 h 23"/>
                <a:gd name="T8" fmla="*/ 16 w 39"/>
                <a:gd name="T9" fmla="*/ 21 h 23"/>
                <a:gd name="T10" fmla="*/ 28 w 39"/>
                <a:gd name="T11" fmla="*/ 12 h 23"/>
                <a:gd name="T12" fmla="*/ 37 w 39"/>
                <a:gd name="T13" fmla="*/ 6 h 23"/>
                <a:gd name="T14" fmla="*/ 37 w 39"/>
                <a:gd name="T15" fmla="*/ 2 h 23"/>
                <a:gd name="T16" fmla="*/ 31 w 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3">
                  <a:moveTo>
                    <a:pt x="31" y="0"/>
                  </a:moveTo>
                  <a:cubicBezTo>
                    <a:pt x="28" y="0"/>
                    <a:pt x="25" y="1"/>
                    <a:pt x="23" y="1"/>
                  </a:cubicBezTo>
                  <a:cubicBezTo>
                    <a:pt x="17" y="3"/>
                    <a:pt x="10" y="6"/>
                    <a:pt x="5" y="10"/>
                  </a:cubicBezTo>
                  <a:cubicBezTo>
                    <a:pt x="0" y="16"/>
                    <a:pt x="5" y="23"/>
                    <a:pt x="11" y="23"/>
                  </a:cubicBezTo>
                  <a:cubicBezTo>
                    <a:pt x="13" y="23"/>
                    <a:pt x="15" y="23"/>
                    <a:pt x="16" y="21"/>
                  </a:cubicBezTo>
                  <a:cubicBezTo>
                    <a:pt x="20" y="18"/>
                    <a:pt x="23" y="15"/>
                    <a:pt x="28" y="12"/>
                  </a:cubicBezTo>
                  <a:cubicBezTo>
                    <a:pt x="31" y="11"/>
                    <a:pt x="35" y="9"/>
                    <a:pt x="37" y="6"/>
                  </a:cubicBezTo>
                  <a:cubicBezTo>
                    <a:pt x="38" y="5"/>
                    <a:pt x="39" y="3"/>
                    <a:pt x="37" y="2"/>
                  </a:cubicBezTo>
                  <a:cubicBezTo>
                    <a:pt x="36" y="0"/>
                    <a:pt x="33" y="0"/>
                    <a:pt x="31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8" name="Freeform 158"/>
            <p:cNvSpPr/>
            <p:nvPr/>
          </p:nvSpPr>
          <p:spPr bwMode="auto">
            <a:xfrm>
              <a:off x="6975475" y="1800225"/>
              <a:ext cx="153987" cy="120650"/>
            </a:xfrm>
            <a:custGeom>
              <a:avLst/>
              <a:gdLst>
                <a:gd name="T0" fmla="*/ 7 w 41"/>
                <a:gd name="T1" fmla="*/ 0 h 32"/>
                <a:gd name="T2" fmla="*/ 4 w 41"/>
                <a:gd name="T3" fmla="*/ 8 h 32"/>
                <a:gd name="T4" fmla="*/ 20 w 41"/>
                <a:gd name="T5" fmla="*/ 24 h 32"/>
                <a:gd name="T6" fmla="*/ 35 w 41"/>
                <a:gd name="T7" fmla="*/ 32 h 32"/>
                <a:gd name="T8" fmla="*/ 39 w 41"/>
                <a:gd name="T9" fmla="*/ 31 h 32"/>
                <a:gd name="T10" fmla="*/ 41 w 41"/>
                <a:gd name="T11" fmla="*/ 27 h 32"/>
                <a:gd name="T12" fmla="*/ 26 w 41"/>
                <a:gd name="T13" fmla="*/ 15 h 32"/>
                <a:gd name="T14" fmla="*/ 10 w 41"/>
                <a:gd name="T15" fmla="*/ 1 h 32"/>
                <a:gd name="T16" fmla="*/ 7 w 4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2">
                  <a:moveTo>
                    <a:pt x="7" y="0"/>
                  </a:moveTo>
                  <a:cubicBezTo>
                    <a:pt x="4" y="0"/>
                    <a:pt x="0" y="4"/>
                    <a:pt x="4" y="8"/>
                  </a:cubicBezTo>
                  <a:cubicBezTo>
                    <a:pt x="9" y="13"/>
                    <a:pt x="14" y="19"/>
                    <a:pt x="20" y="24"/>
                  </a:cubicBezTo>
                  <a:cubicBezTo>
                    <a:pt x="24" y="27"/>
                    <a:pt x="29" y="32"/>
                    <a:pt x="35" y="32"/>
                  </a:cubicBezTo>
                  <a:cubicBezTo>
                    <a:pt x="36" y="32"/>
                    <a:pt x="38" y="32"/>
                    <a:pt x="39" y="31"/>
                  </a:cubicBezTo>
                  <a:cubicBezTo>
                    <a:pt x="40" y="31"/>
                    <a:pt x="41" y="29"/>
                    <a:pt x="41" y="27"/>
                  </a:cubicBezTo>
                  <a:cubicBezTo>
                    <a:pt x="39" y="21"/>
                    <a:pt x="31" y="19"/>
                    <a:pt x="26" y="15"/>
                  </a:cubicBezTo>
                  <a:cubicBezTo>
                    <a:pt x="21" y="11"/>
                    <a:pt x="16" y="5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9" name="Freeform 159"/>
            <p:cNvSpPr/>
            <p:nvPr/>
          </p:nvSpPr>
          <p:spPr bwMode="auto">
            <a:xfrm>
              <a:off x="7038975" y="1766888"/>
              <a:ext cx="114300" cy="82550"/>
            </a:xfrm>
            <a:custGeom>
              <a:avLst/>
              <a:gdLst>
                <a:gd name="T0" fmla="*/ 7 w 30"/>
                <a:gd name="T1" fmla="*/ 0 h 22"/>
                <a:gd name="T2" fmla="*/ 4 w 30"/>
                <a:gd name="T3" fmla="*/ 9 h 22"/>
                <a:gd name="T4" fmla="*/ 13 w 30"/>
                <a:gd name="T5" fmla="*/ 18 h 22"/>
                <a:gd name="T6" fmla="*/ 22 w 30"/>
                <a:gd name="T7" fmla="*/ 22 h 22"/>
                <a:gd name="T8" fmla="*/ 26 w 30"/>
                <a:gd name="T9" fmla="*/ 21 h 22"/>
                <a:gd name="T10" fmla="*/ 28 w 30"/>
                <a:gd name="T11" fmla="*/ 14 h 22"/>
                <a:gd name="T12" fmla="*/ 25 w 30"/>
                <a:gd name="T13" fmla="*/ 11 h 22"/>
                <a:gd name="T14" fmla="*/ 20 w 30"/>
                <a:gd name="T15" fmla="*/ 8 h 22"/>
                <a:gd name="T16" fmla="*/ 11 w 30"/>
                <a:gd name="T17" fmla="*/ 1 h 22"/>
                <a:gd name="T18" fmla="*/ 7 w 30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2">
                  <a:moveTo>
                    <a:pt x="7" y="0"/>
                  </a:moveTo>
                  <a:cubicBezTo>
                    <a:pt x="3" y="0"/>
                    <a:pt x="0" y="5"/>
                    <a:pt x="4" y="9"/>
                  </a:cubicBezTo>
                  <a:cubicBezTo>
                    <a:pt x="7" y="12"/>
                    <a:pt x="10" y="16"/>
                    <a:pt x="13" y="18"/>
                  </a:cubicBezTo>
                  <a:cubicBezTo>
                    <a:pt x="16" y="20"/>
                    <a:pt x="19" y="22"/>
                    <a:pt x="22" y="22"/>
                  </a:cubicBezTo>
                  <a:cubicBezTo>
                    <a:pt x="23" y="22"/>
                    <a:pt x="25" y="21"/>
                    <a:pt x="26" y="21"/>
                  </a:cubicBezTo>
                  <a:cubicBezTo>
                    <a:pt x="29" y="20"/>
                    <a:pt x="30" y="17"/>
                    <a:pt x="28" y="14"/>
                  </a:cubicBezTo>
                  <a:cubicBezTo>
                    <a:pt x="27" y="13"/>
                    <a:pt x="26" y="12"/>
                    <a:pt x="25" y="11"/>
                  </a:cubicBezTo>
                  <a:cubicBezTo>
                    <a:pt x="23" y="10"/>
                    <a:pt x="21" y="9"/>
                    <a:pt x="20" y="8"/>
                  </a:cubicBezTo>
                  <a:cubicBezTo>
                    <a:pt x="17" y="6"/>
                    <a:pt x="14" y="4"/>
                    <a:pt x="11" y="1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0" name="Freeform 160"/>
            <p:cNvSpPr/>
            <p:nvPr/>
          </p:nvSpPr>
          <p:spPr bwMode="auto">
            <a:xfrm>
              <a:off x="5992813" y="1770063"/>
              <a:ext cx="87312" cy="101600"/>
            </a:xfrm>
            <a:custGeom>
              <a:avLst/>
              <a:gdLst>
                <a:gd name="T0" fmla="*/ 14 w 23"/>
                <a:gd name="T1" fmla="*/ 0 h 27"/>
                <a:gd name="T2" fmla="*/ 4 w 23"/>
                <a:gd name="T3" fmla="*/ 11 h 27"/>
                <a:gd name="T4" fmla="*/ 1 w 23"/>
                <a:gd name="T5" fmla="*/ 24 h 27"/>
                <a:gd name="T6" fmla="*/ 5 w 23"/>
                <a:gd name="T7" fmla="*/ 27 h 27"/>
                <a:gd name="T8" fmla="*/ 6 w 23"/>
                <a:gd name="T9" fmla="*/ 27 h 27"/>
                <a:gd name="T10" fmla="*/ 16 w 23"/>
                <a:gd name="T11" fmla="*/ 17 h 27"/>
                <a:gd name="T12" fmla="*/ 17 w 23"/>
                <a:gd name="T13" fmla="*/ 1 h 27"/>
                <a:gd name="T14" fmla="*/ 14 w 2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14" y="0"/>
                  </a:moveTo>
                  <a:cubicBezTo>
                    <a:pt x="8" y="0"/>
                    <a:pt x="6" y="7"/>
                    <a:pt x="4" y="11"/>
                  </a:cubicBezTo>
                  <a:cubicBezTo>
                    <a:pt x="3" y="15"/>
                    <a:pt x="0" y="20"/>
                    <a:pt x="1" y="24"/>
                  </a:cubicBezTo>
                  <a:cubicBezTo>
                    <a:pt x="2" y="26"/>
                    <a:pt x="3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10" y="26"/>
                    <a:pt x="13" y="21"/>
                    <a:pt x="16" y="17"/>
                  </a:cubicBezTo>
                  <a:cubicBezTo>
                    <a:pt x="19" y="13"/>
                    <a:pt x="23" y="4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1" name="Freeform 161"/>
            <p:cNvSpPr/>
            <p:nvPr/>
          </p:nvSpPr>
          <p:spPr bwMode="auto">
            <a:xfrm>
              <a:off x="6072188" y="1733550"/>
              <a:ext cx="139700" cy="165100"/>
            </a:xfrm>
            <a:custGeom>
              <a:avLst/>
              <a:gdLst>
                <a:gd name="T0" fmla="*/ 28 w 37"/>
                <a:gd name="T1" fmla="*/ 0 h 44"/>
                <a:gd name="T2" fmla="*/ 27 w 37"/>
                <a:gd name="T3" fmla="*/ 0 h 44"/>
                <a:gd name="T4" fmla="*/ 12 w 37"/>
                <a:gd name="T5" fmla="*/ 19 h 44"/>
                <a:gd name="T6" fmla="*/ 5 w 37"/>
                <a:gd name="T7" fmla="*/ 31 h 44"/>
                <a:gd name="T8" fmla="*/ 0 w 37"/>
                <a:gd name="T9" fmla="*/ 38 h 44"/>
                <a:gd name="T10" fmla="*/ 2 w 37"/>
                <a:gd name="T11" fmla="*/ 43 h 44"/>
                <a:gd name="T12" fmla="*/ 6 w 37"/>
                <a:gd name="T13" fmla="*/ 44 h 44"/>
                <a:gd name="T14" fmla="*/ 24 w 37"/>
                <a:gd name="T15" fmla="*/ 30 h 44"/>
                <a:gd name="T16" fmla="*/ 33 w 37"/>
                <a:gd name="T17" fmla="*/ 2 h 44"/>
                <a:gd name="T18" fmla="*/ 28 w 37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4"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19" y="3"/>
                    <a:pt x="16" y="12"/>
                    <a:pt x="12" y="19"/>
                  </a:cubicBezTo>
                  <a:cubicBezTo>
                    <a:pt x="10" y="23"/>
                    <a:pt x="7" y="27"/>
                    <a:pt x="5" y="31"/>
                  </a:cubicBezTo>
                  <a:cubicBezTo>
                    <a:pt x="4" y="33"/>
                    <a:pt x="1" y="35"/>
                    <a:pt x="0" y="38"/>
                  </a:cubicBezTo>
                  <a:cubicBezTo>
                    <a:pt x="0" y="40"/>
                    <a:pt x="1" y="42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13" y="44"/>
                    <a:pt x="21" y="35"/>
                    <a:pt x="24" y="30"/>
                  </a:cubicBezTo>
                  <a:cubicBezTo>
                    <a:pt x="30" y="23"/>
                    <a:pt x="37" y="13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8E67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3" name="Freeform 163"/>
            <p:cNvSpPr>
              <a:spLocks noEditPoints="1"/>
            </p:cNvSpPr>
            <p:nvPr/>
          </p:nvSpPr>
          <p:spPr bwMode="auto">
            <a:xfrm>
              <a:off x="6343650" y="4076700"/>
              <a:ext cx="623887" cy="296863"/>
            </a:xfrm>
            <a:custGeom>
              <a:avLst/>
              <a:gdLst>
                <a:gd name="T0" fmla="*/ 161 w 166"/>
                <a:gd name="T1" fmla="*/ 0 h 79"/>
                <a:gd name="T2" fmla="*/ 91 w 166"/>
                <a:gd name="T3" fmla="*/ 18 h 79"/>
                <a:gd name="T4" fmla="*/ 58 w 166"/>
                <a:gd name="T5" fmla="*/ 9 h 79"/>
                <a:gd name="T6" fmla="*/ 4 w 166"/>
                <a:gd name="T7" fmla="*/ 19 h 79"/>
                <a:gd name="T8" fmla="*/ 4 w 166"/>
                <a:gd name="T9" fmla="*/ 26 h 79"/>
                <a:gd name="T10" fmla="*/ 55 w 166"/>
                <a:gd name="T11" fmla="*/ 17 h 79"/>
                <a:gd name="T12" fmla="*/ 84 w 166"/>
                <a:gd name="T13" fmla="*/ 24 h 79"/>
                <a:gd name="T14" fmla="*/ 79 w 166"/>
                <a:gd name="T15" fmla="*/ 32 h 79"/>
                <a:gd name="T16" fmla="*/ 79 w 166"/>
                <a:gd name="T17" fmla="*/ 68 h 79"/>
                <a:gd name="T18" fmla="*/ 104 w 166"/>
                <a:gd name="T19" fmla="*/ 73 h 79"/>
                <a:gd name="T20" fmla="*/ 100 w 166"/>
                <a:gd name="T21" fmla="*/ 23 h 79"/>
                <a:gd name="T22" fmla="*/ 105 w 166"/>
                <a:gd name="T23" fmla="*/ 21 h 79"/>
                <a:gd name="T24" fmla="*/ 162 w 166"/>
                <a:gd name="T25" fmla="*/ 8 h 79"/>
                <a:gd name="T26" fmla="*/ 161 w 166"/>
                <a:gd name="T27" fmla="*/ 0 h 79"/>
                <a:gd name="T28" fmla="*/ 107 w 166"/>
                <a:gd name="T29" fmla="*/ 45 h 79"/>
                <a:gd name="T30" fmla="*/ 84 w 166"/>
                <a:gd name="T31" fmla="*/ 57 h 79"/>
                <a:gd name="T32" fmla="*/ 93 w 166"/>
                <a:gd name="T33" fmla="*/ 29 h 79"/>
                <a:gd name="T34" fmla="*/ 102 w 166"/>
                <a:gd name="T35" fmla="*/ 36 h 79"/>
                <a:gd name="T36" fmla="*/ 107 w 166"/>
                <a:gd name="T37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79">
                  <a:moveTo>
                    <a:pt x="161" y="0"/>
                  </a:moveTo>
                  <a:cubicBezTo>
                    <a:pt x="137" y="1"/>
                    <a:pt x="109" y="2"/>
                    <a:pt x="91" y="18"/>
                  </a:cubicBezTo>
                  <a:cubicBezTo>
                    <a:pt x="80" y="13"/>
                    <a:pt x="69" y="10"/>
                    <a:pt x="58" y="9"/>
                  </a:cubicBezTo>
                  <a:cubicBezTo>
                    <a:pt x="40" y="7"/>
                    <a:pt x="23" y="18"/>
                    <a:pt x="4" y="19"/>
                  </a:cubicBezTo>
                  <a:cubicBezTo>
                    <a:pt x="0" y="19"/>
                    <a:pt x="0" y="26"/>
                    <a:pt x="4" y="26"/>
                  </a:cubicBezTo>
                  <a:cubicBezTo>
                    <a:pt x="22" y="28"/>
                    <a:pt x="38" y="18"/>
                    <a:pt x="55" y="17"/>
                  </a:cubicBezTo>
                  <a:cubicBezTo>
                    <a:pt x="64" y="17"/>
                    <a:pt x="75" y="20"/>
                    <a:pt x="84" y="24"/>
                  </a:cubicBezTo>
                  <a:cubicBezTo>
                    <a:pt x="82" y="27"/>
                    <a:pt x="80" y="29"/>
                    <a:pt x="79" y="32"/>
                  </a:cubicBezTo>
                  <a:cubicBezTo>
                    <a:pt x="72" y="43"/>
                    <a:pt x="71" y="57"/>
                    <a:pt x="79" y="68"/>
                  </a:cubicBezTo>
                  <a:cubicBezTo>
                    <a:pt x="84" y="76"/>
                    <a:pt x="96" y="79"/>
                    <a:pt x="104" y="73"/>
                  </a:cubicBezTo>
                  <a:cubicBezTo>
                    <a:pt x="124" y="56"/>
                    <a:pt x="117" y="36"/>
                    <a:pt x="100" y="23"/>
                  </a:cubicBezTo>
                  <a:cubicBezTo>
                    <a:pt x="102" y="22"/>
                    <a:pt x="103" y="21"/>
                    <a:pt x="105" y="21"/>
                  </a:cubicBezTo>
                  <a:cubicBezTo>
                    <a:pt x="122" y="11"/>
                    <a:pt x="144" y="12"/>
                    <a:pt x="162" y="8"/>
                  </a:cubicBezTo>
                  <a:cubicBezTo>
                    <a:pt x="166" y="7"/>
                    <a:pt x="166" y="0"/>
                    <a:pt x="161" y="0"/>
                  </a:cubicBezTo>
                  <a:close/>
                  <a:moveTo>
                    <a:pt x="107" y="45"/>
                  </a:moveTo>
                  <a:cubicBezTo>
                    <a:pt x="110" y="54"/>
                    <a:pt x="92" y="77"/>
                    <a:pt x="84" y="57"/>
                  </a:cubicBezTo>
                  <a:cubicBezTo>
                    <a:pt x="80" y="47"/>
                    <a:pt x="86" y="37"/>
                    <a:pt x="93" y="29"/>
                  </a:cubicBezTo>
                  <a:cubicBezTo>
                    <a:pt x="96" y="32"/>
                    <a:pt x="99" y="34"/>
                    <a:pt x="102" y="36"/>
                  </a:cubicBezTo>
                  <a:cubicBezTo>
                    <a:pt x="104" y="38"/>
                    <a:pt x="106" y="42"/>
                    <a:pt x="107" y="45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4" name="Freeform 164"/>
            <p:cNvSpPr/>
            <p:nvPr/>
          </p:nvSpPr>
          <p:spPr bwMode="auto">
            <a:xfrm>
              <a:off x="6069013" y="3529013"/>
              <a:ext cx="63500" cy="112713"/>
            </a:xfrm>
            <a:custGeom>
              <a:avLst/>
              <a:gdLst>
                <a:gd name="T0" fmla="*/ 12 w 17"/>
                <a:gd name="T1" fmla="*/ 12 h 30"/>
                <a:gd name="T2" fmla="*/ 6 w 17"/>
                <a:gd name="T3" fmla="*/ 2 h 30"/>
                <a:gd name="T4" fmla="*/ 1 w 17"/>
                <a:gd name="T5" fmla="*/ 3 h 30"/>
                <a:gd name="T6" fmla="*/ 0 w 17"/>
                <a:gd name="T7" fmla="*/ 15 h 30"/>
                <a:gd name="T8" fmla="*/ 6 w 17"/>
                <a:gd name="T9" fmla="*/ 28 h 30"/>
                <a:gd name="T10" fmla="*/ 15 w 17"/>
                <a:gd name="T11" fmla="*/ 25 h 30"/>
                <a:gd name="T12" fmla="*/ 12 w 17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0">
                  <a:moveTo>
                    <a:pt x="12" y="12"/>
                  </a:moveTo>
                  <a:cubicBezTo>
                    <a:pt x="11" y="8"/>
                    <a:pt x="9" y="4"/>
                    <a:pt x="6" y="2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7"/>
                    <a:pt x="0" y="11"/>
                    <a:pt x="0" y="15"/>
                  </a:cubicBezTo>
                  <a:cubicBezTo>
                    <a:pt x="1" y="20"/>
                    <a:pt x="1" y="26"/>
                    <a:pt x="6" y="28"/>
                  </a:cubicBezTo>
                  <a:cubicBezTo>
                    <a:pt x="9" y="30"/>
                    <a:pt x="13" y="29"/>
                    <a:pt x="15" y="25"/>
                  </a:cubicBezTo>
                  <a:cubicBezTo>
                    <a:pt x="17" y="20"/>
                    <a:pt x="14" y="16"/>
                    <a:pt x="12" y="12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5" name="Freeform 165"/>
            <p:cNvSpPr/>
            <p:nvPr/>
          </p:nvSpPr>
          <p:spPr bwMode="auto">
            <a:xfrm>
              <a:off x="6105525" y="3506788"/>
              <a:ext cx="125412" cy="104775"/>
            </a:xfrm>
            <a:custGeom>
              <a:avLst/>
              <a:gdLst>
                <a:gd name="T0" fmla="*/ 30 w 33"/>
                <a:gd name="T1" fmla="*/ 16 h 28"/>
                <a:gd name="T2" fmla="*/ 17 w 33"/>
                <a:gd name="T3" fmla="*/ 10 h 28"/>
                <a:gd name="T4" fmla="*/ 7 w 33"/>
                <a:gd name="T5" fmla="*/ 2 h 28"/>
                <a:gd name="T6" fmla="*/ 1 w 33"/>
                <a:gd name="T7" fmla="*/ 5 h 28"/>
                <a:gd name="T8" fmla="*/ 8 w 33"/>
                <a:gd name="T9" fmla="*/ 19 h 28"/>
                <a:gd name="T10" fmla="*/ 27 w 33"/>
                <a:gd name="T11" fmla="*/ 27 h 28"/>
                <a:gd name="T12" fmla="*/ 30 w 33"/>
                <a:gd name="T1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8">
                  <a:moveTo>
                    <a:pt x="30" y="16"/>
                  </a:moveTo>
                  <a:cubicBezTo>
                    <a:pt x="27" y="12"/>
                    <a:pt x="21" y="12"/>
                    <a:pt x="17" y="10"/>
                  </a:cubicBezTo>
                  <a:cubicBezTo>
                    <a:pt x="13" y="7"/>
                    <a:pt x="10" y="5"/>
                    <a:pt x="7" y="2"/>
                  </a:cubicBezTo>
                  <a:cubicBezTo>
                    <a:pt x="5" y="0"/>
                    <a:pt x="1" y="1"/>
                    <a:pt x="1" y="5"/>
                  </a:cubicBezTo>
                  <a:cubicBezTo>
                    <a:pt x="0" y="10"/>
                    <a:pt x="4" y="16"/>
                    <a:pt x="8" y="19"/>
                  </a:cubicBezTo>
                  <a:cubicBezTo>
                    <a:pt x="13" y="24"/>
                    <a:pt x="20" y="28"/>
                    <a:pt x="27" y="27"/>
                  </a:cubicBezTo>
                  <a:cubicBezTo>
                    <a:pt x="32" y="26"/>
                    <a:pt x="33" y="19"/>
                    <a:pt x="30" y="16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6" name="Freeform 166"/>
            <p:cNvSpPr/>
            <p:nvPr/>
          </p:nvSpPr>
          <p:spPr bwMode="auto">
            <a:xfrm>
              <a:off x="6132513" y="3457575"/>
              <a:ext cx="120650" cy="66675"/>
            </a:xfrm>
            <a:custGeom>
              <a:avLst/>
              <a:gdLst>
                <a:gd name="T0" fmla="*/ 20 w 32"/>
                <a:gd name="T1" fmla="*/ 3 h 18"/>
                <a:gd name="T2" fmla="*/ 4 w 32"/>
                <a:gd name="T3" fmla="*/ 6 h 18"/>
                <a:gd name="T4" fmla="*/ 4 w 32"/>
                <a:gd name="T5" fmla="*/ 16 h 18"/>
                <a:gd name="T6" fmla="*/ 24 w 32"/>
                <a:gd name="T7" fmla="*/ 16 h 18"/>
                <a:gd name="T8" fmla="*/ 20 w 32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20" y="3"/>
                  </a:moveTo>
                  <a:cubicBezTo>
                    <a:pt x="15" y="4"/>
                    <a:pt x="9" y="4"/>
                    <a:pt x="4" y="6"/>
                  </a:cubicBezTo>
                  <a:cubicBezTo>
                    <a:pt x="0" y="8"/>
                    <a:pt x="0" y="14"/>
                    <a:pt x="4" y="16"/>
                  </a:cubicBezTo>
                  <a:cubicBezTo>
                    <a:pt x="10" y="18"/>
                    <a:pt x="17" y="18"/>
                    <a:pt x="24" y="16"/>
                  </a:cubicBezTo>
                  <a:cubicBezTo>
                    <a:pt x="32" y="15"/>
                    <a:pt x="29" y="0"/>
                    <a:pt x="20" y="3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7" name="Freeform 167"/>
            <p:cNvSpPr/>
            <p:nvPr/>
          </p:nvSpPr>
          <p:spPr bwMode="auto">
            <a:xfrm>
              <a:off x="7016750" y="3460750"/>
              <a:ext cx="109537" cy="71438"/>
            </a:xfrm>
            <a:custGeom>
              <a:avLst/>
              <a:gdLst>
                <a:gd name="T0" fmla="*/ 27 w 29"/>
                <a:gd name="T1" fmla="*/ 5 h 19"/>
                <a:gd name="T2" fmla="*/ 21 w 29"/>
                <a:gd name="T3" fmla="*/ 4 h 19"/>
                <a:gd name="T4" fmla="*/ 13 w 29"/>
                <a:gd name="T5" fmla="*/ 2 h 19"/>
                <a:gd name="T6" fmla="*/ 9 w 29"/>
                <a:gd name="T7" fmla="*/ 16 h 19"/>
                <a:gd name="T8" fmla="*/ 29 w 29"/>
                <a:gd name="T9" fmla="*/ 9 h 19"/>
                <a:gd name="T10" fmla="*/ 27 w 29"/>
                <a:gd name="T11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9">
                  <a:moveTo>
                    <a:pt x="27" y="5"/>
                  </a:moveTo>
                  <a:cubicBezTo>
                    <a:pt x="25" y="4"/>
                    <a:pt x="23" y="4"/>
                    <a:pt x="21" y="4"/>
                  </a:cubicBezTo>
                  <a:cubicBezTo>
                    <a:pt x="19" y="3"/>
                    <a:pt x="16" y="2"/>
                    <a:pt x="13" y="2"/>
                  </a:cubicBezTo>
                  <a:cubicBezTo>
                    <a:pt x="4" y="0"/>
                    <a:pt x="0" y="13"/>
                    <a:pt x="9" y="16"/>
                  </a:cubicBezTo>
                  <a:cubicBezTo>
                    <a:pt x="16" y="18"/>
                    <a:pt x="28" y="19"/>
                    <a:pt x="29" y="9"/>
                  </a:cubicBezTo>
                  <a:cubicBezTo>
                    <a:pt x="29" y="8"/>
                    <a:pt x="28" y="6"/>
                    <a:pt x="27" y="5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8" name="Freeform 168"/>
            <p:cNvSpPr/>
            <p:nvPr/>
          </p:nvSpPr>
          <p:spPr bwMode="auto">
            <a:xfrm>
              <a:off x="7096125" y="3509963"/>
              <a:ext cx="79375" cy="93663"/>
            </a:xfrm>
            <a:custGeom>
              <a:avLst/>
              <a:gdLst>
                <a:gd name="T0" fmla="*/ 15 w 21"/>
                <a:gd name="T1" fmla="*/ 2 h 25"/>
                <a:gd name="T2" fmla="*/ 7 w 21"/>
                <a:gd name="T3" fmla="*/ 8 h 25"/>
                <a:gd name="T4" fmla="*/ 4 w 21"/>
                <a:gd name="T5" fmla="*/ 11 h 25"/>
                <a:gd name="T6" fmla="*/ 0 w 21"/>
                <a:gd name="T7" fmla="*/ 18 h 25"/>
                <a:gd name="T8" fmla="*/ 7 w 21"/>
                <a:gd name="T9" fmla="*/ 25 h 25"/>
                <a:gd name="T10" fmla="*/ 14 w 21"/>
                <a:gd name="T11" fmla="*/ 21 h 25"/>
                <a:gd name="T12" fmla="*/ 17 w 21"/>
                <a:gd name="T13" fmla="*/ 16 h 25"/>
                <a:gd name="T14" fmla="*/ 21 w 21"/>
                <a:gd name="T15" fmla="*/ 5 h 25"/>
                <a:gd name="T16" fmla="*/ 15 w 21"/>
                <a:gd name="T1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5">
                  <a:moveTo>
                    <a:pt x="15" y="2"/>
                  </a:moveTo>
                  <a:cubicBezTo>
                    <a:pt x="12" y="4"/>
                    <a:pt x="9" y="6"/>
                    <a:pt x="7" y="8"/>
                  </a:cubicBezTo>
                  <a:cubicBezTo>
                    <a:pt x="6" y="9"/>
                    <a:pt x="5" y="10"/>
                    <a:pt x="4" y="11"/>
                  </a:cubicBezTo>
                  <a:cubicBezTo>
                    <a:pt x="1" y="13"/>
                    <a:pt x="0" y="15"/>
                    <a:pt x="0" y="18"/>
                  </a:cubicBezTo>
                  <a:cubicBezTo>
                    <a:pt x="0" y="22"/>
                    <a:pt x="3" y="25"/>
                    <a:pt x="7" y="25"/>
                  </a:cubicBezTo>
                  <a:cubicBezTo>
                    <a:pt x="10" y="25"/>
                    <a:pt x="12" y="24"/>
                    <a:pt x="14" y="21"/>
                  </a:cubicBezTo>
                  <a:cubicBezTo>
                    <a:pt x="15" y="19"/>
                    <a:pt x="16" y="18"/>
                    <a:pt x="17" y="16"/>
                  </a:cubicBezTo>
                  <a:cubicBezTo>
                    <a:pt x="20" y="13"/>
                    <a:pt x="21" y="9"/>
                    <a:pt x="21" y="5"/>
                  </a:cubicBezTo>
                  <a:cubicBezTo>
                    <a:pt x="21" y="1"/>
                    <a:pt x="17" y="0"/>
                    <a:pt x="15" y="2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9" name="Freeform 169"/>
            <p:cNvSpPr/>
            <p:nvPr/>
          </p:nvSpPr>
          <p:spPr bwMode="auto">
            <a:xfrm>
              <a:off x="7156450" y="3548063"/>
              <a:ext cx="49212" cy="82550"/>
            </a:xfrm>
            <a:custGeom>
              <a:avLst/>
              <a:gdLst>
                <a:gd name="T0" fmla="*/ 10 w 13"/>
                <a:gd name="T1" fmla="*/ 2 h 22"/>
                <a:gd name="T2" fmla="*/ 6 w 13"/>
                <a:gd name="T3" fmla="*/ 0 h 22"/>
                <a:gd name="T4" fmla="*/ 3 w 13"/>
                <a:gd name="T5" fmla="*/ 5 h 22"/>
                <a:gd name="T6" fmla="*/ 2 w 13"/>
                <a:gd name="T7" fmla="*/ 12 h 22"/>
                <a:gd name="T8" fmla="*/ 5 w 13"/>
                <a:gd name="T9" fmla="*/ 21 h 22"/>
                <a:gd name="T10" fmla="*/ 13 w 13"/>
                <a:gd name="T11" fmla="*/ 15 h 22"/>
                <a:gd name="T12" fmla="*/ 10 w 13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2">
                  <a:moveTo>
                    <a:pt x="10" y="2"/>
                  </a:moveTo>
                  <a:cubicBezTo>
                    <a:pt x="9" y="1"/>
                    <a:pt x="7" y="0"/>
                    <a:pt x="6" y="0"/>
                  </a:cubicBezTo>
                  <a:cubicBezTo>
                    <a:pt x="3" y="1"/>
                    <a:pt x="2" y="3"/>
                    <a:pt x="3" y="5"/>
                  </a:cubicBezTo>
                  <a:cubicBezTo>
                    <a:pt x="3" y="8"/>
                    <a:pt x="3" y="10"/>
                    <a:pt x="2" y="12"/>
                  </a:cubicBezTo>
                  <a:cubicBezTo>
                    <a:pt x="0" y="16"/>
                    <a:pt x="1" y="20"/>
                    <a:pt x="5" y="21"/>
                  </a:cubicBezTo>
                  <a:cubicBezTo>
                    <a:pt x="9" y="22"/>
                    <a:pt x="13" y="19"/>
                    <a:pt x="13" y="15"/>
                  </a:cubicBezTo>
                  <a:cubicBezTo>
                    <a:pt x="13" y="11"/>
                    <a:pt x="12" y="6"/>
                    <a:pt x="10" y="2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0" name="Freeform 170"/>
            <p:cNvSpPr/>
            <p:nvPr/>
          </p:nvSpPr>
          <p:spPr bwMode="auto">
            <a:xfrm>
              <a:off x="6219825" y="4521200"/>
              <a:ext cx="74612" cy="123825"/>
            </a:xfrm>
            <a:custGeom>
              <a:avLst/>
              <a:gdLst>
                <a:gd name="T0" fmla="*/ 18 w 20"/>
                <a:gd name="T1" fmla="*/ 25 h 33"/>
                <a:gd name="T2" fmla="*/ 15 w 20"/>
                <a:gd name="T3" fmla="*/ 5 h 33"/>
                <a:gd name="T4" fmla="*/ 8 w 20"/>
                <a:gd name="T5" fmla="*/ 0 h 33"/>
                <a:gd name="T6" fmla="*/ 1 w 20"/>
                <a:gd name="T7" fmla="*/ 7 h 33"/>
                <a:gd name="T8" fmla="*/ 10 w 20"/>
                <a:gd name="T9" fmla="*/ 30 h 33"/>
                <a:gd name="T10" fmla="*/ 18 w 20"/>
                <a:gd name="T11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3">
                  <a:moveTo>
                    <a:pt x="18" y="25"/>
                  </a:moveTo>
                  <a:cubicBezTo>
                    <a:pt x="16" y="19"/>
                    <a:pt x="16" y="12"/>
                    <a:pt x="15" y="5"/>
                  </a:cubicBezTo>
                  <a:cubicBezTo>
                    <a:pt x="15" y="2"/>
                    <a:pt x="11" y="0"/>
                    <a:pt x="8" y="0"/>
                  </a:cubicBezTo>
                  <a:cubicBezTo>
                    <a:pt x="4" y="0"/>
                    <a:pt x="1" y="3"/>
                    <a:pt x="1" y="7"/>
                  </a:cubicBezTo>
                  <a:cubicBezTo>
                    <a:pt x="0" y="15"/>
                    <a:pt x="4" y="25"/>
                    <a:pt x="10" y="30"/>
                  </a:cubicBezTo>
                  <a:cubicBezTo>
                    <a:pt x="13" y="33"/>
                    <a:pt x="20" y="30"/>
                    <a:pt x="18" y="25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1" name="Freeform 171"/>
            <p:cNvSpPr/>
            <p:nvPr/>
          </p:nvSpPr>
          <p:spPr bwMode="auto">
            <a:xfrm>
              <a:off x="6291263" y="4546600"/>
              <a:ext cx="63500" cy="98425"/>
            </a:xfrm>
            <a:custGeom>
              <a:avLst/>
              <a:gdLst>
                <a:gd name="T0" fmla="*/ 11 w 17"/>
                <a:gd name="T1" fmla="*/ 1 h 26"/>
                <a:gd name="T2" fmla="*/ 2 w 17"/>
                <a:gd name="T3" fmla="*/ 6 h 26"/>
                <a:gd name="T4" fmla="*/ 6 w 17"/>
                <a:gd name="T5" fmla="*/ 23 h 26"/>
                <a:gd name="T6" fmla="*/ 13 w 17"/>
                <a:gd name="T7" fmla="*/ 21 h 26"/>
                <a:gd name="T8" fmla="*/ 16 w 17"/>
                <a:gd name="T9" fmla="*/ 10 h 26"/>
                <a:gd name="T10" fmla="*/ 11 w 17"/>
                <a:gd name="T1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6">
                  <a:moveTo>
                    <a:pt x="11" y="1"/>
                  </a:moveTo>
                  <a:cubicBezTo>
                    <a:pt x="7" y="0"/>
                    <a:pt x="3" y="2"/>
                    <a:pt x="2" y="6"/>
                  </a:cubicBezTo>
                  <a:cubicBezTo>
                    <a:pt x="0" y="12"/>
                    <a:pt x="2" y="18"/>
                    <a:pt x="6" y="23"/>
                  </a:cubicBezTo>
                  <a:cubicBezTo>
                    <a:pt x="8" y="26"/>
                    <a:pt x="13" y="25"/>
                    <a:pt x="13" y="21"/>
                  </a:cubicBezTo>
                  <a:cubicBezTo>
                    <a:pt x="14" y="17"/>
                    <a:pt x="15" y="14"/>
                    <a:pt x="16" y="10"/>
                  </a:cubicBezTo>
                  <a:cubicBezTo>
                    <a:pt x="17" y="6"/>
                    <a:pt x="15" y="2"/>
                    <a:pt x="11" y="1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2" name="Freeform 172"/>
            <p:cNvSpPr/>
            <p:nvPr/>
          </p:nvSpPr>
          <p:spPr bwMode="auto">
            <a:xfrm>
              <a:off x="6343650" y="4610100"/>
              <a:ext cx="82550" cy="49213"/>
            </a:xfrm>
            <a:custGeom>
              <a:avLst/>
              <a:gdLst>
                <a:gd name="T0" fmla="*/ 21 w 22"/>
                <a:gd name="T1" fmla="*/ 4 h 13"/>
                <a:gd name="T2" fmla="*/ 16 w 22"/>
                <a:gd name="T3" fmla="*/ 0 h 13"/>
                <a:gd name="T4" fmla="*/ 9 w 22"/>
                <a:gd name="T5" fmla="*/ 2 h 13"/>
                <a:gd name="T6" fmla="*/ 5 w 22"/>
                <a:gd name="T7" fmla="*/ 4 h 13"/>
                <a:gd name="T8" fmla="*/ 5 w 22"/>
                <a:gd name="T9" fmla="*/ 12 h 13"/>
                <a:gd name="T10" fmla="*/ 19 w 22"/>
                <a:gd name="T11" fmla="*/ 10 h 13"/>
                <a:gd name="T12" fmla="*/ 21 w 2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21" y="4"/>
                  </a:moveTo>
                  <a:cubicBezTo>
                    <a:pt x="20" y="2"/>
                    <a:pt x="18" y="0"/>
                    <a:pt x="16" y="0"/>
                  </a:cubicBezTo>
                  <a:cubicBezTo>
                    <a:pt x="13" y="0"/>
                    <a:pt x="11" y="1"/>
                    <a:pt x="9" y="2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1" y="5"/>
                    <a:pt x="0" y="11"/>
                    <a:pt x="5" y="12"/>
                  </a:cubicBezTo>
                  <a:cubicBezTo>
                    <a:pt x="9" y="13"/>
                    <a:pt x="15" y="13"/>
                    <a:pt x="19" y="10"/>
                  </a:cubicBezTo>
                  <a:cubicBezTo>
                    <a:pt x="21" y="9"/>
                    <a:pt x="22" y="6"/>
                    <a:pt x="21" y="4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3" name="Freeform 173"/>
            <p:cNvSpPr/>
            <p:nvPr/>
          </p:nvSpPr>
          <p:spPr bwMode="auto">
            <a:xfrm>
              <a:off x="7096125" y="4573588"/>
              <a:ext cx="147637" cy="74613"/>
            </a:xfrm>
            <a:custGeom>
              <a:avLst/>
              <a:gdLst>
                <a:gd name="T0" fmla="*/ 32 w 39"/>
                <a:gd name="T1" fmla="*/ 7 h 20"/>
                <a:gd name="T2" fmla="*/ 14 w 39"/>
                <a:gd name="T3" fmla="*/ 4 h 20"/>
                <a:gd name="T4" fmla="*/ 7 w 39"/>
                <a:gd name="T5" fmla="*/ 14 h 20"/>
                <a:gd name="T6" fmla="*/ 33 w 39"/>
                <a:gd name="T7" fmla="*/ 17 h 20"/>
                <a:gd name="T8" fmla="*/ 32 w 39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32" y="7"/>
                  </a:moveTo>
                  <a:cubicBezTo>
                    <a:pt x="26" y="7"/>
                    <a:pt x="20" y="6"/>
                    <a:pt x="14" y="4"/>
                  </a:cubicBezTo>
                  <a:cubicBezTo>
                    <a:pt x="7" y="0"/>
                    <a:pt x="0" y="11"/>
                    <a:pt x="7" y="14"/>
                  </a:cubicBezTo>
                  <a:cubicBezTo>
                    <a:pt x="15" y="19"/>
                    <a:pt x="25" y="20"/>
                    <a:pt x="33" y="17"/>
                  </a:cubicBezTo>
                  <a:cubicBezTo>
                    <a:pt x="39" y="15"/>
                    <a:pt x="38" y="7"/>
                    <a:pt x="32" y="7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4" name="Freeform 174"/>
            <p:cNvSpPr/>
            <p:nvPr/>
          </p:nvSpPr>
          <p:spPr bwMode="auto">
            <a:xfrm>
              <a:off x="7129463" y="4471988"/>
              <a:ext cx="98425" cy="104775"/>
            </a:xfrm>
            <a:custGeom>
              <a:avLst/>
              <a:gdLst>
                <a:gd name="T0" fmla="*/ 23 w 26"/>
                <a:gd name="T1" fmla="*/ 21 h 28"/>
                <a:gd name="T2" fmla="*/ 17 w 26"/>
                <a:gd name="T3" fmla="*/ 13 h 28"/>
                <a:gd name="T4" fmla="*/ 11 w 26"/>
                <a:gd name="T5" fmla="*/ 3 h 28"/>
                <a:gd name="T6" fmla="*/ 6 w 26"/>
                <a:gd name="T7" fmla="*/ 0 h 28"/>
                <a:gd name="T8" fmla="*/ 3 w 26"/>
                <a:gd name="T9" fmla="*/ 1 h 28"/>
                <a:gd name="T10" fmla="*/ 0 w 26"/>
                <a:gd name="T11" fmla="*/ 7 h 28"/>
                <a:gd name="T12" fmla="*/ 19 w 26"/>
                <a:gd name="T13" fmla="*/ 27 h 28"/>
                <a:gd name="T14" fmla="*/ 23 w 26"/>
                <a:gd name="T1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8">
                  <a:moveTo>
                    <a:pt x="23" y="21"/>
                  </a:moveTo>
                  <a:cubicBezTo>
                    <a:pt x="21" y="18"/>
                    <a:pt x="19" y="16"/>
                    <a:pt x="17" y="13"/>
                  </a:cubicBezTo>
                  <a:cubicBezTo>
                    <a:pt x="14" y="10"/>
                    <a:pt x="13" y="6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3" y="16"/>
                    <a:pt x="11" y="24"/>
                    <a:pt x="19" y="27"/>
                  </a:cubicBezTo>
                  <a:cubicBezTo>
                    <a:pt x="23" y="28"/>
                    <a:pt x="26" y="23"/>
                    <a:pt x="23" y="21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5" name="Freeform 175"/>
            <p:cNvSpPr/>
            <p:nvPr/>
          </p:nvSpPr>
          <p:spPr bwMode="auto">
            <a:xfrm>
              <a:off x="7194550" y="4449763"/>
              <a:ext cx="52387" cy="88900"/>
            </a:xfrm>
            <a:custGeom>
              <a:avLst/>
              <a:gdLst>
                <a:gd name="T0" fmla="*/ 8 w 14"/>
                <a:gd name="T1" fmla="*/ 1 h 24"/>
                <a:gd name="T2" fmla="*/ 2 w 14"/>
                <a:gd name="T3" fmla="*/ 3 h 24"/>
                <a:gd name="T4" fmla="*/ 2 w 14"/>
                <a:gd name="T5" fmla="*/ 13 h 24"/>
                <a:gd name="T6" fmla="*/ 5 w 14"/>
                <a:gd name="T7" fmla="*/ 21 h 24"/>
                <a:gd name="T8" fmla="*/ 13 w 14"/>
                <a:gd name="T9" fmla="*/ 19 h 24"/>
                <a:gd name="T10" fmla="*/ 8 w 14"/>
                <a:gd name="T1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8" y="1"/>
                  </a:moveTo>
                  <a:cubicBezTo>
                    <a:pt x="6" y="0"/>
                    <a:pt x="3" y="1"/>
                    <a:pt x="2" y="3"/>
                  </a:cubicBezTo>
                  <a:cubicBezTo>
                    <a:pt x="0" y="6"/>
                    <a:pt x="1" y="9"/>
                    <a:pt x="2" y="13"/>
                  </a:cubicBezTo>
                  <a:cubicBezTo>
                    <a:pt x="3" y="16"/>
                    <a:pt x="4" y="18"/>
                    <a:pt x="5" y="21"/>
                  </a:cubicBezTo>
                  <a:cubicBezTo>
                    <a:pt x="7" y="24"/>
                    <a:pt x="13" y="23"/>
                    <a:pt x="13" y="19"/>
                  </a:cubicBezTo>
                  <a:cubicBezTo>
                    <a:pt x="12" y="13"/>
                    <a:pt x="14" y="5"/>
                    <a:pt x="8" y="1"/>
                  </a:cubicBezTo>
                  <a:close/>
                </a:path>
              </a:pathLst>
            </a:custGeom>
            <a:solidFill>
              <a:srgbClr val="C48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6" name="Freeform 176"/>
            <p:cNvSpPr/>
            <p:nvPr/>
          </p:nvSpPr>
          <p:spPr bwMode="auto">
            <a:xfrm>
              <a:off x="7589838" y="1398588"/>
              <a:ext cx="85725" cy="104775"/>
            </a:xfrm>
            <a:custGeom>
              <a:avLst/>
              <a:gdLst>
                <a:gd name="T0" fmla="*/ 7 w 23"/>
                <a:gd name="T1" fmla="*/ 0 h 28"/>
                <a:gd name="T2" fmla="*/ 2 w 23"/>
                <a:gd name="T3" fmla="*/ 6 h 28"/>
                <a:gd name="T4" fmla="*/ 7 w 23"/>
                <a:gd name="T5" fmla="*/ 17 h 28"/>
                <a:gd name="T6" fmla="*/ 15 w 23"/>
                <a:gd name="T7" fmla="*/ 28 h 28"/>
                <a:gd name="T8" fmla="*/ 17 w 23"/>
                <a:gd name="T9" fmla="*/ 28 h 28"/>
                <a:gd name="T10" fmla="*/ 22 w 23"/>
                <a:gd name="T11" fmla="*/ 25 h 28"/>
                <a:gd name="T12" fmla="*/ 22 w 23"/>
                <a:gd name="T13" fmla="*/ 19 h 28"/>
                <a:gd name="T14" fmla="*/ 19 w 23"/>
                <a:gd name="T15" fmla="*/ 13 h 28"/>
                <a:gd name="T16" fmla="*/ 11 w 23"/>
                <a:gd name="T17" fmla="*/ 2 h 28"/>
                <a:gd name="T18" fmla="*/ 7 w 23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8">
                  <a:moveTo>
                    <a:pt x="7" y="0"/>
                  </a:moveTo>
                  <a:cubicBezTo>
                    <a:pt x="3" y="0"/>
                    <a:pt x="0" y="2"/>
                    <a:pt x="2" y="6"/>
                  </a:cubicBezTo>
                  <a:cubicBezTo>
                    <a:pt x="3" y="10"/>
                    <a:pt x="5" y="14"/>
                    <a:pt x="7" y="17"/>
                  </a:cubicBezTo>
                  <a:cubicBezTo>
                    <a:pt x="9" y="21"/>
                    <a:pt x="11" y="26"/>
                    <a:pt x="15" y="28"/>
                  </a:cubicBezTo>
                  <a:cubicBezTo>
                    <a:pt x="16" y="28"/>
                    <a:pt x="17" y="28"/>
                    <a:pt x="17" y="28"/>
                  </a:cubicBezTo>
                  <a:cubicBezTo>
                    <a:pt x="20" y="28"/>
                    <a:pt x="22" y="27"/>
                    <a:pt x="22" y="25"/>
                  </a:cubicBezTo>
                  <a:cubicBezTo>
                    <a:pt x="22" y="23"/>
                    <a:pt x="23" y="21"/>
                    <a:pt x="22" y="19"/>
                  </a:cubicBezTo>
                  <a:cubicBezTo>
                    <a:pt x="21" y="17"/>
                    <a:pt x="20" y="15"/>
                    <a:pt x="19" y="13"/>
                  </a:cubicBezTo>
                  <a:cubicBezTo>
                    <a:pt x="16" y="9"/>
                    <a:pt x="14" y="6"/>
                    <a:pt x="11" y="2"/>
                  </a:cubicBezTo>
                  <a:cubicBezTo>
                    <a:pt x="10" y="1"/>
                    <a:pt x="8" y="0"/>
                    <a:pt x="7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7" name="Freeform 177"/>
            <p:cNvSpPr/>
            <p:nvPr/>
          </p:nvSpPr>
          <p:spPr bwMode="auto">
            <a:xfrm>
              <a:off x="7623175" y="1296988"/>
              <a:ext cx="109537" cy="112713"/>
            </a:xfrm>
            <a:custGeom>
              <a:avLst/>
              <a:gdLst>
                <a:gd name="T0" fmla="*/ 6 w 29"/>
                <a:gd name="T1" fmla="*/ 0 h 30"/>
                <a:gd name="T2" fmla="*/ 1 w 29"/>
                <a:gd name="T3" fmla="*/ 5 h 30"/>
                <a:gd name="T4" fmla="*/ 13 w 29"/>
                <a:gd name="T5" fmla="*/ 28 h 30"/>
                <a:gd name="T6" fmla="*/ 18 w 29"/>
                <a:gd name="T7" fmla="*/ 30 h 30"/>
                <a:gd name="T8" fmla="*/ 24 w 29"/>
                <a:gd name="T9" fmla="*/ 18 h 30"/>
                <a:gd name="T10" fmla="*/ 16 w 29"/>
                <a:gd name="T11" fmla="*/ 10 h 30"/>
                <a:gd name="T12" fmla="*/ 9 w 29"/>
                <a:gd name="T13" fmla="*/ 2 h 30"/>
                <a:gd name="T14" fmla="*/ 6 w 29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0">
                  <a:moveTo>
                    <a:pt x="6" y="0"/>
                  </a:moveTo>
                  <a:cubicBezTo>
                    <a:pt x="4" y="0"/>
                    <a:pt x="1" y="2"/>
                    <a:pt x="1" y="5"/>
                  </a:cubicBezTo>
                  <a:cubicBezTo>
                    <a:pt x="0" y="14"/>
                    <a:pt x="7" y="23"/>
                    <a:pt x="13" y="28"/>
                  </a:cubicBezTo>
                  <a:cubicBezTo>
                    <a:pt x="15" y="30"/>
                    <a:pt x="16" y="30"/>
                    <a:pt x="18" y="30"/>
                  </a:cubicBezTo>
                  <a:cubicBezTo>
                    <a:pt x="24" y="30"/>
                    <a:pt x="29" y="23"/>
                    <a:pt x="24" y="18"/>
                  </a:cubicBezTo>
                  <a:cubicBezTo>
                    <a:pt x="21" y="15"/>
                    <a:pt x="19" y="13"/>
                    <a:pt x="16" y="10"/>
                  </a:cubicBezTo>
                  <a:cubicBezTo>
                    <a:pt x="14" y="8"/>
                    <a:pt x="12" y="4"/>
                    <a:pt x="9" y="2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8" name="Freeform 178"/>
            <p:cNvSpPr/>
            <p:nvPr/>
          </p:nvSpPr>
          <p:spPr bwMode="auto">
            <a:xfrm>
              <a:off x="7631113" y="3946525"/>
              <a:ext cx="85725" cy="93663"/>
            </a:xfrm>
            <a:custGeom>
              <a:avLst/>
              <a:gdLst>
                <a:gd name="T0" fmla="*/ 17 w 23"/>
                <a:gd name="T1" fmla="*/ 0 h 25"/>
                <a:gd name="T2" fmla="*/ 15 w 23"/>
                <a:gd name="T3" fmla="*/ 0 h 25"/>
                <a:gd name="T4" fmla="*/ 10 w 23"/>
                <a:gd name="T5" fmla="*/ 5 h 25"/>
                <a:gd name="T6" fmla="*/ 8 w 23"/>
                <a:gd name="T7" fmla="*/ 10 h 25"/>
                <a:gd name="T8" fmla="*/ 3 w 23"/>
                <a:gd name="T9" fmla="*/ 17 h 25"/>
                <a:gd name="T10" fmla="*/ 7 w 23"/>
                <a:gd name="T11" fmla="*/ 25 h 25"/>
                <a:gd name="T12" fmla="*/ 8 w 23"/>
                <a:gd name="T13" fmla="*/ 24 h 25"/>
                <a:gd name="T14" fmla="*/ 18 w 23"/>
                <a:gd name="T15" fmla="*/ 17 h 25"/>
                <a:gd name="T16" fmla="*/ 22 w 23"/>
                <a:gd name="T17" fmla="*/ 4 h 25"/>
                <a:gd name="T18" fmla="*/ 22 w 23"/>
                <a:gd name="T19" fmla="*/ 4 h 25"/>
                <a:gd name="T20" fmla="*/ 22 w 23"/>
                <a:gd name="T21" fmla="*/ 4 h 25"/>
                <a:gd name="T22" fmla="*/ 21 w 23"/>
                <a:gd name="T23" fmla="*/ 3 h 25"/>
                <a:gd name="T24" fmla="*/ 21 w 23"/>
                <a:gd name="T25" fmla="*/ 3 h 25"/>
                <a:gd name="T26" fmla="*/ 17 w 23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5">
                  <a:moveTo>
                    <a:pt x="17" y="0"/>
                  </a:moveTo>
                  <a:cubicBezTo>
                    <a:pt x="16" y="0"/>
                    <a:pt x="16" y="0"/>
                    <a:pt x="15" y="0"/>
                  </a:cubicBezTo>
                  <a:cubicBezTo>
                    <a:pt x="13" y="2"/>
                    <a:pt x="11" y="3"/>
                    <a:pt x="10" y="5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3"/>
                    <a:pt x="6" y="15"/>
                    <a:pt x="3" y="17"/>
                  </a:cubicBezTo>
                  <a:cubicBezTo>
                    <a:pt x="0" y="20"/>
                    <a:pt x="3" y="25"/>
                    <a:pt x="7" y="25"/>
                  </a:cubicBezTo>
                  <a:cubicBezTo>
                    <a:pt x="7" y="25"/>
                    <a:pt x="7" y="25"/>
                    <a:pt x="8" y="24"/>
                  </a:cubicBezTo>
                  <a:cubicBezTo>
                    <a:pt x="12" y="23"/>
                    <a:pt x="16" y="20"/>
                    <a:pt x="18" y="17"/>
                  </a:cubicBezTo>
                  <a:cubicBezTo>
                    <a:pt x="21" y="13"/>
                    <a:pt x="23" y="8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1"/>
                    <a:pt x="19" y="0"/>
                    <a:pt x="17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9" name="Freeform 179"/>
            <p:cNvSpPr/>
            <p:nvPr/>
          </p:nvSpPr>
          <p:spPr bwMode="auto">
            <a:xfrm>
              <a:off x="7724775" y="3975100"/>
              <a:ext cx="49212" cy="84138"/>
            </a:xfrm>
            <a:custGeom>
              <a:avLst/>
              <a:gdLst>
                <a:gd name="T0" fmla="*/ 8 w 13"/>
                <a:gd name="T1" fmla="*/ 0 h 22"/>
                <a:gd name="T2" fmla="*/ 4 w 13"/>
                <a:gd name="T3" fmla="*/ 1 h 22"/>
                <a:gd name="T4" fmla="*/ 1 w 13"/>
                <a:gd name="T5" fmla="*/ 17 h 22"/>
                <a:gd name="T6" fmla="*/ 6 w 13"/>
                <a:gd name="T7" fmla="*/ 22 h 22"/>
                <a:gd name="T8" fmla="*/ 10 w 13"/>
                <a:gd name="T9" fmla="*/ 17 h 22"/>
                <a:gd name="T10" fmla="*/ 11 w 13"/>
                <a:gd name="T11" fmla="*/ 12 h 22"/>
                <a:gd name="T12" fmla="*/ 13 w 13"/>
                <a:gd name="T13" fmla="*/ 5 h 22"/>
                <a:gd name="T14" fmla="*/ 8 w 1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2"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0" y="6"/>
                    <a:pt x="0" y="12"/>
                    <a:pt x="1" y="17"/>
                  </a:cubicBezTo>
                  <a:cubicBezTo>
                    <a:pt x="1" y="20"/>
                    <a:pt x="3" y="22"/>
                    <a:pt x="6" y="22"/>
                  </a:cubicBezTo>
                  <a:cubicBezTo>
                    <a:pt x="8" y="22"/>
                    <a:pt x="10" y="20"/>
                    <a:pt x="10" y="17"/>
                  </a:cubicBezTo>
                  <a:cubicBezTo>
                    <a:pt x="10" y="16"/>
                    <a:pt x="11" y="14"/>
                    <a:pt x="11" y="12"/>
                  </a:cubicBezTo>
                  <a:cubicBezTo>
                    <a:pt x="12" y="9"/>
                    <a:pt x="13" y="7"/>
                    <a:pt x="13" y="5"/>
                  </a:cubicBezTo>
                  <a:cubicBezTo>
                    <a:pt x="13" y="2"/>
                    <a:pt x="10" y="0"/>
                    <a:pt x="8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0" name="Freeform 180"/>
            <p:cNvSpPr/>
            <p:nvPr/>
          </p:nvSpPr>
          <p:spPr bwMode="auto">
            <a:xfrm>
              <a:off x="5899150" y="5156200"/>
              <a:ext cx="57150" cy="71438"/>
            </a:xfrm>
            <a:custGeom>
              <a:avLst/>
              <a:gdLst>
                <a:gd name="T0" fmla="*/ 6 w 15"/>
                <a:gd name="T1" fmla="*/ 0 h 19"/>
                <a:gd name="T2" fmla="*/ 5 w 15"/>
                <a:gd name="T3" fmla="*/ 0 h 19"/>
                <a:gd name="T4" fmla="*/ 3 w 15"/>
                <a:gd name="T5" fmla="*/ 1 h 19"/>
                <a:gd name="T6" fmla="*/ 2 w 15"/>
                <a:gd name="T7" fmla="*/ 6 h 19"/>
                <a:gd name="T8" fmla="*/ 3 w 15"/>
                <a:gd name="T9" fmla="*/ 7 h 19"/>
                <a:gd name="T10" fmla="*/ 3 w 15"/>
                <a:gd name="T11" fmla="*/ 7 h 19"/>
                <a:gd name="T12" fmla="*/ 3 w 15"/>
                <a:gd name="T13" fmla="*/ 7 h 19"/>
                <a:gd name="T14" fmla="*/ 3 w 15"/>
                <a:gd name="T15" fmla="*/ 7 h 19"/>
                <a:gd name="T16" fmla="*/ 3 w 15"/>
                <a:gd name="T17" fmla="*/ 7 h 19"/>
                <a:gd name="T18" fmla="*/ 3 w 15"/>
                <a:gd name="T19" fmla="*/ 7 h 19"/>
                <a:gd name="T20" fmla="*/ 3 w 15"/>
                <a:gd name="T21" fmla="*/ 8 h 19"/>
                <a:gd name="T22" fmla="*/ 3 w 15"/>
                <a:gd name="T23" fmla="*/ 8 h 19"/>
                <a:gd name="T24" fmla="*/ 3 w 15"/>
                <a:gd name="T25" fmla="*/ 9 h 19"/>
                <a:gd name="T26" fmla="*/ 3 w 15"/>
                <a:gd name="T27" fmla="*/ 15 h 19"/>
                <a:gd name="T28" fmla="*/ 9 w 15"/>
                <a:gd name="T29" fmla="*/ 19 h 19"/>
                <a:gd name="T30" fmla="*/ 15 w 15"/>
                <a:gd name="T31" fmla="*/ 15 h 19"/>
                <a:gd name="T32" fmla="*/ 12 w 15"/>
                <a:gd name="T33" fmla="*/ 4 h 19"/>
                <a:gd name="T34" fmla="*/ 9 w 15"/>
                <a:gd name="T35" fmla="*/ 1 h 19"/>
                <a:gd name="T36" fmla="*/ 6 w 1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9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1" y="1"/>
                    <a:pt x="0" y="5"/>
                    <a:pt x="2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1"/>
                    <a:pt x="2" y="13"/>
                    <a:pt x="3" y="15"/>
                  </a:cubicBezTo>
                  <a:cubicBezTo>
                    <a:pt x="3" y="18"/>
                    <a:pt x="6" y="19"/>
                    <a:pt x="9" y="19"/>
                  </a:cubicBezTo>
                  <a:cubicBezTo>
                    <a:pt x="11" y="19"/>
                    <a:pt x="14" y="18"/>
                    <a:pt x="15" y="15"/>
                  </a:cubicBezTo>
                  <a:cubicBezTo>
                    <a:pt x="15" y="11"/>
                    <a:pt x="14" y="7"/>
                    <a:pt x="12" y="4"/>
                  </a:cubicBezTo>
                  <a:cubicBezTo>
                    <a:pt x="11" y="3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1" name="Freeform 181"/>
            <p:cNvSpPr/>
            <p:nvPr/>
          </p:nvSpPr>
          <p:spPr bwMode="auto">
            <a:xfrm>
              <a:off x="5989638" y="5151438"/>
              <a:ext cx="49212" cy="76200"/>
            </a:xfrm>
            <a:custGeom>
              <a:avLst/>
              <a:gdLst>
                <a:gd name="T0" fmla="*/ 6 w 13"/>
                <a:gd name="T1" fmla="*/ 0 h 20"/>
                <a:gd name="T2" fmla="*/ 2 w 13"/>
                <a:gd name="T3" fmla="*/ 3 h 20"/>
                <a:gd name="T4" fmla="*/ 1 w 13"/>
                <a:gd name="T5" fmla="*/ 9 h 20"/>
                <a:gd name="T6" fmla="*/ 2 w 13"/>
                <a:gd name="T7" fmla="*/ 19 h 20"/>
                <a:gd name="T8" fmla="*/ 6 w 13"/>
                <a:gd name="T9" fmla="*/ 20 h 20"/>
                <a:gd name="T10" fmla="*/ 10 w 13"/>
                <a:gd name="T11" fmla="*/ 19 h 20"/>
                <a:gd name="T12" fmla="*/ 12 w 13"/>
                <a:gd name="T13" fmla="*/ 9 h 20"/>
                <a:gd name="T14" fmla="*/ 10 w 13"/>
                <a:gd name="T15" fmla="*/ 3 h 20"/>
                <a:gd name="T16" fmla="*/ 6 w 13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">
                  <a:moveTo>
                    <a:pt x="6" y="0"/>
                  </a:moveTo>
                  <a:cubicBezTo>
                    <a:pt x="4" y="0"/>
                    <a:pt x="3" y="1"/>
                    <a:pt x="2" y="3"/>
                  </a:cubicBezTo>
                  <a:cubicBezTo>
                    <a:pt x="2" y="5"/>
                    <a:pt x="1" y="7"/>
                    <a:pt x="1" y="9"/>
                  </a:cubicBezTo>
                  <a:cubicBezTo>
                    <a:pt x="0" y="13"/>
                    <a:pt x="0" y="16"/>
                    <a:pt x="2" y="19"/>
                  </a:cubicBezTo>
                  <a:cubicBezTo>
                    <a:pt x="3" y="20"/>
                    <a:pt x="5" y="20"/>
                    <a:pt x="6" y="20"/>
                  </a:cubicBezTo>
                  <a:cubicBezTo>
                    <a:pt x="8" y="20"/>
                    <a:pt x="9" y="20"/>
                    <a:pt x="10" y="19"/>
                  </a:cubicBezTo>
                  <a:cubicBezTo>
                    <a:pt x="13" y="16"/>
                    <a:pt x="13" y="13"/>
                    <a:pt x="12" y="9"/>
                  </a:cubicBezTo>
                  <a:cubicBezTo>
                    <a:pt x="11" y="7"/>
                    <a:pt x="11" y="5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2" name="Freeform 182"/>
            <p:cNvSpPr/>
            <p:nvPr/>
          </p:nvSpPr>
          <p:spPr bwMode="auto">
            <a:xfrm>
              <a:off x="5986463" y="5286375"/>
              <a:ext cx="52387" cy="42863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</a:path>
              </a:pathLst>
            </a:custGeom>
            <a:solidFill>
              <a:srgbClr val="35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3" name="Freeform 183"/>
            <p:cNvSpPr/>
            <p:nvPr/>
          </p:nvSpPr>
          <p:spPr bwMode="auto">
            <a:xfrm>
              <a:off x="6835775" y="1943100"/>
              <a:ext cx="227012" cy="115888"/>
            </a:xfrm>
            <a:custGeom>
              <a:avLst/>
              <a:gdLst>
                <a:gd name="T0" fmla="*/ 55 w 60"/>
                <a:gd name="T1" fmla="*/ 23 h 31"/>
                <a:gd name="T2" fmla="*/ 30 w 60"/>
                <a:gd name="T3" fmla="*/ 2 h 31"/>
                <a:gd name="T4" fmla="*/ 1 w 60"/>
                <a:gd name="T5" fmla="*/ 12 h 31"/>
                <a:gd name="T6" fmla="*/ 29 w 60"/>
                <a:gd name="T7" fmla="*/ 25 h 31"/>
                <a:gd name="T8" fmla="*/ 55 w 60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1">
                  <a:moveTo>
                    <a:pt x="55" y="23"/>
                  </a:moveTo>
                  <a:cubicBezTo>
                    <a:pt x="60" y="16"/>
                    <a:pt x="46" y="6"/>
                    <a:pt x="30" y="2"/>
                  </a:cubicBezTo>
                  <a:cubicBezTo>
                    <a:pt x="18" y="0"/>
                    <a:pt x="2" y="3"/>
                    <a:pt x="1" y="12"/>
                  </a:cubicBezTo>
                  <a:cubicBezTo>
                    <a:pt x="0" y="22"/>
                    <a:pt x="13" y="21"/>
                    <a:pt x="29" y="25"/>
                  </a:cubicBezTo>
                  <a:cubicBezTo>
                    <a:pt x="41" y="27"/>
                    <a:pt x="50" y="31"/>
                    <a:pt x="55" y="23"/>
                  </a:cubicBezTo>
                  <a:close/>
                </a:path>
              </a:pathLst>
            </a:custGeom>
            <a:solidFill>
              <a:srgbClr val="42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4" name="Freeform 184"/>
            <p:cNvSpPr/>
            <p:nvPr/>
          </p:nvSpPr>
          <p:spPr bwMode="auto">
            <a:xfrm>
              <a:off x="6080125" y="1939925"/>
              <a:ext cx="225425" cy="115888"/>
            </a:xfrm>
            <a:custGeom>
              <a:avLst/>
              <a:gdLst>
                <a:gd name="T0" fmla="*/ 5 w 60"/>
                <a:gd name="T1" fmla="*/ 23 h 31"/>
                <a:gd name="T2" fmla="*/ 30 w 60"/>
                <a:gd name="T3" fmla="*/ 3 h 31"/>
                <a:gd name="T4" fmla="*/ 59 w 60"/>
                <a:gd name="T5" fmla="*/ 13 h 31"/>
                <a:gd name="T6" fmla="*/ 31 w 60"/>
                <a:gd name="T7" fmla="*/ 25 h 31"/>
                <a:gd name="T8" fmla="*/ 5 w 60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1">
                  <a:moveTo>
                    <a:pt x="5" y="23"/>
                  </a:moveTo>
                  <a:cubicBezTo>
                    <a:pt x="0" y="16"/>
                    <a:pt x="14" y="6"/>
                    <a:pt x="30" y="3"/>
                  </a:cubicBezTo>
                  <a:cubicBezTo>
                    <a:pt x="42" y="0"/>
                    <a:pt x="59" y="3"/>
                    <a:pt x="59" y="13"/>
                  </a:cubicBezTo>
                  <a:cubicBezTo>
                    <a:pt x="60" y="22"/>
                    <a:pt x="47" y="22"/>
                    <a:pt x="31" y="25"/>
                  </a:cubicBezTo>
                  <a:cubicBezTo>
                    <a:pt x="20" y="28"/>
                    <a:pt x="11" y="31"/>
                    <a:pt x="5" y="23"/>
                  </a:cubicBezTo>
                  <a:close/>
                </a:path>
              </a:pathLst>
            </a:custGeom>
            <a:solidFill>
              <a:srgbClr val="422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95" name="组合 1994"/>
          <p:cNvGrpSpPr/>
          <p:nvPr/>
        </p:nvGrpSpPr>
        <p:grpSpPr>
          <a:xfrm>
            <a:off x="10028861" y="5339635"/>
            <a:ext cx="1708069" cy="1518365"/>
            <a:chOff x="7645400" y="287338"/>
            <a:chExt cx="3702050" cy="3290887"/>
          </a:xfrm>
        </p:grpSpPr>
        <p:sp>
          <p:nvSpPr>
            <p:cNvPr id="1996" name="Freeform 188"/>
            <p:cNvSpPr/>
            <p:nvPr/>
          </p:nvSpPr>
          <p:spPr bwMode="auto">
            <a:xfrm>
              <a:off x="9134475" y="1697038"/>
              <a:ext cx="1400175" cy="1074737"/>
            </a:xfrm>
            <a:custGeom>
              <a:avLst/>
              <a:gdLst>
                <a:gd name="T0" fmla="*/ 29 w 499"/>
                <a:gd name="T1" fmla="*/ 197 h 383"/>
                <a:gd name="T2" fmla="*/ 29 w 499"/>
                <a:gd name="T3" fmla="*/ 197 h 383"/>
                <a:gd name="T4" fmla="*/ 46 w 499"/>
                <a:gd name="T5" fmla="*/ 99 h 383"/>
                <a:gd name="T6" fmla="*/ 46 w 499"/>
                <a:gd name="T7" fmla="*/ 86 h 383"/>
                <a:gd name="T8" fmla="*/ 192 w 499"/>
                <a:gd name="T9" fmla="*/ 9 h 383"/>
                <a:gd name="T10" fmla="*/ 192 w 499"/>
                <a:gd name="T11" fmla="*/ 9 h 383"/>
                <a:gd name="T12" fmla="*/ 193 w 499"/>
                <a:gd name="T13" fmla="*/ 17 h 383"/>
                <a:gd name="T14" fmla="*/ 242 w 499"/>
                <a:gd name="T15" fmla="*/ 44 h 383"/>
                <a:gd name="T16" fmla="*/ 278 w 499"/>
                <a:gd name="T17" fmla="*/ 0 h 383"/>
                <a:gd name="T18" fmla="*/ 405 w 499"/>
                <a:gd name="T19" fmla="*/ 87 h 383"/>
                <a:gd name="T20" fmla="*/ 499 w 499"/>
                <a:gd name="T21" fmla="*/ 383 h 383"/>
                <a:gd name="T22" fmla="*/ 111 w 499"/>
                <a:gd name="T23" fmla="*/ 383 h 383"/>
                <a:gd name="T24" fmla="*/ 109 w 499"/>
                <a:gd name="T25" fmla="*/ 276 h 383"/>
                <a:gd name="T26" fmla="*/ 0 w 499"/>
                <a:gd name="T27" fmla="*/ 276 h 383"/>
                <a:gd name="T28" fmla="*/ 0 w 499"/>
                <a:gd name="T29" fmla="*/ 276 h 383"/>
                <a:gd name="T30" fmla="*/ 10 w 499"/>
                <a:gd name="T31" fmla="*/ 198 h 383"/>
                <a:gd name="T32" fmla="*/ 29 w 499"/>
                <a:gd name="T33" fmla="*/ 19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9" h="383">
                  <a:moveTo>
                    <a:pt x="29" y="197"/>
                  </a:moveTo>
                  <a:cubicBezTo>
                    <a:pt x="29" y="197"/>
                    <a:pt x="29" y="197"/>
                    <a:pt x="29" y="197"/>
                  </a:cubicBezTo>
                  <a:cubicBezTo>
                    <a:pt x="40" y="167"/>
                    <a:pt x="46" y="134"/>
                    <a:pt x="46" y="99"/>
                  </a:cubicBezTo>
                  <a:cubicBezTo>
                    <a:pt x="46" y="95"/>
                    <a:pt x="46" y="91"/>
                    <a:pt x="46" y="86"/>
                  </a:cubicBezTo>
                  <a:cubicBezTo>
                    <a:pt x="124" y="90"/>
                    <a:pt x="130" y="9"/>
                    <a:pt x="192" y="9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213" y="54"/>
                    <a:pt x="242" y="44"/>
                  </a:cubicBezTo>
                  <a:cubicBezTo>
                    <a:pt x="272" y="34"/>
                    <a:pt x="278" y="0"/>
                    <a:pt x="278" y="0"/>
                  </a:cubicBezTo>
                  <a:cubicBezTo>
                    <a:pt x="282" y="0"/>
                    <a:pt x="356" y="5"/>
                    <a:pt x="405" y="87"/>
                  </a:cubicBezTo>
                  <a:cubicBezTo>
                    <a:pt x="450" y="163"/>
                    <a:pt x="493" y="357"/>
                    <a:pt x="499" y="383"/>
                  </a:cubicBezTo>
                  <a:cubicBezTo>
                    <a:pt x="111" y="383"/>
                    <a:pt x="111" y="383"/>
                    <a:pt x="111" y="383"/>
                  </a:cubicBezTo>
                  <a:cubicBezTo>
                    <a:pt x="107" y="352"/>
                    <a:pt x="107" y="314"/>
                    <a:pt x="109" y="276"/>
                  </a:cubicBezTo>
                  <a:cubicBezTo>
                    <a:pt x="74" y="280"/>
                    <a:pt x="37" y="281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21" y="234"/>
                    <a:pt x="10" y="198"/>
                    <a:pt x="10" y="198"/>
                  </a:cubicBezTo>
                  <a:cubicBezTo>
                    <a:pt x="17" y="198"/>
                    <a:pt x="23" y="197"/>
                    <a:pt x="29" y="197"/>
                  </a:cubicBezTo>
                </a:path>
              </a:pathLst>
            </a:custGeom>
            <a:solidFill>
              <a:srgbClr val="3852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7" name="Freeform 189"/>
            <p:cNvSpPr/>
            <p:nvPr/>
          </p:nvSpPr>
          <p:spPr bwMode="auto">
            <a:xfrm>
              <a:off x="9218613" y="1978025"/>
              <a:ext cx="276225" cy="269875"/>
            </a:xfrm>
            <a:custGeom>
              <a:avLst/>
              <a:gdLst>
                <a:gd name="T0" fmla="*/ 94 w 98"/>
                <a:gd name="T1" fmla="*/ 0 h 96"/>
                <a:gd name="T2" fmla="*/ 3 w 98"/>
                <a:gd name="T3" fmla="*/ 85 h 96"/>
                <a:gd name="T4" fmla="*/ 0 w 98"/>
                <a:gd name="T5" fmla="*/ 96 h 96"/>
                <a:gd name="T6" fmla="*/ 89 w 98"/>
                <a:gd name="T7" fmla="*/ 76 h 96"/>
                <a:gd name="T8" fmla="*/ 94 w 98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94" y="0"/>
                  </a:moveTo>
                  <a:cubicBezTo>
                    <a:pt x="83" y="45"/>
                    <a:pt x="47" y="72"/>
                    <a:pt x="3" y="85"/>
                  </a:cubicBezTo>
                  <a:cubicBezTo>
                    <a:pt x="2" y="89"/>
                    <a:pt x="1" y="92"/>
                    <a:pt x="0" y="96"/>
                  </a:cubicBezTo>
                  <a:cubicBezTo>
                    <a:pt x="29" y="95"/>
                    <a:pt x="59" y="86"/>
                    <a:pt x="89" y="76"/>
                  </a:cubicBezTo>
                  <a:cubicBezTo>
                    <a:pt x="87" y="49"/>
                    <a:pt x="98" y="28"/>
                    <a:pt x="94" y="0"/>
                  </a:cubicBezTo>
                </a:path>
              </a:pathLst>
            </a:custGeom>
            <a:solidFill>
              <a:srgbClr val="2E3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8" name="Freeform 190"/>
            <p:cNvSpPr/>
            <p:nvPr/>
          </p:nvSpPr>
          <p:spPr bwMode="auto">
            <a:xfrm>
              <a:off x="9134475" y="1697038"/>
              <a:ext cx="1400175" cy="1074737"/>
            </a:xfrm>
            <a:custGeom>
              <a:avLst/>
              <a:gdLst>
                <a:gd name="T0" fmla="*/ 405 w 499"/>
                <a:gd name="T1" fmla="*/ 87 h 383"/>
                <a:gd name="T2" fmla="*/ 278 w 499"/>
                <a:gd name="T3" fmla="*/ 0 h 383"/>
                <a:gd name="T4" fmla="*/ 242 w 499"/>
                <a:gd name="T5" fmla="*/ 44 h 383"/>
                <a:gd name="T6" fmla="*/ 193 w 499"/>
                <a:gd name="T7" fmla="*/ 17 h 383"/>
                <a:gd name="T8" fmla="*/ 192 w 499"/>
                <a:gd name="T9" fmla="*/ 9 h 383"/>
                <a:gd name="T10" fmla="*/ 192 w 499"/>
                <a:gd name="T11" fmla="*/ 9 h 383"/>
                <a:gd name="T12" fmla="*/ 46 w 499"/>
                <a:gd name="T13" fmla="*/ 86 h 383"/>
                <a:gd name="T14" fmla="*/ 46 w 499"/>
                <a:gd name="T15" fmla="*/ 99 h 383"/>
                <a:gd name="T16" fmla="*/ 33 w 499"/>
                <a:gd name="T17" fmla="*/ 185 h 383"/>
                <a:gd name="T18" fmla="*/ 124 w 499"/>
                <a:gd name="T19" fmla="*/ 100 h 383"/>
                <a:gd name="T20" fmla="*/ 119 w 499"/>
                <a:gd name="T21" fmla="*/ 176 h 383"/>
                <a:gd name="T22" fmla="*/ 131 w 499"/>
                <a:gd name="T23" fmla="*/ 172 h 383"/>
                <a:gd name="T24" fmla="*/ 119 w 499"/>
                <a:gd name="T25" fmla="*/ 176 h 383"/>
                <a:gd name="T26" fmla="*/ 119 w 499"/>
                <a:gd name="T27" fmla="*/ 180 h 383"/>
                <a:gd name="T28" fmla="*/ 119 w 499"/>
                <a:gd name="T29" fmla="*/ 176 h 383"/>
                <a:gd name="T30" fmla="*/ 119 w 499"/>
                <a:gd name="T31" fmla="*/ 180 h 383"/>
                <a:gd name="T32" fmla="*/ 119 w 499"/>
                <a:gd name="T33" fmla="*/ 176 h 383"/>
                <a:gd name="T34" fmla="*/ 30 w 499"/>
                <a:gd name="T35" fmla="*/ 196 h 383"/>
                <a:gd name="T36" fmla="*/ 29 w 499"/>
                <a:gd name="T37" fmla="*/ 197 h 383"/>
                <a:gd name="T38" fmla="*/ 29 w 499"/>
                <a:gd name="T39" fmla="*/ 197 h 383"/>
                <a:gd name="T40" fmla="*/ 10 w 499"/>
                <a:gd name="T41" fmla="*/ 198 h 383"/>
                <a:gd name="T42" fmla="*/ 0 w 499"/>
                <a:gd name="T43" fmla="*/ 276 h 383"/>
                <a:gd name="T44" fmla="*/ 0 w 499"/>
                <a:gd name="T45" fmla="*/ 276 h 383"/>
                <a:gd name="T46" fmla="*/ 109 w 499"/>
                <a:gd name="T47" fmla="*/ 276 h 383"/>
                <a:gd name="T48" fmla="*/ 111 w 499"/>
                <a:gd name="T49" fmla="*/ 383 h 383"/>
                <a:gd name="T50" fmla="*/ 499 w 499"/>
                <a:gd name="T51" fmla="*/ 383 h 383"/>
                <a:gd name="T52" fmla="*/ 405 w 499"/>
                <a:gd name="T53" fmla="*/ 8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9" h="383">
                  <a:moveTo>
                    <a:pt x="405" y="87"/>
                  </a:moveTo>
                  <a:cubicBezTo>
                    <a:pt x="356" y="5"/>
                    <a:pt x="282" y="0"/>
                    <a:pt x="278" y="0"/>
                  </a:cubicBezTo>
                  <a:cubicBezTo>
                    <a:pt x="278" y="0"/>
                    <a:pt x="272" y="34"/>
                    <a:pt x="242" y="44"/>
                  </a:cubicBezTo>
                  <a:cubicBezTo>
                    <a:pt x="213" y="54"/>
                    <a:pt x="193" y="17"/>
                    <a:pt x="193" y="17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130" y="9"/>
                    <a:pt x="124" y="90"/>
                    <a:pt x="46" y="86"/>
                  </a:cubicBezTo>
                  <a:cubicBezTo>
                    <a:pt x="46" y="91"/>
                    <a:pt x="46" y="95"/>
                    <a:pt x="46" y="99"/>
                  </a:cubicBezTo>
                  <a:cubicBezTo>
                    <a:pt x="46" y="129"/>
                    <a:pt x="41" y="158"/>
                    <a:pt x="33" y="185"/>
                  </a:cubicBezTo>
                  <a:cubicBezTo>
                    <a:pt x="77" y="172"/>
                    <a:pt x="113" y="145"/>
                    <a:pt x="124" y="100"/>
                  </a:cubicBezTo>
                  <a:cubicBezTo>
                    <a:pt x="128" y="128"/>
                    <a:pt x="117" y="149"/>
                    <a:pt x="119" y="176"/>
                  </a:cubicBezTo>
                  <a:cubicBezTo>
                    <a:pt x="123" y="175"/>
                    <a:pt x="127" y="173"/>
                    <a:pt x="131" y="172"/>
                  </a:cubicBezTo>
                  <a:cubicBezTo>
                    <a:pt x="127" y="173"/>
                    <a:pt x="123" y="175"/>
                    <a:pt x="119" y="176"/>
                  </a:cubicBezTo>
                  <a:cubicBezTo>
                    <a:pt x="119" y="177"/>
                    <a:pt x="119" y="179"/>
                    <a:pt x="119" y="180"/>
                  </a:cubicBezTo>
                  <a:cubicBezTo>
                    <a:pt x="119" y="176"/>
                    <a:pt x="119" y="176"/>
                    <a:pt x="119" y="176"/>
                  </a:cubicBezTo>
                  <a:cubicBezTo>
                    <a:pt x="119" y="180"/>
                    <a:pt x="119" y="180"/>
                    <a:pt x="119" y="180"/>
                  </a:cubicBezTo>
                  <a:cubicBezTo>
                    <a:pt x="119" y="179"/>
                    <a:pt x="119" y="177"/>
                    <a:pt x="119" y="176"/>
                  </a:cubicBezTo>
                  <a:cubicBezTo>
                    <a:pt x="89" y="186"/>
                    <a:pt x="59" y="195"/>
                    <a:pt x="30" y="196"/>
                  </a:cubicBezTo>
                  <a:cubicBezTo>
                    <a:pt x="29" y="197"/>
                    <a:pt x="29" y="197"/>
                    <a:pt x="29" y="197"/>
                  </a:cubicBezTo>
                  <a:cubicBezTo>
                    <a:pt x="29" y="197"/>
                    <a:pt x="29" y="197"/>
                    <a:pt x="29" y="197"/>
                  </a:cubicBezTo>
                  <a:cubicBezTo>
                    <a:pt x="23" y="197"/>
                    <a:pt x="17" y="198"/>
                    <a:pt x="10" y="198"/>
                  </a:cubicBezTo>
                  <a:cubicBezTo>
                    <a:pt x="10" y="198"/>
                    <a:pt x="21" y="234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37" y="281"/>
                    <a:pt x="74" y="280"/>
                    <a:pt x="109" y="276"/>
                  </a:cubicBezTo>
                  <a:cubicBezTo>
                    <a:pt x="107" y="314"/>
                    <a:pt x="107" y="352"/>
                    <a:pt x="111" y="383"/>
                  </a:cubicBezTo>
                  <a:cubicBezTo>
                    <a:pt x="499" y="383"/>
                    <a:pt x="499" y="383"/>
                    <a:pt x="499" y="383"/>
                  </a:cubicBezTo>
                  <a:cubicBezTo>
                    <a:pt x="493" y="357"/>
                    <a:pt x="450" y="163"/>
                    <a:pt x="405" y="87"/>
                  </a:cubicBezTo>
                </a:path>
              </a:pathLst>
            </a:custGeom>
            <a:solidFill>
              <a:srgbClr val="3852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9" name="Freeform 191"/>
            <p:cNvSpPr/>
            <p:nvPr/>
          </p:nvSpPr>
          <p:spPr bwMode="auto">
            <a:xfrm>
              <a:off x="9437688" y="2168525"/>
              <a:ext cx="782638" cy="434975"/>
            </a:xfrm>
            <a:custGeom>
              <a:avLst/>
              <a:gdLst>
                <a:gd name="T0" fmla="*/ 279 w 279"/>
                <a:gd name="T1" fmla="*/ 0 h 155"/>
                <a:gd name="T2" fmla="*/ 1 w 279"/>
                <a:gd name="T3" fmla="*/ 110 h 155"/>
                <a:gd name="T4" fmla="*/ 0 w 279"/>
                <a:gd name="T5" fmla="*/ 155 h 155"/>
                <a:gd name="T6" fmla="*/ 279 w 279"/>
                <a:gd name="T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9" h="155">
                  <a:moveTo>
                    <a:pt x="279" y="0"/>
                  </a:moveTo>
                  <a:cubicBezTo>
                    <a:pt x="198" y="58"/>
                    <a:pt x="101" y="94"/>
                    <a:pt x="1" y="110"/>
                  </a:cubicBezTo>
                  <a:cubicBezTo>
                    <a:pt x="0" y="125"/>
                    <a:pt x="0" y="140"/>
                    <a:pt x="0" y="155"/>
                  </a:cubicBezTo>
                  <a:cubicBezTo>
                    <a:pt x="104" y="124"/>
                    <a:pt x="208" y="92"/>
                    <a:pt x="279" y="0"/>
                  </a:cubicBezTo>
                </a:path>
              </a:pathLst>
            </a:custGeom>
            <a:solidFill>
              <a:srgbClr val="2E3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0" name="Freeform 192"/>
            <p:cNvSpPr/>
            <p:nvPr/>
          </p:nvSpPr>
          <p:spPr bwMode="auto">
            <a:xfrm>
              <a:off x="7681913" y="3395663"/>
              <a:ext cx="3660775" cy="182562"/>
            </a:xfrm>
            <a:custGeom>
              <a:avLst/>
              <a:gdLst>
                <a:gd name="T0" fmla="*/ 2306 w 2306"/>
                <a:gd name="T1" fmla="*/ 0 h 115"/>
                <a:gd name="T2" fmla="*/ 2297 w 2306"/>
                <a:gd name="T3" fmla="*/ 115 h 115"/>
                <a:gd name="T4" fmla="*/ 30 w 2306"/>
                <a:gd name="T5" fmla="*/ 115 h 115"/>
                <a:gd name="T6" fmla="*/ 0 w 2306"/>
                <a:gd name="T7" fmla="*/ 0 h 115"/>
                <a:gd name="T8" fmla="*/ 2306 w 2306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6" h="115">
                  <a:moveTo>
                    <a:pt x="2306" y="0"/>
                  </a:moveTo>
                  <a:lnTo>
                    <a:pt x="2297" y="115"/>
                  </a:lnTo>
                  <a:lnTo>
                    <a:pt x="30" y="115"/>
                  </a:lnTo>
                  <a:lnTo>
                    <a:pt x="0" y="0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1" name="Freeform 193"/>
            <p:cNvSpPr/>
            <p:nvPr/>
          </p:nvSpPr>
          <p:spPr bwMode="auto">
            <a:xfrm>
              <a:off x="9170988" y="698500"/>
              <a:ext cx="1265238" cy="955675"/>
            </a:xfrm>
            <a:custGeom>
              <a:avLst/>
              <a:gdLst>
                <a:gd name="T0" fmla="*/ 377 w 451"/>
                <a:gd name="T1" fmla="*/ 148 h 341"/>
                <a:gd name="T2" fmla="*/ 415 w 451"/>
                <a:gd name="T3" fmla="*/ 135 h 341"/>
                <a:gd name="T4" fmla="*/ 443 w 451"/>
                <a:gd name="T5" fmla="*/ 157 h 341"/>
                <a:gd name="T6" fmla="*/ 397 w 451"/>
                <a:gd name="T7" fmla="*/ 219 h 341"/>
                <a:gd name="T8" fmla="*/ 263 w 451"/>
                <a:gd name="T9" fmla="*/ 326 h 341"/>
                <a:gd name="T10" fmla="*/ 177 w 451"/>
                <a:gd name="T11" fmla="*/ 340 h 341"/>
                <a:gd name="T12" fmla="*/ 99 w 451"/>
                <a:gd name="T13" fmla="*/ 334 h 341"/>
                <a:gd name="T14" fmla="*/ 33 w 451"/>
                <a:gd name="T15" fmla="*/ 242 h 341"/>
                <a:gd name="T16" fmla="*/ 0 w 451"/>
                <a:gd name="T17" fmla="*/ 150 h 341"/>
                <a:gd name="T18" fmla="*/ 25 w 451"/>
                <a:gd name="T19" fmla="*/ 84 h 341"/>
                <a:gd name="T20" fmla="*/ 72 w 451"/>
                <a:gd name="T21" fmla="*/ 146 h 341"/>
                <a:gd name="T22" fmla="*/ 124 w 451"/>
                <a:gd name="T23" fmla="*/ 67 h 341"/>
                <a:gd name="T24" fmla="*/ 163 w 451"/>
                <a:gd name="T25" fmla="*/ 117 h 341"/>
                <a:gd name="T26" fmla="*/ 199 w 451"/>
                <a:gd name="T27" fmla="*/ 55 h 341"/>
                <a:gd name="T28" fmla="*/ 256 w 451"/>
                <a:gd name="T29" fmla="*/ 95 h 341"/>
                <a:gd name="T30" fmla="*/ 286 w 451"/>
                <a:gd name="T31" fmla="*/ 15 h 341"/>
                <a:gd name="T32" fmla="*/ 321 w 451"/>
                <a:gd name="T33" fmla="*/ 8 h 341"/>
                <a:gd name="T34" fmla="*/ 322 w 451"/>
                <a:gd name="T35" fmla="*/ 8 h 341"/>
                <a:gd name="T36" fmla="*/ 322 w 451"/>
                <a:gd name="T37" fmla="*/ 8 h 341"/>
                <a:gd name="T38" fmla="*/ 377 w 451"/>
                <a:gd name="T39" fmla="*/ 14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1" h="341">
                  <a:moveTo>
                    <a:pt x="377" y="148"/>
                  </a:moveTo>
                  <a:cubicBezTo>
                    <a:pt x="385" y="140"/>
                    <a:pt x="400" y="134"/>
                    <a:pt x="415" y="135"/>
                  </a:cubicBezTo>
                  <a:cubicBezTo>
                    <a:pt x="427" y="136"/>
                    <a:pt x="438" y="142"/>
                    <a:pt x="443" y="157"/>
                  </a:cubicBezTo>
                  <a:cubicBezTo>
                    <a:pt x="451" y="181"/>
                    <a:pt x="443" y="220"/>
                    <a:pt x="397" y="219"/>
                  </a:cubicBezTo>
                  <a:cubicBezTo>
                    <a:pt x="380" y="277"/>
                    <a:pt x="324" y="310"/>
                    <a:pt x="263" y="326"/>
                  </a:cubicBezTo>
                  <a:cubicBezTo>
                    <a:pt x="234" y="334"/>
                    <a:pt x="204" y="338"/>
                    <a:pt x="177" y="340"/>
                  </a:cubicBezTo>
                  <a:cubicBezTo>
                    <a:pt x="146" y="341"/>
                    <a:pt x="118" y="339"/>
                    <a:pt x="99" y="334"/>
                  </a:cubicBezTo>
                  <a:cubicBezTo>
                    <a:pt x="15" y="313"/>
                    <a:pt x="33" y="242"/>
                    <a:pt x="33" y="24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9" y="139"/>
                    <a:pt x="25" y="84"/>
                    <a:pt x="25" y="84"/>
                  </a:cubicBezTo>
                  <a:cubicBezTo>
                    <a:pt x="25" y="84"/>
                    <a:pt x="25" y="148"/>
                    <a:pt x="72" y="146"/>
                  </a:cubicBezTo>
                  <a:cubicBezTo>
                    <a:pt x="118" y="145"/>
                    <a:pt x="124" y="67"/>
                    <a:pt x="124" y="67"/>
                  </a:cubicBezTo>
                  <a:cubicBezTo>
                    <a:pt x="124" y="67"/>
                    <a:pt x="134" y="123"/>
                    <a:pt x="163" y="117"/>
                  </a:cubicBezTo>
                  <a:cubicBezTo>
                    <a:pt x="192" y="110"/>
                    <a:pt x="199" y="55"/>
                    <a:pt x="199" y="55"/>
                  </a:cubicBezTo>
                  <a:cubicBezTo>
                    <a:pt x="199" y="55"/>
                    <a:pt x="222" y="111"/>
                    <a:pt x="256" y="95"/>
                  </a:cubicBezTo>
                  <a:cubicBezTo>
                    <a:pt x="289" y="79"/>
                    <a:pt x="269" y="30"/>
                    <a:pt x="286" y="15"/>
                  </a:cubicBezTo>
                  <a:cubicBezTo>
                    <a:pt x="304" y="0"/>
                    <a:pt x="321" y="8"/>
                    <a:pt x="321" y="8"/>
                  </a:cubicBezTo>
                  <a:cubicBezTo>
                    <a:pt x="321" y="8"/>
                    <a:pt x="321" y="8"/>
                    <a:pt x="322" y="8"/>
                  </a:cubicBezTo>
                  <a:cubicBezTo>
                    <a:pt x="322" y="8"/>
                    <a:pt x="322" y="8"/>
                    <a:pt x="322" y="8"/>
                  </a:cubicBezTo>
                  <a:cubicBezTo>
                    <a:pt x="313" y="25"/>
                    <a:pt x="373" y="139"/>
                    <a:pt x="377" y="148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2" name="Freeform 194"/>
            <p:cNvSpPr>
              <a:spLocks noEditPoints="1"/>
            </p:cNvSpPr>
            <p:nvPr/>
          </p:nvSpPr>
          <p:spPr bwMode="auto">
            <a:xfrm>
              <a:off x="9617075" y="10255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3" name="Freeform 195"/>
            <p:cNvSpPr/>
            <p:nvPr/>
          </p:nvSpPr>
          <p:spPr bwMode="auto">
            <a:xfrm>
              <a:off x="9499600" y="885825"/>
              <a:ext cx="117475" cy="149225"/>
            </a:xfrm>
            <a:custGeom>
              <a:avLst/>
              <a:gdLst>
                <a:gd name="T0" fmla="*/ 7 w 42"/>
                <a:gd name="T1" fmla="*/ 0 h 53"/>
                <a:gd name="T2" fmla="*/ 0 w 42"/>
                <a:gd name="T3" fmla="*/ 34 h 53"/>
                <a:gd name="T4" fmla="*/ 5 w 42"/>
                <a:gd name="T5" fmla="*/ 45 h 53"/>
                <a:gd name="T6" fmla="*/ 5 w 42"/>
                <a:gd name="T7" fmla="*/ 45 h 53"/>
                <a:gd name="T8" fmla="*/ 29 w 42"/>
                <a:gd name="T9" fmla="*/ 53 h 53"/>
                <a:gd name="T10" fmla="*/ 29 w 42"/>
                <a:gd name="T11" fmla="*/ 53 h 53"/>
                <a:gd name="T12" fmla="*/ 29 w 42"/>
                <a:gd name="T13" fmla="*/ 53 h 53"/>
                <a:gd name="T14" fmla="*/ 42 w 42"/>
                <a:gd name="T15" fmla="*/ 50 h 53"/>
                <a:gd name="T16" fmla="*/ 42 w 42"/>
                <a:gd name="T17" fmla="*/ 50 h 53"/>
                <a:gd name="T18" fmla="*/ 42 w 42"/>
                <a:gd name="T19" fmla="*/ 50 h 53"/>
                <a:gd name="T20" fmla="*/ 42 w 42"/>
                <a:gd name="T21" fmla="*/ 50 h 53"/>
                <a:gd name="T22" fmla="*/ 42 w 42"/>
                <a:gd name="T23" fmla="*/ 50 h 53"/>
                <a:gd name="T24" fmla="*/ 42 w 42"/>
                <a:gd name="T25" fmla="*/ 50 h 53"/>
                <a:gd name="T26" fmla="*/ 42 w 42"/>
                <a:gd name="T27" fmla="*/ 50 h 53"/>
                <a:gd name="T28" fmla="*/ 7 w 42"/>
                <a:gd name="T29" fmla="*/ 0 h 53"/>
                <a:gd name="T30" fmla="*/ 7 w 42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3">
                  <a:moveTo>
                    <a:pt x="7" y="0"/>
                  </a:moveTo>
                  <a:cubicBezTo>
                    <a:pt x="7" y="0"/>
                    <a:pt x="6" y="17"/>
                    <a:pt x="0" y="34"/>
                  </a:cubicBezTo>
                  <a:cubicBezTo>
                    <a:pt x="1" y="39"/>
                    <a:pt x="2" y="42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2" y="50"/>
                    <a:pt x="20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3" y="53"/>
                    <a:pt x="38" y="52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16" y="50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4" name="Freeform 196"/>
            <p:cNvSpPr/>
            <p:nvPr/>
          </p:nvSpPr>
          <p:spPr bwMode="auto">
            <a:xfrm>
              <a:off x="9224963" y="933450"/>
              <a:ext cx="134938" cy="185737"/>
            </a:xfrm>
            <a:custGeom>
              <a:avLst/>
              <a:gdLst>
                <a:gd name="T0" fmla="*/ 6 w 48"/>
                <a:gd name="T1" fmla="*/ 0 h 66"/>
                <a:gd name="T2" fmla="*/ 6 w 48"/>
                <a:gd name="T3" fmla="*/ 0 h 66"/>
                <a:gd name="T4" fmla="*/ 0 w 48"/>
                <a:gd name="T5" fmla="*/ 31 h 66"/>
                <a:gd name="T6" fmla="*/ 27 w 48"/>
                <a:gd name="T7" fmla="*/ 64 h 66"/>
                <a:gd name="T8" fmla="*/ 27 w 48"/>
                <a:gd name="T9" fmla="*/ 64 h 66"/>
                <a:gd name="T10" fmla="*/ 27 w 48"/>
                <a:gd name="T11" fmla="*/ 64 h 66"/>
                <a:gd name="T12" fmla="*/ 27 w 48"/>
                <a:gd name="T13" fmla="*/ 64 h 66"/>
                <a:gd name="T14" fmla="*/ 36 w 48"/>
                <a:gd name="T15" fmla="*/ 66 h 66"/>
                <a:gd name="T16" fmla="*/ 36 w 48"/>
                <a:gd name="T17" fmla="*/ 66 h 66"/>
                <a:gd name="T18" fmla="*/ 36 w 48"/>
                <a:gd name="T19" fmla="*/ 66 h 66"/>
                <a:gd name="T20" fmla="*/ 48 w 48"/>
                <a:gd name="T21" fmla="*/ 63 h 66"/>
                <a:gd name="T22" fmla="*/ 48 w 48"/>
                <a:gd name="T23" fmla="*/ 63 h 66"/>
                <a:gd name="T24" fmla="*/ 48 w 48"/>
                <a:gd name="T25" fmla="*/ 63 h 66"/>
                <a:gd name="T26" fmla="*/ 48 w 48"/>
                <a:gd name="T27" fmla="*/ 62 h 66"/>
                <a:gd name="T28" fmla="*/ 48 w 48"/>
                <a:gd name="T29" fmla="*/ 62 h 66"/>
                <a:gd name="T30" fmla="*/ 6 w 48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5"/>
                    <a:pt x="0" y="31"/>
                  </a:cubicBezTo>
                  <a:cubicBezTo>
                    <a:pt x="7" y="45"/>
                    <a:pt x="13" y="58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0" y="66"/>
                    <a:pt x="33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40" y="66"/>
                    <a:pt x="44" y="65"/>
                    <a:pt x="48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63"/>
                    <a:pt x="48" y="63"/>
                    <a:pt x="48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6" y="60"/>
                    <a:pt x="6" y="0"/>
                    <a:pt x="6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5" name="Freeform 197"/>
            <p:cNvSpPr/>
            <p:nvPr/>
          </p:nvSpPr>
          <p:spPr bwMode="auto">
            <a:xfrm>
              <a:off x="9170988" y="717550"/>
              <a:ext cx="1265238" cy="936625"/>
            </a:xfrm>
            <a:custGeom>
              <a:avLst/>
              <a:gdLst>
                <a:gd name="T0" fmla="*/ 443 w 451"/>
                <a:gd name="T1" fmla="*/ 150 h 334"/>
                <a:gd name="T2" fmla="*/ 415 w 451"/>
                <a:gd name="T3" fmla="*/ 128 h 334"/>
                <a:gd name="T4" fmla="*/ 377 w 451"/>
                <a:gd name="T5" fmla="*/ 141 h 334"/>
                <a:gd name="T6" fmla="*/ 322 w 451"/>
                <a:gd name="T7" fmla="*/ 1 h 334"/>
                <a:gd name="T8" fmla="*/ 322 w 451"/>
                <a:gd name="T9" fmla="*/ 1 h 334"/>
                <a:gd name="T10" fmla="*/ 321 w 451"/>
                <a:gd name="T11" fmla="*/ 1 h 334"/>
                <a:gd name="T12" fmla="*/ 316 w 451"/>
                <a:gd name="T13" fmla="*/ 0 h 334"/>
                <a:gd name="T14" fmla="*/ 278 w 451"/>
                <a:gd name="T15" fmla="*/ 69 h 334"/>
                <a:gd name="T16" fmla="*/ 263 w 451"/>
                <a:gd name="T17" fmla="*/ 83 h 334"/>
                <a:gd name="T18" fmla="*/ 256 w 451"/>
                <a:gd name="T19" fmla="*/ 88 h 334"/>
                <a:gd name="T20" fmla="*/ 248 w 451"/>
                <a:gd name="T21" fmla="*/ 90 h 334"/>
                <a:gd name="T22" fmla="*/ 214 w 451"/>
                <a:gd name="T23" fmla="*/ 89 h 334"/>
                <a:gd name="T24" fmla="*/ 196 w 451"/>
                <a:gd name="T25" fmla="*/ 62 h 334"/>
                <a:gd name="T26" fmla="*/ 163 w 451"/>
                <a:gd name="T27" fmla="*/ 110 h 334"/>
                <a:gd name="T28" fmla="*/ 159 w 451"/>
                <a:gd name="T29" fmla="*/ 110 h 334"/>
                <a:gd name="T30" fmla="*/ 122 w 451"/>
                <a:gd name="T31" fmla="*/ 105 h 334"/>
                <a:gd name="T32" fmla="*/ 117 w 451"/>
                <a:gd name="T33" fmla="*/ 94 h 334"/>
                <a:gd name="T34" fmla="*/ 72 w 451"/>
                <a:gd name="T35" fmla="*/ 139 h 334"/>
                <a:gd name="T36" fmla="*/ 67 w 451"/>
                <a:gd name="T37" fmla="*/ 139 h 334"/>
                <a:gd name="T38" fmla="*/ 46 w 451"/>
                <a:gd name="T39" fmla="*/ 141 h 334"/>
                <a:gd name="T40" fmla="*/ 19 w 451"/>
                <a:gd name="T41" fmla="*/ 108 h 334"/>
                <a:gd name="T42" fmla="*/ 0 w 451"/>
                <a:gd name="T43" fmla="*/ 143 h 334"/>
                <a:gd name="T44" fmla="*/ 33 w 451"/>
                <a:gd name="T45" fmla="*/ 235 h 334"/>
                <a:gd name="T46" fmla="*/ 99 w 451"/>
                <a:gd name="T47" fmla="*/ 327 h 334"/>
                <a:gd name="T48" fmla="*/ 177 w 451"/>
                <a:gd name="T49" fmla="*/ 333 h 334"/>
                <a:gd name="T50" fmla="*/ 263 w 451"/>
                <a:gd name="T51" fmla="*/ 319 h 334"/>
                <a:gd name="T52" fmla="*/ 397 w 451"/>
                <a:gd name="T53" fmla="*/ 212 h 334"/>
                <a:gd name="T54" fmla="*/ 443 w 451"/>
                <a:gd name="T55" fmla="*/ 15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334">
                  <a:moveTo>
                    <a:pt x="443" y="150"/>
                  </a:moveTo>
                  <a:cubicBezTo>
                    <a:pt x="438" y="135"/>
                    <a:pt x="427" y="129"/>
                    <a:pt x="415" y="128"/>
                  </a:cubicBezTo>
                  <a:cubicBezTo>
                    <a:pt x="400" y="127"/>
                    <a:pt x="385" y="133"/>
                    <a:pt x="377" y="141"/>
                  </a:cubicBezTo>
                  <a:cubicBezTo>
                    <a:pt x="373" y="132"/>
                    <a:pt x="313" y="18"/>
                    <a:pt x="322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21" y="1"/>
                    <a:pt x="319" y="1"/>
                    <a:pt x="316" y="0"/>
                  </a:cubicBezTo>
                  <a:cubicBezTo>
                    <a:pt x="290" y="13"/>
                    <a:pt x="289" y="43"/>
                    <a:pt x="278" y="69"/>
                  </a:cubicBezTo>
                  <a:cubicBezTo>
                    <a:pt x="276" y="74"/>
                    <a:pt x="270" y="80"/>
                    <a:pt x="263" y="83"/>
                  </a:cubicBezTo>
                  <a:cubicBezTo>
                    <a:pt x="261" y="85"/>
                    <a:pt x="258" y="87"/>
                    <a:pt x="256" y="88"/>
                  </a:cubicBezTo>
                  <a:cubicBezTo>
                    <a:pt x="253" y="89"/>
                    <a:pt x="251" y="90"/>
                    <a:pt x="248" y="90"/>
                  </a:cubicBezTo>
                  <a:cubicBezTo>
                    <a:pt x="238" y="96"/>
                    <a:pt x="224" y="96"/>
                    <a:pt x="214" y="89"/>
                  </a:cubicBezTo>
                  <a:cubicBezTo>
                    <a:pt x="207" y="82"/>
                    <a:pt x="200" y="72"/>
                    <a:pt x="196" y="62"/>
                  </a:cubicBezTo>
                  <a:cubicBezTo>
                    <a:pt x="192" y="79"/>
                    <a:pt x="183" y="105"/>
                    <a:pt x="163" y="110"/>
                  </a:cubicBezTo>
                  <a:cubicBezTo>
                    <a:pt x="162" y="110"/>
                    <a:pt x="160" y="110"/>
                    <a:pt x="159" y="110"/>
                  </a:cubicBezTo>
                  <a:cubicBezTo>
                    <a:pt x="147" y="115"/>
                    <a:pt x="132" y="113"/>
                    <a:pt x="122" y="105"/>
                  </a:cubicBezTo>
                  <a:cubicBezTo>
                    <a:pt x="119" y="102"/>
                    <a:pt x="118" y="99"/>
                    <a:pt x="117" y="94"/>
                  </a:cubicBezTo>
                  <a:cubicBezTo>
                    <a:pt x="110" y="115"/>
                    <a:pt x="97" y="138"/>
                    <a:pt x="72" y="139"/>
                  </a:cubicBezTo>
                  <a:cubicBezTo>
                    <a:pt x="70" y="140"/>
                    <a:pt x="69" y="139"/>
                    <a:pt x="67" y="139"/>
                  </a:cubicBezTo>
                  <a:cubicBezTo>
                    <a:pt x="60" y="143"/>
                    <a:pt x="53" y="145"/>
                    <a:pt x="46" y="141"/>
                  </a:cubicBezTo>
                  <a:cubicBezTo>
                    <a:pt x="32" y="135"/>
                    <a:pt x="26" y="122"/>
                    <a:pt x="19" y="108"/>
                  </a:cubicBezTo>
                  <a:cubicBezTo>
                    <a:pt x="15" y="122"/>
                    <a:pt x="9" y="138"/>
                    <a:pt x="0" y="143"/>
                  </a:cubicBezTo>
                  <a:cubicBezTo>
                    <a:pt x="33" y="235"/>
                    <a:pt x="33" y="235"/>
                    <a:pt x="33" y="235"/>
                  </a:cubicBezTo>
                  <a:cubicBezTo>
                    <a:pt x="33" y="235"/>
                    <a:pt x="15" y="306"/>
                    <a:pt x="99" y="327"/>
                  </a:cubicBezTo>
                  <a:cubicBezTo>
                    <a:pt x="118" y="332"/>
                    <a:pt x="146" y="334"/>
                    <a:pt x="177" y="333"/>
                  </a:cubicBezTo>
                  <a:cubicBezTo>
                    <a:pt x="204" y="331"/>
                    <a:pt x="234" y="327"/>
                    <a:pt x="263" y="319"/>
                  </a:cubicBezTo>
                  <a:cubicBezTo>
                    <a:pt x="324" y="303"/>
                    <a:pt x="380" y="270"/>
                    <a:pt x="397" y="212"/>
                  </a:cubicBezTo>
                  <a:cubicBezTo>
                    <a:pt x="443" y="213"/>
                    <a:pt x="451" y="174"/>
                    <a:pt x="443" y="15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6" name="Freeform 198"/>
            <p:cNvSpPr>
              <a:spLocks noEditPoints="1"/>
            </p:cNvSpPr>
            <p:nvPr/>
          </p:nvSpPr>
          <p:spPr bwMode="auto">
            <a:xfrm>
              <a:off x="9974263" y="714375"/>
              <a:ext cx="52388" cy="25400"/>
            </a:xfrm>
            <a:custGeom>
              <a:avLst/>
              <a:gdLst>
                <a:gd name="T0" fmla="*/ 1 w 19"/>
                <a:gd name="T1" fmla="*/ 9 h 9"/>
                <a:gd name="T2" fmla="*/ 0 w 19"/>
                <a:gd name="T3" fmla="*/ 9 h 9"/>
                <a:gd name="T4" fmla="*/ 1 w 19"/>
                <a:gd name="T5" fmla="*/ 9 h 9"/>
                <a:gd name="T6" fmla="*/ 1 w 19"/>
                <a:gd name="T7" fmla="*/ 9 h 9"/>
                <a:gd name="T8" fmla="*/ 1 w 19"/>
                <a:gd name="T9" fmla="*/ 9 h 9"/>
                <a:gd name="T10" fmla="*/ 1 w 19"/>
                <a:gd name="T11" fmla="*/ 9 h 9"/>
                <a:gd name="T12" fmla="*/ 19 w 19"/>
                <a:gd name="T13" fmla="*/ 0 h 9"/>
                <a:gd name="T14" fmla="*/ 19 w 19"/>
                <a:gd name="T15" fmla="*/ 0 h 9"/>
                <a:gd name="T16" fmla="*/ 1 w 19"/>
                <a:gd name="T17" fmla="*/ 9 h 9"/>
                <a:gd name="T18" fmla="*/ 19 w 19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9">
                  <a:moveTo>
                    <a:pt x="1" y="9"/>
                  </a:moveTo>
                  <a:cubicBezTo>
                    <a:pt x="1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4" y="1"/>
                    <a:pt x="7" y="3"/>
                    <a:pt x="1" y="9"/>
                  </a:cubicBezTo>
                  <a:cubicBezTo>
                    <a:pt x="7" y="3"/>
                    <a:pt x="14" y="1"/>
                    <a:pt x="19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7" name="Freeform 199"/>
            <p:cNvSpPr/>
            <p:nvPr/>
          </p:nvSpPr>
          <p:spPr bwMode="auto">
            <a:xfrm>
              <a:off x="9909175" y="714375"/>
              <a:ext cx="149225" cy="236537"/>
            </a:xfrm>
            <a:custGeom>
              <a:avLst/>
              <a:gdLst>
                <a:gd name="T0" fmla="*/ 46 w 53"/>
                <a:gd name="T1" fmla="*/ 0 h 84"/>
                <a:gd name="T2" fmla="*/ 42 w 53"/>
                <a:gd name="T3" fmla="*/ 0 h 84"/>
                <a:gd name="T4" fmla="*/ 24 w 53"/>
                <a:gd name="T5" fmla="*/ 9 h 84"/>
                <a:gd name="T6" fmla="*/ 24 w 53"/>
                <a:gd name="T7" fmla="*/ 9 h 84"/>
                <a:gd name="T8" fmla="*/ 24 w 53"/>
                <a:gd name="T9" fmla="*/ 9 h 84"/>
                <a:gd name="T10" fmla="*/ 24 w 53"/>
                <a:gd name="T11" fmla="*/ 9 h 84"/>
                <a:gd name="T12" fmla="*/ 23 w 53"/>
                <a:gd name="T13" fmla="*/ 9 h 84"/>
                <a:gd name="T14" fmla="*/ 23 w 53"/>
                <a:gd name="T15" fmla="*/ 9 h 84"/>
                <a:gd name="T16" fmla="*/ 23 w 53"/>
                <a:gd name="T17" fmla="*/ 9 h 84"/>
                <a:gd name="T18" fmla="*/ 23 w 53"/>
                <a:gd name="T19" fmla="*/ 9 h 84"/>
                <a:gd name="T20" fmla="*/ 23 w 53"/>
                <a:gd name="T21" fmla="*/ 9 h 84"/>
                <a:gd name="T22" fmla="*/ 23 w 53"/>
                <a:gd name="T23" fmla="*/ 9 h 84"/>
                <a:gd name="T24" fmla="*/ 23 w 53"/>
                <a:gd name="T25" fmla="*/ 9 h 84"/>
                <a:gd name="T26" fmla="*/ 23 w 53"/>
                <a:gd name="T27" fmla="*/ 9 h 84"/>
                <a:gd name="T28" fmla="*/ 23 w 53"/>
                <a:gd name="T29" fmla="*/ 9 h 84"/>
                <a:gd name="T30" fmla="*/ 23 w 53"/>
                <a:gd name="T31" fmla="*/ 9 h 84"/>
                <a:gd name="T32" fmla="*/ 23 w 53"/>
                <a:gd name="T33" fmla="*/ 9 h 84"/>
                <a:gd name="T34" fmla="*/ 23 w 53"/>
                <a:gd name="T35" fmla="*/ 9 h 84"/>
                <a:gd name="T36" fmla="*/ 23 w 53"/>
                <a:gd name="T37" fmla="*/ 9 h 84"/>
                <a:gd name="T38" fmla="*/ 23 w 53"/>
                <a:gd name="T39" fmla="*/ 9 h 84"/>
                <a:gd name="T40" fmla="*/ 23 w 53"/>
                <a:gd name="T41" fmla="*/ 9 h 84"/>
                <a:gd name="T42" fmla="*/ 23 w 53"/>
                <a:gd name="T43" fmla="*/ 9 h 84"/>
                <a:gd name="T44" fmla="*/ 23 w 53"/>
                <a:gd name="T45" fmla="*/ 9 h 84"/>
                <a:gd name="T46" fmla="*/ 23 w 53"/>
                <a:gd name="T47" fmla="*/ 9 h 84"/>
                <a:gd name="T48" fmla="*/ 23 w 53"/>
                <a:gd name="T49" fmla="*/ 9 h 84"/>
                <a:gd name="T50" fmla="*/ 23 w 53"/>
                <a:gd name="T51" fmla="*/ 9 h 84"/>
                <a:gd name="T52" fmla="*/ 23 w 53"/>
                <a:gd name="T53" fmla="*/ 10 h 84"/>
                <a:gd name="T54" fmla="*/ 23 w 53"/>
                <a:gd name="T55" fmla="*/ 10 h 84"/>
                <a:gd name="T56" fmla="*/ 23 w 53"/>
                <a:gd name="T57" fmla="*/ 10 h 84"/>
                <a:gd name="T58" fmla="*/ 23 w 53"/>
                <a:gd name="T59" fmla="*/ 10 h 84"/>
                <a:gd name="T60" fmla="*/ 23 w 53"/>
                <a:gd name="T61" fmla="*/ 10 h 84"/>
                <a:gd name="T62" fmla="*/ 22 w 53"/>
                <a:gd name="T63" fmla="*/ 10 h 84"/>
                <a:gd name="T64" fmla="*/ 22 w 53"/>
                <a:gd name="T65" fmla="*/ 10 h 84"/>
                <a:gd name="T66" fmla="*/ 22 w 53"/>
                <a:gd name="T67" fmla="*/ 10 h 84"/>
                <a:gd name="T68" fmla="*/ 22 w 53"/>
                <a:gd name="T69" fmla="*/ 10 h 84"/>
                <a:gd name="T70" fmla="*/ 22 w 53"/>
                <a:gd name="T71" fmla="*/ 10 h 84"/>
                <a:gd name="T72" fmla="*/ 22 w 53"/>
                <a:gd name="T73" fmla="*/ 10 h 84"/>
                <a:gd name="T74" fmla="*/ 22 w 53"/>
                <a:gd name="T75" fmla="*/ 10 h 84"/>
                <a:gd name="T76" fmla="*/ 22 w 53"/>
                <a:gd name="T77" fmla="*/ 10 h 84"/>
                <a:gd name="T78" fmla="*/ 22 w 53"/>
                <a:gd name="T79" fmla="*/ 10 h 84"/>
                <a:gd name="T80" fmla="*/ 22 w 53"/>
                <a:gd name="T81" fmla="*/ 10 h 84"/>
                <a:gd name="T82" fmla="*/ 22 w 53"/>
                <a:gd name="T83" fmla="*/ 10 h 84"/>
                <a:gd name="T84" fmla="*/ 22 w 53"/>
                <a:gd name="T85" fmla="*/ 10 h 84"/>
                <a:gd name="T86" fmla="*/ 22 w 53"/>
                <a:gd name="T87" fmla="*/ 10 h 84"/>
                <a:gd name="T88" fmla="*/ 22 w 53"/>
                <a:gd name="T89" fmla="*/ 10 h 84"/>
                <a:gd name="T90" fmla="*/ 22 w 53"/>
                <a:gd name="T91" fmla="*/ 10 h 84"/>
                <a:gd name="T92" fmla="*/ 22 w 53"/>
                <a:gd name="T93" fmla="*/ 10 h 84"/>
                <a:gd name="T94" fmla="*/ 22 w 53"/>
                <a:gd name="T95" fmla="*/ 10 h 84"/>
                <a:gd name="T96" fmla="*/ 22 w 53"/>
                <a:gd name="T97" fmla="*/ 10 h 84"/>
                <a:gd name="T98" fmla="*/ 22 w 53"/>
                <a:gd name="T99" fmla="*/ 10 h 84"/>
                <a:gd name="T100" fmla="*/ 22 w 53"/>
                <a:gd name="T101" fmla="*/ 10 h 84"/>
                <a:gd name="T102" fmla="*/ 22 w 53"/>
                <a:gd name="T103" fmla="*/ 10 h 84"/>
                <a:gd name="T104" fmla="*/ 22 w 53"/>
                <a:gd name="T105" fmla="*/ 10 h 84"/>
                <a:gd name="T106" fmla="*/ 22 w 53"/>
                <a:gd name="T107" fmla="*/ 10 h 84"/>
                <a:gd name="T108" fmla="*/ 22 w 53"/>
                <a:gd name="T109" fmla="*/ 10 h 84"/>
                <a:gd name="T110" fmla="*/ 22 w 53"/>
                <a:gd name="T111" fmla="*/ 10 h 84"/>
                <a:gd name="T112" fmla="*/ 22 w 53"/>
                <a:gd name="T113" fmla="*/ 10 h 84"/>
                <a:gd name="T114" fmla="*/ 22 w 53"/>
                <a:gd name="T115" fmla="*/ 10 h 84"/>
                <a:gd name="T116" fmla="*/ 22 w 53"/>
                <a:gd name="T117" fmla="*/ 10 h 84"/>
                <a:gd name="T118" fmla="*/ 0 w 53"/>
                <a:gd name="T119" fmla="*/ 84 h 84"/>
                <a:gd name="T120" fmla="*/ 15 w 53"/>
                <a:gd name="T121" fmla="*/ 70 h 84"/>
                <a:gd name="T122" fmla="*/ 53 w 53"/>
                <a:gd name="T123" fmla="*/ 1 h 84"/>
                <a:gd name="T124" fmla="*/ 46 w 53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" h="84">
                  <a:moveTo>
                    <a:pt x="46" y="0"/>
                  </a:moveTo>
                  <a:cubicBezTo>
                    <a:pt x="45" y="0"/>
                    <a:pt x="44" y="0"/>
                    <a:pt x="42" y="0"/>
                  </a:cubicBezTo>
                  <a:cubicBezTo>
                    <a:pt x="37" y="1"/>
                    <a:pt x="30" y="3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25"/>
                    <a:pt x="22" y="66"/>
                    <a:pt x="0" y="84"/>
                  </a:cubicBezTo>
                  <a:cubicBezTo>
                    <a:pt x="7" y="81"/>
                    <a:pt x="13" y="75"/>
                    <a:pt x="15" y="70"/>
                  </a:cubicBezTo>
                  <a:cubicBezTo>
                    <a:pt x="26" y="44"/>
                    <a:pt x="27" y="14"/>
                    <a:pt x="53" y="1"/>
                  </a:cubicBezTo>
                  <a:cubicBezTo>
                    <a:pt x="51" y="0"/>
                    <a:pt x="49" y="0"/>
                    <a:pt x="46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8" name="Freeform 200"/>
            <p:cNvSpPr>
              <a:spLocks noEditPoints="1"/>
            </p:cNvSpPr>
            <p:nvPr/>
          </p:nvSpPr>
          <p:spPr bwMode="auto">
            <a:xfrm>
              <a:off x="9853613" y="973138"/>
              <a:ext cx="12700" cy="0"/>
            </a:xfrm>
            <a:custGeom>
              <a:avLst/>
              <a:gdLst>
                <a:gd name="T0" fmla="*/ 0 w 5"/>
                <a:gd name="T1" fmla="*/ 1 w 5"/>
                <a:gd name="T2" fmla="*/ 1 w 5"/>
                <a:gd name="T3" fmla="*/ 0 w 5"/>
                <a:gd name="T4" fmla="*/ 5 w 5"/>
                <a:gd name="T5" fmla="*/ 1 w 5"/>
                <a:gd name="T6" fmla="*/ 5 w 5"/>
                <a:gd name="T7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9" name="Freeform 201"/>
            <p:cNvSpPr/>
            <p:nvPr/>
          </p:nvSpPr>
          <p:spPr bwMode="auto">
            <a:xfrm>
              <a:off x="9721850" y="852488"/>
              <a:ext cx="144463" cy="131762"/>
            </a:xfrm>
            <a:custGeom>
              <a:avLst/>
              <a:gdLst>
                <a:gd name="T0" fmla="*/ 3 w 52"/>
                <a:gd name="T1" fmla="*/ 0 h 47"/>
                <a:gd name="T2" fmla="*/ 3 w 52"/>
                <a:gd name="T3" fmla="*/ 0 h 47"/>
                <a:gd name="T4" fmla="*/ 3 w 52"/>
                <a:gd name="T5" fmla="*/ 0 h 47"/>
                <a:gd name="T6" fmla="*/ 0 w 52"/>
                <a:gd name="T7" fmla="*/ 14 h 47"/>
                <a:gd name="T8" fmla="*/ 18 w 52"/>
                <a:gd name="T9" fmla="*/ 41 h 47"/>
                <a:gd name="T10" fmla="*/ 36 w 52"/>
                <a:gd name="T11" fmla="*/ 47 h 47"/>
                <a:gd name="T12" fmla="*/ 36 w 52"/>
                <a:gd name="T13" fmla="*/ 47 h 47"/>
                <a:gd name="T14" fmla="*/ 36 w 52"/>
                <a:gd name="T15" fmla="*/ 47 h 47"/>
                <a:gd name="T16" fmla="*/ 52 w 52"/>
                <a:gd name="T17" fmla="*/ 43 h 47"/>
                <a:gd name="T18" fmla="*/ 52 w 52"/>
                <a:gd name="T19" fmla="*/ 43 h 47"/>
                <a:gd name="T20" fmla="*/ 48 w 52"/>
                <a:gd name="T21" fmla="*/ 43 h 47"/>
                <a:gd name="T22" fmla="*/ 48 w 52"/>
                <a:gd name="T23" fmla="*/ 43 h 47"/>
                <a:gd name="T24" fmla="*/ 48 w 52"/>
                <a:gd name="T25" fmla="*/ 43 h 47"/>
                <a:gd name="T26" fmla="*/ 48 w 52"/>
                <a:gd name="T27" fmla="*/ 43 h 47"/>
                <a:gd name="T28" fmla="*/ 47 w 52"/>
                <a:gd name="T29" fmla="*/ 43 h 47"/>
                <a:gd name="T30" fmla="*/ 3 w 52"/>
                <a:gd name="T31" fmla="*/ 0 h 47"/>
                <a:gd name="T32" fmla="*/ 3 w 52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4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6"/>
                    <a:pt x="0" y="14"/>
                  </a:cubicBezTo>
                  <a:cubicBezTo>
                    <a:pt x="4" y="24"/>
                    <a:pt x="11" y="34"/>
                    <a:pt x="18" y="41"/>
                  </a:cubicBezTo>
                  <a:cubicBezTo>
                    <a:pt x="23" y="45"/>
                    <a:pt x="29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41" y="47"/>
                    <a:pt x="47" y="45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49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7" y="43"/>
                    <a:pt x="47" y="43"/>
                  </a:cubicBezTo>
                  <a:cubicBezTo>
                    <a:pt x="21" y="43"/>
                    <a:pt x="3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0" name="Freeform 202"/>
            <p:cNvSpPr>
              <a:spLocks noEditPoints="1"/>
            </p:cNvSpPr>
            <p:nvPr/>
          </p:nvSpPr>
          <p:spPr bwMode="auto">
            <a:xfrm>
              <a:off x="9821863" y="973138"/>
              <a:ext cx="44450" cy="11112"/>
            </a:xfrm>
            <a:custGeom>
              <a:avLst/>
              <a:gdLst>
                <a:gd name="T0" fmla="*/ 0 w 16"/>
                <a:gd name="T1" fmla="*/ 4 h 4"/>
                <a:gd name="T2" fmla="*/ 0 w 16"/>
                <a:gd name="T3" fmla="*/ 4 h 4"/>
                <a:gd name="T4" fmla="*/ 0 w 16"/>
                <a:gd name="T5" fmla="*/ 4 h 4"/>
                <a:gd name="T6" fmla="*/ 0 w 16"/>
                <a:gd name="T7" fmla="*/ 4 h 4"/>
                <a:gd name="T8" fmla="*/ 16 w 16"/>
                <a:gd name="T9" fmla="*/ 0 h 4"/>
                <a:gd name="T10" fmla="*/ 0 w 16"/>
                <a:gd name="T11" fmla="*/ 4 h 4"/>
                <a:gd name="T12" fmla="*/ 16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6" y="0"/>
                  </a:moveTo>
                  <a:cubicBezTo>
                    <a:pt x="11" y="2"/>
                    <a:pt x="5" y="4"/>
                    <a:pt x="0" y="4"/>
                  </a:cubicBezTo>
                  <a:cubicBezTo>
                    <a:pt x="5" y="4"/>
                    <a:pt x="11" y="2"/>
                    <a:pt x="16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1" name="Freeform 203"/>
            <p:cNvSpPr/>
            <p:nvPr/>
          </p:nvSpPr>
          <p:spPr bwMode="auto">
            <a:xfrm>
              <a:off x="10048875" y="638175"/>
              <a:ext cx="292100" cy="474662"/>
            </a:xfrm>
            <a:custGeom>
              <a:avLst/>
              <a:gdLst>
                <a:gd name="T0" fmla="*/ 50 w 104"/>
                <a:gd name="T1" fmla="*/ 0 h 169"/>
                <a:gd name="T2" fmla="*/ 102 w 104"/>
                <a:gd name="T3" fmla="*/ 153 h 169"/>
                <a:gd name="T4" fmla="*/ 102 w 104"/>
                <a:gd name="T5" fmla="*/ 156 h 169"/>
                <a:gd name="T6" fmla="*/ 64 w 104"/>
                <a:gd name="T7" fmla="*/ 169 h 169"/>
                <a:gd name="T8" fmla="*/ 9 w 104"/>
                <a:gd name="T9" fmla="*/ 29 h 169"/>
                <a:gd name="T10" fmla="*/ 9 w 104"/>
                <a:gd name="T11" fmla="*/ 29 h 169"/>
                <a:gd name="T12" fmla="*/ 49 w 104"/>
                <a:gd name="T13" fmla="*/ 1 h 169"/>
                <a:gd name="T14" fmla="*/ 49 w 104"/>
                <a:gd name="T15" fmla="*/ 0 h 169"/>
                <a:gd name="T16" fmla="*/ 50 w 104"/>
                <a:gd name="T1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69">
                  <a:moveTo>
                    <a:pt x="50" y="0"/>
                  </a:moveTo>
                  <a:cubicBezTo>
                    <a:pt x="86" y="6"/>
                    <a:pt x="104" y="43"/>
                    <a:pt x="102" y="153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87" y="155"/>
                    <a:pt x="72" y="161"/>
                    <a:pt x="64" y="169"/>
                  </a:cubicBezTo>
                  <a:cubicBezTo>
                    <a:pt x="60" y="160"/>
                    <a:pt x="0" y="46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4" y="28"/>
                    <a:pt x="41" y="22"/>
                    <a:pt x="49" y="1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2517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2" name="Freeform 204"/>
            <p:cNvSpPr/>
            <p:nvPr/>
          </p:nvSpPr>
          <p:spPr bwMode="auto">
            <a:xfrm>
              <a:off x="8899525" y="287338"/>
              <a:ext cx="1287463" cy="868362"/>
            </a:xfrm>
            <a:custGeom>
              <a:avLst/>
              <a:gdLst>
                <a:gd name="T0" fmla="*/ 97 w 459"/>
                <a:gd name="T1" fmla="*/ 296 h 309"/>
                <a:gd name="T2" fmla="*/ 90 w 459"/>
                <a:gd name="T3" fmla="*/ 298 h 309"/>
                <a:gd name="T4" fmla="*/ 60 w 459"/>
                <a:gd name="T5" fmla="*/ 262 h 309"/>
                <a:gd name="T6" fmla="*/ 34 w 459"/>
                <a:gd name="T7" fmla="*/ 298 h 309"/>
                <a:gd name="T8" fmla="*/ 59 w 459"/>
                <a:gd name="T9" fmla="*/ 118 h 309"/>
                <a:gd name="T10" fmla="*/ 337 w 459"/>
                <a:gd name="T11" fmla="*/ 25 h 309"/>
                <a:gd name="T12" fmla="*/ 459 w 459"/>
                <a:gd name="T13" fmla="*/ 125 h 309"/>
                <a:gd name="T14" fmla="*/ 459 w 459"/>
                <a:gd name="T15" fmla="*/ 126 h 309"/>
                <a:gd name="T16" fmla="*/ 419 w 459"/>
                <a:gd name="T17" fmla="*/ 154 h 309"/>
                <a:gd name="T18" fmla="*/ 418 w 459"/>
                <a:gd name="T19" fmla="*/ 154 h 309"/>
                <a:gd name="T20" fmla="*/ 383 w 459"/>
                <a:gd name="T21" fmla="*/ 161 h 309"/>
                <a:gd name="T22" fmla="*/ 353 w 459"/>
                <a:gd name="T23" fmla="*/ 241 h 309"/>
                <a:gd name="T24" fmla="*/ 296 w 459"/>
                <a:gd name="T25" fmla="*/ 201 h 309"/>
                <a:gd name="T26" fmla="*/ 260 w 459"/>
                <a:gd name="T27" fmla="*/ 263 h 309"/>
                <a:gd name="T28" fmla="*/ 221 w 459"/>
                <a:gd name="T29" fmla="*/ 213 h 309"/>
                <a:gd name="T30" fmla="*/ 169 w 459"/>
                <a:gd name="T31" fmla="*/ 292 h 309"/>
                <a:gd name="T32" fmla="*/ 122 w 459"/>
                <a:gd name="T33" fmla="*/ 230 h 309"/>
                <a:gd name="T34" fmla="*/ 97 w 459"/>
                <a:gd name="T35" fmla="*/ 29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9" h="309">
                  <a:moveTo>
                    <a:pt x="97" y="296"/>
                  </a:moveTo>
                  <a:cubicBezTo>
                    <a:pt x="95" y="297"/>
                    <a:pt x="93" y="298"/>
                    <a:pt x="90" y="298"/>
                  </a:cubicBezTo>
                  <a:cubicBezTo>
                    <a:pt x="68" y="299"/>
                    <a:pt x="61" y="266"/>
                    <a:pt x="60" y="262"/>
                  </a:cubicBezTo>
                  <a:cubicBezTo>
                    <a:pt x="60" y="267"/>
                    <a:pt x="65" y="309"/>
                    <a:pt x="34" y="298"/>
                  </a:cubicBezTo>
                  <a:cubicBezTo>
                    <a:pt x="0" y="287"/>
                    <a:pt x="14" y="191"/>
                    <a:pt x="59" y="118"/>
                  </a:cubicBezTo>
                  <a:cubicBezTo>
                    <a:pt x="104" y="45"/>
                    <a:pt x="227" y="0"/>
                    <a:pt x="337" y="25"/>
                  </a:cubicBezTo>
                  <a:cubicBezTo>
                    <a:pt x="442" y="49"/>
                    <a:pt x="457" y="119"/>
                    <a:pt x="459" y="125"/>
                  </a:cubicBezTo>
                  <a:cubicBezTo>
                    <a:pt x="459" y="126"/>
                    <a:pt x="459" y="126"/>
                    <a:pt x="459" y="126"/>
                  </a:cubicBezTo>
                  <a:cubicBezTo>
                    <a:pt x="451" y="147"/>
                    <a:pt x="424" y="153"/>
                    <a:pt x="419" y="154"/>
                  </a:cubicBezTo>
                  <a:cubicBezTo>
                    <a:pt x="418" y="154"/>
                    <a:pt x="418" y="154"/>
                    <a:pt x="418" y="154"/>
                  </a:cubicBezTo>
                  <a:cubicBezTo>
                    <a:pt x="418" y="154"/>
                    <a:pt x="401" y="146"/>
                    <a:pt x="383" y="161"/>
                  </a:cubicBezTo>
                  <a:cubicBezTo>
                    <a:pt x="366" y="176"/>
                    <a:pt x="386" y="225"/>
                    <a:pt x="353" y="241"/>
                  </a:cubicBezTo>
                  <a:cubicBezTo>
                    <a:pt x="319" y="257"/>
                    <a:pt x="296" y="201"/>
                    <a:pt x="296" y="201"/>
                  </a:cubicBezTo>
                  <a:cubicBezTo>
                    <a:pt x="296" y="201"/>
                    <a:pt x="289" y="256"/>
                    <a:pt x="260" y="263"/>
                  </a:cubicBezTo>
                  <a:cubicBezTo>
                    <a:pt x="231" y="269"/>
                    <a:pt x="221" y="213"/>
                    <a:pt x="221" y="213"/>
                  </a:cubicBezTo>
                  <a:cubicBezTo>
                    <a:pt x="221" y="213"/>
                    <a:pt x="215" y="291"/>
                    <a:pt x="169" y="292"/>
                  </a:cubicBezTo>
                  <a:cubicBezTo>
                    <a:pt x="122" y="294"/>
                    <a:pt x="122" y="230"/>
                    <a:pt x="122" y="230"/>
                  </a:cubicBezTo>
                  <a:cubicBezTo>
                    <a:pt x="122" y="230"/>
                    <a:pt x="116" y="285"/>
                    <a:pt x="97" y="296"/>
                  </a:cubicBezTo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3" name="Freeform 205"/>
            <p:cNvSpPr/>
            <p:nvPr/>
          </p:nvSpPr>
          <p:spPr bwMode="auto">
            <a:xfrm>
              <a:off x="9667875" y="1612900"/>
              <a:ext cx="247650" cy="234950"/>
            </a:xfrm>
            <a:custGeom>
              <a:avLst/>
              <a:gdLst>
                <a:gd name="T0" fmla="*/ 86 w 88"/>
                <a:gd name="T1" fmla="*/ 0 h 84"/>
                <a:gd name="T2" fmla="*/ 88 w 88"/>
                <a:gd name="T3" fmla="*/ 30 h 84"/>
                <a:gd name="T4" fmla="*/ 52 w 88"/>
                <a:gd name="T5" fmla="*/ 74 h 84"/>
                <a:gd name="T6" fmla="*/ 3 w 88"/>
                <a:gd name="T7" fmla="*/ 47 h 84"/>
                <a:gd name="T8" fmla="*/ 2 w 88"/>
                <a:gd name="T9" fmla="*/ 39 h 84"/>
                <a:gd name="T10" fmla="*/ 0 w 88"/>
                <a:gd name="T11" fmla="*/ 15 h 84"/>
                <a:gd name="T12" fmla="*/ 0 w 88"/>
                <a:gd name="T13" fmla="*/ 14 h 84"/>
                <a:gd name="T14" fmla="*/ 86 w 88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4">
                  <a:moveTo>
                    <a:pt x="86" y="0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2" y="64"/>
                    <a:pt x="52" y="74"/>
                  </a:cubicBezTo>
                  <a:cubicBezTo>
                    <a:pt x="23" y="84"/>
                    <a:pt x="3" y="47"/>
                    <a:pt x="3" y="4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7" y="12"/>
                    <a:pt x="57" y="8"/>
                    <a:pt x="86" y="0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4" name="Freeform 206"/>
            <p:cNvSpPr/>
            <p:nvPr/>
          </p:nvSpPr>
          <p:spPr bwMode="auto">
            <a:xfrm>
              <a:off x="9667875" y="1616075"/>
              <a:ext cx="234950" cy="36512"/>
            </a:xfrm>
            <a:custGeom>
              <a:avLst/>
              <a:gdLst>
                <a:gd name="T0" fmla="*/ 84 w 84"/>
                <a:gd name="T1" fmla="*/ 0 h 13"/>
                <a:gd name="T2" fmla="*/ 0 w 84"/>
                <a:gd name="T3" fmla="*/ 13 h 13"/>
                <a:gd name="T4" fmla="*/ 0 w 84"/>
                <a:gd name="T5" fmla="*/ 13 h 13"/>
                <a:gd name="T6" fmla="*/ 84 w 84"/>
                <a:gd name="T7" fmla="*/ 0 h 13"/>
                <a:gd name="T8" fmla="*/ 84 w 8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3">
                  <a:moveTo>
                    <a:pt x="84" y="0"/>
                  </a:moveTo>
                  <a:cubicBezTo>
                    <a:pt x="56" y="7"/>
                    <a:pt x="27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7" y="11"/>
                    <a:pt x="56" y="7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5" name="Freeform 207"/>
            <p:cNvSpPr/>
            <p:nvPr/>
          </p:nvSpPr>
          <p:spPr bwMode="auto">
            <a:xfrm>
              <a:off x="9667875" y="1616075"/>
              <a:ext cx="234950" cy="106362"/>
            </a:xfrm>
            <a:custGeom>
              <a:avLst/>
              <a:gdLst>
                <a:gd name="T0" fmla="*/ 84 w 84"/>
                <a:gd name="T1" fmla="*/ 0 h 38"/>
                <a:gd name="T2" fmla="*/ 0 w 84"/>
                <a:gd name="T3" fmla="*/ 13 h 38"/>
                <a:gd name="T4" fmla="*/ 0 w 84"/>
                <a:gd name="T5" fmla="*/ 14 h 38"/>
                <a:gd name="T6" fmla="*/ 2 w 84"/>
                <a:gd name="T7" fmla="*/ 38 h 38"/>
                <a:gd name="T8" fmla="*/ 2 w 84"/>
                <a:gd name="T9" fmla="*/ 38 h 38"/>
                <a:gd name="T10" fmla="*/ 84 w 84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38">
                  <a:moveTo>
                    <a:pt x="84" y="0"/>
                  </a:moveTo>
                  <a:cubicBezTo>
                    <a:pt x="56" y="7"/>
                    <a:pt x="27" y="11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2" y="31"/>
                    <a:pt x="60" y="19"/>
                    <a:pt x="84" y="0"/>
                  </a:cubicBezTo>
                </a:path>
              </a:pathLst>
            </a:custGeom>
            <a:solidFill>
              <a:srgbClr val="C47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6" name="Freeform 208"/>
            <p:cNvSpPr/>
            <p:nvPr/>
          </p:nvSpPr>
          <p:spPr bwMode="auto">
            <a:xfrm>
              <a:off x="9674225" y="1612900"/>
              <a:ext cx="241300" cy="234950"/>
            </a:xfrm>
            <a:custGeom>
              <a:avLst/>
              <a:gdLst>
                <a:gd name="T0" fmla="*/ 82 w 86"/>
                <a:gd name="T1" fmla="*/ 1 h 84"/>
                <a:gd name="T2" fmla="*/ 0 w 86"/>
                <a:gd name="T3" fmla="*/ 39 h 84"/>
                <a:gd name="T4" fmla="*/ 1 w 86"/>
                <a:gd name="T5" fmla="*/ 47 h 84"/>
                <a:gd name="T6" fmla="*/ 50 w 86"/>
                <a:gd name="T7" fmla="*/ 74 h 84"/>
                <a:gd name="T8" fmla="*/ 86 w 86"/>
                <a:gd name="T9" fmla="*/ 30 h 84"/>
                <a:gd name="T10" fmla="*/ 84 w 86"/>
                <a:gd name="T11" fmla="*/ 0 h 84"/>
                <a:gd name="T12" fmla="*/ 82 w 86"/>
                <a:gd name="T13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4">
                  <a:moveTo>
                    <a:pt x="82" y="1"/>
                  </a:moveTo>
                  <a:cubicBezTo>
                    <a:pt x="58" y="20"/>
                    <a:pt x="30" y="32"/>
                    <a:pt x="0" y="39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21" y="84"/>
                    <a:pt x="50" y="74"/>
                  </a:cubicBezTo>
                  <a:cubicBezTo>
                    <a:pt x="80" y="64"/>
                    <a:pt x="86" y="30"/>
                    <a:pt x="86" y="3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1"/>
                    <a:pt x="83" y="1"/>
                    <a:pt x="82" y="1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7" name="Freeform 209"/>
            <p:cNvSpPr/>
            <p:nvPr/>
          </p:nvSpPr>
          <p:spPr bwMode="auto">
            <a:xfrm>
              <a:off x="8859838" y="2151063"/>
              <a:ext cx="333375" cy="339725"/>
            </a:xfrm>
            <a:custGeom>
              <a:avLst/>
              <a:gdLst>
                <a:gd name="T0" fmla="*/ 58 w 119"/>
                <a:gd name="T1" fmla="*/ 33 h 121"/>
                <a:gd name="T2" fmla="*/ 58 w 119"/>
                <a:gd name="T3" fmla="*/ 32 h 121"/>
                <a:gd name="T4" fmla="*/ 57 w 119"/>
                <a:gd name="T5" fmla="*/ 8 h 121"/>
                <a:gd name="T6" fmla="*/ 108 w 119"/>
                <a:gd name="T7" fmla="*/ 36 h 121"/>
                <a:gd name="T8" fmla="*/ 98 w 119"/>
                <a:gd name="T9" fmla="*/ 114 h 121"/>
                <a:gd name="T10" fmla="*/ 98 w 119"/>
                <a:gd name="T11" fmla="*/ 114 h 121"/>
                <a:gd name="T12" fmla="*/ 86 w 119"/>
                <a:gd name="T13" fmla="*/ 113 h 121"/>
                <a:gd name="T14" fmla="*/ 85 w 119"/>
                <a:gd name="T15" fmla="*/ 113 h 121"/>
                <a:gd name="T16" fmla="*/ 16 w 119"/>
                <a:gd name="T17" fmla="*/ 97 h 121"/>
                <a:gd name="T18" fmla="*/ 28 w 119"/>
                <a:gd name="T19" fmla="*/ 90 h 121"/>
                <a:gd name="T20" fmla="*/ 44 w 119"/>
                <a:gd name="T21" fmla="*/ 84 h 121"/>
                <a:gd name="T22" fmla="*/ 1 w 119"/>
                <a:gd name="T23" fmla="*/ 62 h 121"/>
                <a:gd name="T24" fmla="*/ 40 w 119"/>
                <a:gd name="T25" fmla="*/ 58 h 121"/>
                <a:gd name="T26" fmla="*/ 13 w 119"/>
                <a:gd name="T27" fmla="*/ 28 h 121"/>
                <a:gd name="T28" fmla="*/ 58 w 119"/>
                <a:gd name="T2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21">
                  <a:moveTo>
                    <a:pt x="58" y="33"/>
                  </a:move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44" y="15"/>
                    <a:pt x="57" y="8"/>
                  </a:cubicBezTo>
                  <a:cubicBezTo>
                    <a:pt x="74" y="0"/>
                    <a:pt x="108" y="36"/>
                    <a:pt x="108" y="36"/>
                  </a:cubicBezTo>
                  <a:cubicBezTo>
                    <a:pt x="108" y="36"/>
                    <a:pt x="119" y="72"/>
                    <a:pt x="98" y="114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4" y="114"/>
                    <a:pt x="90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113"/>
                    <a:pt x="11" y="121"/>
                    <a:pt x="16" y="97"/>
                  </a:cubicBezTo>
                  <a:cubicBezTo>
                    <a:pt x="17" y="92"/>
                    <a:pt x="21" y="93"/>
                    <a:pt x="28" y="90"/>
                  </a:cubicBezTo>
                  <a:cubicBezTo>
                    <a:pt x="37" y="87"/>
                    <a:pt x="44" y="84"/>
                    <a:pt x="44" y="84"/>
                  </a:cubicBezTo>
                  <a:cubicBezTo>
                    <a:pt x="44" y="84"/>
                    <a:pt x="0" y="81"/>
                    <a:pt x="1" y="62"/>
                  </a:cubicBezTo>
                  <a:cubicBezTo>
                    <a:pt x="1" y="50"/>
                    <a:pt x="42" y="62"/>
                    <a:pt x="40" y="58"/>
                  </a:cubicBezTo>
                  <a:cubicBezTo>
                    <a:pt x="39" y="56"/>
                    <a:pt x="6" y="42"/>
                    <a:pt x="13" y="28"/>
                  </a:cubicBezTo>
                  <a:cubicBezTo>
                    <a:pt x="18" y="17"/>
                    <a:pt x="40" y="32"/>
                    <a:pt x="58" y="33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8" name="Freeform 210"/>
            <p:cNvSpPr/>
            <p:nvPr/>
          </p:nvSpPr>
          <p:spPr bwMode="auto">
            <a:xfrm>
              <a:off x="7940675" y="1203325"/>
              <a:ext cx="1323975" cy="1457325"/>
            </a:xfrm>
            <a:custGeom>
              <a:avLst/>
              <a:gdLst>
                <a:gd name="T0" fmla="*/ 149 w 472"/>
                <a:gd name="T1" fmla="*/ 11 h 519"/>
                <a:gd name="T2" fmla="*/ 365 w 472"/>
                <a:gd name="T3" fmla="*/ 57 h 519"/>
                <a:gd name="T4" fmla="*/ 365 w 472"/>
                <a:gd name="T5" fmla="*/ 57 h 519"/>
                <a:gd name="T6" fmla="*/ 339 w 472"/>
                <a:gd name="T7" fmla="*/ 69 h 519"/>
                <a:gd name="T8" fmla="*/ 346 w 472"/>
                <a:gd name="T9" fmla="*/ 174 h 519"/>
                <a:gd name="T10" fmla="*/ 301 w 472"/>
                <a:gd name="T11" fmla="*/ 228 h 519"/>
                <a:gd name="T12" fmla="*/ 330 w 472"/>
                <a:gd name="T13" fmla="*/ 332 h 519"/>
                <a:gd name="T14" fmla="*/ 371 w 472"/>
                <a:gd name="T15" fmla="*/ 324 h 519"/>
                <a:gd name="T16" fmla="*/ 371 w 472"/>
                <a:gd name="T17" fmla="*/ 292 h 519"/>
                <a:gd name="T18" fmla="*/ 395 w 472"/>
                <a:gd name="T19" fmla="*/ 297 h 519"/>
                <a:gd name="T20" fmla="*/ 408 w 472"/>
                <a:gd name="T21" fmla="*/ 314 h 519"/>
                <a:gd name="T22" fmla="*/ 417 w 472"/>
                <a:gd name="T23" fmla="*/ 300 h 519"/>
                <a:gd name="T24" fmla="*/ 420 w 472"/>
                <a:gd name="T25" fmla="*/ 270 h 519"/>
                <a:gd name="T26" fmla="*/ 452 w 472"/>
                <a:gd name="T27" fmla="*/ 259 h 519"/>
                <a:gd name="T28" fmla="*/ 472 w 472"/>
                <a:gd name="T29" fmla="*/ 275 h 519"/>
                <a:gd name="T30" fmla="*/ 455 w 472"/>
                <a:gd name="T31" fmla="*/ 373 h 519"/>
                <a:gd name="T32" fmla="*/ 455 w 472"/>
                <a:gd name="T33" fmla="*/ 373 h 519"/>
                <a:gd name="T34" fmla="*/ 436 w 472"/>
                <a:gd name="T35" fmla="*/ 374 h 519"/>
                <a:gd name="T36" fmla="*/ 385 w 472"/>
                <a:gd name="T37" fmla="*/ 346 h 519"/>
                <a:gd name="T38" fmla="*/ 386 w 472"/>
                <a:gd name="T39" fmla="*/ 370 h 519"/>
                <a:gd name="T40" fmla="*/ 386 w 472"/>
                <a:gd name="T41" fmla="*/ 371 h 519"/>
                <a:gd name="T42" fmla="*/ 341 w 472"/>
                <a:gd name="T43" fmla="*/ 366 h 519"/>
                <a:gd name="T44" fmla="*/ 368 w 472"/>
                <a:gd name="T45" fmla="*/ 396 h 519"/>
                <a:gd name="T46" fmla="*/ 355 w 472"/>
                <a:gd name="T47" fmla="*/ 396 h 519"/>
                <a:gd name="T48" fmla="*/ 329 w 472"/>
                <a:gd name="T49" fmla="*/ 400 h 519"/>
                <a:gd name="T50" fmla="*/ 372 w 472"/>
                <a:gd name="T51" fmla="*/ 422 h 519"/>
                <a:gd name="T52" fmla="*/ 356 w 472"/>
                <a:gd name="T53" fmla="*/ 428 h 519"/>
                <a:gd name="T54" fmla="*/ 344 w 472"/>
                <a:gd name="T55" fmla="*/ 435 h 519"/>
                <a:gd name="T56" fmla="*/ 413 w 472"/>
                <a:gd name="T57" fmla="*/ 451 h 519"/>
                <a:gd name="T58" fmla="*/ 414 w 472"/>
                <a:gd name="T59" fmla="*/ 451 h 519"/>
                <a:gd name="T60" fmla="*/ 414 w 472"/>
                <a:gd name="T61" fmla="*/ 451 h 519"/>
                <a:gd name="T62" fmla="*/ 356 w 472"/>
                <a:gd name="T63" fmla="*/ 504 h 519"/>
                <a:gd name="T64" fmla="*/ 322 w 472"/>
                <a:gd name="T65" fmla="*/ 519 h 519"/>
                <a:gd name="T66" fmla="*/ 321 w 472"/>
                <a:gd name="T67" fmla="*/ 519 h 519"/>
                <a:gd name="T68" fmla="*/ 278 w 472"/>
                <a:gd name="T69" fmla="*/ 443 h 519"/>
                <a:gd name="T70" fmla="*/ 255 w 472"/>
                <a:gd name="T71" fmla="*/ 416 h 519"/>
                <a:gd name="T72" fmla="*/ 276 w 472"/>
                <a:gd name="T73" fmla="*/ 399 h 519"/>
                <a:gd name="T74" fmla="*/ 247 w 472"/>
                <a:gd name="T75" fmla="*/ 368 h 519"/>
                <a:gd name="T76" fmla="*/ 198 w 472"/>
                <a:gd name="T77" fmla="*/ 392 h 519"/>
                <a:gd name="T78" fmla="*/ 156 w 472"/>
                <a:gd name="T79" fmla="*/ 332 h 519"/>
                <a:gd name="T80" fmla="*/ 204 w 472"/>
                <a:gd name="T81" fmla="*/ 291 h 519"/>
                <a:gd name="T82" fmla="*/ 262 w 472"/>
                <a:gd name="T83" fmla="*/ 305 h 519"/>
                <a:gd name="T84" fmla="*/ 249 w 472"/>
                <a:gd name="T85" fmla="*/ 201 h 519"/>
                <a:gd name="T86" fmla="*/ 180 w 472"/>
                <a:gd name="T87" fmla="*/ 156 h 519"/>
                <a:gd name="T88" fmla="*/ 151 w 472"/>
                <a:gd name="T89" fmla="*/ 121 h 519"/>
                <a:gd name="T90" fmla="*/ 120 w 472"/>
                <a:gd name="T91" fmla="*/ 125 h 519"/>
                <a:gd name="T92" fmla="*/ 95 w 472"/>
                <a:gd name="T93" fmla="*/ 132 h 519"/>
                <a:gd name="T94" fmla="*/ 66 w 472"/>
                <a:gd name="T95" fmla="*/ 90 h 519"/>
                <a:gd name="T96" fmla="*/ 1 w 472"/>
                <a:gd name="T97" fmla="*/ 101 h 519"/>
                <a:gd name="T98" fmla="*/ 0 w 472"/>
                <a:gd name="T99" fmla="*/ 100 h 519"/>
                <a:gd name="T100" fmla="*/ 110 w 472"/>
                <a:gd name="T101" fmla="*/ 22 h 519"/>
                <a:gd name="T102" fmla="*/ 136 w 472"/>
                <a:gd name="T103" fmla="*/ 14 h 519"/>
                <a:gd name="T104" fmla="*/ 149 w 472"/>
                <a:gd name="T105" fmla="*/ 11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2" h="519">
                  <a:moveTo>
                    <a:pt x="149" y="11"/>
                  </a:moveTo>
                  <a:cubicBezTo>
                    <a:pt x="206" y="0"/>
                    <a:pt x="294" y="4"/>
                    <a:pt x="365" y="57"/>
                  </a:cubicBezTo>
                  <a:cubicBezTo>
                    <a:pt x="365" y="57"/>
                    <a:pt x="365" y="57"/>
                    <a:pt x="365" y="57"/>
                  </a:cubicBezTo>
                  <a:cubicBezTo>
                    <a:pt x="365" y="57"/>
                    <a:pt x="354" y="56"/>
                    <a:pt x="339" y="69"/>
                  </a:cubicBezTo>
                  <a:cubicBezTo>
                    <a:pt x="324" y="82"/>
                    <a:pt x="358" y="165"/>
                    <a:pt x="346" y="174"/>
                  </a:cubicBezTo>
                  <a:cubicBezTo>
                    <a:pt x="334" y="184"/>
                    <a:pt x="305" y="202"/>
                    <a:pt x="301" y="228"/>
                  </a:cubicBezTo>
                  <a:cubicBezTo>
                    <a:pt x="297" y="255"/>
                    <a:pt x="316" y="326"/>
                    <a:pt x="330" y="332"/>
                  </a:cubicBezTo>
                  <a:cubicBezTo>
                    <a:pt x="344" y="338"/>
                    <a:pt x="368" y="332"/>
                    <a:pt x="371" y="324"/>
                  </a:cubicBezTo>
                  <a:cubicBezTo>
                    <a:pt x="374" y="315"/>
                    <a:pt x="366" y="295"/>
                    <a:pt x="371" y="292"/>
                  </a:cubicBezTo>
                  <a:cubicBezTo>
                    <a:pt x="376" y="289"/>
                    <a:pt x="393" y="291"/>
                    <a:pt x="395" y="297"/>
                  </a:cubicBezTo>
                  <a:cubicBezTo>
                    <a:pt x="397" y="302"/>
                    <a:pt x="400" y="312"/>
                    <a:pt x="408" y="314"/>
                  </a:cubicBezTo>
                  <a:cubicBezTo>
                    <a:pt x="417" y="316"/>
                    <a:pt x="418" y="308"/>
                    <a:pt x="417" y="300"/>
                  </a:cubicBezTo>
                  <a:cubicBezTo>
                    <a:pt x="416" y="293"/>
                    <a:pt x="416" y="273"/>
                    <a:pt x="420" y="270"/>
                  </a:cubicBezTo>
                  <a:cubicBezTo>
                    <a:pt x="425" y="268"/>
                    <a:pt x="446" y="256"/>
                    <a:pt x="452" y="259"/>
                  </a:cubicBezTo>
                  <a:cubicBezTo>
                    <a:pt x="458" y="262"/>
                    <a:pt x="468" y="275"/>
                    <a:pt x="472" y="275"/>
                  </a:cubicBezTo>
                  <a:cubicBezTo>
                    <a:pt x="472" y="310"/>
                    <a:pt x="466" y="343"/>
                    <a:pt x="455" y="373"/>
                  </a:cubicBezTo>
                  <a:cubicBezTo>
                    <a:pt x="455" y="373"/>
                    <a:pt x="455" y="373"/>
                    <a:pt x="455" y="373"/>
                  </a:cubicBezTo>
                  <a:cubicBezTo>
                    <a:pt x="449" y="373"/>
                    <a:pt x="443" y="374"/>
                    <a:pt x="436" y="374"/>
                  </a:cubicBezTo>
                  <a:cubicBezTo>
                    <a:pt x="436" y="374"/>
                    <a:pt x="402" y="338"/>
                    <a:pt x="385" y="346"/>
                  </a:cubicBezTo>
                  <a:cubicBezTo>
                    <a:pt x="372" y="353"/>
                    <a:pt x="386" y="370"/>
                    <a:pt x="386" y="370"/>
                  </a:cubicBezTo>
                  <a:cubicBezTo>
                    <a:pt x="386" y="371"/>
                    <a:pt x="386" y="371"/>
                    <a:pt x="386" y="371"/>
                  </a:cubicBezTo>
                  <a:cubicBezTo>
                    <a:pt x="368" y="370"/>
                    <a:pt x="346" y="355"/>
                    <a:pt x="341" y="366"/>
                  </a:cubicBezTo>
                  <a:cubicBezTo>
                    <a:pt x="334" y="380"/>
                    <a:pt x="367" y="394"/>
                    <a:pt x="368" y="396"/>
                  </a:cubicBezTo>
                  <a:cubicBezTo>
                    <a:pt x="369" y="398"/>
                    <a:pt x="363" y="397"/>
                    <a:pt x="355" y="396"/>
                  </a:cubicBezTo>
                  <a:cubicBezTo>
                    <a:pt x="344" y="394"/>
                    <a:pt x="329" y="392"/>
                    <a:pt x="329" y="400"/>
                  </a:cubicBezTo>
                  <a:cubicBezTo>
                    <a:pt x="328" y="419"/>
                    <a:pt x="372" y="422"/>
                    <a:pt x="372" y="422"/>
                  </a:cubicBezTo>
                  <a:cubicBezTo>
                    <a:pt x="372" y="422"/>
                    <a:pt x="365" y="425"/>
                    <a:pt x="356" y="428"/>
                  </a:cubicBezTo>
                  <a:cubicBezTo>
                    <a:pt x="349" y="431"/>
                    <a:pt x="345" y="430"/>
                    <a:pt x="344" y="435"/>
                  </a:cubicBezTo>
                  <a:cubicBezTo>
                    <a:pt x="339" y="459"/>
                    <a:pt x="413" y="451"/>
                    <a:pt x="413" y="451"/>
                  </a:cubicBezTo>
                  <a:cubicBezTo>
                    <a:pt x="414" y="451"/>
                    <a:pt x="414" y="451"/>
                    <a:pt x="414" y="451"/>
                  </a:cubicBezTo>
                  <a:cubicBezTo>
                    <a:pt x="414" y="451"/>
                    <a:pt x="414" y="451"/>
                    <a:pt x="414" y="451"/>
                  </a:cubicBezTo>
                  <a:cubicBezTo>
                    <a:pt x="396" y="475"/>
                    <a:pt x="376" y="493"/>
                    <a:pt x="356" y="504"/>
                  </a:cubicBezTo>
                  <a:cubicBezTo>
                    <a:pt x="346" y="509"/>
                    <a:pt x="335" y="514"/>
                    <a:pt x="322" y="519"/>
                  </a:cubicBezTo>
                  <a:cubicBezTo>
                    <a:pt x="321" y="519"/>
                    <a:pt x="321" y="519"/>
                    <a:pt x="321" y="519"/>
                  </a:cubicBezTo>
                  <a:cubicBezTo>
                    <a:pt x="333" y="469"/>
                    <a:pt x="288" y="446"/>
                    <a:pt x="278" y="443"/>
                  </a:cubicBezTo>
                  <a:cubicBezTo>
                    <a:pt x="267" y="440"/>
                    <a:pt x="252" y="422"/>
                    <a:pt x="255" y="416"/>
                  </a:cubicBezTo>
                  <a:cubicBezTo>
                    <a:pt x="259" y="409"/>
                    <a:pt x="277" y="410"/>
                    <a:pt x="276" y="399"/>
                  </a:cubicBezTo>
                  <a:cubicBezTo>
                    <a:pt x="275" y="388"/>
                    <a:pt x="262" y="367"/>
                    <a:pt x="247" y="368"/>
                  </a:cubicBezTo>
                  <a:cubicBezTo>
                    <a:pt x="232" y="369"/>
                    <a:pt x="223" y="392"/>
                    <a:pt x="198" y="392"/>
                  </a:cubicBezTo>
                  <a:cubicBezTo>
                    <a:pt x="174" y="392"/>
                    <a:pt x="157" y="352"/>
                    <a:pt x="156" y="332"/>
                  </a:cubicBezTo>
                  <a:cubicBezTo>
                    <a:pt x="156" y="312"/>
                    <a:pt x="188" y="289"/>
                    <a:pt x="204" y="291"/>
                  </a:cubicBezTo>
                  <a:cubicBezTo>
                    <a:pt x="220" y="293"/>
                    <a:pt x="252" y="318"/>
                    <a:pt x="262" y="305"/>
                  </a:cubicBezTo>
                  <a:cubicBezTo>
                    <a:pt x="272" y="292"/>
                    <a:pt x="255" y="228"/>
                    <a:pt x="249" y="201"/>
                  </a:cubicBezTo>
                  <a:cubicBezTo>
                    <a:pt x="242" y="173"/>
                    <a:pt x="197" y="160"/>
                    <a:pt x="180" y="156"/>
                  </a:cubicBezTo>
                  <a:cubicBezTo>
                    <a:pt x="163" y="151"/>
                    <a:pt x="165" y="131"/>
                    <a:pt x="151" y="121"/>
                  </a:cubicBezTo>
                  <a:cubicBezTo>
                    <a:pt x="143" y="116"/>
                    <a:pt x="131" y="121"/>
                    <a:pt x="120" y="125"/>
                  </a:cubicBezTo>
                  <a:cubicBezTo>
                    <a:pt x="110" y="129"/>
                    <a:pt x="101" y="133"/>
                    <a:pt x="95" y="132"/>
                  </a:cubicBezTo>
                  <a:cubicBezTo>
                    <a:pt x="82" y="128"/>
                    <a:pt x="80" y="106"/>
                    <a:pt x="66" y="90"/>
                  </a:cubicBezTo>
                  <a:cubicBezTo>
                    <a:pt x="52" y="75"/>
                    <a:pt x="1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4" y="63"/>
                    <a:pt x="75" y="36"/>
                    <a:pt x="110" y="22"/>
                  </a:cubicBezTo>
                  <a:cubicBezTo>
                    <a:pt x="119" y="19"/>
                    <a:pt x="128" y="16"/>
                    <a:pt x="136" y="14"/>
                  </a:cubicBezTo>
                  <a:cubicBezTo>
                    <a:pt x="140" y="13"/>
                    <a:pt x="145" y="12"/>
                    <a:pt x="149" y="11"/>
                  </a:cubicBezTo>
                </a:path>
              </a:pathLst>
            </a:custGeom>
            <a:solidFill>
              <a:srgbClr val="52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9" name="Freeform 211"/>
            <p:cNvSpPr/>
            <p:nvPr/>
          </p:nvSpPr>
          <p:spPr bwMode="auto">
            <a:xfrm>
              <a:off x="8772525" y="1360488"/>
              <a:ext cx="492125" cy="790575"/>
            </a:xfrm>
            <a:custGeom>
              <a:avLst/>
              <a:gdLst>
                <a:gd name="T0" fmla="*/ 175 w 175"/>
                <a:gd name="T1" fmla="*/ 206 h 282"/>
                <a:gd name="T2" fmla="*/ 175 w 175"/>
                <a:gd name="T3" fmla="*/ 219 h 282"/>
                <a:gd name="T4" fmla="*/ 155 w 175"/>
                <a:gd name="T5" fmla="*/ 203 h 282"/>
                <a:gd name="T6" fmla="*/ 123 w 175"/>
                <a:gd name="T7" fmla="*/ 214 h 282"/>
                <a:gd name="T8" fmla="*/ 120 w 175"/>
                <a:gd name="T9" fmla="*/ 244 h 282"/>
                <a:gd name="T10" fmla="*/ 111 w 175"/>
                <a:gd name="T11" fmla="*/ 258 h 282"/>
                <a:gd name="T12" fmla="*/ 98 w 175"/>
                <a:gd name="T13" fmla="*/ 241 h 282"/>
                <a:gd name="T14" fmla="*/ 74 w 175"/>
                <a:gd name="T15" fmla="*/ 236 h 282"/>
                <a:gd name="T16" fmla="*/ 74 w 175"/>
                <a:gd name="T17" fmla="*/ 268 h 282"/>
                <a:gd name="T18" fmla="*/ 33 w 175"/>
                <a:gd name="T19" fmla="*/ 276 h 282"/>
                <a:gd name="T20" fmla="*/ 4 w 175"/>
                <a:gd name="T21" fmla="*/ 172 h 282"/>
                <a:gd name="T22" fmla="*/ 49 w 175"/>
                <a:gd name="T23" fmla="*/ 118 h 282"/>
                <a:gd name="T24" fmla="*/ 42 w 175"/>
                <a:gd name="T25" fmla="*/ 13 h 282"/>
                <a:gd name="T26" fmla="*/ 68 w 175"/>
                <a:gd name="T27" fmla="*/ 1 h 282"/>
                <a:gd name="T28" fmla="*/ 68 w 175"/>
                <a:gd name="T29" fmla="*/ 1 h 282"/>
                <a:gd name="T30" fmla="*/ 122 w 175"/>
                <a:gd name="T31" fmla="*/ 57 h 282"/>
                <a:gd name="T32" fmla="*/ 175 w 175"/>
                <a:gd name="T33" fmla="*/ 20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282">
                  <a:moveTo>
                    <a:pt x="175" y="206"/>
                  </a:moveTo>
                  <a:cubicBezTo>
                    <a:pt x="175" y="211"/>
                    <a:pt x="175" y="215"/>
                    <a:pt x="175" y="219"/>
                  </a:cubicBezTo>
                  <a:cubicBezTo>
                    <a:pt x="171" y="219"/>
                    <a:pt x="161" y="206"/>
                    <a:pt x="155" y="203"/>
                  </a:cubicBezTo>
                  <a:cubicBezTo>
                    <a:pt x="149" y="200"/>
                    <a:pt x="128" y="212"/>
                    <a:pt x="123" y="214"/>
                  </a:cubicBezTo>
                  <a:cubicBezTo>
                    <a:pt x="119" y="217"/>
                    <a:pt x="119" y="237"/>
                    <a:pt x="120" y="244"/>
                  </a:cubicBezTo>
                  <a:cubicBezTo>
                    <a:pt x="121" y="252"/>
                    <a:pt x="120" y="260"/>
                    <a:pt x="111" y="258"/>
                  </a:cubicBezTo>
                  <a:cubicBezTo>
                    <a:pt x="103" y="256"/>
                    <a:pt x="100" y="246"/>
                    <a:pt x="98" y="241"/>
                  </a:cubicBezTo>
                  <a:cubicBezTo>
                    <a:pt x="96" y="235"/>
                    <a:pt x="79" y="233"/>
                    <a:pt x="74" y="236"/>
                  </a:cubicBezTo>
                  <a:cubicBezTo>
                    <a:pt x="69" y="239"/>
                    <a:pt x="77" y="259"/>
                    <a:pt x="74" y="268"/>
                  </a:cubicBezTo>
                  <a:cubicBezTo>
                    <a:pt x="71" y="276"/>
                    <a:pt x="47" y="282"/>
                    <a:pt x="33" y="276"/>
                  </a:cubicBezTo>
                  <a:cubicBezTo>
                    <a:pt x="19" y="270"/>
                    <a:pt x="0" y="199"/>
                    <a:pt x="4" y="172"/>
                  </a:cubicBezTo>
                  <a:cubicBezTo>
                    <a:pt x="8" y="146"/>
                    <a:pt x="37" y="128"/>
                    <a:pt x="49" y="118"/>
                  </a:cubicBezTo>
                  <a:cubicBezTo>
                    <a:pt x="61" y="109"/>
                    <a:pt x="27" y="26"/>
                    <a:pt x="42" y="13"/>
                  </a:cubicBezTo>
                  <a:cubicBezTo>
                    <a:pt x="57" y="0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88" y="16"/>
                    <a:pt x="106" y="34"/>
                    <a:pt x="122" y="57"/>
                  </a:cubicBezTo>
                  <a:cubicBezTo>
                    <a:pt x="157" y="107"/>
                    <a:pt x="172" y="158"/>
                    <a:pt x="175" y="206"/>
                  </a:cubicBezTo>
                  <a:close/>
                </a:path>
              </a:pathLst>
            </a:custGeom>
            <a:solidFill>
              <a:srgbClr val="73C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0" name="Freeform 212"/>
            <p:cNvSpPr/>
            <p:nvPr/>
          </p:nvSpPr>
          <p:spPr bwMode="auto">
            <a:xfrm>
              <a:off x="7677150" y="1412875"/>
              <a:ext cx="1196975" cy="1319212"/>
            </a:xfrm>
            <a:custGeom>
              <a:avLst/>
              <a:gdLst>
                <a:gd name="T0" fmla="*/ 405 w 427"/>
                <a:gd name="T1" fmla="*/ 448 h 470"/>
                <a:gd name="T2" fmla="*/ 378 w 427"/>
                <a:gd name="T3" fmla="*/ 457 h 470"/>
                <a:gd name="T4" fmla="*/ 280 w 427"/>
                <a:gd name="T5" fmla="*/ 470 h 470"/>
                <a:gd name="T6" fmla="*/ 280 w 427"/>
                <a:gd name="T7" fmla="*/ 468 h 470"/>
                <a:gd name="T8" fmla="*/ 291 w 427"/>
                <a:gd name="T9" fmla="*/ 419 h 470"/>
                <a:gd name="T10" fmla="*/ 321 w 427"/>
                <a:gd name="T11" fmla="*/ 378 h 470"/>
                <a:gd name="T12" fmla="*/ 295 w 427"/>
                <a:gd name="T13" fmla="*/ 388 h 470"/>
                <a:gd name="T14" fmla="*/ 278 w 427"/>
                <a:gd name="T15" fmla="*/ 391 h 470"/>
                <a:gd name="T16" fmla="*/ 254 w 427"/>
                <a:gd name="T17" fmla="*/ 393 h 470"/>
                <a:gd name="T18" fmla="*/ 198 w 427"/>
                <a:gd name="T19" fmla="*/ 393 h 470"/>
                <a:gd name="T20" fmla="*/ 136 w 427"/>
                <a:gd name="T21" fmla="*/ 317 h 470"/>
                <a:gd name="T22" fmla="*/ 120 w 427"/>
                <a:gd name="T23" fmla="*/ 345 h 470"/>
                <a:gd name="T24" fmla="*/ 134 w 427"/>
                <a:gd name="T25" fmla="*/ 390 h 470"/>
                <a:gd name="T26" fmla="*/ 119 w 427"/>
                <a:gd name="T27" fmla="*/ 407 h 470"/>
                <a:gd name="T28" fmla="*/ 117 w 427"/>
                <a:gd name="T29" fmla="*/ 409 h 470"/>
                <a:gd name="T30" fmla="*/ 51 w 427"/>
                <a:gd name="T31" fmla="*/ 310 h 470"/>
                <a:gd name="T32" fmla="*/ 94 w 427"/>
                <a:gd name="T33" fmla="*/ 25 h 470"/>
                <a:gd name="T34" fmla="*/ 95 w 427"/>
                <a:gd name="T35" fmla="*/ 26 h 470"/>
                <a:gd name="T36" fmla="*/ 160 w 427"/>
                <a:gd name="T37" fmla="*/ 15 h 470"/>
                <a:gd name="T38" fmla="*/ 189 w 427"/>
                <a:gd name="T39" fmla="*/ 57 h 470"/>
                <a:gd name="T40" fmla="*/ 214 w 427"/>
                <a:gd name="T41" fmla="*/ 50 h 470"/>
                <a:gd name="T42" fmla="*/ 245 w 427"/>
                <a:gd name="T43" fmla="*/ 46 h 470"/>
                <a:gd name="T44" fmla="*/ 274 w 427"/>
                <a:gd name="T45" fmla="*/ 81 h 470"/>
                <a:gd name="T46" fmla="*/ 343 w 427"/>
                <a:gd name="T47" fmla="*/ 126 h 470"/>
                <a:gd name="T48" fmla="*/ 356 w 427"/>
                <a:gd name="T49" fmla="*/ 230 h 470"/>
                <a:gd name="T50" fmla="*/ 298 w 427"/>
                <a:gd name="T51" fmla="*/ 216 h 470"/>
                <a:gd name="T52" fmla="*/ 250 w 427"/>
                <a:gd name="T53" fmla="*/ 257 h 470"/>
                <a:gd name="T54" fmla="*/ 292 w 427"/>
                <a:gd name="T55" fmla="*/ 317 h 470"/>
                <a:gd name="T56" fmla="*/ 341 w 427"/>
                <a:gd name="T57" fmla="*/ 293 h 470"/>
                <a:gd name="T58" fmla="*/ 370 w 427"/>
                <a:gd name="T59" fmla="*/ 324 h 470"/>
                <a:gd name="T60" fmla="*/ 349 w 427"/>
                <a:gd name="T61" fmla="*/ 341 h 470"/>
                <a:gd name="T62" fmla="*/ 372 w 427"/>
                <a:gd name="T63" fmla="*/ 368 h 470"/>
                <a:gd name="T64" fmla="*/ 415 w 427"/>
                <a:gd name="T65" fmla="*/ 444 h 470"/>
                <a:gd name="T66" fmla="*/ 416 w 427"/>
                <a:gd name="T67" fmla="*/ 444 h 470"/>
                <a:gd name="T68" fmla="*/ 405 w 427"/>
                <a:gd name="T69" fmla="*/ 44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7" h="470">
                  <a:moveTo>
                    <a:pt x="405" y="448"/>
                  </a:moveTo>
                  <a:cubicBezTo>
                    <a:pt x="397" y="451"/>
                    <a:pt x="388" y="454"/>
                    <a:pt x="378" y="457"/>
                  </a:cubicBezTo>
                  <a:cubicBezTo>
                    <a:pt x="349" y="465"/>
                    <a:pt x="315" y="470"/>
                    <a:pt x="280" y="470"/>
                  </a:cubicBezTo>
                  <a:cubicBezTo>
                    <a:pt x="280" y="468"/>
                    <a:pt x="280" y="468"/>
                    <a:pt x="280" y="468"/>
                  </a:cubicBezTo>
                  <a:cubicBezTo>
                    <a:pt x="279" y="460"/>
                    <a:pt x="272" y="436"/>
                    <a:pt x="291" y="419"/>
                  </a:cubicBezTo>
                  <a:cubicBezTo>
                    <a:pt x="309" y="402"/>
                    <a:pt x="328" y="385"/>
                    <a:pt x="321" y="378"/>
                  </a:cubicBezTo>
                  <a:cubicBezTo>
                    <a:pt x="315" y="372"/>
                    <a:pt x="304" y="383"/>
                    <a:pt x="295" y="388"/>
                  </a:cubicBezTo>
                  <a:cubicBezTo>
                    <a:pt x="291" y="391"/>
                    <a:pt x="285" y="391"/>
                    <a:pt x="278" y="391"/>
                  </a:cubicBezTo>
                  <a:cubicBezTo>
                    <a:pt x="271" y="391"/>
                    <a:pt x="263" y="390"/>
                    <a:pt x="254" y="393"/>
                  </a:cubicBezTo>
                  <a:cubicBezTo>
                    <a:pt x="237" y="399"/>
                    <a:pt x="222" y="398"/>
                    <a:pt x="198" y="393"/>
                  </a:cubicBezTo>
                  <a:cubicBezTo>
                    <a:pt x="174" y="388"/>
                    <a:pt x="140" y="318"/>
                    <a:pt x="136" y="317"/>
                  </a:cubicBezTo>
                  <a:cubicBezTo>
                    <a:pt x="131" y="316"/>
                    <a:pt x="119" y="333"/>
                    <a:pt x="120" y="345"/>
                  </a:cubicBezTo>
                  <a:cubicBezTo>
                    <a:pt x="121" y="357"/>
                    <a:pt x="134" y="380"/>
                    <a:pt x="134" y="390"/>
                  </a:cubicBezTo>
                  <a:cubicBezTo>
                    <a:pt x="134" y="401"/>
                    <a:pt x="119" y="407"/>
                    <a:pt x="119" y="407"/>
                  </a:cubicBezTo>
                  <a:cubicBezTo>
                    <a:pt x="117" y="409"/>
                    <a:pt x="117" y="409"/>
                    <a:pt x="117" y="409"/>
                  </a:cubicBezTo>
                  <a:cubicBezTo>
                    <a:pt x="91" y="385"/>
                    <a:pt x="68" y="353"/>
                    <a:pt x="51" y="310"/>
                  </a:cubicBezTo>
                  <a:cubicBezTo>
                    <a:pt x="0" y="186"/>
                    <a:pt x="36" y="89"/>
                    <a:pt x="94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146" y="0"/>
                    <a:pt x="160" y="15"/>
                  </a:cubicBezTo>
                  <a:cubicBezTo>
                    <a:pt x="174" y="31"/>
                    <a:pt x="176" y="53"/>
                    <a:pt x="189" y="57"/>
                  </a:cubicBezTo>
                  <a:cubicBezTo>
                    <a:pt x="195" y="58"/>
                    <a:pt x="204" y="54"/>
                    <a:pt x="214" y="50"/>
                  </a:cubicBezTo>
                  <a:cubicBezTo>
                    <a:pt x="225" y="46"/>
                    <a:pt x="237" y="41"/>
                    <a:pt x="245" y="46"/>
                  </a:cubicBezTo>
                  <a:cubicBezTo>
                    <a:pt x="259" y="56"/>
                    <a:pt x="257" y="76"/>
                    <a:pt x="274" y="81"/>
                  </a:cubicBezTo>
                  <a:cubicBezTo>
                    <a:pt x="291" y="85"/>
                    <a:pt x="336" y="98"/>
                    <a:pt x="343" y="126"/>
                  </a:cubicBezTo>
                  <a:cubicBezTo>
                    <a:pt x="349" y="153"/>
                    <a:pt x="366" y="217"/>
                    <a:pt x="356" y="230"/>
                  </a:cubicBezTo>
                  <a:cubicBezTo>
                    <a:pt x="346" y="243"/>
                    <a:pt x="314" y="218"/>
                    <a:pt x="298" y="216"/>
                  </a:cubicBezTo>
                  <a:cubicBezTo>
                    <a:pt x="282" y="214"/>
                    <a:pt x="250" y="237"/>
                    <a:pt x="250" y="257"/>
                  </a:cubicBezTo>
                  <a:cubicBezTo>
                    <a:pt x="251" y="277"/>
                    <a:pt x="268" y="317"/>
                    <a:pt x="292" y="317"/>
                  </a:cubicBezTo>
                  <a:cubicBezTo>
                    <a:pt x="317" y="317"/>
                    <a:pt x="326" y="294"/>
                    <a:pt x="341" y="293"/>
                  </a:cubicBezTo>
                  <a:cubicBezTo>
                    <a:pt x="356" y="292"/>
                    <a:pt x="369" y="313"/>
                    <a:pt x="370" y="324"/>
                  </a:cubicBezTo>
                  <a:cubicBezTo>
                    <a:pt x="371" y="335"/>
                    <a:pt x="353" y="334"/>
                    <a:pt x="349" y="341"/>
                  </a:cubicBezTo>
                  <a:cubicBezTo>
                    <a:pt x="346" y="347"/>
                    <a:pt x="361" y="365"/>
                    <a:pt x="372" y="368"/>
                  </a:cubicBezTo>
                  <a:cubicBezTo>
                    <a:pt x="382" y="371"/>
                    <a:pt x="427" y="394"/>
                    <a:pt x="415" y="444"/>
                  </a:cubicBezTo>
                  <a:cubicBezTo>
                    <a:pt x="416" y="444"/>
                    <a:pt x="416" y="444"/>
                    <a:pt x="416" y="444"/>
                  </a:cubicBezTo>
                  <a:cubicBezTo>
                    <a:pt x="412" y="446"/>
                    <a:pt x="409" y="447"/>
                    <a:pt x="405" y="448"/>
                  </a:cubicBezTo>
                </a:path>
              </a:pathLst>
            </a:custGeom>
            <a:solidFill>
              <a:srgbClr val="73C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1" name="Freeform 213"/>
            <p:cNvSpPr/>
            <p:nvPr/>
          </p:nvSpPr>
          <p:spPr bwMode="auto">
            <a:xfrm>
              <a:off x="8004175" y="2300288"/>
              <a:ext cx="592138" cy="431800"/>
            </a:xfrm>
            <a:custGeom>
              <a:avLst/>
              <a:gdLst>
                <a:gd name="T0" fmla="*/ 204 w 211"/>
                <a:gd name="T1" fmla="*/ 62 h 154"/>
                <a:gd name="T2" fmla="*/ 174 w 211"/>
                <a:gd name="T3" fmla="*/ 103 h 154"/>
                <a:gd name="T4" fmla="*/ 163 w 211"/>
                <a:gd name="T5" fmla="*/ 152 h 154"/>
                <a:gd name="T6" fmla="*/ 163 w 211"/>
                <a:gd name="T7" fmla="*/ 154 h 154"/>
                <a:gd name="T8" fmla="*/ 0 w 211"/>
                <a:gd name="T9" fmla="*/ 93 h 154"/>
                <a:gd name="T10" fmla="*/ 2 w 211"/>
                <a:gd name="T11" fmla="*/ 91 h 154"/>
                <a:gd name="T12" fmla="*/ 17 w 211"/>
                <a:gd name="T13" fmla="*/ 74 h 154"/>
                <a:gd name="T14" fmla="*/ 3 w 211"/>
                <a:gd name="T15" fmla="*/ 29 h 154"/>
                <a:gd name="T16" fmla="*/ 19 w 211"/>
                <a:gd name="T17" fmla="*/ 1 h 154"/>
                <a:gd name="T18" fmla="*/ 81 w 211"/>
                <a:gd name="T19" fmla="*/ 77 h 154"/>
                <a:gd name="T20" fmla="*/ 137 w 211"/>
                <a:gd name="T21" fmla="*/ 77 h 154"/>
                <a:gd name="T22" fmla="*/ 161 w 211"/>
                <a:gd name="T23" fmla="*/ 75 h 154"/>
                <a:gd name="T24" fmla="*/ 178 w 211"/>
                <a:gd name="T25" fmla="*/ 72 h 154"/>
                <a:gd name="T26" fmla="*/ 204 w 211"/>
                <a:gd name="T27" fmla="*/ 6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1" h="154">
                  <a:moveTo>
                    <a:pt x="204" y="62"/>
                  </a:moveTo>
                  <a:cubicBezTo>
                    <a:pt x="211" y="69"/>
                    <a:pt x="192" y="86"/>
                    <a:pt x="174" y="103"/>
                  </a:cubicBezTo>
                  <a:cubicBezTo>
                    <a:pt x="155" y="120"/>
                    <a:pt x="162" y="144"/>
                    <a:pt x="163" y="152"/>
                  </a:cubicBezTo>
                  <a:cubicBezTo>
                    <a:pt x="163" y="154"/>
                    <a:pt x="163" y="154"/>
                    <a:pt x="163" y="154"/>
                  </a:cubicBezTo>
                  <a:cubicBezTo>
                    <a:pt x="107" y="153"/>
                    <a:pt x="48" y="138"/>
                    <a:pt x="0" y="93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17" y="85"/>
                    <a:pt x="17" y="74"/>
                  </a:cubicBezTo>
                  <a:cubicBezTo>
                    <a:pt x="17" y="64"/>
                    <a:pt x="4" y="41"/>
                    <a:pt x="3" y="29"/>
                  </a:cubicBezTo>
                  <a:cubicBezTo>
                    <a:pt x="2" y="17"/>
                    <a:pt x="14" y="0"/>
                    <a:pt x="19" y="1"/>
                  </a:cubicBezTo>
                  <a:cubicBezTo>
                    <a:pt x="23" y="2"/>
                    <a:pt x="57" y="72"/>
                    <a:pt x="81" y="77"/>
                  </a:cubicBezTo>
                  <a:cubicBezTo>
                    <a:pt x="105" y="82"/>
                    <a:pt x="120" y="83"/>
                    <a:pt x="137" y="77"/>
                  </a:cubicBezTo>
                  <a:cubicBezTo>
                    <a:pt x="146" y="74"/>
                    <a:pt x="154" y="75"/>
                    <a:pt x="161" y="75"/>
                  </a:cubicBezTo>
                  <a:cubicBezTo>
                    <a:pt x="168" y="75"/>
                    <a:pt x="174" y="75"/>
                    <a:pt x="178" y="72"/>
                  </a:cubicBezTo>
                  <a:cubicBezTo>
                    <a:pt x="187" y="67"/>
                    <a:pt x="198" y="56"/>
                    <a:pt x="204" y="62"/>
                  </a:cubicBezTo>
                </a:path>
              </a:pathLst>
            </a:custGeom>
            <a:solidFill>
              <a:srgbClr val="52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2" name="Freeform 214"/>
            <p:cNvSpPr/>
            <p:nvPr/>
          </p:nvSpPr>
          <p:spPr bwMode="auto">
            <a:xfrm>
              <a:off x="8840788" y="2573338"/>
              <a:ext cx="131763" cy="87312"/>
            </a:xfrm>
            <a:custGeom>
              <a:avLst/>
              <a:gdLst>
                <a:gd name="T0" fmla="*/ 0 w 47"/>
                <a:gd name="T1" fmla="*/ 31 h 31"/>
                <a:gd name="T2" fmla="*/ 1 w 47"/>
                <a:gd name="T3" fmla="*/ 31 h 31"/>
                <a:gd name="T4" fmla="*/ 35 w 47"/>
                <a:gd name="T5" fmla="*/ 16 h 31"/>
                <a:gd name="T6" fmla="*/ 47 w 47"/>
                <a:gd name="T7" fmla="*/ 8 h 31"/>
                <a:gd name="T8" fmla="*/ 0 w 47"/>
                <a:gd name="T9" fmla="*/ 0 h 31"/>
                <a:gd name="T10" fmla="*/ 0 w 47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31">
                  <a:moveTo>
                    <a:pt x="0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4" y="26"/>
                    <a:pt x="25" y="21"/>
                    <a:pt x="35" y="16"/>
                  </a:cubicBezTo>
                  <a:cubicBezTo>
                    <a:pt x="39" y="13"/>
                    <a:pt x="43" y="11"/>
                    <a:pt x="47" y="8"/>
                  </a:cubicBezTo>
                  <a:cubicBezTo>
                    <a:pt x="31" y="6"/>
                    <a:pt x="16" y="3"/>
                    <a:pt x="0" y="0"/>
                  </a:cubicBezTo>
                  <a:cubicBezTo>
                    <a:pt x="3" y="9"/>
                    <a:pt x="3" y="19"/>
                    <a:pt x="0" y="31"/>
                  </a:cubicBezTo>
                </a:path>
              </a:pathLst>
            </a:custGeom>
            <a:solidFill>
              <a:srgbClr val="52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3" name="Freeform 215"/>
            <p:cNvSpPr/>
            <p:nvPr/>
          </p:nvSpPr>
          <p:spPr bwMode="auto">
            <a:xfrm>
              <a:off x="8551863" y="2468563"/>
              <a:ext cx="30163" cy="20637"/>
            </a:xfrm>
            <a:custGeom>
              <a:avLst/>
              <a:gdLst>
                <a:gd name="T0" fmla="*/ 9 w 11"/>
                <a:gd name="T1" fmla="*/ 2 h 7"/>
                <a:gd name="T2" fmla="*/ 0 w 11"/>
                <a:gd name="T3" fmla="*/ 1 h 7"/>
                <a:gd name="T4" fmla="*/ 11 w 11"/>
                <a:gd name="T5" fmla="*/ 7 h 7"/>
                <a:gd name="T6" fmla="*/ 9 w 11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2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3" y="3"/>
                    <a:pt x="7" y="5"/>
                    <a:pt x="11" y="7"/>
                  </a:cubicBezTo>
                  <a:cubicBezTo>
                    <a:pt x="11" y="5"/>
                    <a:pt x="10" y="3"/>
                    <a:pt x="9" y="2"/>
                  </a:cubicBezTo>
                </a:path>
              </a:pathLst>
            </a:custGeom>
            <a:solidFill>
              <a:srgbClr val="52A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4" name="Freeform 216"/>
            <p:cNvSpPr>
              <a:spLocks noEditPoints="1"/>
            </p:cNvSpPr>
            <p:nvPr/>
          </p:nvSpPr>
          <p:spPr bwMode="auto">
            <a:xfrm>
              <a:off x="7750175" y="1441450"/>
              <a:ext cx="374650" cy="519112"/>
            </a:xfrm>
            <a:custGeom>
              <a:avLst/>
              <a:gdLst>
                <a:gd name="T0" fmla="*/ 68 w 134"/>
                <a:gd name="T1" fmla="*/ 15 h 185"/>
                <a:gd name="T2" fmla="*/ 68 w 134"/>
                <a:gd name="T3" fmla="*/ 15 h 185"/>
                <a:gd name="T4" fmla="*/ 0 w 134"/>
                <a:gd name="T5" fmla="*/ 185 h 185"/>
                <a:gd name="T6" fmla="*/ 68 w 134"/>
                <a:gd name="T7" fmla="*/ 15 h 185"/>
                <a:gd name="T8" fmla="*/ 68 w 134"/>
                <a:gd name="T9" fmla="*/ 15 h 185"/>
                <a:gd name="T10" fmla="*/ 68 w 134"/>
                <a:gd name="T11" fmla="*/ 15 h 185"/>
                <a:gd name="T12" fmla="*/ 69 w 134"/>
                <a:gd name="T13" fmla="*/ 15 h 185"/>
                <a:gd name="T14" fmla="*/ 68 w 134"/>
                <a:gd name="T15" fmla="*/ 15 h 185"/>
                <a:gd name="T16" fmla="*/ 69 w 134"/>
                <a:gd name="T17" fmla="*/ 15 h 185"/>
                <a:gd name="T18" fmla="*/ 69 w 134"/>
                <a:gd name="T19" fmla="*/ 15 h 185"/>
                <a:gd name="T20" fmla="*/ 69 w 134"/>
                <a:gd name="T21" fmla="*/ 15 h 185"/>
                <a:gd name="T22" fmla="*/ 69 w 134"/>
                <a:gd name="T23" fmla="*/ 15 h 185"/>
                <a:gd name="T24" fmla="*/ 69 w 134"/>
                <a:gd name="T25" fmla="*/ 14 h 185"/>
                <a:gd name="T26" fmla="*/ 69 w 134"/>
                <a:gd name="T27" fmla="*/ 14 h 185"/>
                <a:gd name="T28" fmla="*/ 69 w 134"/>
                <a:gd name="T29" fmla="*/ 14 h 185"/>
                <a:gd name="T30" fmla="*/ 134 w 134"/>
                <a:gd name="T31" fmla="*/ 5 h 185"/>
                <a:gd name="T32" fmla="*/ 134 w 134"/>
                <a:gd name="T33" fmla="*/ 5 h 185"/>
                <a:gd name="T34" fmla="*/ 134 w 134"/>
                <a:gd name="T35" fmla="*/ 5 h 185"/>
                <a:gd name="T36" fmla="*/ 118 w 134"/>
                <a:gd name="T37" fmla="*/ 0 h 185"/>
                <a:gd name="T38" fmla="*/ 69 w 134"/>
                <a:gd name="T39" fmla="*/ 15 h 185"/>
                <a:gd name="T40" fmla="*/ 118 w 134"/>
                <a:gd name="T41" fmla="*/ 0 h 185"/>
                <a:gd name="T42" fmla="*/ 119 w 134"/>
                <a:gd name="T43" fmla="*/ 0 h 185"/>
                <a:gd name="T44" fmla="*/ 119 w 134"/>
                <a:gd name="T45" fmla="*/ 0 h 185"/>
                <a:gd name="T46" fmla="*/ 119 w 134"/>
                <a:gd name="T47" fmla="*/ 0 h 185"/>
                <a:gd name="T48" fmla="*/ 119 w 134"/>
                <a:gd name="T4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" h="185">
                  <a:moveTo>
                    <a:pt x="68" y="15"/>
                  </a:moveTo>
                  <a:cubicBezTo>
                    <a:pt x="68" y="15"/>
                    <a:pt x="68" y="15"/>
                    <a:pt x="68" y="15"/>
                  </a:cubicBezTo>
                  <a:cubicBezTo>
                    <a:pt x="30" y="58"/>
                    <a:pt x="0" y="115"/>
                    <a:pt x="0" y="185"/>
                  </a:cubicBezTo>
                  <a:cubicBezTo>
                    <a:pt x="0" y="115"/>
                    <a:pt x="30" y="58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moveTo>
                    <a:pt x="69" y="15"/>
                  </a:moveTo>
                  <a:cubicBezTo>
                    <a:pt x="68" y="15"/>
                    <a:pt x="68" y="15"/>
                    <a:pt x="68" y="15"/>
                  </a:cubicBezTo>
                  <a:cubicBezTo>
                    <a:pt x="68" y="15"/>
                    <a:pt x="68" y="15"/>
                    <a:pt x="69" y="15"/>
                  </a:cubicBezTo>
                  <a:moveTo>
                    <a:pt x="69" y="15"/>
                  </a:moveTo>
                  <a:cubicBezTo>
                    <a:pt x="69" y="15"/>
                    <a:pt x="69" y="15"/>
                    <a:pt x="69" y="15"/>
                  </a:cubicBezTo>
                  <a:cubicBezTo>
                    <a:pt x="69" y="15"/>
                    <a:pt x="69" y="15"/>
                    <a:pt x="69" y="15"/>
                  </a:cubicBezTo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moveTo>
                    <a:pt x="134" y="5"/>
                  </a:move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moveTo>
                    <a:pt x="118" y="0"/>
                  </a:moveTo>
                  <a:cubicBezTo>
                    <a:pt x="100" y="1"/>
                    <a:pt x="74" y="13"/>
                    <a:pt x="69" y="15"/>
                  </a:cubicBezTo>
                  <a:cubicBezTo>
                    <a:pt x="74" y="13"/>
                    <a:pt x="100" y="1"/>
                    <a:pt x="118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5" name="Freeform 217"/>
            <p:cNvSpPr/>
            <p:nvPr/>
          </p:nvSpPr>
          <p:spPr bwMode="auto">
            <a:xfrm>
              <a:off x="7940675" y="1284288"/>
              <a:ext cx="263525" cy="201612"/>
            </a:xfrm>
            <a:custGeom>
              <a:avLst/>
              <a:gdLst>
                <a:gd name="T0" fmla="*/ 94 w 94"/>
                <a:gd name="T1" fmla="*/ 0 h 72"/>
                <a:gd name="T2" fmla="*/ 1 w 94"/>
                <a:gd name="T3" fmla="*/ 70 h 72"/>
                <a:gd name="T4" fmla="*/ 1 w 94"/>
                <a:gd name="T5" fmla="*/ 70 h 72"/>
                <a:gd name="T6" fmla="*/ 1 w 94"/>
                <a:gd name="T7" fmla="*/ 71 h 72"/>
                <a:gd name="T8" fmla="*/ 1 w 94"/>
                <a:gd name="T9" fmla="*/ 71 h 72"/>
                <a:gd name="T10" fmla="*/ 1 w 94"/>
                <a:gd name="T11" fmla="*/ 71 h 72"/>
                <a:gd name="T12" fmla="*/ 0 w 94"/>
                <a:gd name="T13" fmla="*/ 71 h 72"/>
                <a:gd name="T14" fmla="*/ 0 w 94"/>
                <a:gd name="T15" fmla="*/ 71 h 72"/>
                <a:gd name="T16" fmla="*/ 0 w 94"/>
                <a:gd name="T17" fmla="*/ 71 h 72"/>
                <a:gd name="T18" fmla="*/ 1 w 94"/>
                <a:gd name="T19" fmla="*/ 72 h 72"/>
                <a:gd name="T20" fmla="*/ 1 w 94"/>
                <a:gd name="T21" fmla="*/ 71 h 72"/>
                <a:gd name="T22" fmla="*/ 50 w 94"/>
                <a:gd name="T23" fmla="*/ 56 h 72"/>
                <a:gd name="T24" fmla="*/ 51 w 94"/>
                <a:gd name="T25" fmla="*/ 56 h 72"/>
                <a:gd name="T26" fmla="*/ 51 w 94"/>
                <a:gd name="T27" fmla="*/ 56 h 72"/>
                <a:gd name="T28" fmla="*/ 51 w 94"/>
                <a:gd name="T29" fmla="*/ 56 h 72"/>
                <a:gd name="T30" fmla="*/ 51 w 94"/>
                <a:gd name="T31" fmla="*/ 56 h 72"/>
                <a:gd name="T32" fmla="*/ 66 w 94"/>
                <a:gd name="T33" fmla="*/ 61 h 72"/>
                <a:gd name="T34" fmla="*/ 66 w 94"/>
                <a:gd name="T35" fmla="*/ 61 h 72"/>
                <a:gd name="T36" fmla="*/ 66 w 94"/>
                <a:gd name="T37" fmla="*/ 61 h 72"/>
                <a:gd name="T38" fmla="*/ 72 w 94"/>
                <a:gd name="T39" fmla="*/ 70 h 72"/>
                <a:gd name="T40" fmla="*/ 94 w 94"/>
                <a:gd name="T4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72">
                  <a:moveTo>
                    <a:pt x="94" y="0"/>
                  </a:moveTo>
                  <a:cubicBezTo>
                    <a:pt x="63" y="15"/>
                    <a:pt x="30" y="39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1" y="72"/>
                    <a:pt x="1" y="71"/>
                  </a:cubicBezTo>
                  <a:cubicBezTo>
                    <a:pt x="6" y="69"/>
                    <a:pt x="32" y="57"/>
                    <a:pt x="50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7" y="56"/>
                    <a:pt x="63" y="58"/>
                    <a:pt x="6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8" y="64"/>
                    <a:pt x="71" y="67"/>
                    <a:pt x="72" y="70"/>
                  </a:cubicBezTo>
                  <a:cubicBezTo>
                    <a:pt x="77" y="46"/>
                    <a:pt x="84" y="23"/>
                    <a:pt x="94" y="0"/>
                  </a:cubicBezTo>
                </a:path>
              </a:pathLst>
            </a:custGeom>
            <a:solidFill>
              <a:srgbClr val="4D9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6" name="Freeform 218"/>
            <p:cNvSpPr>
              <a:spLocks noEditPoints="1"/>
            </p:cNvSpPr>
            <p:nvPr/>
          </p:nvSpPr>
          <p:spPr bwMode="auto">
            <a:xfrm>
              <a:off x="8013700" y="2303463"/>
              <a:ext cx="538163" cy="223837"/>
            </a:xfrm>
            <a:custGeom>
              <a:avLst/>
              <a:gdLst>
                <a:gd name="T0" fmla="*/ 110 w 192"/>
                <a:gd name="T1" fmla="*/ 80 h 80"/>
                <a:gd name="T2" fmla="*/ 110 w 192"/>
                <a:gd name="T3" fmla="*/ 80 h 80"/>
                <a:gd name="T4" fmla="*/ 110 w 192"/>
                <a:gd name="T5" fmla="*/ 80 h 80"/>
                <a:gd name="T6" fmla="*/ 110 w 192"/>
                <a:gd name="T7" fmla="*/ 80 h 80"/>
                <a:gd name="T8" fmla="*/ 79 w 192"/>
                <a:gd name="T9" fmla="*/ 76 h 80"/>
                <a:gd name="T10" fmla="*/ 79 w 192"/>
                <a:gd name="T11" fmla="*/ 76 h 80"/>
                <a:gd name="T12" fmla="*/ 79 w 192"/>
                <a:gd name="T13" fmla="*/ 76 h 80"/>
                <a:gd name="T14" fmla="*/ 134 w 192"/>
                <a:gd name="T15" fmla="*/ 76 h 80"/>
                <a:gd name="T16" fmla="*/ 110 w 192"/>
                <a:gd name="T17" fmla="*/ 80 h 80"/>
                <a:gd name="T18" fmla="*/ 134 w 192"/>
                <a:gd name="T19" fmla="*/ 76 h 80"/>
                <a:gd name="T20" fmla="*/ 166 w 192"/>
                <a:gd name="T21" fmla="*/ 74 h 80"/>
                <a:gd name="T22" fmla="*/ 166 w 192"/>
                <a:gd name="T23" fmla="*/ 74 h 80"/>
                <a:gd name="T24" fmla="*/ 166 w 192"/>
                <a:gd name="T25" fmla="*/ 74 h 80"/>
                <a:gd name="T26" fmla="*/ 149 w 192"/>
                <a:gd name="T27" fmla="*/ 74 h 80"/>
                <a:gd name="T28" fmla="*/ 134 w 192"/>
                <a:gd name="T29" fmla="*/ 76 h 80"/>
                <a:gd name="T30" fmla="*/ 149 w 192"/>
                <a:gd name="T31" fmla="*/ 74 h 80"/>
                <a:gd name="T32" fmla="*/ 150 w 192"/>
                <a:gd name="T33" fmla="*/ 74 h 80"/>
                <a:gd name="T34" fmla="*/ 149 w 192"/>
                <a:gd name="T35" fmla="*/ 74 h 80"/>
                <a:gd name="T36" fmla="*/ 150 w 192"/>
                <a:gd name="T37" fmla="*/ 74 h 80"/>
                <a:gd name="T38" fmla="*/ 150 w 192"/>
                <a:gd name="T39" fmla="*/ 74 h 80"/>
                <a:gd name="T40" fmla="*/ 150 w 192"/>
                <a:gd name="T41" fmla="*/ 74 h 80"/>
                <a:gd name="T42" fmla="*/ 150 w 192"/>
                <a:gd name="T43" fmla="*/ 74 h 80"/>
                <a:gd name="T44" fmla="*/ 152 w 192"/>
                <a:gd name="T45" fmla="*/ 74 h 80"/>
                <a:gd name="T46" fmla="*/ 152 w 192"/>
                <a:gd name="T47" fmla="*/ 74 h 80"/>
                <a:gd name="T48" fmla="*/ 158 w 192"/>
                <a:gd name="T49" fmla="*/ 74 h 80"/>
                <a:gd name="T50" fmla="*/ 163 w 192"/>
                <a:gd name="T51" fmla="*/ 74 h 80"/>
                <a:gd name="T52" fmla="*/ 163 w 192"/>
                <a:gd name="T53" fmla="*/ 74 h 80"/>
                <a:gd name="T54" fmla="*/ 158 w 192"/>
                <a:gd name="T55" fmla="*/ 74 h 80"/>
                <a:gd name="T56" fmla="*/ 152 w 192"/>
                <a:gd name="T57" fmla="*/ 74 h 80"/>
                <a:gd name="T58" fmla="*/ 175 w 192"/>
                <a:gd name="T59" fmla="*/ 72 h 80"/>
                <a:gd name="T60" fmla="*/ 166 w 192"/>
                <a:gd name="T61" fmla="*/ 74 h 80"/>
                <a:gd name="T62" fmla="*/ 175 w 192"/>
                <a:gd name="T63" fmla="*/ 72 h 80"/>
                <a:gd name="T64" fmla="*/ 175 w 192"/>
                <a:gd name="T65" fmla="*/ 72 h 80"/>
                <a:gd name="T66" fmla="*/ 175 w 192"/>
                <a:gd name="T67" fmla="*/ 72 h 80"/>
                <a:gd name="T68" fmla="*/ 175 w 192"/>
                <a:gd name="T69" fmla="*/ 72 h 80"/>
                <a:gd name="T70" fmla="*/ 175 w 192"/>
                <a:gd name="T71" fmla="*/ 72 h 80"/>
                <a:gd name="T72" fmla="*/ 175 w 192"/>
                <a:gd name="T73" fmla="*/ 72 h 80"/>
                <a:gd name="T74" fmla="*/ 175 w 192"/>
                <a:gd name="T75" fmla="*/ 72 h 80"/>
                <a:gd name="T76" fmla="*/ 176 w 192"/>
                <a:gd name="T77" fmla="*/ 71 h 80"/>
                <a:gd name="T78" fmla="*/ 175 w 192"/>
                <a:gd name="T79" fmla="*/ 71 h 80"/>
                <a:gd name="T80" fmla="*/ 176 w 192"/>
                <a:gd name="T81" fmla="*/ 71 h 80"/>
                <a:gd name="T82" fmla="*/ 179 w 192"/>
                <a:gd name="T83" fmla="*/ 69 h 80"/>
                <a:gd name="T84" fmla="*/ 179 w 192"/>
                <a:gd name="T85" fmla="*/ 69 h 80"/>
                <a:gd name="T86" fmla="*/ 179 w 192"/>
                <a:gd name="T87" fmla="*/ 69 h 80"/>
                <a:gd name="T88" fmla="*/ 180 w 192"/>
                <a:gd name="T89" fmla="*/ 68 h 80"/>
                <a:gd name="T90" fmla="*/ 179 w 192"/>
                <a:gd name="T91" fmla="*/ 68 h 80"/>
                <a:gd name="T92" fmla="*/ 180 w 192"/>
                <a:gd name="T93" fmla="*/ 68 h 80"/>
                <a:gd name="T94" fmla="*/ 192 w 192"/>
                <a:gd name="T95" fmla="*/ 60 h 80"/>
                <a:gd name="T96" fmla="*/ 180 w 192"/>
                <a:gd name="T97" fmla="*/ 68 h 80"/>
                <a:gd name="T98" fmla="*/ 192 w 192"/>
                <a:gd name="T99" fmla="*/ 60 h 80"/>
                <a:gd name="T100" fmla="*/ 192 w 192"/>
                <a:gd name="T101" fmla="*/ 60 h 80"/>
                <a:gd name="T102" fmla="*/ 5 w 192"/>
                <a:gd name="T103" fmla="*/ 10 h 80"/>
                <a:gd name="T104" fmla="*/ 0 w 192"/>
                <a:gd name="T105" fmla="*/ 27 h 80"/>
                <a:gd name="T106" fmla="*/ 5 w 192"/>
                <a:gd name="T107" fmla="*/ 10 h 80"/>
                <a:gd name="T108" fmla="*/ 5 w 192"/>
                <a:gd name="T109" fmla="*/ 9 h 80"/>
                <a:gd name="T110" fmla="*/ 5 w 192"/>
                <a:gd name="T111" fmla="*/ 10 h 80"/>
                <a:gd name="T112" fmla="*/ 5 w 192"/>
                <a:gd name="T113" fmla="*/ 9 h 80"/>
                <a:gd name="T114" fmla="*/ 15 w 192"/>
                <a:gd name="T115" fmla="*/ 0 h 80"/>
                <a:gd name="T116" fmla="*/ 15 w 192"/>
                <a:gd name="T117" fmla="*/ 0 h 80"/>
                <a:gd name="T118" fmla="*/ 15 w 192"/>
                <a:gd name="T119" fmla="*/ 0 h 80"/>
                <a:gd name="T120" fmla="*/ 15 w 192"/>
                <a:gd name="T1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80">
                  <a:moveTo>
                    <a:pt x="110" y="80"/>
                  </a:moveTo>
                  <a:cubicBezTo>
                    <a:pt x="110" y="80"/>
                    <a:pt x="110" y="80"/>
                    <a:pt x="110" y="80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0" y="80"/>
                    <a:pt x="110" y="80"/>
                    <a:pt x="110" y="80"/>
                  </a:cubicBezTo>
                  <a:moveTo>
                    <a:pt x="79" y="76"/>
                  </a:moveTo>
                  <a:cubicBezTo>
                    <a:pt x="79" y="76"/>
                    <a:pt x="79" y="76"/>
                    <a:pt x="79" y="76"/>
                  </a:cubicBezTo>
                  <a:cubicBezTo>
                    <a:pt x="79" y="76"/>
                    <a:pt x="79" y="76"/>
                    <a:pt x="79" y="76"/>
                  </a:cubicBezTo>
                  <a:moveTo>
                    <a:pt x="134" y="76"/>
                  </a:moveTo>
                  <a:cubicBezTo>
                    <a:pt x="126" y="79"/>
                    <a:pt x="118" y="80"/>
                    <a:pt x="110" y="80"/>
                  </a:cubicBezTo>
                  <a:cubicBezTo>
                    <a:pt x="118" y="80"/>
                    <a:pt x="126" y="79"/>
                    <a:pt x="134" y="76"/>
                  </a:cubicBezTo>
                  <a:moveTo>
                    <a:pt x="166" y="74"/>
                  </a:moveTo>
                  <a:cubicBezTo>
                    <a:pt x="166" y="74"/>
                    <a:pt x="166" y="74"/>
                    <a:pt x="166" y="74"/>
                  </a:cubicBezTo>
                  <a:cubicBezTo>
                    <a:pt x="166" y="74"/>
                    <a:pt x="166" y="74"/>
                    <a:pt x="166" y="74"/>
                  </a:cubicBezTo>
                  <a:moveTo>
                    <a:pt x="149" y="74"/>
                  </a:moveTo>
                  <a:cubicBezTo>
                    <a:pt x="144" y="74"/>
                    <a:pt x="139" y="74"/>
                    <a:pt x="134" y="76"/>
                  </a:cubicBezTo>
                  <a:cubicBezTo>
                    <a:pt x="139" y="74"/>
                    <a:pt x="144" y="74"/>
                    <a:pt x="149" y="74"/>
                  </a:cubicBezTo>
                  <a:moveTo>
                    <a:pt x="150" y="74"/>
                  </a:moveTo>
                  <a:cubicBezTo>
                    <a:pt x="149" y="74"/>
                    <a:pt x="149" y="74"/>
                    <a:pt x="149" y="74"/>
                  </a:cubicBezTo>
                  <a:cubicBezTo>
                    <a:pt x="149" y="74"/>
                    <a:pt x="149" y="74"/>
                    <a:pt x="150" y="74"/>
                  </a:cubicBezTo>
                  <a:moveTo>
                    <a:pt x="150" y="74"/>
                  </a:move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0" y="74"/>
                    <a:pt x="150" y="74"/>
                  </a:cubicBezTo>
                  <a:moveTo>
                    <a:pt x="152" y="74"/>
                  </a:moveTo>
                  <a:cubicBezTo>
                    <a:pt x="152" y="74"/>
                    <a:pt x="152" y="74"/>
                    <a:pt x="152" y="74"/>
                  </a:cubicBezTo>
                  <a:cubicBezTo>
                    <a:pt x="154" y="74"/>
                    <a:pt x="156" y="74"/>
                    <a:pt x="158" y="74"/>
                  </a:cubicBezTo>
                  <a:cubicBezTo>
                    <a:pt x="160" y="74"/>
                    <a:pt x="162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0" y="74"/>
                    <a:pt x="158" y="74"/>
                  </a:cubicBezTo>
                  <a:cubicBezTo>
                    <a:pt x="156" y="74"/>
                    <a:pt x="154" y="74"/>
                    <a:pt x="152" y="74"/>
                  </a:cubicBezTo>
                  <a:moveTo>
                    <a:pt x="175" y="72"/>
                  </a:moveTo>
                  <a:cubicBezTo>
                    <a:pt x="173" y="73"/>
                    <a:pt x="170" y="74"/>
                    <a:pt x="166" y="74"/>
                  </a:cubicBezTo>
                  <a:cubicBezTo>
                    <a:pt x="170" y="74"/>
                    <a:pt x="173" y="73"/>
                    <a:pt x="175" y="72"/>
                  </a:cubicBezTo>
                  <a:moveTo>
                    <a:pt x="175" y="72"/>
                  </a:moveTo>
                  <a:cubicBezTo>
                    <a:pt x="175" y="72"/>
                    <a:pt x="175" y="72"/>
                    <a:pt x="175" y="72"/>
                  </a:cubicBezTo>
                  <a:cubicBezTo>
                    <a:pt x="175" y="72"/>
                    <a:pt x="175" y="72"/>
                    <a:pt x="175" y="72"/>
                  </a:cubicBezTo>
                  <a:moveTo>
                    <a:pt x="175" y="72"/>
                  </a:moveTo>
                  <a:cubicBezTo>
                    <a:pt x="175" y="72"/>
                    <a:pt x="175" y="72"/>
                    <a:pt x="175" y="72"/>
                  </a:cubicBezTo>
                  <a:cubicBezTo>
                    <a:pt x="175" y="72"/>
                    <a:pt x="175" y="72"/>
                    <a:pt x="175" y="72"/>
                  </a:cubicBezTo>
                  <a:moveTo>
                    <a:pt x="176" y="71"/>
                  </a:moveTo>
                  <a:cubicBezTo>
                    <a:pt x="176" y="71"/>
                    <a:pt x="175" y="71"/>
                    <a:pt x="175" y="71"/>
                  </a:cubicBezTo>
                  <a:cubicBezTo>
                    <a:pt x="175" y="71"/>
                    <a:pt x="176" y="71"/>
                    <a:pt x="176" y="71"/>
                  </a:cubicBezTo>
                  <a:moveTo>
                    <a:pt x="179" y="69"/>
                  </a:moveTo>
                  <a:cubicBezTo>
                    <a:pt x="179" y="69"/>
                    <a:pt x="179" y="69"/>
                    <a:pt x="179" y="69"/>
                  </a:cubicBezTo>
                  <a:cubicBezTo>
                    <a:pt x="179" y="69"/>
                    <a:pt x="179" y="69"/>
                    <a:pt x="179" y="69"/>
                  </a:cubicBezTo>
                  <a:moveTo>
                    <a:pt x="180" y="68"/>
                  </a:move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79" y="68"/>
                    <a:pt x="180" y="68"/>
                  </a:cubicBezTo>
                  <a:moveTo>
                    <a:pt x="192" y="60"/>
                  </a:moveTo>
                  <a:cubicBezTo>
                    <a:pt x="188" y="62"/>
                    <a:pt x="184" y="65"/>
                    <a:pt x="180" y="68"/>
                  </a:cubicBezTo>
                  <a:cubicBezTo>
                    <a:pt x="184" y="65"/>
                    <a:pt x="188" y="62"/>
                    <a:pt x="192" y="60"/>
                  </a:cubicBezTo>
                  <a:cubicBezTo>
                    <a:pt x="192" y="60"/>
                    <a:pt x="192" y="60"/>
                    <a:pt x="192" y="60"/>
                  </a:cubicBezTo>
                  <a:moveTo>
                    <a:pt x="5" y="10"/>
                  </a:moveTo>
                  <a:cubicBezTo>
                    <a:pt x="2" y="15"/>
                    <a:pt x="0" y="22"/>
                    <a:pt x="0" y="27"/>
                  </a:cubicBezTo>
                  <a:cubicBezTo>
                    <a:pt x="0" y="22"/>
                    <a:pt x="2" y="15"/>
                    <a:pt x="5" y="10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7" name="Freeform 219"/>
            <p:cNvSpPr/>
            <p:nvPr/>
          </p:nvSpPr>
          <p:spPr bwMode="auto">
            <a:xfrm>
              <a:off x="7750175" y="1441450"/>
              <a:ext cx="801688" cy="1120775"/>
            </a:xfrm>
            <a:custGeom>
              <a:avLst/>
              <a:gdLst>
                <a:gd name="T0" fmla="*/ 118 w 286"/>
                <a:gd name="T1" fmla="*/ 0 h 399"/>
                <a:gd name="T2" fmla="*/ 69 w 286"/>
                <a:gd name="T3" fmla="*/ 16 h 399"/>
                <a:gd name="T4" fmla="*/ 0 w 286"/>
                <a:gd name="T5" fmla="*/ 185 h 399"/>
                <a:gd name="T6" fmla="*/ 91 w 286"/>
                <a:gd name="T7" fmla="*/ 399 h 399"/>
                <a:gd name="T8" fmla="*/ 93 w 286"/>
                <a:gd name="T9" fmla="*/ 397 h 399"/>
                <a:gd name="T10" fmla="*/ 94 w 286"/>
                <a:gd name="T11" fmla="*/ 335 h 399"/>
                <a:gd name="T12" fmla="*/ 94 w 286"/>
                <a:gd name="T13" fmla="*/ 334 h 399"/>
                <a:gd name="T14" fmla="*/ 99 w 286"/>
                <a:gd name="T15" fmla="*/ 317 h 399"/>
                <a:gd name="T16" fmla="*/ 109 w 286"/>
                <a:gd name="T17" fmla="*/ 307 h 399"/>
                <a:gd name="T18" fmla="*/ 109 w 286"/>
                <a:gd name="T19" fmla="*/ 307 h 399"/>
                <a:gd name="T20" fmla="*/ 110 w 286"/>
                <a:gd name="T21" fmla="*/ 307 h 399"/>
                <a:gd name="T22" fmla="*/ 173 w 286"/>
                <a:gd name="T23" fmla="*/ 383 h 399"/>
                <a:gd name="T24" fmla="*/ 204 w 286"/>
                <a:gd name="T25" fmla="*/ 387 h 399"/>
                <a:gd name="T26" fmla="*/ 204 w 286"/>
                <a:gd name="T27" fmla="*/ 387 h 399"/>
                <a:gd name="T28" fmla="*/ 228 w 286"/>
                <a:gd name="T29" fmla="*/ 383 h 399"/>
                <a:gd name="T30" fmla="*/ 243 w 286"/>
                <a:gd name="T31" fmla="*/ 381 h 399"/>
                <a:gd name="T32" fmla="*/ 244 w 286"/>
                <a:gd name="T33" fmla="*/ 381 h 399"/>
                <a:gd name="T34" fmla="*/ 244 w 286"/>
                <a:gd name="T35" fmla="*/ 381 h 399"/>
                <a:gd name="T36" fmla="*/ 246 w 286"/>
                <a:gd name="T37" fmla="*/ 381 h 399"/>
                <a:gd name="T38" fmla="*/ 252 w 286"/>
                <a:gd name="T39" fmla="*/ 381 h 399"/>
                <a:gd name="T40" fmla="*/ 260 w 286"/>
                <a:gd name="T41" fmla="*/ 381 h 399"/>
                <a:gd name="T42" fmla="*/ 260 w 286"/>
                <a:gd name="T43" fmla="*/ 381 h 399"/>
                <a:gd name="T44" fmla="*/ 269 w 286"/>
                <a:gd name="T45" fmla="*/ 379 h 399"/>
                <a:gd name="T46" fmla="*/ 269 w 286"/>
                <a:gd name="T47" fmla="*/ 379 h 399"/>
                <a:gd name="T48" fmla="*/ 269 w 286"/>
                <a:gd name="T49" fmla="*/ 378 h 399"/>
                <a:gd name="T50" fmla="*/ 270 w 286"/>
                <a:gd name="T51" fmla="*/ 378 h 399"/>
                <a:gd name="T52" fmla="*/ 273 w 286"/>
                <a:gd name="T53" fmla="*/ 376 h 399"/>
                <a:gd name="T54" fmla="*/ 274 w 286"/>
                <a:gd name="T55" fmla="*/ 375 h 399"/>
                <a:gd name="T56" fmla="*/ 286 w 286"/>
                <a:gd name="T57" fmla="*/ 367 h 399"/>
                <a:gd name="T58" fmla="*/ 140 w 286"/>
                <a:gd name="T59" fmla="*/ 14 h 399"/>
                <a:gd name="T60" fmla="*/ 134 w 286"/>
                <a:gd name="T61" fmla="*/ 5 h 399"/>
                <a:gd name="T62" fmla="*/ 134 w 286"/>
                <a:gd name="T63" fmla="*/ 5 h 399"/>
                <a:gd name="T64" fmla="*/ 119 w 286"/>
                <a:gd name="T65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399">
                  <a:moveTo>
                    <a:pt x="119" y="0"/>
                  </a:moveTo>
                  <a:cubicBezTo>
                    <a:pt x="119" y="0"/>
                    <a:pt x="119" y="0"/>
                    <a:pt x="118" y="0"/>
                  </a:cubicBezTo>
                  <a:cubicBezTo>
                    <a:pt x="100" y="1"/>
                    <a:pt x="74" y="13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30" y="58"/>
                    <a:pt x="0" y="115"/>
                    <a:pt x="0" y="185"/>
                  </a:cubicBezTo>
                  <a:cubicBezTo>
                    <a:pt x="0" y="220"/>
                    <a:pt x="8" y="259"/>
                    <a:pt x="25" y="300"/>
                  </a:cubicBezTo>
                  <a:cubicBezTo>
                    <a:pt x="42" y="343"/>
                    <a:pt x="65" y="375"/>
                    <a:pt x="91" y="399"/>
                  </a:cubicBezTo>
                  <a:cubicBezTo>
                    <a:pt x="91" y="399"/>
                    <a:pt x="91" y="399"/>
                    <a:pt x="91" y="399"/>
                  </a:cubicBezTo>
                  <a:cubicBezTo>
                    <a:pt x="93" y="397"/>
                    <a:pt x="93" y="397"/>
                    <a:pt x="93" y="397"/>
                  </a:cubicBezTo>
                  <a:cubicBezTo>
                    <a:pt x="93" y="397"/>
                    <a:pt x="108" y="391"/>
                    <a:pt x="108" y="380"/>
                  </a:cubicBezTo>
                  <a:cubicBezTo>
                    <a:pt x="108" y="370"/>
                    <a:pt x="95" y="347"/>
                    <a:pt x="94" y="335"/>
                  </a:cubicBezTo>
                  <a:cubicBezTo>
                    <a:pt x="94" y="335"/>
                    <a:pt x="94" y="335"/>
                    <a:pt x="94" y="335"/>
                  </a:cubicBezTo>
                  <a:cubicBezTo>
                    <a:pt x="94" y="335"/>
                    <a:pt x="94" y="334"/>
                    <a:pt x="94" y="334"/>
                  </a:cubicBezTo>
                  <a:cubicBezTo>
                    <a:pt x="94" y="329"/>
                    <a:pt x="96" y="322"/>
                    <a:pt x="99" y="317"/>
                  </a:cubicBezTo>
                  <a:cubicBezTo>
                    <a:pt x="99" y="317"/>
                    <a:pt x="99" y="317"/>
                    <a:pt x="99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103" y="311"/>
                    <a:pt x="107" y="307"/>
                    <a:pt x="109" y="307"/>
                  </a:cubicBezTo>
                  <a:cubicBezTo>
                    <a:pt x="109" y="307"/>
                    <a:pt x="109" y="307"/>
                    <a:pt x="109" y="307"/>
                  </a:cubicBezTo>
                  <a:cubicBezTo>
                    <a:pt x="109" y="307"/>
                    <a:pt x="109" y="307"/>
                    <a:pt x="109" y="307"/>
                  </a:cubicBezTo>
                  <a:cubicBezTo>
                    <a:pt x="109" y="307"/>
                    <a:pt x="109" y="307"/>
                    <a:pt x="109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4" y="308"/>
                    <a:pt x="148" y="378"/>
                    <a:pt x="172" y="383"/>
                  </a:cubicBezTo>
                  <a:cubicBezTo>
                    <a:pt x="172" y="383"/>
                    <a:pt x="173" y="383"/>
                    <a:pt x="173" y="383"/>
                  </a:cubicBezTo>
                  <a:cubicBezTo>
                    <a:pt x="173" y="383"/>
                    <a:pt x="173" y="383"/>
                    <a:pt x="173" y="383"/>
                  </a:cubicBezTo>
                  <a:cubicBezTo>
                    <a:pt x="185" y="386"/>
                    <a:pt x="195" y="387"/>
                    <a:pt x="204" y="387"/>
                  </a:cubicBezTo>
                  <a:cubicBezTo>
                    <a:pt x="204" y="387"/>
                    <a:pt x="204" y="387"/>
                    <a:pt x="204" y="387"/>
                  </a:cubicBezTo>
                  <a:cubicBezTo>
                    <a:pt x="204" y="387"/>
                    <a:pt x="204" y="387"/>
                    <a:pt x="204" y="387"/>
                  </a:cubicBezTo>
                  <a:cubicBezTo>
                    <a:pt x="212" y="387"/>
                    <a:pt x="220" y="386"/>
                    <a:pt x="228" y="383"/>
                  </a:cubicBezTo>
                  <a:cubicBezTo>
                    <a:pt x="228" y="383"/>
                    <a:pt x="228" y="383"/>
                    <a:pt x="228" y="383"/>
                  </a:cubicBezTo>
                  <a:cubicBezTo>
                    <a:pt x="228" y="383"/>
                    <a:pt x="228" y="383"/>
                    <a:pt x="228" y="383"/>
                  </a:cubicBezTo>
                  <a:cubicBezTo>
                    <a:pt x="233" y="381"/>
                    <a:pt x="238" y="381"/>
                    <a:pt x="243" y="381"/>
                  </a:cubicBezTo>
                  <a:cubicBezTo>
                    <a:pt x="243" y="381"/>
                    <a:pt x="243" y="381"/>
                    <a:pt x="243" y="381"/>
                  </a:cubicBezTo>
                  <a:cubicBezTo>
                    <a:pt x="243" y="381"/>
                    <a:pt x="243" y="381"/>
                    <a:pt x="244" y="381"/>
                  </a:cubicBezTo>
                  <a:cubicBezTo>
                    <a:pt x="244" y="381"/>
                    <a:pt x="244" y="381"/>
                    <a:pt x="244" y="381"/>
                  </a:cubicBezTo>
                  <a:cubicBezTo>
                    <a:pt x="244" y="381"/>
                    <a:pt x="244" y="381"/>
                    <a:pt x="244" y="381"/>
                  </a:cubicBezTo>
                  <a:cubicBezTo>
                    <a:pt x="245" y="381"/>
                    <a:pt x="245" y="381"/>
                    <a:pt x="246" y="381"/>
                  </a:cubicBezTo>
                  <a:cubicBezTo>
                    <a:pt x="246" y="381"/>
                    <a:pt x="246" y="381"/>
                    <a:pt x="246" y="381"/>
                  </a:cubicBezTo>
                  <a:cubicBezTo>
                    <a:pt x="246" y="381"/>
                    <a:pt x="246" y="381"/>
                    <a:pt x="246" y="381"/>
                  </a:cubicBezTo>
                  <a:cubicBezTo>
                    <a:pt x="248" y="381"/>
                    <a:pt x="250" y="381"/>
                    <a:pt x="252" y="381"/>
                  </a:cubicBezTo>
                  <a:cubicBezTo>
                    <a:pt x="254" y="381"/>
                    <a:pt x="256" y="381"/>
                    <a:pt x="257" y="381"/>
                  </a:cubicBezTo>
                  <a:cubicBezTo>
                    <a:pt x="258" y="381"/>
                    <a:pt x="259" y="381"/>
                    <a:pt x="260" y="381"/>
                  </a:cubicBezTo>
                  <a:cubicBezTo>
                    <a:pt x="260" y="381"/>
                    <a:pt x="260" y="381"/>
                    <a:pt x="260" y="381"/>
                  </a:cubicBezTo>
                  <a:cubicBezTo>
                    <a:pt x="260" y="381"/>
                    <a:pt x="260" y="381"/>
                    <a:pt x="260" y="381"/>
                  </a:cubicBezTo>
                  <a:cubicBezTo>
                    <a:pt x="264" y="381"/>
                    <a:pt x="267" y="380"/>
                    <a:pt x="269" y="379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9" y="379"/>
                    <a:pt x="269" y="379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70" y="378"/>
                    <a:pt x="270" y="378"/>
                  </a:cubicBezTo>
                  <a:cubicBezTo>
                    <a:pt x="271" y="377"/>
                    <a:pt x="272" y="377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5"/>
                  </a:cubicBezTo>
                  <a:cubicBezTo>
                    <a:pt x="273" y="375"/>
                    <a:pt x="273" y="375"/>
                    <a:pt x="274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8" y="372"/>
                    <a:pt x="282" y="369"/>
                    <a:pt x="286" y="367"/>
                  </a:cubicBezTo>
                  <a:cubicBezTo>
                    <a:pt x="279" y="364"/>
                    <a:pt x="272" y="359"/>
                    <a:pt x="265" y="355"/>
                  </a:cubicBezTo>
                  <a:cubicBezTo>
                    <a:pt x="157" y="286"/>
                    <a:pt x="114" y="142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39" y="11"/>
                    <a:pt x="136" y="8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1" y="2"/>
                    <a:pt x="125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6CB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8" name="Freeform 220"/>
            <p:cNvSpPr/>
            <p:nvPr/>
          </p:nvSpPr>
          <p:spPr bwMode="auto">
            <a:xfrm>
              <a:off x="8843963" y="26574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9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9" name="Freeform 221"/>
            <p:cNvSpPr/>
            <p:nvPr/>
          </p:nvSpPr>
          <p:spPr bwMode="auto">
            <a:xfrm>
              <a:off x="8843963" y="26574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D9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0" name="Freeform 222"/>
            <p:cNvSpPr/>
            <p:nvPr/>
          </p:nvSpPr>
          <p:spPr bwMode="auto">
            <a:xfrm>
              <a:off x="8840788" y="26574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4D9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1" name="Freeform 223"/>
            <p:cNvSpPr>
              <a:spLocks noEditPoints="1"/>
            </p:cNvSpPr>
            <p:nvPr/>
          </p:nvSpPr>
          <p:spPr bwMode="auto">
            <a:xfrm>
              <a:off x="8472488" y="2695575"/>
              <a:ext cx="265113" cy="36512"/>
            </a:xfrm>
            <a:custGeom>
              <a:avLst/>
              <a:gdLst>
                <a:gd name="T0" fmla="*/ 0 w 94"/>
                <a:gd name="T1" fmla="*/ 13 h 13"/>
                <a:gd name="T2" fmla="*/ 0 w 94"/>
                <a:gd name="T3" fmla="*/ 13 h 13"/>
                <a:gd name="T4" fmla="*/ 0 w 94"/>
                <a:gd name="T5" fmla="*/ 13 h 13"/>
                <a:gd name="T6" fmla="*/ 0 w 94"/>
                <a:gd name="T7" fmla="*/ 13 h 13"/>
                <a:gd name="T8" fmla="*/ 93 w 94"/>
                <a:gd name="T9" fmla="*/ 0 h 13"/>
                <a:gd name="T10" fmla="*/ 0 w 94"/>
                <a:gd name="T11" fmla="*/ 13 h 13"/>
                <a:gd name="T12" fmla="*/ 93 w 94"/>
                <a:gd name="T13" fmla="*/ 0 h 13"/>
                <a:gd name="T14" fmla="*/ 94 w 94"/>
                <a:gd name="T15" fmla="*/ 0 h 13"/>
                <a:gd name="T16" fmla="*/ 93 w 94"/>
                <a:gd name="T17" fmla="*/ 0 h 13"/>
                <a:gd name="T18" fmla="*/ 94 w 9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93" y="0"/>
                  </a:moveTo>
                  <a:cubicBezTo>
                    <a:pt x="65" y="8"/>
                    <a:pt x="33" y="13"/>
                    <a:pt x="0" y="13"/>
                  </a:cubicBezTo>
                  <a:cubicBezTo>
                    <a:pt x="33" y="13"/>
                    <a:pt x="65" y="8"/>
                    <a:pt x="93" y="0"/>
                  </a:cubicBezTo>
                  <a:moveTo>
                    <a:pt x="94" y="0"/>
                  </a:moveTo>
                  <a:cubicBezTo>
                    <a:pt x="94" y="0"/>
                    <a:pt x="93" y="0"/>
                    <a:pt x="93" y="0"/>
                  </a:cubicBezTo>
                  <a:cubicBezTo>
                    <a:pt x="93" y="0"/>
                    <a:pt x="94" y="0"/>
                    <a:pt x="94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2" name="Freeform 224"/>
            <p:cNvSpPr/>
            <p:nvPr/>
          </p:nvSpPr>
          <p:spPr bwMode="auto">
            <a:xfrm>
              <a:off x="8456613" y="2489200"/>
              <a:ext cx="388938" cy="242887"/>
            </a:xfrm>
            <a:custGeom>
              <a:avLst/>
              <a:gdLst>
                <a:gd name="T0" fmla="*/ 45 w 139"/>
                <a:gd name="T1" fmla="*/ 0 h 87"/>
                <a:gd name="T2" fmla="*/ 13 w 139"/>
                <a:gd name="T3" fmla="*/ 36 h 87"/>
                <a:gd name="T4" fmla="*/ 0 w 139"/>
                <a:gd name="T5" fmla="*/ 66 h 87"/>
                <a:gd name="T6" fmla="*/ 2 w 139"/>
                <a:gd name="T7" fmla="*/ 85 h 87"/>
                <a:gd name="T8" fmla="*/ 2 w 139"/>
                <a:gd name="T9" fmla="*/ 85 h 87"/>
                <a:gd name="T10" fmla="*/ 2 w 139"/>
                <a:gd name="T11" fmla="*/ 85 h 87"/>
                <a:gd name="T12" fmla="*/ 2 w 139"/>
                <a:gd name="T13" fmla="*/ 87 h 87"/>
                <a:gd name="T14" fmla="*/ 6 w 139"/>
                <a:gd name="T15" fmla="*/ 87 h 87"/>
                <a:gd name="T16" fmla="*/ 6 w 139"/>
                <a:gd name="T17" fmla="*/ 87 h 87"/>
                <a:gd name="T18" fmla="*/ 6 w 139"/>
                <a:gd name="T19" fmla="*/ 87 h 87"/>
                <a:gd name="T20" fmla="*/ 99 w 139"/>
                <a:gd name="T21" fmla="*/ 74 h 87"/>
                <a:gd name="T22" fmla="*/ 99 w 139"/>
                <a:gd name="T23" fmla="*/ 74 h 87"/>
                <a:gd name="T24" fmla="*/ 100 w 139"/>
                <a:gd name="T25" fmla="*/ 74 h 87"/>
                <a:gd name="T26" fmla="*/ 100 w 139"/>
                <a:gd name="T27" fmla="*/ 74 h 87"/>
                <a:gd name="T28" fmla="*/ 100 w 139"/>
                <a:gd name="T29" fmla="*/ 74 h 87"/>
                <a:gd name="T30" fmla="*/ 100 w 139"/>
                <a:gd name="T31" fmla="*/ 74 h 87"/>
                <a:gd name="T32" fmla="*/ 112 w 139"/>
                <a:gd name="T33" fmla="*/ 70 h 87"/>
                <a:gd name="T34" fmla="*/ 127 w 139"/>
                <a:gd name="T35" fmla="*/ 65 h 87"/>
                <a:gd name="T36" fmla="*/ 127 w 139"/>
                <a:gd name="T37" fmla="*/ 65 h 87"/>
                <a:gd name="T38" fmla="*/ 127 w 139"/>
                <a:gd name="T39" fmla="*/ 65 h 87"/>
                <a:gd name="T40" fmla="*/ 127 w 139"/>
                <a:gd name="T41" fmla="*/ 65 h 87"/>
                <a:gd name="T42" fmla="*/ 138 w 139"/>
                <a:gd name="T43" fmla="*/ 61 h 87"/>
                <a:gd name="T44" fmla="*/ 137 w 139"/>
                <a:gd name="T45" fmla="*/ 61 h 87"/>
                <a:gd name="T46" fmla="*/ 137 w 139"/>
                <a:gd name="T47" fmla="*/ 61 h 87"/>
                <a:gd name="T48" fmla="*/ 137 w 139"/>
                <a:gd name="T49" fmla="*/ 61 h 87"/>
                <a:gd name="T50" fmla="*/ 137 w 139"/>
                <a:gd name="T51" fmla="*/ 61 h 87"/>
                <a:gd name="T52" fmla="*/ 137 w 139"/>
                <a:gd name="T53" fmla="*/ 61 h 87"/>
                <a:gd name="T54" fmla="*/ 138 w 139"/>
                <a:gd name="T55" fmla="*/ 60 h 87"/>
                <a:gd name="T56" fmla="*/ 138 w 139"/>
                <a:gd name="T57" fmla="*/ 60 h 87"/>
                <a:gd name="T58" fmla="*/ 138 w 139"/>
                <a:gd name="T59" fmla="*/ 60 h 87"/>
                <a:gd name="T60" fmla="*/ 138 w 139"/>
                <a:gd name="T61" fmla="*/ 60 h 87"/>
                <a:gd name="T62" fmla="*/ 138 w 139"/>
                <a:gd name="T63" fmla="*/ 60 h 87"/>
                <a:gd name="T64" fmla="*/ 139 w 139"/>
                <a:gd name="T65" fmla="*/ 45 h 87"/>
                <a:gd name="T66" fmla="*/ 137 w 139"/>
                <a:gd name="T67" fmla="*/ 30 h 87"/>
                <a:gd name="T68" fmla="*/ 137 w 139"/>
                <a:gd name="T69" fmla="*/ 30 h 87"/>
                <a:gd name="T70" fmla="*/ 137 w 139"/>
                <a:gd name="T71" fmla="*/ 30 h 87"/>
                <a:gd name="T72" fmla="*/ 45 w 139"/>
                <a:gd name="T7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87">
                  <a:moveTo>
                    <a:pt x="45" y="0"/>
                  </a:moveTo>
                  <a:cubicBezTo>
                    <a:pt x="43" y="8"/>
                    <a:pt x="28" y="22"/>
                    <a:pt x="13" y="36"/>
                  </a:cubicBezTo>
                  <a:cubicBezTo>
                    <a:pt x="3" y="45"/>
                    <a:pt x="0" y="56"/>
                    <a:pt x="0" y="66"/>
                  </a:cubicBezTo>
                  <a:cubicBezTo>
                    <a:pt x="0" y="74"/>
                    <a:pt x="2" y="81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87"/>
                    <a:pt x="5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9" y="87"/>
                    <a:pt x="71" y="82"/>
                    <a:pt x="99" y="74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4"/>
                    <a:pt x="100" y="74"/>
                    <a:pt x="100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4" y="73"/>
                    <a:pt x="108" y="71"/>
                    <a:pt x="112" y="70"/>
                  </a:cubicBezTo>
                  <a:cubicBezTo>
                    <a:pt x="117" y="69"/>
                    <a:pt x="122" y="67"/>
                    <a:pt x="127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31" y="64"/>
                    <a:pt x="134" y="63"/>
                    <a:pt x="138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1"/>
                    <a:pt x="137" y="61"/>
                    <a:pt x="137" y="61"/>
                  </a:cubicBezTo>
                  <a:cubicBezTo>
                    <a:pt x="137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55"/>
                    <a:pt x="139" y="50"/>
                    <a:pt x="139" y="45"/>
                  </a:cubicBezTo>
                  <a:cubicBezTo>
                    <a:pt x="139" y="40"/>
                    <a:pt x="139" y="35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05" y="23"/>
                    <a:pt x="74" y="14"/>
                    <a:pt x="45" y="0"/>
                  </a:cubicBezTo>
                </a:path>
              </a:pathLst>
            </a:custGeom>
            <a:solidFill>
              <a:srgbClr val="6CB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3" name="Freeform 225"/>
            <p:cNvSpPr/>
            <p:nvPr/>
          </p:nvSpPr>
          <p:spPr bwMode="auto">
            <a:xfrm>
              <a:off x="8004175" y="2303463"/>
              <a:ext cx="577850" cy="428625"/>
            </a:xfrm>
            <a:custGeom>
              <a:avLst/>
              <a:gdLst>
                <a:gd name="T0" fmla="*/ 18 w 206"/>
                <a:gd name="T1" fmla="*/ 0 h 153"/>
                <a:gd name="T2" fmla="*/ 8 w 206"/>
                <a:gd name="T3" fmla="*/ 9 h 153"/>
                <a:gd name="T4" fmla="*/ 8 w 206"/>
                <a:gd name="T5" fmla="*/ 10 h 153"/>
                <a:gd name="T6" fmla="*/ 8 w 206"/>
                <a:gd name="T7" fmla="*/ 10 h 153"/>
                <a:gd name="T8" fmla="*/ 3 w 206"/>
                <a:gd name="T9" fmla="*/ 27 h 153"/>
                <a:gd name="T10" fmla="*/ 3 w 206"/>
                <a:gd name="T11" fmla="*/ 28 h 153"/>
                <a:gd name="T12" fmla="*/ 3 w 206"/>
                <a:gd name="T13" fmla="*/ 28 h 153"/>
                <a:gd name="T14" fmla="*/ 17 w 206"/>
                <a:gd name="T15" fmla="*/ 73 h 153"/>
                <a:gd name="T16" fmla="*/ 17 w 206"/>
                <a:gd name="T17" fmla="*/ 73 h 153"/>
                <a:gd name="T18" fmla="*/ 2 w 206"/>
                <a:gd name="T19" fmla="*/ 90 h 153"/>
                <a:gd name="T20" fmla="*/ 0 w 206"/>
                <a:gd name="T21" fmla="*/ 92 h 153"/>
                <a:gd name="T22" fmla="*/ 163 w 206"/>
                <a:gd name="T23" fmla="*/ 153 h 153"/>
                <a:gd name="T24" fmla="*/ 163 w 206"/>
                <a:gd name="T25" fmla="*/ 153 h 153"/>
                <a:gd name="T26" fmla="*/ 163 w 206"/>
                <a:gd name="T27" fmla="*/ 151 h 153"/>
                <a:gd name="T28" fmla="*/ 161 w 206"/>
                <a:gd name="T29" fmla="*/ 132 h 153"/>
                <a:gd name="T30" fmla="*/ 174 w 206"/>
                <a:gd name="T31" fmla="*/ 102 h 153"/>
                <a:gd name="T32" fmla="*/ 206 w 206"/>
                <a:gd name="T33" fmla="*/ 66 h 153"/>
                <a:gd name="T34" fmla="*/ 206 w 206"/>
                <a:gd name="T35" fmla="*/ 66 h 153"/>
                <a:gd name="T36" fmla="*/ 206 w 206"/>
                <a:gd name="T37" fmla="*/ 66 h 153"/>
                <a:gd name="T38" fmla="*/ 195 w 206"/>
                <a:gd name="T39" fmla="*/ 60 h 153"/>
                <a:gd name="T40" fmla="*/ 195 w 206"/>
                <a:gd name="T41" fmla="*/ 60 h 153"/>
                <a:gd name="T42" fmla="*/ 195 w 206"/>
                <a:gd name="T43" fmla="*/ 60 h 153"/>
                <a:gd name="T44" fmla="*/ 195 w 206"/>
                <a:gd name="T45" fmla="*/ 60 h 153"/>
                <a:gd name="T46" fmla="*/ 183 w 206"/>
                <a:gd name="T47" fmla="*/ 68 h 153"/>
                <a:gd name="T48" fmla="*/ 183 w 206"/>
                <a:gd name="T49" fmla="*/ 68 h 153"/>
                <a:gd name="T50" fmla="*/ 182 w 206"/>
                <a:gd name="T51" fmla="*/ 68 h 153"/>
                <a:gd name="T52" fmla="*/ 182 w 206"/>
                <a:gd name="T53" fmla="*/ 69 h 153"/>
                <a:gd name="T54" fmla="*/ 182 w 206"/>
                <a:gd name="T55" fmla="*/ 69 h 153"/>
                <a:gd name="T56" fmla="*/ 179 w 206"/>
                <a:gd name="T57" fmla="*/ 71 h 153"/>
                <a:gd name="T58" fmla="*/ 178 w 206"/>
                <a:gd name="T59" fmla="*/ 71 h 153"/>
                <a:gd name="T60" fmla="*/ 178 w 206"/>
                <a:gd name="T61" fmla="*/ 71 h 153"/>
                <a:gd name="T62" fmla="*/ 178 w 206"/>
                <a:gd name="T63" fmla="*/ 72 h 153"/>
                <a:gd name="T64" fmla="*/ 178 w 206"/>
                <a:gd name="T65" fmla="*/ 72 h 153"/>
                <a:gd name="T66" fmla="*/ 178 w 206"/>
                <a:gd name="T67" fmla="*/ 72 h 153"/>
                <a:gd name="T68" fmla="*/ 178 w 206"/>
                <a:gd name="T69" fmla="*/ 72 h 153"/>
                <a:gd name="T70" fmla="*/ 178 w 206"/>
                <a:gd name="T71" fmla="*/ 72 h 153"/>
                <a:gd name="T72" fmla="*/ 169 w 206"/>
                <a:gd name="T73" fmla="*/ 74 h 153"/>
                <a:gd name="T74" fmla="*/ 169 w 206"/>
                <a:gd name="T75" fmla="*/ 74 h 153"/>
                <a:gd name="T76" fmla="*/ 169 w 206"/>
                <a:gd name="T77" fmla="*/ 74 h 153"/>
                <a:gd name="T78" fmla="*/ 166 w 206"/>
                <a:gd name="T79" fmla="*/ 74 h 153"/>
                <a:gd name="T80" fmla="*/ 166 w 206"/>
                <a:gd name="T81" fmla="*/ 74 h 153"/>
                <a:gd name="T82" fmla="*/ 161 w 206"/>
                <a:gd name="T83" fmla="*/ 74 h 153"/>
                <a:gd name="T84" fmla="*/ 155 w 206"/>
                <a:gd name="T85" fmla="*/ 74 h 153"/>
                <a:gd name="T86" fmla="*/ 155 w 206"/>
                <a:gd name="T87" fmla="*/ 74 h 153"/>
                <a:gd name="T88" fmla="*/ 153 w 206"/>
                <a:gd name="T89" fmla="*/ 74 h 153"/>
                <a:gd name="T90" fmla="*/ 153 w 206"/>
                <a:gd name="T91" fmla="*/ 74 h 153"/>
                <a:gd name="T92" fmla="*/ 153 w 206"/>
                <a:gd name="T93" fmla="*/ 74 h 153"/>
                <a:gd name="T94" fmla="*/ 152 w 206"/>
                <a:gd name="T95" fmla="*/ 74 h 153"/>
                <a:gd name="T96" fmla="*/ 152 w 206"/>
                <a:gd name="T97" fmla="*/ 74 h 153"/>
                <a:gd name="T98" fmla="*/ 137 w 206"/>
                <a:gd name="T99" fmla="*/ 76 h 153"/>
                <a:gd name="T100" fmla="*/ 137 w 206"/>
                <a:gd name="T101" fmla="*/ 76 h 153"/>
                <a:gd name="T102" fmla="*/ 137 w 206"/>
                <a:gd name="T103" fmla="*/ 76 h 153"/>
                <a:gd name="T104" fmla="*/ 113 w 206"/>
                <a:gd name="T105" fmla="*/ 80 h 153"/>
                <a:gd name="T106" fmla="*/ 113 w 206"/>
                <a:gd name="T107" fmla="*/ 80 h 153"/>
                <a:gd name="T108" fmla="*/ 113 w 206"/>
                <a:gd name="T109" fmla="*/ 80 h 153"/>
                <a:gd name="T110" fmla="*/ 113 w 206"/>
                <a:gd name="T111" fmla="*/ 80 h 153"/>
                <a:gd name="T112" fmla="*/ 82 w 206"/>
                <a:gd name="T113" fmla="*/ 76 h 153"/>
                <a:gd name="T114" fmla="*/ 82 w 206"/>
                <a:gd name="T115" fmla="*/ 76 h 153"/>
                <a:gd name="T116" fmla="*/ 81 w 206"/>
                <a:gd name="T117" fmla="*/ 76 h 153"/>
                <a:gd name="T118" fmla="*/ 19 w 206"/>
                <a:gd name="T119" fmla="*/ 0 h 153"/>
                <a:gd name="T120" fmla="*/ 18 w 206"/>
                <a:gd name="T121" fmla="*/ 0 h 153"/>
                <a:gd name="T122" fmla="*/ 18 w 206"/>
                <a:gd name="T123" fmla="*/ 0 h 153"/>
                <a:gd name="T124" fmla="*/ 18 w 206"/>
                <a:gd name="T1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3">
                  <a:moveTo>
                    <a:pt x="18" y="0"/>
                  </a:moveTo>
                  <a:cubicBezTo>
                    <a:pt x="16" y="0"/>
                    <a:pt x="12" y="4"/>
                    <a:pt x="8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5" y="15"/>
                    <a:pt x="3" y="22"/>
                    <a:pt x="3" y="27"/>
                  </a:cubicBezTo>
                  <a:cubicBezTo>
                    <a:pt x="3" y="27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40"/>
                    <a:pt x="17" y="6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84"/>
                    <a:pt x="2" y="90"/>
                    <a:pt x="2" y="9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48" y="137"/>
                    <a:pt x="107" y="152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3" y="147"/>
                    <a:pt x="161" y="140"/>
                    <a:pt x="161" y="132"/>
                  </a:cubicBezTo>
                  <a:cubicBezTo>
                    <a:pt x="161" y="122"/>
                    <a:pt x="164" y="111"/>
                    <a:pt x="174" y="102"/>
                  </a:cubicBezTo>
                  <a:cubicBezTo>
                    <a:pt x="189" y="88"/>
                    <a:pt x="204" y="74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2" y="64"/>
                    <a:pt x="198" y="62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5" y="60"/>
                    <a:pt x="195" y="60"/>
                    <a:pt x="195" y="60"/>
                  </a:cubicBezTo>
                  <a:cubicBezTo>
                    <a:pt x="191" y="62"/>
                    <a:pt x="187" y="65"/>
                    <a:pt x="183" y="68"/>
                  </a:cubicBezTo>
                  <a:cubicBezTo>
                    <a:pt x="183" y="68"/>
                    <a:pt x="183" y="68"/>
                    <a:pt x="183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1" y="70"/>
                    <a:pt x="180" y="70"/>
                    <a:pt x="179" y="71"/>
                  </a:cubicBezTo>
                  <a:cubicBezTo>
                    <a:pt x="179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6" y="73"/>
                    <a:pt x="173" y="74"/>
                    <a:pt x="169" y="74"/>
                  </a:cubicBezTo>
                  <a:cubicBezTo>
                    <a:pt x="169" y="74"/>
                    <a:pt x="169" y="74"/>
                    <a:pt x="169" y="74"/>
                  </a:cubicBezTo>
                  <a:cubicBezTo>
                    <a:pt x="169" y="74"/>
                    <a:pt x="169" y="74"/>
                    <a:pt x="169" y="74"/>
                  </a:cubicBezTo>
                  <a:cubicBezTo>
                    <a:pt x="168" y="74"/>
                    <a:pt x="167" y="74"/>
                    <a:pt x="166" y="74"/>
                  </a:cubicBezTo>
                  <a:cubicBezTo>
                    <a:pt x="166" y="74"/>
                    <a:pt x="166" y="74"/>
                    <a:pt x="166" y="74"/>
                  </a:cubicBezTo>
                  <a:cubicBezTo>
                    <a:pt x="165" y="74"/>
                    <a:pt x="163" y="74"/>
                    <a:pt x="161" y="74"/>
                  </a:cubicBezTo>
                  <a:cubicBezTo>
                    <a:pt x="159" y="74"/>
                    <a:pt x="157" y="74"/>
                    <a:pt x="155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4" y="74"/>
                    <a:pt x="154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47" y="74"/>
                    <a:pt x="142" y="74"/>
                    <a:pt x="137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29" y="79"/>
                    <a:pt x="121" y="80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4" y="80"/>
                    <a:pt x="94" y="79"/>
                    <a:pt x="82" y="7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6"/>
                    <a:pt x="81" y="76"/>
                    <a:pt x="81" y="76"/>
                  </a:cubicBezTo>
                  <a:cubicBezTo>
                    <a:pt x="57" y="71"/>
                    <a:pt x="23" y="1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4D9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4" name="Freeform 226"/>
            <p:cNvSpPr/>
            <p:nvPr/>
          </p:nvSpPr>
          <p:spPr bwMode="auto">
            <a:xfrm>
              <a:off x="7681913" y="2771775"/>
              <a:ext cx="3660775" cy="623887"/>
            </a:xfrm>
            <a:custGeom>
              <a:avLst/>
              <a:gdLst>
                <a:gd name="T0" fmla="*/ 1998 w 2306"/>
                <a:gd name="T1" fmla="*/ 0 h 393"/>
                <a:gd name="T2" fmla="*/ 1797 w 2306"/>
                <a:gd name="T3" fmla="*/ 0 h 393"/>
                <a:gd name="T4" fmla="*/ 1111 w 2306"/>
                <a:gd name="T5" fmla="*/ 0 h 393"/>
                <a:gd name="T6" fmla="*/ 735 w 2306"/>
                <a:gd name="T7" fmla="*/ 0 h 393"/>
                <a:gd name="T8" fmla="*/ 735 w 2306"/>
                <a:gd name="T9" fmla="*/ 0 h 393"/>
                <a:gd name="T10" fmla="*/ 679 w 2306"/>
                <a:gd name="T11" fmla="*/ 0 h 393"/>
                <a:gd name="T12" fmla="*/ 679 w 2306"/>
                <a:gd name="T13" fmla="*/ 0 h 393"/>
                <a:gd name="T14" fmla="*/ 679 w 2306"/>
                <a:gd name="T15" fmla="*/ 0 h 393"/>
                <a:gd name="T16" fmla="*/ 304 w 2306"/>
                <a:gd name="T17" fmla="*/ 0 h 393"/>
                <a:gd name="T18" fmla="*/ 0 w 2306"/>
                <a:gd name="T19" fmla="*/ 393 h 393"/>
                <a:gd name="T20" fmla="*/ 2306 w 2306"/>
                <a:gd name="T21" fmla="*/ 393 h 393"/>
                <a:gd name="T22" fmla="*/ 1998 w 2306"/>
                <a:gd name="T2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6" h="393">
                  <a:moveTo>
                    <a:pt x="1998" y="0"/>
                  </a:moveTo>
                  <a:lnTo>
                    <a:pt x="1797" y="0"/>
                  </a:lnTo>
                  <a:lnTo>
                    <a:pt x="1111" y="0"/>
                  </a:lnTo>
                  <a:lnTo>
                    <a:pt x="735" y="0"/>
                  </a:lnTo>
                  <a:lnTo>
                    <a:pt x="735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304" y="0"/>
                  </a:lnTo>
                  <a:lnTo>
                    <a:pt x="0" y="393"/>
                  </a:lnTo>
                  <a:lnTo>
                    <a:pt x="2306" y="393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8E6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5" name="Freeform 227"/>
            <p:cNvSpPr/>
            <p:nvPr/>
          </p:nvSpPr>
          <p:spPr bwMode="auto">
            <a:xfrm>
              <a:off x="7681913" y="2771775"/>
              <a:ext cx="3660775" cy="623887"/>
            </a:xfrm>
            <a:custGeom>
              <a:avLst/>
              <a:gdLst>
                <a:gd name="T0" fmla="*/ 1998 w 2306"/>
                <a:gd name="T1" fmla="*/ 0 h 393"/>
                <a:gd name="T2" fmla="*/ 1797 w 2306"/>
                <a:gd name="T3" fmla="*/ 0 h 393"/>
                <a:gd name="T4" fmla="*/ 1111 w 2306"/>
                <a:gd name="T5" fmla="*/ 0 h 393"/>
                <a:gd name="T6" fmla="*/ 735 w 2306"/>
                <a:gd name="T7" fmla="*/ 0 h 393"/>
                <a:gd name="T8" fmla="*/ 735 w 2306"/>
                <a:gd name="T9" fmla="*/ 0 h 393"/>
                <a:gd name="T10" fmla="*/ 679 w 2306"/>
                <a:gd name="T11" fmla="*/ 0 h 393"/>
                <a:gd name="T12" fmla="*/ 679 w 2306"/>
                <a:gd name="T13" fmla="*/ 0 h 393"/>
                <a:gd name="T14" fmla="*/ 679 w 2306"/>
                <a:gd name="T15" fmla="*/ 0 h 393"/>
                <a:gd name="T16" fmla="*/ 304 w 2306"/>
                <a:gd name="T17" fmla="*/ 0 h 393"/>
                <a:gd name="T18" fmla="*/ 0 w 2306"/>
                <a:gd name="T19" fmla="*/ 393 h 393"/>
                <a:gd name="T20" fmla="*/ 2306 w 2306"/>
                <a:gd name="T21" fmla="*/ 393 h 393"/>
                <a:gd name="T22" fmla="*/ 1998 w 2306"/>
                <a:gd name="T23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06" h="393">
                  <a:moveTo>
                    <a:pt x="1998" y="0"/>
                  </a:moveTo>
                  <a:lnTo>
                    <a:pt x="1797" y="0"/>
                  </a:lnTo>
                  <a:lnTo>
                    <a:pt x="1111" y="0"/>
                  </a:lnTo>
                  <a:lnTo>
                    <a:pt x="735" y="0"/>
                  </a:lnTo>
                  <a:lnTo>
                    <a:pt x="735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304" y="0"/>
                  </a:lnTo>
                  <a:lnTo>
                    <a:pt x="0" y="393"/>
                  </a:lnTo>
                  <a:lnTo>
                    <a:pt x="2306" y="39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6" name="Freeform 228"/>
            <p:cNvSpPr/>
            <p:nvPr/>
          </p:nvSpPr>
          <p:spPr bwMode="auto">
            <a:xfrm>
              <a:off x="7677150" y="2767013"/>
              <a:ext cx="3670300" cy="633412"/>
            </a:xfrm>
            <a:custGeom>
              <a:avLst/>
              <a:gdLst>
                <a:gd name="T0" fmla="*/ 1133 w 1309"/>
                <a:gd name="T1" fmla="*/ 2 h 226"/>
                <a:gd name="T2" fmla="*/ 1133 w 1309"/>
                <a:gd name="T3" fmla="*/ 0 h 226"/>
                <a:gd name="T4" fmla="*/ 1019 w 1309"/>
                <a:gd name="T5" fmla="*/ 0 h 226"/>
                <a:gd name="T6" fmla="*/ 631 w 1309"/>
                <a:gd name="T7" fmla="*/ 0 h 226"/>
                <a:gd name="T8" fmla="*/ 418 w 1309"/>
                <a:gd name="T9" fmla="*/ 0 h 226"/>
                <a:gd name="T10" fmla="*/ 417 w 1309"/>
                <a:gd name="T11" fmla="*/ 0 h 226"/>
                <a:gd name="T12" fmla="*/ 386 w 1309"/>
                <a:gd name="T13" fmla="*/ 0 h 226"/>
                <a:gd name="T14" fmla="*/ 386 w 1309"/>
                <a:gd name="T15" fmla="*/ 2 h 226"/>
                <a:gd name="T16" fmla="*/ 388 w 1309"/>
                <a:gd name="T17" fmla="*/ 2 h 226"/>
                <a:gd name="T18" fmla="*/ 388 w 1309"/>
                <a:gd name="T19" fmla="*/ 2 h 226"/>
                <a:gd name="T20" fmla="*/ 387 w 1309"/>
                <a:gd name="T21" fmla="*/ 0 h 226"/>
                <a:gd name="T22" fmla="*/ 386 w 1309"/>
                <a:gd name="T23" fmla="*/ 0 h 226"/>
                <a:gd name="T24" fmla="*/ 386 w 1309"/>
                <a:gd name="T25" fmla="*/ 0 h 226"/>
                <a:gd name="T26" fmla="*/ 174 w 1309"/>
                <a:gd name="T27" fmla="*/ 0 h 226"/>
                <a:gd name="T28" fmla="*/ 172 w 1309"/>
                <a:gd name="T29" fmla="*/ 1 h 226"/>
                <a:gd name="T30" fmla="*/ 1 w 1309"/>
                <a:gd name="T31" fmla="*/ 223 h 226"/>
                <a:gd name="T32" fmla="*/ 1 w 1309"/>
                <a:gd name="T33" fmla="*/ 225 h 226"/>
                <a:gd name="T34" fmla="*/ 2 w 1309"/>
                <a:gd name="T35" fmla="*/ 226 h 226"/>
                <a:gd name="T36" fmla="*/ 1307 w 1309"/>
                <a:gd name="T37" fmla="*/ 226 h 226"/>
                <a:gd name="T38" fmla="*/ 1308 w 1309"/>
                <a:gd name="T39" fmla="*/ 225 h 226"/>
                <a:gd name="T40" fmla="*/ 1308 w 1309"/>
                <a:gd name="T41" fmla="*/ 223 h 226"/>
                <a:gd name="T42" fmla="*/ 1135 w 1309"/>
                <a:gd name="T43" fmla="*/ 1 h 226"/>
                <a:gd name="T44" fmla="*/ 1133 w 1309"/>
                <a:gd name="T45" fmla="*/ 0 h 226"/>
                <a:gd name="T46" fmla="*/ 1133 w 1309"/>
                <a:gd name="T47" fmla="*/ 2 h 226"/>
                <a:gd name="T48" fmla="*/ 1132 w 1309"/>
                <a:gd name="T49" fmla="*/ 4 h 226"/>
                <a:gd name="T50" fmla="*/ 1303 w 1309"/>
                <a:gd name="T51" fmla="*/ 222 h 226"/>
                <a:gd name="T52" fmla="*/ 6 w 1309"/>
                <a:gd name="T53" fmla="*/ 222 h 226"/>
                <a:gd name="T54" fmla="*/ 175 w 1309"/>
                <a:gd name="T55" fmla="*/ 4 h 226"/>
                <a:gd name="T56" fmla="*/ 386 w 1309"/>
                <a:gd name="T57" fmla="*/ 4 h 226"/>
                <a:gd name="T58" fmla="*/ 387 w 1309"/>
                <a:gd name="T59" fmla="*/ 4 h 226"/>
                <a:gd name="T60" fmla="*/ 387 w 1309"/>
                <a:gd name="T61" fmla="*/ 4 h 226"/>
                <a:gd name="T62" fmla="*/ 386 w 1309"/>
                <a:gd name="T63" fmla="*/ 2 h 226"/>
                <a:gd name="T64" fmla="*/ 384 w 1309"/>
                <a:gd name="T65" fmla="*/ 3 h 226"/>
                <a:gd name="T66" fmla="*/ 384 w 1309"/>
                <a:gd name="T67" fmla="*/ 3 h 226"/>
                <a:gd name="T68" fmla="*/ 386 w 1309"/>
                <a:gd name="T69" fmla="*/ 4 h 226"/>
                <a:gd name="T70" fmla="*/ 418 w 1309"/>
                <a:gd name="T71" fmla="*/ 4 h 226"/>
                <a:gd name="T72" fmla="*/ 418 w 1309"/>
                <a:gd name="T73" fmla="*/ 4 h 226"/>
                <a:gd name="T74" fmla="*/ 631 w 1309"/>
                <a:gd name="T75" fmla="*/ 4 h 226"/>
                <a:gd name="T76" fmla="*/ 1019 w 1309"/>
                <a:gd name="T77" fmla="*/ 4 h 226"/>
                <a:gd name="T78" fmla="*/ 1133 w 1309"/>
                <a:gd name="T79" fmla="*/ 4 h 226"/>
                <a:gd name="T80" fmla="*/ 1133 w 1309"/>
                <a:gd name="T81" fmla="*/ 2 h 226"/>
                <a:gd name="T82" fmla="*/ 1132 w 1309"/>
                <a:gd name="T83" fmla="*/ 4 h 226"/>
                <a:gd name="T84" fmla="*/ 1133 w 1309"/>
                <a:gd name="T85" fmla="*/ 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9" h="226">
                  <a:moveTo>
                    <a:pt x="1133" y="2"/>
                  </a:moveTo>
                  <a:cubicBezTo>
                    <a:pt x="1133" y="0"/>
                    <a:pt x="1133" y="0"/>
                    <a:pt x="1133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631" y="0"/>
                    <a:pt x="631" y="0"/>
                    <a:pt x="631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17" y="0"/>
                    <a:pt x="417" y="0"/>
                    <a:pt x="417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2"/>
                    <a:pt x="386" y="2"/>
                    <a:pt x="386" y="2"/>
                  </a:cubicBezTo>
                  <a:cubicBezTo>
                    <a:pt x="388" y="2"/>
                    <a:pt x="388" y="2"/>
                    <a:pt x="388" y="2"/>
                  </a:cubicBezTo>
                  <a:cubicBezTo>
                    <a:pt x="388" y="2"/>
                    <a:pt x="388" y="2"/>
                    <a:pt x="388" y="2"/>
                  </a:cubicBezTo>
                  <a:cubicBezTo>
                    <a:pt x="388" y="1"/>
                    <a:pt x="388" y="1"/>
                    <a:pt x="387" y="0"/>
                  </a:cubicBezTo>
                  <a:cubicBezTo>
                    <a:pt x="387" y="0"/>
                    <a:pt x="386" y="0"/>
                    <a:pt x="386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1"/>
                    <a:pt x="172" y="1"/>
                  </a:cubicBezTo>
                  <a:cubicBezTo>
                    <a:pt x="1" y="223"/>
                    <a:pt x="1" y="223"/>
                    <a:pt x="1" y="223"/>
                  </a:cubicBezTo>
                  <a:cubicBezTo>
                    <a:pt x="0" y="223"/>
                    <a:pt x="0" y="224"/>
                    <a:pt x="1" y="225"/>
                  </a:cubicBezTo>
                  <a:cubicBezTo>
                    <a:pt x="1" y="226"/>
                    <a:pt x="2" y="226"/>
                    <a:pt x="2" y="226"/>
                  </a:cubicBezTo>
                  <a:cubicBezTo>
                    <a:pt x="1307" y="226"/>
                    <a:pt x="1307" y="226"/>
                    <a:pt x="1307" y="226"/>
                  </a:cubicBezTo>
                  <a:cubicBezTo>
                    <a:pt x="1307" y="226"/>
                    <a:pt x="1308" y="226"/>
                    <a:pt x="1308" y="225"/>
                  </a:cubicBezTo>
                  <a:cubicBezTo>
                    <a:pt x="1309" y="224"/>
                    <a:pt x="1309" y="223"/>
                    <a:pt x="1308" y="223"/>
                  </a:cubicBezTo>
                  <a:cubicBezTo>
                    <a:pt x="1135" y="1"/>
                    <a:pt x="1135" y="1"/>
                    <a:pt x="1135" y="1"/>
                  </a:cubicBezTo>
                  <a:cubicBezTo>
                    <a:pt x="1134" y="1"/>
                    <a:pt x="1134" y="0"/>
                    <a:pt x="1133" y="0"/>
                  </a:cubicBezTo>
                  <a:cubicBezTo>
                    <a:pt x="1133" y="2"/>
                    <a:pt x="1133" y="2"/>
                    <a:pt x="1133" y="2"/>
                  </a:cubicBezTo>
                  <a:cubicBezTo>
                    <a:pt x="1132" y="4"/>
                    <a:pt x="1132" y="4"/>
                    <a:pt x="1132" y="4"/>
                  </a:cubicBezTo>
                  <a:cubicBezTo>
                    <a:pt x="1303" y="222"/>
                    <a:pt x="1303" y="222"/>
                    <a:pt x="1303" y="222"/>
                  </a:cubicBezTo>
                  <a:cubicBezTo>
                    <a:pt x="6" y="222"/>
                    <a:pt x="6" y="222"/>
                    <a:pt x="6" y="222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386" y="4"/>
                    <a:pt x="386" y="4"/>
                    <a:pt x="386" y="4"/>
                  </a:cubicBezTo>
                  <a:cubicBezTo>
                    <a:pt x="387" y="4"/>
                    <a:pt x="387" y="4"/>
                    <a:pt x="387" y="4"/>
                  </a:cubicBezTo>
                  <a:cubicBezTo>
                    <a:pt x="387" y="4"/>
                    <a:pt x="387" y="4"/>
                    <a:pt x="387" y="4"/>
                  </a:cubicBezTo>
                  <a:cubicBezTo>
                    <a:pt x="386" y="2"/>
                    <a:pt x="386" y="2"/>
                    <a:pt x="386" y="2"/>
                  </a:cubicBezTo>
                  <a:cubicBezTo>
                    <a:pt x="384" y="3"/>
                    <a:pt x="384" y="3"/>
                    <a:pt x="384" y="3"/>
                  </a:cubicBezTo>
                  <a:cubicBezTo>
                    <a:pt x="384" y="3"/>
                    <a:pt x="384" y="3"/>
                    <a:pt x="384" y="3"/>
                  </a:cubicBezTo>
                  <a:cubicBezTo>
                    <a:pt x="385" y="4"/>
                    <a:pt x="386" y="4"/>
                    <a:pt x="386" y="4"/>
                  </a:cubicBezTo>
                  <a:cubicBezTo>
                    <a:pt x="418" y="4"/>
                    <a:pt x="418" y="4"/>
                    <a:pt x="418" y="4"/>
                  </a:cubicBezTo>
                  <a:cubicBezTo>
                    <a:pt x="418" y="4"/>
                    <a:pt x="418" y="4"/>
                    <a:pt x="418" y="4"/>
                  </a:cubicBezTo>
                  <a:cubicBezTo>
                    <a:pt x="631" y="4"/>
                    <a:pt x="631" y="4"/>
                    <a:pt x="631" y="4"/>
                  </a:cubicBezTo>
                  <a:cubicBezTo>
                    <a:pt x="1019" y="4"/>
                    <a:pt x="1019" y="4"/>
                    <a:pt x="1019" y="4"/>
                  </a:cubicBezTo>
                  <a:cubicBezTo>
                    <a:pt x="1133" y="4"/>
                    <a:pt x="1133" y="4"/>
                    <a:pt x="1133" y="4"/>
                  </a:cubicBezTo>
                  <a:cubicBezTo>
                    <a:pt x="1133" y="2"/>
                    <a:pt x="1133" y="2"/>
                    <a:pt x="1133" y="2"/>
                  </a:cubicBezTo>
                  <a:cubicBezTo>
                    <a:pt x="1132" y="4"/>
                    <a:pt x="1132" y="4"/>
                    <a:pt x="1132" y="4"/>
                  </a:cubicBezTo>
                  <a:cubicBezTo>
                    <a:pt x="1133" y="2"/>
                    <a:pt x="1133" y="2"/>
                    <a:pt x="1133" y="2"/>
                  </a:cubicBezTo>
                </a:path>
              </a:pathLst>
            </a:custGeom>
            <a:solidFill>
              <a:srgbClr val="8E6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7" name="Freeform 229"/>
            <p:cNvSpPr/>
            <p:nvPr/>
          </p:nvSpPr>
          <p:spPr bwMode="auto">
            <a:xfrm>
              <a:off x="8170863" y="2943225"/>
              <a:ext cx="1090613" cy="212725"/>
            </a:xfrm>
            <a:custGeom>
              <a:avLst/>
              <a:gdLst>
                <a:gd name="T0" fmla="*/ 184 w 389"/>
                <a:gd name="T1" fmla="*/ 0 h 76"/>
                <a:gd name="T2" fmla="*/ 3 w 389"/>
                <a:gd name="T3" fmla="*/ 46 h 76"/>
                <a:gd name="T4" fmla="*/ 164 w 389"/>
                <a:gd name="T5" fmla="*/ 76 h 76"/>
                <a:gd name="T6" fmla="*/ 389 w 389"/>
                <a:gd name="T7" fmla="*/ 34 h 76"/>
                <a:gd name="T8" fmla="*/ 288 w 389"/>
                <a:gd name="T9" fmla="*/ 0 h 76"/>
                <a:gd name="T10" fmla="*/ 315 w 389"/>
                <a:gd name="T11" fmla="*/ 24 h 76"/>
                <a:gd name="T12" fmla="*/ 315 w 389"/>
                <a:gd name="T13" fmla="*/ 25 h 76"/>
                <a:gd name="T14" fmla="*/ 315 w 389"/>
                <a:gd name="T15" fmla="*/ 25 h 76"/>
                <a:gd name="T16" fmla="*/ 315 w 389"/>
                <a:gd name="T17" fmla="*/ 25 h 76"/>
                <a:gd name="T18" fmla="*/ 315 w 389"/>
                <a:gd name="T19" fmla="*/ 25 h 76"/>
                <a:gd name="T20" fmla="*/ 282 w 389"/>
                <a:gd name="T21" fmla="*/ 37 h 76"/>
                <a:gd name="T22" fmla="*/ 282 w 389"/>
                <a:gd name="T23" fmla="*/ 37 h 76"/>
                <a:gd name="T24" fmla="*/ 282 w 389"/>
                <a:gd name="T25" fmla="*/ 37 h 76"/>
                <a:gd name="T26" fmla="*/ 225 w 389"/>
                <a:gd name="T27" fmla="*/ 41 h 76"/>
                <a:gd name="T28" fmla="*/ 167 w 389"/>
                <a:gd name="T29" fmla="*/ 29 h 76"/>
                <a:gd name="T30" fmla="*/ 167 w 389"/>
                <a:gd name="T31" fmla="*/ 29 h 76"/>
                <a:gd name="T32" fmla="*/ 196 w 389"/>
                <a:gd name="T33" fmla="*/ 0 h 76"/>
                <a:gd name="T34" fmla="*/ 184 w 389"/>
                <a:gd name="T3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9" h="76">
                  <a:moveTo>
                    <a:pt x="184" y="0"/>
                  </a:moveTo>
                  <a:cubicBezTo>
                    <a:pt x="105" y="0"/>
                    <a:pt x="8" y="6"/>
                    <a:pt x="3" y="46"/>
                  </a:cubicBezTo>
                  <a:cubicBezTo>
                    <a:pt x="0" y="67"/>
                    <a:pt x="78" y="76"/>
                    <a:pt x="164" y="76"/>
                  </a:cubicBezTo>
                  <a:cubicBezTo>
                    <a:pt x="270" y="76"/>
                    <a:pt x="389" y="62"/>
                    <a:pt x="389" y="34"/>
                  </a:cubicBezTo>
                  <a:cubicBezTo>
                    <a:pt x="389" y="3"/>
                    <a:pt x="347" y="0"/>
                    <a:pt x="288" y="0"/>
                  </a:cubicBezTo>
                  <a:cubicBezTo>
                    <a:pt x="302" y="10"/>
                    <a:pt x="315" y="19"/>
                    <a:pt x="315" y="24"/>
                  </a:cubicBezTo>
                  <a:cubicBezTo>
                    <a:pt x="315" y="24"/>
                    <a:pt x="315" y="25"/>
                    <a:pt x="315" y="25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5" y="30"/>
                    <a:pt x="301" y="34"/>
                    <a:pt x="282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65" y="39"/>
                    <a:pt x="244" y="41"/>
                    <a:pt x="225" y="41"/>
                  </a:cubicBezTo>
                  <a:cubicBezTo>
                    <a:pt x="194" y="41"/>
                    <a:pt x="167" y="37"/>
                    <a:pt x="167" y="29"/>
                  </a:cubicBezTo>
                  <a:cubicBezTo>
                    <a:pt x="167" y="29"/>
                    <a:pt x="167" y="29"/>
                    <a:pt x="167" y="29"/>
                  </a:cubicBezTo>
                  <a:cubicBezTo>
                    <a:pt x="167" y="23"/>
                    <a:pt x="182" y="11"/>
                    <a:pt x="196" y="0"/>
                  </a:cubicBezTo>
                  <a:cubicBezTo>
                    <a:pt x="192" y="0"/>
                    <a:pt x="188" y="0"/>
                    <a:pt x="184" y="0"/>
                  </a:cubicBezTo>
                </a:path>
              </a:pathLst>
            </a:custGeom>
            <a:solidFill>
              <a:srgbClr val="7D5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8" name="Freeform 230"/>
            <p:cNvSpPr/>
            <p:nvPr/>
          </p:nvSpPr>
          <p:spPr bwMode="auto">
            <a:xfrm>
              <a:off x="10263188" y="1152525"/>
              <a:ext cx="88900" cy="58737"/>
            </a:xfrm>
            <a:custGeom>
              <a:avLst/>
              <a:gdLst>
                <a:gd name="T0" fmla="*/ 0 w 32"/>
                <a:gd name="T1" fmla="*/ 19 h 21"/>
                <a:gd name="T2" fmla="*/ 2 w 32"/>
                <a:gd name="T3" fmla="*/ 14 h 21"/>
                <a:gd name="T4" fmla="*/ 6 w 32"/>
                <a:gd name="T5" fmla="*/ 9 h 21"/>
                <a:gd name="T6" fmla="*/ 11 w 32"/>
                <a:gd name="T7" fmla="*/ 4 h 21"/>
                <a:gd name="T8" fmla="*/ 15 w 32"/>
                <a:gd name="T9" fmla="*/ 2 h 21"/>
                <a:gd name="T10" fmla="*/ 18 w 32"/>
                <a:gd name="T11" fmla="*/ 1 h 21"/>
                <a:gd name="T12" fmla="*/ 22 w 32"/>
                <a:gd name="T13" fmla="*/ 0 h 21"/>
                <a:gd name="T14" fmla="*/ 25 w 32"/>
                <a:gd name="T15" fmla="*/ 0 h 21"/>
                <a:gd name="T16" fmla="*/ 29 w 32"/>
                <a:gd name="T17" fmla="*/ 2 h 21"/>
                <a:gd name="T18" fmla="*/ 31 w 32"/>
                <a:gd name="T19" fmla="*/ 2 h 21"/>
                <a:gd name="T20" fmla="*/ 32 w 32"/>
                <a:gd name="T21" fmla="*/ 3 h 21"/>
                <a:gd name="T22" fmla="*/ 30 w 32"/>
                <a:gd name="T23" fmla="*/ 4 h 21"/>
                <a:gd name="T24" fmla="*/ 30 w 32"/>
                <a:gd name="T25" fmla="*/ 4 h 21"/>
                <a:gd name="T26" fmla="*/ 29 w 32"/>
                <a:gd name="T27" fmla="*/ 4 h 21"/>
                <a:gd name="T28" fmla="*/ 27 w 32"/>
                <a:gd name="T29" fmla="*/ 4 h 21"/>
                <a:gd name="T30" fmla="*/ 25 w 32"/>
                <a:gd name="T31" fmla="*/ 4 h 21"/>
                <a:gd name="T32" fmla="*/ 22 w 32"/>
                <a:gd name="T33" fmla="*/ 4 h 21"/>
                <a:gd name="T34" fmla="*/ 19 w 32"/>
                <a:gd name="T35" fmla="*/ 4 h 21"/>
                <a:gd name="T36" fmla="*/ 16 w 32"/>
                <a:gd name="T37" fmla="*/ 5 h 21"/>
                <a:gd name="T38" fmla="*/ 14 w 32"/>
                <a:gd name="T39" fmla="*/ 7 h 21"/>
                <a:gd name="T40" fmla="*/ 9 w 32"/>
                <a:gd name="T41" fmla="*/ 11 h 21"/>
                <a:gd name="T42" fmla="*/ 5 w 32"/>
                <a:gd name="T43" fmla="*/ 16 h 21"/>
                <a:gd name="T44" fmla="*/ 2 w 32"/>
                <a:gd name="T45" fmla="*/ 20 h 21"/>
                <a:gd name="T46" fmla="*/ 0 w 32"/>
                <a:gd name="T47" fmla="*/ 21 h 21"/>
                <a:gd name="T48" fmla="*/ 0 w 32"/>
                <a:gd name="T4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21">
                  <a:moveTo>
                    <a:pt x="0" y="19"/>
                  </a:moveTo>
                  <a:cubicBezTo>
                    <a:pt x="0" y="19"/>
                    <a:pt x="0" y="17"/>
                    <a:pt x="2" y="14"/>
                  </a:cubicBezTo>
                  <a:cubicBezTo>
                    <a:pt x="3" y="12"/>
                    <a:pt x="4" y="10"/>
                    <a:pt x="6" y="9"/>
                  </a:cubicBezTo>
                  <a:cubicBezTo>
                    <a:pt x="7" y="7"/>
                    <a:pt x="9" y="5"/>
                    <a:pt x="11" y="4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30" y="2"/>
                    <a:pt x="31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1" y="4"/>
                    <a:pt x="20" y="4"/>
                    <a:pt x="19" y="4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5" y="6"/>
                    <a:pt x="15" y="6"/>
                    <a:pt x="14" y="7"/>
                  </a:cubicBezTo>
                  <a:cubicBezTo>
                    <a:pt x="12" y="8"/>
                    <a:pt x="10" y="10"/>
                    <a:pt x="9" y="11"/>
                  </a:cubicBezTo>
                  <a:cubicBezTo>
                    <a:pt x="7" y="13"/>
                    <a:pt x="6" y="14"/>
                    <a:pt x="5" y="16"/>
                  </a:cubicBezTo>
                  <a:cubicBezTo>
                    <a:pt x="3" y="18"/>
                    <a:pt x="2" y="20"/>
                    <a:pt x="2" y="20"/>
                  </a:cubicBezTo>
                  <a:cubicBezTo>
                    <a:pt x="1" y="21"/>
                    <a:pt x="1" y="21"/>
                    <a:pt x="0" y="21"/>
                  </a:cubicBezTo>
                  <a:cubicBezTo>
                    <a:pt x="0" y="20"/>
                    <a:pt x="0" y="20"/>
                    <a:pt x="0" y="19"/>
                  </a:cubicBezTo>
                  <a:close/>
                </a:path>
              </a:pathLst>
            </a:custGeom>
            <a:solidFill>
              <a:srgbClr val="AD6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9" name="Freeform 231"/>
            <p:cNvSpPr/>
            <p:nvPr/>
          </p:nvSpPr>
          <p:spPr bwMode="auto">
            <a:xfrm>
              <a:off x="9159875" y="1887538"/>
              <a:ext cx="825500" cy="368300"/>
            </a:xfrm>
            <a:custGeom>
              <a:avLst/>
              <a:gdLst>
                <a:gd name="T0" fmla="*/ 1 w 294"/>
                <a:gd name="T1" fmla="*/ 128 h 131"/>
                <a:gd name="T2" fmla="*/ 15 w 294"/>
                <a:gd name="T3" fmla="*/ 127 h 131"/>
                <a:gd name="T4" fmla="*/ 19 w 294"/>
                <a:gd name="T5" fmla="*/ 127 h 131"/>
                <a:gd name="T6" fmla="*/ 20 w 294"/>
                <a:gd name="T7" fmla="*/ 127 h 131"/>
                <a:gd name="T8" fmla="*/ 22 w 294"/>
                <a:gd name="T9" fmla="*/ 127 h 131"/>
                <a:gd name="T10" fmla="*/ 31 w 294"/>
                <a:gd name="T11" fmla="*/ 126 h 131"/>
                <a:gd name="T12" fmla="*/ 40 w 294"/>
                <a:gd name="T13" fmla="*/ 124 h 131"/>
                <a:gd name="T14" fmla="*/ 51 w 294"/>
                <a:gd name="T15" fmla="*/ 122 h 131"/>
                <a:gd name="T16" fmla="*/ 75 w 294"/>
                <a:gd name="T17" fmla="*/ 117 h 131"/>
                <a:gd name="T18" fmla="*/ 101 w 294"/>
                <a:gd name="T19" fmla="*/ 110 h 131"/>
                <a:gd name="T20" fmla="*/ 129 w 294"/>
                <a:gd name="T21" fmla="*/ 100 h 131"/>
                <a:gd name="T22" fmla="*/ 142 w 294"/>
                <a:gd name="T23" fmla="*/ 94 h 131"/>
                <a:gd name="T24" fmla="*/ 149 w 294"/>
                <a:gd name="T25" fmla="*/ 91 h 131"/>
                <a:gd name="T26" fmla="*/ 156 w 294"/>
                <a:gd name="T27" fmla="*/ 88 h 131"/>
                <a:gd name="T28" fmla="*/ 170 w 294"/>
                <a:gd name="T29" fmla="*/ 81 h 131"/>
                <a:gd name="T30" fmla="*/ 183 w 294"/>
                <a:gd name="T31" fmla="*/ 74 h 131"/>
                <a:gd name="T32" fmla="*/ 208 w 294"/>
                <a:gd name="T33" fmla="*/ 60 h 131"/>
                <a:gd name="T34" fmla="*/ 231 w 294"/>
                <a:gd name="T35" fmla="*/ 45 h 131"/>
                <a:gd name="T36" fmla="*/ 252 w 294"/>
                <a:gd name="T37" fmla="*/ 32 h 131"/>
                <a:gd name="T38" fmla="*/ 268 w 294"/>
                <a:gd name="T39" fmla="*/ 19 h 131"/>
                <a:gd name="T40" fmla="*/ 281 w 294"/>
                <a:gd name="T41" fmla="*/ 9 h 131"/>
                <a:gd name="T42" fmla="*/ 291 w 294"/>
                <a:gd name="T43" fmla="*/ 0 h 131"/>
                <a:gd name="T44" fmla="*/ 293 w 294"/>
                <a:gd name="T45" fmla="*/ 0 h 131"/>
                <a:gd name="T46" fmla="*/ 293 w 294"/>
                <a:gd name="T47" fmla="*/ 2 h 131"/>
                <a:gd name="T48" fmla="*/ 283 w 294"/>
                <a:gd name="T49" fmla="*/ 12 h 131"/>
                <a:gd name="T50" fmla="*/ 271 w 294"/>
                <a:gd name="T51" fmla="*/ 22 h 131"/>
                <a:gd name="T52" fmla="*/ 254 w 294"/>
                <a:gd name="T53" fmla="*/ 35 h 131"/>
                <a:gd name="T54" fmla="*/ 234 w 294"/>
                <a:gd name="T55" fmla="*/ 49 h 131"/>
                <a:gd name="T56" fmla="*/ 223 w 294"/>
                <a:gd name="T57" fmla="*/ 57 h 131"/>
                <a:gd name="T58" fmla="*/ 211 w 294"/>
                <a:gd name="T59" fmla="*/ 64 h 131"/>
                <a:gd name="T60" fmla="*/ 186 w 294"/>
                <a:gd name="T61" fmla="*/ 79 h 131"/>
                <a:gd name="T62" fmla="*/ 172 w 294"/>
                <a:gd name="T63" fmla="*/ 86 h 131"/>
                <a:gd name="T64" fmla="*/ 158 w 294"/>
                <a:gd name="T65" fmla="*/ 93 h 131"/>
                <a:gd name="T66" fmla="*/ 152 w 294"/>
                <a:gd name="T67" fmla="*/ 96 h 131"/>
                <a:gd name="T68" fmla="*/ 145 w 294"/>
                <a:gd name="T69" fmla="*/ 99 h 131"/>
                <a:gd name="T70" fmla="*/ 131 w 294"/>
                <a:gd name="T71" fmla="*/ 105 h 131"/>
                <a:gd name="T72" fmla="*/ 103 w 294"/>
                <a:gd name="T73" fmla="*/ 115 h 131"/>
                <a:gd name="T74" fmla="*/ 76 w 294"/>
                <a:gd name="T75" fmla="*/ 122 h 131"/>
                <a:gd name="T76" fmla="*/ 52 w 294"/>
                <a:gd name="T77" fmla="*/ 127 h 131"/>
                <a:gd name="T78" fmla="*/ 31 w 294"/>
                <a:gd name="T79" fmla="*/ 129 h 131"/>
                <a:gd name="T80" fmla="*/ 23 w 294"/>
                <a:gd name="T81" fmla="*/ 130 h 131"/>
                <a:gd name="T82" fmla="*/ 21 w 294"/>
                <a:gd name="T83" fmla="*/ 131 h 131"/>
                <a:gd name="T84" fmla="*/ 19 w 294"/>
                <a:gd name="T85" fmla="*/ 131 h 131"/>
                <a:gd name="T86" fmla="*/ 15 w 294"/>
                <a:gd name="T87" fmla="*/ 131 h 131"/>
                <a:gd name="T88" fmla="*/ 1 w 294"/>
                <a:gd name="T89" fmla="*/ 131 h 131"/>
                <a:gd name="T90" fmla="*/ 0 w 294"/>
                <a:gd name="T91" fmla="*/ 130 h 131"/>
                <a:gd name="T92" fmla="*/ 1 w 294"/>
                <a:gd name="T93" fmla="*/ 12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4" h="131">
                  <a:moveTo>
                    <a:pt x="1" y="128"/>
                  </a:moveTo>
                  <a:cubicBezTo>
                    <a:pt x="1" y="128"/>
                    <a:pt x="6" y="128"/>
                    <a:pt x="15" y="127"/>
                  </a:cubicBezTo>
                  <a:cubicBezTo>
                    <a:pt x="16" y="127"/>
                    <a:pt x="17" y="127"/>
                    <a:pt x="19" y="127"/>
                  </a:cubicBezTo>
                  <a:cubicBezTo>
                    <a:pt x="19" y="127"/>
                    <a:pt x="20" y="127"/>
                    <a:pt x="20" y="127"/>
                  </a:cubicBezTo>
                  <a:cubicBezTo>
                    <a:pt x="21" y="127"/>
                    <a:pt x="22" y="127"/>
                    <a:pt x="22" y="127"/>
                  </a:cubicBezTo>
                  <a:cubicBezTo>
                    <a:pt x="25" y="126"/>
                    <a:pt x="28" y="126"/>
                    <a:pt x="31" y="126"/>
                  </a:cubicBezTo>
                  <a:cubicBezTo>
                    <a:pt x="34" y="125"/>
                    <a:pt x="37" y="125"/>
                    <a:pt x="40" y="124"/>
                  </a:cubicBezTo>
                  <a:cubicBezTo>
                    <a:pt x="44" y="124"/>
                    <a:pt x="48" y="123"/>
                    <a:pt x="51" y="122"/>
                  </a:cubicBezTo>
                  <a:cubicBezTo>
                    <a:pt x="59" y="121"/>
                    <a:pt x="67" y="119"/>
                    <a:pt x="75" y="117"/>
                  </a:cubicBezTo>
                  <a:cubicBezTo>
                    <a:pt x="83" y="115"/>
                    <a:pt x="92" y="112"/>
                    <a:pt x="101" y="110"/>
                  </a:cubicBezTo>
                  <a:cubicBezTo>
                    <a:pt x="110" y="106"/>
                    <a:pt x="119" y="103"/>
                    <a:pt x="129" y="100"/>
                  </a:cubicBezTo>
                  <a:cubicBezTo>
                    <a:pt x="133" y="98"/>
                    <a:pt x="138" y="96"/>
                    <a:pt x="142" y="94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61" y="86"/>
                    <a:pt x="165" y="83"/>
                    <a:pt x="170" y="81"/>
                  </a:cubicBezTo>
                  <a:cubicBezTo>
                    <a:pt x="174" y="79"/>
                    <a:pt x="179" y="77"/>
                    <a:pt x="183" y="74"/>
                  </a:cubicBezTo>
                  <a:cubicBezTo>
                    <a:pt x="192" y="70"/>
                    <a:pt x="200" y="65"/>
                    <a:pt x="208" y="60"/>
                  </a:cubicBezTo>
                  <a:cubicBezTo>
                    <a:pt x="216" y="55"/>
                    <a:pt x="224" y="50"/>
                    <a:pt x="231" y="45"/>
                  </a:cubicBezTo>
                  <a:cubicBezTo>
                    <a:pt x="239" y="41"/>
                    <a:pt x="245" y="36"/>
                    <a:pt x="252" y="32"/>
                  </a:cubicBezTo>
                  <a:cubicBezTo>
                    <a:pt x="258" y="27"/>
                    <a:pt x="263" y="23"/>
                    <a:pt x="268" y="19"/>
                  </a:cubicBezTo>
                  <a:cubicBezTo>
                    <a:pt x="273" y="15"/>
                    <a:pt x="277" y="12"/>
                    <a:pt x="281" y="9"/>
                  </a:cubicBezTo>
                  <a:cubicBezTo>
                    <a:pt x="287" y="4"/>
                    <a:pt x="291" y="0"/>
                    <a:pt x="291" y="0"/>
                  </a:cubicBezTo>
                  <a:cubicBezTo>
                    <a:pt x="292" y="0"/>
                    <a:pt x="293" y="0"/>
                    <a:pt x="293" y="0"/>
                  </a:cubicBezTo>
                  <a:cubicBezTo>
                    <a:pt x="294" y="1"/>
                    <a:pt x="294" y="2"/>
                    <a:pt x="293" y="2"/>
                  </a:cubicBezTo>
                  <a:cubicBezTo>
                    <a:pt x="293" y="2"/>
                    <a:pt x="289" y="6"/>
                    <a:pt x="283" y="12"/>
                  </a:cubicBezTo>
                  <a:cubicBezTo>
                    <a:pt x="279" y="15"/>
                    <a:pt x="275" y="18"/>
                    <a:pt x="271" y="22"/>
                  </a:cubicBezTo>
                  <a:cubicBezTo>
                    <a:pt x="266" y="26"/>
                    <a:pt x="260" y="31"/>
                    <a:pt x="254" y="35"/>
                  </a:cubicBezTo>
                  <a:cubicBezTo>
                    <a:pt x="248" y="40"/>
                    <a:pt x="241" y="44"/>
                    <a:pt x="234" y="49"/>
                  </a:cubicBezTo>
                  <a:cubicBezTo>
                    <a:pt x="231" y="52"/>
                    <a:pt x="227" y="54"/>
                    <a:pt x="223" y="57"/>
                  </a:cubicBezTo>
                  <a:cubicBezTo>
                    <a:pt x="219" y="59"/>
                    <a:pt x="215" y="62"/>
                    <a:pt x="211" y="64"/>
                  </a:cubicBezTo>
                  <a:cubicBezTo>
                    <a:pt x="203" y="69"/>
                    <a:pt x="194" y="74"/>
                    <a:pt x="186" y="79"/>
                  </a:cubicBezTo>
                  <a:cubicBezTo>
                    <a:pt x="181" y="81"/>
                    <a:pt x="177" y="84"/>
                    <a:pt x="172" y="86"/>
                  </a:cubicBezTo>
                  <a:cubicBezTo>
                    <a:pt x="168" y="88"/>
                    <a:pt x="163" y="91"/>
                    <a:pt x="158" y="93"/>
                  </a:cubicBezTo>
                  <a:cubicBezTo>
                    <a:pt x="156" y="94"/>
                    <a:pt x="154" y="95"/>
                    <a:pt x="152" y="96"/>
                  </a:cubicBezTo>
                  <a:cubicBezTo>
                    <a:pt x="145" y="99"/>
                    <a:pt x="145" y="99"/>
                    <a:pt x="145" y="99"/>
                  </a:cubicBezTo>
                  <a:cubicBezTo>
                    <a:pt x="140" y="101"/>
                    <a:pt x="135" y="103"/>
                    <a:pt x="131" y="105"/>
                  </a:cubicBezTo>
                  <a:cubicBezTo>
                    <a:pt x="121" y="108"/>
                    <a:pt x="112" y="111"/>
                    <a:pt x="103" y="115"/>
                  </a:cubicBezTo>
                  <a:cubicBezTo>
                    <a:pt x="94" y="117"/>
                    <a:pt x="85" y="120"/>
                    <a:pt x="76" y="122"/>
                  </a:cubicBezTo>
                  <a:cubicBezTo>
                    <a:pt x="68" y="124"/>
                    <a:pt x="59" y="125"/>
                    <a:pt x="52" y="127"/>
                  </a:cubicBezTo>
                  <a:cubicBezTo>
                    <a:pt x="44" y="128"/>
                    <a:pt x="37" y="129"/>
                    <a:pt x="31" y="129"/>
                  </a:cubicBezTo>
                  <a:cubicBezTo>
                    <a:pt x="28" y="130"/>
                    <a:pt x="25" y="130"/>
                    <a:pt x="23" y="130"/>
                  </a:cubicBezTo>
                  <a:cubicBezTo>
                    <a:pt x="22" y="130"/>
                    <a:pt x="21" y="131"/>
                    <a:pt x="21" y="131"/>
                  </a:cubicBezTo>
                  <a:cubicBezTo>
                    <a:pt x="20" y="131"/>
                    <a:pt x="19" y="131"/>
                    <a:pt x="19" y="131"/>
                  </a:cubicBezTo>
                  <a:cubicBezTo>
                    <a:pt x="17" y="131"/>
                    <a:pt x="16" y="131"/>
                    <a:pt x="15" y="131"/>
                  </a:cubicBezTo>
                  <a:cubicBezTo>
                    <a:pt x="6" y="131"/>
                    <a:pt x="1" y="131"/>
                    <a:pt x="1" y="131"/>
                  </a:cubicBezTo>
                  <a:cubicBezTo>
                    <a:pt x="0" y="131"/>
                    <a:pt x="0" y="131"/>
                    <a:pt x="0" y="130"/>
                  </a:cubicBezTo>
                  <a:cubicBezTo>
                    <a:pt x="0" y="129"/>
                    <a:pt x="0" y="129"/>
                    <a:pt x="1" y="128"/>
                  </a:cubicBezTo>
                  <a:close/>
                </a:path>
              </a:pathLst>
            </a:custGeom>
            <a:solidFill>
              <a:srgbClr val="1C2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0" name="Freeform 232"/>
            <p:cNvSpPr/>
            <p:nvPr/>
          </p:nvSpPr>
          <p:spPr bwMode="auto">
            <a:xfrm>
              <a:off x="9458325" y="1982788"/>
              <a:ext cx="36513" cy="207962"/>
            </a:xfrm>
            <a:custGeom>
              <a:avLst/>
              <a:gdLst>
                <a:gd name="T0" fmla="*/ 13 w 13"/>
                <a:gd name="T1" fmla="*/ 2 h 74"/>
                <a:gd name="T2" fmla="*/ 12 w 13"/>
                <a:gd name="T3" fmla="*/ 13 h 74"/>
                <a:gd name="T4" fmla="*/ 9 w 13"/>
                <a:gd name="T5" fmla="*/ 38 h 74"/>
                <a:gd name="T6" fmla="*/ 7 w 13"/>
                <a:gd name="T7" fmla="*/ 51 h 74"/>
                <a:gd name="T8" fmla="*/ 5 w 13"/>
                <a:gd name="T9" fmla="*/ 62 h 74"/>
                <a:gd name="T10" fmla="*/ 3 w 13"/>
                <a:gd name="T11" fmla="*/ 73 h 74"/>
                <a:gd name="T12" fmla="*/ 3 w 13"/>
                <a:gd name="T13" fmla="*/ 73 h 74"/>
                <a:gd name="T14" fmla="*/ 1 w 13"/>
                <a:gd name="T15" fmla="*/ 74 h 74"/>
                <a:gd name="T16" fmla="*/ 0 w 13"/>
                <a:gd name="T17" fmla="*/ 72 h 74"/>
                <a:gd name="T18" fmla="*/ 1 w 13"/>
                <a:gd name="T19" fmla="*/ 61 h 74"/>
                <a:gd name="T20" fmla="*/ 2 w 13"/>
                <a:gd name="T21" fmla="*/ 50 h 74"/>
                <a:gd name="T22" fmla="*/ 3 w 13"/>
                <a:gd name="T23" fmla="*/ 37 h 74"/>
                <a:gd name="T24" fmla="*/ 5 w 13"/>
                <a:gd name="T25" fmla="*/ 24 h 74"/>
                <a:gd name="T26" fmla="*/ 7 w 13"/>
                <a:gd name="T27" fmla="*/ 12 h 74"/>
                <a:gd name="T28" fmla="*/ 10 w 13"/>
                <a:gd name="T29" fmla="*/ 2 h 74"/>
                <a:gd name="T30" fmla="*/ 12 w 13"/>
                <a:gd name="T31" fmla="*/ 1 h 74"/>
                <a:gd name="T32" fmla="*/ 13 w 13"/>
                <a:gd name="T3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74">
                  <a:moveTo>
                    <a:pt x="13" y="2"/>
                  </a:moveTo>
                  <a:cubicBezTo>
                    <a:pt x="13" y="2"/>
                    <a:pt x="13" y="7"/>
                    <a:pt x="12" y="13"/>
                  </a:cubicBezTo>
                  <a:cubicBezTo>
                    <a:pt x="11" y="20"/>
                    <a:pt x="10" y="29"/>
                    <a:pt x="9" y="38"/>
                  </a:cubicBezTo>
                  <a:cubicBezTo>
                    <a:pt x="8" y="42"/>
                    <a:pt x="8" y="46"/>
                    <a:pt x="7" y="51"/>
                  </a:cubicBezTo>
                  <a:cubicBezTo>
                    <a:pt x="6" y="55"/>
                    <a:pt x="6" y="59"/>
                    <a:pt x="5" y="62"/>
                  </a:cubicBezTo>
                  <a:cubicBezTo>
                    <a:pt x="4" y="68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2" y="74"/>
                    <a:pt x="1" y="74"/>
                  </a:cubicBezTo>
                  <a:cubicBezTo>
                    <a:pt x="1" y="74"/>
                    <a:pt x="0" y="73"/>
                    <a:pt x="0" y="72"/>
                  </a:cubicBezTo>
                  <a:cubicBezTo>
                    <a:pt x="0" y="72"/>
                    <a:pt x="0" y="68"/>
                    <a:pt x="1" y="61"/>
                  </a:cubicBezTo>
                  <a:cubicBezTo>
                    <a:pt x="1" y="58"/>
                    <a:pt x="1" y="54"/>
                    <a:pt x="2" y="50"/>
                  </a:cubicBezTo>
                  <a:cubicBezTo>
                    <a:pt x="2" y="46"/>
                    <a:pt x="3" y="41"/>
                    <a:pt x="3" y="37"/>
                  </a:cubicBezTo>
                  <a:cubicBezTo>
                    <a:pt x="4" y="32"/>
                    <a:pt x="5" y="28"/>
                    <a:pt x="5" y="24"/>
                  </a:cubicBezTo>
                  <a:cubicBezTo>
                    <a:pt x="6" y="20"/>
                    <a:pt x="7" y="16"/>
                    <a:pt x="7" y="12"/>
                  </a:cubicBezTo>
                  <a:cubicBezTo>
                    <a:pt x="9" y="6"/>
                    <a:pt x="10" y="2"/>
                    <a:pt x="10" y="2"/>
                  </a:cubicBezTo>
                  <a:cubicBezTo>
                    <a:pt x="10" y="1"/>
                    <a:pt x="11" y="0"/>
                    <a:pt x="12" y="1"/>
                  </a:cubicBezTo>
                  <a:cubicBezTo>
                    <a:pt x="13" y="1"/>
                    <a:pt x="13" y="1"/>
                    <a:pt x="13" y="2"/>
                  </a:cubicBezTo>
                  <a:close/>
                </a:path>
              </a:pathLst>
            </a:custGeom>
            <a:solidFill>
              <a:srgbClr val="1C2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1" name="Freeform 233"/>
            <p:cNvSpPr/>
            <p:nvPr/>
          </p:nvSpPr>
          <p:spPr bwMode="auto">
            <a:xfrm>
              <a:off x="9312275" y="1200150"/>
              <a:ext cx="139700" cy="153987"/>
            </a:xfrm>
            <a:custGeom>
              <a:avLst/>
              <a:gdLst>
                <a:gd name="T0" fmla="*/ 47 w 50"/>
                <a:gd name="T1" fmla="*/ 22 h 55"/>
                <a:gd name="T2" fmla="*/ 19 w 50"/>
                <a:gd name="T3" fmla="*/ 2 h 55"/>
                <a:gd name="T4" fmla="*/ 3 w 50"/>
                <a:gd name="T5" fmla="*/ 32 h 55"/>
                <a:gd name="T6" fmla="*/ 31 w 50"/>
                <a:gd name="T7" fmla="*/ 52 h 55"/>
                <a:gd name="T8" fmla="*/ 47 w 50"/>
                <a:gd name="T9" fmla="*/ 2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47" y="22"/>
                  </a:moveTo>
                  <a:cubicBezTo>
                    <a:pt x="44" y="9"/>
                    <a:pt x="31" y="0"/>
                    <a:pt x="19" y="2"/>
                  </a:cubicBezTo>
                  <a:cubicBezTo>
                    <a:pt x="7" y="5"/>
                    <a:pt x="0" y="19"/>
                    <a:pt x="3" y="32"/>
                  </a:cubicBezTo>
                  <a:cubicBezTo>
                    <a:pt x="6" y="46"/>
                    <a:pt x="18" y="55"/>
                    <a:pt x="31" y="52"/>
                  </a:cubicBezTo>
                  <a:cubicBezTo>
                    <a:pt x="43" y="50"/>
                    <a:pt x="50" y="36"/>
                    <a:pt x="47" y="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2" name="Freeform 234"/>
            <p:cNvSpPr/>
            <p:nvPr/>
          </p:nvSpPr>
          <p:spPr bwMode="auto">
            <a:xfrm>
              <a:off x="9326563" y="1233488"/>
              <a:ext cx="103188" cy="112712"/>
            </a:xfrm>
            <a:custGeom>
              <a:avLst/>
              <a:gdLst>
                <a:gd name="T0" fmla="*/ 35 w 37"/>
                <a:gd name="T1" fmla="*/ 16 h 40"/>
                <a:gd name="T2" fmla="*/ 15 w 37"/>
                <a:gd name="T3" fmla="*/ 2 h 40"/>
                <a:gd name="T4" fmla="*/ 3 w 37"/>
                <a:gd name="T5" fmla="*/ 24 h 40"/>
                <a:gd name="T6" fmla="*/ 23 w 37"/>
                <a:gd name="T7" fmla="*/ 38 h 40"/>
                <a:gd name="T8" fmla="*/ 35 w 37"/>
                <a:gd name="T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0">
                  <a:moveTo>
                    <a:pt x="35" y="16"/>
                  </a:moveTo>
                  <a:cubicBezTo>
                    <a:pt x="33" y="6"/>
                    <a:pt x="24" y="0"/>
                    <a:pt x="15" y="2"/>
                  </a:cubicBezTo>
                  <a:cubicBezTo>
                    <a:pt x="6" y="4"/>
                    <a:pt x="0" y="14"/>
                    <a:pt x="3" y="24"/>
                  </a:cubicBezTo>
                  <a:cubicBezTo>
                    <a:pt x="5" y="34"/>
                    <a:pt x="14" y="40"/>
                    <a:pt x="23" y="38"/>
                  </a:cubicBezTo>
                  <a:cubicBezTo>
                    <a:pt x="32" y="36"/>
                    <a:pt x="37" y="26"/>
                    <a:pt x="35" y="16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3" name="Freeform 235"/>
            <p:cNvSpPr/>
            <p:nvPr/>
          </p:nvSpPr>
          <p:spPr bwMode="auto">
            <a:xfrm>
              <a:off x="9382125" y="1236663"/>
              <a:ext cx="33338" cy="33337"/>
            </a:xfrm>
            <a:custGeom>
              <a:avLst/>
              <a:gdLst>
                <a:gd name="T0" fmla="*/ 1 w 12"/>
                <a:gd name="T1" fmla="*/ 7 h 12"/>
                <a:gd name="T2" fmla="*/ 7 w 12"/>
                <a:gd name="T3" fmla="*/ 11 h 12"/>
                <a:gd name="T4" fmla="*/ 11 w 12"/>
                <a:gd name="T5" fmla="*/ 5 h 12"/>
                <a:gd name="T6" fmla="*/ 5 w 12"/>
                <a:gd name="T7" fmla="*/ 1 h 12"/>
                <a:gd name="T8" fmla="*/ 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7"/>
                  </a:moveTo>
                  <a:cubicBezTo>
                    <a:pt x="1" y="10"/>
                    <a:pt x="4" y="12"/>
                    <a:pt x="7" y="11"/>
                  </a:cubicBezTo>
                  <a:cubicBezTo>
                    <a:pt x="10" y="10"/>
                    <a:pt x="12" y="7"/>
                    <a:pt x="11" y="5"/>
                  </a:cubicBezTo>
                  <a:cubicBezTo>
                    <a:pt x="10" y="2"/>
                    <a:pt x="8" y="0"/>
                    <a:pt x="5" y="1"/>
                  </a:cubicBezTo>
                  <a:cubicBezTo>
                    <a:pt x="2" y="1"/>
                    <a:pt x="0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4" name="Freeform 236"/>
            <p:cNvSpPr/>
            <p:nvPr/>
          </p:nvSpPr>
          <p:spPr bwMode="auto">
            <a:xfrm>
              <a:off x="9345613" y="1290638"/>
              <a:ext cx="58738" cy="36512"/>
            </a:xfrm>
            <a:custGeom>
              <a:avLst/>
              <a:gdLst>
                <a:gd name="T0" fmla="*/ 3 w 21"/>
                <a:gd name="T1" fmla="*/ 0 h 13"/>
                <a:gd name="T2" fmla="*/ 0 w 21"/>
                <a:gd name="T3" fmla="*/ 2 h 13"/>
                <a:gd name="T4" fmla="*/ 5 w 21"/>
                <a:gd name="T5" fmla="*/ 11 h 13"/>
                <a:gd name="T6" fmla="*/ 11 w 21"/>
                <a:gd name="T7" fmla="*/ 13 h 13"/>
                <a:gd name="T8" fmla="*/ 18 w 21"/>
                <a:gd name="T9" fmla="*/ 10 h 13"/>
                <a:gd name="T10" fmla="*/ 14 w 21"/>
                <a:gd name="T11" fmla="*/ 1 h 13"/>
                <a:gd name="T12" fmla="*/ 12 w 21"/>
                <a:gd name="T13" fmla="*/ 2 h 13"/>
                <a:gd name="T14" fmla="*/ 11 w 21"/>
                <a:gd name="T15" fmla="*/ 2 h 13"/>
                <a:gd name="T16" fmla="*/ 10 w 21"/>
                <a:gd name="T17" fmla="*/ 3 h 13"/>
                <a:gd name="T18" fmla="*/ 9 w 21"/>
                <a:gd name="T19" fmla="*/ 3 h 13"/>
                <a:gd name="T20" fmla="*/ 9 w 21"/>
                <a:gd name="T21" fmla="*/ 3 h 13"/>
                <a:gd name="T22" fmla="*/ 8 w 21"/>
                <a:gd name="T23" fmla="*/ 3 h 13"/>
                <a:gd name="T24" fmla="*/ 4 w 21"/>
                <a:gd name="T25" fmla="*/ 0 h 13"/>
                <a:gd name="T26" fmla="*/ 3 w 21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13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3" y="9"/>
                    <a:pt x="5" y="11"/>
                  </a:cubicBezTo>
                  <a:cubicBezTo>
                    <a:pt x="7" y="12"/>
                    <a:pt x="9" y="13"/>
                    <a:pt x="11" y="13"/>
                  </a:cubicBezTo>
                  <a:cubicBezTo>
                    <a:pt x="13" y="13"/>
                    <a:pt x="16" y="12"/>
                    <a:pt x="18" y="10"/>
                  </a:cubicBezTo>
                  <a:cubicBezTo>
                    <a:pt x="21" y="6"/>
                    <a:pt x="18" y="1"/>
                    <a:pt x="14" y="1"/>
                  </a:cubicBezTo>
                  <a:cubicBezTo>
                    <a:pt x="14" y="1"/>
                    <a:pt x="13" y="1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7" y="3"/>
                    <a:pt x="5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5" name="Freeform 237"/>
            <p:cNvSpPr/>
            <p:nvPr/>
          </p:nvSpPr>
          <p:spPr bwMode="auto">
            <a:xfrm>
              <a:off x="9734550" y="1093788"/>
              <a:ext cx="144463" cy="157162"/>
            </a:xfrm>
            <a:custGeom>
              <a:avLst/>
              <a:gdLst>
                <a:gd name="T0" fmla="*/ 47 w 51"/>
                <a:gd name="T1" fmla="*/ 23 h 56"/>
                <a:gd name="T2" fmla="*/ 20 w 51"/>
                <a:gd name="T3" fmla="*/ 3 h 56"/>
                <a:gd name="T4" fmla="*/ 3 w 51"/>
                <a:gd name="T5" fmla="*/ 33 h 56"/>
                <a:gd name="T6" fmla="*/ 31 w 51"/>
                <a:gd name="T7" fmla="*/ 53 h 56"/>
                <a:gd name="T8" fmla="*/ 47 w 51"/>
                <a:gd name="T9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6">
                  <a:moveTo>
                    <a:pt x="47" y="23"/>
                  </a:moveTo>
                  <a:cubicBezTo>
                    <a:pt x="44" y="9"/>
                    <a:pt x="32" y="0"/>
                    <a:pt x="20" y="3"/>
                  </a:cubicBezTo>
                  <a:cubicBezTo>
                    <a:pt x="7" y="6"/>
                    <a:pt x="0" y="19"/>
                    <a:pt x="3" y="33"/>
                  </a:cubicBezTo>
                  <a:cubicBezTo>
                    <a:pt x="6" y="47"/>
                    <a:pt x="19" y="56"/>
                    <a:pt x="31" y="53"/>
                  </a:cubicBezTo>
                  <a:cubicBezTo>
                    <a:pt x="43" y="50"/>
                    <a:pt x="51" y="36"/>
                    <a:pt x="47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6" name="Freeform 238"/>
            <p:cNvSpPr/>
            <p:nvPr/>
          </p:nvSpPr>
          <p:spPr bwMode="auto">
            <a:xfrm>
              <a:off x="9752013" y="1127125"/>
              <a:ext cx="103188" cy="112712"/>
            </a:xfrm>
            <a:custGeom>
              <a:avLst/>
              <a:gdLst>
                <a:gd name="T0" fmla="*/ 35 w 37"/>
                <a:gd name="T1" fmla="*/ 17 h 40"/>
                <a:gd name="T2" fmla="*/ 14 w 37"/>
                <a:gd name="T3" fmla="*/ 2 h 40"/>
                <a:gd name="T4" fmla="*/ 2 w 37"/>
                <a:gd name="T5" fmla="*/ 24 h 40"/>
                <a:gd name="T6" fmla="*/ 22 w 37"/>
                <a:gd name="T7" fmla="*/ 38 h 40"/>
                <a:gd name="T8" fmla="*/ 35 w 37"/>
                <a:gd name="T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0">
                  <a:moveTo>
                    <a:pt x="35" y="17"/>
                  </a:moveTo>
                  <a:cubicBezTo>
                    <a:pt x="32" y="7"/>
                    <a:pt x="23" y="0"/>
                    <a:pt x="14" y="2"/>
                  </a:cubicBezTo>
                  <a:cubicBezTo>
                    <a:pt x="5" y="4"/>
                    <a:pt x="0" y="14"/>
                    <a:pt x="2" y="24"/>
                  </a:cubicBezTo>
                  <a:cubicBezTo>
                    <a:pt x="4" y="34"/>
                    <a:pt x="13" y="40"/>
                    <a:pt x="22" y="38"/>
                  </a:cubicBezTo>
                  <a:cubicBezTo>
                    <a:pt x="31" y="36"/>
                    <a:pt x="37" y="26"/>
                    <a:pt x="35" y="17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7" name="Freeform 239"/>
            <p:cNvSpPr/>
            <p:nvPr/>
          </p:nvSpPr>
          <p:spPr bwMode="auto">
            <a:xfrm>
              <a:off x="9805988" y="1130300"/>
              <a:ext cx="33338" cy="33337"/>
            </a:xfrm>
            <a:custGeom>
              <a:avLst/>
              <a:gdLst>
                <a:gd name="T0" fmla="*/ 1 w 12"/>
                <a:gd name="T1" fmla="*/ 7 h 12"/>
                <a:gd name="T2" fmla="*/ 8 w 12"/>
                <a:gd name="T3" fmla="*/ 11 h 12"/>
                <a:gd name="T4" fmla="*/ 12 w 12"/>
                <a:gd name="T5" fmla="*/ 5 h 12"/>
                <a:gd name="T6" fmla="*/ 5 w 12"/>
                <a:gd name="T7" fmla="*/ 1 h 12"/>
                <a:gd name="T8" fmla="*/ 1 w 12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7"/>
                  </a:moveTo>
                  <a:cubicBezTo>
                    <a:pt x="2" y="10"/>
                    <a:pt x="5" y="12"/>
                    <a:pt x="8" y="11"/>
                  </a:cubicBezTo>
                  <a:cubicBezTo>
                    <a:pt x="10" y="11"/>
                    <a:pt x="12" y="8"/>
                    <a:pt x="12" y="5"/>
                  </a:cubicBezTo>
                  <a:cubicBezTo>
                    <a:pt x="11" y="2"/>
                    <a:pt x="8" y="0"/>
                    <a:pt x="5" y="1"/>
                  </a:cubicBezTo>
                  <a:cubicBezTo>
                    <a:pt x="2" y="2"/>
                    <a:pt x="0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8" name="Freeform 240"/>
            <p:cNvSpPr/>
            <p:nvPr/>
          </p:nvSpPr>
          <p:spPr bwMode="auto">
            <a:xfrm>
              <a:off x="9769475" y="1182688"/>
              <a:ext cx="61913" cy="36512"/>
            </a:xfrm>
            <a:custGeom>
              <a:avLst/>
              <a:gdLst>
                <a:gd name="T0" fmla="*/ 3 w 22"/>
                <a:gd name="T1" fmla="*/ 0 h 13"/>
                <a:gd name="T2" fmla="*/ 1 w 22"/>
                <a:gd name="T3" fmla="*/ 2 h 13"/>
                <a:gd name="T4" fmla="*/ 6 w 22"/>
                <a:gd name="T5" fmla="*/ 11 h 13"/>
                <a:gd name="T6" fmla="*/ 11 w 22"/>
                <a:gd name="T7" fmla="*/ 13 h 13"/>
                <a:gd name="T8" fmla="*/ 18 w 22"/>
                <a:gd name="T9" fmla="*/ 10 h 13"/>
                <a:gd name="T10" fmla="*/ 15 w 22"/>
                <a:gd name="T11" fmla="*/ 1 h 13"/>
                <a:gd name="T12" fmla="*/ 13 w 22"/>
                <a:gd name="T13" fmla="*/ 2 h 13"/>
                <a:gd name="T14" fmla="*/ 11 w 22"/>
                <a:gd name="T15" fmla="*/ 3 h 13"/>
                <a:gd name="T16" fmla="*/ 10 w 22"/>
                <a:gd name="T17" fmla="*/ 3 h 13"/>
                <a:gd name="T18" fmla="*/ 9 w 22"/>
                <a:gd name="T19" fmla="*/ 3 h 13"/>
                <a:gd name="T20" fmla="*/ 9 w 22"/>
                <a:gd name="T21" fmla="*/ 3 h 13"/>
                <a:gd name="T22" fmla="*/ 9 w 22"/>
                <a:gd name="T23" fmla="*/ 3 h 13"/>
                <a:gd name="T24" fmla="*/ 4 w 22"/>
                <a:gd name="T25" fmla="*/ 0 h 13"/>
                <a:gd name="T26" fmla="*/ 3 w 22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3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6"/>
                    <a:pt x="3" y="9"/>
                    <a:pt x="6" y="11"/>
                  </a:cubicBezTo>
                  <a:cubicBezTo>
                    <a:pt x="8" y="12"/>
                    <a:pt x="9" y="13"/>
                    <a:pt x="11" y="13"/>
                  </a:cubicBezTo>
                  <a:cubicBezTo>
                    <a:pt x="14" y="13"/>
                    <a:pt x="17" y="12"/>
                    <a:pt x="18" y="10"/>
                  </a:cubicBezTo>
                  <a:cubicBezTo>
                    <a:pt x="22" y="7"/>
                    <a:pt x="19" y="1"/>
                    <a:pt x="15" y="1"/>
                  </a:cubicBezTo>
                  <a:cubicBezTo>
                    <a:pt x="14" y="1"/>
                    <a:pt x="13" y="2"/>
                    <a:pt x="13" y="2"/>
                  </a:cubicBezTo>
                  <a:cubicBezTo>
                    <a:pt x="12" y="2"/>
                    <a:pt x="12" y="2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3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049" name="Picture 241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0713" y="1228725"/>
              <a:ext cx="152400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" name="Freeform 242"/>
            <p:cNvSpPr/>
            <p:nvPr/>
          </p:nvSpPr>
          <p:spPr bwMode="auto">
            <a:xfrm>
              <a:off x="9518650" y="1250950"/>
              <a:ext cx="82550" cy="95250"/>
            </a:xfrm>
            <a:custGeom>
              <a:avLst/>
              <a:gdLst>
                <a:gd name="T0" fmla="*/ 16 w 29"/>
                <a:gd name="T1" fmla="*/ 2 h 34"/>
                <a:gd name="T2" fmla="*/ 14 w 29"/>
                <a:gd name="T3" fmla="*/ 2 h 34"/>
                <a:gd name="T4" fmla="*/ 9 w 29"/>
                <a:gd name="T5" fmla="*/ 5 h 34"/>
                <a:gd name="T6" fmla="*/ 4 w 29"/>
                <a:gd name="T7" fmla="*/ 11 h 34"/>
                <a:gd name="T8" fmla="*/ 4 w 29"/>
                <a:gd name="T9" fmla="*/ 12 h 34"/>
                <a:gd name="T10" fmla="*/ 4 w 29"/>
                <a:gd name="T11" fmla="*/ 12 h 34"/>
                <a:gd name="T12" fmla="*/ 4 w 29"/>
                <a:gd name="T13" fmla="*/ 13 h 34"/>
                <a:gd name="T14" fmla="*/ 4 w 29"/>
                <a:gd name="T15" fmla="*/ 15 h 34"/>
                <a:gd name="T16" fmla="*/ 6 w 29"/>
                <a:gd name="T17" fmla="*/ 20 h 34"/>
                <a:gd name="T18" fmla="*/ 12 w 29"/>
                <a:gd name="T19" fmla="*/ 27 h 34"/>
                <a:gd name="T20" fmla="*/ 16 w 29"/>
                <a:gd name="T21" fmla="*/ 29 h 34"/>
                <a:gd name="T22" fmla="*/ 19 w 29"/>
                <a:gd name="T23" fmla="*/ 31 h 34"/>
                <a:gd name="T24" fmla="*/ 23 w 29"/>
                <a:gd name="T25" fmla="*/ 32 h 34"/>
                <a:gd name="T26" fmla="*/ 25 w 29"/>
                <a:gd name="T27" fmla="*/ 32 h 34"/>
                <a:gd name="T28" fmla="*/ 28 w 29"/>
                <a:gd name="T29" fmla="*/ 31 h 34"/>
                <a:gd name="T30" fmla="*/ 28 w 29"/>
                <a:gd name="T31" fmla="*/ 31 h 34"/>
                <a:gd name="T32" fmla="*/ 29 w 29"/>
                <a:gd name="T33" fmla="*/ 32 h 34"/>
                <a:gd name="T34" fmla="*/ 28 w 29"/>
                <a:gd name="T35" fmla="*/ 33 h 34"/>
                <a:gd name="T36" fmla="*/ 25 w 29"/>
                <a:gd name="T37" fmla="*/ 34 h 34"/>
                <a:gd name="T38" fmla="*/ 23 w 29"/>
                <a:gd name="T39" fmla="*/ 34 h 34"/>
                <a:gd name="T40" fmla="*/ 19 w 29"/>
                <a:gd name="T41" fmla="*/ 34 h 34"/>
                <a:gd name="T42" fmla="*/ 10 w 29"/>
                <a:gd name="T43" fmla="*/ 30 h 34"/>
                <a:gd name="T44" fmla="*/ 6 w 29"/>
                <a:gd name="T45" fmla="*/ 26 h 34"/>
                <a:gd name="T46" fmla="*/ 3 w 29"/>
                <a:gd name="T47" fmla="*/ 21 h 34"/>
                <a:gd name="T48" fmla="*/ 1 w 29"/>
                <a:gd name="T49" fmla="*/ 16 h 34"/>
                <a:gd name="T50" fmla="*/ 0 w 29"/>
                <a:gd name="T51" fmla="*/ 13 h 34"/>
                <a:gd name="T52" fmla="*/ 0 w 29"/>
                <a:gd name="T53" fmla="*/ 12 h 34"/>
                <a:gd name="T54" fmla="*/ 0 w 29"/>
                <a:gd name="T55" fmla="*/ 12 h 34"/>
                <a:gd name="T56" fmla="*/ 1 w 29"/>
                <a:gd name="T57" fmla="*/ 10 h 34"/>
                <a:gd name="T58" fmla="*/ 3 w 29"/>
                <a:gd name="T59" fmla="*/ 5 h 34"/>
                <a:gd name="T60" fmla="*/ 7 w 29"/>
                <a:gd name="T61" fmla="*/ 2 h 34"/>
                <a:gd name="T62" fmla="*/ 14 w 29"/>
                <a:gd name="T63" fmla="*/ 0 h 34"/>
                <a:gd name="T64" fmla="*/ 16 w 29"/>
                <a:gd name="T65" fmla="*/ 0 h 34"/>
                <a:gd name="T66" fmla="*/ 16 w 29"/>
                <a:gd name="T67" fmla="*/ 0 h 34"/>
                <a:gd name="T68" fmla="*/ 17 w 29"/>
                <a:gd name="T69" fmla="*/ 1 h 34"/>
                <a:gd name="T70" fmla="*/ 16 w 29"/>
                <a:gd name="T71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" h="34">
                  <a:moveTo>
                    <a:pt x="16" y="2"/>
                  </a:moveTo>
                  <a:cubicBezTo>
                    <a:pt x="16" y="2"/>
                    <a:pt x="16" y="2"/>
                    <a:pt x="14" y="2"/>
                  </a:cubicBezTo>
                  <a:cubicBezTo>
                    <a:pt x="13" y="3"/>
                    <a:pt x="11" y="4"/>
                    <a:pt x="9" y="5"/>
                  </a:cubicBezTo>
                  <a:cubicBezTo>
                    <a:pt x="7" y="6"/>
                    <a:pt x="5" y="8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7"/>
                    <a:pt x="5" y="18"/>
                    <a:pt x="6" y="20"/>
                  </a:cubicBezTo>
                  <a:cubicBezTo>
                    <a:pt x="8" y="22"/>
                    <a:pt x="10" y="25"/>
                    <a:pt x="12" y="27"/>
                  </a:cubicBezTo>
                  <a:cubicBezTo>
                    <a:pt x="13" y="28"/>
                    <a:pt x="15" y="29"/>
                    <a:pt x="16" y="29"/>
                  </a:cubicBezTo>
                  <a:cubicBezTo>
                    <a:pt x="17" y="30"/>
                    <a:pt x="18" y="31"/>
                    <a:pt x="19" y="31"/>
                  </a:cubicBezTo>
                  <a:cubicBezTo>
                    <a:pt x="21" y="31"/>
                    <a:pt x="22" y="31"/>
                    <a:pt x="23" y="32"/>
                  </a:cubicBezTo>
                  <a:cubicBezTo>
                    <a:pt x="24" y="32"/>
                    <a:pt x="25" y="32"/>
                    <a:pt x="25" y="32"/>
                  </a:cubicBezTo>
                  <a:cubicBezTo>
                    <a:pt x="27" y="32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cubicBezTo>
                    <a:pt x="28" y="33"/>
                    <a:pt x="27" y="34"/>
                    <a:pt x="25" y="34"/>
                  </a:cubicBezTo>
                  <a:cubicBezTo>
                    <a:pt x="25" y="34"/>
                    <a:pt x="24" y="34"/>
                    <a:pt x="23" y="34"/>
                  </a:cubicBezTo>
                  <a:cubicBezTo>
                    <a:pt x="21" y="34"/>
                    <a:pt x="20" y="34"/>
                    <a:pt x="19" y="34"/>
                  </a:cubicBezTo>
                  <a:cubicBezTo>
                    <a:pt x="16" y="33"/>
                    <a:pt x="13" y="32"/>
                    <a:pt x="10" y="30"/>
                  </a:cubicBezTo>
                  <a:cubicBezTo>
                    <a:pt x="8" y="29"/>
                    <a:pt x="7" y="28"/>
                    <a:pt x="6" y="26"/>
                  </a:cubicBezTo>
                  <a:cubicBezTo>
                    <a:pt x="5" y="25"/>
                    <a:pt x="3" y="23"/>
                    <a:pt x="3" y="21"/>
                  </a:cubicBezTo>
                  <a:cubicBezTo>
                    <a:pt x="2" y="20"/>
                    <a:pt x="1" y="18"/>
                    <a:pt x="1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0"/>
                  </a:cubicBezTo>
                  <a:cubicBezTo>
                    <a:pt x="1" y="8"/>
                    <a:pt x="2" y="6"/>
                    <a:pt x="3" y="5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"/>
                    <a:pt x="17" y="2"/>
                    <a:pt x="16" y="2"/>
                  </a:cubicBezTo>
                  <a:close/>
                </a:path>
              </a:pathLst>
            </a:custGeom>
            <a:solidFill>
              <a:srgbClr val="AD6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1" name="Freeform 243"/>
            <p:cNvSpPr/>
            <p:nvPr/>
          </p:nvSpPr>
          <p:spPr bwMode="auto">
            <a:xfrm>
              <a:off x="9726613" y="992188"/>
              <a:ext cx="165100" cy="87312"/>
            </a:xfrm>
            <a:custGeom>
              <a:avLst/>
              <a:gdLst>
                <a:gd name="T0" fmla="*/ 55 w 59"/>
                <a:gd name="T1" fmla="*/ 23 h 31"/>
                <a:gd name="T2" fmla="*/ 29 w 59"/>
                <a:gd name="T3" fmla="*/ 2 h 31"/>
                <a:gd name="T4" fmla="*/ 1 w 59"/>
                <a:gd name="T5" fmla="*/ 12 h 31"/>
                <a:gd name="T6" fmla="*/ 29 w 59"/>
                <a:gd name="T7" fmla="*/ 25 h 31"/>
                <a:gd name="T8" fmla="*/ 55 w 59"/>
                <a:gd name="T9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1">
                  <a:moveTo>
                    <a:pt x="55" y="23"/>
                  </a:moveTo>
                  <a:cubicBezTo>
                    <a:pt x="59" y="16"/>
                    <a:pt x="46" y="6"/>
                    <a:pt x="29" y="2"/>
                  </a:cubicBezTo>
                  <a:cubicBezTo>
                    <a:pt x="18" y="0"/>
                    <a:pt x="1" y="3"/>
                    <a:pt x="1" y="12"/>
                  </a:cubicBezTo>
                  <a:cubicBezTo>
                    <a:pt x="0" y="22"/>
                    <a:pt x="13" y="22"/>
                    <a:pt x="29" y="25"/>
                  </a:cubicBezTo>
                  <a:cubicBezTo>
                    <a:pt x="40" y="27"/>
                    <a:pt x="49" y="31"/>
                    <a:pt x="55" y="23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2" name="Freeform 244"/>
            <p:cNvSpPr/>
            <p:nvPr/>
          </p:nvSpPr>
          <p:spPr bwMode="auto">
            <a:xfrm>
              <a:off x="9250363" y="1101725"/>
              <a:ext cx="160338" cy="120650"/>
            </a:xfrm>
            <a:custGeom>
              <a:avLst/>
              <a:gdLst>
                <a:gd name="T0" fmla="*/ 6 w 57"/>
                <a:gd name="T1" fmla="*/ 37 h 43"/>
                <a:gd name="T2" fmla="*/ 23 w 57"/>
                <a:gd name="T3" fmla="*/ 9 h 43"/>
                <a:gd name="T4" fmla="*/ 53 w 57"/>
                <a:gd name="T5" fmla="*/ 9 h 43"/>
                <a:gd name="T6" fmla="*/ 31 w 57"/>
                <a:gd name="T7" fmla="*/ 30 h 43"/>
                <a:gd name="T8" fmla="*/ 6 w 57"/>
                <a:gd name="T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43">
                  <a:moveTo>
                    <a:pt x="6" y="37"/>
                  </a:moveTo>
                  <a:cubicBezTo>
                    <a:pt x="0" y="33"/>
                    <a:pt x="9" y="18"/>
                    <a:pt x="23" y="9"/>
                  </a:cubicBezTo>
                  <a:cubicBezTo>
                    <a:pt x="33" y="3"/>
                    <a:pt x="49" y="0"/>
                    <a:pt x="53" y="9"/>
                  </a:cubicBezTo>
                  <a:cubicBezTo>
                    <a:pt x="57" y="17"/>
                    <a:pt x="45" y="21"/>
                    <a:pt x="31" y="30"/>
                  </a:cubicBezTo>
                  <a:cubicBezTo>
                    <a:pt x="22" y="36"/>
                    <a:pt x="14" y="43"/>
                    <a:pt x="6" y="37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3" name="Freeform 245"/>
            <p:cNvSpPr/>
            <p:nvPr/>
          </p:nvSpPr>
          <p:spPr bwMode="auto">
            <a:xfrm>
              <a:off x="9415463" y="1281113"/>
              <a:ext cx="417513" cy="185737"/>
            </a:xfrm>
            <a:custGeom>
              <a:avLst/>
              <a:gdLst>
                <a:gd name="T0" fmla="*/ 4 w 149"/>
                <a:gd name="T1" fmla="*/ 36 h 66"/>
                <a:gd name="T2" fmla="*/ 5 w 149"/>
                <a:gd name="T3" fmla="*/ 37 h 66"/>
                <a:gd name="T4" fmla="*/ 10 w 149"/>
                <a:gd name="T5" fmla="*/ 41 h 66"/>
                <a:gd name="T6" fmla="*/ 16 w 149"/>
                <a:gd name="T7" fmla="*/ 45 h 66"/>
                <a:gd name="T8" fmla="*/ 26 w 149"/>
                <a:gd name="T9" fmla="*/ 51 h 66"/>
                <a:gd name="T10" fmla="*/ 38 w 149"/>
                <a:gd name="T11" fmla="*/ 55 h 66"/>
                <a:gd name="T12" fmla="*/ 52 w 149"/>
                <a:gd name="T13" fmla="*/ 58 h 66"/>
                <a:gd name="T14" fmla="*/ 66 w 149"/>
                <a:gd name="T15" fmla="*/ 58 h 66"/>
                <a:gd name="T16" fmla="*/ 81 w 149"/>
                <a:gd name="T17" fmla="*/ 55 h 66"/>
                <a:gd name="T18" fmla="*/ 89 w 149"/>
                <a:gd name="T19" fmla="*/ 52 h 66"/>
                <a:gd name="T20" fmla="*/ 96 w 149"/>
                <a:gd name="T21" fmla="*/ 49 h 66"/>
                <a:gd name="T22" fmla="*/ 103 w 149"/>
                <a:gd name="T23" fmla="*/ 46 h 66"/>
                <a:gd name="T24" fmla="*/ 109 w 149"/>
                <a:gd name="T25" fmla="*/ 41 h 66"/>
                <a:gd name="T26" fmla="*/ 115 w 149"/>
                <a:gd name="T27" fmla="*/ 37 h 66"/>
                <a:gd name="T28" fmla="*/ 121 w 149"/>
                <a:gd name="T29" fmla="*/ 33 h 66"/>
                <a:gd name="T30" fmla="*/ 125 w 149"/>
                <a:gd name="T31" fmla="*/ 28 h 66"/>
                <a:gd name="T32" fmla="*/ 129 w 149"/>
                <a:gd name="T33" fmla="*/ 24 h 66"/>
                <a:gd name="T34" fmla="*/ 136 w 149"/>
                <a:gd name="T35" fmla="*/ 15 h 66"/>
                <a:gd name="T36" fmla="*/ 141 w 149"/>
                <a:gd name="T37" fmla="*/ 8 h 66"/>
                <a:gd name="T38" fmla="*/ 144 w 149"/>
                <a:gd name="T39" fmla="*/ 3 h 66"/>
                <a:gd name="T40" fmla="*/ 144 w 149"/>
                <a:gd name="T41" fmla="*/ 2 h 66"/>
                <a:gd name="T42" fmla="*/ 145 w 149"/>
                <a:gd name="T43" fmla="*/ 2 h 66"/>
                <a:gd name="T44" fmla="*/ 147 w 149"/>
                <a:gd name="T45" fmla="*/ 1 h 66"/>
                <a:gd name="T46" fmla="*/ 148 w 149"/>
                <a:gd name="T47" fmla="*/ 3 h 66"/>
                <a:gd name="T48" fmla="*/ 148 w 149"/>
                <a:gd name="T49" fmla="*/ 5 h 66"/>
                <a:gd name="T50" fmla="*/ 145 w 149"/>
                <a:gd name="T51" fmla="*/ 11 h 66"/>
                <a:gd name="T52" fmla="*/ 141 w 149"/>
                <a:gd name="T53" fmla="*/ 18 h 66"/>
                <a:gd name="T54" fmla="*/ 138 w 149"/>
                <a:gd name="T55" fmla="*/ 23 h 66"/>
                <a:gd name="T56" fmla="*/ 134 w 149"/>
                <a:gd name="T57" fmla="*/ 28 h 66"/>
                <a:gd name="T58" fmla="*/ 130 w 149"/>
                <a:gd name="T59" fmla="*/ 33 h 66"/>
                <a:gd name="T60" fmla="*/ 125 w 149"/>
                <a:gd name="T61" fmla="*/ 38 h 66"/>
                <a:gd name="T62" fmla="*/ 120 w 149"/>
                <a:gd name="T63" fmla="*/ 43 h 66"/>
                <a:gd name="T64" fmla="*/ 114 w 149"/>
                <a:gd name="T65" fmla="*/ 48 h 66"/>
                <a:gd name="T66" fmla="*/ 107 w 149"/>
                <a:gd name="T67" fmla="*/ 52 h 66"/>
                <a:gd name="T68" fmla="*/ 100 w 149"/>
                <a:gd name="T69" fmla="*/ 56 h 66"/>
                <a:gd name="T70" fmla="*/ 92 w 149"/>
                <a:gd name="T71" fmla="*/ 60 h 66"/>
                <a:gd name="T72" fmla="*/ 84 w 149"/>
                <a:gd name="T73" fmla="*/ 62 h 66"/>
                <a:gd name="T74" fmla="*/ 67 w 149"/>
                <a:gd name="T75" fmla="*/ 65 h 66"/>
                <a:gd name="T76" fmla="*/ 51 w 149"/>
                <a:gd name="T77" fmla="*/ 65 h 66"/>
                <a:gd name="T78" fmla="*/ 36 w 149"/>
                <a:gd name="T79" fmla="*/ 62 h 66"/>
                <a:gd name="T80" fmla="*/ 23 w 149"/>
                <a:gd name="T81" fmla="*/ 56 h 66"/>
                <a:gd name="T82" fmla="*/ 18 w 149"/>
                <a:gd name="T83" fmla="*/ 53 h 66"/>
                <a:gd name="T84" fmla="*/ 13 w 149"/>
                <a:gd name="T85" fmla="*/ 50 h 66"/>
                <a:gd name="T86" fmla="*/ 6 w 149"/>
                <a:gd name="T87" fmla="*/ 45 h 66"/>
                <a:gd name="T88" fmla="*/ 2 w 149"/>
                <a:gd name="T89" fmla="*/ 40 h 66"/>
                <a:gd name="T90" fmla="*/ 1 w 149"/>
                <a:gd name="T91" fmla="*/ 39 h 66"/>
                <a:gd name="T92" fmla="*/ 1 w 149"/>
                <a:gd name="T93" fmla="*/ 36 h 66"/>
                <a:gd name="T94" fmla="*/ 4 w 149"/>
                <a:gd name="T95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9" h="66">
                  <a:moveTo>
                    <a:pt x="4" y="36"/>
                  </a:moveTo>
                  <a:cubicBezTo>
                    <a:pt x="4" y="36"/>
                    <a:pt x="4" y="37"/>
                    <a:pt x="5" y="37"/>
                  </a:cubicBezTo>
                  <a:cubicBezTo>
                    <a:pt x="6" y="38"/>
                    <a:pt x="8" y="39"/>
                    <a:pt x="10" y="41"/>
                  </a:cubicBezTo>
                  <a:cubicBezTo>
                    <a:pt x="11" y="42"/>
                    <a:pt x="14" y="44"/>
                    <a:pt x="16" y="45"/>
                  </a:cubicBezTo>
                  <a:cubicBezTo>
                    <a:pt x="19" y="47"/>
                    <a:pt x="22" y="49"/>
                    <a:pt x="26" y="51"/>
                  </a:cubicBezTo>
                  <a:cubicBezTo>
                    <a:pt x="29" y="52"/>
                    <a:pt x="33" y="54"/>
                    <a:pt x="38" y="55"/>
                  </a:cubicBezTo>
                  <a:cubicBezTo>
                    <a:pt x="42" y="56"/>
                    <a:pt x="47" y="57"/>
                    <a:pt x="52" y="58"/>
                  </a:cubicBezTo>
                  <a:cubicBezTo>
                    <a:pt x="56" y="58"/>
                    <a:pt x="61" y="58"/>
                    <a:pt x="66" y="58"/>
                  </a:cubicBezTo>
                  <a:cubicBezTo>
                    <a:pt x="71" y="57"/>
                    <a:pt x="77" y="56"/>
                    <a:pt x="81" y="55"/>
                  </a:cubicBezTo>
                  <a:cubicBezTo>
                    <a:pt x="84" y="54"/>
                    <a:pt x="87" y="53"/>
                    <a:pt x="89" y="52"/>
                  </a:cubicBezTo>
                  <a:cubicBezTo>
                    <a:pt x="92" y="51"/>
                    <a:pt x="94" y="50"/>
                    <a:pt x="96" y="49"/>
                  </a:cubicBezTo>
                  <a:cubicBezTo>
                    <a:pt x="99" y="48"/>
                    <a:pt x="101" y="47"/>
                    <a:pt x="103" y="46"/>
                  </a:cubicBezTo>
                  <a:cubicBezTo>
                    <a:pt x="105" y="44"/>
                    <a:pt x="107" y="43"/>
                    <a:pt x="109" y="41"/>
                  </a:cubicBezTo>
                  <a:cubicBezTo>
                    <a:pt x="111" y="40"/>
                    <a:pt x="113" y="39"/>
                    <a:pt x="115" y="37"/>
                  </a:cubicBezTo>
                  <a:cubicBezTo>
                    <a:pt x="117" y="36"/>
                    <a:pt x="119" y="34"/>
                    <a:pt x="121" y="33"/>
                  </a:cubicBezTo>
                  <a:cubicBezTo>
                    <a:pt x="122" y="31"/>
                    <a:pt x="124" y="30"/>
                    <a:pt x="125" y="28"/>
                  </a:cubicBezTo>
                  <a:cubicBezTo>
                    <a:pt x="127" y="27"/>
                    <a:pt x="128" y="25"/>
                    <a:pt x="129" y="24"/>
                  </a:cubicBezTo>
                  <a:cubicBezTo>
                    <a:pt x="132" y="21"/>
                    <a:pt x="134" y="18"/>
                    <a:pt x="136" y="15"/>
                  </a:cubicBezTo>
                  <a:cubicBezTo>
                    <a:pt x="138" y="12"/>
                    <a:pt x="140" y="10"/>
                    <a:pt x="141" y="8"/>
                  </a:cubicBezTo>
                  <a:cubicBezTo>
                    <a:pt x="142" y="6"/>
                    <a:pt x="143" y="5"/>
                    <a:pt x="144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1"/>
                    <a:pt x="146" y="0"/>
                    <a:pt x="147" y="1"/>
                  </a:cubicBezTo>
                  <a:cubicBezTo>
                    <a:pt x="148" y="1"/>
                    <a:pt x="149" y="2"/>
                    <a:pt x="148" y="3"/>
                  </a:cubicBezTo>
                  <a:cubicBezTo>
                    <a:pt x="148" y="3"/>
                    <a:pt x="148" y="4"/>
                    <a:pt x="148" y="5"/>
                  </a:cubicBezTo>
                  <a:cubicBezTo>
                    <a:pt x="147" y="7"/>
                    <a:pt x="146" y="8"/>
                    <a:pt x="145" y="11"/>
                  </a:cubicBezTo>
                  <a:cubicBezTo>
                    <a:pt x="144" y="13"/>
                    <a:pt x="143" y="15"/>
                    <a:pt x="141" y="18"/>
                  </a:cubicBezTo>
                  <a:cubicBezTo>
                    <a:pt x="140" y="20"/>
                    <a:pt x="139" y="21"/>
                    <a:pt x="138" y="23"/>
                  </a:cubicBezTo>
                  <a:cubicBezTo>
                    <a:pt x="137" y="24"/>
                    <a:pt x="136" y="26"/>
                    <a:pt x="134" y="28"/>
                  </a:cubicBezTo>
                  <a:cubicBezTo>
                    <a:pt x="133" y="29"/>
                    <a:pt x="132" y="31"/>
                    <a:pt x="130" y="33"/>
                  </a:cubicBezTo>
                  <a:cubicBezTo>
                    <a:pt x="129" y="34"/>
                    <a:pt x="127" y="36"/>
                    <a:pt x="125" y="38"/>
                  </a:cubicBezTo>
                  <a:cubicBezTo>
                    <a:pt x="123" y="39"/>
                    <a:pt x="122" y="41"/>
                    <a:pt x="120" y="43"/>
                  </a:cubicBezTo>
                  <a:cubicBezTo>
                    <a:pt x="118" y="44"/>
                    <a:pt x="116" y="46"/>
                    <a:pt x="114" y="48"/>
                  </a:cubicBezTo>
                  <a:cubicBezTo>
                    <a:pt x="111" y="49"/>
                    <a:pt x="109" y="51"/>
                    <a:pt x="107" y="52"/>
                  </a:cubicBezTo>
                  <a:cubicBezTo>
                    <a:pt x="104" y="53"/>
                    <a:pt x="102" y="55"/>
                    <a:pt x="100" y="56"/>
                  </a:cubicBezTo>
                  <a:cubicBezTo>
                    <a:pt x="97" y="57"/>
                    <a:pt x="94" y="58"/>
                    <a:pt x="92" y="60"/>
                  </a:cubicBezTo>
                  <a:cubicBezTo>
                    <a:pt x="89" y="60"/>
                    <a:pt x="87" y="61"/>
                    <a:pt x="84" y="62"/>
                  </a:cubicBezTo>
                  <a:cubicBezTo>
                    <a:pt x="78" y="64"/>
                    <a:pt x="73" y="65"/>
                    <a:pt x="67" y="65"/>
                  </a:cubicBezTo>
                  <a:cubicBezTo>
                    <a:pt x="62" y="66"/>
                    <a:pt x="56" y="66"/>
                    <a:pt x="51" y="65"/>
                  </a:cubicBezTo>
                  <a:cubicBezTo>
                    <a:pt x="45" y="65"/>
                    <a:pt x="40" y="63"/>
                    <a:pt x="36" y="62"/>
                  </a:cubicBezTo>
                  <a:cubicBezTo>
                    <a:pt x="31" y="60"/>
                    <a:pt x="27" y="58"/>
                    <a:pt x="23" y="56"/>
                  </a:cubicBezTo>
                  <a:cubicBezTo>
                    <a:pt x="21" y="55"/>
                    <a:pt x="19" y="54"/>
                    <a:pt x="18" y="53"/>
                  </a:cubicBezTo>
                  <a:cubicBezTo>
                    <a:pt x="16" y="52"/>
                    <a:pt x="15" y="51"/>
                    <a:pt x="13" y="50"/>
                  </a:cubicBezTo>
                  <a:cubicBezTo>
                    <a:pt x="10" y="48"/>
                    <a:pt x="8" y="46"/>
                    <a:pt x="6" y="45"/>
                  </a:cubicBezTo>
                  <a:cubicBezTo>
                    <a:pt x="5" y="43"/>
                    <a:pt x="3" y="41"/>
                    <a:pt x="2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2" y="35"/>
                    <a:pt x="3" y="35"/>
                    <a:pt x="4" y="36"/>
                  </a:cubicBezTo>
                  <a:close/>
                </a:path>
              </a:pathLst>
            </a:custGeom>
            <a:solidFill>
              <a:srgbClr val="312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4" name="Freeform 246"/>
            <p:cNvSpPr/>
            <p:nvPr/>
          </p:nvSpPr>
          <p:spPr bwMode="auto">
            <a:xfrm>
              <a:off x="9844088" y="1244600"/>
              <a:ext cx="34925" cy="53975"/>
            </a:xfrm>
            <a:custGeom>
              <a:avLst/>
              <a:gdLst>
                <a:gd name="T0" fmla="*/ 11 w 12"/>
                <a:gd name="T1" fmla="*/ 4 h 19"/>
                <a:gd name="T2" fmla="*/ 7 w 12"/>
                <a:gd name="T3" fmla="*/ 0 h 19"/>
                <a:gd name="T4" fmla="*/ 2 w 12"/>
                <a:gd name="T5" fmla="*/ 3 h 19"/>
                <a:gd name="T6" fmla="*/ 1 w 12"/>
                <a:gd name="T7" fmla="*/ 7 h 19"/>
                <a:gd name="T8" fmla="*/ 1 w 12"/>
                <a:gd name="T9" fmla="*/ 10 h 19"/>
                <a:gd name="T10" fmla="*/ 0 w 12"/>
                <a:gd name="T11" fmla="*/ 11 h 19"/>
                <a:gd name="T12" fmla="*/ 0 w 12"/>
                <a:gd name="T13" fmla="*/ 12 h 19"/>
                <a:gd name="T14" fmla="*/ 0 w 12"/>
                <a:gd name="T15" fmla="*/ 13 h 19"/>
                <a:gd name="T16" fmla="*/ 0 w 12"/>
                <a:gd name="T17" fmla="*/ 14 h 19"/>
                <a:gd name="T18" fmla="*/ 7 w 12"/>
                <a:gd name="T19" fmla="*/ 16 h 19"/>
                <a:gd name="T20" fmla="*/ 11 w 12"/>
                <a:gd name="T2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9">
                  <a:moveTo>
                    <a:pt x="11" y="4"/>
                  </a:moveTo>
                  <a:cubicBezTo>
                    <a:pt x="10" y="2"/>
                    <a:pt x="9" y="1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1" y="5"/>
                    <a:pt x="1" y="7"/>
                  </a:cubicBezTo>
                  <a:cubicBezTo>
                    <a:pt x="1" y="8"/>
                    <a:pt x="1" y="9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8"/>
                    <a:pt x="5" y="19"/>
                    <a:pt x="7" y="16"/>
                  </a:cubicBezTo>
                  <a:cubicBezTo>
                    <a:pt x="9" y="13"/>
                    <a:pt x="12" y="7"/>
                    <a:pt x="11" y="4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5" name="Freeform 247"/>
            <p:cNvSpPr/>
            <p:nvPr/>
          </p:nvSpPr>
          <p:spPr bwMode="auto">
            <a:xfrm>
              <a:off x="9883775" y="1203325"/>
              <a:ext cx="50800" cy="88900"/>
            </a:xfrm>
            <a:custGeom>
              <a:avLst/>
              <a:gdLst>
                <a:gd name="T0" fmla="*/ 16 w 18"/>
                <a:gd name="T1" fmla="*/ 7 h 32"/>
                <a:gd name="T2" fmla="*/ 5 w 18"/>
                <a:gd name="T3" fmla="*/ 4 h 32"/>
                <a:gd name="T4" fmla="*/ 1 w 18"/>
                <a:gd name="T5" fmla="*/ 20 h 32"/>
                <a:gd name="T6" fmla="*/ 4 w 18"/>
                <a:gd name="T7" fmla="*/ 31 h 32"/>
                <a:gd name="T8" fmla="*/ 6 w 18"/>
                <a:gd name="T9" fmla="*/ 31 h 32"/>
                <a:gd name="T10" fmla="*/ 13 w 18"/>
                <a:gd name="T11" fmla="*/ 21 h 32"/>
                <a:gd name="T12" fmla="*/ 16 w 18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2">
                  <a:moveTo>
                    <a:pt x="16" y="7"/>
                  </a:moveTo>
                  <a:cubicBezTo>
                    <a:pt x="15" y="2"/>
                    <a:pt x="9" y="0"/>
                    <a:pt x="5" y="4"/>
                  </a:cubicBezTo>
                  <a:cubicBezTo>
                    <a:pt x="2" y="8"/>
                    <a:pt x="2" y="15"/>
                    <a:pt x="1" y="20"/>
                  </a:cubicBezTo>
                  <a:cubicBezTo>
                    <a:pt x="1" y="24"/>
                    <a:pt x="0" y="30"/>
                    <a:pt x="4" y="31"/>
                  </a:cubicBezTo>
                  <a:cubicBezTo>
                    <a:pt x="5" y="32"/>
                    <a:pt x="5" y="31"/>
                    <a:pt x="6" y="31"/>
                  </a:cubicBezTo>
                  <a:cubicBezTo>
                    <a:pt x="9" y="30"/>
                    <a:pt x="12" y="24"/>
                    <a:pt x="13" y="21"/>
                  </a:cubicBezTo>
                  <a:cubicBezTo>
                    <a:pt x="14" y="17"/>
                    <a:pt x="18" y="11"/>
                    <a:pt x="16" y="7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6" name="Freeform 248"/>
            <p:cNvSpPr/>
            <p:nvPr/>
          </p:nvSpPr>
          <p:spPr bwMode="auto">
            <a:xfrm>
              <a:off x="9939338" y="1222375"/>
              <a:ext cx="31750" cy="44450"/>
            </a:xfrm>
            <a:custGeom>
              <a:avLst/>
              <a:gdLst>
                <a:gd name="T0" fmla="*/ 9 w 11"/>
                <a:gd name="T1" fmla="*/ 3 h 16"/>
                <a:gd name="T2" fmla="*/ 2 w 11"/>
                <a:gd name="T3" fmla="*/ 4 h 16"/>
                <a:gd name="T4" fmla="*/ 2 w 11"/>
                <a:gd name="T5" fmla="*/ 13 h 16"/>
                <a:gd name="T6" fmla="*/ 8 w 11"/>
                <a:gd name="T7" fmla="*/ 13 h 16"/>
                <a:gd name="T8" fmla="*/ 9 w 11"/>
                <a:gd name="T9" fmla="*/ 10 h 16"/>
                <a:gd name="T10" fmla="*/ 9 w 11"/>
                <a:gd name="T11" fmla="*/ 9 h 16"/>
                <a:gd name="T12" fmla="*/ 9 w 11"/>
                <a:gd name="T1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6">
                  <a:moveTo>
                    <a:pt x="9" y="3"/>
                  </a:moveTo>
                  <a:cubicBezTo>
                    <a:pt x="7" y="0"/>
                    <a:pt x="3" y="1"/>
                    <a:pt x="2" y="4"/>
                  </a:cubicBezTo>
                  <a:cubicBezTo>
                    <a:pt x="0" y="6"/>
                    <a:pt x="0" y="10"/>
                    <a:pt x="2" y="13"/>
                  </a:cubicBezTo>
                  <a:cubicBezTo>
                    <a:pt x="3" y="16"/>
                    <a:pt x="7" y="16"/>
                    <a:pt x="8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9" y="10"/>
                    <a:pt x="10" y="9"/>
                    <a:pt x="9" y="9"/>
                  </a:cubicBezTo>
                  <a:cubicBezTo>
                    <a:pt x="11" y="8"/>
                    <a:pt x="11" y="4"/>
                    <a:pt x="9" y="3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7" name="Freeform 249"/>
            <p:cNvSpPr/>
            <p:nvPr/>
          </p:nvSpPr>
          <p:spPr bwMode="auto">
            <a:xfrm>
              <a:off x="9291638" y="1379538"/>
              <a:ext cx="39688" cy="58737"/>
            </a:xfrm>
            <a:custGeom>
              <a:avLst/>
              <a:gdLst>
                <a:gd name="T0" fmla="*/ 10 w 14"/>
                <a:gd name="T1" fmla="*/ 2 h 21"/>
                <a:gd name="T2" fmla="*/ 4 w 14"/>
                <a:gd name="T3" fmla="*/ 2 h 21"/>
                <a:gd name="T4" fmla="*/ 1 w 14"/>
                <a:gd name="T5" fmla="*/ 9 h 21"/>
                <a:gd name="T6" fmla="*/ 0 w 14"/>
                <a:gd name="T7" fmla="*/ 16 h 21"/>
                <a:gd name="T8" fmla="*/ 8 w 14"/>
                <a:gd name="T9" fmla="*/ 18 h 21"/>
                <a:gd name="T10" fmla="*/ 10 w 14"/>
                <a:gd name="T1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1">
                  <a:moveTo>
                    <a:pt x="10" y="2"/>
                  </a:moveTo>
                  <a:cubicBezTo>
                    <a:pt x="9" y="0"/>
                    <a:pt x="5" y="0"/>
                    <a:pt x="4" y="2"/>
                  </a:cubicBezTo>
                  <a:cubicBezTo>
                    <a:pt x="2" y="4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21"/>
                    <a:pt x="6" y="21"/>
                    <a:pt x="8" y="18"/>
                  </a:cubicBezTo>
                  <a:cubicBezTo>
                    <a:pt x="11" y="14"/>
                    <a:pt x="14" y="7"/>
                    <a:pt x="10" y="2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8" name="Freeform 250"/>
            <p:cNvSpPr/>
            <p:nvPr/>
          </p:nvSpPr>
          <p:spPr bwMode="auto">
            <a:xfrm>
              <a:off x="9328150" y="1352550"/>
              <a:ext cx="47625" cy="85725"/>
            </a:xfrm>
            <a:custGeom>
              <a:avLst/>
              <a:gdLst>
                <a:gd name="T0" fmla="*/ 4 w 17"/>
                <a:gd name="T1" fmla="*/ 7 h 31"/>
                <a:gd name="T2" fmla="*/ 3 w 17"/>
                <a:gd name="T3" fmla="*/ 30 h 31"/>
                <a:gd name="T4" fmla="*/ 6 w 17"/>
                <a:gd name="T5" fmla="*/ 30 h 31"/>
                <a:gd name="T6" fmla="*/ 11 w 17"/>
                <a:gd name="T7" fmla="*/ 22 h 31"/>
                <a:gd name="T8" fmla="*/ 15 w 17"/>
                <a:gd name="T9" fmla="*/ 10 h 31"/>
                <a:gd name="T10" fmla="*/ 4 w 17"/>
                <a:gd name="T1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31">
                  <a:moveTo>
                    <a:pt x="4" y="7"/>
                  </a:moveTo>
                  <a:cubicBezTo>
                    <a:pt x="1" y="14"/>
                    <a:pt x="0" y="23"/>
                    <a:pt x="3" y="30"/>
                  </a:cubicBezTo>
                  <a:cubicBezTo>
                    <a:pt x="4" y="31"/>
                    <a:pt x="6" y="31"/>
                    <a:pt x="6" y="30"/>
                  </a:cubicBezTo>
                  <a:cubicBezTo>
                    <a:pt x="9" y="28"/>
                    <a:pt x="10" y="25"/>
                    <a:pt x="11" y="22"/>
                  </a:cubicBezTo>
                  <a:cubicBezTo>
                    <a:pt x="13" y="18"/>
                    <a:pt x="15" y="14"/>
                    <a:pt x="15" y="10"/>
                  </a:cubicBezTo>
                  <a:cubicBezTo>
                    <a:pt x="17" y="3"/>
                    <a:pt x="7" y="0"/>
                    <a:pt x="4" y="7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9" name="Freeform 251"/>
            <p:cNvSpPr/>
            <p:nvPr/>
          </p:nvSpPr>
          <p:spPr bwMode="auto">
            <a:xfrm>
              <a:off x="9371013" y="1374775"/>
              <a:ext cx="26988" cy="41275"/>
            </a:xfrm>
            <a:custGeom>
              <a:avLst/>
              <a:gdLst>
                <a:gd name="T0" fmla="*/ 9 w 10"/>
                <a:gd name="T1" fmla="*/ 3 h 15"/>
                <a:gd name="T2" fmla="*/ 1 w 10"/>
                <a:gd name="T3" fmla="*/ 3 h 15"/>
                <a:gd name="T4" fmla="*/ 0 w 10"/>
                <a:gd name="T5" fmla="*/ 7 h 15"/>
                <a:gd name="T6" fmla="*/ 0 w 10"/>
                <a:gd name="T7" fmla="*/ 9 h 15"/>
                <a:gd name="T8" fmla="*/ 0 w 10"/>
                <a:gd name="T9" fmla="*/ 9 h 15"/>
                <a:gd name="T10" fmla="*/ 0 w 10"/>
                <a:gd name="T11" fmla="*/ 9 h 15"/>
                <a:gd name="T12" fmla="*/ 1 w 10"/>
                <a:gd name="T13" fmla="*/ 12 h 15"/>
                <a:gd name="T14" fmla="*/ 9 w 10"/>
                <a:gd name="T15" fmla="*/ 11 h 15"/>
                <a:gd name="T16" fmla="*/ 9 w 10"/>
                <a:gd name="T1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9" y="3"/>
                  </a:moveTo>
                  <a:cubicBezTo>
                    <a:pt x="7" y="0"/>
                    <a:pt x="3" y="0"/>
                    <a:pt x="1" y="3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5"/>
                    <a:pt x="7" y="14"/>
                    <a:pt x="9" y="11"/>
                  </a:cubicBezTo>
                  <a:cubicBezTo>
                    <a:pt x="10" y="9"/>
                    <a:pt x="10" y="5"/>
                    <a:pt x="9" y="3"/>
                  </a:cubicBezTo>
                  <a:close/>
                </a:path>
              </a:pathLst>
            </a:custGeom>
            <a:solidFill>
              <a:srgbClr val="E2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0" name="Freeform 252"/>
            <p:cNvSpPr/>
            <p:nvPr/>
          </p:nvSpPr>
          <p:spPr bwMode="auto">
            <a:xfrm>
              <a:off x="10128250" y="773113"/>
              <a:ext cx="22225" cy="36512"/>
            </a:xfrm>
            <a:custGeom>
              <a:avLst/>
              <a:gdLst>
                <a:gd name="T0" fmla="*/ 6 w 8"/>
                <a:gd name="T1" fmla="*/ 6 h 13"/>
                <a:gd name="T2" fmla="*/ 2 w 8"/>
                <a:gd name="T3" fmla="*/ 1 h 13"/>
                <a:gd name="T4" fmla="*/ 0 w 8"/>
                <a:gd name="T5" fmla="*/ 2 h 13"/>
                <a:gd name="T6" fmla="*/ 5 w 8"/>
                <a:gd name="T7" fmla="*/ 12 h 13"/>
                <a:gd name="T8" fmla="*/ 7 w 8"/>
                <a:gd name="T9" fmla="*/ 11 h 13"/>
                <a:gd name="T10" fmla="*/ 6 w 8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6" y="6"/>
                  </a:moveTo>
                  <a:cubicBezTo>
                    <a:pt x="5" y="4"/>
                    <a:pt x="3" y="3"/>
                    <a:pt x="2" y="1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6"/>
                    <a:pt x="1" y="10"/>
                    <a:pt x="5" y="12"/>
                  </a:cubicBezTo>
                  <a:cubicBezTo>
                    <a:pt x="6" y="13"/>
                    <a:pt x="8" y="12"/>
                    <a:pt x="7" y="11"/>
                  </a:cubicBezTo>
                  <a:cubicBezTo>
                    <a:pt x="7" y="9"/>
                    <a:pt x="7" y="8"/>
                    <a:pt x="6" y="6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1" name="Freeform 253"/>
            <p:cNvSpPr/>
            <p:nvPr/>
          </p:nvSpPr>
          <p:spPr bwMode="auto">
            <a:xfrm>
              <a:off x="10167938" y="758825"/>
              <a:ext cx="22225" cy="28575"/>
            </a:xfrm>
            <a:custGeom>
              <a:avLst/>
              <a:gdLst>
                <a:gd name="T0" fmla="*/ 7 w 8"/>
                <a:gd name="T1" fmla="*/ 7 h 10"/>
                <a:gd name="T2" fmla="*/ 3 w 8"/>
                <a:gd name="T3" fmla="*/ 2 h 10"/>
                <a:gd name="T4" fmla="*/ 0 w 8"/>
                <a:gd name="T5" fmla="*/ 3 h 10"/>
                <a:gd name="T6" fmla="*/ 5 w 8"/>
                <a:gd name="T7" fmla="*/ 10 h 10"/>
                <a:gd name="T8" fmla="*/ 7 w 8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7" y="7"/>
                  </a:moveTo>
                  <a:cubicBezTo>
                    <a:pt x="6" y="5"/>
                    <a:pt x="5" y="3"/>
                    <a:pt x="3" y="2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1" y="6"/>
                    <a:pt x="2" y="9"/>
                    <a:pt x="5" y="10"/>
                  </a:cubicBezTo>
                  <a:cubicBezTo>
                    <a:pt x="7" y="10"/>
                    <a:pt x="8" y="8"/>
                    <a:pt x="7" y="7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2" name="Freeform 254"/>
            <p:cNvSpPr/>
            <p:nvPr/>
          </p:nvSpPr>
          <p:spPr bwMode="auto">
            <a:xfrm>
              <a:off x="10212388" y="736600"/>
              <a:ext cx="22225" cy="31750"/>
            </a:xfrm>
            <a:custGeom>
              <a:avLst/>
              <a:gdLst>
                <a:gd name="T0" fmla="*/ 7 w 8"/>
                <a:gd name="T1" fmla="*/ 6 h 11"/>
                <a:gd name="T2" fmla="*/ 2 w 8"/>
                <a:gd name="T3" fmla="*/ 0 h 11"/>
                <a:gd name="T4" fmla="*/ 0 w 8"/>
                <a:gd name="T5" fmla="*/ 1 h 11"/>
                <a:gd name="T6" fmla="*/ 3 w 8"/>
                <a:gd name="T7" fmla="*/ 9 h 11"/>
                <a:gd name="T8" fmla="*/ 7 w 8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7" y="6"/>
                  </a:moveTo>
                  <a:cubicBezTo>
                    <a:pt x="5" y="4"/>
                    <a:pt x="4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1" y="7"/>
                    <a:pt x="3" y="9"/>
                  </a:cubicBezTo>
                  <a:cubicBezTo>
                    <a:pt x="5" y="11"/>
                    <a:pt x="8" y="9"/>
                    <a:pt x="7" y="6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3" name="Freeform 255"/>
            <p:cNvSpPr/>
            <p:nvPr/>
          </p:nvSpPr>
          <p:spPr bwMode="auto">
            <a:xfrm>
              <a:off x="10239375" y="720725"/>
              <a:ext cx="25400" cy="30162"/>
            </a:xfrm>
            <a:custGeom>
              <a:avLst/>
              <a:gdLst>
                <a:gd name="T0" fmla="*/ 9 w 9"/>
                <a:gd name="T1" fmla="*/ 9 h 11"/>
                <a:gd name="T2" fmla="*/ 6 w 9"/>
                <a:gd name="T3" fmla="*/ 6 h 11"/>
                <a:gd name="T4" fmla="*/ 2 w 9"/>
                <a:gd name="T5" fmla="*/ 1 h 11"/>
                <a:gd name="T6" fmla="*/ 0 w 9"/>
                <a:gd name="T7" fmla="*/ 3 h 11"/>
                <a:gd name="T8" fmla="*/ 8 w 9"/>
                <a:gd name="T9" fmla="*/ 11 h 11"/>
                <a:gd name="T10" fmla="*/ 9 w 9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1">
                  <a:moveTo>
                    <a:pt x="9" y="9"/>
                  </a:moveTo>
                  <a:cubicBezTo>
                    <a:pt x="8" y="8"/>
                    <a:pt x="7" y="7"/>
                    <a:pt x="6" y="6"/>
                  </a:cubicBezTo>
                  <a:cubicBezTo>
                    <a:pt x="4" y="4"/>
                    <a:pt x="3" y="3"/>
                    <a:pt x="2" y="1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2" y="6"/>
                    <a:pt x="4" y="11"/>
                    <a:pt x="8" y="11"/>
                  </a:cubicBezTo>
                  <a:cubicBezTo>
                    <a:pt x="9" y="11"/>
                    <a:pt x="9" y="10"/>
                    <a:pt x="9" y="9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4" name="Freeform 256"/>
            <p:cNvSpPr/>
            <p:nvPr/>
          </p:nvSpPr>
          <p:spPr bwMode="auto">
            <a:xfrm>
              <a:off x="10153650" y="835025"/>
              <a:ext cx="33338" cy="42862"/>
            </a:xfrm>
            <a:custGeom>
              <a:avLst/>
              <a:gdLst>
                <a:gd name="T0" fmla="*/ 10 w 12"/>
                <a:gd name="T1" fmla="*/ 8 h 15"/>
                <a:gd name="T2" fmla="*/ 2 w 12"/>
                <a:gd name="T3" fmla="*/ 1 h 15"/>
                <a:gd name="T4" fmla="*/ 1 w 12"/>
                <a:gd name="T5" fmla="*/ 2 h 15"/>
                <a:gd name="T6" fmla="*/ 4 w 12"/>
                <a:gd name="T7" fmla="*/ 11 h 15"/>
                <a:gd name="T8" fmla="*/ 10 w 12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8"/>
                  </a:moveTo>
                  <a:cubicBezTo>
                    <a:pt x="8" y="5"/>
                    <a:pt x="6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5"/>
                    <a:pt x="3" y="8"/>
                    <a:pt x="4" y="11"/>
                  </a:cubicBezTo>
                  <a:cubicBezTo>
                    <a:pt x="5" y="15"/>
                    <a:pt x="12" y="13"/>
                    <a:pt x="10" y="8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5" name="Freeform 257"/>
            <p:cNvSpPr/>
            <p:nvPr/>
          </p:nvSpPr>
          <p:spPr bwMode="auto">
            <a:xfrm>
              <a:off x="10191750" y="819150"/>
              <a:ext cx="25400" cy="41275"/>
            </a:xfrm>
            <a:custGeom>
              <a:avLst/>
              <a:gdLst>
                <a:gd name="T0" fmla="*/ 5 w 9"/>
                <a:gd name="T1" fmla="*/ 2 h 15"/>
                <a:gd name="T2" fmla="*/ 1 w 9"/>
                <a:gd name="T3" fmla="*/ 5 h 15"/>
                <a:gd name="T4" fmla="*/ 4 w 9"/>
                <a:gd name="T5" fmla="*/ 14 h 15"/>
                <a:gd name="T6" fmla="*/ 7 w 9"/>
                <a:gd name="T7" fmla="*/ 13 h 15"/>
                <a:gd name="T8" fmla="*/ 5 w 9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5" y="2"/>
                  </a:moveTo>
                  <a:cubicBezTo>
                    <a:pt x="3" y="0"/>
                    <a:pt x="0" y="3"/>
                    <a:pt x="1" y="5"/>
                  </a:cubicBezTo>
                  <a:cubicBezTo>
                    <a:pt x="1" y="8"/>
                    <a:pt x="0" y="12"/>
                    <a:pt x="4" y="14"/>
                  </a:cubicBezTo>
                  <a:cubicBezTo>
                    <a:pt x="5" y="15"/>
                    <a:pt x="6" y="14"/>
                    <a:pt x="7" y="13"/>
                  </a:cubicBezTo>
                  <a:cubicBezTo>
                    <a:pt x="9" y="10"/>
                    <a:pt x="7" y="5"/>
                    <a:pt x="5" y="2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6" name="Freeform 258"/>
            <p:cNvSpPr/>
            <p:nvPr/>
          </p:nvSpPr>
          <p:spPr bwMode="auto">
            <a:xfrm>
              <a:off x="10228263" y="804863"/>
              <a:ext cx="31750" cy="36512"/>
            </a:xfrm>
            <a:custGeom>
              <a:avLst/>
              <a:gdLst>
                <a:gd name="T0" fmla="*/ 7 w 11"/>
                <a:gd name="T1" fmla="*/ 5 h 13"/>
                <a:gd name="T2" fmla="*/ 1 w 11"/>
                <a:gd name="T3" fmla="*/ 0 h 13"/>
                <a:gd name="T4" fmla="*/ 0 w 11"/>
                <a:gd name="T5" fmla="*/ 1 h 13"/>
                <a:gd name="T6" fmla="*/ 3 w 11"/>
                <a:gd name="T7" fmla="*/ 8 h 13"/>
                <a:gd name="T8" fmla="*/ 7 w 11"/>
                <a:gd name="T9" fmla="*/ 13 h 13"/>
                <a:gd name="T10" fmla="*/ 10 w 11"/>
                <a:gd name="T11" fmla="*/ 12 h 13"/>
                <a:gd name="T12" fmla="*/ 7 w 11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7" y="5"/>
                  </a:moveTo>
                  <a:cubicBezTo>
                    <a:pt x="6" y="3"/>
                    <a:pt x="4" y="2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3"/>
                    <a:pt x="2" y="6"/>
                    <a:pt x="3" y="8"/>
                  </a:cubicBezTo>
                  <a:cubicBezTo>
                    <a:pt x="4" y="10"/>
                    <a:pt x="5" y="13"/>
                    <a:pt x="7" y="13"/>
                  </a:cubicBezTo>
                  <a:cubicBezTo>
                    <a:pt x="8" y="13"/>
                    <a:pt x="9" y="13"/>
                    <a:pt x="10" y="12"/>
                  </a:cubicBezTo>
                  <a:cubicBezTo>
                    <a:pt x="11" y="9"/>
                    <a:pt x="9" y="7"/>
                    <a:pt x="7" y="5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7" name="Freeform 259"/>
            <p:cNvSpPr/>
            <p:nvPr/>
          </p:nvSpPr>
          <p:spPr bwMode="auto">
            <a:xfrm>
              <a:off x="10263188" y="790575"/>
              <a:ext cx="23813" cy="39687"/>
            </a:xfrm>
            <a:custGeom>
              <a:avLst/>
              <a:gdLst>
                <a:gd name="T0" fmla="*/ 8 w 9"/>
                <a:gd name="T1" fmla="*/ 11 h 14"/>
                <a:gd name="T2" fmla="*/ 2 w 9"/>
                <a:gd name="T3" fmla="*/ 0 h 14"/>
                <a:gd name="T4" fmla="*/ 0 w 9"/>
                <a:gd name="T5" fmla="*/ 1 h 14"/>
                <a:gd name="T6" fmla="*/ 6 w 9"/>
                <a:gd name="T7" fmla="*/ 13 h 14"/>
                <a:gd name="T8" fmla="*/ 8 w 9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8" y="11"/>
                  </a:moveTo>
                  <a:cubicBezTo>
                    <a:pt x="6" y="8"/>
                    <a:pt x="4" y="4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2" y="11"/>
                    <a:pt x="6" y="13"/>
                  </a:cubicBezTo>
                  <a:cubicBezTo>
                    <a:pt x="8" y="14"/>
                    <a:pt x="9" y="13"/>
                    <a:pt x="8" y="11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8" name="Freeform 260"/>
            <p:cNvSpPr/>
            <p:nvPr/>
          </p:nvSpPr>
          <p:spPr bwMode="auto">
            <a:xfrm>
              <a:off x="10180638" y="904875"/>
              <a:ext cx="34925" cy="50800"/>
            </a:xfrm>
            <a:custGeom>
              <a:avLst/>
              <a:gdLst>
                <a:gd name="T0" fmla="*/ 9 w 12"/>
                <a:gd name="T1" fmla="*/ 8 h 18"/>
                <a:gd name="T2" fmla="*/ 3 w 12"/>
                <a:gd name="T3" fmla="*/ 1 h 18"/>
                <a:gd name="T4" fmla="*/ 0 w 12"/>
                <a:gd name="T5" fmla="*/ 2 h 18"/>
                <a:gd name="T6" fmla="*/ 4 w 12"/>
                <a:gd name="T7" fmla="*/ 10 h 18"/>
                <a:gd name="T8" fmla="*/ 8 w 12"/>
                <a:gd name="T9" fmla="*/ 17 h 18"/>
                <a:gd name="T10" fmla="*/ 11 w 12"/>
                <a:gd name="T11" fmla="*/ 16 h 18"/>
                <a:gd name="T12" fmla="*/ 9 w 12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8">
                  <a:moveTo>
                    <a:pt x="9" y="8"/>
                  </a:moveTo>
                  <a:cubicBezTo>
                    <a:pt x="7" y="5"/>
                    <a:pt x="6" y="3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3" y="7"/>
                    <a:pt x="4" y="10"/>
                  </a:cubicBezTo>
                  <a:cubicBezTo>
                    <a:pt x="5" y="13"/>
                    <a:pt x="5" y="15"/>
                    <a:pt x="8" y="17"/>
                  </a:cubicBezTo>
                  <a:cubicBezTo>
                    <a:pt x="9" y="18"/>
                    <a:pt x="11" y="17"/>
                    <a:pt x="11" y="16"/>
                  </a:cubicBezTo>
                  <a:cubicBezTo>
                    <a:pt x="12" y="13"/>
                    <a:pt x="11" y="10"/>
                    <a:pt x="9" y="8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9" name="Freeform 261"/>
            <p:cNvSpPr/>
            <p:nvPr/>
          </p:nvSpPr>
          <p:spPr bwMode="auto">
            <a:xfrm>
              <a:off x="10217150" y="896938"/>
              <a:ext cx="28575" cy="39687"/>
            </a:xfrm>
            <a:custGeom>
              <a:avLst/>
              <a:gdLst>
                <a:gd name="T0" fmla="*/ 4 w 10"/>
                <a:gd name="T1" fmla="*/ 1 h 14"/>
                <a:gd name="T2" fmla="*/ 1 w 10"/>
                <a:gd name="T3" fmla="*/ 4 h 14"/>
                <a:gd name="T4" fmla="*/ 6 w 10"/>
                <a:gd name="T5" fmla="*/ 13 h 14"/>
                <a:gd name="T6" fmla="*/ 9 w 10"/>
                <a:gd name="T7" fmla="*/ 12 h 14"/>
                <a:gd name="T8" fmla="*/ 4 w 10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3" y="7"/>
                    <a:pt x="3" y="11"/>
                    <a:pt x="6" y="13"/>
                  </a:cubicBezTo>
                  <a:cubicBezTo>
                    <a:pt x="7" y="14"/>
                    <a:pt x="8" y="14"/>
                    <a:pt x="9" y="12"/>
                  </a:cubicBezTo>
                  <a:cubicBezTo>
                    <a:pt x="10" y="9"/>
                    <a:pt x="7" y="4"/>
                    <a:pt x="4" y="1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0" name="Freeform 262"/>
            <p:cNvSpPr/>
            <p:nvPr/>
          </p:nvSpPr>
          <p:spPr bwMode="auto">
            <a:xfrm>
              <a:off x="10256838" y="885825"/>
              <a:ext cx="22225" cy="33337"/>
            </a:xfrm>
            <a:custGeom>
              <a:avLst/>
              <a:gdLst>
                <a:gd name="T0" fmla="*/ 7 w 8"/>
                <a:gd name="T1" fmla="*/ 7 h 12"/>
                <a:gd name="T2" fmla="*/ 3 w 8"/>
                <a:gd name="T3" fmla="*/ 1 h 12"/>
                <a:gd name="T4" fmla="*/ 1 w 8"/>
                <a:gd name="T5" fmla="*/ 1 h 12"/>
                <a:gd name="T6" fmla="*/ 3 w 8"/>
                <a:gd name="T7" fmla="*/ 11 h 12"/>
                <a:gd name="T8" fmla="*/ 7 w 8"/>
                <a:gd name="T9" fmla="*/ 11 h 12"/>
                <a:gd name="T10" fmla="*/ 7 w 8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7" y="7"/>
                  </a:moveTo>
                  <a:cubicBezTo>
                    <a:pt x="5" y="5"/>
                    <a:pt x="4" y="3"/>
                    <a:pt x="3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8"/>
                    <a:pt x="3" y="11"/>
                  </a:cubicBezTo>
                  <a:cubicBezTo>
                    <a:pt x="4" y="12"/>
                    <a:pt x="6" y="12"/>
                    <a:pt x="7" y="11"/>
                  </a:cubicBezTo>
                  <a:cubicBezTo>
                    <a:pt x="8" y="9"/>
                    <a:pt x="7" y="8"/>
                    <a:pt x="7" y="7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1" name="Freeform 263"/>
            <p:cNvSpPr/>
            <p:nvPr/>
          </p:nvSpPr>
          <p:spPr bwMode="auto">
            <a:xfrm>
              <a:off x="10226675" y="969963"/>
              <a:ext cx="25400" cy="36512"/>
            </a:xfrm>
            <a:custGeom>
              <a:avLst/>
              <a:gdLst>
                <a:gd name="T0" fmla="*/ 8 w 9"/>
                <a:gd name="T1" fmla="*/ 9 h 13"/>
                <a:gd name="T2" fmla="*/ 6 w 9"/>
                <a:gd name="T3" fmla="*/ 4 h 13"/>
                <a:gd name="T4" fmla="*/ 3 w 9"/>
                <a:gd name="T5" fmla="*/ 0 h 13"/>
                <a:gd name="T6" fmla="*/ 1 w 9"/>
                <a:gd name="T7" fmla="*/ 1 h 13"/>
                <a:gd name="T8" fmla="*/ 5 w 9"/>
                <a:gd name="T9" fmla="*/ 12 h 13"/>
                <a:gd name="T10" fmla="*/ 8 w 9"/>
                <a:gd name="T1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">
                  <a:moveTo>
                    <a:pt x="8" y="9"/>
                  </a:moveTo>
                  <a:cubicBezTo>
                    <a:pt x="8" y="7"/>
                    <a:pt x="7" y="6"/>
                    <a:pt x="6" y="4"/>
                  </a:cubicBezTo>
                  <a:cubicBezTo>
                    <a:pt x="5" y="3"/>
                    <a:pt x="4" y="1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1" y="11"/>
                    <a:pt x="5" y="12"/>
                  </a:cubicBezTo>
                  <a:cubicBezTo>
                    <a:pt x="7" y="13"/>
                    <a:pt x="9" y="11"/>
                    <a:pt x="8" y="9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2" name="Freeform 264"/>
            <p:cNvSpPr/>
            <p:nvPr/>
          </p:nvSpPr>
          <p:spPr bwMode="auto">
            <a:xfrm>
              <a:off x="10263188" y="952500"/>
              <a:ext cx="19050" cy="39687"/>
            </a:xfrm>
            <a:custGeom>
              <a:avLst/>
              <a:gdLst>
                <a:gd name="T0" fmla="*/ 6 w 7"/>
                <a:gd name="T1" fmla="*/ 6 h 14"/>
                <a:gd name="T2" fmla="*/ 5 w 7"/>
                <a:gd name="T3" fmla="*/ 2 h 14"/>
                <a:gd name="T4" fmla="*/ 1 w 7"/>
                <a:gd name="T5" fmla="*/ 2 h 14"/>
                <a:gd name="T6" fmla="*/ 1 w 7"/>
                <a:gd name="T7" fmla="*/ 9 h 14"/>
                <a:gd name="T8" fmla="*/ 4 w 7"/>
                <a:gd name="T9" fmla="*/ 14 h 14"/>
                <a:gd name="T10" fmla="*/ 7 w 7"/>
                <a:gd name="T11" fmla="*/ 10 h 14"/>
                <a:gd name="T12" fmla="*/ 6 w 7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6" y="6"/>
                  </a:moveTo>
                  <a:cubicBezTo>
                    <a:pt x="6" y="5"/>
                    <a:pt x="5" y="4"/>
                    <a:pt x="5" y="2"/>
                  </a:cubicBezTo>
                  <a:cubicBezTo>
                    <a:pt x="4" y="1"/>
                    <a:pt x="2" y="0"/>
                    <a:pt x="1" y="2"/>
                  </a:cubicBezTo>
                  <a:cubicBezTo>
                    <a:pt x="0" y="5"/>
                    <a:pt x="1" y="7"/>
                    <a:pt x="1" y="9"/>
                  </a:cubicBezTo>
                  <a:cubicBezTo>
                    <a:pt x="1" y="11"/>
                    <a:pt x="2" y="14"/>
                    <a:pt x="4" y="14"/>
                  </a:cubicBezTo>
                  <a:cubicBezTo>
                    <a:pt x="6" y="14"/>
                    <a:pt x="7" y="11"/>
                    <a:pt x="7" y="10"/>
                  </a:cubicBezTo>
                  <a:cubicBezTo>
                    <a:pt x="7" y="9"/>
                    <a:pt x="6" y="7"/>
                    <a:pt x="6" y="6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3" name="Freeform 265"/>
            <p:cNvSpPr/>
            <p:nvPr/>
          </p:nvSpPr>
          <p:spPr bwMode="auto">
            <a:xfrm>
              <a:off x="10252075" y="1009650"/>
              <a:ext cx="30163" cy="47625"/>
            </a:xfrm>
            <a:custGeom>
              <a:avLst/>
              <a:gdLst>
                <a:gd name="T0" fmla="*/ 10 w 11"/>
                <a:gd name="T1" fmla="*/ 6 h 17"/>
                <a:gd name="T2" fmla="*/ 1 w 11"/>
                <a:gd name="T3" fmla="*/ 6 h 17"/>
                <a:gd name="T4" fmla="*/ 7 w 11"/>
                <a:gd name="T5" fmla="*/ 17 h 17"/>
                <a:gd name="T6" fmla="*/ 11 w 11"/>
                <a:gd name="T7" fmla="*/ 12 h 17"/>
                <a:gd name="T8" fmla="*/ 10 w 11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7">
                  <a:moveTo>
                    <a:pt x="10" y="6"/>
                  </a:moveTo>
                  <a:cubicBezTo>
                    <a:pt x="9" y="0"/>
                    <a:pt x="0" y="0"/>
                    <a:pt x="1" y="6"/>
                  </a:cubicBezTo>
                  <a:cubicBezTo>
                    <a:pt x="1" y="10"/>
                    <a:pt x="2" y="16"/>
                    <a:pt x="7" y="17"/>
                  </a:cubicBezTo>
                  <a:cubicBezTo>
                    <a:pt x="9" y="17"/>
                    <a:pt x="11" y="14"/>
                    <a:pt x="11" y="12"/>
                  </a:cubicBezTo>
                  <a:cubicBezTo>
                    <a:pt x="11" y="10"/>
                    <a:pt x="10" y="8"/>
                    <a:pt x="10" y="6"/>
                  </a:cubicBezTo>
                  <a:close/>
                </a:path>
              </a:pathLst>
            </a:custGeom>
            <a:solidFill>
              <a:srgbClr val="1A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4" name="Freeform 266"/>
            <p:cNvSpPr/>
            <p:nvPr/>
          </p:nvSpPr>
          <p:spPr bwMode="auto">
            <a:xfrm>
              <a:off x="9074150" y="695325"/>
              <a:ext cx="279400" cy="176212"/>
            </a:xfrm>
            <a:custGeom>
              <a:avLst/>
              <a:gdLst>
                <a:gd name="T0" fmla="*/ 84 w 100"/>
                <a:gd name="T1" fmla="*/ 0 h 63"/>
                <a:gd name="T2" fmla="*/ 78 w 100"/>
                <a:gd name="T3" fmla="*/ 2 h 63"/>
                <a:gd name="T4" fmla="*/ 53 w 100"/>
                <a:gd name="T5" fmla="*/ 36 h 63"/>
                <a:gd name="T6" fmla="*/ 55 w 100"/>
                <a:gd name="T7" fmla="*/ 13 h 63"/>
                <a:gd name="T8" fmla="*/ 47 w 100"/>
                <a:gd name="T9" fmla="*/ 5 h 63"/>
                <a:gd name="T10" fmla="*/ 43 w 100"/>
                <a:gd name="T11" fmla="*/ 6 h 63"/>
                <a:gd name="T12" fmla="*/ 19 w 100"/>
                <a:gd name="T13" fmla="*/ 30 h 63"/>
                <a:gd name="T14" fmla="*/ 28 w 100"/>
                <a:gd name="T15" fmla="*/ 3 h 63"/>
                <a:gd name="T16" fmla="*/ 25 w 100"/>
                <a:gd name="T17" fmla="*/ 0 h 63"/>
                <a:gd name="T18" fmla="*/ 24 w 100"/>
                <a:gd name="T19" fmla="*/ 1 h 63"/>
                <a:gd name="T20" fmla="*/ 6 w 100"/>
                <a:gd name="T21" fmla="*/ 48 h 63"/>
                <a:gd name="T22" fmla="*/ 13 w 100"/>
                <a:gd name="T23" fmla="*/ 54 h 63"/>
                <a:gd name="T24" fmla="*/ 17 w 100"/>
                <a:gd name="T25" fmla="*/ 53 h 63"/>
                <a:gd name="T26" fmla="*/ 36 w 100"/>
                <a:gd name="T27" fmla="*/ 32 h 63"/>
                <a:gd name="T28" fmla="*/ 37 w 100"/>
                <a:gd name="T29" fmla="*/ 56 h 63"/>
                <a:gd name="T30" fmla="*/ 45 w 100"/>
                <a:gd name="T31" fmla="*/ 63 h 63"/>
                <a:gd name="T32" fmla="*/ 50 w 100"/>
                <a:gd name="T33" fmla="*/ 62 h 63"/>
                <a:gd name="T34" fmla="*/ 78 w 100"/>
                <a:gd name="T35" fmla="*/ 30 h 63"/>
                <a:gd name="T36" fmla="*/ 81 w 100"/>
                <a:gd name="T37" fmla="*/ 52 h 63"/>
                <a:gd name="T38" fmla="*/ 88 w 100"/>
                <a:gd name="T39" fmla="*/ 56 h 63"/>
                <a:gd name="T40" fmla="*/ 97 w 100"/>
                <a:gd name="T41" fmla="*/ 42 h 63"/>
                <a:gd name="T42" fmla="*/ 93 w 100"/>
                <a:gd name="T43" fmla="*/ 6 h 63"/>
                <a:gd name="T44" fmla="*/ 84 w 100"/>
                <a:gd name="T4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63">
                  <a:moveTo>
                    <a:pt x="84" y="0"/>
                  </a:moveTo>
                  <a:cubicBezTo>
                    <a:pt x="82" y="0"/>
                    <a:pt x="80" y="1"/>
                    <a:pt x="78" y="2"/>
                  </a:cubicBezTo>
                  <a:cubicBezTo>
                    <a:pt x="67" y="11"/>
                    <a:pt x="61" y="25"/>
                    <a:pt x="53" y="36"/>
                  </a:cubicBezTo>
                  <a:cubicBezTo>
                    <a:pt x="53" y="28"/>
                    <a:pt x="55" y="21"/>
                    <a:pt x="55" y="13"/>
                  </a:cubicBezTo>
                  <a:cubicBezTo>
                    <a:pt x="55" y="8"/>
                    <a:pt x="51" y="5"/>
                    <a:pt x="47" y="5"/>
                  </a:cubicBezTo>
                  <a:cubicBezTo>
                    <a:pt x="45" y="5"/>
                    <a:pt x="44" y="6"/>
                    <a:pt x="43" y="6"/>
                  </a:cubicBezTo>
                  <a:cubicBezTo>
                    <a:pt x="32" y="11"/>
                    <a:pt x="26" y="21"/>
                    <a:pt x="19" y="30"/>
                  </a:cubicBezTo>
                  <a:cubicBezTo>
                    <a:pt x="21" y="21"/>
                    <a:pt x="28" y="12"/>
                    <a:pt x="28" y="3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5" y="0"/>
                    <a:pt x="24" y="1"/>
                    <a:pt x="24" y="1"/>
                  </a:cubicBezTo>
                  <a:cubicBezTo>
                    <a:pt x="11" y="11"/>
                    <a:pt x="0" y="32"/>
                    <a:pt x="6" y="48"/>
                  </a:cubicBezTo>
                  <a:cubicBezTo>
                    <a:pt x="7" y="52"/>
                    <a:pt x="10" y="54"/>
                    <a:pt x="13" y="54"/>
                  </a:cubicBezTo>
                  <a:cubicBezTo>
                    <a:pt x="14" y="54"/>
                    <a:pt x="16" y="54"/>
                    <a:pt x="17" y="53"/>
                  </a:cubicBezTo>
                  <a:cubicBezTo>
                    <a:pt x="25" y="48"/>
                    <a:pt x="30" y="39"/>
                    <a:pt x="36" y="32"/>
                  </a:cubicBezTo>
                  <a:cubicBezTo>
                    <a:pt x="35" y="40"/>
                    <a:pt x="34" y="48"/>
                    <a:pt x="37" y="56"/>
                  </a:cubicBezTo>
                  <a:cubicBezTo>
                    <a:pt x="38" y="61"/>
                    <a:pt x="41" y="63"/>
                    <a:pt x="45" y="63"/>
                  </a:cubicBezTo>
                  <a:cubicBezTo>
                    <a:pt x="47" y="63"/>
                    <a:pt x="48" y="62"/>
                    <a:pt x="50" y="62"/>
                  </a:cubicBezTo>
                  <a:cubicBezTo>
                    <a:pt x="63" y="55"/>
                    <a:pt x="70" y="42"/>
                    <a:pt x="78" y="30"/>
                  </a:cubicBezTo>
                  <a:cubicBezTo>
                    <a:pt x="78" y="37"/>
                    <a:pt x="78" y="45"/>
                    <a:pt x="81" y="52"/>
                  </a:cubicBezTo>
                  <a:cubicBezTo>
                    <a:pt x="83" y="55"/>
                    <a:pt x="85" y="56"/>
                    <a:pt x="88" y="56"/>
                  </a:cubicBezTo>
                  <a:cubicBezTo>
                    <a:pt x="94" y="56"/>
                    <a:pt x="100" y="50"/>
                    <a:pt x="97" y="42"/>
                  </a:cubicBezTo>
                  <a:cubicBezTo>
                    <a:pt x="92" y="31"/>
                    <a:pt x="98" y="18"/>
                    <a:pt x="93" y="6"/>
                  </a:cubicBezTo>
                  <a:cubicBezTo>
                    <a:pt x="91" y="2"/>
                    <a:pt x="88" y="0"/>
                    <a:pt x="84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5" name="Freeform 267"/>
            <p:cNvSpPr/>
            <p:nvPr/>
          </p:nvSpPr>
          <p:spPr bwMode="auto">
            <a:xfrm>
              <a:off x="9353550" y="725488"/>
              <a:ext cx="61913" cy="84137"/>
            </a:xfrm>
            <a:custGeom>
              <a:avLst/>
              <a:gdLst>
                <a:gd name="T0" fmla="*/ 14 w 22"/>
                <a:gd name="T1" fmla="*/ 0 h 30"/>
                <a:gd name="T2" fmla="*/ 8 w 22"/>
                <a:gd name="T3" fmla="*/ 3 h 30"/>
                <a:gd name="T4" fmla="*/ 7 w 22"/>
                <a:gd name="T5" fmla="*/ 30 h 30"/>
                <a:gd name="T6" fmla="*/ 9 w 22"/>
                <a:gd name="T7" fmla="*/ 30 h 30"/>
                <a:gd name="T8" fmla="*/ 10 w 22"/>
                <a:gd name="T9" fmla="*/ 30 h 30"/>
                <a:gd name="T10" fmla="*/ 16 w 22"/>
                <a:gd name="T11" fmla="*/ 21 h 30"/>
                <a:gd name="T12" fmla="*/ 21 w 22"/>
                <a:gd name="T13" fmla="*/ 9 h 30"/>
                <a:gd name="T14" fmla="*/ 14 w 22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0">
                  <a:moveTo>
                    <a:pt x="14" y="0"/>
                  </a:moveTo>
                  <a:cubicBezTo>
                    <a:pt x="12" y="0"/>
                    <a:pt x="10" y="1"/>
                    <a:pt x="8" y="3"/>
                  </a:cubicBezTo>
                  <a:cubicBezTo>
                    <a:pt x="4" y="9"/>
                    <a:pt x="0" y="25"/>
                    <a:pt x="7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4" y="28"/>
                    <a:pt x="14" y="24"/>
                    <a:pt x="16" y="21"/>
                  </a:cubicBezTo>
                  <a:cubicBezTo>
                    <a:pt x="17" y="17"/>
                    <a:pt x="20" y="13"/>
                    <a:pt x="21" y="9"/>
                  </a:cubicBezTo>
                  <a:cubicBezTo>
                    <a:pt x="22" y="4"/>
                    <a:pt x="18" y="0"/>
                    <a:pt x="14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6" name="Freeform 268"/>
            <p:cNvSpPr/>
            <p:nvPr/>
          </p:nvSpPr>
          <p:spPr bwMode="auto">
            <a:xfrm>
              <a:off x="9799638" y="685800"/>
              <a:ext cx="36513" cy="84137"/>
            </a:xfrm>
            <a:custGeom>
              <a:avLst/>
              <a:gdLst>
                <a:gd name="T0" fmla="*/ 6 w 13"/>
                <a:gd name="T1" fmla="*/ 0 h 30"/>
                <a:gd name="T2" fmla="*/ 1 w 13"/>
                <a:gd name="T3" fmla="*/ 4 h 30"/>
                <a:gd name="T4" fmla="*/ 8 w 13"/>
                <a:gd name="T5" fmla="*/ 30 h 30"/>
                <a:gd name="T6" fmla="*/ 9 w 13"/>
                <a:gd name="T7" fmla="*/ 30 h 30"/>
                <a:gd name="T8" fmla="*/ 10 w 13"/>
                <a:gd name="T9" fmla="*/ 29 h 30"/>
                <a:gd name="T10" fmla="*/ 12 w 13"/>
                <a:gd name="T11" fmla="*/ 20 h 30"/>
                <a:gd name="T12" fmla="*/ 13 w 13"/>
                <a:gd name="T13" fmla="*/ 7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4" y="0"/>
                    <a:pt x="2" y="1"/>
                    <a:pt x="1" y="4"/>
                  </a:cubicBezTo>
                  <a:cubicBezTo>
                    <a:pt x="0" y="11"/>
                    <a:pt x="1" y="27"/>
                    <a:pt x="8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29"/>
                  </a:cubicBezTo>
                  <a:cubicBezTo>
                    <a:pt x="12" y="27"/>
                    <a:pt x="12" y="23"/>
                    <a:pt x="12" y="20"/>
                  </a:cubicBezTo>
                  <a:cubicBezTo>
                    <a:pt x="12" y="16"/>
                    <a:pt x="13" y="11"/>
                    <a:pt x="13" y="7"/>
                  </a:cubicBezTo>
                  <a:cubicBezTo>
                    <a:pt x="12" y="2"/>
                    <a:pt x="9" y="0"/>
                    <a:pt x="6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7" name="Freeform 269"/>
            <p:cNvSpPr/>
            <p:nvPr/>
          </p:nvSpPr>
          <p:spPr bwMode="auto">
            <a:xfrm>
              <a:off x="9415463" y="731838"/>
              <a:ext cx="47625" cy="69850"/>
            </a:xfrm>
            <a:custGeom>
              <a:avLst/>
              <a:gdLst>
                <a:gd name="T0" fmla="*/ 10 w 17"/>
                <a:gd name="T1" fmla="*/ 0 h 25"/>
                <a:gd name="T2" fmla="*/ 4 w 17"/>
                <a:gd name="T3" fmla="*/ 23 h 25"/>
                <a:gd name="T4" fmla="*/ 8 w 17"/>
                <a:gd name="T5" fmla="*/ 25 h 25"/>
                <a:gd name="T6" fmla="*/ 12 w 17"/>
                <a:gd name="T7" fmla="*/ 23 h 25"/>
                <a:gd name="T8" fmla="*/ 16 w 17"/>
                <a:gd name="T9" fmla="*/ 12 h 25"/>
                <a:gd name="T10" fmla="*/ 17 w 17"/>
                <a:gd name="T11" fmla="*/ 5 h 25"/>
                <a:gd name="T12" fmla="*/ 11 w 17"/>
                <a:gd name="T13" fmla="*/ 0 h 25"/>
                <a:gd name="T14" fmla="*/ 10 w 17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5">
                  <a:moveTo>
                    <a:pt x="10" y="0"/>
                  </a:moveTo>
                  <a:cubicBezTo>
                    <a:pt x="1" y="0"/>
                    <a:pt x="0" y="17"/>
                    <a:pt x="4" y="23"/>
                  </a:cubicBezTo>
                  <a:cubicBezTo>
                    <a:pt x="5" y="24"/>
                    <a:pt x="7" y="25"/>
                    <a:pt x="8" y="25"/>
                  </a:cubicBezTo>
                  <a:cubicBezTo>
                    <a:pt x="10" y="25"/>
                    <a:pt x="11" y="24"/>
                    <a:pt x="12" y="23"/>
                  </a:cubicBezTo>
                  <a:cubicBezTo>
                    <a:pt x="13" y="20"/>
                    <a:pt x="15" y="16"/>
                    <a:pt x="16" y="12"/>
                  </a:cubicBezTo>
                  <a:cubicBezTo>
                    <a:pt x="17" y="10"/>
                    <a:pt x="17" y="8"/>
                    <a:pt x="17" y="5"/>
                  </a:cubicBezTo>
                  <a:cubicBezTo>
                    <a:pt x="16" y="3"/>
                    <a:pt x="14" y="0"/>
                    <a:pt x="11" y="0"/>
                  </a:cubicBezTo>
                  <a:cubicBezTo>
                    <a:pt x="11" y="0"/>
                    <a:pt x="11" y="0"/>
                    <a:pt x="10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8" name="Freeform 270"/>
            <p:cNvSpPr/>
            <p:nvPr/>
          </p:nvSpPr>
          <p:spPr bwMode="auto">
            <a:xfrm>
              <a:off x="9732963" y="709613"/>
              <a:ext cx="41275" cy="69850"/>
            </a:xfrm>
            <a:custGeom>
              <a:avLst/>
              <a:gdLst>
                <a:gd name="T0" fmla="*/ 9 w 15"/>
                <a:gd name="T1" fmla="*/ 0 h 25"/>
                <a:gd name="T2" fmla="*/ 8 w 15"/>
                <a:gd name="T3" fmla="*/ 0 h 25"/>
                <a:gd name="T4" fmla="*/ 9 w 15"/>
                <a:gd name="T5" fmla="*/ 23 h 25"/>
                <a:gd name="T6" fmla="*/ 12 w 15"/>
                <a:gd name="T7" fmla="*/ 25 h 25"/>
                <a:gd name="T8" fmla="*/ 15 w 15"/>
                <a:gd name="T9" fmla="*/ 22 h 25"/>
                <a:gd name="T10" fmla="*/ 15 w 15"/>
                <a:gd name="T11" fmla="*/ 11 h 25"/>
                <a:gd name="T12" fmla="*/ 14 w 15"/>
                <a:gd name="T13" fmla="*/ 3 h 25"/>
                <a:gd name="T14" fmla="*/ 9 w 15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5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0" y="1"/>
                    <a:pt x="5" y="19"/>
                    <a:pt x="9" y="23"/>
                  </a:cubicBezTo>
                  <a:cubicBezTo>
                    <a:pt x="10" y="24"/>
                    <a:pt x="11" y="25"/>
                    <a:pt x="12" y="25"/>
                  </a:cubicBezTo>
                  <a:cubicBezTo>
                    <a:pt x="13" y="25"/>
                    <a:pt x="15" y="24"/>
                    <a:pt x="15" y="22"/>
                  </a:cubicBezTo>
                  <a:cubicBezTo>
                    <a:pt x="15" y="18"/>
                    <a:pt x="15" y="14"/>
                    <a:pt x="15" y="11"/>
                  </a:cubicBezTo>
                  <a:cubicBezTo>
                    <a:pt x="15" y="8"/>
                    <a:pt x="15" y="6"/>
                    <a:pt x="14" y="3"/>
                  </a:cubicBezTo>
                  <a:cubicBezTo>
                    <a:pt x="13" y="1"/>
                    <a:pt x="11" y="0"/>
                    <a:pt x="9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9" name="Freeform 271"/>
            <p:cNvSpPr/>
            <p:nvPr/>
          </p:nvSpPr>
          <p:spPr bwMode="auto">
            <a:xfrm>
              <a:off x="9488488" y="688975"/>
              <a:ext cx="190500" cy="142875"/>
            </a:xfrm>
            <a:custGeom>
              <a:avLst/>
              <a:gdLst>
                <a:gd name="T0" fmla="*/ 44 w 68"/>
                <a:gd name="T1" fmla="*/ 0 h 51"/>
                <a:gd name="T2" fmla="*/ 37 w 68"/>
                <a:gd name="T3" fmla="*/ 2 h 51"/>
                <a:gd name="T4" fmla="*/ 20 w 68"/>
                <a:gd name="T5" fmla="*/ 29 h 51"/>
                <a:gd name="T6" fmla="*/ 19 w 68"/>
                <a:gd name="T7" fmla="*/ 28 h 51"/>
                <a:gd name="T8" fmla="*/ 17 w 68"/>
                <a:gd name="T9" fmla="*/ 12 h 51"/>
                <a:gd name="T10" fmla="*/ 13 w 68"/>
                <a:gd name="T11" fmla="*/ 8 h 51"/>
                <a:gd name="T12" fmla="*/ 8 w 68"/>
                <a:gd name="T13" fmla="*/ 12 h 51"/>
                <a:gd name="T14" fmla="*/ 17 w 68"/>
                <a:gd name="T15" fmla="*/ 51 h 51"/>
                <a:gd name="T16" fmla="*/ 18 w 68"/>
                <a:gd name="T17" fmla="*/ 51 h 51"/>
                <a:gd name="T18" fmla="*/ 41 w 68"/>
                <a:gd name="T19" fmla="*/ 27 h 51"/>
                <a:gd name="T20" fmla="*/ 49 w 68"/>
                <a:gd name="T21" fmla="*/ 40 h 51"/>
                <a:gd name="T22" fmla="*/ 55 w 68"/>
                <a:gd name="T23" fmla="*/ 42 h 51"/>
                <a:gd name="T24" fmla="*/ 63 w 68"/>
                <a:gd name="T25" fmla="*/ 29 h 51"/>
                <a:gd name="T26" fmla="*/ 51 w 68"/>
                <a:gd name="T27" fmla="*/ 4 h 51"/>
                <a:gd name="T28" fmla="*/ 44 w 68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51">
                  <a:moveTo>
                    <a:pt x="44" y="0"/>
                  </a:moveTo>
                  <a:cubicBezTo>
                    <a:pt x="42" y="0"/>
                    <a:pt x="39" y="1"/>
                    <a:pt x="37" y="2"/>
                  </a:cubicBezTo>
                  <a:cubicBezTo>
                    <a:pt x="29" y="8"/>
                    <a:pt x="25" y="20"/>
                    <a:pt x="20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9" y="22"/>
                    <a:pt x="18" y="17"/>
                    <a:pt x="17" y="12"/>
                  </a:cubicBezTo>
                  <a:cubicBezTo>
                    <a:pt x="17" y="10"/>
                    <a:pt x="15" y="8"/>
                    <a:pt x="13" y="8"/>
                  </a:cubicBezTo>
                  <a:cubicBezTo>
                    <a:pt x="11" y="8"/>
                    <a:pt x="9" y="10"/>
                    <a:pt x="8" y="12"/>
                  </a:cubicBezTo>
                  <a:cubicBezTo>
                    <a:pt x="6" y="21"/>
                    <a:pt x="0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31" y="51"/>
                    <a:pt x="35" y="38"/>
                    <a:pt x="41" y="27"/>
                  </a:cubicBezTo>
                  <a:cubicBezTo>
                    <a:pt x="43" y="32"/>
                    <a:pt x="45" y="36"/>
                    <a:pt x="49" y="40"/>
                  </a:cubicBezTo>
                  <a:cubicBezTo>
                    <a:pt x="51" y="42"/>
                    <a:pt x="53" y="42"/>
                    <a:pt x="55" y="42"/>
                  </a:cubicBezTo>
                  <a:cubicBezTo>
                    <a:pt x="61" y="42"/>
                    <a:pt x="68" y="36"/>
                    <a:pt x="63" y="29"/>
                  </a:cubicBezTo>
                  <a:cubicBezTo>
                    <a:pt x="57" y="22"/>
                    <a:pt x="56" y="12"/>
                    <a:pt x="51" y="4"/>
                  </a:cubicBezTo>
                  <a:cubicBezTo>
                    <a:pt x="50" y="1"/>
                    <a:pt x="47" y="0"/>
                    <a:pt x="44" y="0"/>
                  </a:cubicBezTo>
                </a:path>
              </a:pathLst>
            </a:custGeom>
            <a:solidFill>
              <a:srgbClr val="5C4E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0" name="Freeform 272"/>
            <p:cNvSpPr/>
            <p:nvPr/>
          </p:nvSpPr>
          <p:spPr bwMode="auto">
            <a:xfrm>
              <a:off x="7645400" y="1211263"/>
              <a:ext cx="1136650" cy="1639887"/>
            </a:xfrm>
            <a:custGeom>
              <a:avLst/>
              <a:gdLst>
                <a:gd name="T0" fmla="*/ 219 w 405"/>
                <a:gd name="T1" fmla="*/ 11 h 584"/>
                <a:gd name="T2" fmla="*/ 216 w 405"/>
                <a:gd name="T3" fmla="*/ 12 h 584"/>
                <a:gd name="T4" fmla="*/ 209 w 405"/>
                <a:gd name="T5" fmla="*/ 14 h 584"/>
                <a:gd name="T6" fmla="*/ 183 w 405"/>
                <a:gd name="T7" fmla="*/ 27 h 584"/>
                <a:gd name="T8" fmla="*/ 145 w 405"/>
                <a:gd name="T9" fmla="*/ 50 h 584"/>
                <a:gd name="T10" fmla="*/ 100 w 405"/>
                <a:gd name="T11" fmla="*/ 87 h 584"/>
                <a:gd name="T12" fmla="*/ 58 w 405"/>
                <a:gd name="T13" fmla="*/ 140 h 584"/>
                <a:gd name="T14" fmla="*/ 29 w 405"/>
                <a:gd name="T15" fmla="*/ 210 h 584"/>
                <a:gd name="T16" fmla="*/ 21 w 405"/>
                <a:gd name="T17" fmla="*/ 291 h 584"/>
                <a:gd name="T18" fmla="*/ 35 w 405"/>
                <a:gd name="T19" fmla="*/ 374 h 584"/>
                <a:gd name="T20" fmla="*/ 69 w 405"/>
                <a:gd name="T21" fmla="*/ 451 h 584"/>
                <a:gd name="T22" fmla="*/ 93 w 405"/>
                <a:gd name="T23" fmla="*/ 483 h 584"/>
                <a:gd name="T24" fmla="*/ 108 w 405"/>
                <a:gd name="T25" fmla="*/ 497 h 584"/>
                <a:gd name="T26" fmla="*/ 115 w 405"/>
                <a:gd name="T27" fmla="*/ 504 h 584"/>
                <a:gd name="T28" fmla="*/ 119 w 405"/>
                <a:gd name="T29" fmla="*/ 507 h 584"/>
                <a:gd name="T30" fmla="*/ 123 w 405"/>
                <a:gd name="T31" fmla="*/ 510 h 584"/>
                <a:gd name="T32" fmla="*/ 189 w 405"/>
                <a:gd name="T33" fmla="*/ 547 h 584"/>
                <a:gd name="T34" fmla="*/ 255 w 405"/>
                <a:gd name="T35" fmla="*/ 564 h 584"/>
                <a:gd name="T36" fmla="*/ 359 w 405"/>
                <a:gd name="T37" fmla="*/ 568 h 584"/>
                <a:gd name="T38" fmla="*/ 388 w 405"/>
                <a:gd name="T39" fmla="*/ 565 h 584"/>
                <a:gd name="T40" fmla="*/ 395 w 405"/>
                <a:gd name="T41" fmla="*/ 563 h 584"/>
                <a:gd name="T42" fmla="*/ 398 w 405"/>
                <a:gd name="T43" fmla="*/ 563 h 584"/>
                <a:gd name="T44" fmla="*/ 398 w 405"/>
                <a:gd name="T45" fmla="*/ 563 h 584"/>
                <a:gd name="T46" fmla="*/ 404 w 405"/>
                <a:gd name="T47" fmla="*/ 567 h 584"/>
                <a:gd name="T48" fmla="*/ 400 w 405"/>
                <a:gd name="T49" fmla="*/ 573 h 584"/>
                <a:gd name="T50" fmla="*/ 397 w 405"/>
                <a:gd name="T51" fmla="*/ 574 h 584"/>
                <a:gd name="T52" fmla="*/ 390 w 405"/>
                <a:gd name="T53" fmla="*/ 575 h 584"/>
                <a:gd name="T54" fmla="*/ 360 w 405"/>
                <a:gd name="T55" fmla="*/ 580 h 584"/>
                <a:gd name="T56" fmla="*/ 314 w 405"/>
                <a:gd name="T57" fmla="*/ 584 h 584"/>
                <a:gd name="T58" fmla="*/ 253 w 405"/>
                <a:gd name="T59" fmla="*/ 580 h 584"/>
                <a:gd name="T60" fmla="*/ 183 w 405"/>
                <a:gd name="T61" fmla="*/ 563 h 584"/>
                <a:gd name="T62" fmla="*/ 112 w 405"/>
                <a:gd name="T63" fmla="*/ 525 h 584"/>
                <a:gd name="T64" fmla="*/ 52 w 405"/>
                <a:gd name="T65" fmla="*/ 461 h 584"/>
                <a:gd name="T66" fmla="*/ 16 w 405"/>
                <a:gd name="T67" fmla="*/ 380 h 584"/>
                <a:gd name="T68" fmla="*/ 2 w 405"/>
                <a:gd name="T69" fmla="*/ 292 h 584"/>
                <a:gd name="T70" fmla="*/ 11 w 405"/>
                <a:gd name="T71" fmla="*/ 206 h 584"/>
                <a:gd name="T72" fmla="*/ 43 w 405"/>
                <a:gd name="T73" fmla="*/ 131 h 584"/>
                <a:gd name="T74" fmla="*/ 89 w 405"/>
                <a:gd name="T75" fmla="*/ 76 h 584"/>
                <a:gd name="T76" fmla="*/ 137 w 405"/>
                <a:gd name="T77" fmla="*/ 38 h 584"/>
                <a:gd name="T78" fmla="*/ 178 w 405"/>
                <a:gd name="T79" fmla="*/ 16 h 584"/>
                <a:gd name="T80" fmla="*/ 205 w 405"/>
                <a:gd name="T81" fmla="*/ 4 h 584"/>
                <a:gd name="T82" fmla="*/ 213 w 405"/>
                <a:gd name="T83" fmla="*/ 2 h 584"/>
                <a:gd name="T84" fmla="*/ 216 w 405"/>
                <a:gd name="T85" fmla="*/ 1 h 584"/>
                <a:gd name="T86" fmla="*/ 222 w 405"/>
                <a:gd name="T87" fmla="*/ 4 h 584"/>
                <a:gd name="T88" fmla="*/ 219 w 405"/>
                <a:gd name="T89" fmla="*/ 11 h 584"/>
                <a:gd name="T90" fmla="*/ 219 w 405"/>
                <a:gd name="T91" fmla="*/ 11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5" h="584">
                  <a:moveTo>
                    <a:pt x="219" y="11"/>
                  </a:moveTo>
                  <a:cubicBezTo>
                    <a:pt x="219" y="11"/>
                    <a:pt x="218" y="11"/>
                    <a:pt x="216" y="12"/>
                  </a:cubicBezTo>
                  <a:cubicBezTo>
                    <a:pt x="215" y="12"/>
                    <a:pt x="213" y="13"/>
                    <a:pt x="209" y="14"/>
                  </a:cubicBezTo>
                  <a:cubicBezTo>
                    <a:pt x="203" y="17"/>
                    <a:pt x="194" y="21"/>
                    <a:pt x="183" y="27"/>
                  </a:cubicBezTo>
                  <a:cubicBezTo>
                    <a:pt x="172" y="32"/>
                    <a:pt x="159" y="40"/>
                    <a:pt x="145" y="50"/>
                  </a:cubicBezTo>
                  <a:cubicBezTo>
                    <a:pt x="130" y="60"/>
                    <a:pt x="115" y="72"/>
                    <a:pt x="100" y="87"/>
                  </a:cubicBezTo>
                  <a:cubicBezTo>
                    <a:pt x="85" y="102"/>
                    <a:pt x="70" y="120"/>
                    <a:pt x="58" y="140"/>
                  </a:cubicBezTo>
                  <a:cubicBezTo>
                    <a:pt x="45" y="161"/>
                    <a:pt x="35" y="185"/>
                    <a:pt x="29" y="210"/>
                  </a:cubicBezTo>
                  <a:cubicBezTo>
                    <a:pt x="23" y="236"/>
                    <a:pt x="20" y="263"/>
                    <a:pt x="21" y="291"/>
                  </a:cubicBezTo>
                  <a:cubicBezTo>
                    <a:pt x="23" y="319"/>
                    <a:pt x="27" y="347"/>
                    <a:pt x="35" y="374"/>
                  </a:cubicBezTo>
                  <a:cubicBezTo>
                    <a:pt x="42" y="401"/>
                    <a:pt x="54" y="428"/>
                    <a:pt x="69" y="451"/>
                  </a:cubicBezTo>
                  <a:cubicBezTo>
                    <a:pt x="76" y="462"/>
                    <a:pt x="85" y="473"/>
                    <a:pt x="93" y="483"/>
                  </a:cubicBezTo>
                  <a:cubicBezTo>
                    <a:pt x="98" y="488"/>
                    <a:pt x="103" y="493"/>
                    <a:pt x="108" y="497"/>
                  </a:cubicBezTo>
                  <a:cubicBezTo>
                    <a:pt x="110" y="499"/>
                    <a:pt x="113" y="501"/>
                    <a:pt x="115" y="504"/>
                  </a:cubicBezTo>
                  <a:cubicBezTo>
                    <a:pt x="119" y="507"/>
                    <a:pt x="119" y="507"/>
                    <a:pt x="119" y="507"/>
                  </a:cubicBezTo>
                  <a:cubicBezTo>
                    <a:pt x="123" y="510"/>
                    <a:pt x="123" y="510"/>
                    <a:pt x="123" y="510"/>
                  </a:cubicBezTo>
                  <a:cubicBezTo>
                    <a:pt x="144" y="526"/>
                    <a:pt x="166" y="538"/>
                    <a:pt x="189" y="547"/>
                  </a:cubicBezTo>
                  <a:cubicBezTo>
                    <a:pt x="212" y="555"/>
                    <a:pt x="234" y="561"/>
                    <a:pt x="255" y="564"/>
                  </a:cubicBezTo>
                  <a:cubicBezTo>
                    <a:pt x="298" y="571"/>
                    <a:pt x="334" y="570"/>
                    <a:pt x="359" y="568"/>
                  </a:cubicBezTo>
                  <a:cubicBezTo>
                    <a:pt x="371" y="567"/>
                    <a:pt x="381" y="566"/>
                    <a:pt x="388" y="565"/>
                  </a:cubicBezTo>
                  <a:cubicBezTo>
                    <a:pt x="391" y="564"/>
                    <a:pt x="393" y="563"/>
                    <a:pt x="395" y="563"/>
                  </a:cubicBezTo>
                  <a:cubicBezTo>
                    <a:pt x="397" y="563"/>
                    <a:pt x="398" y="563"/>
                    <a:pt x="398" y="563"/>
                  </a:cubicBezTo>
                  <a:cubicBezTo>
                    <a:pt x="398" y="563"/>
                    <a:pt x="398" y="563"/>
                    <a:pt x="398" y="563"/>
                  </a:cubicBezTo>
                  <a:cubicBezTo>
                    <a:pt x="401" y="562"/>
                    <a:pt x="403" y="564"/>
                    <a:pt x="404" y="567"/>
                  </a:cubicBezTo>
                  <a:cubicBezTo>
                    <a:pt x="405" y="569"/>
                    <a:pt x="403" y="572"/>
                    <a:pt x="400" y="573"/>
                  </a:cubicBezTo>
                  <a:cubicBezTo>
                    <a:pt x="400" y="573"/>
                    <a:pt x="399" y="573"/>
                    <a:pt x="397" y="574"/>
                  </a:cubicBezTo>
                  <a:cubicBezTo>
                    <a:pt x="396" y="574"/>
                    <a:pt x="393" y="575"/>
                    <a:pt x="390" y="575"/>
                  </a:cubicBezTo>
                  <a:cubicBezTo>
                    <a:pt x="383" y="577"/>
                    <a:pt x="373" y="579"/>
                    <a:pt x="360" y="580"/>
                  </a:cubicBezTo>
                  <a:cubicBezTo>
                    <a:pt x="347" y="582"/>
                    <a:pt x="332" y="583"/>
                    <a:pt x="314" y="584"/>
                  </a:cubicBezTo>
                  <a:cubicBezTo>
                    <a:pt x="296" y="584"/>
                    <a:pt x="275" y="583"/>
                    <a:pt x="253" y="580"/>
                  </a:cubicBezTo>
                  <a:cubicBezTo>
                    <a:pt x="231" y="577"/>
                    <a:pt x="207" y="571"/>
                    <a:pt x="183" y="563"/>
                  </a:cubicBezTo>
                  <a:cubicBezTo>
                    <a:pt x="159" y="554"/>
                    <a:pt x="134" y="542"/>
                    <a:pt x="112" y="525"/>
                  </a:cubicBezTo>
                  <a:cubicBezTo>
                    <a:pt x="89" y="508"/>
                    <a:pt x="68" y="486"/>
                    <a:pt x="52" y="461"/>
                  </a:cubicBezTo>
                  <a:cubicBezTo>
                    <a:pt x="36" y="436"/>
                    <a:pt x="24" y="409"/>
                    <a:pt x="16" y="380"/>
                  </a:cubicBezTo>
                  <a:cubicBezTo>
                    <a:pt x="8" y="351"/>
                    <a:pt x="3" y="321"/>
                    <a:pt x="2" y="292"/>
                  </a:cubicBezTo>
                  <a:cubicBezTo>
                    <a:pt x="0" y="262"/>
                    <a:pt x="3" y="233"/>
                    <a:pt x="11" y="206"/>
                  </a:cubicBezTo>
                  <a:cubicBezTo>
                    <a:pt x="18" y="178"/>
                    <a:pt x="29" y="153"/>
                    <a:pt x="43" y="131"/>
                  </a:cubicBezTo>
                  <a:cubicBezTo>
                    <a:pt x="56" y="109"/>
                    <a:pt x="73" y="91"/>
                    <a:pt x="89" y="76"/>
                  </a:cubicBezTo>
                  <a:cubicBezTo>
                    <a:pt x="105" y="60"/>
                    <a:pt x="122" y="48"/>
                    <a:pt x="137" y="38"/>
                  </a:cubicBezTo>
                  <a:cubicBezTo>
                    <a:pt x="152" y="28"/>
                    <a:pt x="166" y="21"/>
                    <a:pt x="178" y="16"/>
                  </a:cubicBezTo>
                  <a:cubicBezTo>
                    <a:pt x="189" y="10"/>
                    <a:pt x="199" y="6"/>
                    <a:pt x="205" y="4"/>
                  </a:cubicBezTo>
                  <a:cubicBezTo>
                    <a:pt x="209" y="3"/>
                    <a:pt x="211" y="2"/>
                    <a:pt x="213" y="2"/>
                  </a:cubicBezTo>
                  <a:cubicBezTo>
                    <a:pt x="215" y="1"/>
                    <a:pt x="216" y="1"/>
                    <a:pt x="216" y="1"/>
                  </a:cubicBezTo>
                  <a:cubicBezTo>
                    <a:pt x="219" y="0"/>
                    <a:pt x="221" y="1"/>
                    <a:pt x="222" y="4"/>
                  </a:cubicBezTo>
                  <a:cubicBezTo>
                    <a:pt x="223" y="7"/>
                    <a:pt x="222" y="10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</a:path>
              </a:pathLst>
            </a:custGeom>
            <a:solidFill>
              <a:srgbClr val="F1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1" name="Freeform 273"/>
            <p:cNvSpPr/>
            <p:nvPr/>
          </p:nvSpPr>
          <p:spPr bwMode="auto">
            <a:xfrm>
              <a:off x="9129713" y="2154238"/>
              <a:ext cx="1096963" cy="334962"/>
            </a:xfrm>
            <a:custGeom>
              <a:avLst/>
              <a:gdLst>
                <a:gd name="T0" fmla="*/ 390 w 391"/>
                <a:gd name="T1" fmla="*/ 3 h 119"/>
                <a:gd name="T2" fmla="*/ 375 w 391"/>
                <a:gd name="T3" fmla="*/ 13 h 119"/>
                <a:gd name="T4" fmla="*/ 359 w 391"/>
                <a:gd name="T5" fmla="*/ 24 h 119"/>
                <a:gd name="T6" fmla="*/ 336 w 391"/>
                <a:gd name="T7" fmla="*/ 38 h 119"/>
                <a:gd name="T8" fmla="*/ 308 w 391"/>
                <a:gd name="T9" fmla="*/ 53 h 119"/>
                <a:gd name="T10" fmla="*/ 293 w 391"/>
                <a:gd name="T11" fmla="*/ 61 h 119"/>
                <a:gd name="T12" fmla="*/ 277 w 391"/>
                <a:gd name="T13" fmla="*/ 68 h 119"/>
                <a:gd name="T14" fmla="*/ 260 w 391"/>
                <a:gd name="T15" fmla="*/ 76 h 119"/>
                <a:gd name="T16" fmla="*/ 242 w 391"/>
                <a:gd name="T17" fmla="*/ 83 h 119"/>
                <a:gd name="T18" fmla="*/ 224 w 391"/>
                <a:gd name="T19" fmla="*/ 89 h 119"/>
                <a:gd name="T20" fmla="*/ 206 w 391"/>
                <a:gd name="T21" fmla="*/ 95 h 119"/>
                <a:gd name="T22" fmla="*/ 197 w 391"/>
                <a:gd name="T23" fmla="*/ 98 h 119"/>
                <a:gd name="T24" fmla="*/ 187 w 391"/>
                <a:gd name="T25" fmla="*/ 101 h 119"/>
                <a:gd name="T26" fmla="*/ 169 w 391"/>
                <a:gd name="T27" fmla="*/ 105 h 119"/>
                <a:gd name="T28" fmla="*/ 150 w 391"/>
                <a:gd name="T29" fmla="*/ 109 h 119"/>
                <a:gd name="T30" fmla="*/ 141 w 391"/>
                <a:gd name="T31" fmla="*/ 111 h 119"/>
                <a:gd name="T32" fmla="*/ 132 w 391"/>
                <a:gd name="T33" fmla="*/ 113 h 119"/>
                <a:gd name="T34" fmla="*/ 114 w 391"/>
                <a:gd name="T35" fmla="*/ 115 h 119"/>
                <a:gd name="T36" fmla="*/ 97 w 391"/>
                <a:gd name="T37" fmla="*/ 117 h 119"/>
                <a:gd name="T38" fmla="*/ 81 w 391"/>
                <a:gd name="T39" fmla="*/ 118 h 119"/>
                <a:gd name="T40" fmla="*/ 66 w 391"/>
                <a:gd name="T41" fmla="*/ 118 h 119"/>
                <a:gd name="T42" fmla="*/ 39 w 391"/>
                <a:gd name="T43" fmla="*/ 118 h 119"/>
                <a:gd name="T44" fmla="*/ 28 w 391"/>
                <a:gd name="T45" fmla="*/ 118 h 119"/>
                <a:gd name="T46" fmla="*/ 19 w 391"/>
                <a:gd name="T47" fmla="*/ 117 h 119"/>
                <a:gd name="T48" fmla="*/ 1 w 391"/>
                <a:gd name="T49" fmla="*/ 115 h 119"/>
                <a:gd name="T50" fmla="*/ 0 w 391"/>
                <a:gd name="T51" fmla="*/ 113 h 119"/>
                <a:gd name="T52" fmla="*/ 2 w 391"/>
                <a:gd name="T53" fmla="*/ 112 h 119"/>
                <a:gd name="T54" fmla="*/ 2 w 391"/>
                <a:gd name="T55" fmla="*/ 112 h 119"/>
                <a:gd name="T56" fmla="*/ 19 w 391"/>
                <a:gd name="T57" fmla="*/ 113 h 119"/>
                <a:gd name="T58" fmla="*/ 29 w 391"/>
                <a:gd name="T59" fmla="*/ 114 h 119"/>
                <a:gd name="T60" fmla="*/ 40 w 391"/>
                <a:gd name="T61" fmla="*/ 114 h 119"/>
                <a:gd name="T62" fmla="*/ 66 w 391"/>
                <a:gd name="T63" fmla="*/ 114 h 119"/>
                <a:gd name="T64" fmla="*/ 81 w 391"/>
                <a:gd name="T65" fmla="*/ 113 h 119"/>
                <a:gd name="T66" fmla="*/ 97 w 391"/>
                <a:gd name="T67" fmla="*/ 112 h 119"/>
                <a:gd name="T68" fmla="*/ 114 w 391"/>
                <a:gd name="T69" fmla="*/ 110 h 119"/>
                <a:gd name="T70" fmla="*/ 131 w 391"/>
                <a:gd name="T71" fmla="*/ 107 h 119"/>
                <a:gd name="T72" fmla="*/ 140 w 391"/>
                <a:gd name="T73" fmla="*/ 106 h 119"/>
                <a:gd name="T74" fmla="*/ 149 w 391"/>
                <a:gd name="T75" fmla="*/ 104 h 119"/>
                <a:gd name="T76" fmla="*/ 167 w 391"/>
                <a:gd name="T77" fmla="*/ 100 h 119"/>
                <a:gd name="T78" fmla="*/ 186 w 391"/>
                <a:gd name="T79" fmla="*/ 95 h 119"/>
                <a:gd name="T80" fmla="*/ 195 w 391"/>
                <a:gd name="T81" fmla="*/ 93 h 119"/>
                <a:gd name="T82" fmla="*/ 204 w 391"/>
                <a:gd name="T83" fmla="*/ 90 h 119"/>
                <a:gd name="T84" fmla="*/ 223 w 391"/>
                <a:gd name="T85" fmla="*/ 84 h 119"/>
                <a:gd name="T86" fmla="*/ 241 w 391"/>
                <a:gd name="T87" fmla="*/ 78 h 119"/>
                <a:gd name="T88" fmla="*/ 258 w 391"/>
                <a:gd name="T89" fmla="*/ 71 h 119"/>
                <a:gd name="T90" fmla="*/ 275 w 391"/>
                <a:gd name="T91" fmla="*/ 64 h 119"/>
                <a:gd name="T92" fmla="*/ 291 w 391"/>
                <a:gd name="T93" fmla="*/ 56 h 119"/>
                <a:gd name="T94" fmla="*/ 306 w 391"/>
                <a:gd name="T95" fmla="*/ 49 h 119"/>
                <a:gd name="T96" fmla="*/ 334 w 391"/>
                <a:gd name="T97" fmla="*/ 34 h 119"/>
                <a:gd name="T98" fmla="*/ 356 w 391"/>
                <a:gd name="T99" fmla="*/ 21 h 119"/>
                <a:gd name="T100" fmla="*/ 374 w 391"/>
                <a:gd name="T101" fmla="*/ 10 h 119"/>
                <a:gd name="T102" fmla="*/ 388 w 391"/>
                <a:gd name="T103" fmla="*/ 0 h 119"/>
                <a:gd name="T104" fmla="*/ 390 w 391"/>
                <a:gd name="T105" fmla="*/ 1 h 119"/>
                <a:gd name="T106" fmla="*/ 390 w 391"/>
                <a:gd name="T10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1" h="119">
                  <a:moveTo>
                    <a:pt x="390" y="3"/>
                  </a:moveTo>
                  <a:cubicBezTo>
                    <a:pt x="390" y="3"/>
                    <a:pt x="385" y="7"/>
                    <a:pt x="375" y="13"/>
                  </a:cubicBezTo>
                  <a:cubicBezTo>
                    <a:pt x="371" y="16"/>
                    <a:pt x="365" y="20"/>
                    <a:pt x="359" y="24"/>
                  </a:cubicBezTo>
                  <a:cubicBezTo>
                    <a:pt x="352" y="29"/>
                    <a:pt x="344" y="33"/>
                    <a:pt x="336" y="38"/>
                  </a:cubicBezTo>
                  <a:cubicBezTo>
                    <a:pt x="328" y="43"/>
                    <a:pt x="318" y="48"/>
                    <a:pt x="308" y="53"/>
                  </a:cubicBezTo>
                  <a:cubicBezTo>
                    <a:pt x="304" y="56"/>
                    <a:pt x="298" y="58"/>
                    <a:pt x="293" y="61"/>
                  </a:cubicBezTo>
                  <a:cubicBezTo>
                    <a:pt x="288" y="64"/>
                    <a:pt x="282" y="66"/>
                    <a:pt x="277" y="68"/>
                  </a:cubicBezTo>
                  <a:cubicBezTo>
                    <a:pt x="272" y="71"/>
                    <a:pt x="266" y="73"/>
                    <a:pt x="260" y="76"/>
                  </a:cubicBezTo>
                  <a:cubicBezTo>
                    <a:pt x="254" y="78"/>
                    <a:pt x="248" y="81"/>
                    <a:pt x="242" y="83"/>
                  </a:cubicBezTo>
                  <a:cubicBezTo>
                    <a:pt x="236" y="85"/>
                    <a:pt x="230" y="87"/>
                    <a:pt x="224" y="89"/>
                  </a:cubicBezTo>
                  <a:cubicBezTo>
                    <a:pt x="218" y="91"/>
                    <a:pt x="212" y="93"/>
                    <a:pt x="206" y="9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1" y="102"/>
                    <a:pt x="175" y="104"/>
                    <a:pt x="169" y="105"/>
                  </a:cubicBezTo>
                  <a:cubicBezTo>
                    <a:pt x="162" y="107"/>
                    <a:pt x="156" y="108"/>
                    <a:pt x="150" y="109"/>
                  </a:cubicBezTo>
                  <a:cubicBezTo>
                    <a:pt x="147" y="110"/>
                    <a:pt x="144" y="111"/>
                    <a:pt x="141" y="111"/>
                  </a:cubicBezTo>
                  <a:cubicBezTo>
                    <a:pt x="138" y="112"/>
                    <a:pt x="135" y="112"/>
                    <a:pt x="132" y="113"/>
                  </a:cubicBezTo>
                  <a:cubicBezTo>
                    <a:pt x="126" y="113"/>
                    <a:pt x="120" y="114"/>
                    <a:pt x="114" y="115"/>
                  </a:cubicBezTo>
                  <a:cubicBezTo>
                    <a:pt x="108" y="116"/>
                    <a:pt x="103" y="116"/>
                    <a:pt x="97" y="117"/>
                  </a:cubicBezTo>
                  <a:cubicBezTo>
                    <a:pt x="92" y="117"/>
                    <a:pt x="86" y="118"/>
                    <a:pt x="81" y="118"/>
                  </a:cubicBezTo>
                  <a:cubicBezTo>
                    <a:pt x="76" y="118"/>
                    <a:pt x="71" y="118"/>
                    <a:pt x="66" y="118"/>
                  </a:cubicBezTo>
                  <a:cubicBezTo>
                    <a:pt x="56" y="119"/>
                    <a:pt x="47" y="118"/>
                    <a:pt x="39" y="118"/>
                  </a:cubicBezTo>
                  <a:cubicBezTo>
                    <a:pt x="36" y="118"/>
                    <a:pt x="32" y="118"/>
                    <a:pt x="28" y="118"/>
                  </a:cubicBezTo>
                  <a:cubicBezTo>
                    <a:pt x="25" y="117"/>
                    <a:pt x="22" y="117"/>
                    <a:pt x="19" y="117"/>
                  </a:cubicBezTo>
                  <a:cubicBezTo>
                    <a:pt x="8" y="116"/>
                    <a:pt x="1" y="115"/>
                    <a:pt x="1" y="115"/>
                  </a:cubicBezTo>
                  <a:cubicBezTo>
                    <a:pt x="1" y="115"/>
                    <a:pt x="0" y="114"/>
                    <a:pt x="0" y="113"/>
                  </a:cubicBezTo>
                  <a:cubicBezTo>
                    <a:pt x="0" y="112"/>
                    <a:pt x="1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8" y="112"/>
                    <a:pt x="19" y="113"/>
                  </a:cubicBezTo>
                  <a:cubicBezTo>
                    <a:pt x="22" y="113"/>
                    <a:pt x="25" y="114"/>
                    <a:pt x="29" y="114"/>
                  </a:cubicBezTo>
                  <a:cubicBezTo>
                    <a:pt x="32" y="114"/>
                    <a:pt x="36" y="114"/>
                    <a:pt x="40" y="114"/>
                  </a:cubicBezTo>
                  <a:cubicBezTo>
                    <a:pt x="47" y="114"/>
                    <a:pt x="56" y="115"/>
                    <a:pt x="66" y="114"/>
                  </a:cubicBezTo>
                  <a:cubicBezTo>
                    <a:pt x="71" y="114"/>
                    <a:pt x="76" y="114"/>
                    <a:pt x="81" y="113"/>
                  </a:cubicBezTo>
                  <a:cubicBezTo>
                    <a:pt x="86" y="113"/>
                    <a:pt x="91" y="112"/>
                    <a:pt x="97" y="112"/>
                  </a:cubicBezTo>
                  <a:cubicBezTo>
                    <a:pt x="102" y="111"/>
                    <a:pt x="108" y="111"/>
                    <a:pt x="114" y="110"/>
                  </a:cubicBezTo>
                  <a:cubicBezTo>
                    <a:pt x="119" y="109"/>
                    <a:pt x="125" y="108"/>
                    <a:pt x="131" y="107"/>
                  </a:cubicBezTo>
                  <a:cubicBezTo>
                    <a:pt x="134" y="107"/>
                    <a:pt x="137" y="106"/>
                    <a:pt x="140" y="106"/>
                  </a:cubicBezTo>
                  <a:cubicBezTo>
                    <a:pt x="143" y="105"/>
                    <a:pt x="146" y="105"/>
                    <a:pt x="149" y="104"/>
                  </a:cubicBezTo>
                  <a:cubicBezTo>
                    <a:pt x="155" y="103"/>
                    <a:pt x="161" y="102"/>
                    <a:pt x="167" y="100"/>
                  </a:cubicBezTo>
                  <a:cubicBezTo>
                    <a:pt x="174" y="99"/>
                    <a:pt x="180" y="97"/>
                    <a:pt x="186" y="95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204" y="90"/>
                    <a:pt x="204" y="90"/>
                    <a:pt x="204" y="90"/>
                  </a:cubicBezTo>
                  <a:cubicBezTo>
                    <a:pt x="210" y="88"/>
                    <a:pt x="217" y="86"/>
                    <a:pt x="223" y="84"/>
                  </a:cubicBezTo>
                  <a:cubicBezTo>
                    <a:pt x="229" y="82"/>
                    <a:pt x="235" y="80"/>
                    <a:pt x="241" y="78"/>
                  </a:cubicBezTo>
                  <a:cubicBezTo>
                    <a:pt x="247" y="76"/>
                    <a:pt x="252" y="73"/>
                    <a:pt x="258" y="71"/>
                  </a:cubicBezTo>
                  <a:cubicBezTo>
                    <a:pt x="264" y="68"/>
                    <a:pt x="269" y="66"/>
                    <a:pt x="275" y="64"/>
                  </a:cubicBezTo>
                  <a:cubicBezTo>
                    <a:pt x="280" y="61"/>
                    <a:pt x="286" y="59"/>
                    <a:pt x="291" y="56"/>
                  </a:cubicBezTo>
                  <a:cubicBezTo>
                    <a:pt x="296" y="54"/>
                    <a:pt x="301" y="51"/>
                    <a:pt x="306" y="49"/>
                  </a:cubicBezTo>
                  <a:cubicBezTo>
                    <a:pt x="316" y="44"/>
                    <a:pt x="325" y="39"/>
                    <a:pt x="334" y="34"/>
                  </a:cubicBezTo>
                  <a:cubicBezTo>
                    <a:pt x="342" y="30"/>
                    <a:pt x="350" y="25"/>
                    <a:pt x="356" y="21"/>
                  </a:cubicBezTo>
                  <a:cubicBezTo>
                    <a:pt x="363" y="17"/>
                    <a:pt x="369" y="13"/>
                    <a:pt x="374" y="10"/>
                  </a:cubicBezTo>
                  <a:cubicBezTo>
                    <a:pt x="383" y="4"/>
                    <a:pt x="388" y="0"/>
                    <a:pt x="388" y="0"/>
                  </a:cubicBezTo>
                  <a:cubicBezTo>
                    <a:pt x="389" y="0"/>
                    <a:pt x="390" y="0"/>
                    <a:pt x="390" y="1"/>
                  </a:cubicBezTo>
                  <a:cubicBezTo>
                    <a:pt x="391" y="1"/>
                    <a:pt x="390" y="2"/>
                    <a:pt x="390" y="3"/>
                  </a:cubicBezTo>
                  <a:close/>
                </a:path>
              </a:pathLst>
            </a:custGeom>
            <a:solidFill>
              <a:srgbClr val="1C2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2" name="Freeform 274"/>
            <p:cNvSpPr/>
            <p:nvPr/>
          </p:nvSpPr>
          <p:spPr bwMode="auto">
            <a:xfrm>
              <a:off x="8240713" y="1163638"/>
              <a:ext cx="117475" cy="101600"/>
            </a:xfrm>
            <a:custGeom>
              <a:avLst/>
              <a:gdLst>
                <a:gd name="T0" fmla="*/ 25 w 42"/>
                <a:gd name="T1" fmla="*/ 1 h 36"/>
                <a:gd name="T2" fmla="*/ 42 w 42"/>
                <a:gd name="T3" fmla="*/ 25 h 36"/>
                <a:gd name="T4" fmla="*/ 29 w 42"/>
                <a:gd name="T5" fmla="*/ 28 h 36"/>
                <a:gd name="T6" fmla="*/ 3 w 42"/>
                <a:gd name="T7" fmla="*/ 36 h 36"/>
                <a:gd name="T8" fmla="*/ 3 w 42"/>
                <a:gd name="T9" fmla="*/ 35 h 36"/>
                <a:gd name="T10" fmla="*/ 3 w 42"/>
                <a:gd name="T11" fmla="*/ 10 h 36"/>
                <a:gd name="T12" fmla="*/ 25 w 42"/>
                <a:gd name="T1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6">
                  <a:moveTo>
                    <a:pt x="25" y="1"/>
                  </a:moveTo>
                  <a:cubicBezTo>
                    <a:pt x="30" y="2"/>
                    <a:pt x="41" y="22"/>
                    <a:pt x="42" y="25"/>
                  </a:cubicBezTo>
                  <a:cubicBezTo>
                    <a:pt x="38" y="26"/>
                    <a:pt x="33" y="27"/>
                    <a:pt x="29" y="28"/>
                  </a:cubicBezTo>
                  <a:cubicBezTo>
                    <a:pt x="21" y="30"/>
                    <a:pt x="12" y="33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0" y="14"/>
                    <a:pt x="3" y="10"/>
                  </a:cubicBezTo>
                  <a:cubicBezTo>
                    <a:pt x="7" y="4"/>
                    <a:pt x="18" y="0"/>
                    <a:pt x="25" y="1"/>
                  </a:cubicBezTo>
                </a:path>
              </a:pathLst>
            </a:custGeom>
            <a:solidFill>
              <a:srgbClr val="FBC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3" name="Freeform 275"/>
            <p:cNvSpPr/>
            <p:nvPr/>
          </p:nvSpPr>
          <p:spPr bwMode="auto">
            <a:xfrm>
              <a:off x="8636000" y="2671763"/>
              <a:ext cx="420688" cy="406400"/>
            </a:xfrm>
            <a:custGeom>
              <a:avLst/>
              <a:gdLst>
                <a:gd name="T0" fmla="*/ 87 w 150"/>
                <a:gd name="T1" fmla="*/ 76 h 145"/>
                <a:gd name="T2" fmla="*/ 149 w 150"/>
                <a:gd name="T3" fmla="*/ 122 h 145"/>
                <a:gd name="T4" fmla="*/ 1 w 150"/>
                <a:gd name="T5" fmla="*/ 126 h 145"/>
                <a:gd name="T6" fmla="*/ 56 w 150"/>
                <a:gd name="T7" fmla="*/ 77 h 145"/>
                <a:gd name="T8" fmla="*/ 44 w 150"/>
                <a:gd name="T9" fmla="*/ 36 h 145"/>
                <a:gd name="T10" fmla="*/ 36 w 150"/>
                <a:gd name="T11" fmla="*/ 9 h 145"/>
                <a:gd name="T12" fmla="*/ 63 w 150"/>
                <a:gd name="T13" fmla="*/ 0 h 145"/>
                <a:gd name="T14" fmla="*/ 75 w 150"/>
                <a:gd name="T15" fmla="*/ 37 h 145"/>
                <a:gd name="T16" fmla="*/ 87 w 150"/>
                <a:gd name="T17" fmla="*/ 7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145">
                  <a:moveTo>
                    <a:pt x="87" y="76"/>
                  </a:moveTo>
                  <a:cubicBezTo>
                    <a:pt x="87" y="76"/>
                    <a:pt x="150" y="111"/>
                    <a:pt x="149" y="122"/>
                  </a:cubicBezTo>
                  <a:cubicBezTo>
                    <a:pt x="148" y="139"/>
                    <a:pt x="0" y="145"/>
                    <a:pt x="1" y="126"/>
                  </a:cubicBezTo>
                  <a:cubicBezTo>
                    <a:pt x="2" y="115"/>
                    <a:pt x="56" y="77"/>
                    <a:pt x="56" y="77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46" y="6"/>
                    <a:pt x="55" y="3"/>
                    <a:pt x="63" y="0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87" y="76"/>
                    <a:pt x="87" y="76"/>
                    <a:pt x="87" y="76"/>
                  </a:cubicBezTo>
                </a:path>
              </a:pathLst>
            </a:custGeom>
            <a:solidFill>
              <a:srgbClr val="FBC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4" name="Freeform 276"/>
            <p:cNvSpPr/>
            <p:nvPr/>
          </p:nvSpPr>
          <p:spPr bwMode="auto">
            <a:xfrm>
              <a:off x="8640763" y="2687638"/>
              <a:ext cx="415925" cy="387350"/>
            </a:xfrm>
            <a:custGeom>
              <a:avLst/>
              <a:gdLst>
                <a:gd name="T0" fmla="*/ 85 w 148"/>
                <a:gd name="T1" fmla="*/ 70 h 138"/>
                <a:gd name="T2" fmla="*/ 73 w 148"/>
                <a:gd name="T3" fmla="*/ 31 h 138"/>
                <a:gd name="T4" fmla="*/ 63 w 148"/>
                <a:gd name="T5" fmla="*/ 0 h 138"/>
                <a:gd name="T6" fmla="*/ 48 w 148"/>
                <a:gd name="T7" fmla="*/ 7 h 138"/>
                <a:gd name="T8" fmla="*/ 63 w 148"/>
                <a:gd name="T9" fmla="*/ 75 h 138"/>
                <a:gd name="T10" fmla="*/ 0 w 148"/>
                <a:gd name="T11" fmla="*/ 122 h 138"/>
                <a:gd name="T12" fmla="*/ 147 w 148"/>
                <a:gd name="T13" fmla="*/ 116 h 138"/>
                <a:gd name="T14" fmla="*/ 85 w 148"/>
                <a:gd name="T15" fmla="*/ 7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38">
                  <a:moveTo>
                    <a:pt x="85" y="70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9" y="4"/>
                    <a:pt x="54" y="6"/>
                    <a:pt x="48" y="7"/>
                  </a:cubicBezTo>
                  <a:cubicBezTo>
                    <a:pt x="54" y="30"/>
                    <a:pt x="53" y="52"/>
                    <a:pt x="63" y="75"/>
                  </a:cubicBezTo>
                  <a:cubicBezTo>
                    <a:pt x="37" y="82"/>
                    <a:pt x="18" y="103"/>
                    <a:pt x="0" y="122"/>
                  </a:cubicBezTo>
                  <a:cubicBezTo>
                    <a:pt x="10" y="138"/>
                    <a:pt x="146" y="132"/>
                    <a:pt x="147" y="116"/>
                  </a:cubicBezTo>
                  <a:cubicBezTo>
                    <a:pt x="148" y="105"/>
                    <a:pt x="85" y="70"/>
                    <a:pt x="85" y="70"/>
                  </a:cubicBezTo>
                </a:path>
              </a:pathLst>
            </a:custGeom>
            <a:solidFill>
              <a:srgbClr val="FBCF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5" name="Freeform 277"/>
            <p:cNvSpPr>
              <a:spLocks noEditPoints="1"/>
            </p:cNvSpPr>
            <p:nvPr/>
          </p:nvSpPr>
          <p:spPr bwMode="auto">
            <a:xfrm>
              <a:off x="8245475" y="1189038"/>
              <a:ext cx="6350" cy="25400"/>
            </a:xfrm>
            <a:custGeom>
              <a:avLst/>
              <a:gdLst>
                <a:gd name="T0" fmla="*/ 2 w 2"/>
                <a:gd name="T1" fmla="*/ 0 h 9"/>
                <a:gd name="T2" fmla="*/ 1 w 2"/>
                <a:gd name="T3" fmla="*/ 1 h 9"/>
                <a:gd name="T4" fmla="*/ 0 w 2"/>
                <a:gd name="T5" fmla="*/ 9 h 9"/>
                <a:gd name="T6" fmla="*/ 0 w 2"/>
                <a:gd name="T7" fmla="*/ 9 h 9"/>
                <a:gd name="T8" fmla="*/ 1 w 2"/>
                <a:gd name="T9" fmla="*/ 1 h 9"/>
                <a:gd name="T10" fmla="*/ 2 w 2"/>
                <a:gd name="T11" fmla="*/ 0 h 9"/>
                <a:gd name="T12" fmla="*/ 2 w 2"/>
                <a:gd name="T13" fmla="*/ 0 h 9"/>
                <a:gd name="T14" fmla="*/ 2 w 2"/>
                <a:gd name="T15" fmla="*/ 0 h 9"/>
                <a:gd name="T16" fmla="*/ 2 w 2"/>
                <a:gd name="T17" fmla="*/ 0 h 9"/>
                <a:gd name="T18" fmla="*/ 2 w 2"/>
                <a:gd name="T19" fmla="*/ 0 h 9"/>
                <a:gd name="T20" fmla="*/ 2 w 2"/>
                <a:gd name="T21" fmla="*/ 0 h 9"/>
                <a:gd name="T22" fmla="*/ 2 w 2"/>
                <a:gd name="T23" fmla="*/ 0 h 9"/>
                <a:gd name="T24" fmla="*/ 2 w 2"/>
                <a:gd name="T25" fmla="*/ 0 h 9"/>
                <a:gd name="T26" fmla="*/ 2 w 2"/>
                <a:gd name="T27" fmla="*/ 0 h 9"/>
                <a:gd name="T28" fmla="*/ 2 w 2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2" y="0"/>
                    <a:pt x="2" y="1"/>
                    <a:pt x="1" y="1"/>
                  </a:cubicBezTo>
                  <a:cubicBezTo>
                    <a:pt x="0" y="2"/>
                    <a:pt x="0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0" y="2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6" name="Freeform 278"/>
            <p:cNvSpPr/>
            <p:nvPr/>
          </p:nvSpPr>
          <p:spPr bwMode="auto">
            <a:xfrm>
              <a:off x="8248650" y="1243013"/>
              <a:ext cx="69850" cy="22225"/>
            </a:xfrm>
            <a:custGeom>
              <a:avLst/>
              <a:gdLst>
                <a:gd name="T0" fmla="*/ 25 w 25"/>
                <a:gd name="T1" fmla="*/ 0 h 8"/>
                <a:gd name="T2" fmla="*/ 0 w 25"/>
                <a:gd name="T3" fmla="*/ 8 h 8"/>
                <a:gd name="T4" fmla="*/ 6 w 25"/>
                <a:gd name="T5" fmla="*/ 6 h 8"/>
                <a:gd name="T6" fmla="*/ 25 w 25"/>
                <a:gd name="T7" fmla="*/ 0 h 8"/>
                <a:gd name="T8" fmla="*/ 25 w 2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cubicBezTo>
                    <a:pt x="17" y="2"/>
                    <a:pt x="9" y="5"/>
                    <a:pt x="0" y="8"/>
                  </a:cubicBezTo>
                  <a:cubicBezTo>
                    <a:pt x="2" y="7"/>
                    <a:pt x="4" y="7"/>
                    <a:pt x="6" y="6"/>
                  </a:cubicBezTo>
                  <a:cubicBezTo>
                    <a:pt x="13" y="3"/>
                    <a:pt x="19" y="2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4379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7" name="Freeform 279"/>
            <p:cNvSpPr/>
            <p:nvPr/>
          </p:nvSpPr>
          <p:spPr bwMode="auto">
            <a:xfrm>
              <a:off x="8245475" y="1174750"/>
              <a:ext cx="73025" cy="90487"/>
            </a:xfrm>
            <a:custGeom>
              <a:avLst/>
              <a:gdLst>
                <a:gd name="T0" fmla="*/ 9 w 26"/>
                <a:gd name="T1" fmla="*/ 0 h 32"/>
                <a:gd name="T2" fmla="*/ 2 w 26"/>
                <a:gd name="T3" fmla="*/ 5 h 32"/>
                <a:gd name="T4" fmla="*/ 2 w 26"/>
                <a:gd name="T5" fmla="*/ 5 h 32"/>
                <a:gd name="T6" fmla="*/ 2 w 26"/>
                <a:gd name="T7" fmla="*/ 5 h 32"/>
                <a:gd name="T8" fmla="*/ 2 w 26"/>
                <a:gd name="T9" fmla="*/ 5 h 32"/>
                <a:gd name="T10" fmla="*/ 2 w 26"/>
                <a:gd name="T11" fmla="*/ 5 h 32"/>
                <a:gd name="T12" fmla="*/ 2 w 26"/>
                <a:gd name="T13" fmla="*/ 5 h 32"/>
                <a:gd name="T14" fmla="*/ 2 w 26"/>
                <a:gd name="T15" fmla="*/ 5 h 32"/>
                <a:gd name="T16" fmla="*/ 1 w 26"/>
                <a:gd name="T17" fmla="*/ 6 h 32"/>
                <a:gd name="T18" fmla="*/ 0 w 26"/>
                <a:gd name="T19" fmla="*/ 14 h 32"/>
                <a:gd name="T20" fmla="*/ 0 w 26"/>
                <a:gd name="T21" fmla="*/ 16 h 32"/>
                <a:gd name="T22" fmla="*/ 1 w 26"/>
                <a:gd name="T23" fmla="*/ 31 h 32"/>
                <a:gd name="T24" fmla="*/ 1 w 26"/>
                <a:gd name="T25" fmla="*/ 32 h 32"/>
                <a:gd name="T26" fmla="*/ 1 w 26"/>
                <a:gd name="T27" fmla="*/ 32 h 32"/>
                <a:gd name="T28" fmla="*/ 26 w 26"/>
                <a:gd name="T29" fmla="*/ 24 h 32"/>
                <a:gd name="T30" fmla="*/ 9 w 26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6" y="1"/>
                    <a:pt x="3" y="3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0" y="7"/>
                    <a:pt x="0" y="11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23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0" y="29"/>
                    <a:pt x="18" y="26"/>
                    <a:pt x="26" y="24"/>
                  </a:cubicBezTo>
                  <a:cubicBezTo>
                    <a:pt x="19" y="17"/>
                    <a:pt x="13" y="9"/>
                    <a:pt x="9" y="0"/>
                  </a:cubicBezTo>
                </a:path>
              </a:pathLst>
            </a:custGeom>
            <a:solidFill>
              <a:srgbClr val="CD9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8" name="Freeform 280"/>
            <p:cNvSpPr/>
            <p:nvPr/>
          </p:nvSpPr>
          <p:spPr bwMode="auto">
            <a:xfrm>
              <a:off x="8812213" y="2671763"/>
              <a:ext cx="6350" cy="15875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0 h 10"/>
                <a:gd name="T4" fmla="*/ 4 w 4"/>
                <a:gd name="T5" fmla="*/ 10 h 10"/>
                <a:gd name="T6" fmla="*/ 4 w 4"/>
                <a:gd name="T7" fmla="*/ 10 h 10"/>
                <a:gd name="T8" fmla="*/ 0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9" name="Freeform 281"/>
            <p:cNvSpPr/>
            <p:nvPr/>
          </p:nvSpPr>
          <p:spPr bwMode="auto">
            <a:xfrm>
              <a:off x="8812213" y="2671763"/>
              <a:ext cx="6350" cy="15875"/>
            </a:xfrm>
            <a:custGeom>
              <a:avLst/>
              <a:gdLst>
                <a:gd name="T0" fmla="*/ 0 w 4"/>
                <a:gd name="T1" fmla="*/ 0 h 10"/>
                <a:gd name="T2" fmla="*/ 0 w 4"/>
                <a:gd name="T3" fmla="*/ 0 h 10"/>
                <a:gd name="T4" fmla="*/ 4 w 4"/>
                <a:gd name="T5" fmla="*/ 10 h 10"/>
                <a:gd name="T6" fmla="*/ 4 w 4"/>
                <a:gd name="T7" fmla="*/ 10 h 10"/>
                <a:gd name="T8" fmla="*/ 0 w 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0" name="Freeform 282"/>
            <p:cNvSpPr>
              <a:spLocks noEditPoints="1"/>
            </p:cNvSpPr>
            <p:nvPr/>
          </p:nvSpPr>
          <p:spPr bwMode="auto">
            <a:xfrm>
              <a:off x="8737600" y="2671763"/>
              <a:ext cx="74613" cy="23812"/>
            </a:xfrm>
            <a:custGeom>
              <a:avLst/>
              <a:gdLst>
                <a:gd name="T0" fmla="*/ 27 w 27"/>
                <a:gd name="T1" fmla="*/ 0 h 9"/>
                <a:gd name="T2" fmla="*/ 12 w 27"/>
                <a:gd name="T3" fmla="*/ 5 h 9"/>
                <a:gd name="T4" fmla="*/ 0 w 27"/>
                <a:gd name="T5" fmla="*/ 9 h 9"/>
                <a:gd name="T6" fmla="*/ 0 w 27"/>
                <a:gd name="T7" fmla="*/ 9 h 9"/>
                <a:gd name="T8" fmla="*/ 27 w 27"/>
                <a:gd name="T9" fmla="*/ 0 h 9"/>
                <a:gd name="T10" fmla="*/ 27 w 27"/>
                <a:gd name="T11" fmla="*/ 0 h 9"/>
                <a:gd name="T12" fmla="*/ 27 w 27"/>
                <a:gd name="T13" fmla="*/ 0 h 9"/>
                <a:gd name="T14" fmla="*/ 27 w 27"/>
                <a:gd name="T15" fmla="*/ 0 h 9"/>
                <a:gd name="T16" fmla="*/ 27 w 27"/>
                <a:gd name="T17" fmla="*/ 0 h 9"/>
                <a:gd name="T18" fmla="*/ 27 w 27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9">
                  <a:moveTo>
                    <a:pt x="27" y="0"/>
                  </a:moveTo>
                  <a:cubicBezTo>
                    <a:pt x="22" y="2"/>
                    <a:pt x="17" y="4"/>
                    <a:pt x="12" y="5"/>
                  </a:cubicBezTo>
                  <a:cubicBezTo>
                    <a:pt x="8" y="6"/>
                    <a:pt x="4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0" y="6"/>
                    <a:pt x="19" y="3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588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1" name="Freeform 283"/>
            <p:cNvSpPr/>
            <p:nvPr/>
          </p:nvSpPr>
          <p:spPr bwMode="auto">
            <a:xfrm>
              <a:off x="8639175" y="2671763"/>
              <a:ext cx="179388" cy="358775"/>
            </a:xfrm>
            <a:custGeom>
              <a:avLst/>
              <a:gdLst>
                <a:gd name="T0" fmla="*/ 62 w 64"/>
                <a:gd name="T1" fmla="*/ 0 h 128"/>
                <a:gd name="T2" fmla="*/ 62 w 64"/>
                <a:gd name="T3" fmla="*/ 0 h 128"/>
                <a:gd name="T4" fmla="*/ 62 w 64"/>
                <a:gd name="T5" fmla="*/ 0 h 128"/>
                <a:gd name="T6" fmla="*/ 35 w 64"/>
                <a:gd name="T7" fmla="*/ 9 h 128"/>
                <a:gd name="T8" fmla="*/ 38 w 64"/>
                <a:gd name="T9" fmla="*/ 16 h 128"/>
                <a:gd name="T10" fmla="*/ 43 w 64"/>
                <a:gd name="T11" fmla="*/ 36 h 128"/>
                <a:gd name="T12" fmla="*/ 55 w 64"/>
                <a:gd name="T13" fmla="*/ 77 h 128"/>
                <a:gd name="T14" fmla="*/ 55 w 64"/>
                <a:gd name="T15" fmla="*/ 77 h 128"/>
                <a:gd name="T16" fmla="*/ 29 w 64"/>
                <a:gd name="T17" fmla="*/ 97 h 128"/>
                <a:gd name="T18" fmla="*/ 0 w 64"/>
                <a:gd name="T19" fmla="*/ 126 h 128"/>
                <a:gd name="T20" fmla="*/ 0 w 64"/>
                <a:gd name="T21" fmla="*/ 126 h 128"/>
                <a:gd name="T22" fmla="*/ 1 w 64"/>
                <a:gd name="T23" fmla="*/ 128 h 128"/>
                <a:gd name="T24" fmla="*/ 64 w 64"/>
                <a:gd name="T25" fmla="*/ 81 h 128"/>
                <a:gd name="T26" fmla="*/ 49 w 64"/>
                <a:gd name="T27" fmla="*/ 13 h 128"/>
                <a:gd name="T28" fmla="*/ 49 w 64"/>
                <a:gd name="T29" fmla="*/ 13 h 128"/>
                <a:gd name="T30" fmla="*/ 49 w 64"/>
                <a:gd name="T31" fmla="*/ 13 h 128"/>
                <a:gd name="T32" fmla="*/ 64 w 64"/>
                <a:gd name="T33" fmla="*/ 6 h 128"/>
                <a:gd name="T34" fmla="*/ 62 w 64"/>
                <a:gd name="T3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128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4" y="3"/>
                    <a:pt x="45" y="6"/>
                    <a:pt x="35" y="9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7"/>
                    <a:pt x="42" y="86"/>
                    <a:pt x="29" y="97"/>
                  </a:cubicBezTo>
                  <a:cubicBezTo>
                    <a:pt x="15" y="108"/>
                    <a:pt x="0" y="120"/>
                    <a:pt x="0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8"/>
                    <a:pt x="1" y="128"/>
                  </a:cubicBezTo>
                  <a:cubicBezTo>
                    <a:pt x="19" y="109"/>
                    <a:pt x="38" y="88"/>
                    <a:pt x="64" y="81"/>
                  </a:cubicBezTo>
                  <a:cubicBezTo>
                    <a:pt x="54" y="58"/>
                    <a:pt x="55" y="36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5" y="12"/>
                    <a:pt x="60" y="10"/>
                    <a:pt x="64" y="6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CD9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2" name="Freeform 284"/>
            <p:cNvSpPr/>
            <p:nvPr/>
          </p:nvSpPr>
          <p:spPr bwMode="auto">
            <a:xfrm>
              <a:off x="9426575" y="2847975"/>
              <a:ext cx="73025" cy="44450"/>
            </a:xfrm>
            <a:custGeom>
              <a:avLst/>
              <a:gdLst>
                <a:gd name="T0" fmla="*/ 22 w 26"/>
                <a:gd name="T1" fmla="*/ 3 h 16"/>
                <a:gd name="T2" fmla="*/ 17 w 26"/>
                <a:gd name="T3" fmla="*/ 1 h 16"/>
                <a:gd name="T4" fmla="*/ 13 w 26"/>
                <a:gd name="T5" fmla="*/ 1 h 16"/>
                <a:gd name="T6" fmla="*/ 7 w 26"/>
                <a:gd name="T7" fmla="*/ 0 h 16"/>
                <a:gd name="T8" fmla="*/ 1 w 26"/>
                <a:gd name="T9" fmla="*/ 3 h 16"/>
                <a:gd name="T10" fmla="*/ 2 w 26"/>
                <a:gd name="T11" fmla="*/ 11 h 16"/>
                <a:gd name="T12" fmla="*/ 11 w 26"/>
                <a:gd name="T13" fmla="*/ 16 h 16"/>
                <a:gd name="T14" fmla="*/ 18 w 26"/>
                <a:gd name="T15" fmla="*/ 16 h 16"/>
                <a:gd name="T16" fmla="*/ 24 w 26"/>
                <a:gd name="T17" fmla="*/ 11 h 16"/>
                <a:gd name="T18" fmla="*/ 22 w 26"/>
                <a:gd name="T1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6">
                  <a:moveTo>
                    <a:pt x="22" y="3"/>
                  </a:moveTo>
                  <a:cubicBezTo>
                    <a:pt x="21" y="2"/>
                    <a:pt x="19" y="0"/>
                    <a:pt x="17" y="1"/>
                  </a:cubicBezTo>
                  <a:cubicBezTo>
                    <a:pt x="16" y="1"/>
                    <a:pt x="14" y="1"/>
                    <a:pt x="13" y="1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6"/>
                    <a:pt x="0" y="9"/>
                    <a:pt x="2" y="11"/>
                  </a:cubicBezTo>
                  <a:cubicBezTo>
                    <a:pt x="4" y="14"/>
                    <a:pt x="8" y="15"/>
                    <a:pt x="11" y="16"/>
                  </a:cubicBezTo>
                  <a:cubicBezTo>
                    <a:pt x="13" y="16"/>
                    <a:pt x="15" y="16"/>
                    <a:pt x="18" y="16"/>
                  </a:cubicBezTo>
                  <a:cubicBezTo>
                    <a:pt x="21" y="15"/>
                    <a:pt x="23" y="13"/>
                    <a:pt x="24" y="11"/>
                  </a:cubicBezTo>
                  <a:cubicBezTo>
                    <a:pt x="26" y="8"/>
                    <a:pt x="25" y="4"/>
                    <a:pt x="22" y="3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3" name="Freeform 285"/>
            <p:cNvSpPr/>
            <p:nvPr/>
          </p:nvSpPr>
          <p:spPr bwMode="auto">
            <a:xfrm>
              <a:off x="9502775" y="2895600"/>
              <a:ext cx="80963" cy="47625"/>
            </a:xfrm>
            <a:custGeom>
              <a:avLst/>
              <a:gdLst>
                <a:gd name="T0" fmla="*/ 24 w 29"/>
                <a:gd name="T1" fmla="*/ 3 h 17"/>
                <a:gd name="T2" fmla="*/ 13 w 29"/>
                <a:gd name="T3" fmla="*/ 2 h 17"/>
                <a:gd name="T4" fmla="*/ 3 w 29"/>
                <a:gd name="T5" fmla="*/ 8 h 17"/>
                <a:gd name="T6" fmla="*/ 7 w 29"/>
                <a:gd name="T7" fmla="*/ 17 h 17"/>
                <a:gd name="T8" fmla="*/ 15 w 29"/>
                <a:gd name="T9" fmla="*/ 17 h 17"/>
                <a:gd name="T10" fmla="*/ 24 w 29"/>
                <a:gd name="T11" fmla="*/ 15 h 17"/>
                <a:gd name="T12" fmla="*/ 24 w 29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7">
                  <a:moveTo>
                    <a:pt x="24" y="3"/>
                  </a:moveTo>
                  <a:cubicBezTo>
                    <a:pt x="20" y="0"/>
                    <a:pt x="17" y="1"/>
                    <a:pt x="13" y="2"/>
                  </a:cubicBezTo>
                  <a:cubicBezTo>
                    <a:pt x="9" y="3"/>
                    <a:pt x="5" y="5"/>
                    <a:pt x="3" y="8"/>
                  </a:cubicBezTo>
                  <a:cubicBezTo>
                    <a:pt x="0" y="11"/>
                    <a:pt x="2" y="17"/>
                    <a:pt x="7" y="17"/>
                  </a:cubicBezTo>
                  <a:cubicBezTo>
                    <a:pt x="9" y="17"/>
                    <a:pt x="12" y="17"/>
                    <a:pt x="15" y="17"/>
                  </a:cubicBezTo>
                  <a:cubicBezTo>
                    <a:pt x="18" y="17"/>
                    <a:pt x="21" y="17"/>
                    <a:pt x="24" y="15"/>
                  </a:cubicBezTo>
                  <a:cubicBezTo>
                    <a:pt x="29" y="12"/>
                    <a:pt x="29" y="6"/>
                    <a:pt x="24" y="3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4" name="Freeform 286"/>
            <p:cNvSpPr/>
            <p:nvPr/>
          </p:nvSpPr>
          <p:spPr bwMode="auto">
            <a:xfrm>
              <a:off x="10623550" y="3144838"/>
              <a:ext cx="84138" cy="53975"/>
            </a:xfrm>
            <a:custGeom>
              <a:avLst/>
              <a:gdLst>
                <a:gd name="T0" fmla="*/ 23 w 30"/>
                <a:gd name="T1" fmla="*/ 2 h 19"/>
                <a:gd name="T2" fmla="*/ 11 w 30"/>
                <a:gd name="T3" fmla="*/ 3 h 19"/>
                <a:gd name="T4" fmla="*/ 4 w 30"/>
                <a:gd name="T5" fmla="*/ 3 h 19"/>
                <a:gd name="T6" fmla="*/ 4 w 30"/>
                <a:gd name="T7" fmla="*/ 3 h 19"/>
                <a:gd name="T8" fmla="*/ 2 w 30"/>
                <a:gd name="T9" fmla="*/ 4 h 19"/>
                <a:gd name="T10" fmla="*/ 0 w 30"/>
                <a:gd name="T11" fmla="*/ 7 h 19"/>
                <a:gd name="T12" fmla="*/ 26 w 30"/>
                <a:gd name="T13" fmla="*/ 13 h 19"/>
                <a:gd name="T14" fmla="*/ 23 w 30"/>
                <a:gd name="T1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9">
                  <a:moveTo>
                    <a:pt x="23" y="2"/>
                  </a:moveTo>
                  <a:cubicBezTo>
                    <a:pt x="19" y="0"/>
                    <a:pt x="15" y="2"/>
                    <a:pt x="11" y="3"/>
                  </a:cubicBezTo>
                  <a:cubicBezTo>
                    <a:pt x="10" y="3"/>
                    <a:pt x="4" y="4"/>
                    <a:pt x="4" y="3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2" y="18"/>
                    <a:pt x="20" y="19"/>
                    <a:pt x="26" y="13"/>
                  </a:cubicBezTo>
                  <a:cubicBezTo>
                    <a:pt x="30" y="9"/>
                    <a:pt x="28" y="4"/>
                    <a:pt x="23" y="2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5" name="Freeform 287"/>
            <p:cNvSpPr/>
            <p:nvPr/>
          </p:nvSpPr>
          <p:spPr bwMode="auto">
            <a:xfrm>
              <a:off x="10707688" y="3187700"/>
              <a:ext cx="68263" cy="39687"/>
            </a:xfrm>
            <a:custGeom>
              <a:avLst/>
              <a:gdLst>
                <a:gd name="T0" fmla="*/ 21 w 24"/>
                <a:gd name="T1" fmla="*/ 3 h 14"/>
                <a:gd name="T2" fmla="*/ 21 w 24"/>
                <a:gd name="T3" fmla="*/ 2 h 14"/>
                <a:gd name="T4" fmla="*/ 20 w 24"/>
                <a:gd name="T5" fmla="*/ 2 h 14"/>
                <a:gd name="T6" fmla="*/ 19 w 24"/>
                <a:gd name="T7" fmla="*/ 1 h 14"/>
                <a:gd name="T8" fmla="*/ 13 w 24"/>
                <a:gd name="T9" fmla="*/ 0 h 14"/>
                <a:gd name="T10" fmla="*/ 3 w 24"/>
                <a:gd name="T11" fmla="*/ 6 h 14"/>
                <a:gd name="T12" fmla="*/ 6 w 24"/>
                <a:gd name="T13" fmla="*/ 14 h 14"/>
                <a:gd name="T14" fmla="*/ 16 w 24"/>
                <a:gd name="T15" fmla="*/ 13 h 14"/>
                <a:gd name="T16" fmla="*/ 20 w 24"/>
                <a:gd name="T17" fmla="*/ 10 h 14"/>
                <a:gd name="T18" fmla="*/ 21 w 24"/>
                <a:gd name="T19" fmla="*/ 10 h 14"/>
                <a:gd name="T20" fmla="*/ 22 w 24"/>
                <a:gd name="T21" fmla="*/ 9 h 14"/>
                <a:gd name="T22" fmla="*/ 21 w 24"/>
                <a:gd name="T2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4">
                  <a:moveTo>
                    <a:pt x="21" y="3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1" y="2"/>
                    <a:pt x="19" y="1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9" y="0"/>
                    <a:pt x="5" y="3"/>
                    <a:pt x="3" y="6"/>
                  </a:cubicBezTo>
                  <a:cubicBezTo>
                    <a:pt x="0" y="8"/>
                    <a:pt x="2" y="14"/>
                    <a:pt x="6" y="14"/>
                  </a:cubicBezTo>
                  <a:cubicBezTo>
                    <a:pt x="9" y="13"/>
                    <a:pt x="13" y="14"/>
                    <a:pt x="16" y="13"/>
                  </a:cubicBezTo>
                  <a:cubicBezTo>
                    <a:pt x="18" y="13"/>
                    <a:pt x="19" y="12"/>
                    <a:pt x="20" y="10"/>
                  </a:cubicBezTo>
                  <a:cubicBezTo>
                    <a:pt x="21" y="9"/>
                    <a:pt x="22" y="9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7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6" name="Freeform 288"/>
            <p:cNvSpPr/>
            <p:nvPr/>
          </p:nvSpPr>
          <p:spPr bwMode="auto">
            <a:xfrm>
              <a:off x="10768013" y="3125788"/>
              <a:ext cx="74613" cy="44450"/>
            </a:xfrm>
            <a:custGeom>
              <a:avLst/>
              <a:gdLst>
                <a:gd name="T0" fmla="*/ 22 w 27"/>
                <a:gd name="T1" fmla="*/ 0 h 16"/>
                <a:gd name="T2" fmla="*/ 13 w 27"/>
                <a:gd name="T3" fmla="*/ 2 h 16"/>
                <a:gd name="T4" fmla="*/ 6 w 27"/>
                <a:gd name="T5" fmla="*/ 2 h 16"/>
                <a:gd name="T6" fmla="*/ 3 w 27"/>
                <a:gd name="T7" fmla="*/ 10 h 16"/>
                <a:gd name="T8" fmla="*/ 15 w 27"/>
                <a:gd name="T9" fmla="*/ 16 h 16"/>
                <a:gd name="T10" fmla="*/ 23 w 27"/>
                <a:gd name="T11" fmla="*/ 12 h 16"/>
                <a:gd name="T12" fmla="*/ 26 w 27"/>
                <a:gd name="T13" fmla="*/ 4 h 16"/>
                <a:gd name="T14" fmla="*/ 22 w 27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6">
                  <a:moveTo>
                    <a:pt x="22" y="0"/>
                  </a:moveTo>
                  <a:cubicBezTo>
                    <a:pt x="19" y="1"/>
                    <a:pt x="16" y="1"/>
                    <a:pt x="13" y="2"/>
                  </a:cubicBezTo>
                  <a:cubicBezTo>
                    <a:pt x="11" y="3"/>
                    <a:pt x="9" y="2"/>
                    <a:pt x="6" y="2"/>
                  </a:cubicBezTo>
                  <a:cubicBezTo>
                    <a:pt x="2" y="2"/>
                    <a:pt x="0" y="8"/>
                    <a:pt x="3" y="10"/>
                  </a:cubicBezTo>
                  <a:cubicBezTo>
                    <a:pt x="6" y="14"/>
                    <a:pt x="10" y="16"/>
                    <a:pt x="15" y="16"/>
                  </a:cubicBezTo>
                  <a:cubicBezTo>
                    <a:pt x="18" y="16"/>
                    <a:pt x="21" y="14"/>
                    <a:pt x="23" y="12"/>
                  </a:cubicBezTo>
                  <a:cubicBezTo>
                    <a:pt x="26" y="10"/>
                    <a:pt x="26" y="7"/>
                    <a:pt x="26" y="4"/>
                  </a:cubicBezTo>
                  <a:cubicBezTo>
                    <a:pt x="27" y="2"/>
                    <a:pt x="24" y="0"/>
                    <a:pt x="22" y="0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97" name="组合 2096"/>
          <p:cNvGrpSpPr/>
          <p:nvPr/>
        </p:nvGrpSpPr>
        <p:grpSpPr>
          <a:xfrm>
            <a:off x="8918454" y="3053449"/>
            <a:ext cx="1475945" cy="1567991"/>
            <a:chOff x="8278812" y="3275013"/>
            <a:chExt cx="2927351" cy="3109913"/>
          </a:xfrm>
        </p:grpSpPr>
        <p:sp>
          <p:nvSpPr>
            <p:cNvPr id="2098" name="Freeform 292"/>
            <p:cNvSpPr/>
            <p:nvPr/>
          </p:nvSpPr>
          <p:spPr bwMode="auto">
            <a:xfrm>
              <a:off x="8416925" y="6278563"/>
              <a:ext cx="2789238" cy="106363"/>
            </a:xfrm>
            <a:custGeom>
              <a:avLst/>
              <a:gdLst>
                <a:gd name="T0" fmla="*/ 1757 w 1757"/>
                <a:gd name="T1" fmla="*/ 0 h 67"/>
                <a:gd name="T2" fmla="*/ 1751 w 1757"/>
                <a:gd name="T3" fmla="*/ 67 h 67"/>
                <a:gd name="T4" fmla="*/ 9 w 1757"/>
                <a:gd name="T5" fmla="*/ 67 h 67"/>
                <a:gd name="T6" fmla="*/ 0 w 1757"/>
                <a:gd name="T7" fmla="*/ 0 h 67"/>
                <a:gd name="T8" fmla="*/ 1757 w 1757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67">
                  <a:moveTo>
                    <a:pt x="1757" y="0"/>
                  </a:moveTo>
                  <a:lnTo>
                    <a:pt x="1751" y="67"/>
                  </a:lnTo>
                  <a:lnTo>
                    <a:pt x="9" y="67"/>
                  </a:lnTo>
                  <a:lnTo>
                    <a:pt x="0" y="0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9" name="Freeform 293"/>
            <p:cNvSpPr/>
            <p:nvPr/>
          </p:nvSpPr>
          <p:spPr bwMode="auto">
            <a:xfrm>
              <a:off x="8416925" y="5795963"/>
              <a:ext cx="2789238" cy="482600"/>
            </a:xfrm>
            <a:custGeom>
              <a:avLst/>
              <a:gdLst>
                <a:gd name="T0" fmla="*/ 1605 w 1757"/>
                <a:gd name="T1" fmla="*/ 0 h 304"/>
                <a:gd name="T2" fmla="*/ 1757 w 1757"/>
                <a:gd name="T3" fmla="*/ 304 h 304"/>
                <a:gd name="T4" fmla="*/ 0 w 1757"/>
                <a:gd name="T5" fmla="*/ 304 h 304"/>
                <a:gd name="T6" fmla="*/ 129 w 1757"/>
                <a:gd name="T7" fmla="*/ 0 h 304"/>
                <a:gd name="T8" fmla="*/ 1605 w 1757"/>
                <a:gd name="T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304">
                  <a:moveTo>
                    <a:pt x="1605" y="0"/>
                  </a:moveTo>
                  <a:lnTo>
                    <a:pt x="1757" y="304"/>
                  </a:lnTo>
                  <a:lnTo>
                    <a:pt x="0" y="304"/>
                  </a:lnTo>
                  <a:lnTo>
                    <a:pt x="129" y="0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8E6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0" name="Freeform 294"/>
            <p:cNvSpPr/>
            <p:nvPr/>
          </p:nvSpPr>
          <p:spPr bwMode="auto">
            <a:xfrm>
              <a:off x="8416925" y="5795963"/>
              <a:ext cx="2789238" cy="482600"/>
            </a:xfrm>
            <a:custGeom>
              <a:avLst/>
              <a:gdLst>
                <a:gd name="T0" fmla="*/ 1605 w 1757"/>
                <a:gd name="T1" fmla="*/ 0 h 304"/>
                <a:gd name="T2" fmla="*/ 1757 w 1757"/>
                <a:gd name="T3" fmla="*/ 304 h 304"/>
                <a:gd name="T4" fmla="*/ 0 w 1757"/>
                <a:gd name="T5" fmla="*/ 304 h 304"/>
                <a:gd name="T6" fmla="*/ 129 w 1757"/>
                <a:gd name="T7" fmla="*/ 0 h 304"/>
                <a:gd name="T8" fmla="*/ 1605 w 1757"/>
                <a:gd name="T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304">
                  <a:moveTo>
                    <a:pt x="1605" y="0"/>
                  </a:moveTo>
                  <a:lnTo>
                    <a:pt x="1757" y="304"/>
                  </a:lnTo>
                  <a:lnTo>
                    <a:pt x="0" y="304"/>
                  </a:lnTo>
                  <a:lnTo>
                    <a:pt x="129" y="0"/>
                  </a:lnTo>
                  <a:lnTo>
                    <a:pt x="16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1" name="Freeform 295"/>
            <p:cNvSpPr>
              <a:spLocks noEditPoints="1"/>
            </p:cNvSpPr>
            <p:nvPr/>
          </p:nvSpPr>
          <p:spPr bwMode="auto">
            <a:xfrm>
              <a:off x="8699500" y="5803900"/>
              <a:ext cx="2239963" cy="328613"/>
            </a:xfrm>
            <a:custGeom>
              <a:avLst/>
              <a:gdLst>
                <a:gd name="T0" fmla="*/ 332 w 798"/>
                <a:gd name="T1" fmla="*/ 40 h 117"/>
                <a:gd name="T2" fmla="*/ 371 w 798"/>
                <a:gd name="T3" fmla="*/ 44 h 117"/>
                <a:gd name="T4" fmla="*/ 309 w 798"/>
                <a:gd name="T5" fmla="*/ 33 h 117"/>
                <a:gd name="T6" fmla="*/ 309 w 798"/>
                <a:gd name="T7" fmla="*/ 33 h 117"/>
                <a:gd name="T8" fmla="*/ 402 w 798"/>
                <a:gd name="T9" fmla="*/ 24 h 117"/>
                <a:gd name="T10" fmla="*/ 402 w 798"/>
                <a:gd name="T11" fmla="*/ 24 h 117"/>
                <a:gd name="T12" fmla="*/ 402 w 798"/>
                <a:gd name="T13" fmla="*/ 24 h 117"/>
                <a:gd name="T14" fmla="*/ 402 w 798"/>
                <a:gd name="T15" fmla="*/ 24 h 117"/>
                <a:gd name="T16" fmla="*/ 402 w 798"/>
                <a:gd name="T17" fmla="*/ 24 h 117"/>
                <a:gd name="T18" fmla="*/ 403 w 798"/>
                <a:gd name="T19" fmla="*/ 23 h 117"/>
                <a:gd name="T20" fmla="*/ 404 w 798"/>
                <a:gd name="T21" fmla="*/ 23 h 117"/>
                <a:gd name="T22" fmla="*/ 404 w 798"/>
                <a:gd name="T23" fmla="*/ 23 h 117"/>
                <a:gd name="T24" fmla="*/ 36 w 798"/>
                <a:gd name="T25" fmla="*/ 6 h 117"/>
                <a:gd name="T26" fmla="*/ 122 w 798"/>
                <a:gd name="T27" fmla="*/ 40 h 117"/>
                <a:gd name="T28" fmla="*/ 387 w 798"/>
                <a:gd name="T29" fmla="*/ 116 h 117"/>
                <a:gd name="T30" fmla="*/ 794 w 798"/>
                <a:gd name="T31" fmla="*/ 69 h 117"/>
                <a:gd name="T32" fmla="*/ 758 w 798"/>
                <a:gd name="T33" fmla="*/ 60 h 117"/>
                <a:gd name="T34" fmla="*/ 751 w 798"/>
                <a:gd name="T35" fmla="*/ 81 h 117"/>
                <a:gd name="T36" fmla="*/ 595 w 798"/>
                <a:gd name="T37" fmla="*/ 93 h 117"/>
                <a:gd name="T38" fmla="*/ 405 w 798"/>
                <a:gd name="T39" fmla="*/ 100 h 117"/>
                <a:gd name="T40" fmla="*/ 405 w 798"/>
                <a:gd name="T41" fmla="*/ 100 h 117"/>
                <a:gd name="T42" fmla="*/ 404 w 798"/>
                <a:gd name="T43" fmla="*/ 100 h 117"/>
                <a:gd name="T44" fmla="*/ 404 w 798"/>
                <a:gd name="T45" fmla="*/ 100 h 117"/>
                <a:gd name="T46" fmla="*/ 402 w 798"/>
                <a:gd name="T47" fmla="*/ 91 h 117"/>
                <a:gd name="T48" fmla="*/ 189 w 798"/>
                <a:gd name="T49" fmla="*/ 16 h 117"/>
                <a:gd name="T50" fmla="*/ 278 w 798"/>
                <a:gd name="T51" fmla="*/ 22 h 117"/>
                <a:gd name="T52" fmla="*/ 287 w 798"/>
                <a:gd name="T53" fmla="*/ 16 h 117"/>
                <a:gd name="T54" fmla="*/ 295 w 798"/>
                <a:gd name="T55" fmla="*/ 17 h 117"/>
                <a:gd name="T56" fmla="*/ 298 w 798"/>
                <a:gd name="T57" fmla="*/ 22 h 117"/>
                <a:gd name="T58" fmla="*/ 312 w 798"/>
                <a:gd name="T59" fmla="*/ 2 h 117"/>
                <a:gd name="T60" fmla="*/ 338 w 798"/>
                <a:gd name="T61" fmla="*/ 11 h 117"/>
                <a:gd name="T62" fmla="*/ 347 w 798"/>
                <a:gd name="T6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8" h="117">
                  <a:moveTo>
                    <a:pt x="355" y="36"/>
                  </a:moveTo>
                  <a:cubicBezTo>
                    <a:pt x="332" y="40"/>
                    <a:pt x="332" y="40"/>
                    <a:pt x="332" y="40"/>
                  </a:cubicBezTo>
                  <a:cubicBezTo>
                    <a:pt x="351" y="48"/>
                    <a:pt x="351" y="48"/>
                    <a:pt x="351" y="48"/>
                  </a:cubicBezTo>
                  <a:cubicBezTo>
                    <a:pt x="371" y="44"/>
                    <a:pt x="371" y="44"/>
                    <a:pt x="371" y="44"/>
                  </a:cubicBezTo>
                  <a:cubicBezTo>
                    <a:pt x="355" y="36"/>
                    <a:pt x="355" y="36"/>
                    <a:pt x="355" y="36"/>
                  </a:cubicBezTo>
                  <a:moveTo>
                    <a:pt x="309" y="33"/>
                  </a:moveTo>
                  <a:cubicBezTo>
                    <a:pt x="309" y="33"/>
                    <a:pt x="309" y="33"/>
                    <a:pt x="309" y="33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309" y="33"/>
                    <a:pt x="309" y="33"/>
                    <a:pt x="309" y="33"/>
                  </a:cubicBezTo>
                  <a:moveTo>
                    <a:pt x="402" y="24"/>
                  </a:moveTo>
                  <a:cubicBezTo>
                    <a:pt x="402" y="24"/>
                    <a:pt x="402" y="24"/>
                    <a:pt x="402" y="24"/>
                  </a:cubicBezTo>
                  <a:cubicBezTo>
                    <a:pt x="402" y="24"/>
                    <a:pt x="402" y="24"/>
                    <a:pt x="402" y="24"/>
                  </a:cubicBezTo>
                  <a:moveTo>
                    <a:pt x="402" y="24"/>
                  </a:moveTo>
                  <a:cubicBezTo>
                    <a:pt x="402" y="24"/>
                    <a:pt x="402" y="24"/>
                    <a:pt x="402" y="24"/>
                  </a:cubicBezTo>
                  <a:cubicBezTo>
                    <a:pt x="402" y="24"/>
                    <a:pt x="402" y="24"/>
                    <a:pt x="402" y="24"/>
                  </a:cubicBezTo>
                  <a:moveTo>
                    <a:pt x="402" y="24"/>
                  </a:moveTo>
                  <a:cubicBezTo>
                    <a:pt x="402" y="24"/>
                    <a:pt x="402" y="24"/>
                    <a:pt x="402" y="24"/>
                  </a:cubicBezTo>
                  <a:cubicBezTo>
                    <a:pt x="402" y="24"/>
                    <a:pt x="402" y="24"/>
                    <a:pt x="402" y="24"/>
                  </a:cubicBezTo>
                  <a:moveTo>
                    <a:pt x="404" y="23"/>
                  </a:moveTo>
                  <a:cubicBezTo>
                    <a:pt x="403" y="23"/>
                    <a:pt x="403" y="23"/>
                    <a:pt x="403" y="23"/>
                  </a:cubicBezTo>
                  <a:cubicBezTo>
                    <a:pt x="403" y="23"/>
                    <a:pt x="403" y="23"/>
                    <a:pt x="404" y="23"/>
                  </a:cubicBezTo>
                  <a:moveTo>
                    <a:pt x="404" y="23"/>
                  </a:moveTo>
                  <a:cubicBezTo>
                    <a:pt x="404" y="23"/>
                    <a:pt x="404" y="23"/>
                    <a:pt x="404" y="23"/>
                  </a:cubicBezTo>
                  <a:cubicBezTo>
                    <a:pt x="404" y="23"/>
                    <a:pt x="404" y="23"/>
                    <a:pt x="404" y="23"/>
                  </a:cubicBezTo>
                  <a:moveTo>
                    <a:pt x="303" y="0"/>
                  </a:moveTo>
                  <a:cubicBezTo>
                    <a:pt x="227" y="0"/>
                    <a:pt x="139" y="2"/>
                    <a:pt x="36" y="6"/>
                  </a:cubicBezTo>
                  <a:cubicBezTo>
                    <a:pt x="36" y="6"/>
                    <a:pt x="0" y="19"/>
                    <a:pt x="1" y="31"/>
                  </a:cubicBezTo>
                  <a:cubicBezTo>
                    <a:pt x="2" y="39"/>
                    <a:pt x="74" y="40"/>
                    <a:pt x="122" y="40"/>
                  </a:cubicBezTo>
                  <a:cubicBezTo>
                    <a:pt x="146" y="40"/>
                    <a:pt x="164" y="40"/>
                    <a:pt x="164" y="40"/>
                  </a:cubicBezTo>
                  <a:cubicBezTo>
                    <a:pt x="164" y="40"/>
                    <a:pt x="335" y="111"/>
                    <a:pt x="387" y="116"/>
                  </a:cubicBezTo>
                  <a:cubicBezTo>
                    <a:pt x="392" y="116"/>
                    <a:pt x="399" y="117"/>
                    <a:pt x="409" y="117"/>
                  </a:cubicBezTo>
                  <a:cubicBezTo>
                    <a:pt x="500" y="117"/>
                    <a:pt x="787" y="95"/>
                    <a:pt x="794" y="69"/>
                  </a:cubicBezTo>
                  <a:cubicBezTo>
                    <a:pt x="798" y="56"/>
                    <a:pt x="781" y="47"/>
                    <a:pt x="761" y="40"/>
                  </a:cubicBezTo>
                  <a:cubicBezTo>
                    <a:pt x="759" y="52"/>
                    <a:pt x="758" y="60"/>
                    <a:pt x="758" y="60"/>
                  </a:cubicBezTo>
                  <a:cubicBezTo>
                    <a:pt x="758" y="60"/>
                    <a:pt x="758" y="60"/>
                    <a:pt x="758" y="60"/>
                  </a:cubicBezTo>
                  <a:cubicBezTo>
                    <a:pt x="758" y="60"/>
                    <a:pt x="756" y="77"/>
                    <a:pt x="751" y="81"/>
                  </a:cubicBezTo>
                  <a:cubicBezTo>
                    <a:pt x="749" y="84"/>
                    <a:pt x="674" y="89"/>
                    <a:pt x="595" y="93"/>
                  </a:cubicBezTo>
                  <a:cubicBezTo>
                    <a:pt x="595" y="93"/>
                    <a:pt x="595" y="93"/>
                    <a:pt x="595" y="93"/>
                  </a:cubicBezTo>
                  <a:cubicBezTo>
                    <a:pt x="519" y="97"/>
                    <a:pt x="439" y="101"/>
                    <a:pt x="413" y="101"/>
                  </a:cubicBezTo>
                  <a:cubicBezTo>
                    <a:pt x="409" y="101"/>
                    <a:pt x="407" y="100"/>
                    <a:pt x="405" y="10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05" y="100"/>
                    <a:pt x="405" y="100"/>
                    <a:pt x="405" y="100"/>
                  </a:cubicBezTo>
                  <a:cubicBezTo>
                    <a:pt x="405" y="100"/>
                    <a:pt x="404" y="100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4" y="100"/>
                    <a:pt x="404" y="100"/>
                    <a:pt x="404" y="100"/>
                  </a:cubicBezTo>
                  <a:cubicBezTo>
                    <a:pt x="402" y="98"/>
                    <a:pt x="402" y="94"/>
                    <a:pt x="402" y="91"/>
                  </a:cubicBezTo>
                  <a:cubicBezTo>
                    <a:pt x="402" y="87"/>
                    <a:pt x="402" y="83"/>
                    <a:pt x="402" y="83"/>
                  </a:cubicBezTo>
                  <a:cubicBezTo>
                    <a:pt x="402" y="83"/>
                    <a:pt x="192" y="16"/>
                    <a:pt x="189" y="16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5" y="15"/>
                    <a:pt x="272" y="22"/>
                    <a:pt x="278" y="22"/>
                  </a:cubicBezTo>
                  <a:cubicBezTo>
                    <a:pt x="279" y="22"/>
                    <a:pt x="279" y="22"/>
                    <a:pt x="280" y="22"/>
                  </a:cubicBezTo>
                  <a:cubicBezTo>
                    <a:pt x="283" y="21"/>
                    <a:pt x="285" y="19"/>
                    <a:pt x="287" y="16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90" y="17"/>
                    <a:pt x="293" y="17"/>
                    <a:pt x="295" y="17"/>
                  </a:cubicBezTo>
                  <a:cubicBezTo>
                    <a:pt x="296" y="17"/>
                    <a:pt x="297" y="17"/>
                    <a:pt x="298" y="17"/>
                  </a:cubicBezTo>
                  <a:cubicBezTo>
                    <a:pt x="298" y="22"/>
                    <a:pt x="298" y="22"/>
                    <a:pt x="298" y="22"/>
                  </a:cubicBezTo>
                  <a:cubicBezTo>
                    <a:pt x="298" y="17"/>
                    <a:pt x="298" y="17"/>
                    <a:pt x="298" y="17"/>
                  </a:cubicBezTo>
                  <a:cubicBezTo>
                    <a:pt x="306" y="16"/>
                    <a:pt x="310" y="10"/>
                    <a:pt x="312" y="2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31" y="6"/>
                    <a:pt x="335" y="11"/>
                    <a:pt x="338" y="11"/>
                  </a:cubicBezTo>
                  <a:cubicBezTo>
                    <a:pt x="338" y="11"/>
                    <a:pt x="339" y="11"/>
                    <a:pt x="339" y="11"/>
                  </a:cubicBezTo>
                  <a:cubicBezTo>
                    <a:pt x="343" y="9"/>
                    <a:pt x="346" y="5"/>
                    <a:pt x="347" y="0"/>
                  </a:cubicBezTo>
                  <a:cubicBezTo>
                    <a:pt x="333" y="0"/>
                    <a:pt x="318" y="0"/>
                    <a:pt x="303" y="0"/>
                  </a:cubicBezTo>
                </a:path>
              </a:pathLst>
            </a:custGeom>
            <a:solidFill>
              <a:srgbClr val="7D5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2" name="Freeform 296"/>
            <p:cNvSpPr/>
            <p:nvPr/>
          </p:nvSpPr>
          <p:spPr bwMode="auto">
            <a:xfrm>
              <a:off x="9572625" y="5734050"/>
              <a:ext cx="44450" cy="76200"/>
            </a:xfrm>
            <a:custGeom>
              <a:avLst/>
              <a:gdLst>
                <a:gd name="T0" fmla="*/ 1 w 16"/>
                <a:gd name="T1" fmla="*/ 0 h 27"/>
                <a:gd name="T2" fmla="*/ 16 w 16"/>
                <a:gd name="T3" fmla="*/ 26 h 27"/>
                <a:gd name="T4" fmla="*/ 1 w 16"/>
                <a:gd name="T5" fmla="*/ 27 h 27"/>
                <a:gd name="T6" fmla="*/ 0 w 16"/>
                <a:gd name="T7" fmla="*/ 0 h 27"/>
                <a:gd name="T8" fmla="*/ 1 w 1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7">
                  <a:moveTo>
                    <a:pt x="1" y="0"/>
                  </a:moveTo>
                  <a:cubicBezTo>
                    <a:pt x="1" y="0"/>
                    <a:pt x="8" y="15"/>
                    <a:pt x="16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3" y="19"/>
                    <a:pt x="1" y="8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3" name="Freeform 297"/>
            <p:cNvSpPr/>
            <p:nvPr/>
          </p:nvSpPr>
          <p:spPr bwMode="auto">
            <a:xfrm>
              <a:off x="10383838" y="5138738"/>
              <a:ext cx="136525" cy="127000"/>
            </a:xfrm>
            <a:custGeom>
              <a:avLst/>
              <a:gdLst>
                <a:gd name="T0" fmla="*/ 6 w 49"/>
                <a:gd name="T1" fmla="*/ 36 h 45"/>
                <a:gd name="T2" fmla="*/ 49 w 49"/>
                <a:gd name="T3" fmla="*/ 12 h 45"/>
                <a:gd name="T4" fmla="*/ 6 w 49"/>
                <a:gd name="T5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5">
                  <a:moveTo>
                    <a:pt x="6" y="36"/>
                  </a:moveTo>
                  <a:cubicBezTo>
                    <a:pt x="0" y="35"/>
                    <a:pt x="27" y="0"/>
                    <a:pt x="49" y="12"/>
                  </a:cubicBezTo>
                  <a:cubicBezTo>
                    <a:pt x="49" y="12"/>
                    <a:pt x="37" y="45"/>
                    <a:pt x="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4" name="Freeform 298"/>
            <p:cNvSpPr/>
            <p:nvPr/>
          </p:nvSpPr>
          <p:spPr bwMode="auto">
            <a:xfrm>
              <a:off x="10307638" y="5256213"/>
              <a:ext cx="295275" cy="452438"/>
            </a:xfrm>
            <a:custGeom>
              <a:avLst/>
              <a:gdLst>
                <a:gd name="T0" fmla="*/ 67 w 105"/>
                <a:gd name="T1" fmla="*/ 56 h 161"/>
                <a:gd name="T2" fmla="*/ 92 w 105"/>
                <a:gd name="T3" fmla="*/ 113 h 161"/>
                <a:gd name="T4" fmla="*/ 8 w 105"/>
                <a:gd name="T5" fmla="*/ 120 h 161"/>
                <a:gd name="T6" fmla="*/ 21 w 105"/>
                <a:gd name="T7" fmla="*/ 69 h 161"/>
                <a:gd name="T8" fmla="*/ 9 w 105"/>
                <a:gd name="T9" fmla="*/ 34 h 161"/>
                <a:gd name="T10" fmla="*/ 49 w 105"/>
                <a:gd name="T11" fmla="*/ 7 h 161"/>
                <a:gd name="T12" fmla="*/ 67 w 105"/>
                <a:gd name="T13" fmla="*/ 5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61">
                  <a:moveTo>
                    <a:pt x="67" y="56"/>
                  </a:moveTo>
                  <a:cubicBezTo>
                    <a:pt x="68" y="67"/>
                    <a:pt x="105" y="66"/>
                    <a:pt x="92" y="113"/>
                  </a:cubicBezTo>
                  <a:cubicBezTo>
                    <a:pt x="79" y="161"/>
                    <a:pt x="16" y="144"/>
                    <a:pt x="8" y="120"/>
                  </a:cubicBezTo>
                  <a:cubicBezTo>
                    <a:pt x="0" y="96"/>
                    <a:pt x="19" y="79"/>
                    <a:pt x="21" y="69"/>
                  </a:cubicBezTo>
                  <a:cubicBezTo>
                    <a:pt x="23" y="59"/>
                    <a:pt x="7" y="51"/>
                    <a:pt x="9" y="34"/>
                  </a:cubicBezTo>
                  <a:cubicBezTo>
                    <a:pt x="11" y="17"/>
                    <a:pt x="28" y="0"/>
                    <a:pt x="49" y="7"/>
                  </a:cubicBezTo>
                  <a:cubicBezTo>
                    <a:pt x="69" y="13"/>
                    <a:pt x="67" y="45"/>
                    <a:pt x="67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5" name="Freeform 299"/>
            <p:cNvSpPr>
              <a:spLocks noEditPoints="1"/>
            </p:cNvSpPr>
            <p:nvPr/>
          </p:nvSpPr>
          <p:spPr bwMode="auto">
            <a:xfrm>
              <a:off x="9229725" y="5826125"/>
              <a:ext cx="609600" cy="211138"/>
            </a:xfrm>
            <a:custGeom>
              <a:avLst/>
              <a:gdLst>
                <a:gd name="T0" fmla="*/ 182 w 217"/>
                <a:gd name="T1" fmla="*/ 36 h 75"/>
                <a:gd name="T2" fmla="*/ 166 w 217"/>
                <a:gd name="T3" fmla="*/ 28 h 75"/>
                <a:gd name="T4" fmla="*/ 143 w 217"/>
                <a:gd name="T5" fmla="*/ 32 h 75"/>
                <a:gd name="T6" fmla="*/ 162 w 217"/>
                <a:gd name="T7" fmla="*/ 40 h 75"/>
                <a:gd name="T8" fmla="*/ 182 w 217"/>
                <a:gd name="T9" fmla="*/ 36 h 75"/>
                <a:gd name="T10" fmla="*/ 214 w 217"/>
                <a:gd name="T11" fmla="*/ 50 h 75"/>
                <a:gd name="T12" fmla="*/ 198 w 217"/>
                <a:gd name="T13" fmla="*/ 42 h 75"/>
                <a:gd name="T14" fmla="*/ 175 w 217"/>
                <a:gd name="T15" fmla="*/ 46 h 75"/>
                <a:gd name="T16" fmla="*/ 194 w 217"/>
                <a:gd name="T17" fmla="*/ 54 h 75"/>
                <a:gd name="T18" fmla="*/ 214 w 217"/>
                <a:gd name="T19" fmla="*/ 50 h 75"/>
                <a:gd name="T20" fmla="*/ 119 w 217"/>
                <a:gd name="T21" fmla="*/ 25 h 75"/>
                <a:gd name="T22" fmla="*/ 215 w 217"/>
                <a:gd name="T23" fmla="*/ 15 h 75"/>
                <a:gd name="T24" fmla="*/ 217 w 217"/>
                <a:gd name="T25" fmla="*/ 2 h 75"/>
                <a:gd name="T26" fmla="*/ 217 w 217"/>
                <a:gd name="T27" fmla="*/ 2 h 75"/>
                <a:gd name="T28" fmla="*/ 216 w 217"/>
                <a:gd name="T29" fmla="*/ 33 h 75"/>
                <a:gd name="T30" fmla="*/ 215 w 217"/>
                <a:gd name="T31" fmla="*/ 30 h 75"/>
                <a:gd name="T32" fmla="*/ 203 w 217"/>
                <a:gd name="T33" fmla="*/ 24 h 75"/>
                <a:gd name="T34" fmla="*/ 180 w 217"/>
                <a:gd name="T35" fmla="*/ 28 h 75"/>
                <a:gd name="T36" fmla="*/ 200 w 217"/>
                <a:gd name="T37" fmla="*/ 36 h 75"/>
                <a:gd name="T38" fmla="*/ 215 w 217"/>
                <a:gd name="T39" fmla="*/ 33 h 75"/>
                <a:gd name="T40" fmla="*/ 213 w 217"/>
                <a:gd name="T41" fmla="*/ 75 h 75"/>
                <a:gd name="T42" fmla="*/ 0 w 217"/>
                <a:gd name="T43" fmla="*/ 8 h 75"/>
                <a:gd name="T44" fmla="*/ 71 w 217"/>
                <a:gd name="T45" fmla="*/ 0 h 75"/>
                <a:gd name="T46" fmla="*/ 91 w 217"/>
                <a:gd name="T47" fmla="*/ 14 h 75"/>
                <a:gd name="T48" fmla="*/ 98 w 217"/>
                <a:gd name="T49" fmla="*/ 8 h 75"/>
                <a:gd name="T50" fmla="*/ 99 w 217"/>
                <a:gd name="T51" fmla="*/ 8 h 75"/>
                <a:gd name="T52" fmla="*/ 109 w 217"/>
                <a:gd name="T53" fmla="*/ 9 h 75"/>
                <a:gd name="T54" fmla="*/ 109 w 217"/>
                <a:gd name="T55" fmla="*/ 14 h 75"/>
                <a:gd name="T56" fmla="*/ 102 w 217"/>
                <a:gd name="T57" fmla="*/ 15 h 75"/>
                <a:gd name="T58" fmla="*/ 119 w 217"/>
                <a:gd name="T59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7" h="75">
                  <a:moveTo>
                    <a:pt x="182" y="36"/>
                  </a:moveTo>
                  <a:cubicBezTo>
                    <a:pt x="166" y="28"/>
                    <a:pt x="166" y="28"/>
                    <a:pt x="166" y="28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82" y="36"/>
                    <a:pt x="182" y="36"/>
                    <a:pt x="182" y="36"/>
                  </a:cubicBezTo>
                  <a:moveTo>
                    <a:pt x="214" y="50"/>
                  </a:moveTo>
                  <a:cubicBezTo>
                    <a:pt x="198" y="42"/>
                    <a:pt x="198" y="42"/>
                    <a:pt x="198" y="42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94" y="54"/>
                    <a:pt x="194" y="54"/>
                    <a:pt x="194" y="54"/>
                  </a:cubicBezTo>
                  <a:cubicBezTo>
                    <a:pt x="214" y="50"/>
                    <a:pt x="214" y="50"/>
                    <a:pt x="214" y="50"/>
                  </a:cubicBezTo>
                  <a:moveTo>
                    <a:pt x="119" y="25"/>
                  </a:moveTo>
                  <a:cubicBezTo>
                    <a:pt x="124" y="26"/>
                    <a:pt x="199" y="17"/>
                    <a:pt x="215" y="15"/>
                  </a:cubicBezTo>
                  <a:cubicBezTo>
                    <a:pt x="217" y="2"/>
                    <a:pt x="217" y="2"/>
                    <a:pt x="217" y="2"/>
                  </a:cubicBezTo>
                  <a:cubicBezTo>
                    <a:pt x="217" y="2"/>
                    <a:pt x="217" y="2"/>
                    <a:pt x="217" y="2"/>
                  </a:cubicBezTo>
                  <a:cubicBezTo>
                    <a:pt x="217" y="13"/>
                    <a:pt x="216" y="24"/>
                    <a:pt x="216" y="33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03" y="24"/>
                    <a:pt x="203" y="24"/>
                    <a:pt x="203" y="24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59"/>
                    <a:pt x="213" y="75"/>
                    <a:pt x="213" y="75"/>
                  </a:cubicBezTo>
                  <a:cubicBezTo>
                    <a:pt x="213" y="75"/>
                    <a:pt x="3" y="8"/>
                    <a:pt x="0" y="8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8"/>
                    <a:pt x="85" y="16"/>
                    <a:pt x="91" y="14"/>
                  </a:cubicBezTo>
                  <a:cubicBezTo>
                    <a:pt x="94" y="13"/>
                    <a:pt x="96" y="11"/>
                    <a:pt x="98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103" y="9"/>
                    <a:pt x="106" y="9"/>
                    <a:pt x="109" y="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5"/>
                    <a:pt x="113" y="24"/>
                    <a:pt x="119" y="25"/>
                  </a:cubicBezTo>
                </a:path>
              </a:pathLst>
            </a:custGeom>
            <a:solidFill>
              <a:srgbClr val="898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6" name="Freeform 300"/>
            <p:cNvSpPr/>
            <p:nvPr/>
          </p:nvSpPr>
          <p:spPr bwMode="auto">
            <a:xfrm>
              <a:off x="9536113" y="5781675"/>
              <a:ext cx="306388" cy="84138"/>
            </a:xfrm>
            <a:custGeom>
              <a:avLst/>
              <a:gdLst>
                <a:gd name="T0" fmla="*/ 29 w 109"/>
                <a:gd name="T1" fmla="*/ 9 h 30"/>
                <a:gd name="T2" fmla="*/ 41 w 109"/>
                <a:gd name="T3" fmla="*/ 19 h 30"/>
                <a:gd name="T4" fmla="*/ 49 w 109"/>
                <a:gd name="T5" fmla="*/ 7 h 30"/>
                <a:gd name="T6" fmla="*/ 109 w 109"/>
                <a:gd name="T7" fmla="*/ 0 h 30"/>
                <a:gd name="T8" fmla="*/ 108 w 109"/>
                <a:gd name="T9" fmla="*/ 18 h 30"/>
                <a:gd name="T10" fmla="*/ 108 w 109"/>
                <a:gd name="T11" fmla="*/ 18 h 30"/>
                <a:gd name="T12" fmla="*/ 0 w 109"/>
                <a:gd name="T13" fmla="*/ 30 h 30"/>
                <a:gd name="T14" fmla="*/ 0 w 109"/>
                <a:gd name="T15" fmla="*/ 25 h 30"/>
                <a:gd name="T16" fmla="*/ 14 w 109"/>
                <a:gd name="T17" fmla="*/ 10 h 30"/>
                <a:gd name="T18" fmla="*/ 29 w 109"/>
                <a:gd name="T1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30">
                  <a:moveTo>
                    <a:pt x="29" y="9"/>
                  </a:moveTo>
                  <a:cubicBezTo>
                    <a:pt x="33" y="15"/>
                    <a:pt x="38" y="20"/>
                    <a:pt x="41" y="19"/>
                  </a:cubicBezTo>
                  <a:cubicBezTo>
                    <a:pt x="46" y="17"/>
                    <a:pt x="48" y="12"/>
                    <a:pt x="49" y="7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6"/>
                    <a:pt x="108" y="12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8" y="24"/>
                    <a:pt x="12" y="18"/>
                    <a:pt x="14" y="10"/>
                  </a:cubicBezTo>
                  <a:cubicBezTo>
                    <a:pt x="29" y="9"/>
                    <a:pt x="29" y="9"/>
                    <a:pt x="29" y="9"/>
                  </a:cubicBezTo>
                </a:path>
              </a:pathLst>
            </a:custGeom>
            <a:solidFill>
              <a:srgbClr val="9C9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7" name="Freeform 301"/>
            <p:cNvSpPr/>
            <p:nvPr/>
          </p:nvSpPr>
          <p:spPr bwMode="auto">
            <a:xfrm>
              <a:off x="9631363" y="5905500"/>
              <a:ext cx="109538" cy="33338"/>
            </a:xfrm>
            <a:custGeom>
              <a:avLst/>
              <a:gdLst>
                <a:gd name="T0" fmla="*/ 69 w 69"/>
                <a:gd name="T1" fmla="*/ 14 h 21"/>
                <a:gd name="T2" fmla="*/ 34 w 69"/>
                <a:gd name="T3" fmla="*/ 21 h 21"/>
                <a:gd name="T4" fmla="*/ 0 w 69"/>
                <a:gd name="T5" fmla="*/ 7 h 21"/>
                <a:gd name="T6" fmla="*/ 41 w 69"/>
                <a:gd name="T7" fmla="*/ 0 h 21"/>
                <a:gd name="T8" fmla="*/ 69 w 69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1">
                  <a:moveTo>
                    <a:pt x="69" y="14"/>
                  </a:moveTo>
                  <a:lnTo>
                    <a:pt x="34" y="21"/>
                  </a:lnTo>
                  <a:lnTo>
                    <a:pt x="0" y="7"/>
                  </a:lnTo>
                  <a:lnTo>
                    <a:pt x="41" y="0"/>
                  </a:lnTo>
                  <a:lnTo>
                    <a:pt x="69" y="14"/>
                  </a:lnTo>
                  <a:close/>
                </a:path>
              </a:pathLst>
            </a:custGeom>
            <a:solidFill>
              <a:srgbClr val="3B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8" name="Freeform 302"/>
            <p:cNvSpPr>
              <a:spLocks noEditPoints="1"/>
            </p:cNvSpPr>
            <p:nvPr/>
          </p:nvSpPr>
          <p:spPr bwMode="auto">
            <a:xfrm>
              <a:off x="9828213" y="4760913"/>
              <a:ext cx="1169988" cy="1320800"/>
            </a:xfrm>
            <a:custGeom>
              <a:avLst/>
              <a:gdLst>
                <a:gd name="T0" fmla="*/ 27 w 417"/>
                <a:gd name="T1" fmla="*/ 104 h 471"/>
                <a:gd name="T2" fmla="*/ 39 w 417"/>
                <a:gd name="T3" fmla="*/ 52 h 471"/>
                <a:gd name="T4" fmla="*/ 414 w 417"/>
                <a:gd name="T5" fmla="*/ 29 h 471"/>
                <a:gd name="T6" fmla="*/ 356 w 417"/>
                <a:gd name="T7" fmla="*/ 432 h 471"/>
                <a:gd name="T8" fmla="*/ 0 w 417"/>
                <a:gd name="T9" fmla="*/ 455 h 471"/>
                <a:gd name="T10" fmla="*/ 2 w 417"/>
                <a:gd name="T11" fmla="*/ 413 h 471"/>
                <a:gd name="T12" fmla="*/ 3 w 417"/>
                <a:gd name="T13" fmla="*/ 413 h 471"/>
                <a:gd name="T14" fmla="*/ 3 w 417"/>
                <a:gd name="T15" fmla="*/ 413 h 471"/>
                <a:gd name="T16" fmla="*/ 4 w 417"/>
                <a:gd name="T17" fmla="*/ 382 h 471"/>
                <a:gd name="T18" fmla="*/ 5 w 417"/>
                <a:gd name="T19" fmla="*/ 364 h 471"/>
                <a:gd name="T20" fmla="*/ 27 w 417"/>
                <a:gd name="T21" fmla="*/ 104 h 471"/>
                <a:gd name="T22" fmla="*/ 220 w 417"/>
                <a:gd name="T23" fmla="*/ 184 h 471"/>
                <a:gd name="T24" fmla="*/ 180 w 417"/>
                <a:gd name="T25" fmla="*/ 211 h 471"/>
                <a:gd name="T26" fmla="*/ 192 w 417"/>
                <a:gd name="T27" fmla="*/ 246 h 471"/>
                <a:gd name="T28" fmla="*/ 179 w 417"/>
                <a:gd name="T29" fmla="*/ 297 h 471"/>
                <a:gd name="T30" fmla="*/ 263 w 417"/>
                <a:gd name="T31" fmla="*/ 290 h 471"/>
                <a:gd name="T32" fmla="*/ 238 w 417"/>
                <a:gd name="T33" fmla="*/ 233 h 471"/>
                <a:gd name="T34" fmla="*/ 220 w 417"/>
                <a:gd name="T35" fmla="*/ 184 h 471"/>
                <a:gd name="T36" fmla="*/ 204 w 417"/>
                <a:gd name="T37" fmla="*/ 171 h 471"/>
                <a:gd name="T38" fmla="*/ 247 w 417"/>
                <a:gd name="T39" fmla="*/ 147 h 471"/>
                <a:gd name="T40" fmla="*/ 204 w 417"/>
                <a:gd name="T41" fmla="*/ 1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7" h="471">
                  <a:moveTo>
                    <a:pt x="27" y="104"/>
                  </a:moveTo>
                  <a:cubicBezTo>
                    <a:pt x="31" y="76"/>
                    <a:pt x="35" y="56"/>
                    <a:pt x="39" y="52"/>
                  </a:cubicBezTo>
                  <a:cubicBezTo>
                    <a:pt x="61" y="32"/>
                    <a:pt x="410" y="0"/>
                    <a:pt x="414" y="29"/>
                  </a:cubicBezTo>
                  <a:cubicBezTo>
                    <a:pt x="417" y="57"/>
                    <a:pt x="356" y="432"/>
                    <a:pt x="356" y="432"/>
                  </a:cubicBezTo>
                  <a:cubicBezTo>
                    <a:pt x="356" y="432"/>
                    <a:pt x="11" y="471"/>
                    <a:pt x="0" y="455"/>
                  </a:cubicBezTo>
                  <a:cubicBezTo>
                    <a:pt x="0" y="455"/>
                    <a:pt x="1" y="439"/>
                    <a:pt x="2" y="413"/>
                  </a:cubicBezTo>
                  <a:cubicBezTo>
                    <a:pt x="3" y="413"/>
                    <a:pt x="3" y="413"/>
                    <a:pt x="3" y="413"/>
                  </a:cubicBezTo>
                  <a:cubicBezTo>
                    <a:pt x="3" y="413"/>
                    <a:pt x="3" y="413"/>
                    <a:pt x="3" y="413"/>
                  </a:cubicBezTo>
                  <a:cubicBezTo>
                    <a:pt x="3" y="404"/>
                    <a:pt x="4" y="393"/>
                    <a:pt x="4" y="382"/>
                  </a:cubicBezTo>
                  <a:cubicBezTo>
                    <a:pt x="4" y="376"/>
                    <a:pt x="5" y="370"/>
                    <a:pt x="5" y="364"/>
                  </a:cubicBezTo>
                  <a:cubicBezTo>
                    <a:pt x="10" y="284"/>
                    <a:pt x="17" y="170"/>
                    <a:pt x="27" y="104"/>
                  </a:cubicBezTo>
                  <a:moveTo>
                    <a:pt x="220" y="184"/>
                  </a:moveTo>
                  <a:cubicBezTo>
                    <a:pt x="199" y="177"/>
                    <a:pt x="182" y="194"/>
                    <a:pt x="180" y="211"/>
                  </a:cubicBezTo>
                  <a:cubicBezTo>
                    <a:pt x="178" y="228"/>
                    <a:pt x="194" y="236"/>
                    <a:pt x="192" y="246"/>
                  </a:cubicBezTo>
                  <a:cubicBezTo>
                    <a:pt x="190" y="256"/>
                    <a:pt x="171" y="273"/>
                    <a:pt x="179" y="297"/>
                  </a:cubicBezTo>
                  <a:cubicBezTo>
                    <a:pt x="187" y="321"/>
                    <a:pt x="250" y="338"/>
                    <a:pt x="263" y="290"/>
                  </a:cubicBezTo>
                  <a:cubicBezTo>
                    <a:pt x="276" y="243"/>
                    <a:pt x="239" y="244"/>
                    <a:pt x="238" y="233"/>
                  </a:cubicBezTo>
                  <a:cubicBezTo>
                    <a:pt x="238" y="222"/>
                    <a:pt x="240" y="190"/>
                    <a:pt x="220" y="184"/>
                  </a:cubicBezTo>
                  <a:moveTo>
                    <a:pt x="204" y="171"/>
                  </a:moveTo>
                  <a:cubicBezTo>
                    <a:pt x="235" y="180"/>
                    <a:pt x="247" y="147"/>
                    <a:pt x="247" y="147"/>
                  </a:cubicBezTo>
                  <a:cubicBezTo>
                    <a:pt x="225" y="135"/>
                    <a:pt x="198" y="170"/>
                    <a:pt x="204" y="171"/>
                  </a:cubicBezTo>
                </a:path>
              </a:pathLst>
            </a:custGeom>
            <a:solidFill>
              <a:srgbClr val="C3C5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9" name="Freeform 303"/>
            <p:cNvSpPr/>
            <p:nvPr/>
          </p:nvSpPr>
          <p:spPr bwMode="auto">
            <a:xfrm>
              <a:off x="9832975" y="591978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C9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0" name="Freeform 304"/>
            <p:cNvSpPr/>
            <p:nvPr/>
          </p:nvSpPr>
          <p:spPr bwMode="auto">
            <a:xfrm>
              <a:off x="9832975" y="5919788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1" name="Freeform 305"/>
            <p:cNvSpPr/>
            <p:nvPr/>
          </p:nvSpPr>
          <p:spPr bwMode="auto">
            <a:xfrm>
              <a:off x="9517063" y="5832475"/>
              <a:ext cx="322263" cy="66675"/>
            </a:xfrm>
            <a:custGeom>
              <a:avLst/>
              <a:gdLst>
                <a:gd name="T0" fmla="*/ 115 w 115"/>
                <a:gd name="T1" fmla="*/ 0 h 24"/>
                <a:gd name="T2" fmla="*/ 113 w 115"/>
                <a:gd name="T3" fmla="*/ 13 h 24"/>
                <a:gd name="T4" fmla="*/ 17 w 115"/>
                <a:gd name="T5" fmla="*/ 23 h 24"/>
                <a:gd name="T6" fmla="*/ 0 w 115"/>
                <a:gd name="T7" fmla="*/ 13 h 24"/>
                <a:gd name="T8" fmla="*/ 7 w 115"/>
                <a:gd name="T9" fmla="*/ 12 h 24"/>
                <a:gd name="T10" fmla="*/ 115 w 115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24">
                  <a:moveTo>
                    <a:pt x="115" y="0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97" y="15"/>
                    <a:pt x="22" y="24"/>
                    <a:pt x="17" y="23"/>
                  </a:cubicBezTo>
                  <a:cubicBezTo>
                    <a:pt x="11" y="22"/>
                    <a:pt x="0" y="13"/>
                    <a:pt x="0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15" y="0"/>
                    <a:pt x="115" y="0"/>
                    <a:pt x="115" y="0"/>
                  </a:cubicBezTo>
                </a:path>
              </a:pathLst>
            </a:custGeom>
            <a:solidFill>
              <a:srgbClr val="3B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2" name="Freeform 306"/>
            <p:cNvSpPr/>
            <p:nvPr/>
          </p:nvSpPr>
          <p:spPr bwMode="auto">
            <a:xfrm>
              <a:off x="9736138" y="5894388"/>
              <a:ext cx="100013" cy="33338"/>
            </a:xfrm>
            <a:custGeom>
              <a:avLst/>
              <a:gdLst>
                <a:gd name="T0" fmla="*/ 61 w 63"/>
                <a:gd name="T1" fmla="*/ 10 h 21"/>
                <a:gd name="T2" fmla="*/ 63 w 63"/>
                <a:gd name="T3" fmla="*/ 16 h 21"/>
                <a:gd name="T4" fmla="*/ 61 w 63"/>
                <a:gd name="T5" fmla="*/ 16 h 21"/>
                <a:gd name="T6" fmla="*/ 35 w 63"/>
                <a:gd name="T7" fmla="*/ 21 h 21"/>
                <a:gd name="T8" fmla="*/ 0 w 63"/>
                <a:gd name="T9" fmla="*/ 7 h 21"/>
                <a:gd name="T10" fmla="*/ 40 w 63"/>
                <a:gd name="T11" fmla="*/ 0 h 21"/>
                <a:gd name="T12" fmla="*/ 61 w 63"/>
                <a:gd name="T1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1">
                  <a:moveTo>
                    <a:pt x="61" y="10"/>
                  </a:moveTo>
                  <a:lnTo>
                    <a:pt x="63" y="16"/>
                  </a:lnTo>
                  <a:lnTo>
                    <a:pt x="61" y="16"/>
                  </a:lnTo>
                  <a:lnTo>
                    <a:pt x="35" y="21"/>
                  </a:lnTo>
                  <a:lnTo>
                    <a:pt x="0" y="7"/>
                  </a:lnTo>
                  <a:lnTo>
                    <a:pt x="40" y="0"/>
                  </a:lnTo>
                  <a:lnTo>
                    <a:pt x="61" y="10"/>
                  </a:lnTo>
                  <a:close/>
                </a:path>
              </a:pathLst>
            </a:custGeom>
            <a:solidFill>
              <a:srgbClr val="3B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3" name="Freeform 307"/>
            <p:cNvSpPr/>
            <p:nvPr/>
          </p:nvSpPr>
          <p:spPr bwMode="auto">
            <a:xfrm>
              <a:off x="9736138" y="5894388"/>
              <a:ext cx="100013" cy="33338"/>
            </a:xfrm>
            <a:custGeom>
              <a:avLst/>
              <a:gdLst>
                <a:gd name="T0" fmla="*/ 61 w 63"/>
                <a:gd name="T1" fmla="*/ 10 h 21"/>
                <a:gd name="T2" fmla="*/ 63 w 63"/>
                <a:gd name="T3" fmla="*/ 16 h 21"/>
                <a:gd name="T4" fmla="*/ 61 w 63"/>
                <a:gd name="T5" fmla="*/ 16 h 21"/>
                <a:gd name="T6" fmla="*/ 35 w 63"/>
                <a:gd name="T7" fmla="*/ 21 h 21"/>
                <a:gd name="T8" fmla="*/ 0 w 63"/>
                <a:gd name="T9" fmla="*/ 7 h 21"/>
                <a:gd name="T10" fmla="*/ 40 w 63"/>
                <a:gd name="T11" fmla="*/ 0 h 21"/>
                <a:gd name="T12" fmla="*/ 61 w 63"/>
                <a:gd name="T1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1">
                  <a:moveTo>
                    <a:pt x="61" y="10"/>
                  </a:moveTo>
                  <a:lnTo>
                    <a:pt x="63" y="16"/>
                  </a:lnTo>
                  <a:lnTo>
                    <a:pt x="61" y="16"/>
                  </a:lnTo>
                  <a:lnTo>
                    <a:pt x="35" y="21"/>
                  </a:lnTo>
                  <a:lnTo>
                    <a:pt x="0" y="7"/>
                  </a:lnTo>
                  <a:lnTo>
                    <a:pt x="40" y="0"/>
                  </a:lnTo>
                  <a:lnTo>
                    <a:pt x="61" y="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4" name="Freeform 308"/>
            <p:cNvSpPr/>
            <p:nvPr/>
          </p:nvSpPr>
          <p:spPr bwMode="auto">
            <a:xfrm>
              <a:off x="9721850" y="5945188"/>
              <a:ext cx="109538" cy="33338"/>
            </a:xfrm>
            <a:custGeom>
              <a:avLst/>
              <a:gdLst>
                <a:gd name="T0" fmla="*/ 69 w 69"/>
                <a:gd name="T1" fmla="*/ 14 h 21"/>
                <a:gd name="T2" fmla="*/ 33 w 69"/>
                <a:gd name="T3" fmla="*/ 21 h 21"/>
                <a:gd name="T4" fmla="*/ 0 w 69"/>
                <a:gd name="T5" fmla="*/ 7 h 21"/>
                <a:gd name="T6" fmla="*/ 40 w 69"/>
                <a:gd name="T7" fmla="*/ 0 h 21"/>
                <a:gd name="T8" fmla="*/ 69 w 69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1">
                  <a:moveTo>
                    <a:pt x="69" y="14"/>
                  </a:moveTo>
                  <a:lnTo>
                    <a:pt x="33" y="21"/>
                  </a:lnTo>
                  <a:lnTo>
                    <a:pt x="0" y="7"/>
                  </a:lnTo>
                  <a:lnTo>
                    <a:pt x="40" y="0"/>
                  </a:lnTo>
                  <a:lnTo>
                    <a:pt x="69" y="14"/>
                  </a:lnTo>
                  <a:close/>
                </a:path>
              </a:pathLst>
            </a:custGeom>
            <a:solidFill>
              <a:srgbClr val="3B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5" name="Freeform 309"/>
            <p:cNvSpPr/>
            <p:nvPr/>
          </p:nvSpPr>
          <p:spPr bwMode="auto">
            <a:xfrm>
              <a:off x="9721850" y="5945188"/>
              <a:ext cx="109538" cy="33338"/>
            </a:xfrm>
            <a:custGeom>
              <a:avLst/>
              <a:gdLst>
                <a:gd name="T0" fmla="*/ 69 w 69"/>
                <a:gd name="T1" fmla="*/ 14 h 21"/>
                <a:gd name="T2" fmla="*/ 33 w 69"/>
                <a:gd name="T3" fmla="*/ 21 h 21"/>
                <a:gd name="T4" fmla="*/ 0 w 69"/>
                <a:gd name="T5" fmla="*/ 7 h 21"/>
                <a:gd name="T6" fmla="*/ 40 w 69"/>
                <a:gd name="T7" fmla="*/ 0 h 21"/>
                <a:gd name="T8" fmla="*/ 69 w 69"/>
                <a:gd name="T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1">
                  <a:moveTo>
                    <a:pt x="69" y="14"/>
                  </a:moveTo>
                  <a:lnTo>
                    <a:pt x="33" y="21"/>
                  </a:lnTo>
                  <a:lnTo>
                    <a:pt x="0" y="7"/>
                  </a:lnTo>
                  <a:lnTo>
                    <a:pt x="40" y="0"/>
                  </a:lnTo>
                  <a:lnTo>
                    <a:pt x="69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6" name="Freeform 310"/>
            <p:cNvSpPr/>
            <p:nvPr/>
          </p:nvSpPr>
          <p:spPr bwMode="auto">
            <a:xfrm>
              <a:off x="9825038" y="5972175"/>
              <a:ext cx="1001713" cy="120650"/>
            </a:xfrm>
            <a:custGeom>
              <a:avLst/>
              <a:gdLst>
                <a:gd name="T0" fmla="*/ 357 w 357"/>
                <a:gd name="T1" fmla="*/ 0 h 43"/>
                <a:gd name="T2" fmla="*/ 350 w 357"/>
                <a:gd name="T3" fmla="*/ 21 h 43"/>
                <a:gd name="T4" fmla="*/ 3 w 357"/>
                <a:gd name="T5" fmla="*/ 40 h 43"/>
                <a:gd name="T6" fmla="*/ 1 w 357"/>
                <a:gd name="T7" fmla="*/ 23 h 43"/>
                <a:gd name="T8" fmla="*/ 357 w 35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43">
                  <a:moveTo>
                    <a:pt x="357" y="0"/>
                  </a:moveTo>
                  <a:cubicBezTo>
                    <a:pt x="357" y="0"/>
                    <a:pt x="355" y="17"/>
                    <a:pt x="350" y="21"/>
                  </a:cubicBezTo>
                  <a:cubicBezTo>
                    <a:pt x="344" y="27"/>
                    <a:pt x="7" y="43"/>
                    <a:pt x="3" y="40"/>
                  </a:cubicBezTo>
                  <a:cubicBezTo>
                    <a:pt x="0" y="37"/>
                    <a:pt x="1" y="23"/>
                    <a:pt x="1" y="23"/>
                  </a:cubicBezTo>
                  <a:cubicBezTo>
                    <a:pt x="12" y="39"/>
                    <a:pt x="357" y="0"/>
                    <a:pt x="357" y="0"/>
                  </a:cubicBezTo>
                </a:path>
              </a:pathLst>
            </a:custGeom>
            <a:solidFill>
              <a:srgbClr val="B0AF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7" name="Freeform 311"/>
            <p:cNvSpPr>
              <a:spLocks noEditPoints="1"/>
            </p:cNvSpPr>
            <p:nvPr/>
          </p:nvSpPr>
          <p:spPr bwMode="auto">
            <a:xfrm>
              <a:off x="9842500" y="4905375"/>
              <a:ext cx="98425" cy="876300"/>
            </a:xfrm>
            <a:custGeom>
              <a:avLst/>
              <a:gdLst>
                <a:gd name="T0" fmla="*/ 34 w 35"/>
                <a:gd name="T1" fmla="*/ 0 h 312"/>
                <a:gd name="T2" fmla="*/ 34 w 35"/>
                <a:gd name="T3" fmla="*/ 0 h 312"/>
                <a:gd name="T4" fmla="*/ 22 w 35"/>
                <a:gd name="T5" fmla="*/ 52 h 312"/>
                <a:gd name="T6" fmla="*/ 0 w 35"/>
                <a:gd name="T7" fmla="*/ 312 h 312"/>
                <a:gd name="T8" fmla="*/ 0 w 35"/>
                <a:gd name="T9" fmla="*/ 312 h 312"/>
                <a:gd name="T10" fmla="*/ 0 w 35"/>
                <a:gd name="T11" fmla="*/ 312 h 312"/>
                <a:gd name="T12" fmla="*/ 22 w 35"/>
                <a:gd name="T13" fmla="*/ 52 h 312"/>
                <a:gd name="T14" fmla="*/ 34 w 35"/>
                <a:gd name="T15" fmla="*/ 0 h 312"/>
                <a:gd name="T16" fmla="*/ 34 w 35"/>
                <a:gd name="T17" fmla="*/ 0 h 312"/>
                <a:gd name="T18" fmla="*/ 34 w 35"/>
                <a:gd name="T19" fmla="*/ 0 h 312"/>
                <a:gd name="T20" fmla="*/ 34 w 35"/>
                <a:gd name="T21" fmla="*/ 0 h 312"/>
                <a:gd name="T22" fmla="*/ 34 w 35"/>
                <a:gd name="T23" fmla="*/ 0 h 312"/>
                <a:gd name="T24" fmla="*/ 34 w 35"/>
                <a:gd name="T25" fmla="*/ 0 h 312"/>
                <a:gd name="T26" fmla="*/ 34 w 35"/>
                <a:gd name="T27" fmla="*/ 0 h 312"/>
                <a:gd name="T28" fmla="*/ 34 w 35"/>
                <a:gd name="T29" fmla="*/ 0 h 312"/>
                <a:gd name="T30" fmla="*/ 34 w 35"/>
                <a:gd name="T31" fmla="*/ 0 h 312"/>
                <a:gd name="T32" fmla="*/ 34 w 35"/>
                <a:gd name="T33" fmla="*/ 0 h 312"/>
                <a:gd name="T34" fmla="*/ 34 w 35"/>
                <a:gd name="T35" fmla="*/ 0 h 312"/>
                <a:gd name="T36" fmla="*/ 34 w 35"/>
                <a:gd name="T37" fmla="*/ 0 h 312"/>
                <a:gd name="T38" fmla="*/ 34 w 35"/>
                <a:gd name="T39" fmla="*/ 0 h 312"/>
                <a:gd name="T40" fmla="*/ 34 w 35"/>
                <a:gd name="T41" fmla="*/ 0 h 312"/>
                <a:gd name="T42" fmla="*/ 34 w 35"/>
                <a:gd name="T43" fmla="*/ 0 h 312"/>
                <a:gd name="T44" fmla="*/ 34 w 35"/>
                <a:gd name="T45" fmla="*/ 0 h 312"/>
                <a:gd name="T46" fmla="*/ 34 w 35"/>
                <a:gd name="T47" fmla="*/ 0 h 312"/>
                <a:gd name="T48" fmla="*/ 35 w 35"/>
                <a:gd name="T49" fmla="*/ 0 h 312"/>
                <a:gd name="T50" fmla="*/ 35 w 35"/>
                <a:gd name="T51" fmla="*/ 0 h 312"/>
                <a:gd name="T52" fmla="*/ 35 w 35"/>
                <a:gd name="T5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" h="312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4"/>
                    <a:pt x="26" y="24"/>
                    <a:pt x="22" y="52"/>
                  </a:cubicBezTo>
                  <a:cubicBezTo>
                    <a:pt x="12" y="118"/>
                    <a:pt x="5" y="23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5" y="232"/>
                    <a:pt x="12" y="118"/>
                    <a:pt x="22" y="52"/>
                  </a:cubicBezTo>
                  <a:cubicBezTo>
                    <a:pt x="26" y="24"/>
                    <a:pt x="30" y="4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8" name="Freeform 312"/>
            <p:cNvSpPr>
              <a:spLocks noEditPoints="1"/>
            </p:cNvSpPr>
            <p:nvPr/>
          </p:nvSpPr>
          <p:spPr bwMode="auto">
            <a:xfrm>
              <a:off x="9832975" y="6048375"/>
              <a:ext cx="536575" cy="39688"/>
            </a:xfrm>
            <a:custGeom>
              <a:avLst/>
              <a:gdLst>
                <a:gd name="T0" fmla="*/ 1 w 191"/>
                <a:gd name="T1" fmla="*/ 13 h 14"/>
                <a:gd name="T2" fmla="*/ 1 w 191"/>
                <a:gd name="T3" fmla="*/ 13 h 14"/>
                <a:gd name="T4" fmla="*/ 1 w 191"/>
                <a:gd name="T5" fmla="*/ 13 h 14"/>
                <a:gd name="T6" fmla="*/ 0 w 191"/>
                <a:gd name="T7" fmla="*/ 13 h 14"/>
                <a:gd name="T8" fmla="*/ 0 w 191"/>
                <a:gd name="T9" fmla="*/ 13 h 14"/>
                <a:gd name="T10" fmla="*/ 0 w 191"/>
                <a:gd name="T11" fmla="*/ 13 h 14"/>
                <a:gd name="T12" fmla="*/ 0 w 191"/>
                <a:gd name="T13" fmla="*/ 13 h 14"/>
                <a:gd name="T14" fmla="*/ 0 w 191"/>
                <a:gd name="T15" fmla="*/ 13 h 14"/>
                <a:gd name="T16" fmla="*/ 0 w 191"/>
                <a:gd name="T17" fmla="*/ 13 h 14"/>
                <a:gd name="T18" fmla="*/ 191 w 191"/>
                <a:gd name="T19" fmla="*/ 6 h 14"/>
                <a:gd name="T20" fmla="*/ 9 w 191"/>
                <a:gd name="T21" fmla="*/ 14 h 14"/>
                <a:gd name="T22" fmla="*/ 1 w 191"/>
                <a:gd name="T23" fmla="*/ 13 h 14"/>
                <a:gd name="T24" fmla="*/ 9 w 191"/>
                <a:gd name="T25" fmla="*/ 14 h 14"/>
                <a:gd name="T26" fmla="*/ 191 w 191"/>
                <a:gd name="T27" fmla="*/ 6 h 14"/>
                <a:gd name="T28" fmla="*/ 191 w 191"/>
                <a:gd name="T29" fmla="*/ 6 h 14"/>
                <a:gd name="T30" fmla="*/ 27 w 191"/>
                <a:gd name="T31" fmla="*/ 0 h 14"/>
                <a:gd name="T32" fmla="*/ 27 w 191"/>
                <a:gd name="T33" fmla="*/ 0 h 14"/>
                <a:gd name="T34" fmla="*/ 27 w 191"/>
                <a:gd name="T35" fmla="*/ 0 h 14"/>
                <a:gd name="T36" fmla="*/ 27 w 191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1" h="14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91" y="6"/>
                  </a:moveTo>
                  <a:cubicBezTo>
                    <a:pt x="115" y="10"/>
                    <a:pt x="35" y="14"/>
                    <a:pt x="9" y="14"/>
                  </a:cubicBezTo>
                  <a:cubicBezTo>
                    <a:pt x="5" y="14"/>
                    <a:pt x="3" y="13"/>
                    <a:pt x="1" y="13"/>
                  </a:cubicBezTo>
                  <a:cubicBezTo>
                    <a:pt x="3" y="13"/>
                    <a:pt x="5" y="14"/>
                    <a:pt x="9" y="14"/>
                  </a:cubicBezTo>
                  <a:cubicBezTo>
                    <a:pt x="35" y="14"/>
                    <a:pt x="115" y="10"/>
                    <a:pt x="191" y="6"/>
                  </a:cubicBezTo>
                  <a:cubicBezTo>
                    <a:pt x="191" y="6"/>
                    <a:pt x="191" y="6"/>
                    <a:pt x="191" y="6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754B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9" name="Freeform 313"/>
            <p:cNvSpPr/>
            <p:nvPr/>
          </p:nvSpPr>
          <p:spPr bwMode="auto">
            <a:xfrm>
              <a:off x="9828213" y="4892675"/>
              <a:ext cx="487363" cy="1155700"/>
            </a:xfrm>
            <a:custGeom>
              <a:avLst/>
              <a:gdLst>
                <a:gd name="T0" fmla="*/ 50 w 174"/>
                <a:gd name="T1" fmla="*/ 0 h 412"/>
                <a:gd name="T2" fmla="*/ 40 w 174"/>
                <a:gd name="T3" fmla="*/ 5 h 412"/>
                <a:gd name="T4" fmla="*/ 40 w 174"/>
                <a:gd name="T5" fmla="*/ 5 h 412"/>
                <a:gd name="T6" fmla="*/ 39 w 174"/>
                <a:gd name="T7" fmla="*/ 5 h 412"/>
                <a:gd name="T8" fmla="*/ 39 w 174"/>
                <a:gd name="T9" fmla="*/ 5 h 412"/>
                <a:gd name="T10" fmla="*/ 39 w 174"/>
                <a:gd name="T11" fmla="*/ 5 h 412"/>
                <a:gd name="T12" fmla="*/ 39 w 174"/>
                <a:gd name="T13" fmla="*/ 5 h 412"/>
                <a:gd name="T14" fmla="*/ 39 w 174"/>
                <a:gd name="T15" fmla="*/ 5 h 412"/>
                <a:gd name="T16" fmla="*/ 39 w 174"/>
                <a:gd name="T17" fmla="*/ 5 h 412"/>
                <a:gd name="T18" fmla="*/ 39 w 174"/>
                <a:gd name="T19" fmla="*/ 5 h 412"/>
                <a:gd name="T20" fmla="*/ 39 w 174"/>
                <a:gd name="T21" fmla="*/ 5 h 412"/>
                <a:gd name="T22" fmla="*/ 39 w 174"/>
                <a:gd name="T23" fmla="*/ 5 h 412"/>
                <a:gd name="T24" fmla="*/ 39 w 174"/>
                <a:gd name="T25" fmla="*/ 5 h 412"/>
                <a:gd name="T26" fmla="*/ 39 w 174"/>
                <a:gd name="T27" fmla="*/ 5 h 412"/>
                <a:gd name="T28" fmla="*/ 39 w 174"/>
                <a:gd name="T29" fmla="*/ 5 h 412"/>
                <a:gd name="T30" fmla="*/ 27 w 174"/>
                <a:gd name="T31" fmla="*/ 57 h 412"/>
                <a:gd name="T32" fmla="*/ 5 w 174"/>
                <a:gd name="T33" fmla="*/ 317 h 412"/>
                <a:gd name="T34" fmla="*/ 5 w 174"/>
                <a:gd name="T35" fmla="*/ 317 h 412"/>
                <a:gd name="T36" fmla="*/ 4 w 174"/>
                <a:gd name="T37" fmla="*/ 335 h 412"/>
                <a:gd name="T38" fmla="*/ 3 w 174"/>
                <a:gd name="T39" fmla="*/ 366 h 412"/>
                <a:gd name="T40" fmla="*/ 3 w 174"/>
                <a:gd name="T41" fmla="*/ 366 h 412"/>
                <a:gd name="T42" fmla="*/ 2 w 174"/>
                <a:gd name="T43" fmla="*/ 366 h 412"/>
                <a:gd name="T44" fmla="*/ 0 w 174"/>
                <a:gd name="T45" fmla="*/ 408 h 412"/>
                <a:gd name="T46" fmla="*/ 29 w 174"/>
                <a:gd name="T47" fmla="*/ 412 h 412"/>
                <a:gd name="T48" fmla="*/ 29 w 174"/>
                <a:gd name="T49" fmla="*/ 412 h 412"/>
                <a:gd name="T50" fmla="*/ 174 w 174"/>
                <a:gd name="T51" fmla="*/ 403 h 412"/>
                <a:gd name="T52" fmla="*/ 174 w 174"/>
                <a:gd name="T53" fmla="*/ 403 h 412"/>
                <a:gd name="T54" fmla="*/ 50 w 174"/>
                <a:gd name="T5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" h="412">
                  <a:moveTo>
                    <a:pt x="50" y="0"/>
                  </a:moveTo>
                  <a:cubicBezTo>
                    <a:pt x="45" y="2"/>
                    <a:pt x="41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5" y="9"/>
                    <a:pt x="31" y="29"/>
                    <a:pt x="27" y="57"/>
                  </a:cubicBezTo>
                  <a:cubicBezTo>
                    <a:pt x="17" y="123"/>
                    <a:pt x="10" y="237"/>
                    <a:pt x="5" y="317"/>
                  </a:cubicBezTo>
                  <a:cubicBezTo>
                    <a:pt x="5" y="317"/>
                    <a:pt x="5" y="317"/>
                    <a:pt x="5" y="317"/>
                  </a:cubicBezTo>
                  <a:cubicBezTo>
                    <a:pt x="5" y="323"/>
                    <a:pt x="4" y="329"/>
                    <a:pt x="4" y="335"/>
                  </a:cubicBezTo>
                  <a:cubicBezTo>
                    <a:pt x="4" y="346"/>
                    <a:pt x="3" y="357"/>
                    <a:pt x="3" y="366"/>
                  </a:cubicBezTo>
                  <a:cubicBezTo>
                    <a:pt x="3" y="366"/>
                    <a:pt x="3" y="366"/>
                    <a:pt x="3" y="366"/>
                  </a:cubicBezTo>
                  <a:cubicBezTo>
                    <a:pt x="2" y="366"/>
                    <a:pt x="2" y="366"/>
                    <a:pt x="2" y="366"/>
                  </a:cubicBezTo>
                  <a:cubicBezTo>
                    <a:pt x="1" y="392"/>
                    <a:pt x="0" y="408"/>
                    <a:pt x="0" y="408"/>
                  </a:cubicBezTo>
                  <a:cubicBezTo>
                    <a:pt x="2" y="411"/>
                    <a:pt x="13" y="412"/>
                    <a:pt x="29" y="412"/>
                  </a:cubicBezTo>
                  <a:cubicBezTo>
                    <a:pt x="29" y="412"/>
                    <a:pt x="29" y="412"/>
                    <a:pt x="29" y="412"/>
                  </a:cubicBezTo>
                  <a:cubicBezTo>
                    <a:pt x="62" y="412"/>
                    <a:pt x="118" y="408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60" y="304"/>
                    <a:pt x="33" y="146"/>
                    <a:pt x="50" y="0"/>
                  </a:cubicBezTo>
                </a:path>
              </a:pathLst>
            </a:custGeom>
            <a:solidFill>
              <a:srgbClr val="B7B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0" name="Freeform 314"/>
            <p:cNvSpPr/>
            <p:nvPr/>
          </p:nvSpPr>
          <p:spPr bwMode="auto">
            <a:xfrm>
              <a:off x="9828213" y="6022975"/>
              <a:ext cx="541338" cy="65088"/>
            </a:xfrm>
            <a:custGeom>
              <a:avLst/>
              <a:gdLst>
                <a:gd name="T0" fmla="*/ 174 w 193"/>
                <a:gd name="T1" fmla="*/ 0 h 23"/>
                <a:gd name="T2" fmla="*/ 29 w 193"/>
                <a:gd name="T3" fmla="*/ 9 h 23"/>
                <a:gd name="T4" fmla="*/ 29 w 193"/>
                <a:gd name="T5" fmla="*/ 9 h 23"/>
                <a:gd name="T6" fmla="*/ 29 w 193"/>
                <a:gd name="T7" fmla="*/ 9 h 23"/>
                <a:gd name="T8" fmla="*/ 0 w 193"/>
                <a:gd name="T9" fmla="*/ 5 h 23"/>
                <a:gd name="T10" fmla="*/ 0 w 193"/>
                <a:gd name="T11" fmla="*/ 5 h 23"/>
                <a:gd name="T12" fmla="*/ 0 w 193"/>
                <a:gd name="T13" fmla="*/ 13 h 23"/>
                <a:gd name="T14" fmla="*/ 2 w 193"/>
                <a:gd name="T15" fmla="*/ 22 h 23"/>
                <a:gd name="T16" fmla="*/ 2 w 193"/>
                <a:gd name="T17" fmla="*/ 22 h 23"/>
                <a:gd name="T18" fmla="*/ 2 w 193"/>
                <a:gd name="T19" fmla="*/ 22 h 23"/>
                <a:gd name="T20" fmla="*/ 2 w 193"/>
                <a:gd name="T21" fmla="*/ 22 h 23"/>
                <a:gd name="T22" fmla="*/ 2 w 193"/>
                <a:gd name="T23" fmla="*/ 22 h 23"/>
                <a:gd name="T24" fmla="*/ 3 w 193"/>
                <a:gd name="T25" fmla="*/ 22 h 23"/>
                <a:gd name="T26" fmla="*/ 3 w 193"/>
                <a:gd name="T27" fmla="*/ 22 h 23"/>
                <a:gd name="T28" fmla="*/ 3 w 193"/>
                <a:gd name="T29" fmla="*/ 22 h 23"/>
                <a:gd name="T30" fmla="*/ 11 w 193"/>
                <a:gd name="T31" fmla="*/ 23 h 23"/>
                <a:gd name="T32" fmla="*/ 193 w 193"/>
                <a:gd name="T33" fmla="*/ 15 h 23"/>
                <a:gd name="T34" fmla="*/ 182 w 193"/>
                <a:gd name="T35" fmla="*/ 7 h 23"/>
                <a:gd name="T36" fmla="*/ 174 w 193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23">
                  <a:moveTo>
                    <a:pt x="174" y="0"/>
                  </a:moveTo>
                  <a:cubicBezTo>
                    <a:pt x="118" y="5"/>
                    <a:pt x="62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13" y="9"/>
                    <a:pt x="2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6"/>
                    <a:pt x="0" y="20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2"/>
                    <a:pt x="7" y="23"/>
                    <a:pt x="11" y="23"/>
                  </a:cubicBezTo>
                  <a:cubicBezTo>
                    <a:pt x="37" y="23"/>
                    <a:pt x="117" y="19"/>
                    <a:pt x="193" y="15"/>
                  </a:cubicBezTo>
                  <a:cubicBezTo>
                    <a:pt x="189" y="12"/>
                    <a:pt x="185" y="10"/>
                    <a:pt x="182" y="7"/>
                  </a:cubicBezTo>
                  <a:cubicBezTo>
                    <a:pt x="179" y="5"/>
                    <a:pt x="177" y="2"/>
                    <a:pt x="174" y="0"/>
                  </a:cubicBezTo>
                </a:path>
              </a:pathLst>
            </a:custGeom>
            <a:solidFill>
              <a:srgbClr val="A59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1" name="Freeform 315"/>
            <p:cNvSpPr/>
            <p:nvPr/>
          </p:nvSpPr>
          <p:spPr bwMode="auto">
            <a:xfrm>
              <a:off x="9628188" y="4041775"/>
              <a:ext cx="482600" cy="942975"/>
            </a:xfrm>
            <a:custGeom>
              <a:avLst/>
              <a:gdLst>
                <a:gd name="T0" fmla="*/ 166 w 172"/>
                <a:gd name="T1" fmla="*/ 147 h 336"/>
                <a:gd name="T2" fmla="*/ 131 w 172"/>
                <a:gd name="T3" fmla="*/ 224 h 336"/>
                <a:gd name="T4" fmla="*/ 134 w 172"/>
                <a:gd name="T5" fmla="*/ 269 h 336"/>
                <a:gd name="T6" fmla="*/ 89 w 172"/>
                <a:gd name="T7" fmla="*/ 312 h 336"/>
                <a:gd name="T8" fmla="*/ 68 w 172"/>
                <a:gd name="T9" fmla="*/ 336 h 336"/>
                <a:gd name="T10" fmla="*/ 3 w 172"/>
                <a:gd name="T11" fmla="*/ 327 h 336"/>
                <a:gd name="T12" fmla="*/ 0 w 172"/>
                <a:gd name="T13" fmla="*/ 291 h 336"/>
                <a:gd name="T14" fmla="*/ 127 w 172"/>
                <a:gd name="T15" fmla="*/ 167 h 336"/>
                <a:gd name="T16" fmla="*/ 104 w 172"/>
                <a:gd name="T17" fmla="*/ 129 h 336"/>
                <a:gd name="T18" fmla="*/ 102 w 172"/>
                <a:gd name="T19" fmla="*/ 11 h 336"/>
                <a:gd name="T20" fmla="*/ 102 w 172"/>
                <a:gd name="T21" fmla="*/ 11 h 336"/>
                <a:gd name="T22" fmla="*/ 115 w 172"/>
                <a:gd name="T23" fmla="*/ 0 h 336"/>
                <a:gd name="T24" fmla="*/ 117 w 172"/>
                <a:gd name="T25" fmla="*/ 1 h 336"/>
                <a:gd name="T26" fmla="*/ 155 w 172"/>
                <a:gd name="T27" fmla="*/ 37 h 336"/>
                <a:gd name="T28" fmla="*/ 143 w 172"/>
                <a:gd name="T29" fmla="*/ 114 h 336"/>
                <a:gd name="T30" fmla="*/ 166 w 172"/>
                <a:gd name="T31" fmla="*/ 14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" h="336">
                  <a:moveTo>
                    <a:pt x="166" y="147"/>
                  </a:moveTo>
                  <a:cubicBezTo>
                    <a:pt x="172" y="165"/>
                    <a:pt x="139" y="212"/>
                    <a:pt x="131" y="224"/>
                  </a:cubicBezTo>
                  <a:cubicBezTo>
                    <a:pt x="122" y="236"/>
                    <a:pt x="135" y="247"/>
                    <a:pt x="134" y="269"/>
                  </a:cubicBezTo>
                  <a:cubicBezTo>
                    <a:pt x="133" y="291"/>
                    <a:pt x="110" y="299"/>
                    <a:pt x="89" y="312"/>
                  </a:cubicBezTo>
                  <a:cubicBezTo>
                    <a:pt x="73" y="322"/>
                    <a:pt x="69" y="332"/>
                    <a:pt x="68" y="336"/>
                  </a:cubicBezTo>
                  <a:cubicBezTo>
                    <a:pt x="40" y="324"/>
                    <a:pt x="7" y="326"/>
                    <a:pt x="3" y="327"/>
                  </a:cubicBezTo>
                  <a:cubicBezTo>
                    <a:pt x="2" y="313"/>
                    <a:pt x="1" y="296"/>
                    <a:pt x="0" y="291"/>
                  </a:cubicBezTo>
                  <a:cubicBezTo>
                    <a:pt x="92" y="265"/>
                    <a:pt x="128" y="190"/>
                    <a:pt x="127" y="167"/>
                  </a:cubicBezTo>
                  <a:cubicBezTo>
                    <a:pt x="126" y="140"/>
                    <a:pt x="104" y="129"/>
                    <a:pt x="104" y="129"/>
                  </a:cubicBezTo>
                  <a:cubicBezTo>
                    <a:pt x="104" y="129"/>
                    <a:pt x="106" y="65"/>
                    <a:pt x="102" y="11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1"/>
                    <a:pt x="109" y="8"/>
                    <a:pt x="115" y="0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8" y="19"/>
                    <a:pt x="140" y="11"/>
                    <a:pt x="155" y="37"/>
                  </a:cubicBezTo>
                  <a:cubicBezTo>
                    <a:pt x="171" y="64"/>
                    <a:pt x="144" y="95"/>
                    <a:pt x="143" y="114"/>
                  </a:cubicBezTo>
                  <a:cubicBezTo>
                    <a:pt x="141" y="132"/>
                    <a:pt x="160" y="130"/>
                    <a:pt x="166" y="147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2" name="Freeform 316"/>
            <p:cNvSpPr/>
            <p:nvPr/>
          </p:nvSpPr>
          <p:spPr bwMode="auto">
            <a:xfrm>
              <a:off x="8618538" y="3673475"/>
              <a:ext cx="1370013" cy="1216025"/>
            </a:xfrm>
            <a:custGeom>
              <a:avLst/>
              <a:gdLst>
                <a:gd name="T0" fmla="*/ 244 w 488"/>
                <a:gd name="T1" fmla="*/ 426 h 433"/>
                <a:gd name="T2" fmla="*/ 95 w 488"/>
                <a:gd name="T3" fmla="*/ 343 h 433"/>
                <a:gd name="T4" fmla="*/ 31 w 488"/>
                <a:gd name="T5" fmla="*/ 285 h 433"/>
                <a:gd name="T6" fmla="*/ 42 w 488"/>
                <a:gd name="T7" fmla="*/ 277 h 433"/>
                <a:gd name="T8" fmla="*/ 50 w 488"/>
                <a:gd name="T9" fmla="*/ 275 h 433"/>
                <a:gd name="T10" fmla="*/ 69 w 488"/>
                <a:gd name="T11" fmla="*/ 278 h 433"/>
                <a:gd name="T12" fmla="*/ 69 w 488"/>
                <a:gd name="T13" fmla="*/ 278 h 433"/>
                <a:gd name="T14" fmla="*/ 83 w 488"/>
                <a:gd name="T15" fmla="*/ 164 h 433"/>
                <a:gd name="T16" fmla="*/ 111 w 488"/>
                <a:gd name="T17" fmla="*/ 103 h 433"/>
                <a:gd name="T18" fmla="*/ 174 w 488"/>
                <a:gd name="T19" fmla="*/ 36 h 433"/>
                <a:gd name="T20" fmla="*/ 174 w 488"/>
                <a:gd name="T21" fmla="*/ 36 h 433"/>
                <a:gd name="T22" fmla="*/ 260 w 488"/>
                <a:gd name="T23" fmla="*/ 9 h 433"/>
                <a:gd name="T24" fmla="*/ 366 w 488"/>
                <a:gd name="T25" fmla="*/ 3 h 433"/>
                <a:gd name="T26" fmla="*/ 369 w 488"/>
                <a:gd name="T27" fmla="*/ 0 h 433"/>
                <a:gd name="T28" fmla="*/ 409 w 488"/>
                <a:gd name="T29" fmla="*/ 35 h 433"/>
                <a:gd name="T30" fmla="*/ 418 w 488"/>
                <a:gd name="T31" fmla="*/ 33 h 433"/>
                <a:gd name="T32" fmla="*/ 453 w 488"/>
                <a:gd name="T33" fmla="*/ 93 h 433"/>
                <a:gd name="T34" fmla="*/ 462 w 488"/>
                <a:gd name="T35" fmla="*/ 142 h 433"/>
                <a:gd name="T36" fmla="*/ 464 w 488"/>
                <a:gd name="T37" fmla="*/ 260 h 433"/>
                <a:gd name="T38" fmla="*/ 487 w 488"/>
                <a:gd name="T39" fmla="*/ 298 h 433"/>
                <a:gd name="T40" fmla="*/ 360 w 488"/>
                <a:gd name="T41" fmla="*/ 422 h 433"/>
                <a:gd name="T42" fmla="*/ 311 w 488"/>
                <a:gd name="T43" fmla="*/ 431 h 433"/>
                <a:gd name="T44" fmla="*/ 244 w 488"/>
                <a:gd name="T45" fmla="*/ 42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8" h="433">
                  <a:moveTo>
                    <a:pt x="244" y="426"/>
                  </a:moveTo>
                  <a:cubicBezTo>
                    <a:pt x="153" y="408"/>
                    <a:pt x="95" y="343"/>
                    <a:pt x="95" y="343"/>
                  </a:cubicBezTo>
                  <a:cubicBezTo>
                    <a:pt x="38" y="379"/>
                    <a:pt x="0" y="312"/>
                    <a:pt x="31" y="285"/>
                  </a:cubicBezTo>
                  <a:cubicBezTo>
                    <a:pt x="35" y="282"/>
                    <a:pt x="39" y="279"/>
                    <a:pt x="42" y="277"/>
                  </a:cubicBezTo>
                  <a:cubicBezTo>
                    <a:pt x="45" y="276"/>
                    <a:pt x="48" y="275"/>
                    <a:pt x="50" y="275"/>
                  </a:cubicBezTo>
                  <a:cubicBezTo>
                    <a:pt x="57" y="274"/>
                    <a:pt x="64" y="275"/>
                    <a:pt x="69" y="278"/>
                  </a:cubicBezTo>
                  <a:cubicBezTo>
                    <a:pt x="69" y="278"/>
                    <a:pt x="69" y="278"/>
                    <a:pt x="69" y="278"/>
                  </a:cubicBezTo>
                  <a:cubicBezTo>
                    <a:pt x="69" y="278"/>
                    <a:pt x="108" y="203"/>
                    <a:pt x="83" y="164"/>
                  </a:cubicBezTo>
                  <a:cubicBezTo>
                    <a:pt x="86" y="161"/>
                    <a:pt x="109" y="133"/>
                    <a:pt x="111" y="103"/>
                  </a:cubicBezTo>
                  <a:cubicBezTo>
                    <a:pt x="119" y="98"/>
                    <a:pt x="160" y="70"/>
                    <a:pt x="174" y="36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74" y="36"/>
                    <a:pt x="228" y="38"/>
                    <a:pt x="260" y="9"/>
                  </a:cubicBezTo>
                  <a:cubicBezTo>
                    <a:pt x="269" y="11"/>
                    <a:pt x="342" y="27"/>
                    <a:pt x="366" y="3"/>
                  </a:cubicBezTo>
                  <a:cubicBezTo>
                    <a:pt x="367" y="2"/>
                    <a:pt x="368" y="1"/>
                    <a:pt x="369" y="0"/>
                  </a:cubicBezTo>
                  <a:cubicBezTo>
                    <a:pt x="370" y="7"/>
                    <a:pt x="377" y="36"/>
                    <a:pt x="409" y="35"/>
                  </a:cubicBezTo>
                  <a:cubicBezTo>
                    <a:pt x="412" y="34"/>
                    <a:pt x="415" y="34"/>
                    <a:pt x="418" y="33"/>
                  </a:cubicBezTo>
                  <a:cubicBezTo>
                    <a:pt x="418" y="38"/>
                    <a:pt x="424" y="85"/>
                    <a:pt x="453" y="93"/>
                  </a:cubicBezTo>
                  <a:cubicBezTo>
                    <a:pt x="457" y="106"/>
                    <a:pt x="460" y="123"/>
                    <a:pt x="462" y="142"/>
                  </a:cubicBezTo>
                  <a:cubicBezTo>
                    <a:pt x="466" y="196"/>
                    <a:pt x="464" y="260"/>
                    <a:pt x="464" y="260"/>
                  </a:cubicBezTo>
                  <a:cubicBezTo>
                    <a:pt x="464" y="260"/>
                    <a:pt x="486" y="271"/>
                    <a:pt x="487" y="298"/>
                  </a:cubicBezTo>
                  <a:cubicBezTo>
                    <a:pt x="488" y="321"/>
                    <a:pt x="452" y="396"/>
                    <a:pt x="360" y="422"/>
                  </a:cubicBezTo>
                  <a:cubicBezTo>
                    <a:pt x="345" y="427"/>
                    <a:pt x="329" y="430"/>
                    <a:pt x="311" y="431"/>
                  </a:cubicBezTo>
                  <a:cubicBezTo>
                    <a:pt x="287" y="433"/>
                    <a:pt x="265" y="431"/>
                    <a:pt x="244" y="426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3" name="Freeform 317"/>
            <p:cNvSpPr/>
            <p:nvPr/>
          </p:nvSpPr>
          <p:spPr bwMode="auto">
            <a:xfrm>
              <a:off x="9890125" y="3870325"/>
              <a:ext cx="111125" cy="201613"/>
            </a:xfrm>
            <a:custGeom>
              <a:avLst/>
              <a:gdLst>
                <a:gd name="T0" fmla="*/ 33 w 40"/>
                <a:gd name="T1" fmla="*/ 0 h 72"/>
                <a:gd name="T2" fmla="*/ 22 w 40"/>
                <a:gd name="T3" fmla="*/ 61 h 72"/>
                <a:gd name="T4" fmla="*/ 9 w 40"/>
                <a:gd name="T5" fmla="*/ 72 h 72"/>
                <a:gd name="T6" fmla="*/ 9 w 40"/>
                <a:gd name="T7" fmla="*/ 72 h 72"/>
                <a:gd name="T8" fmla="*/ 0 w 40"/>
                <a:gd name="T9" fmla="*/ 23 h 72"/>
                <a:gd name="T10" fmla="*/ 2 w 40"/>
                <a:gd name="T11" fmla="*/ 24 h 72"/>
                <a:gd name="T12" fmla="*/ 33 w 40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2">
                  <a:moveTo>
                    <a:pt x="33" y="0"/>
                  </a:moveTo>
                  <a:cubicBezTo>
                    <a:pt x="40" y="30"/>
                    <a:pt x="31" y="50"/>
                    <a:pt x="22" y="61"/>
                  </a:cubicBezTo>
                  <a:cubicBezTo>
                    <a:pt x="16" y="69"/>
                    <a:pt x="9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7" y="53"/>
                    <a:pt x="4" y="36"/>
                    <a:pt x="0" y="23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4" y="28"/>
                    <a:pt x="32" y="16"/>
                    <a:pt x="33" y="0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4" name="Freeform 318"/>
            <p:cNvSpPr/>
            <p:nvPr/>
          </p:nvSpPr>
          <p:spPr bwMode="auto">
            <a:xfrm>
              <a:off x="9791700" y="3651250"/>
              <a:ext cx="193675" cy="298450"/>
            </a:xfrm>
            <a:custGeom>
              <a:avLst/>
              <a:gdLst>
                <a:gd name="T0" fmla="*/ 57 w 69"/>
                <a:gd name="T1" fmla="*/ 23 h 106"/>
                <a:gd name="T2" fmla="*/ 67 w 69"/>
                <a:gd name="T3" fmla="*/ 54 h 106"/>
                <a:gd name="T4" fmla="*/ 68 w 69"/>
                <a:gd name="T5" fmla="*/ 78 h 106"/>
                <a:gd name="T6" fmla="*/ 37 w 69"/>
                <a:gd name="T7" fmla="*/ 102 h 106"/>
                <a:gd name="T8" fmla="*/ 35 w 69"/>
                <a:gd name="T9" fmla="*/ 101 h 106"/>
                <a:gd name="T10" fmla="*/ 0 w 69"/>
                <a:gd name="T11" fmla="*/ 41 h 106"/>
                <a:gd name="T12" fmla="*/ 26 w 69"/>
                <a:gd name="T13" fmla="*/ 0 h 106"/>
                <a:gd name="T14" fmla="*/ 26 w 69"/>
                <a:gd name="T15" fmla="*/ 0 h 106"/>
                <a:gd name="T16" fmla="*/ 57 w 69"/>
                <a:gd name="T17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6">
                  <a:moveTo>
                    <a:pt x="57" y="23"/>
                  </a:moveTo>
                  <a:cubicBezTo>
                    <a:pt x="63" y="31"/>
                    <a:pt x="65" y="41"/>
                    <a:pt x="67" y="54"/>
                  </a:cubicBezTo>
                  <a:cubicBezTo>
                    <a:pt x="68" y="62"/>
                    <a:pt x="69" y="70"/>
                    <a:pt x="68" y="78"/>
                  </a:cubicBezTo>
                  <a:cubicBezTo>
                    <a:pt x="67" y="94"/>
                    <a:pt x="59" y="106"/>
                    <a:pt x="37" y="102"/>
                  </a:cubicBezTo>
                  <a:cubicBezTo>
                    <a:pt x="37" y="102"/>
                    <a:pt x="36" y="102"/>
                    <a:pt x="35" y="101"/>
                  </a:cubicBezTo>
                  <a:cubicBezTo>
                    <a:pt x="6" y="93"/>
                    <a:pt x="0" y="46"/>
                    <a:pt x="0" y="41"/>
                  </a:cubicBezTo>
                  <a:cubicBezTo>
                    <a:pt x="23" y="36"/>
                    <a:pt x="27" y="16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7"/>
                    <a:pt x="52" y="14"/>
                    <a:pt x="57" y="23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5" name="Freeform 319"/>
            <p:cNvSpPr/>
            <p:nvPr/>
          </p:nvSpPr>
          <p:spPr bwMode="auto">
            <a:xfrm>
              <a:off x="8278812" y="3275013"/>
              <a:ext cx="1673225" cy="1811338"/>
            </a:xfrm>
            <a:custGeom>
              <a:avLst/>
              <a:gdLst>
                <a:gd name="T0" fmla="*/ 339 w 596"/>
                <a:gd name="T1" fmla="*/ 29 h 645"/>
                <a:gd name="T2" fmla="*/ 423 w 596"/>
                <a:gd name="T3" fmla="*/ 6 h 645"/>
                <a:gd name="T4" fmla="*/ 486 w 596"/>
                <a:gd name="T5" fmla="*/ 47 h 645"/>
                <a:gd name="T6" fmla="*/ 555 w 596"/>
                <a:gd name="T7" fmla="*/ 57 h 645"/>
                <a:gd name="T8" fmla="*/ 594 w 596"/>
                <a:gd name="T9" fmla="*/ 108 h 645"/>
                <a:gd name="T10" fmla="*/ 596 w 596"/>
                <a:gd name="T11" fmla="*/ 157 h 645"/>
                <a:gd name="T12" fmla="*/ 565 w 596"/>
                <a:gd name="T13" fmla="*/ 134 h 645"/>
                <a:gd name="T14" fmla="*/ 565 w 596"/>
                <a:gd name="T15" fmla="*/ 134 h 645"/>
                <a:gd name="T16" fmla="*/ 564 w 596"/>
                <a:gd name="T17" fmla="*/ 127 h 645"/>
                <a:gd name="T18" fmla="*/ 507 w 596"/>
                <a:gd name="T19" fmla="*/ 87 h 645"/>
                <a:gd name="T20" fmla="*/ 506 w 596"/>
                <a:gd name="T21" fmla="*/ 87 h 645"/>
                <a:gd name="T22" fmla="*/ 486 w 596"/>
                <a:gd name="T23" fmla="*/ 70 h 645"/>
                <a:gd name="T24" fmla="*/ 363 w 596"/>
                <a:gd name="T25" fmla="*/ 50 h 645"/>
                <a:gd name="T26" fmla="*/ 238 w 596"/>
                <a:gd name="T27" fmla="*/ 91 h 645"/>
                <a:gd name="T28" fmla="*/ 202 w 596"/>
                <a:gd name="T29" fmla="*/ 77 h 645"/>
                <a:gd name="T30" fmla="*/ 192 w 596"/>
                <a:gd name="T31" fmla="*/ 135 h 645"/>
                <a:gd name="T32" fmla="*/ 192 w 596"/>
                <a:gd name="T33" fmla="*/ 136 h 645"/>
                <a:gd name="T34" fmla="*/ 174 w 596"/>
                <a:gd name="T35" fmla="*/ 147 h 645"/>
                <a:gd name="T36" fmla="*/ 173 w 596"/>
                <a:gd name="T37" fmla="*/ 146 h 645"/>
                <a:gd name="T38" fmla="*/ 112 w 596"/>
                <a:gd name="T39" fmla="*/ 147 h 645"/>
                <a:gd name="T40" fmla="*/ 144 w 596"/>
                <a:gd name="T41" fmla="*/ 203 h 645"/>
                <a:gd name="T42" fmla="*/ 143 w 596"/>
                <a:gd name="T43" fmla="*/ 206 h 645"/>
                <a:gd name="T44" fmla="*/ 163 w 596"/>
                <a:gd name="T45" fmla="*/ 419 h 645"/>
                <a:gd name="T46" fmla="*/ 152 w 596"/>
                <a:gd name="T47" fmla="*/ 427 h 645"/>
                <a:gd name="T48" fmla="*/ 216 w 596"/>
                <a:gd name="T49" fmla="*/ 485 h 645"/>
                <a:gd name="T50" fmla="*/ 365 w 596"/>
                <a:gd name="T51" fmla="*/ 568 h 645"/>
                <a:gd name="T52" fmla="*/ 368 w 596"/>
                <a:gd name="T53" fmla="*/ 600 h 645"/>
                <a:gd name="T54" fmla="*/ 367 w 596"/>
                <a:gd name="T55" fmla="*/ 600 h 645"/>
                <a:gd name="T56" fmla="*/ 258 w 596"/>
                <a:gd name="T57" fmla="*/ 636 h 645"/>
                <a:gd name="T58" fmla="*/ 204 w 596"/>
                <a:gd name="T59" fmla="*/ 645 h 645"/>
                <a:gd name="T60" fmla="*/ 174 w 596"/>
                <a:gd name="T61" fmla="*/ 617 h 645"/>
                <a:gd name="T62" fmla="*/ 157 w 596"/>
                <a:gd name="T63" fmla="*/ 626 h 645"/>
                <a:gd name="T64" fmla="*/ 114 w 596"/>
                <a:gd name="T65" fmla="*/ 635 h 645"/>
                <a:gd name="T66" fmla="*/ 71 w 596"/>
                <a:gd name="T67" fmla="*/ 599 h 645"/>
                <a:gd name="T68" fmla="*/ 32 w 596"/>
                <a:gd name="T69" fmla="*/ 574 h 645"/>
                <a:gd name="T70" fmla="*/ 54 w 596"/>
                <a:gd name="T71" fmla="*/ 471 h 645"/>
                <a:gd name="T72" fmla="*/ 28 w 596"/>
                <a:gd name="T73" fmla="*/ 434 h 645"/>
                <a:gd name="T74" fmla="*/ 57 w 596"/>
                <a:gd name="T75" fmla="*/ 338 h 645"/>
                <a:gd name="T76" fmla="*/ 21 w 596"/>
                <a:gd name="T77" fmla="*/ 254 h 645"/>
                <a:gd name="T78" fmla="*/ 90 w 596"/>
                <a:gd name="T79" fmla="*/ 159 h 645"/>
                <a:gd name="T80" fmla="*/ 137 w 596"/>
                <a:gd name="T81" fmla="*/ 55 h 645"/>
                <a:gd name="T82" fmla="*/ 236 w 596"/>
                <a:gd name="T83" fmla="*/ 47 h 645"/>
                <a:gd name="T84" fmla="*/ 292 w 596"/>
                <a:gd name="T85" fmla="*/ 8 h 645"/>
                <a:gd name="T86" fmla="*/ 339 w 596"/>
                <a:gd name="T87" fmla="*/ 29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6" h="645">
                  <a:moveTo>
                    <a:pt x="339" y="29"/>
                  </a:moveTo>
                  <a:cubicBezTo>
                    <a:pt x="347" y="25"/>
                    <a:pt x="393" y="0"/>
                    <a:pt x="423" y="6"/>
                  </a:cubicBezTo>
                  <a:cubicBezTo>
                    <a:pt x="456" y="13"/>
                    <a:pt x="469" y="35"/>
                    <a:pt x="486" y="47"/>
                  </a:cubicBezTo>
                  <a:cubicBezTo>
                    <a:pt x="502" y="59"/>
                    <a:pt x="522" y="52"/>
                    <a:pt x="555" y="57"/>
                  </a:cubicBezTo>
                  <a:cubicBezTo>
                    <a:pt x="588" y="62"/>
                    <a:pt x="594" y="92"/>
                    <a:pt x="594" y="108"/>
                  </a:cubicBezTo>
                  <a:cubicBezTo>
                    <a:pt x="594" y="122"/>
                    <a:pt x="596" y="149"/>
                    <a:pt x="596" y="157"/>
                  </a:cubicBezTo>
                  <a:cubicBezTo>
                    <a:pt x="591" y="148"/>
                    <a:pt x="582" y="141"/>
                    <a:pt x="565" y="134"/>
                  </a:cubicBezTo>
                  <a:cubicBezTo>
                    <a:pt x="565" y="134"/>
                    <a:pt x="565" y="134"/>
                    <a:pt x="565" y="134"/>
                  </a:cubicBezTo>
                  <a:cubicBezTo>
                    <a:pt x="565" y="132"/>
                    <a:pt x="565" y="129"/>
                    <a:pt x="564" y="127"/>
                  </a:cubicBezTo>
                  <a:cubicBezTo>
                    <a:pt x="562" y="108"/>
                    <a:pt x="507" y="87"/>
                    <a:pt x="507" y="87"/>
                  </a:cubicBezTo>
                  <a:cubicBezTo>
                    <a:pt x="506" y="87"/>
                    <a:pt x="506" y="87"/>
                    <a:pt x="506" y="87"/>
                  </a:cubicBezTo>
                  <a:cubicBezTo>
                    <a:pt x="502" y="81"/>
                    <a:pt x="496" y="75"/>
                    <a:pt x="486" y="70"/>
                  </a:cubicBezTo>
                  <a:cubicBezTo>
                    <a:pt x="486" y="70"/>
                    <a:pt x="408" y="24"/>
                    <a:pt x="363" y="50"/>
                  </a:cubicBezTo>
                  <a:cubicBezTo>
                    <a:pt x="284" y="51"/>
                    <a:pt x="244" y="86"/>
                    <a:pt x="238" y="91"/>
                  </a:cubicBezTo>
                  <a:cubicBezTo>
                    <a:pt x="229" y="77"/>
                    <a:pt x="217" y="68"/>
                    <a:pt x="202" y="77"/>
                  </a:cubicBezTo>
                  <a:cubicBezTo>
                    <a:pt x="170" y="94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85" y="137"/>
                    <a:pt x="177" y="142"/>
                    <a:pt x="174" y="147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3" y="146"/>
                    <a:pt x="128" y="124"/>
                    <a:pt x="112" y="147"/>
                  </a:cubicBezTo>
                  <a:cubicBezTo>
                    <a:pt x="101" y="163"/>
                    <a:pt x="121" y="191"/>
                    <a:pt x="144" y="203"/>
                  </a:cubicBezTo>
                  <a:cubicBezTo>
                    <a:pt x="143" y="206"/>
                    <a:pt x="143" y="206"/>
                    <a:pt x="143" y="206"/>
                  </a:cubicBezTo>
                  <a:cubicBezTo>
                    <a:pt x="82" y="313"/>
                    <a:pt x="158" y="413"/>
                    <a:pt x="163" y="419"/>
                  </a:cubicBezTo>
                  <a:cubicBezTo>
                    <a:pt x="160" y="421"/>
                    <a:pt x="156" y="424"/>
                    <a:pt x="152" y="427"/>
                  </a:cubicBezTo>
                  <a:cubicBezTo>
                    <a:pt x="121" y="454"/>
                    <a:pt x="159" y="521"/>
                    <a:pt x="216" y="485"/>
                  </a:cubicBezTo>
                  <a:cubicBezTo>
                    <a:pt x="216" y="485"/>
                    <a:pt x="274" y="550"/>
                    <a:pt x="365" y="568"/>
                  </a:cubicBezTo>
                  <a:cubicBezTo>
                    <a:pt x="368" y="600"/>
                    <a:pt x="368" y="600"/>
                    <a:pt x="368" y="600"/>
                  </a:cubicBezTo>
                  <a:cubicBezTo>
                    <a:pt x="367" y="600"/>
                    <a:pt x="367" y="600"/>
                    <a:pt x="367" y="600"/>
                  </a:cubicBezTo>
                  <a:cubicBezTo>
                    <a:pt x="367" y="600"/>
                    <a:pt x="307" y="594"/>
                    <a:pt x="258" y="636"/>
                  </a:cubicBezTo>
                  <a:cubicBezTo>
                    <a:pt x="248" y="637"/>
                    <a:pt x="231" y="645"/>
                    <a:pt x="204" y="645"/>
                  </a:cubicBezTo>
                  <a:cubicBezTo>
                    <a:pt x="169" y="644"/>
                    <a:pt x="187" y="618"/>
                    <a:pt x="174" y="617"/>
                  </a:cubicBezTo>
                  <a:cubicBezTo>
                    <a:pt x="167" y="616"/>
                    <a:pt x="164" y="621"/>
                    <a:pt x="157" y="626"/>
                  </a:cubicBezTo>
                  <a:cubicBezTo>
                    <a:pt x="150" y="631"/>
                    <a:pt x="138" y="636"/>
                    <a:pt x="114" y="635"/>
                  </a:cubicBezTo>
                  <a:cubicBezTo>
                    <a:pt x="66" y="633"/>
                    <a:pt x="71" y="599"/>
                    <a:pt x="71" y="599"/>
                  </a:cubicBezTo>
                  <a:cubicBezTo>
                    <a:pt x="71" y="599"/>
                    <a:pt x="65" y="609"/>
                    <a:pt x="32" y="574"/>
                  </a:cubicBezTo>
                  <a:cubicBezTo>
                    <a:pt x="0" y="538"/>
                    <a:pt x="54" y="482"/>
                    <a:pt x="54" y="471"/>
                  </a:cubicBezTo>
                  <a:cubicBezTo>
                    <a:pt x="54" y="460"/>
                    <a:pt x="33" y="474"/>
                    <a:pt x="28" y="434"/>
                  </a:cubicBezTo>
                  <a:cubicBezTo>
                    <a:pt x="23" y="394"/>
                    <a:pt x="58" y="359"/>
                    <a:pt x="57" y="338"/>
                  </a:cubicBezTo>
                  <a:cubicBezTo>
                    <a:pt x="56" y="318"/>
                    <a:pt x="26" y="308"/>
                    <a:pt x="21" y="254"/>
                  </a:cubicBezTo>
                  <a:cubicBezTo>
                    <a:pt x="17" y="201"/>
                    <a:pt x="76" y="171"/>
                    <a:pt x="90" y="159"/>
                  </a:cubicBezTo>
                  <a:cubicBezTo>
                    <a:pt x="104" y="146"/>
                    <a:pt x="85" y="90"/>
                    <a:pt x="137" y="55"/>
                  </a:cubicBezTo>
                  <a:cubicBezTo>
                    <a:pt x="188" y="19"/>
                    <a:pt x="236" y="47"/>
                    <a:pt x="236" y="47"/>
                  </a:cubicBezTo>
                  <a:cubicBezTo>
                    <a:pt x="244" y="31"/>
                    <a:pt x="264" y="13"/>
                    <a:pt x="292" y="8"/>
                  </a:cubicBezTo>
                  <a:cubicBezTo>
                    <a:pt x="312" y="4"/>
                    <a:pt x="330" y="20"/>
                    <a:pt x="339" y="29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6" name="Freeform 320"/>
            <p:cNvSpPr/>
            <p:nvPr/>
          </p:nvSpPr>
          <p:spPr bwMode="auto">
            <a:xfrm>
              <a:off x="9653588" y="3519488"/>
              <a:ext cx="214313" cy="255588"/>
            </a:xfrm>
            <a:custGeom>
              <a:avLst/>
              <a:gdLst>
                <a:gd name="T0" fmla="*/ 49 w 76"/>
                <a:gd name="T1" fmla="*/ 88 h 91"/>
                <a:gd name="T2" fmla="*/ 40 w 76"/>
                <a:gd name="T3" fmla="*/ 90 h 91"/>
                <a:gd name="T4" fmla="*/ 0 w 76"/>
                <a:gd name="T5" fmla="*/ 55 h 91"/>
                <a:gd name="T6" fmla="*/ 16 w 76"/>
                <a:gd name="T7" fmla="*/ 0 h 91"/>
                <a:gd name="T8" fmla="*/ 17 w 76"/>
                <a:gd name="T9" fmla="*/ 0 h 91"/>
                <a:gd name="T10" fmla="*/ 74 w 76"/>
                <a:gd name="T11" fmla="*/ 40 h 91"/>
                <a:gd name="T12" fmla="*/ 75 w 76"/>
                <a:gd name="T13" fmla="*/ 47 h 91"/>
                <a:gd name="T14" fmla="*/ 49 w 76"/>
                <a:gd name="T15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91">
                  <a:moveTo>
                    <a:pt x="49" y="88"/>
                  </a:moveTo>
                  <a:cubicBezTo>
                    <a:pt x="46" y="89"/>
                    <a:pt x="43" y="89"/>
                    <a:pt x="40" y="90"/>
                  </a:cubicBezTo>
                  <a:cubicBezTo>
                    <a:pt x="8" y="91"/>
                    <a:pt x="1" y="62"/>
                    <a:pt x="0" y="55"/>
                  </a:cubicBezTo>
                  <a:cubicBezTo>
                    <a:pt x="17" y="37"/>
                    <a:pt x="26" y="17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72" y="21"/>
                    <a:pt x="74" y="40"/>
                  </a:cubicBezTo>
                  <a:cubicBezTo>
                    <a:pt x="75" y="42"/>
                    <a:pt x="75" y="45"/>
                    <a:pt x="75" y="47"/>
                  </a:cubicBezTo>
                  <a:cubicBezTo>
                    <a:pt x="76" y="63"/>
                    <a:pt x="72" y="83"/>
                    <a:pt x="49" y="88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7" name="Freeform 321"/>
            <p:cNvSpPr/>
            <p:nvPr/>
          </p:nvSpPr>
          <p:spPr bwMode="auto">
            <a:xfrm>
              <a:off x="8778875" y="4941888"/>
              <a:ext cx="1125538" cy="858838"/>
            </a:xfrm>
            <a:custGeom>
              <a:avLst/>
              <a:gdLst>
                <a:gd name="T0" fmla="*/ 80 w 401"/>
                <a:gd name="T1" fmla="*/ 42 h 306"/>
                <a:gd name="T2" fmla="*/ 189 w 401"/>
                <a:gd name="T3" fmla="*/ 6 h 306"/>
                <a:gd name="T4" fmla="*/ 190 w 401"/>
                <a:gd name="T5" fmla="*/ 6 h 306"/>
                <a:gd name="T6" fmla="*/ 190 w 401"/>
                <a:gd name="T7" fmla="*/ 15 h 306"/>
                <a:gd name="T8" fmla="*/ 304 w 401"/>
                <a:gd name="T9" fmla="*/ 24 h 306"/>
                <a:gd name="T10" fmla="*/ 306 w 401"/>
                <a:gd name="T11" fmla="*/ 6 h 306"/>
                <a:gd name="T12" fmla="*/ 371 w 401"/>
                <a:gd name="T13" fmla="*/ 15 h 306"/>
                <a:gd name="T14" fmla="*/ 401 w 401"/>
                <a:gd name="T15" fmla="*/ 39 h 306"/>
                <a:gd name="T16" fmla="*/ 379 w 401"/>
                <a:gd name="T17" fmla="*/ 299 h 306"/>
                <a:gd name="T18" fmla="*/ 319 w 401"/>
                <a:gd name="T19" fmla="*/ 306 h 306"/>
                <a:gd name="T20" fmla="*/ 296 w 401"/>
                <a:gd name="T21" fmla="*/ 238 h 306"/>
                <a:gd name="T22" fmla="*/ 128 w 401"/>
                <a:gd name="T23" fmla="*/ 243 h 306"/>
                <a:gd name="T24" fmla="*/ 127 w 401"/>
                <a:gd name="T25" fmla="*/ 239 h 306"/>
                <a:gd name="T26" fmla="*/ 129 w 401"/>
                <a:gd name="T27" fmla="*/ 220 h 306"/>
                <a:gd name="T28" fmla="*/ 129 w 401"/>
                <a:gd name="T29" fmla="*/ 220 h 306"/>
                <a:gd name="T30" fmla="*/ 110 w 401"/>
                <a:gd name="T31" fmla="*/ 199 h 306"/>
                <a:gd name="T32" fmla="*/ 94 w 401"/>
                <a:gd name="T33" fmla="*/ 222 h 306"/>
                <a:gd name="T34" fmla="*/ 73 w 401"/>
                <a:gd name="T35" fmla="*/ 200 h 306"/>
                <a:gd name="T36" fmla="*/ 51 w 401"/>
                <a:gd name="T37" fmla="*/ 213 h 306"/>
                <a:gd name="T38" fmla="*/ 38 w 401"/>
                <a:gd name="T39" fmla="*/ 182 h 306"/>
                <a:gd name="T40" fmla="*/ 12 w 401"/>
                <a:gd name="T41" fmla="*/ 190 h 306"/>
                <a:gd name="T42" fmla="*/ 56 w 401"/>
                <a:gd name="T43" fmla="*/ 67 h 306"/>
                <a:gd name="T44" fmla="*/ 80 w 401"/>
                <a:gd name="T45" fmla="*/ 4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306">
                  <a:moveTo>
                    <a:pt x="80" y="42"/>
                  </a:moveTo>
                  <a:cubicBezTo>
                    <a:pt x="129" y="0"/>
                    <a:pt x="189" y="6"/>
                    <a:pt x="189" y="6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254" y="73"/>
                    <a:pt x="304" y="24"/>
                    <a:pt x="304" y="24"/>
                  </a:cubicBezTo>
                  <a:cubicBezTo>
                    <a:pt x="306" y="22"/>
                    <a:pt x="306" y="14"/>
                    <a:pt x="306" y="6"/>
                  </a:cubicBezTo>
                  <a:cubicBezTo>
                    <a:pt x="310" y="5"/>
                    <a:pt x="343" y="3"/>
                    <a:pt x="371" y="15"/>
                  </a:cubicBezTo>
                  <a:cubicBezTo>
                    <a:pt x="382" y="20"/>
                    <a:pt x="393" y="28"/>
                    <a:pt x="401" y="39"/>
                  </a:cubicBezTo>
                  <a:cubicBezTo>
                    <a:pt x="391" y="105"/>
                    <a:pt x="384" y="219"/>
                    <a:pt x="379" y="299"/>
                  </a:cubicBezTo>
                  <a:cubicBezTo>
                    <a:pt x="319" y="306"/>
                    <a:pt x="319" y="306"/>
                    <a:pt x="319" y="306"/>
                  </a:cubicBezTo>
                  <a:cubicBezTo>
                    <a:pt x="323" y="284"/>
                    <a:pt x="302" y="242"/>
                    <a:pt x="296" y="238"/>
                  </a:cubicBezTo>
                  <a:cubicBezTo>
                    <a:pt x="257" y="212"/>
                    <a:pt x="175" y="230"/>
                    <a:pt x="128" y="243"/>
                  </a:cubicBezTo>
                  <a:cubicBezTo>
                    <a:pt x="127" y="239"/>
                    <a:pt x="127" y="239"/>
                    <a:pt x="127" y="239"/>
                  </a:cubicBezTo>
                  <a:cubicBezTo>
                    <a:pt x="128" y="233"/>
                    <a:pt x="128" y="227"/>
                    <a:pt x="129" y="220"/>
                  </a:cubicBezTo>
                  <a:cubicBezTo>
                    <a:pt x="129" y="220"/>
                    <a:pt x="129" y="220"/>
                    <a:pt x="129" y="220"/>
                  </a:cubicBezTo>
                  <a:cubicBezTo>
                    <a:pt x="112" y="220"/>
                    <a:pt x="110" y="199"/>
                    <a:pt x="110" y="199"/>
                  </a:cubicBezTo>
                  <a:cubicBezTo>
                    <a:pt x="110" y="199"/>
                    <a:pt x="110" y="222"/>
                    <a:pt x="94" y="222"/>
                  </a:cubicBezTo>
                  <a:cubicBezTo>
                    <a:pt x="79" y="222"/>
                    <a:pt x="73" y="200"/>
                    <a:pt x="73" y="200"/>
                  </a:cubicBezTo>
                  <a:cubicBezTo>
                    <a:pt x="73" y="200"/>
                    <a:pt x="65" y="217"/>
                    <a:pt x="51" y="213"/>
                  </a:cubicBezTo>
                  <a:cubicBezTo>
                    <a:pt x="38" y="208"/>
                    <a:pt x="38" y="182"/>
                    <a:pt x="38" y="182"/>
                  </a:cubicBezTo>
                  <a:cubicBezTo>
                    <a:pt x="38" y="182"/>
                    <a:pt x="24" y="201"/>
                    <a:pt x="12" y="190"/>
                  </a:cubicBezTo>
                  <a:cubicBezTo>
                    <a:pt x="0" y="179"/>
                    <a:pt x="4" y="136"/>
                    <a:pt x="56" y="67"/>
                  </a:cubicBezTo>
                  <a:cubicBezTo>
                    <a:pt x="63" y="57"/>
                    <a:pt x="71" y="49"/>
                    <a:pt x="80" y="42"/>
                  </a:cubicBezTo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8" name="Freeform 322"/>
            <p:cNvSpPr/>
            <p:nvPr/>
          </p:nvSpPr>
          <p:spPr bwMode="auto">
            <a:xfrm>
              <a:off x="8778875" y="4941888"/>
              <a:ext cx="1125538" cy="858838"/>
            </a:xfrm>
            <a:custGeom>
              <a:avLst/>
              <a:gdLst>
                <a:gd name="T0" fmla="*/ 371 w 401"/>
                <a:gd name="T1" fmla="*/ 15 h 306"/>
                <a:gd name="T2" fmla="*/ 306 w 401"/>
                <a:gd name="T3" fmla="*/ 6 h 306"/>
                <a:gd name="T4" fmla="*/ 304 w 401"/>
                <a:gd name="T5" fmla="*/ 24 h 306"/>
                <a:gd name="T6" fmla="*/ 190 w 401"/>
                <a:gd name="T7" fmla="*/ 15 h 306"/>
                <a:gd name="T8" fmla="*/ 190 w 401"/>
                <a:gd name="T9" fmla="*/ 6 h 306"/>
                <a:gd name="T10" fmla="*/ 189 w 401"/>
                <a:gd name="T11" fmla="*/ 6 h 306"/>
                <a:gd name="T12" fmla="*/ 80 w 401"/>
                <a:gd name="T13" fmla="*/ 42 h 306"/>
                <a:gd name="T14" fmla="*/ 56 w 401"/>
                <a:gd name="T15" fmla="*/ 67 h 306"/>
                <a:gd name="T16" fmla="*/ 12 w 401"/>
                <a:gd name="T17" fmla="*/ 190 h 306"/>
                <a:gd name="T18" fmla="*/ 38 w 401"/>
                <a:gd name="T19" fmla="*/ 182 h 306"/>
                <a:gd name="T20" fmla="*/ 51 w 401"/>
                <a:gd name="T21" fmla="*/ 213 h 306"/>
                <a:gd name="T22" fmla="*/ 73 w 401"/>
                <a:gd name="T23" fmla="*/ 200 h 306"/>
                <a:gd name="T24" fmla="*/ 94 w 401"/>
                <a:gd name="T25" fmla="*/ 222 h 306"/>
                <a:gd name="T26" fmla="*/ 110 w 401"/>
                <a:gd name="T27" fmla="*/ 199 h 306"/>
                <a:gd name="T28" fmla="*/ 129 w 401"/>
                <a:gd name="T29" fmla="*/ 220 h 306"/>
                <a:gd name="T30" fmla="*/ 129 w 401"/>
                <a:gd name="T31" fmla="*/ 220 h 306"/>
                <a:gd name="T32" fmla="*/ 128 w 401"/>
                <a:gd name="T33" fmla="*/ 225 h 306"/>
                <a:gd name="T34" fmla="*/ 148 w 401"/>
                <a:gd name="T35" fmla="*/ 128 h 306"/>
                <a:gd name="T36" fmla="*/ 160 w 401"/>
                <a:gd name="T37" fmla="*/ 235 h 306"/>
                <a:gd name="T38" fmla="*/ 296 w 401"/>
                <a:gd name="T39" fmla="*/ 238 h 306"/>
                <a:gd name="T40" fmla="*/ 319 w 401"/>
                <a:gd name="T41" fmla="*/ 306 h 306"/>
                <a:gd name="T42" fmla="*/ 379 w 401"/>
                <a:gd name="T43" fmla="*/ 299 h 306"/>
                <a:gd name="T44" fmla="*/ 401 w 401"/>
                <a:gd name="T45" fmla="*/ 39 h 306"/>
                <a:gd name="T46" fmla="*/ 371 w 401"/>
                <a:gd name="T47" fmla="*/ 1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1" h="306">
                  <a:moveTo>
                    <a:pt x="371" y="15"/>
                  </a:moveTo>
                  <a:cubicBezTo>
                    <a:pt x="343" y="3"/>
                    <a:pt x="310" y="5"/>
                    <a:pt x="306" y="6"/>
                  </a:cubicBezTo>
                  <a:cubicBezTo>
                    <a:pt x="306" y="14"/>
                    <a:pt x="306" y="22"/>
                    <a:pt x="304" y="24"/>
                  </a:cubicBezTo>
                  <a:cubicBezTo>
                    <a:pt x="304" y="24"/>
                    <a:pt x="254" y="73"/>
                    <a:pt x="190" y="15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29" y="0"/>
                    <a:pt x="80" y="42"/>
                  </a:cubicBezTo>
                  <a:cubicBezTo>
                    <a:pt x="71" y="49"/>
                    <a:pt x="63" y="57"/>
                    <a:pt x="56" y="67"/>
                  </a:cubicBezTo>
                  <a:cubicBezTo>
                    <a:pt x="4" y="136"/>
                    <a:pt x="0" y="179"/>
                    <a:pt x="12" y="190"/>
                  </a:cubicBezTo>
                  <a:cubicBezTo>
                    <a:pt x="24" y="201"/>
                    <a:pt x="38" y="182"/>
                    <a:pt x="38" y="182"/>
                  </a:cubicBezTo>
                  <a:cubicBezTo>
                    <a:pt x="38" y="182"/>
                    <a:pt x="38" y="208"/>
                    <a:pt x="51" y="213"/>
                  </a:cubicBezTo>
                  <a:cubicBezTo>
                    <a:pt x="65" y="217"/>
                    <a:pt x="73" y="200"/>
                    <a:pt x="73" y="200"/>
                  </a:cubicBezTo>
                  <a:cubicBezTo>
                    <a:pt x="73" y="200"/>
                    <a:pt x="79" y="222"/>
                    <a:pt x="94" y="222"/>
                  </a:cubicBezTo>
                  <a:cubicBezTo>
                    <a:pt x="110" y="222"/>
                    <a:pt x="110" y="199"/>
                    <a:pt x="110" y="199"/>
                  </a:cubicBezTo>
                  <a:cubicBezTo>
                    <a:pt x="110" y="199"/>
                    <a:pt x="112" y="220"/>
                    <a:pt x="129" y="220"/>
                  </a:cubicBezTo>
                  <a:cubicBezTo>
                    <a:pt x="129" y="220"/>
                    <a:pt x="129" y="220"/>
                    <a:pt x="129" y="220"/>
                  </a:cubicBezTo>
                  <a:cubicBezTo>
                    <a:pt x="129" y="222"/>
                    <a:pt x="129" y="223"/>
                    <a:pt x="128" y="225"/>
                  </a:cubicBezTo>
                  <a:cubicBezTo>
                    <a:pt x="132" y="194"/>
                    <a:pt x="136" y="159"/>
                    <a:pt x="148" y="128"/>
                  </a:cubicBezTo>
                  <a:cubicBezTo>
                    <a:pt x="140" y="164"/>
                    <a:pt x="145" y="201"/>
                    <a:pt x="160" y="235"/>
                  </a:cubicBezTo>
                  <a:cubicBezTo>
                    <a:pt x="207" y="224"/>
                    <a:pt x="265" y="218"/>
                    <a:pt x="296" y="238"/>
                  </a:cubicBezTo>
                  <a:cubicBezTo>
                    <a:pt x="302" y="242"/>
                    <a:pt x="323" y="284"/>
                    <a:pt x="319" y="306"/>
                  </a:cubicBezTo>
                  <a:cubicBezTo>
                    <a:pt x="379" y="299"/>
                    <a:pt x="379" y="299"/>
                    <a:pt x="379" y="299"/>
                  </a:cubicBezTo>
                  <a:cubicBezTo>
                    <a:pt x="384" y="219"/>
                    <a:pt x="391" y="105"/>
                    <a:pt x="401" y="39"/>
                  </a:cubicBezTo>
                  <a:cubicBezTo>
                    <a:pt x="393" y="28"/>
                    <a:pt x="382" y="20"/>
                    <a:pt x="371" y="15"/>
                  </a:cubicBezTo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9" name="Freeform 323"/>
            <p:cNvSpPr>
              <a:spLocks noEditPoints="1"/>
            </p:cNvSpPr>
            <p:nvPr/>
          </p:nvSpPr>
          <p:spPr bwMode="auto">
            <a:xfrm>
              <a:off x="9134475" y="5602288"/>
              <a:ext cx="93663" cy="22225"/>
            </a:xfrm>
            <a:custGeom>
              <a:avLst/>
              <a:gdLst>
                <a:gd name="T0" fmla="*/ 1 w 33"/>
                <a:gd name="T1" fmla="*/ 7 h 8"/>
                <a:gd name="T2" fmla="*/ 1 w 33"/>
                <a:gd name="T3" fmla="*/ 8 h 8"/>
                <a:gd name="T4" fmla="*/ 1 w 33"/>
                <a:gd name="T5" fmla="*/ 7 h 8"/>
                <a:gd name="T6" fmla="*/ 3 w 33"/>
                <a:gd name="T7" fmla="*/ 7 h 8"/>
                <a:gd name="T8" fmla="*/ 3 w 33"/>
                <a:gd name="T9" fmla="*/ 7 h 8"/>
                <a:gd name="T10" fmla="*/ 3 w 33"/>
                <a:gd name="T11" fmla="*/ 7 h 8"/>
                <a:gd name="T12" fmla="*/ 0 w 33"/>
                <a:gd name="T13" fmla="*/ 3 h 8"/>
                <a:gd name="T14" fmla="*/ 0 w 33"/>
                <a:gd name="T15" fmla="*/ 4 h 8"/>
                <a:gd name="T16" fmla="*/ 0 w 33"/>
                <a:gd name="T17" fmla="*/ 4 h 8"/>
                <a:gd name="T18" fmla="*/ 0 w 33"/>
                <a:gd name="T19" fmla="*/ 3 h 8"/>
                <a:gd name="T20" fmla="*/ 0 w 33"/>
                <a:gd name="T21" fmla="*/ 3 h 8"/>
                <a:gd name="T22" fmla="*/ 0 w 33"/>
                <a:gd name="T23" fmla="*/ 3 h 8"/>
                <a:gd name="T24" fmla="*/ 0 w 33"/>
                <a:gd name="T25" fmla="*/ 3 h 8"/>
                <a:gd name="T26" fmla="*/ 33 w 33"/>
                <a:gd name="T27" fmla="*/ 0 h 8"/>
                <a:gd name="T28" fmla="*/ 3 w 33"/>
                <a:gd name="T29" fmla="*/ 7 h 8"/>
                <a:gd name="T30" fmla="*/ 33 w 33"/>
                <a:gd name="T31" fmla="*/ 0 h 8"/>
                <a:gd name="T32" fmla="*/ 33 w 33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8">
                  <a:moveTo>
                    <a:pt x="1" y="7"/>
                  </a:move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33" y="0"/>
                  </a:moveTo>
                  <a:cubicBezTo>
                    <a:pt x="22" y="2"/>
                    <a:pt x="12" y="4"/>
                    <a:pt x="3" y="7"/>
                  </a:cubicBezTo>
                  <a:cubicBezTo>
                    <a:pt x="12" y="4"/>
                    <a:pt x="22" y="2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0" name="Freeform 324"/>
            <p:cNvSpPr/>
            <p:nvPr/>
          </p:nvSpPr>
          <p:spPr bwMode="auto">
            <a:xfrm>
              <a:off x="9134475" y="5302250"/>
              <a:ext cx="93663" cy="322263"/>
            </a:xfrm>
            <a:custGeom>
              <a:avLst/>
              <a:gdLst>
                <a:gd name="T0" fmla="*/ 21 w 33"/>
                <a:gd name="T1" fmla="*/ 0 h 115"/>
                <a:gd name="T2" fmla="*/ 1 w 33"/>
                <a:gd name="T3" fmla="*/ 97 h 115"/>
                <a:gd name="T4" fmla="*/ 1 w 33"/>
                <a:gd name="T5" fmla="*/ 97 h 115"/>
                <a:gd name="T6" fmla="*/ 1 w 33"/>
                <a:gd name="T7" fmla="*/ 97 h 115"/>
                <a:gd name="T8" fmla="*/ 0 w 33"/>
                <a:gd name="T9" fmla="*/ 110 h 115"/>
                <a:gd name="T10" fmla="*/ 0 w 33"/>
                <a:gd name="T11" fmla="*/ 110 h 115"/>
                <a:gd name="T12" fmla="*/ 0 w 33"/>
                <a:gd name="T13" fmla="*/ 110 h 115"/>
                <a:gd name="T14" fmla="*/ 0 w 33"/>
                <a:gd name="T15" fmla="*/ 111 h 115"/>
                <a:gd name="T16" fmla="*/ 1 w 33"/>
                <a:gd name="T17" fmla="*/ 115 h 115"/>
                <a:gd name="T18" fmla="*/ 1 w 33"/>
                <a:gd name="T19" fmla="*/ 115 h 115"/>
                <a:gd name="T20" fmla="*/ 1 w 33"/>
                <a:gd name="T21" fmla="*/ 114 h 115"/>
                <a:gd name="T22" fmla="*/ 3 w 33"/>
                <a:gd name="T23" fmla="*/ 114 h 115"/>
                <a:gd name="T24" fmla="*/ 3 w 33"/>
                <a:gd name="T25" fmla="*/ 114 h 115"/>
                <a:gd name="T26" fmla="*/ 3 w 33"/>
                <a:gd name="T27" fmla="*/ 114 h 115"/>
                <a:gd name="T28" fmla="*/ 33 w 33"/>
                <a:gd name="T29" fmla="*/ 107 h 115"/>
                <a:gd name="T30" fmla="*/ 17 w 33"/>
                <a:gd name="T31" fmla="*/ 35 h 115"/>
                <a:gd name="T32" fmla="*/ 21 w 33"/>
                <a:gd name="T3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15">
                  <a:moveTo>
                    <a:pt x="21" y="0"/>
                  </a:moveTo>
                  <a:cubicBezTo>
                    <a:pt x="9" y="31"/>
                    <a:pt x="5" y="6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102"/>
                    <a:pt x="0" y="106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0"/>
                    <a:pt x="0" y="111"/>
                    <a:pt x="0" y="111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2" y="114"/>
                    <a:pt x="2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2" y="111"/>
                    <a:pt x="22" y="109"/>
                    <a:pt x="33" y="107"/>
                  </a:cubicBezTo>
                  <a:cubicBezTo>
                    <a:pt x="23" y="84"/>
                    <a:pt x="17" y="60"/>
                    <a:pt x="17" y="35"/>
                  </a:cubicBezTo>
                  <a:cubicBezTo>
                    <a:pt x="17" y="23"/>
                    <a:pt x="18" y="12"/>
                    <a:pt x="21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1" name="Freeform 325"/>
            <p:cNvSpPr>
              <a:spLocks noEditPoints="1"/>
            </p:cNvSpPr>
            <p:nvPr/>
          </p:nvSpPr>
          <p:spPr bwMode="auto">
            <a:xfrm>
              <a:off x="9137650" y="5302250"/>
              <a:ext cx="90488" cy="300038"/>
            </a:xfrm>
            <a:custGeom>
              <a:avLst/>
              <a:gdLst>
                <a:gd name="T0" fmla="*/ 16 w 32"/>
                <a:gd name="T1" fmla="*/ 35 h 107"/>
                <a:gd name="T2" fmla="*/ 32 w 32"/>
                <a:gd name="T3" fmla="*/ 107 h 107"/>
                <a:gd name="T4" fmla="*/ 32 w 32"/>
                <a:gd name="T5" fmla="*/ 107 h 107"/>
                <a:gd name="T6" fmla="*/ 32 w 32"/>
                <a:gd name="T7" fmla="*/ 107 h 107"/>
                <a:gd name="T8" fmla="*/ 16 w 32"/>
                <a:gd name="T9" fmla="*/ 35 h 107"/>
                <a:gd name="T10" fmla="*/ 20 w 32"/>
                <a:gd name="T11" fmla="*/ 0 h 107"/>
                <a:gd name="T12" fmla="*/ 0 w 32"/>
                <a:gd name="T13" fmla="*/ 97 h 107"/>
                <a:gd name="T14" fmla="*/ 0 w 32"/>
                <a:gd name="T15" fmla="*/ 97 h 107"/>
                <a:gd name="T16" fmla="*/ 20 w 32"/>
                <a:gd name="T17" fmla="*/ 0 h 107"/>
                <a:gd name="T18" fmla="*/ 20 w 32"/>
                <a:gd name="T1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07">
                  <a:moveTo>
                    <a:pt x="16" y="35"/>
                  </a:moveTo>
                  <a:cubicBezTo>
                    <a:pt x="16" y="60"/>
                    <a:pt x="22" y="84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2" y="84"/>
                    <a:pt x="16" y="60"/>
                    <a:pt x="16" y="35"/>
                  </a:cubicBezTo>
                  <a:moveTo>
                    <a:pt x="20" y="0"/>
                  </a:moveTo>
                  <a:cubicBezTo>
                    <a:pt x="8" y="31"/>
                    <a:pt x="4" y="66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4" y="66"/>
                    <a:pt x="8" y="3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5EA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2" name="Freeform 326"/>
            <p:cNvSpPr/>
            <p:nvPr/>
          </p:nvSpPr>
          <p:spPr bwMode="auto">
            <a:xfrm>
              <a:off x="9221788" y="5849938"/>
              <a:ext cx="611188" cy="242888"/>
            </a:xfrm>
            <a:custGeom>
              <a:avLst/>
              <a:gdLst>
                <a:gd name="T0" fmla="*/ 218 w 218"/>
                <a:gd name="T1" fmla="*/ 84 h 87"/>
                <a:gd name="T2" fmla="*/ 3 w 218"/>
                <a:gd name="T3" fmla="*/ 17 h 87"/>
                <a:gd name="T4" fmla="*/ 3 w 218"/>
                <a:gd name="T5" fmla="*/ 0 h 87"/>
                <a:gd name="T6" fmla="*/ 216 w 218"/>
                <a:gd name="T7" fmla="*/ 67 h 87"/>
                <a:gd name="T8" fmla="*/ 218 w 218"/>
                <a:gd name="T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84"/>
                  </a:moveTo>
                  <a:cubicBezTo>
                    <a:pt x="214" y="87"/>
                    <a:pt x="3" y="17"/>
                    <a:pt x="3" y="17"/>
                  </a:cubicBezTo>
                  <a:cubicBezTo>
                    <a:pt x="3" y="17"/>
                    <a:pt x="0" y="0"/>
                    <a:pt x="3" y="0"/>
                  </a:cubicBezTo>
                  <a:cubicBezTo>
                    <a:pt x="6" y="0"/>
                    <a:pt x="216" y="67"/>
                    <a:pt x="216" y="67"/>
                  </a:cubicBezTo>
                  <a:cubicBezTo>
                    <a:pt x="216" y="67"/>
                    <a:pt x="215" y="81"/>
                    <a:pt x="218" y="84"/>
                  </a:cubicBezTo>
                  <a:close/>
                </a:path>
              </a:pathLst>
            </a:custGeom>
            <a:solidFill>
              <a:srgbClr val="9C9A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3" name="Freeform 327"/>
            <p:cNvSpPr/>
            <p:nvPr/>
          </p:nvSpPr>
          <p:spPr bwMode="auto">
            <a:xfrm>
              <a:off x="8607425" y="3343275"/>
              <a:ext cx="1119188" cy="1111250"/>
            </a:xfrm>
            <a:custGeom>
              <a:avLst/>
              <a:gdLst>
                <a:gd name="T0" fmla="*/ 115 w 399"/>
                <a:gd name="T1" fmla="*/ 221 h 396"/>
                <a:gd name="T2" fmla="*/ 87 w 399"/>
                <a:gd name="T3" fmla="*/ 282 h 396"/>
                <a:gd name="T4" fmla="*/ 73 w 399"/>
                <a:gd name="T5" fmla="*/ 396 h 396"/>
                <a:gd name="T6" fmla="*/ 73 w 399"/>
                <a:gd name="T7" fmla="*/ 396 h 396"/>
                <a:gd name="T8" fmla="*/ 54 w 399"/>
                <a:gd name="T9" fmla="*/ 393 h 396"/>
                <a:gd name="T10" fmla="*/ 45 w 399"/>
                <a:gd name="T11" fmla="*/ 188 h 396"/>
                <a:gd name="T12" fmla="*/ 45 w 399"/>
                <a:gd name="T13" fmla="*/ 185 h 396"/>
                <a:gd name="T14" fmla="*/ 57 w 399"/>
                <a:gd name="T15" fmla="*/ 185 h 396"/>
                <a:gd name="T16" fmla="*/ 76 w 399"/>
                <a:gd name="T17" fmla="*/ 154 h 396"/>
                <a:gd name="T18" fmla="*/ 75 w 399"/>
                <a:gd name="T19" fmla="*/ 153 h 396"/>
                <a:gd name="T20" fmla="*/ 76 w 399"/>
                <a:gd name="T21" fmla="*/ 153 h 396"/>
                <a:gd name="T22" fmla="*/ 95 w 399"/>
                <a:gd name="T23" fmla="*/ 137 h 396"/>
                <a:gd name="T24" fmla="*/ 133 w 399"/>
                <a:gd name="T25" fmla="*/ 112 h 396"/>
                <a:gd name="T26" fmla="*/ 130 w 399"/>
                <a:gd name="T27" fmla="*/ 88 h 396"/>
                <a:gd name="T28" fmla="*/ 131 w 399"/>
                <a:gd name="T29" fmla="*/ 87 h 396"/>
                <a:gd name="T30" fmla="*/ 231 w 399"/>
                <a:gd name="T31" fmla="*/ 39 h 396"/>
                <a:gd name="T32" fmla="*/ 246 w 399"/>
                <a:gd name="T33" fmla="*/ 26 h 396"/>
                <a:gd name="T34" fmla="*/ 369 w 399"/>
                <a:gd name="T35" fmla="*/ 46 h 396"/>
                <a:gd name="T36" fmla="*/ 389 w 399"/>
                <a:gd name="T37" fmla="*/ 63 h 396"/>
                <a:gd name="T38" fmla="*/ 373 w 399"/>
                <a:gd name="T39" fmla="*/ 118 h 396"/>
                <a:gd name="T40" fmla="*/ 370 w 399"/>
                <a:gd name="T41" fmla="*/ 121 h 396"/>
                <a:gd name="T42" fmla="*/ 264 w 399"/>
                <a:gd name="T43" fmla="*/ 127 h 396"/>
                <a:gd name="T44" fmla="*/ 178 w 399"/>
                <a:gd name="T45" fmla="*/ 154 h 396"/>
                <a:gd name="T46" fmla="*/ 178 w 399"/>
                <a:gd name="T47" fmla="*/ 154 h 396"/>
                <a:gd name="T48" fmla="*/ 115 w 399"/>
                <a:gd name="T49" fmla="*/ 2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9" h="396">
                  <a:moveTo>
                    <a:pt x="115" y="221"/>
                  </a:moveTo>
                  <a:cubicBezTo>
                    <a:pt x="113" y="251"/>
                    <a:pt x="90" y="279"/>
                    <a:pt x="87" y="282"/>
                  </a:cubicBezTo>
                  <a:cubicBezTo>
                    <a:pt x="112" y="321"/>
                    <a:pt x="73" y="396"/>
                    <a:pt x="73" y="396"/>
                  </a:cubicBezTo>
                  <a:cubicBezTo>
                    <a:pt x="73" y="396"/>
                    <a:pt x="73" y="396"/>
                    <a:pt x="73" y="396"/>
                  </a:cubicBezTo>
                  <a:cubicBezTo>
                    <a:pt x="68" y="393"/>
                    <a:pt x="61" y="392"/>
                    <a:pt x="54" y="393"/>
                  </a:cubicBezTo>
                  <a:cubicBezTo>
                    <a:pt x="49" y="382"/>
                    <a:pt x="0" y="269"/>
                    <a:pt x="45" y="188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9" y="186"/>
                    <a:pt x="53" y="186"/>
                    <a:pt x="57" y="185"/>
                  </a:cubicBezTo>
                  <a:cubicBezTo>
                    <a:pt x="76" y="180"/>
                    <a:pt x="76" y="154"/>
                    <a:pt x="76" y="154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6" y="153"/>
                    <a:pt x="76" y="153"/>
                    <a:pt x="76" y="153"/>
                  </a:cubicBezTo>
                  <a:cubicBezTo>
                    <a:pt x="84" y="152"/>
                    <a:pt x="91" y="145"/>
                    <a:pt x="95" y="137"/>
                  </a:cubicBezTo>
                  <a:cubicBezTo>
                    <a:pt x="96" y="138"/>
                    <a:pt x="126" y="143"/>
                    <a:pt x="133" y="112"/>
                  </a:cubicBezTo>
                  <a:cubicBezTo>
                    <a:pt x="134" y="107"/>
                    <a:pt x="133" y="97"/>
                    <a:pt x="130" y="88"/>
                  </a:cubicBezTo>
                  <a:cubicBezTo>
                    <a:pt x="131" y="87"/>
                    <a:pt x="131" y="87"/>
                    <a:pt x="131" y="87"/>
                  </a:cubicBezTo>
                  <a:cubicBezTo>
                    <a:pt x="163" y="44"/>
                    <a:pt x="231" y="39"/>
                    <a:pt x="231" y="39"/>
                  </a:cubicBezTo>
                  <a:cubicBezTo>
                    <a:pt x="236" y="34"/>
                    <a:pt x="241" y="29"/>
                    <a:pt x="246" y="26"/>
                  </a:cubicBezTo>
                  <a:cubicBezTo>
                    <a:pt x="291" y="0"/>
                    <a:pt x="369" y="46"/>
                    <a:pt x="369" y="46"/>
                  </a:cubicBezTo>
                  <a:cubicBezTo>
                    <a:pt x="379" y="51"/>
                    <a:pt x="385" y="57"/>
                    <a:pt x="389" y="63"/>
                  </a:cubicBezTo>
                  <a:cubicBezTo>
                    <a:pt x="399" y="80"/>
                    <a:pt x="390" y="100"/>
                    <a:pt x="373" y="118"/>
                  </a:cubicBezTo>
                  <a:cubicBezTo>
                    <a:pt x="372" y="119"/>
                    <a:pt x="371" y="120"/>
                    <a:pt x="370" y="121"/>
                  </a:cubicBezTo>
                  <a:cubicBezTo>
                    <a:pt x="346" y="145"/>
                    <a:pt x="273" y="129"/>
                    <a:pt x="264" y="127"/>
                  </a:cubicBezTo>
                  <a:cubicBezTo>
                    <a:pt x="232" y="156"/>
                    <a:pt x="178" y="154"/>
                    <a:pt x="178" y="154"/>
                  </a:cubicBezTo>
                  <a:cubicBezTo>
                    <a:pt x="178" y="154"/>
                    <a:pt x="178" y="154"/>
                    <a:pt x="178" y="154"/>
                  </a:cubicBezTo>
                  <a:cubicBezTo>
                    <a:pt x="164" y="188"/>
                    <a:pt x="123" y="216"/>
                    <a:pt x="115" y="221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4" name="Freeform 328"/>
            <p:cNvSpPr/>
            <p:nvPr/>
          </p:nvSpPr>
          <p:spPr bwMode="auto">
            <a:xfrm>
              <a:off x="9302750" y="4852988"/>
              <a:ext cx="334963" cy="295275"/>
            </a:xfrm>
            <a:custGeom>
              <a:avLst/>
              <a:gdLst>
                <a:gd name="T0" fmla="*/ 119 w 119"/>
                <a:gd name="T1" fmla="*/ 38 h 105"/>
                <a:gd name="T2" fmla="*/ 117 w 119"/>
                <a:gd name="T3" fmla="*/ 56 h 105"/>
                <a:gd name="T4" fmla="*/ 3 w 119"/>
                <a:gd name="T5" fmla="*/ 47 h 105"/>
                <a:gd name="T6" fmla="*/ 3 w 119"/>
                <a:gd name="T7" fmla="*/ 38 h 105"/>
                <a:gd name="T8" fmla="*/ 0 w 119"/>
                <a:gd name="T9" fmla="*/ 1 h 105"/>
                <a:gd name="T10" fmla="*/ 66 w 119"/>
                <a:gd name="T11" fmla="*/ 7 h 105"/>
                <a:gd name="T12" fmla="*/ 117 w 119"/>
                <a:gd name="T13" fmla="*/ 0 h 105"/>
                <a:gd name="T14" fmla="*/ 119 w 119"/>
                <a:gd name="T15" fmla="*/ 3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05">
                  <a:moveTo>
                    <a:pt x="119" y="38"/>
                  </a:moveTo>
                  <a:cubicBezTo>
                    <a:pt x="119" y="46"/>
                    <a:pt x="119" y="54"/>
                    <a:pt x="117" y="56"/>
                  </a:cubicBezTo>
                  <a:cubicBezTo>
                    <a:pt x="117" y="56"/>
                    <a:pt x="67" y="105"/>
                    <a:pt x="3" y="47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6"/>
                    <a:pt x="42" y="8"/>
                    <a:pt x="66" y="7"/>
                  </a:cubicBezTo>
                  <a:cubicBezTo>
                    <a:pt x="84" y="5"/>
                    <a:pt x="102" y="4"/>
                    <a:pt x="117" y="0"/>
                  </a:cubicBezTo>
                  <a:cubicBezTo>
                    <a:pt x="117" y="5"/>
                    <a:pt x="118" y="24"/>
                    <a:pt x="119" y="38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5" name="Freeform 329"/>
            <p:cNvSpPr/>
            <p:nvPr/>
          </p:nvSpPr>
          <p:spPr bwMode="auto">
            <a:xfrm>
              <a:off x="9631363" y="4860925"/>
              <a:ext cx="3175" cy="47625"/>
            </a:xfrm>
            <a:custGeom>
              <a:avLst/>
              <a:gdLst>
                <a:gd name="T0" fmla="*/ 0 w 1"/>
                <a:gd name="T1" fmla="*/ 0 h 17"/>
                <a:gd name="T2" fmla="*/ 1 w 1"/>
                <a:gd name="T3" fmla="*/ 17 h 17"/>
                <a:gd name="T4" fmla="*/ 0 w 1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0" y="0"/>
                  </a:moveTo>
                  <a:cubicBezTo>
                    <a:pt x="0" y="4"/>
                    <a:pt x="1" y="10"/>
                    <a:pt x="1" y="17"/>
                  </a:cubicBezTo>
                  <a:cubicBezTo>
                    <a:pt x="1" y="10"/>
                    <a:pt x="0" y="3"/>
                    <a:pt x="0" y="0"/>
                  </a:cubicBezTo>
                </a:path>
              </a:pathLst>
            </a:custGeom>
            <a:solidFill>
              <a:srgbClr val="371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6" name="Freeform 330"/>
            <p:cNvSpPr/>
            <p:nvPr/>
          </p:nvSpPr>
          <p:spPr bwMode="auto">
            <a:xfrm>
              <a:off x="9302750" y="4867275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7" name="Freeform 331"/>
            <p:cNvSpPr/>
            <p:nvPr/>
          </p:nvSpPr>
          <p:spPr bwMode="auto">
            <a:xfrm>
              <a:off x="9302750" y="4868863"/>
              <a:ext cx="0" cy="12700"/>
            </a:xfrm>
            <a:custGeom>
              <a:avLst/>
              <a:gdLst>
                <a:gd name="T0" fmla="*/ 0 h 4"/>
                <a:gd name="T1" fmla="*/ 3 h 4"/>
                <a:gd name="T2" fmla="*/ 4 h 4"/>
                <a:gd name="T3" fmla="*/ 0 h 4"/>
                <a:gd name="T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71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8" name="Freeform 332"/>
            <p:cNvSpPr/>
            <p:nvPr/>
          </p:nvSpPr>
          <p:spPr bwMode="auto">
            <a:xfrm>
              <a:off x="9302750" y="4857750"/>
              <a:ext cx="331788" cy="90488"/>
            </a:xfrm>
            <a:custGeom>
              <a:avLst/>
              <a:gdLst>
                <a:gd name="T0" fmla="*/ 117 w 118"/>
                <a:gd name="T1" fmla="*/ 0 h 32"/>
                <a:gd name="T2" fmla="*/ 66 w 118"/>
                <a:gd name="T3" fmla="*/ 9 h 32"/>
                <a:gd name="T4" fmla="*/ 52 w 118"/>
                <a:gd name="T5" fmla="*/ 9 h 32"/>
                <a:gd name="T6" fmla="*/ 0 w 118"/>
                <a:gd name="T7" fmla="*/ 3 h 32"/>
                <a:gd name="T8" fmla="*/ 0 w 118"/>
                <a:gd name="T9" fmla="*/ 4 h 32"/>
                <a:gd name="T10" fmla="*/ 0 w 118"/>
                <a:gd name="T11" fmla="*/ 8 h 32"/>
                <a:gd name="T12" fmla="*/ 82 w 118"/>
                <a:gd name="T13" fmla="*/ 32 h 32"/>
                <a:gd name="T14" fmla="*/ 118 w 118"/>
                <a:gd name="T15" fmla="*/ 28 h 32"/>
                <a:gd name="T16" fmla="*/ 118 w 118"/>
                <a:gd name="T17" fmla="*/ 18 h 32"/>
                <a:gd name="T18" fmla="*/ 117 w 118"/>
                <a:gd name="T19" fmla="*/ 1 h 32"/>
                <a:gd name="T20" fmla="*/ 117 w 118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32">
                  <a:moveTo>
                    <a:pt x="117" y="0"/>
                  </a:moveTo>
                  <a:cubicBezTo>
                    <a:pt x="102" y="4"/>
                    <a:pt x="84" y="7"/>
                    <a:pt x="66" y="9"/>
                  </a:cubicBezTo>
                  <a:cubicBezTo>
                    <a:pt x="61" y="9"/>
                    <a:pt x="56" y="9"/>
                    <a:pt x="52" y="9"/>
                  </a:cubicBezTo>
                  <a:cubicBezTo>
                    <a:pt x="34" y="9"/>
                    <a:pt x="16" y="7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2" y="24"/>
                    <a:pt x="52" y="32"/>
                    <a:pt x="82" y="32"/>
                  </a:cubicBezTo>
                  <a:cubicBezTo>
                    <a:pt x="94" y="32"/>
                    <a:pt x="106" y="31"/>
                    <a:pt x="118" y="28"/>
                  </a:cubicBezTo>
                  <a:cubicBezTo>
                    <a:pt x="118" y="25"/>
                    <a:pt x="118" y="21"/>
                    <a:pt x="118" y="18"/>
                  </a:cubicBezTo>
                  <a:cubicBezTo>
                    <a:pt x="118" y="11"/>
                    <a:pt x="117" y="5"/>
                    <a:pt x="117" y="1"/>
                  </a:cubicBezTo>
                  <a:cubicBezTo>
                    <a:pt x="117" y="1"/>
                    <a:pt x="117" y="0"/>
                    <a:pt x="117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9" name="Freeform 333"/>
            <p:cNvSpPr/>
            <p:nvPr/>
          </p:nvSpPr>
          <p:spPr bwMode="auto">
            <a:xfrm>
              <a:off x="8742363" y="5453063"/>
              <a:ext cx="942975" cy="539750"/>
            </a:xfrm>
            <a:custGeom>
              <a:avLst/>
              <a:gdLst>
                <a:gd name="T0" fmla="*/ 309 w 336"/>
                <a:gd name="T1" fmla="*/ 56 h 192"/>
                <a:gd name="T2" fmla="*/ 141 w 336"/>
                <a:gd name="T3" fmla="*/ 61 h 192"/>
                <a:gd name="T4" fmla="*/ 140 w 336"/>
                <a:gd name="T5" fmla="*/ 57 h 192"/>
                <a:gd name="T6" fmla="*/ 142 w 336"/>
                <a:gd name="T7" fmla="*/ 38 h 192"/>
                <a:gd name="T8" fmla="*/ 142 w 336"/>
                <a:gd name="T9" fmla="*/ 38 h 192"/>
                <a:gd name="T10" fmla="*/ 123 w 336"/>
                <a:gd name="T11" fmla="*/ 17 h 192"/>
                <a:gd name="T12" fmla="*/ 107 w 336"/>
                <a:gd name="T13" fmla="*/ 40 h 192"/>
                <a:gd name="T14" fmla="*/ 86 w 336"/>
                <a:gd name="T15" fmla="*/ 18 h 192"/>
                <a:gd name="T16" fmla="*/ 64 w 336"/>
                <a:gd name="T17" fmla="*/ 31 h 192"/>
                <a:gd name="T18" fmla="*/ 51 w 336"/>
                <a:gd name="T19" fmla="*/ 0 h 192"/>
                <a:gd name="T20" fmla="*/ 25 w 336"/>
                <a:gd name="T21" fmla="*/ 8 h 192"/>
                <a:gd name="T22" fmla="*/ 28 w 336"/>
                <a:gd name="T23" fmla="*/ 145 h 192"/>
                <a:gd name="T24" fmla="*/ 194 w 336"/>
                <a:gd name="T25" fmla="*/ 122 h 192"/>
                <a:gd name="T26" fmla="*/ 215 w 336"/>
                <a:gd name="T27" fmla="*/ 131 h 192"/>
                <a:gd name="T28" fmla="*/ 239 w 336"/>
                <a:gd name="T29" fmla="*/ 122 h 192"/>
                <a:gd name="T30" fmla="*/ 245 w 336"/>
                <a:gd name="T31" fmla="*/ 133 h 192"/>
                <a:gd name="T32" fmla="*/ 265 w 336"/>
                <a:gd name="T33" fmla="*/ 147 h 192"/>
                <a:gd name="T34" fmla="*/ 272 w 336"/>
                <a:gd name="T35" fmla="*/ 141 h 192"/>
                <a:gd name="T36" fmla="*/ 273 w 336"/>
                <a:gd name="T37" fmla="*/ 141 h 192"/>
                <a:gd name="T38" fmla="*/ 283 w 336"/>
                <a:gd name="T39" fmla="*/ 142 h 192"/>
                <a:gd name="T40" fmla="*/ 297 w 336"/>
                <a:gd name="T41" fmla="*/ 127 h 192"/>
                <a:gd name="T42" fmla="*/ 296 w 336"/>
                <a:gd name="T43" fmla="*/ 100 h 192"/>
                <a:gd name="T44" fmla="*/ 297 w 336"/>
                <a:gd name="T45" fmla="*/ 100 h 192"/>
                <a:gd name="T46" fmla="*/ 312 w 336"/>
                <a:gd name="T47" fmla="*/ 126 h 192"/>
                <a:gd name="T48" fmla="*/ 324 w 336"/>
                <a:gd name="T49" fmla="*/ 136 h 192"/>
                <a:gd name="T50" fmla="*/ 332 w 336"/>
                <a:gd name="T51" fmla="*/ 124 h 192"/>
                <a:gd name="T52" fmla="*/ 309 w 336"/>
                <a:gd name="T53" fmla="*/ 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6" h="192">
                  <a:moveTo>
                    <a:pt x="309" y="56"/>
                  </a:moveTo>
                  <a:cubicBezTo>
                    <a:pt x="270" y="30"/>
                    <a:pt x="188" y="48"/>
                    <a:pt x="141" y="61"/>
                  </a:cubicBezTo>
                  <a:cubicBezTo>
                    <a:pt x="140" y="57"/>
                    <a:pt x="140" y="57"/>
                    <a:pt x="140" y="57"/>
                  </a:cubicBezTo>
                  <a:cubicBezTo>
                    <a:pt x="141" y="51"/>
                    <a:pt x="141" y="45"/>
                    <a:pt x="142" y="38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25" y="38"/>
                    <a:pt x="123" y="17"/>
                    <a:pt x="123" y="17"/>
                  </a:cubicBezTo>
                  <a:cubicBezTo>
                    <a:pt x="123" y="17"/>
                    <a:pt x="123" y="40"/>
                    <a:pt x="107" y="40"/>
                  </a:cubicBezTo>
                  <a:cubicBezTo>
                    <a:pt x="92" y="40"/>
                    <a:pt x="86" y="18"/>
                    <a:pt x="86" y="18"/>
                  </a:cubicBezTo>
                  <a:cubicBezTo>
                    <a:pt x="86" y="18"/>
                    <a:pt x="78" y="35"/>
                    <a:pt x="64" y="31"/>
                  </a:cubicBezTo>
                  <a:cubicBezTo>
                    <a:pt x="51" y="26"/>
                    <a:pt x="51" y="0"/>
                    <a:pt x="51" y="0"/>
                  </a:cubicBezTo>
                  <a:cubicBezTo>
                    <a:pt x="51" y="0"/>
                    <a:pt x="37" y="19"/>
                    <a:pt x="25" y="8"/>
                  </a:cubicBezTo>
                  <a:cubicBezTo>
                    <a:pt x="25" y="8"/>
                    <a:pt x="0" y="120"/>
                    <a:pt x="28" y="145"/>
                  </a:cubicBezTo>
                  <a:cubicBezTo>
                    <a:pt x="80" y="192"/>
                    <a:pt x="194" y="122"/>
                    <a:pt x="194" y="122"/>
                  </a:cubicBezTo>
                  <a:cubicBezTo>
                    <a:pt x="194" y="122"/>
                    <a:pt x="200" y="129"/>
                    <a:pt x="215" y="131"/>
                  </a:cubicBezTo>
                  <a:cubicBezTo>
                    <a:pt x="229" y="132"/>
                    <a:pt x="239" y="122"/>
                    <a:pt x="239" y="122"/>
                  </a:cubicBezTo>
                  <a:cubicBezTo>
                    <a:pt x="239" y="122"/>
                    <a:pt x="239" y="125"/>
                    <a:pt x="245" y="133"/>
                  </a:cubicBezTo>
                  <a:cubicBezTo>
                    <a:pt x="251" y="141"/>
                    <a:pt x="259" y="149"/>
                    <a:pt x="265" y="147"/>
                  </a:cubicBezTo>
                  <a:cubicBezTo>
                    <a:pt x="268" y="146"/>
                    <a:pt x="270" y="144"/>
                    <a:pt x="272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7" y="142"/>
                    <a:pt x="280" y="142"/>
                    <a:pt x="283" y="142"/>
                  </a:cubicBezTo>
                  <a:cubicBezTo>
                    <a:pt x="291" y="141"/>
                    <a:pt x="295" y="135"/>
                    <a:pt x="297" y="127"/>
                  </a:cubicBezTo>
                  <a:cubicBezTo>
                    <a:pt x="299" y="119"/>
                    <a:pt x="297" y="108"/>
                    <a:pt x="296" y="100"/>
                  </a:cubicBezTo>
                  <a:cubicBezTo>
                    <a:pt x="297" y="100"/>
                    <a:pt x="297" y="100"/>
                    <a:pt x="297" y="100"/>
                  </a:cubicBezTo>
                  <a:cubicBezTo>
                    <a:pt x="297" y="100"/>
                    <a:pt x="304" y="115"/>
                    <a:pt x="312" y="126"/>
                  </a:cubicBezTo>
                  <a:cubicBezTo>
                    <a:pt x="316" y="132"/>
                    <a:pt x="321" y="137"/>
                    <a:pt x="324" y="136"/>
                  </a:cubicBezTo>
                  <a:cubicBezTo>
                    <a:pt x="329" y="134"/>
                    <a:pt x="331" y="129"/>
                    <a:pt x="332" y="124"/>
                  </a:cubicBezTo>
                  <a:cubicBezTo>
                    <a:pt x="336" y="102"/>
                    <a:pt x="315" y="60"/>
                    <a:pt x="309" y="56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0" name="Freeform 334"/>
            <p:cNvSpPr/>
            <p:nvPr/>
          </p:nvSpPr>
          <p:spPr bwMode="auto">
            <a:xfrm>
              <a:off x="8947150" y="3416300"/>
              <a:ext cx="350838" cy="173038"/>
            </a:xfrm>
            <a:custGeom>
              <a:avLst/>
              <a:gdLst>
                <a:gd name="T0" fmla="*/ 125 w 125"/>
                <a:gd name="T1" fmla="*/ 0 h 62"/>
                <a:gd name="T2" fmla="*/ 110 w 125"/>
                <a:gd name="T3" fmla="*/ 13 h 62"/>
                <a:gd name="T4" fmla="*/ 10 w 125"/>
                <a:gd name="T5" fmla="*/ 61 h 62"/>
                <a:gd name="T6" fmla="*/ 9 w 125"/>
                <a:gd name="T7" fmla="*/ 62 h 62"/>
                <a:gd name="T8" fmla="*/ 0 w 125"/>
                <a:gd name="T9" fmla="*/ 41 h 62"/>
                <a:gd name="T10" fmla="*/ 125 w 12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62">
                  <a:moveTo>
                    <a:pt x="125" y="0"/>
                  </a:moveTo>
                  <a:cubicBezTo>
                    <a:pt x="120" y="3"/>
                    <a:pt x="115" y="8"/>
                    <a:pt x="110" y="13"/>
                  </a:cubicBezTo>
                  <a:cubicBezTo>
                    <a:pt x="110" y="13"/>
                    <a:pt x="42" y="18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55"/>
                    <a:pt x="4" y="47"/>
                    <a:pt x="0" y="41"/>
                  </a:cubicBezTo>
                  <a:cubicBezTo>
                    <a:pt x="6" y="36"/>
                    <a:pt x="46" y="1"/>
                    <a:pt x="125" y="0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1" name="Freeform 335"/>
            <p:cNvSpPr/>
            <p:nvPr/>
          </p:nvSpPr>
          <p:spPr bwMode="auto">
            <a:xfrm>
              <a:off x="8756650" y="3465513"/>
              <a:ext cx="227013" cy="277813"/>
            </a:xfrm>
            <a:custGeom>
              <a:avLst/>
              <a:gdLst>
                <a:gd name="T0" fmla="*/ 68 w 81"/>
                <a:gd name="T1" fmla="*/ 23 h 99"/>
                <a:gd name="T2" fmla="*/ 77 w 81"/>
                <a:gd name="T3" fmla="*/ 44 h 99"/>
                <a:gd name="T4" fmla="*/ 80 w 81"/>
                <a:gd name="T5" fmla="*/ 68 h 99"/>
                <a:gd name="T6" fmla="*/ 42 w 81"/>
                <a:gd name="T7" fmla="*/ 93 h 99"/>
                <a:gd name="T8" fmla="*/ 45 w 81"/>
                <a:gd name="T9" fmla="*/ 83 h 99"/>
                <a:gd name="T10" fmla="*/ 28 w 81"/>
                <a:gd name="T11" fmla="*/ 67 h 99"/>
                <a:gd name="T12" fmla="*/ 22 w 81"/>
                <a:gd name="T13" fmla="*/ 68 h 99"/>
                <a:gd name="T14" fmla="*/ 22 w 81"/>
                <a:gd name="T15" fmla="*/ 67 h 99"/>
                <a:gd name="T16" fmla="*/ 32 w 81"/>
                <a:gd name="T17" fmla="*/ 9 h 99"/>
                <a:gd name="T18" fmla="*/ 68 w 81"/>
                <a:gd name="T19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99">
                  <a:moveTo>
                    <a:pt x="68" y="23"/>
                  </a:moveTo>
                  <a:cubicBezTo>
                    <a:pt x="72" y="29"/>
                    <a:pt x="75" y="37"/>
                    <a:pt x="77" y="44"/>
                  </a:cubicBezTo>
                  <a:cubicBezTo>
                    <a:pt x="80" y="53"/>
                    <a:pt x="81" y="63"/>
                    <a:pt x="80" y="68"/>
                  </a:cubicBezTo>
                  <a:cubicBezTo>
                    <a:pt x="73" y="99"/>
                    <a:pt x="43" y="94"/>
                    <a:pt x="42" y="93"/>
                  </a:cubicBezTo>
                  <a:cubicBezTo>
                    <a:pt x="44" y="89"/>
                    <a:pt x="45" y="86"/>
                    <a:pt x="45" y="83"/>
                  </a:cubicBezTo>
                  <a:cubicBezTo>
                    <a:pt x="43" y="76"/>
                    <a:pt x="38" y="68"/>
                    <a:pt x="28" y="67"/>
                  </a:cubicBezTo>
                  <a:cubicBezTo>
                    <a:pt x="26" y="67"/>
                    <a:pt x="24" y="67"/>
                    <a:pt x="22" y="68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0" y="26"/>
                    <a:pt x="32" y="9"/>
                  </a:cubicBezTo>
                  <a:cubicBezTo>
                    <a:pt x="47" y="0"/>
                    <a:pt x="59" y="9"/>
                    <a:pt x="68" y="23"/>
                  </a:cubicBezTo>
                  <a:close/>
                </a:path>
              </a:pathLst>
            </a:custGeom>
            <a:solidFill>
              <a:srgbClr val="57B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2" name="Freeform 336"/>
            <p:cNvSpPr/>
            <p:nvPr/>
          </p:nvSpPr>
          <p:spPr bwMode="auto">
            <a:xfrm>
              <a:off x="8758238" y="3654425"/>
              <a:ext cx="123825" cy="117475"/>
            </a:xfrm>
            <a:custGeom>
              <a:avLst/>
              <a:gdLst>
                <a:gd name="T0" fmla="*/ 41 w 44"/>
                <a:gd name="T1" fmla="*/ 26 h 42"/>
                <a:gd name="T2" fmla="*/ 22 w 44"/>
                <a:gd name="T3" fmla="*/ 42 h 42"/>
                <a:gd name="T4" fmla="*/ 21 w 44"/>
                <a:gd name="T5" fmla="*/ 42 h 42"/>
                <a:gd name="T6" fmla="*/ 0 w 44"/>
                <a:gd name="T7" fmla="*/ 19 h 42"/>
                <a:gd name="T8" fmla="*/ 3 w 44"/>
                <a:gd name="T9" fmla="*/ 12 h 42"/>
                <a:gd name="T10" fmla="*/ 21 w 44"/>
                <a:gd name="T11" fmla="*/ 1 h 42"/>
                <a:gd name="T12" fmla="*/ 27 w 44"/>
                <a:gd name="T13" fmla="*/ 0 h 42"/>
                <a:gd name="T14" fmla="*/ 44 w 44"/>
                <a:gd name="T15" fmla="*/ 16 h 42"/>
                <a:gd name="T16" fmla="*/ 41 w 44"/>
                <a:gd name="T1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41" y="26"/>
                  </a:moveTo>
                  <a:cubicBezTo>
                    <a:pt x="37" y="34"/>
                    <a:pt x="30" y="41"/>
                    <a:pt x="22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1" y="42"/>
                    <a:pt x="0" y="28"/>
                    <a:pt x="0" y="19"/>
                  </a:cubicBezTo>
                  <a:cubicBezTo>
                    <a:pt x="0" y="16"/>
                    <a:pt x="1" y="14"/>
                    <a:pt x="3" y="12"/>
                  </a:cubicBezTo>
                  <a:cubicBezTo>
                    <a:pt x="6" y="7"/>
                    <a:pt x="14" y="2"/>
                    <a:pt x="21" y="1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37" y="1"/>
                    <a:pt x="42" y="9"/>
                    <a:pt x="44" y="16"/>
                  </a:cubicBezTo>
                  <a:cubicBezTo>
                    <a:pt x="44" y="19"/>
                    <a:pt x="43" y="22"/>
                    <a:pt x="41" y="26"/>
                  </a:cubicBezTo>
                  <a:close/>
                </a:path>
              </a:pathLst>
            </a:custGeom>
            <a:solidFill>
              <a:srgbClr val="4C9E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3" name="Freeform 337"/>
            <p:cNvSpPr/>
            <p:nvPr/>
          </p:nvSpPr>
          <p:spPr bwMode="auto">
            <a:xfrm>
              <a:off x="8562975" y="3622675"/>
              <a:ext cx="257175" cy="241300"/>
            </a:xfrm>
            <a:custGeom>
              <a:avLst/>
              <a:gdLst>
                <a:gd name="T0" fmla="*/ 91 w 92"/>
                <a:gd name="T1" fmla="*/ 53 h 86"/>
                <a:gd name="T2" fmla="*/ 92 w 92"/>
                <a:gd name="T3" fmla="*/ 54 h 86"/>
                <a:gd name="T4" fmla="*/ 73 w 92"/>
                <a:gd name="T5" fmla="*/ 85 h 86"/>
                <a:gd name="T6" fmla="*/ 61 w 92"/>
                <a:gd name="T7" fmla="*/ 85 h 86"/>
                <a:gd name="T8" fmla="*/ 43 w 92"/>
                <a:gd name="T9" fmla="*/ 79 h 86"/>
                <a:gd name="T10" fmla="*/ 11 w 92"/>
                <a:gd name="T11" fmla="*/ 23 h 86"/>
                <a:gd name="T12" fmla="*/ 72 w 92"/>
                <a:gd name="T13" fmla="*/ 22 h 86"/>
                <a:gd name="T14" fmla="*/ 73 w 92"/>
                <a:gd name="T15" fmla="*/ 23 h 86"/>
                <a:gd name="T16" fmla="*/ 70 w 92"/>
                <a:gd name="T17" fmla="*/ 30 h 86"/>
                <a:gd name="T18" fmla="*/ 91 w 92"/>
                <a:gd name="T19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86">
                  <a:moveTo>
                    <a:pt x="91" y="53"/>
                  </a:moveTo>
                  <a:cubicBezTo>
                    <a:pt x="92" y="54"/>
                    <a:pt x="92" y="54"/>
                    <a:pt x="92" y="54"/>
                  </a:cubicBezTo>
                  <a:cubicBezTo>
                    <a:pt x="92" y="54"/>
                    <a:pt x="92" y="80"/>
                    <a:pt x="73" y="85"/>
                  </a:cubicBezTo>
                  <a:cubicBezTo>
                    <a:pt x="69" y="86"/>
                    <a:pt x="65" y="86"/>
                    <a:pt x="61" y="85"/>
                  </a:cubicBezTo>
                  <a:cubicBezTo>
                    <a:pt x="55" y="85"/>
                    <a:pt x="49" y="83"/>
                    <a:pt x="43" y="79"/>
                  </a:cubicBezTo>
                  <a:cubicBezTo>
                    <a:pt x="20" y="67"/>
                    <a:pt x="0" y="39"/>
                    <a:pt x="11" y="23"/>
                  </a:cubicBezTo>
                  <a:cubicBezTo>
                    <a:pt x="27" y="0"/>
                    <a:pt x="72" y="22"/>
                    <a:pt x="72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1" y="25"/>
                    <a:pt x="70" y="27"/>
                    <a:pt x="70" y="30"/>
                  </a:cubicBezTo>
                  <a:cubicBezTo>
                    <a:pt x="70" y="39"/>
                    <a:pt x="81" y="53"/>
                    <a:pt x="91" y="53"/>
                  </a:cubicBezTo>
                  <a:close/>
                </a:path>
              </a:pathLst>
            </a:custGeom>
            <a:solidFill>
              <a:srgbClr val="57B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4" name="Freeform 338"/>
            <p:cNvSpPr/>
            <p:nvPr/>
          </p:nvSpPr>
          <p:spPr bwMode="auto">
            <a:xfrm>
              <a:off x="8509000" y="3844925"/>
              <a:ext cx="249238" cy="606425"/>
            </a:xfrm>
            <a:custGeom>
              <a:avLst/>
              <a:gdLst>
                <a:gd name="T0" fmla="*/ 89 w 89"/>
                <a:gd name="T1" fmla="*/ 214 h 216"/>
                <a:gd name="T2" fmla="*/ 81 w 89"/>
                <a:gd name="T3" fmla="*/ 216 h 216"/>
                <a:gd name="T4" fmla="*/ 61 w 89"/>
                <a:gd name="T5" fmla="*/ 3 h 216"/>
                <a:gd name="T6" fmla="*/ 62 w 89"/>
                <a:gd name="T7" fmla="*/ 0 h 216"/>
                <a:gd name="T8" fmla="*/ 80 w 89"/>
                <a:gd name="T9" fmla="*/ 6 h 216"/>
                <a:gd name="T10" fmla="*/ 80 w 89"/>
                <a:gd name="T11" fmla="*/ 9 h 216"/>
                <a:gd name="T12" fmla="*/ 89 w 89"/>
                <a:gd name="T13" fmla="*/ 21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16">
                  <a:moveTo>
                    <a:pt x="89" y="214"/>
                  </a:moveTo>
                  <a:cubicBezTo>
                    <a:pt x="87" y="214"/>
                    <a:pt x="84" y="215"/>
                    <a:pt x="81" y="216"/>
                  </a:cubicBezTo>
                  <a:cubicBezTo>
                    <a:pt x="76" y="210"/>
                    <a:pt x="0" y="110"/>
                    <a:pt x="61" y="3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8" y="4"/>
                    <a:pt x="74" y="6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35" y="90"/>
                    <a:pt x="84" y="203"/>
                    <a:pt x="89" y="214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5" name="Freeform 339"/>
            <p:cNvSpPr/>
            <p:nvPr/>
          </p:nvSpPr>
          <p:spPr bwMode="auto">
            <a:xfrm>
              <a:off x="8789988" y="4083050"/>
              <a:ext cx="92075" cy="371475"/>
            </a:xfrm>
            <a:custGeom>
              <a:avLst/>
              <a:gdLst>
                <a:gd name="T0" fmla="*/ 7 w 33"/>
                <a:gd name="T1" fmla="*/ 131 h 132"/>
                <a:gd name="T2" fmla="*/ 16 w 33"/>
                <a:gd name="T3" fmla="*/ 110 h 132"/>
                <a:gd name="T4" fmla="*/ 23 w 33"/>
                <a:gd name="T5" fmla="*/ 88 h 132"/>
                <a:gd name="T6" fmla="*/ 28 w 33"/>
                <a:gd name="T7" fmla="*/ 62 h 132"/>
                <a:gd name="T8" fmla="*/ 27 w 33"/>
                <a:gd name="T9" fmla="*/ 35 h 132"/>
                <a:gd name="T10" fmla="*/ 23 w 33"/>
                <a:gd name="T11" fmla="*/ 24 h 132"/>
                <a:gd name="T12" fmla="*/ 21 w 33"/>
                <a:gd name="T13" fmla="*/ 19 h 132"/>
                <a:gd name="T14" fmla="*/ 18 w 33"/>
                <a:gd name="T15" fmla="*/ 15 h 132"/>
                <a:gd name="T16" fmla="*/ 15 w 33"/>
                <a:gd name="T17" fmla="*/ 11 h 132"/>
                <a:gd name="T18" fmla="*/ 11 w 33"/>
                <a:gd name="T19" fmla="*/ 8 h 132"/>
                <a:gd name="T20" fmla="*/ 6 w 33"/>
                <a:gd name="T21" fmla="*/ 4 h 132"/>
                <a:gd name="T22" fmla="*/ 0 w 33"/>
                <a:gd name="T23" fmla="*/ 1 h 132"/>
                <a:gd name="T24" fmla="*/ 0 w 33"/>
                <a:gd name="T25" fmla="*/ 1 h 132"/>
                <a:gd name="T26" fmla="*/ 0 w 33"/>
                <a:gd name="T27" fmla="*/ 0 h 132"/>
                <a:gd name="T28" fmla="*/ 1 w 33"/>
                <a:gd name="T29" fmla="*/ 0 h 132"/>
                <a:gd name="T30" fmla="*/ 6 w 33"/>
                <a:gd name="T31" fmla="*/ 2 h 132"/>
                <a:gd name="T32" fmla="*/ 13 w 33"/>
                <a:gd name="T33" fmla="*/ 6 h 132"/>
                <a:gd name="T34" fmla="*/ 16 w 33"/>
                <a:gd name="T35" fmla="*/ 9 h 132"/>
                <a:gd name="T36" fmla="*/ 20 w 33"/>
                <a:gd name="T37" fmla="*/ 13 h 132"/>
                <a:gd name="T38" fmla="*/ 23 w 33"/>
                <a:gd name="T39" fmla="*/ 17 h 132"/>
                <a:gd name="T40" fmla="*/ 26 w 33"/>
                <a:gd name="T41" fmla="*/ 22 h 132"/>
                <a:gd name="T42" fmla="*/ 30 w 33"/>
                <a:gd name="T43" fmla="*/ 34 h 132"/>
                <a:gd name="T44" fmla="*/ 32 w 33"/>
                <a:gd name="T45" fmla="*/ 62 h 132"/>
                <a:gd name="T46" fmla="*/ 26 w 33"/>
                <a:gd name="T47" fmla="*/ 89 h 132"/>
                <a:gd name="T48" fmla="*/ 19 w 33"/>
                <a:gd name="T49" fmla="*/ 111 h 132"/>
                <a:gd name="T50" fmla="*/ 9 w 33"/>
                <a:gd name="T51" fmla="*/ 132 h 132"/>
                <a:gd name="T52" fmla="*/ 8 w 33"/>
                <a:gd name="T53" fmla="*/ 132 h 132"/>
                <a:gd name="T54" fmla="*/ 7 w 33"/>
                <a:gd name="T55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132">
                  <a:moveTo>
                    <a:pt x="7" y="131"/>
                  </a:moveTo>
                  <a:cubicBezTo>
                    <a:pt x="7" y="131"/>
                    <a:pt x="11" y="123"/>
                    <a:pt x="16" y="110"/>
                  </a:cubicBezTo>
                  <a:cubicBezTo>
                    <a:pt x="18" y="104"/>
                    <a:pt x="21" y="96"/>
                    <a:pt x="23" y="88"/>
                  </a:cubicBezTo>
                  <a:cubicBezTo>
                    <a:pt x="25" y="79"/>
                    <a:pt x="27" y="71"/>
                    <a:pt x="28" y="62"/>
                  </a:cubicBezTo>
                  <a:cubicBezTo>
                    <a:pt x="29" y="53"/>
                    <a:pt x="29" y="43"/>
                    <a:pt x="27" y="35"/>
                  </a:cubicBezTo>
                  <a:cubicBezTo>
                    <a:pt x="26" y="31"/>
                    <a:pt x="25" y="27"/>
                    <a:pt x="23" y="24"/>
                  </a:cubicBezTo>
                  <a:cubicBezTo>
                    <a:pt x="23" y="22"/>
                    <a:pt x="22" y="20"/>
                    <a:pt x="21" y="19"/>
                  </a:cubicBezTo>
                  <a:cubicBezTo>
                    <a:pt x="20" y="17"/>
                    <a:pt x="19" y="16"/>
                    <a:pt x="18" y="15"/>
                  </a:cubicBezTo>
                  <a:cubicBezTo>
                    <a:pt x="17" y="13"/>
                    <a:pt x="16" y="12"/>
                    <a:pt x="15" y="11"/>
                  </a:cubicBezTo>
                  <a:cubicBezTo>
                    <a:pt x="13" y="10"/>
                    <a:pt x="13" y="9"/>
                    <a:pt x="11" y="8"/>
                  </a:cubicBezTo>
                  <a:cubicBezTo>
                    <a:pt x="9" y="6"/>
                    <a:pt x="7" y="5"/>
                    <a:pt x="6" y="4"/>
                  </a:cubicBez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3" y="1"/>
                    <a:pt x="6" y="2"/>
                  </a:cubicBezTo>
                  <a:cubicBezTo>
                    <a:pt x="8" y="3"/>
                    <a:pt x="10" y="5"/>
                    <a:pt x="13" y="6"/>
                  </a:cubicBezTo>
                  <a:cubicBezTo>
                    <a:pt x="14" y="7"/>
                    <a:pt x="15" y="8"/>
                    <a:pt x="16" y="9"/>
                  </a:cubicBezTo>
                  <a:cubicBezTo>
                    <a:pt x="17" y="10"/>
                    <a:pt x="19" y="12"/>
                    <a:pt x="20" y="13"/>
                  </a:cubicBezTo>
                  <a:cubicBezTo>
                    <a:pt x="21" y="14"/>
                    <a:pt x="22" y="16"/>
                    <a:pt x="23" y="17"/>
                  </a:cubicBezTo>
                  <a:cubicBezTo>
                    <a:pt x="24" y="19"/>
                    <a:pt x="25" y="21"/>
                    <a:pt x="26" y="22"/>
                  </a:cubicBezTo>
                  <a:cubicBezTo>
                    <a:pt x="28" y="26"/>
                    <a:pt x="29" y="30"/>
                    <a:pt x="30" y="34"/>
                  </a:cubicBezTo>
                  <a:cubicBezTo>
                    <a:pt x="32" y="43"/>
                    <a:pt x="33" y="53"/>
                    <a:pt x="32" y="62"/>
                  </a:cubicBezTo>
                  <a:cubicBezTo>
                    <a:pt x="31" y="71"/>
                    <a:pt x="29" y="80"/>
                    <a:pt x="26" y="89"/>
                  </a:cubicBezTo>
                  <a:cubicBezTo>
                    <a:pt x="24" y="97"/>
                    <a:pt x="21" y="105"/>
                    <a:pt x="19" y="111"/>
                  </a:cubicBezTo>
                  <a:cubicBezTo>
                    <a:pt x="13" y="124"/>
                    <a:pt x="9" y="132"/>
                    <a:pt x="9" y="132"/>
                  </a:cubicBezTo>
                  <a:cubicBezTo>
                    <a:pt x="8" y="132"/>
                    <a:pt x="8" y="132"/>
                    <a:pt x="8" y="132"/>
                  </a:cubicBezTo>
                  <a:lnTo>
                    <a:pt x="7" y="131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6" name="Freeform 340"/>
            <p:cNvSpPr/>
            <p:nvPr/>
          </p:nvSpPr>
          <p:spPr bwMode="auto">
            <a:xfrm>
              <a:off x="8848725" y="3830638"/>
              <a:ext cx="87313" cy="306388"/>
            </a:xfrm>
            <a:custGeom>
              <a:avLst/>
              <a:gdLst>
                <a:gd name="T0" fmla="*/ 0 w 31"/>
                <a:gd name="T1" fmla="*/ 108 h 109"/>
                <a:gd name="T2" fmla="*/ 0 w 31"/>
                <a:gd name="T3" fmla="*/ 107 h 109"/>
                <a:gd name="T4" fmla="*/ 0 w 31"/>
                <a:gd name="T5" fmla="*/ 107 h 109"/>
                <a:gd name="T6" fmla="*/ 9 w 31"/>
                <a:gd name="T7" fmla="*/ 95 h 109"/>
                <a:gd name="T8" fmla="*/ 16 w 31"/>
                <a:gd name="T9" fmla="*/ 82 h 109"/>
                <a:gd name="T10" fmla="*/ 20 w 31"/>
                <a:gd name="T11" fmla="*/ 75 h 109"/>
                <a:gd name="T12" fmla="*/ 22 w 31"/>
                <a:gd name="T13" fmla="*/ 68 h 109"/>
                <a:gd name="T14" fmla="*/ 25 w 31"/>
                <a:gd name="T15" fmla="*/ 61 h 109"/>
                <a:gd name="T16" fmla="*/ 26 w 31"/>
                <a:gd name="T17" fmla="*/ 54 h 109"/>
                <a:gd name="T18" fmla="*/ 27 w 31"/>
                <a:gd name="T19" fmla="*/ 46 h 109"/>
                <a:gd name="T20" fmla="*/ 27 w 31"/>
                <a:gd name="T21" fmla="*/ 39 h 109"/>
                <a:gd name="T22" fmla="*/ 27 w 31"/>
                <a:gd name="T23" fmla="*/ 35 h 109"/>
                <a:gd name="T24" fmla="*/ 26 w 31"/>
                <a:gd name="T25" fmla="*/ 32 h 109"/>
                <a:gd name="T26" fmla="*/ 24 w 31"/>
                <a:gd name="T27" fmla="*/ 25 h 109"/>
                <a:gd name="T28" fmla="*/ 21 w 31"/>
                <a:gd name="T29" fmla="*/ 18 h 109"/>
                <a:gd name="T30" fmla="*/ 17 w 31"/>
                <a:gd name="T31" fmla="*/ 12 h 109"/>
                <a:gd name="T32" fmla="*/ 12 w 31"/>
                <a:gd name="T33" fmla="*/ 6 h 109"/>
                <a:gd name="T34" fmla="*/ 6 w 31"/>
                <a:gd name="T35" fmla="*/ 1 h 109"/>
                <a:gd name="T36" fmla="*/ 6 w 31"/>
                <a:gd name="T37" fmla="*/ 1 h 109"/>
                <a:gd name="T38" fmla="*/ 6 w 31"/>
                <a:gd name="T39" fmla="*/ 0 h 109"/>
                <a:gd name="T40" fmla="*/ 7 w 31"/>
                <a:gd name="T41" fmla="*/ 0 h 109"/>
                <a:gd name="T42" fmla="*/ 13 w 31"/>
                <a:gd name="T43" fmla="*/ 5 h 109"/>
                <a:gd name="T44" fmla="*/ 18 w 31"/>
                <a:gd name="T45" fmla="*/ 10 h 109"/>
                <a:gd name="T46" fmla="*/ 23 w 31"/>
                <a:gd name="T47" fmla="*/ 16 h 109"/>
                <a:gd name="T48" fmla="*/ 27 w 31"/>
                <a:gd name="T49" fmla="*/ 23 h 109"/>
                <a:gd name="T50" fmla="*/ 29 w 31"/>
                <a:gd name="T51" fmla="*/ 31 h 109"/>
                <a:gd name="T52" fmla="*/ 30 w 31"/>
                <a:gd name="T53" fmla="*/ 35 h 109"/>
                <a:gd name="T54" fmla="*/ 31 w 31"/>
                <a:gd name="T55" fmla="*/ 39 h 109"/>
                <a:gd name="T56" fmla="*/ 31 w 31"/>
                <a:gd name="T57" fmla="*/ 46 h 109"/>
                <a:gd name="T58" fmla="*/ 30 w 31"/>
                <a:gd name="T59" fmla="*/ 54 h 109"/>
                <a:gd name="T60" fmla="*/ 28 w 31"/>
                <a:gd name="T61" fmla="*/ 62 h 109"/>
                <a:gd name="T62" fmla="*/ 26 w 31"/>
                <a:gd name="T63" fmla="*/ 69 h 109"/>
                <a:gd name="T64" fmla="*/ 23 w 31"/>
                <a:gd name="T65" fmla="*/ 76 h 109"/>
                <a:gd name="T66" fmla="*/ 19 w 31"/>
                <a:gd name="T67" fmla="*/ 83 h 109"/>
                <a:gd name="T68" fmla="*/ 1 w 31"/>
                <a:gd name="T69" fmla="*/ 108 h 109"/>
                <a:gd name="T70" fmla="*/ 1 w 31"/>
                <a:gd name="T71" fmla="*/ 108 h 109"/>
                <a:gd name="T72" fmla="*/ 1 w 31"/>
                <a:gd name="T73" fmla="*/ 109 h 109"/>
                <a:gd name="T74" fmla="*/ 1 w 31"/>
                <a:gd name="T75" fmla="*/ 109 h 109"/>
                <a:gd name="T76" fmla="*/ 0 w 31"/>
                <a:gd name="T77" fmla="*/ 109 h 109"/>
                <a:gd name="T78" fmla="*/ 0 w 31"/>
                <a:gd name="T79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09">
                  <a:moveTo>
                    <a:pt x="0" y="108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3" y="103"/>
                    <a:pt x="6" y="99"/>
                    <a:pt x="9" y="95"/>
                  </a:cubicBezTo>
                  <a:cubicBezTo>
                    <a:pt x="12" y="91"/>
                    <a:pt x="14" y="86"/>
                    <a:pt x="16" y="82"/>
                  </a:cubicBezTo>
                  <a:cubicBezTo>
                    <a:pt x="17" y="79"/>
                    <a:pt x="19" y="77"/>
                    <a:pt x="20" y="75"/>
                  </a:cubicBezTo>
                  <a:cubicBezTo>
                    <a:pt x="21" y="73"/>
                    <a:pt x="21" y="70"/>
                    <a:pt x="22" y="68"/>
                  </a:cubicBezTo>
                  <a:cubicBezTo>
                    <a:pt x="23" y="66"/>
                    <a:pt x="24" y="63"/>
                    <a:pt x="25" y="61"/>
                  </a:cubicBezTo>
                  <a:cubicBezTo>
                    <a:pt x="25" y="59"/>
                    <a:pt x="26" y="56"/>
                    <a:pt x="26" y="54"/>
                  </a:cubicBezTo>
                  <a:cubicBezTo>
                    <a:pt x="27" y="51"/>
                    <a:pt x="27" y="49"/>
                    <a:pt x="27" y="46"/>
                  </a:cubicBezTo>
                  <a:cubicBezTo>
                    <a:pt x="27" y="44"/>
                    <a:pt x="27" y="41"/>
                    <a:pt x="27" y="39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29"/>
                    <a:pt x="25" y="27"/>
                    <a:pt x="24" y="25"/>
                  </a:cubicBezTo>
                  <a:cubicBezTo>
                    <a:pt x="23" y="22"/>
                    <a:pt x="22" y="20"/>
                    <a:pt x="21" y="18"/>
                  </a:cubicBezTo>
                  <a:cubicBezTo>
                    <a:pt x="19" y="16"/>
                    <a:pt x="18" y="14"/>
                    <a:pt x="17" y="12"/>
                  </a:cubicBezTo>
                  <a:cubicBezTo>
                    <a:pt x="15" y="10"/>
                    <a:pt x="13" y="8"/>
                    <a:pt x="12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7"/>
                    <a:pt x="17" y="8"/>
                    <a:pt x="18" y="10"/>
                  </a:cubicBezTo>
                  <a:cubicBezTo>
                    <a:pt x="20" y="12"/>
                    <a:pt x="22" y="14"/>
                    <a:pt x="23" y="16"/>
                  </a:cubicBezTo>
                  <a:cubicBezTo>
                    <a:pt x="24" y="19"/>
                    <a:pt x="26" y="21"/>
                    <a:pt x="27" y="23"/>
                  </a:cubicBezTo>
                  <a:cubicBezTo>
                    <a:pt x="28" y="26"/>
                    <a:pt x="29" y="28"/>
                    <a:pt x="29" y="3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1"/>
                    <a:pt x="31" y="44"/>
                    <a:pt x="31" y="46"/>
                  </a:cubicBezTo>
                  <a:cubicBezTo>
                    <a:pt x="31" y="49"/>
                    <a:pt x="30" y="52"/>
                    <a:pt x="30" y="54"/>
                  </a:cubicBezTo>
                  <a:cubicBezTo>
                    <a:pt x="30" y="57"/>
                    <a:pt x="29" y="59"/>
                    <a:pt x="28" y="62"/>
                  </a:cubicBezTo>
                  <a:cubicBezTo>
                    <a:pt x="28" y="64"/>
                    <a:pt x="27" y="67"/>
                    <a:pt x="26" y="69"/>
                  </a:cubicBezTo>
                  <a:cubicBezTo>
                    <a:pt x="25" y="72"/>
                    <a:pt x="24" y="74"/>
                    <a:pt x="23" y="76"/>
                  </a:cubicBezTo>
                  <a:cubicBezTo>
                    <a:pt x="22" y="79"/>
                    <a:pt x="21" y="81"/>
                    <a:pt x="19" y="83"/>
                  </a:cubicBezTo>
                  <a:cubicBezTo>
                    <a:pt x="14" y="92"/>
                    <a:pt x="8" y="101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0" y="109"/>
                    <a:pt x="0" y="109"/>
                    <a:pt x="0" y="109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7" name="Freeform 341"/>
            <p:cNvSpPr/>
            <p:nvPr/>
          </p:nvSpPr>
          <p:spPr bwMode="auto">
            <a:xfrm>
              <a:off x="8924925" y="3617913"/>
              <a:ext cx="198438" cy="350838"/>
            </a:xfrm>
            <a:custGeom>
              <a:avLst/>
              <a:gdLst>
                <a:gd name="T0" fmla="*/ 0 w 71"/>
                <a:gd name="T1" fmla="*/ 123 h 125"/>
                <a:gd name="T2" fmla="*/ 6 w 71"/>
                <a:gd name="T3" fmla="*/ 120 h 125"/>
                <a:gd name="T4" fmla="*/ 19 w 71"/>
                <a:gd name="T5" fmla="*/ 109 h 125"/>
                <a:gd name="T6" fmla="*/ 28 w 71"/>
                <a:gd name="T7" fmla="*/ 101 h 125"/>
                <a:gd name="T8" fmla="*/ 37 w 71"/>
                <a:gd name="T9" fmla="*/ 92 h 125"/>
                <a:gd name="T10" fmla="*/ 42 w 71"/>
                <a:gd name="T11" fmla="*/ 87 h 125"/>
                <a:gd name="T12" fmla="*/ 46 w 71"/>
                <a:gd name="T13" fmla="*/ 82 h 125"/>
                <a:gd name="T14" fmla="*/ 51 w 71"/>
                <a:gd name="T15" fmla="*/ 76 h 125"/>
                <a:gd name="T16" fmla="*/ 55 w 71"/>
                <a:gd name="T17" fmla="*/ 70 h 125"/>
                <a:gd name="T18" fmla="*/ 59 w 71"/>
                <a:gd name="T19" fmla="*/ 64 h 125"/>
                <a:gd name="T20" fmla="*/ 62 w 71"/>
                <a:gd name="T21" fmla="*/ 58 h 125"/>
                <a:gd name="T22" fmla="*/ 63 w 71"/>
                <a:gd name="T23" fmla="*/ 55 h 125"/>
                <a:gd name="T24" fmla="*/ 64 w 71"/>
                <a:gd name="T25" fmla="*/ 52 h 125"/>
                <a:gd name="T26" fmla="*/ 66 w 71"/>
                <a:gd name="T27" fmla="*/ 48 h 125"/>
                <a:gd name="T28" fmla="*/ 66 w 71"/>
                <a:gd name="T29" fmla="*/ 45 h 125"/>
                <a:gd name="T30" fmla="*/ 67 w 71"/>
                <a:gd name="T31" fmla="*/ 42 h 125"/>
                <a:gd name="T32" fmla="*/ 67 w 71"/>
                <a:gd name="T33" fmla="*/ 39 h 125"/>
                <a:gd name="T34" fmla="*/ 68 w 71"/>
                <a:gd name="T35" fmla="*/ 36 h 125"/>
                <a:gd name="T36" fmla="*/ 68 w 71"/>
                <a:gd name="T37" fmla="*/ 33 h 125"/>
                <a:gd name="T38" fmla="*/ 66 w 71"/>
                <a:gd name="T39" fmla="*/ 22 h 125"/>
                <a:gd name="T40" fmla="*/ 63 w 71"/>
                <a:gd name="T41" fmla="*/ 13 h 125"/>
                <a:gd name="T42" fmla="*/ 59 w 71"/>
                <a:gd name="T43" fmla="*/ 6 h 125"/>
                <a:gd name="T44" fmla="*/ 55 w 71"/>
                <a:gd name="T45" fmla="*/ 1 h 125"/>
                <a:gd name="T46" fmla="*/ 55 w 71"/>
                <a:gd name="T47" fmla="*/ 1 h 125"/>
                <a:gd name="T48" fmla="*/ 55 w 71"/>
                <a:gd name="T49" fmla="*/ 0 h 125"/>
                <a:gd name="T50" fmla="*/ 56 w 71"/>
                <a:gd name="T51" fmla="*/ 0 h 125"/>
                <a:gd name="T52" fmla="*/ 60 w 71"/>
                <a:gd name="T53" fmla="*/ 5 h 125"/>
                <a:gd name="T54" fmla="*/ 65 w 71"/>
                <a:gd name="T55" fmla="*/ 12 h 125"/>
                <a:gd name="T56" fmla="*/ 69 w 71"/>
                <a:gd name="T57" fmla="*/ 21 h 125"/>
                <a:gd name="T58" fmla="*/ 71 w 71"/>
                <a:gd name="T59" fmla="*/ 33 h 125"/>
                <a:gd name="T60" fmla="*/ 71 w 71"/>
                <a:gd name="T61" fmla="*/ 36 h 125"/>
                <a:gd name="T62" fmla="*/ 71 w 71"/>
                <a:gd name="T63" fmla="*/ 39 h 125"/>
                <a:gd name="T64" fmla="*/ 71 w 71"/>
                <a:gd name="T65" fmla="*/ 43 h 125"/>
                <a:gd name="T66" fmla="*/ 70 w 71"/>
                <a:gd name="T67" fmla="*/ 46 h 125"/>
                <a:gd name="T68" fmla="*/ 69 w 71"/>
                <a:gd name="T69" fmla="*/ 50 h 125"/>
                <a:gd name="T70" fmla="*/ 68 w 71"/>
                <a:gd name="T71" fmla="*/ 53 h 125"/>
                <a:gd name="T72" fmla="*/ 67 w 71"/>
                <a:gd name="T73" fmla="*/ 56 h 125"/>
                <a:gd name="T74" fmla="*/ 65 w 71"/>
                <a:gd name="T75" fmla="*/ 60 h 125"/>
                <a:gd name="T76" fmla="*/ 62 w 71"/>
                <a:gd name="T77" fmla="*/ 66 h 125"/>
                <a:gd name="T78" fmla="*/ 58 w 71"/>
                <a:gd name="T79" fmla="*/ 72 h 125"/>
                <a:gd name="T80" fmla="*/ 54 w 71"/>
                <a:gd name="T81" fmla="*/ 78 h 125"/>
                <a:gd name="T82" fmla="*/ 49 w 71"/>
                <a:gd name="T83" fmla="*/ 84 h 125"/>
                <a:gd name="T84" fmla="*/ 45 w 71"/>
                <a:gd name="T85" fmla="*/ 89 h 125"/>
                <a:gd name="T86" fmla="*/ 40 w 71"/>
                <a:gd name="T87" fmla="*/ 95 h 125"/>
                <a:gd name="T88" fmla="*/ 21 w 71"/>
                <a:gd name="T89" fmla="*/ 111 h 125"/>
                <a:gd name="T90" fmla="*/ 7 w 71"/>
                <a:gd name="T91" fmla="*/ 121 h 125"/>
                <a:gd name="T92" fmla="*/ 1 w 71"/>
                <a:gd name="T93" fmla="*/ 125 h 125"/>
                <a:gd name="T94" fmla="*/ 0 w 71"/>
                <a:gd name="T95" fmla="*/ 124 h 125"/>
                <a:gd name="T96" fmla="*/ 0 w 71"/>
                <a:gd name="T97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" h="125">
                  <a:moveTo>
                    <a:pt x="0" y="123"/>
                  </a:moveTo>
                  <a:cubicBezTo>
                    <a:pt x="0" y="123"/>
                    <a:pt x="2" y="122"/>
                    <a:pt x="6" y="120"/>
                  </a:cubicBezTo>
                  <a:cubicBezTo>
                    <a:pt x="9" y="117"/>
                    <a:pt x="14" y="113"/>
                    <a:pt x="19" y="109"/>
                  </a:cubicBezTo>
                  <a:cubicBezTo>
                    <a:pt x="22" y="106"/>
                    <a:pt x="25" y="104"/>
                    <a:pt x="28" y="101"/>
                  </a:cubicBezTo>
                  <a:cubicBezTo>
                    <a:pt x="31" y="98"/>
                    <a:pt x="34" y="95"/>
                    <a:pt x="37" y="92"/>
                  </a:cubicBezTo>
                  <a:cubicBezTo>
                    <a:pt x="39" y="90"/>
                    <a:pt x="40" y="89"/>
                    <a:pt x="42" y="87"/>
                  </a:cubicBezTo>
                  <a:cubicBezTo>
                    <a:pt x="43" y="85"/>
                    <a:pt x="45" y="83"/>
                    <a:pt x="46" y="82"/>
                  </a:cubicBezTo>
                  <a:cubicBezTo>
                    <a:pt x="48" y="80"/>
                    <a:pt x="49" y="78"/>
                    <a:pt x="51" y="76"/>
                  </a:cubicBezTo>
                  <a:cubicBezTo>
                    <a:pt x="52" y="74"/>
                    <a:pt x="54" y="72"/>
                    <a:pt x="55" y="70"/>
                  </a:cubicBezTo>
                  <a:cubicBezTo>
                    <a:pt x="56" y="68"/>
                    <a:pt x="57" y="66"/>
                    <a:pt x="59" y="64"/>
                  </a:cubicBezTo>
                  <a:cubicBezTo>
                    <a:pt x="60" y="62"/>
                    <a:pt x="61" y="60"/>
                    <a:pt x="62" y="58"/>
                  </a:cubicBezTo>
                  <a:cubicBezTo>
                    <a:pt x="62" y="57"/>
                    <a:pt x="63" y="56"/>
                    <a:pt x="63" y="55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5" y="51"/>
                    <a:pt x="65" y="49"/>
                    <a:pt x="66" y="48"/>
                  </a:cubicBezTo>
                  <a:cubicBezTo>
                    <a:pt x="66" y="47"/>
                    <a:pt x="66" y="46"/>
                    <a:pt x="66" y="45"/>
                  </a:cubicBezTo>
                  <a:cubicBezTo>
                    <a:pt x="67" y="44"/>
                    <a:pt x="67" y="43"/>
                    <a:pt x="67" y="42"/>
                  </a:cubicBezTo>
                  <a:cubicBezTo>
                    <a:pt x="67" y="41"/>
                    <a:pt x="67" y="40"/>
                    <a:pt x="67" y="39"/>
                  </a:cubicBezTo>
                  <a:cubicBezTo>
                    <a:pt x="68" y="38"/>
                    <a:pt x="68" y="37"/>
                    <a:pt x="68" y="36"/>
                  </a:cubicBezTo>
                  <a:cubicBezTo>
                    <a:pt x="68" y="35"/>
                    <a:pt x="68" y="34"/>
                    <a:pt x="68" y="33"/>
                  </a:cubicBezTo>
                  <a:cubicBezTo>
                    <a:pt x="68" y="29"/>
                    <a:pt x="67" y="25"/>
                    <a:pt x="66" y="22"/>
                  </a:cubicBezTo>
                  <a:cubicBezTo>
                    <a:pt x="65" y="18"/>
                    <a:pt x="64" y="15"/>
                    <a:pt x="63" y="13"/>
                  </a:cubicBezTo>
                  <a:cubicBezTo>
                    <a:pt x="61" y="10"/>
                    <a:pt x="60" y="8"/>
                    <a:pt x="59" y="6"/>
                  </a:cubicBezTo>
                  <a:cubicBezTo>
                    <a:pt x="57" y="3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8" y="2"/>
                    <a:pt x="60" y="5"/>
                  </a:cubicBezTo>
                  <a:cubicBezTo>
                    <a:pt x="62" y="7"/>
                    <a:pt x="63" y="9"/>
                    <a:pt x="65" y="12"/>
                  </a:cubicBezTo>
                  <a:cubicBezTo>
                    <a:pt x="66" y="14"/>
                    <a:pt x="67" y="17"/>
                    <a:pt x="69" y="21"/>
                  </a:cubicBezTo>
                  <a:cubicBezTo>
                    <a:pt x="70" y="24"/>
                    <a:pt x="71" y="28"/>
                    <a:pt x="71" y="33"/>
                  </a:cubicBezTo>
                  <a:cubicBezTo>
                    <a:pt x="71" y="34"/>
                    <a:pt x="71" y="35"/>
                    <a:pt x="71" y="36"/>
                  </a:cubicBezTo>
                  <a:cubicBezTo>
                    <a:pt x="71" y="37"/>
                    <a:pt x="71" y="38"/>
                    <a:pt x="71" y="39"/>
                  </a:cubicBezTo>
                  <a:cubicBezTo>
                    <a:pt x="71" y="40"/>
                    <a:pt x="71" y="41"/>
                    <a:pt x="71" y="43"/>
                  </a:cubicBezTo>
                  <a:cubicBezTo>
                    <a:pt x="70" y="44"/>
                    <a:pt x="70" y="45"/>
                    <a:pt x="70" y="46"/>
                  </a:cubicBezTo>
                  <a:cubicBezTo>
                    <a:pt x="69" y="47"/>
                    <a:pt x="69" y="48"/>
                    <a:pt x="69" y="50"/>
                  </a:cubicBezTo>
                  <a:cubicBezTo>
                    <a:pt x="69" y="51"/>
                    <a:pt x="68" y="52"/>
                    <a:pt x="68" y="53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6" y="57"/>
                    <a:pt x="66" y="58"/>
                    <a:pt x="65" y="60"/>
                  </a:cubicBezTo>
                  <a:cubicBezTo>
                    <a:pt x="64" y="62"/>
                    <a:pt x="63" y="64"/>
                    <a:pt x="62" y="66"/>
                  </a:cubicBezTo>
                  <a:cubicBezTo>
                    <a:pt x="61" y="68"/>
                    <a:pt x="60" y="70"/>
                    <a:pt x="58" y="72"/>
                  </a:cubicBezTo>
                  <a:cubicBezTo>
                    <a:pt x="57" y="75"/>
                    <a:pt x="55" y="77"/>
                    <a:pt x="54" y="78"/>
                  </a:cubicBezTo>
                  <a:cubicBezTo>
                    <a:pt x="52" y="80"/>
                    <a:pt x="51" y="82"/>
                    <a:pt x="49" y="84"/>
                  </a:cubicBezTo>
                  <a:cubicBezTo>
                    <a:pt x="48" y="86"/>
                    <a:pt x="46" y="88"/>
                    <a:pt x="45" y="89"/>
                  </a:cubicBezTo>
                  <a:cubicBezTo>
                    <a:pt x="43" y="91"/>
                    <a:pt x="41" y="93"/>
                    <a:pt x="40" y="95"/>
                  </a:cubicBezTo>
                  <a:cubicBezTo>
                    <a:pt x="33" y="101"/>
                    <a:pt x="27" y="106"/>
                    <a:pt x="21" y="111"/>
                  </a:cubicBezTo>
                  <a:cubicBezTo>
                    <a:pt x="15" y="115"/>
                    <a:pt x="10" y="119"/>
                    <a:pt x="7" y="121"/>
                  </a:cubicBezTo>
                  <a:cubicBezTo>
                    <a:pt x="3" y="123"/>
                    <a:pt x="1" y="125"/>
                    <a:pt x="1" y="125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8" name="Freeform 342"/>
            <p:cNvSpPr/>
            <p:nvPr/>
          </p:nvSpPr>
          <p:spPr bwMode="auto">
            <a:xfrm>
              <a:off x="9104313" y="3500438"/>
              <a:ext cx="296863" cy="277813"/>
            </a:xfrm>
            <a:custGeom>
              <a:avLst/>
              <a:gdLst>
                <a:gd name="T0" fmla="*/ 1 w 106"/>
                <a:gd name="T1" fmla="*/ 98 h 99"/>
                <a:gd name="T2" fmla="*/ 9 w 106"/>
                <a:gd name="T3" fmla="*/ 97 h 99"/>
                <a:gd name="T4" fmla="*/ 17 w 106"/>
                <a:gd name="T5" fmla="*/ 96 h 99"/>
                <a:gd name="T6" fmla="*/ 28 w 106"/>
                <a:gd name="T7" fmla="*/ 95 h 99"/>
                <a:gd name="T8" fmla="*/ 41 w 106"/>
                <a:gd name="T9" fmla="*/ 92 h 99"/>
                <a:gd name="T10" fmla="*/ 48 w 106"/>
                <a:gd name="T11" fmla="*/ 90 h 99"/>
                <a:gd name="T12" fmla="*/ 55 w 106"/>
                <a:gd name="T13" fmla="*/ 87 h 99"/>
                <a:gd name="T14" fmla="*/ 62 w 106"/>
                <a:gd name="T15" fmla="*/ 84 h 99"/>
                <a:gd name="T16" fmla="*/ 69 w 106"/>
                <a:gd name="T17" fmla="*/ 81 h 99"/>
                <a:gd name="T18" fmla="*/ 76 w 106"/>
                <a:gd name="T19" fmla="*/ 77 h 99"/>
                <a:gd name="T20" fmla="*/ 79 w 106"/>
                <a:gd name="T21" fmla="*/ 74 h 99"/>
                <a:gd name="T22" fmla="*/ 82 w 106"/>
                <a:gd name="T23" fmla="*/ 72 h 99"/>
                <a:gd name="T24" fmla="*/ 85 w 106"/>
                <a:gd name="T25" fmla="*/ 69 h 99"/>
                <a:gd name="T26" fmla="*/ 88 w 106"/>
                <a:gd name="T27" fmla="*/ 66 h 99"/>
                <a:gd name="T28" fmla="*/ 91 w 106"/>
                <a:gd name="T29" fmla="*/ 63 h 99"/>
                <a:gd name="T30" fmla="*/ 91 w 106"/>
                <a:gd name="T31" fmla="*/ 63 h 99"/>
                <a:gd name="T32" fmla="*/ 91 w 106"/>
                <a:gd name="T33" fmla="*/ 63 h 99"/>
                <a:gd name="T34" fmla="*/ 92 w 106"/>
                <a:gd name="T35" fmla="*/ 62 h 99"/>
                <a:gd name="T36" fmla="*/ 93 w 106"/>
                <a:gd name="T37" fmla="*/ 60 h 99"/>
                <a:gd name="T38" fmla="*/ 95 w 106"/>
                <a:gd name="T39" fmla="*/ 57 h 99"/>
                <a:gd name="T40" fmla="*/ 97 w 106"/>
                <a:gd name="T41" fmla="*/ 54 h 99"/>
                <a:gd name="T42" fmla="*/ 99 w 106"/>
                <a:gd name="T43" fmla="*/ 51 h 99"/>
                <a:gd name="T44" fmla="*/ 100 w 106"/>
                <a:gd name="T45" fmla="*/ 47 h 99"/>
                <a:gd name="T46" fmla="*/ 103 w 106"/>
                <a:gd name="T47" fmla="*/ 33 h 99"/>
                <a:gd name="T48" fmla="*/ 100 w 106"/>
                <a:gd name="T49" fmla="*/ 21 h 99"/>
                <a:gd name="T50" fmla="*/ 94 w 106"/>
                <a:gd name="T51" fmla="*/ 12 h 99"/>
                <a:gd name="T52" fmla="*/ 88 w 106"/>
                <a:gd name="T53" fmla="*/ 5 h 99"/>
                <a:gd name="T54" fmla="*/ 84 w 106"/>
                <a:gd name="T55" fmla="*/ 2 h 99"/>
                <a:gd name="T56" fmla="*/ 82 w 106"/>
                <a:gd name="T57" fmla="*/ 1 h 99"/>
                <a:gd name="T58" fmla="*/ 82 w 106"/>
                <a:gd name="T59" fmla="*/ 1 h 99"/>
                <a:gd name="T60" fmla="*/ 82 w 106"/>
                <a:gd name="T61" fmla="*/ 0 h 99"/>
                <a:gd name="T62" fmla="*/ 84 w 106"/>
                <a:gd name="T63" fmla="*/ 1 h 99"/>
                <a:gd name="T64" fmla="*/ 89 w 106"/>
                <a:gd name="T65" fmla="*/ 4 h 99"/>
                <a:gd name="T66" fmla="*/ 95 w 106"/>
                <a:gd name="T67" fmla="*/ 10 h 99"/>
                <a:gd name="T68" fmla="*/ 102 w 106"/>
                <a:gd name="T69" fmla="*/ 20 h 99"/>
                <a:gd name="T70" fmla="*/ 106 w 106"/>
                <a:gd name="T71" fmla="*/ 33 h 99"/>
                <a:gd name="T72" fmla="*/ 104 w 106"/>
                <a:gd name="T73" fmla="*/ 48 h 99"/>
                <a:gd name="T74" fmla="*/ 102 w 106"/>
                <a:gd name="T75" fmla="*/ 52 h 99"/>
                <a:gd name="T76" fmla="*/ 100 w 106"/>
                <a:gd name="T77" fmla="*/ 56 h 99"/>
                <a:gd name="T78" fmla="*/ 98 w 106"/>
                <a:gd name="T79" fmla="*/ 59 h 99"/>
                <a:gd name="T80" fmla="*/ 96 w 106"/>
                <a:gd name="T81" fmla="*/ 63 h 99"/>
                <a:gd name="T82" fmla="*/ 95 w 106"/>
                <a:gd name="T83" fmla="*/ 64 h 99"/>
                <a:gd name="T84" fmla="*/ 94 w 106"/>
                <a:gd name="T85" fmla="*/ 65 h 99"/>
                <a:gd name="T86" fmla="*/ 94 w 106"/>
                <a:gd name="T87" fmla="*/ 65 h 99"/>
                <a:gd name="T88" fmla="*/ 93 w 106"/>
                <a:gd name="T89" fmla="*/ 66 h 99"/>
                <a:gd name="T90" fmla="*/ 91 w 106"/>
                <a:gd name="T91" fmla="*/ 69 h 99"/>
                <a:gd name="T92" fmla="*/ 88 w 106"/>
                <a:gd name="T93" fmla="*/ 72 h 99"/>
                <a:gd name="T94" fmla="*/ 85 w 106"/>
                <a:gd name="T95" fmla="*/ 75 h 99"/>
                <a:gd name="T96" fmla="*/ 81 w 106"/>
                <a:gd name="T97" fmla="*/ 78 h 99"/>
                <a:gd name="T98" fmla="*/ 78 w 106"/>
                <a:gd name="T99" fmla="*/ 80 h 99"/>
                <a:gd name="T100" fmla="*/ 71 w 106"/>
                <a:gd name="T101" fmla="*/ 84 h 99"/>
                <a:gd name="T102" fmla="*/ 63 w 106"/>
                <a:gd name="T103" fmla="*/ 88 h 99"/>
                <a:gd name="T104" fmla="*/ 56 w 106"/>
                <a:gd name="T105" fmla="*/ 91 h 99"/>
                <a:gd name="T106" fmla="*/ 42 w 106"/>
                <a:gd name="T107" fmla="*/ 95 h 99"/>
                <a:gd name="T108" fmla="*/ 29 w 106"/>
                <a:gd name="T109" fmla="*/ 98 h 99"/>
                <a:gd name="T110" fmla="*/ 17 w 106"/>
                <a:gd name="T111" fmla="*/ 99 h 99"/>
                <a:gd name="T112" fmla="*/ 9 w 106"/>
                <a:gd name="T113" fmla="*/ 99 h 99"/>
                <a:gd name="T114" fmla="*/ 1 w 106"/>
                <a:gd name="T115" fmla="*/ 99 h 99"/>
                <a:gd name="T116" fmla="*/ 0 w 106"/>
                <a:gd name="T117" fmla="*/ 98 h 99"/>
                <a:gd name="T118" fmla="*/ 1 w 106"/>
                <a:gd name="T119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99">
                  <a:moveTo>
                    <a:pt x="1" y="98"/>
                  </a:moveTo>
                  <a:cubicBezTo>
                    <a:pt x="1" y="98"/>
                    <a:pt x="4" y="98"/>
                    <a:pt x="9" y="97"/>
                  </a:cubicBezTo>
                  <a:cubicBezTo>
                    <a:pt x="11" y="97"/>
                    <a:pt x="14" y="97"/>
                    <a:pt x="17" y="96"/>
                  </a:cubicBezTo>
                  <a:cubicBezTo>
                    <a:pt x="20" y="96"/>
                    <a:pt x="24" y="95"/>
                    <a:pt x="28" y="95"/>
                  </a:cubicBezTo>
                  <a:cubicBezTo>
                    <a:pt x="32" y="94"/>
                    <a:pt x="36" y="93"/>
                    <a:pt x="41" y="92"/>
                  </a:cubicBezTo>
                  <a:cubicBezTo>
                    <a:pt x="43" y="91"/>
                    <a:pt x="45" y="91"/>
                    <a:pt x="48" y="90"/>
                  </a:cubicBezTo>
                  <a:cubicBezTo>
                    <a:pt x="50" y="89"/>
                    <a:pt x="52" y="88"/>
                    <a:pt x="55" y="87"/>
                  </a:cubicBezTo>
                  <a:cubicBezTo>
                    <a:pt x="57" y="87"/>
                    <a:pt x="60" y="86"/>
                    <a:pt x="62" y="84"/>
                  </a:cubicBezTo>
                  <a:cubicBezTo>
                    <a:pt x="64" y="83"/>
                    <a:pt x="67" y="82"/>
                    <a:pt x="69" y="81"/>
                  </a:cubicBezTo>
                  <a:cubicBezTo>
                    <a:pt x="71" y="80"/>
                    <a:pt x="74" y="78"/>
                    <a:pt x="76" y="77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6"/>
                    <a:pt x="97" y="55"/>
                    <a:pt x="97" y="54"/>
                  </a:cubicBezTo>
                  <a:cubicBezTo>
                    <a:pt x="98" y="53"/>
                    <a:pt x="99" y="52"/>
                    <a:pt x="99" y="51"/>
                  </a:cubicBezTo>
                  <a:cubicBezTo>
                    <a:pt x="100" y="49"/>
                    <a:pt x="100" y="48"/>
                    <a:pt x="100" y="47"/>
                  </a:cubicBezTo>
                  <a:cubicBezTo>
                    <a:pt x="102" y="43"/>
                    <a:pt x="103" y="38"/>
                    <a:pt x="103" y="33"/>
                  </a:cubicBezTo>
                  <a:cubicBezTo>
                    <a:pt x="102" y="29"/>
                    <a:pt x="101" y="25"/>
                    <a:pt x="100" y="21"/>
                  </a:cubicBezTo>
                  <a:cubicBezTo>
                    <a:pt x="98" y="17"/>
                    <a:pt x="96" y="14"/>
                    <a:pt x="94" y="12"/>
                  </a:cubicBezTo>
                  <a:cubicBezTo>
                    <a:pt x="92" y="9"/>
                    <a:pt x="90" y="7"/>
                    <a:pt x="88" y="5"/>
                  </a:cubicBezTo>
                  <a:cubicBezTo>
                    <a:pt x="86" y="4"/>
                    <a:pt x="85" y="3"/>
                    <a:pt x="84" y="2"/>
                  </a:cubicBezTo>
                  <a:cubicBezTo>
                    <a:pt x="83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3" y="0"/>
                    <a:pt x="84" y="1"/>
                  </a:cubicBezTo>
                  <a:cubicBezTo>
                    <a:pt x="86" y="2"/>
                    <a:pt x="87" y="3"/>
                    <a:pt x="89" y="4"/>
                  </a:cubicBezTo>
                  <a:cubicBezTo>
                    <a:pt x="91" y="6"/>
                    <a:pt x="93" y="8"/>
                    <a:pt x="95" y="10"/>
                  </a:cubicBezTo>
                  <a:cubicBezTo>
                    <a:pt x="98" y="13"/>
                    <a:pt x="100" y="16"/>
                    <a:pt x="102" y="20"/>
                  </a:cubicBezTo>
                  <a:cubicBezTo>
                    <a:pt x="104" y="24"/>
                    <a:pt x="105" y="28"/>
                    <a:pt x="106" y="33"/>
                  </a:cubicBezTo>
                  <a:cubicBezTo>
                    <a:pt x="106" y="38"/>
                    <a:pt x="106" y="43"/>
                    <a:pt x="104" y="48"/>
                  </a:cubicBezTo>
                  <a:cubicBezTo>
                    <a:pt x="103" y="50"/>
                    <a:pt x="103" y="51"/>
                    <a:pt x="102" y="52"/>
                  </a:cubicBezTo>
                  <a:cubicBezTo>
                    <a:pt x="102" y="53"/>
                    <a:pt x="101" y="55"/>
                    <a:pt x="100" y="56"/>
                  </a:cubicBezTo>
                  <a:cubicBezTo>
                    <a:pt x="100" y="57"/>
                    <a:pt x="99" y="58"/>
                    <a:pt x="98" y="59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0" y="70"/>
                    <a:pt x="89" y="71"/>
                    <a:pt x="88" y="72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4" y="76"/>
                    <a:pt x="82" y="77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2"/>
                    <a:pt x="73" y="83"/>
                    <a:pt x="71" y="84"/>
                  </a:cubicBezTo>
                  <a:cubicBezTo>
                    <a:pt x="68" y="86"/>
                    <a:pt x="66" y="87"/>
                    <a:pt x="63" y="88"/>
                  </a:cubicBezTo>
                  <a:cubicBezTo>
                    <a:pt x="61" y="89"/>
                    <a:pt x="59" y="90"/>
                    <a:pt x="56" y="91"/>
                  </a:cubicBezTo>
                  <a:cubicBezTo>
                    <a:pt x="51" y="93"/>
                    <a:pt x="46" y="94"/>
                    <a:pt x="42" y="95"/>
                  </a:cubicBezTo>
                  <a:cubicBezTo>
                    <a:pt x="37" y="96"/>
                    <a:pt x="33" y="97"/>
                    <a:pt x="29" y="98"/>
                  </a:cubicBezTo>
                  <a:cubicBezTo>
                    <a:pt x="24" y="98"/>
                    <a:pt x="21" y="99"/>
                    <a:pt x="17" y="99"/>
                  </a:cubicBezTo>
                  <a:cubicBezTo>
                    <a:pt x="14" y="99"/>
                    <a:pt x="11" y="99"/>
                    <a:pt x="9" y="99"/>
                  </a:cubicBezTo>
                  <a:cubicBezTo>
                    <a:pt x="4" y="99"/>
                    <a:pt x="1" y="99"/>
                    <a:pt x="1" y="99"/>
                  </a:cubicBezTo>
                  <a:cubicBezTo>
                    <a:pt x="1" y="99"/>
                    <a:pt x="0" y="99"/>
                    <a:pt x="0" y="98"/>
                  </a:cubicBezTo>
                  <a:lnTo>
                    <a:pt x="1" y="98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9" name="Freeform 343"/>
            <p:cNvSpPr/>
            <p:nvPr/>
          </p:nvSpPr>
          <p:spPr bwMode="auto">
            <a:xfrm>
              <a:off x="9255125" y="3390900"/>
              <a:ext cx="460375" cy="333375"/>
            </a:xfrm>
            <a:custGeom>
              <a:avLst/>
              <a:gdLst>
                <a:gd name="T0" fmla="*/ 32 w 164"/>
                <a:gd name="T1" fmla="*/ 109 h 119"/>
                <a:gd name="T2" fmla="*/ 47 w 164"/>
                <a:gd name="T3" fmla="*/ 111 h 119"/>
                <a:gd name="T4" fmla="*/ 86 w 164"/>
                <a:gd name="T5" fmla="*/ 115 h 119"/>
                <a:gd name="T6" fmla="*/ 113 w 164"/>
                <a:gd name="T7" fmla="*/ 114 h 119"/>
                <a:gd name="T8" fmla="*/ 126 w 164"/>
                <a:gd name="T9" fmla="*/ 110 h 119"/>
                <a:gd name="T10" fmla="*/ 138 w 164"/>
                <a:gd name="T11" fmla="*/ 103 h 119"/>
                <a:gd name="T12" fmla="*/ 157 w 164"/>
                <a:gd name="T13" fmla="*/ 77 h 119"/>
                <a:gd name="T14" fmla="*/ 160 w 164"/>
                <a:gd name="T15" fmla="*/ 62 h 119"/>
                <a:gd name="T16" fmla="*/ 157 w 164"/>
                <a:gd name="T17" fmla="*/ 48 h 119"/>
                <a:gd name="T18" fmla="*/ 154 w 164"/>
                <a:gd name="T19" fmla="*/ 44 h 119"/>
                <a:gd name="T20" fmla="*/ 153 w 164"/>
                <a:gd name="T21" fmla="*/ 43 h 119"/>
                <a:gd name="T22" fmla="*/ 152 w 164"/>
                <a:gd name="T23" fmla="*/ 41 h 119"/>
                <a:gd name="T24" fmla="*/ 149 w 164"/>
                <a:gd name="T25" fmla="*/ 39 h 119"/>
                <a:gd name="T26" fmla="*/ 146 w 164"/>
                <a:gd name="T27" fmla="*/ 36 h 119"/>
                <a:gd name="T28" fmla="*/ 139 w 164"/>
                <a:gd name="T29" fmla="*/ 32 h 119"/>
                <a:gd name="T30" fmla="*/ 136 w 164"/>
                <a:gd name="T31" fmla="*/ 30 h 119"/>
                <a:gd name="T32" fmla="*/ 132 w 164"/>
                <a:gd name="T33" fmla="*/ 28 h 119"/>
                <a:gd name="T34" fmla="*/ 103 w 164"/>
                <a:gd name="T35" fmla="*/ 15 h 119"/>
                <a:gd name="T36" fmla="*/ 75 w 164"/>
                <a:gd name="T37" fmla="*/ 6 h 119"/>
                <a:gd name="T38" fmla="*/ 49 w 164"/>
                <a:gd name="T39" fmla="*/ 2 h 119"/>
                <a:gd name="T40" fmla="*/ 27 w 164"/>
                <a:gd name="T41" fmla="*/ 5 h 119"/>
                <a:gd name="T42" fmla="*/ 12 w 164"/>
                <a:gd name="T43" fmla="*/ 12 h 119"/>
                <a:gd name="T44" fmla="*/ 3 w 164"/>
                <a:gd name="T45" fmla="*/ 19 h 119"/>
                <a:gd name="T46" fmla="*/ 1 w 164"/>
                <a:gd name="T47" fmla="*/ 22 h 119"/>
                <a:gd name="T48" fmla="*/ 1 w 164"/>
                <a:gd name="T49" fmla="*/ 22 h 119"/>
                <a:gd name="T50" fmla="*/ 0 w 164"/>
                <a:gd name="T51" fmla="*/ 22 h 119"/>
                <a:gd name="T52" fmla="*/ 0 w 164"/>
                <a:gd name="T53" fmla="*/ 22 h 119"/>
                <a:gd name="T54" fmla="*/ 3 w 164"/>
                <a:gd name="T55" fmla="*/ 19 h 119"/>
                <a:gd name="T56" fmla="*/ 11 w 164"/>
                <a:gd name="T57" fmla="*/ 11 h 119"/>
                <a:gd name="T58" fmla="*/ 27 w 164"/>
                <a:gd name="T59" fmla="*/ 3 h 119"/>
                <a:gd name="T60" fmla="*/ 49 w 164"/>
                <a:gd name="T61" fmla="*/ 0 h 119"/>
                <a:gd name="T62" fmla="*/ 76 w 164"/>
                <a:gd name="T63" fmla="*/ 3 h 119"/>
                <a:gd name="T64" fmla="*/ 105 w 164"/>
                <a:gd name="T65" fmla="*/ 11 h 119"/>
                <a:gd name="T66" fmla="*/ 134 w 164"/>
                <a:gd name="T67" fmla="*/ 25 h 119"/>
                <a:gd name="T68" fmla="*/ 137 w 164"/>
                <a:gd name="T69" fmla="*/ 27 h 119"/>
                <a:gd name="T70" fmla="*/ 141 w 164"/>
                <a:gd name="T71" fmla="*/ 29 h 119"/>
                <a:gd name="T72" fmla="*/ 148 w 164"/>
                <a:gd name="T73" fmla="*/ 33 h 119"/>
                <a:gd name="T74" fmla="*/ 152 w 164"/>
                <a:gd name="T75" fmla="*/ 36 h 119"/>
                <a:gd name="T76" fmla="*/ 155 w 164"/>
                <a:gd name="T77" fmla="*/ 39 h 119"/>
                <a:gd name="T78" fmla="*/ 156 w 164"/>
                <a:gd name="T79" fmla="*/ 40 h 119"/>
                <a:gd name="T80" fmla="*/ 157 w 164"/>
                <a:gd name="T81" fmla="*/ 42 h 119"/>
                <a:gd name="T82" fmla="*/ 160 w 164"/>
                <a:gd name="T83" fmla="*/ 46 h 119"/>
                <a:gd name="T84" fmla="*/ 164 w 164"/>
                <a:gd name="T85" fmla="*/ 62 h 119"/>
                <a:gd name="T86" fmla="*/ 160 w 164"/>
                <a:gd name="T87" fmla="*/ 79 h 119"/>
                <a:gd name="T88" fmla="*/ 141 w 164"/>
                <a:gd name="T89" fmla="*/ 105 h 119"/>
                <a:gd name="T90" fmla="*/ 128 w 164"/>
                <a:gd name="T91" fmla="*/ 114 h 119"/>
                <a:gd name="T92" fmla="*/ 113 w 164"/>
                <a:gd name="T93" fmla="*/ 117 h 119"/>
                <a:gd name="T94" fmla="*/ 86 w 164"/>
                <a:gd name="T95" fmla="*/ 118 h 119"/>
                <a:gd name="T96" fmla="*/ 46 w 164"/>
                <a:gd name="T97" fmla="*/ 113 h 119"/>
                <a:gd name="T98" fmla="*/ 32 w 164"/>
                <a:gd name="T99" fmla="*/ 110 h 119"/>
                <a:gd name="T100" fmla="*/ 31 w 164"/>
                <a:gd name="T101" fmla="*/ 109 h 119"/>
                <a:gd name="T102" fmla="*/ 32 w 164"/>
                <a:gd name="T103" fmla="*/ 10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4" h="119">
                  <a:moveTo>
                    <a:pt x="32" y="109"/>
                  </a:moveTo>
                  <a:cubicBezTo>
                    <a:pt x="32" y="109"/>
                    <a:pt x="37" y="110"/>
                    <a:pt x="47" y="111"/>
                  </a:cubicBezTo>
                  <a:cubicBezTo>
                    <a:pt x="56" y="113"/>
                    <a:pt x="70" y="115"/>
                    <a:pt x="86" y="115"/>
                  </a:cubicBezTo>
                  <a:cubicBezTo>
                    <a:pt x="94" y="116"/>
                    <a:pt x="103" y="115"/>
                    <a:pt x="113" y="114"/>
                  </a:cubicBezTo>
                  <a:cubicBezTo>
                    <a:pt x="117" y="113"/>
                    <a:pt x="122" y="112"/>
                    <a:pt x="126" y="110"/>
                  </a:cubicBezTo>
                  <a:cubicBezTo>
                    <a:pt x="131" y="108"/>
                    <a:pt x="135" y="106"/>
                    <a:pt x="138" y="103"/>
                  </a:cubicBezTo>
                  <a:cubicBezTo>
                    <a:pt x="145" y="95"/>
                    <a:pt x="152" y="87"/>
                    <a:pt x="157" y="77"/>
                  </a:cubicBezTo>
                  <a:cubicBezTo>
                    <a:pt x="159" y="73"/>
                    <a:pt x="160" y="68"/>
                    <a:pt x="160" y="62"/>
                  </a:cubicBezTo>
                  <a:cubicBezTo>
                    <a:pt x="160" y="57"/>
                    <a:pt x="159" y="52"/>
                    <a:pt x="157" y="48"/>
                  </a:cubicBezTo>
                  <a:cubicBezTo>
                    <a:pt x="156" y="47"/>
                    <a:pt x="155" y="45"/>
                    <a:pt x="154" y="44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3" y="42"/>
                    <a:pt x="152" y="42"/>
                    <a:pt x="152" y="41"/>
                  </a:cubicBezTo>
                  <a:cubicBezTo>
                    <a:pt x="149" y="39"/>
                    <a:pt x="149" y="39"/>
                    <a:pt x="149" y="39"/>
                  </a:cubicBezTo>
                  <a:cubicBezTo>
                    <a:pt x="148" y="38"/>
                    <a:pt x="147" y="37"/>
                    <a:pt x="146" y="36"/>
                  </a:cubicBezTo>
                  <a:cubicBezTo>
                    <a:pt x="144" y="35"/>
                    <a:pt x="141" y="33"/>
                    <a:pt x="139" y="32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3" y="23"/>
                    <a:pt x="113" y="18"/>
                    <a:pt x="103" y="15"/>
                  </a:cubicBezTo>
                  <a:cubicBezTo>
                    <a:pt x="94" y="11"/>
                    <a:pt x="84" y="8"/>
                    <a:pt x="75" y="6"/>
                  </a:cubicBezTo>
                  <a:cubicBezTo>
                    <a:pt x="66" y="4"/>
                    <a:pt x="57" y="3"/>
                    <a:pt x="49" y="2"/>
                  </a:cubicBezTo>
                  <a:cubicBezTo>
                    <a:pt x="41" y="2"/>
                    <a:pt x="34" y="3"/>
                    <a:pt x="27" y="5"/>
                  </a:cubicBezTo>
                  <a:cubicBezTo>
                    <a:pt x="21" y="7"/>
                    <a:pt x="16" y="10"/>
                    <a:pt x="12" y="12"/>
                  </a:cubicBezTo>
                  <a:cubicBezTo>
                    <a:pt x="8" y="15"/>
                    <a:pt x="5" y="18"/>
                    <a:pt x="3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" y="21"/>
                    <a:pt x="3" y="19"/>
                  </a:cubicBezTo>
                  <a:cubicBezTo>
                    <a:pt x="4" y="17"/>
                    <a:pt x="7" y="14"/>
                    <a:pt x="11" y="11"/>
                  </a:cubicBezTo>
                  <a:cubicBezTo>
                    <a:pt x="15" y="8"/>
                    <a:pt x="20" y="5"/>
                    <a:pt x="27" y="3"/>
                  </a:cubicBezTo>
                  <a:cubicBezTo>
                    <a:pt x="33" y="1"/>
                    <a:pt x="41" y="0"/>
                    <a:pt x="49" y="0"/>
                  </a:cubicBezTo>
                  <a:cubicBezTo>
                    <a:pt x="58" y="0"/>
                    <a:pt x="67" y="1"/>
                    <a:pt x="76" y="3"/>
                  </a:cubicBezTo>
                  <a:cubicBezTo>
                    <a:pt x="85" y="5"/>
                    <a:pt x="95" y="8"/>
                    <a:pt x="105" y="11"/>
                  </a:cubicBezTo>
                  <a:cubicBezTo>
                    <a:pt x="114" y="15"/>
                    <a:pt x="124" y="20"/>
                    <a:pt x="134" y="25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3" y="30"/>
                    <a:pt x="146" y="31"/>
                    <a:pt x="148" y="33"/>
                  </a:cubicBezTo>
                  <a:cubicBezTo>
                    <a:pt x="149" y="34"/>
                    <a:pt x="150" y="35"/>
                    <a:pt x="152" y="36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6" y="40"/>
                    <a:pt x="156" y="40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8" y="43"/>
                    <a:pt x="159" y="44"/>
                    <a:pt x="160" y="46"/>
                  </a:cubicBezTo>
                  <a:cubicBezTo>
                    <a:pt x="163" y="51"/>
                    <a:pt x="164" y="57"/>
                    <a:pt x="164" y="62"/>
                  </a:cubicBezTo>
                  <a:cubicBezTo>
                    <a:pt x="164" y="68"/>
                    <a:pt x="162" y="74"/>
                    <a:pt x="160" y="79"/>
                  </a:cubicBezTo>
                  <a:cubicBezTo>
                    <a:pt x="155" y="89"/>
                    <a:pt x="148" y="98"/>
                    <a:pt x="141" y="105"/>
                  </a:cubicBezTo>
                  <a:cubicBezTo>
                    <a:pt x="137" y="109"/>
                    <a:pt x="132" y="112"/>
                    <a:pt x="128" y="114"/>
                  </a:cubicBezTo>
                  <a:cubicBezTo>
                    <a:pt x="123" y="115"/>
                    <a:pt x="118" y="116"/>
                    <a:pt x="113" y="117"/>
                  </a:cubicBezTo>
                  <a:cubicBezTo>
                    <a:pt x="104" y="119"/>
                    <a:pt x="94" y="119"/>
                    <a:pt x="86" y="118"/>
                  </a:cubicBezTo>
                  <a:cubicBezTo>
                    <a:pt x="69" y="118"/>
                    <a:pt x="56" y="115"/>
                    <a:pt x="46" y="113"/>
                  </a:cubicBezTo>
                  <a:cubicBezTo>
                    <a:pt x="37" y="111"/>
                    <a:pt x="32" y="110"/>
                    <a:pt x="32" y="110"/>
                  </a:cubicBezTo>
                  <a:cubicBezTo>
                    <a:pt x="31" y="109"/>
                    <a:pt x="31" y="109"/>
                    <a:pt x="31" y="109"/>
                  </a:cubicBezTo>
                  <a:lnTo>
                    <a:pt x="32" y="109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0" name="Freeform 344"/>
            <p:cNvSpPr/>
            <p:nvPr/>
          </p:nvSpPr>
          <p:spPr bwMode="auto">
            <a:xfrm>
              <a:off x="9650413" y="3516313"/>
              <a:ext cx="219075" cy="258763"/>
            </a:xfrm>
            <a:custGeom>
              <a:avLst/>
              <a:gdLst>
                <a:gd name="T0" fmla="*/ 1 w 78"/>
                <a:gd name="T1" fmla="*/ 55 h 92"/>
                <a:gd name="T2" fmla="*/ 2 w 78"/>
                <a:gd name="T3" fmla="*/ 57 h 92"/>
                <a:gd name="T4" fmla="*/ 4 w 78"/>
                <a:gd name="T5" fmla="*/ 63 h 92"/>
                <a:gd name="T6" fmla="*/ 8 w 78"/>
                <a:gd name="T7" fmla="*/ 72 h 92"/>
                <a:gd name="T8" fmla="*/ 16 w 78"/>
                <a:gd name="T9" fmla="*/ 81 h 92"/>
                <a:gd name="T10" fmla="*/ 29 w 78"/>
                <a:gd name="T11" fmla="*/ 88 h 92"/>
                <a:gd name="T12" fmla="*/ 33 w 78"/>
                <a:gd name="T13" fmla="*/ 88 h 92"/>
                <a:gd name="T14" fmla="*/ 37 w 78"/>
                <a:gd name="T15" fmla="*/ 89 h 92"/>
                <a:gd name="T16" fmla="*/ 41 w 78"/>
                <a:gd name="T17" fmla="*/ 89 h 92"/>
                <a:gd name="T18" fmla="*/ 45 w 78"/>
                <a:gd name="T19" fmla="*/ 88 h 92"/>
                <a:gd name="T20" fmla="*/ 49 w 78"/>
                <a:gd name="T21" fmla="*/ 88 h 92"/>
                <a:gd name="T22" fmla="*/ 53 w 78"/>
                <a:gd name="T23" fmla="*/ 86 h 92"/>
                <a:gd name="T24" fmla="*/ 61 w 78"/>
                <a:gd name="T25" fmla="*/ 82 h 92"/>
                <a:gd name="T26" fmla="*/ 71 w 78"/>
                <a:gd name="T27" fmla="*/ 69 h 92"/>
                <a:gd name="T28" fmla="*/ 74 w 78"/>
                <a:gd name="T29" fmla="*/ 51 h 92"/>
                <a:gd name="T30" fmla="*/ 74 w 78"/>
                <a:gd name="T31" fmla="*/ 42 h 92"/>
                <a:gd name="T32" fmla="*/ 73 w 78"/>
                <a:gd name="T33" fmla="*/ 41 h 92"/>
                <a:gd name="T34" fmla="*/ 73 w 78"/>
                <a:gd name="T35" fmla="*/ 40 h 92"/>
                <a:gd name="T36" fmla="*/ 73 w 78"/>
                <a:gd name="T37" fmla="*/ 38 h 92"/>
                <a:gd name="T38" fmla="*/ 71 w 78"/>
                <a:gd name="T39" fmla="*/ 34 h 92"/>
                <a:gd name="T40" fmla="*/ 58 w 78"/>
                <a:gd name="T41" fmla="*/ 23 h 92"/>
                <a:gd name="T42" fmla="*/ 46 w 78"/>
                <a:gd name="T43" fmla="*/ 15 h 92"/>
                <a:gd name="T44" fmla="*/ 25 w 78"/>
                <a:gd name="T45" fmla="*/ 5 h 92"/>
                <a:gd name="T46" fmla="*/ 17 w 78"/>
                <a:gd name="T47" fmla="*/ 1 h 92"/>
                <a:gd name="T48" fmla="*/ 17 w 78"/>
                <a:gd name="T49" fmla="*/ 1 h 92"/>
                <a:gd name="T50" fmla="*/ 18 w 78"/>
                <a:gd name="T51" fmla="*/ 0 h 92"/>
                <a:gd name="T52" fmla="*/ 26 w 78"/>
                <a:gd name="T53" fmla="*/ 3 h 92"/>
                <a:gd name="T54" fmla="*/ 47 w 78"/>
                <a:gd name="T55" fmla="*/ 13 h 92"/>
                <a:gd name="T56" fmla="*/ 60 w 78"/>
                <a:gd name="T57" fmla="*/ 21 h 92"/>
                <a:gd name="T58" fmla="*/ 73 w 78"/>
                <a:gd name="T59" fmla="*/ 32 h 92"/>
                <a:gd name="T60" fmla="*/ 76 w 78"/>
                <a:gd name="T61" fmla="*/ 36 h 92"/>
                <a:gd name="T62" fmla="*/ 77 w 78"/>
                <a:gd name="T63" fmla="*/ 39 h 92"/>
                <a:gd name="T64" fmla="*/ 77 w 78"/>
                <a:gd name="T65" fmla="*/ 40 h 92"/>
                <a:gd name="T66" fmla="*/ 77 w 78"/>
                <a:gd name="T67" fmla="*/ 41 h 92"/>
                <a:gd name="T68" fmla="*/ 78 w 78"/>
                <a:gd name="T69" fmla="*/ 51 h 92"/>
                <a:gd name="T70" fmla="*/ 75 w 78"/>
                <a:gd name="T71" fmla="*/ 70 h 92"/>
                <a:gd name="T72" fmla="*/ 63 w 78"/>
                <a:gd name="T73" fmla="*/ 86 h 92"/>
                <a:gd name="T74" fmla="*/ 55 w 78"/>
                <a:gd name="T75" fmla="*/ 90 h 92"/>
                <a:gd name="T76" fmla="*/ 50 w 78"/>
                <a:gd name="T77" fmla="*/ 91 h 92"/>
                <a:gd name="T78" fmla="*/ 45 w 78"/>
                <a:gd name="T79" fmla="*/ 92 h 92"/>
                <a:gd name="T80" fmla="*/ 41 w 78"/>
                <a:gd name="T81" fmla="*/ 92 h 92"/>
                <a:gd name="T82" fmla="*/ 36 w 78"/>
                <a:gd name="T83" fmla="*/ 92 h 92"/>
                <a:gd name="T84" fmla="*/ 32 w 78"/>
                <a:gd name="T85" fmla="*/ 92 h 92"/>
                <a:gd name="T86" fmla="*/ 28 w 78"/>
                <a:gd name="T87" fmla="*/ 91 h 92"/>
                <a:gd name="T88" fmla="*/ 14 w 78"/>
                <a:gd name="T89" fmla="*/ 84 h 92"/>
                <a:gd name="T90" fmla="*/ 6 w 78"/>
                <a:gd name="T91" fmla="*/ 73 h 92"/>
                <a:gd name="T92" fmla="*/ 2 w 78"/>
                <a:gd name="T93" fmla="*/ 64 h 92"/>
                <a:gd name="T94" fmla="*/ 0 w 78"/>
                <a:gd name="T95" fmla="*/ 57 h 92"/>
                <a:gd name="T96" fmla="*/ 0 w 78"/>
                <a:gd name="T97" fmla="*/ 55 h 92"/>
                <a:gd name="T98" fmla="*/ 0 w 78"/>
                <a:gd name="T99" fmla="*/ 55 h 92"/>
                <a:gd name="T100" fmla="*/ 1 w 78"/>
                <a:gd name="T101" fmla="*/ 54 h 92"/>
                <a:gd name="T102" fmla="*/ 1 w 78"/>
                <a:gd name="T103" fmla="*/ 5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" h="92">
                  <a:moveTo>
                    <a:pt x="1" y="55"/>
                  </a:moveTo>
                  <a:cubicBezTo>
                    <a:pt x="1" y="55"/>
                    <a:pt x="2" y="56"/>
                    <a:pt x="2" y="57"/>
                  </a:cubicBezTo>
                  <a:cubicBezTo>
                    <a:pt x="2" y="58"/>
                    <a:pt x="3" y="61"/>
                    <a:pt x="4" y="63"/>
                  </a:cubicBezTo>
                  <a:cubicBezTo>
                    <a:pt x="5" y="66"/>
                    <a:pt x="6" y="69"/>
                    <a:pt x="8" y="72"/>
                  </a:cubicBezTo>
                  <a:cubicBezTo>
                    <a:pt x="10" y="75"/>
                    <a:pt x="12" y="78"/>
                    <a:pt x="16" y="81"/>
                  </a:cubicBezTo>
                  <a:cubicBezTo>
                    <a:pt x="19" y="84"/>
                    <a:pt x="24" y="87"/>
                    <a:pt x="29" y="88"/>
                  </a:cubicBezTo>
                  <a:cubicBezTo>
                    <a:pt x="30" y="88"/>
                    <a:pt x="31" y="88"/>
                    <a:pt x="33" y="88"/>
                  </a:cubicBezTo>
                  <a:cubicBezTo>
                    <a:pt x="34" y="89"/>
                    <a:pt x="35" y="89"/>
                    <a:pt x="37" y="89"/>
                  </a:cubicBezTo>
                  <a:cubicBezTo>
                    <a:pt x="38" y="89"/>
                    <a:pt x="39" y="89"/>
                    <a:pt x="41" y="89"/>
                  </a:cubicBezTo>
                  <a:cubicBezTo>
                    <a:pt x="42" y="89"/>
                    <a:pt x="44" y="88"/>
                    <a:pt x="45" y="88"/>
                  </a:cubicBezTo>
                  <a:cubicBezTo>
                    <a:pt x="46" y="88"/>
                    <a:pt x="48" y="88"/>
                    <a:pt x="49" y="88"/>
                  </a:cubicBezTo>
                  <a:cubicBezTo>
                    <a:pt x="50" y="87"/>
                    <a:pt x="52" y="87"/>
                    <a:pt x="53" y="86"/>
                  </a:cubicBezTo>
                  <a:cubicBezTo>
                    <a:pt x="56" y="85"/>
                    <a:pt x="59" y="84"/>
                    <a:pt x="61" y="82"/>
                  </a:cubicBezTo>
                  <a:cubicBezTo>
                    <a:pt x="66" y="79"/>
                    <a:pt x="69" y="74"/>
                    <a:pt x="71" y="69"/>
                  </a:cubicBezTo>
                  <a:cubicBezTo>
                    <a:pt x="74" y="63"/>
                    <a:pt x="74" y="57"/>
                    <a:pt x="74" y="51"/>
                  </a:cubicBezTo>
                  <a:cubicBezTo>
                    <a:pt x="74" y="48"/>
                    <a:pt x="74" y="45"/>
                    <a:pt x="74" y="42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39"/>
                    <a:pt x="73" y="38"/>
                    <a:pt x="73" y="38"/>
                  </a:cubicBezTo>
                  <a:cubicBezTo>
                    <a:pt x="72" y="37"/>
                    <a:pt x="71" y="35"/>
                    <a:pt x="71" y="34"/>
                  </a:cubicBezTo>
                  <a:cubicBezTo>
                    <a:pt x="67" y="30"/>
                    <a:pt x="63" y="26"/>
                    <a:pt x="58" y="23"/>
                  </a:cubicBezTo>
                  <a:cubicBezTo>
                    <a:pt x="54" y="20"/>
                    <a:pt x="50" y="18"/>
                    <a:pt x="46" y="15"/>
                  </a:cubicBezTo>
                  <a:cubicBezTo>
                    <a:pt x="37" y="11"/>
                    <a:pt x="30" y="7"/>
                    <a:pt x="25" y="5"/>
                  </a:cubicBezTo>
                  <a:cubicBezTo>
                    <a:pt x="20" y="2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21" y="1"/>
                    <a:pt x="26" y="3"/>
                  </a:cubicBezTo>
                  <a:cubicBezTo>
                    <a:pt x="31" y="5"/>
                    <a:pt x="38" y="8"/>
                    <a:pt x="47" y="13"/>
                  </a:cubicBezTo>
                  <a:cubicBezTo>
                    <a:pt x="51" y="15"/>
                    <a:pt x="56" y="18"/>
                    <a:pt x="60" y="21"/>
                  </a:cubicBezTo>
                  <a:cubicBezTo>
                    <a:pt x="65" y="24"/>
                    <a:pt x="69" y="27"/>
                    <a:pt x="73" y="32"/>
                  </a:cubicBezTo>
                  <a:cubicBezTo>
                    <a:pt x="74" y="34"/>
                    <a:pt x="75" y="35"/>
                    <a:pt x="76" y="36"/>
                  </a:cubicBezTo>
                  <a:cubicBezTo>
                    <a:pt x="76" y="37"/>
                    <a:pt x="77" y="38"/>
                    <a:pt x="77" y="39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4"/>
                    <a:pt x="78" y="47"/>
                    <a:pt x="78" y="51"/>
                  </a:cubicBezTo>
                  <a:cubicBezTo>
                    <a:pt x="78" y="57"/>
                    <a:pt x="77" y="64"/>
                    <a:pt x="75" y="70"/>
                  </a:cubicBezTo>
                  <a:cubicBezTo>
                    <a:pt x="73" y="76"/>
                    <a:pt x="69" y="82"/>
                    <a:pt x="63" y="86"/>
                  </a:cubicBezTo>
                  <a:cubicBezTo>
                    <a:pt x="61" y="88"/>
                    <a:pt x="58" y="89"/>
                    <a:pt x="55" y="90"/>
                  </a:cubicBezTo>
                  <a:cubicBezTo>
                    <a:pt x="53" y="90"/>
                    <a:pt x="52" y="91"/>
                    <a:pt x="50" y="91"/>
                  </a:cubicBezTo>
                  <a:cubicBezTo>
                    <a:pt x="48" y="91"/>
                    <a:pt x="47" y="92"/>
                    <a:pt x="45" y="92"/>
                  </a:cubicBezTo>
                  <a:cubicBezTo>
                    <a:pt x="44" y="92"/>
                    <a:pt x="42" y="92"/>
                    <a:pt x="41" y="92"/>
                  </a:cubicBezTo>
                  <a:cubicBezTo>
                    <a:pt x="39" y="92"/>
                    <a:pt x="38" y="92"/>
                    <a:pt x="36" y="92"/>
                  </a:cubicBezTo>
                  <a:cubicBezTo>
                    <a:pt x="35" y="92"/>
                    <a:pt x="34" y="92"/>
                    <a:pt x="32" y="92"/>
                  </a:cubicBezTo>
                  <a:cubicBezTo>
                    <a:pt x="31" y="92"/>
                    <a:pt x="29" y="91"/>
                    <a:pt x="28" y="91"/>
                  </a:cubicBezTo>
                  <a:cubicBezTo>
                    <a:pt x="22" y="90"/>
                    <a:pt x="18" y="87"/>
                    <a:pt x="14" y="84"/>
                  </a:cubicBezTo>
                  <a:cubicBezTo>
                    <a:pt x="10" y="80"/>
                    <a:pt x="8" y="77"/>
                    <a:pt x="6" y="73"/>
                  </a:cubicBezTo>
                  <a:cubicBezTo>
                    <a:pt x="4" y="70"/>
                    <a:pt x="3" y="66"/>
                    <a:pt x="2" y="64"/>
                  </a:cubicBezTo>
                  <a:cubicBezTo>
                    <a:pt x="1" y="61"/>
                    <a:pt x="1" y="59"/>
                    <a:pt x="0" y="57"/>
                  </a:cubicBezTo>
                  <a:cubicBezTo>
                    <a:pt x="0" y="56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4"/>
                    <a:pt x="1" y="54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1" name="Freeform 345"/>
            <p:cNvSpPr/>
            <p:nvPr/>
          </p:nvSpPr>
          <p:spPr bwMode="auto">
            <a:xfrm>
              <a:off x="9788525" y="3651250"/>
              <a:ext cx="200025" cy="295275"/>
            </a:xfrm>
            <a:custGeom>
              <a:avLst/>
              <a:gdLst>
                <a:gd name="T0" fmla="*/ 2 w 71"/>
                <a:gd name="T1" fmla="*/ 41 h 105"/>
                <a:gd name="T2" fmla="*/ 6 w 71"/>
                <a:gd name="T3" fmla="*/ 59 h 105"/>
                <a:gd name="T4" fmla="*/ 9 w 71"/>
                <a:gd name="T5" fmla="*/ 68 h 105"/>
                <a:gd name="T6" fmla="*/ 12 w 71"/>
                <a:gd name="T7" fmla="*/ 76 h 105"/>
                <a:gd name="T8" fmla="*/ 17 w 71"/>
                <a:gd name="T9" fmla="*/ 84 h 105"/>
                <a:gd name="T10" fmla="*/ 22 w 71"/>
                <a:gd name="T11" fmla="*/ 91 h 105"/>
                <a:gd name="T12" fmla="*/ 25 w 71"/>
                <a:gd name="T13" fmla="*/ 93 h 105"/>
                <a:gd name="T14" fmla="*/ 33 w 71"/>
                <a:gd name="T15" fmla="*/ 98 h 105"/>
                <a:gd name="T16" fmla="*/ 37 w 71"/>
                <a:gd name="T17" fmla="*/ 100 h 105"/>
                <a:gd name="T18" fmla="*/ 39 w 71"/>
                <a:gd name="T19" fmla="*/ 100 h 105"/>
                <a:gd name="T20" fmla="*/ 45 w 71"/>
                <a:gd name="T21" fmla="*/ 101 h 105"/>
                <a:gd name="T22" fmla="*/ 60 w 71"/>
                <a:gd name="T23" fmla="*/ 96 h 105"/>
                <a:gd name="T24" fmla="*/ 67 w 71"/>
                <a:gd name="T25" fmla="*/ 81 h 105"/>
                <a:gd name="T26" fmla="*/ 67 w 71"/>
                <a:gd name="T27" fmla="*/ 78 h 105"/>
                <a:gd name="T28" fmla="*/ 67 w 71"/>
                <a:gd name="T29" fmla="*/ 76 h 105"/>
                <a:gd name="T30" fmla="*/ 67 w 71"/>
                <a:gd name="T31" fmla="*/ 63 h 105"/>
                <a:gd name="T32" fmla="*/ 65 w 71"/>
                <a:gd name="T33" fmla="*/ 45 h 105"/>
                <a:gd name="T34" fmla="*/ 60 w 71"/>
                <a:gd name="T35" fmla="*/ 29 h 105"/>
                <a:gd name="T36" fmla="*/ 53 w 71"/>
                <a:gd name="T37" fmla="*/ 18 h 105"/>
                <a:gd name="T38" fmla="*/ 46 w 71"/>
                <a:gd name="T39" fmla="*/ 12 h 105"/>
                <a:gd name="T40" fmla="*/ 35 w 71"/>
                <a:gd name="T41" fmla="*/ 5 h 105"/>
                <a:gd name="T42" fmla="*/ 27 w 71"/>
                <a:gd name="T43" fmla="*/ 1 h 105"/>
                <a:gd name="T44" fmla="*/ 27 w 71"/>
                <a:gd name="T45" fmla="*/ 0 h 105"/>
                <a:gd name="T46" fmla="*/ 44 w 71"/>
                <a:gd name="T47" fmla="*/ 7 h 105"/>
                <a:gd name="T48" fmla="*/ 51 w 71"/>
                <a:gd name="T49" fmla="*/ 13 h 105"/>
                <a:gd name="T50" fmla="*/ 58 w 71"/>
                <a:gd name="T51" fmla="*/ 19 h 105"/>
                <a:gd name="T52" fmla="*/ 66 w 71"/>
                <a:gd name="T53" fmla="*/ 36 h 105"/>
                <a:gd name="T54" fmla="*/ 70 w 71"/>
                <a:gd name="T55" fmla="*/ 54 h 105"/>
                <a:gd name="T56" fmla="*/ 71 w 71"/>
                <a:gd name="T57" fmla="*/ 72 h 105"/>
                <a:gd name="T58" fmla="*/ 71 w 71"/>
                <a:gd name="T59" fmla="*/ 78 h 105"/>
                <a:gd name="T60" fmla="*/ 71 w 71"/>
                <a:gd name="T61" fmla="*/ 79 h 105"/>
                <a:gd name="T62" fmla="*/ 68 w 71"/>
                <a:gd name="T63" fmla="*/ 90 h 105"/>
                <a:gd name="T64" fmla="*/ 55 w 71"/>
                <a:gd name="T65" fmla="*/ 104 h 105"/>
                <a:gd name="T66" fmla="*/ 40 w 71"/>
                <a:gd name="T67" fmla="*/ 104 h 105"/>
                <a:gd name="T68" fmla="*/ 36 w 71"/>
                <a:gd name="T69" fmla="*/ 103 h 105"/>
                <a:gd name="T70" fmla="*/ 31 w 71"/>
                <a:gd name="T71" fmla="*/ 101 h 105"/>
                <a:gd name="T72" fmla="*/ 23 w 71"/>
                <a:gd name="T73" fmla="*/ 96 h 105"/>
                <a:gd name="T74" fmla="*/ 20 w 71"/>
                <a:gd name="T75" fmla="*/ 93 h 105"/>
                <a:gd name="T76" fmla="*/ 14 w 71"/>
                <a:gd name="T77" fmla="*/ 85 h 105"/>
                <a:gd name="T78" fmla="*/ 9 w 71"/>
                <a:gd name="T79" fmla="*/ 77 h 105"/>
                <a:gd name="T80" fmla="*/ 6 w 71"/>
                <a:gd name="T81" fmla="*/ 69 h 105"/>
                <a:gd name="T82" fmla="*/ 3 w 71"/>
                <a:gd name="T83" fmla="*/ 60 h 105"/>
                <a:gd name="T84" fmla="*/ 0 w 71"/>
                <a:gd name="T85" fmla="*/ 41 h 105"/>
                <a:gd name="T86" fmla="*/ 1 w 71"/>
                <a:gd name="T87" fmla="*/ 40 h 105"/>
                <a:gd name="T88" fmla="*/ 2 w 71"/>
                <a:gd name="T89" fmla="*/ 4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" h="105">
                  <a:moveTo>
                    <a:pt x="2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7"/>
                    <a:pt x="4" y="53"/>
                    <a:pt x="6" y="59"/>
                  </a:cubicBezTo>
                  <a:cubicBezTo>
                    <a:pt x="6" y="60"/>
                    <a:pt x="7" y="62"/>
                    <a:pt x="7" y="63"/>
                  </a:cubicBezTo>
                  <a:cubicBezTo>
                    <a:pt x="7" y="65"/>
                    <a:pt x="8" y="66"/>
                    <a:pt x="9" y="68"/>
                  </a:cubicBezTo>
                  <a:cubicBezTo>
                    <a:pt x="9" y="69"/>
                    <a:pt x="10" y="70"/>
                    <a:pt x="10" y="72"/>
                  </a:cubicBezTo>
                  <a:cubicBezTo>
                    <a:pt x="11" y="73"/>
                    <a:pt x="11" y="75"/>
                    <a:pt x="12" y="76"/>
                  </a:cubicBezTo>
                  <a:cubicBezTo>
                    <a:pt x="13" y="77"/>
                    <a:pt x="13" y="79"/>
                    <a:pt x="14" y="8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5"/>
                    <a:pt x="18" y="86"/>
                    <a:pt x="19" y="87"/>
                  </a:cubicBezTo>
                  <a:cubicBezTo>
                    <a:pt x="20" y="88"/>
                    <a:pt x="21" y="89"/>
                    <a:pt x="22" y="91"/>
                  </a:cubicBezTo>
                  <a:cubicBezTo>
                    <a:pt x="23" y="91"/>
                    <a:pt x="23" y="92"/>
                    <a:pt x="24" y="9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7" y="94"/>
                    <a:pt x="28" y="95"/>
                    <a:pt x="29" y="96"/>
                  </a:cubicBezTo>
                  <a:cubicBezTo>
                    <a:pt x="30" y="97"/>
                    <a:pt x="31" y="98"/>
                    <a:pt x="33" y="98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9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3" y="101"/>
                    <a:pt x="44" y="101"/>
                    <a:pt x="45" y="101"/>
                  </a:cubicBezTo>
                  <a:cubicBezTo>
                    <a:pt x="48" y="101"/>
                    <a:pt x="51" y="101"/>
                    <a:pt x="54" y="100"/>
                  </a:cubicBezTo>
                  <a:cubicBezTo>
                    <a:pt x="56" y="99"/>
                    <a:pt x="59" y="98"/>
                    <a:pt x="60" y="96"/>
                  </a:cubicBezTo>
                  <a:cubicBezTo>
                    <a:pt x="62" y="94"/>
                    <a:pt x="64" y="92"/>
                    <a:pt x="65" y="89"/>
                  </a:cubicBezTo>
                  <a:cubicBezTo>
                    <a:pt x="66" y="86"/>
                    <a:pt x="66" y="84"/>
                    <a:pt x="67" y="81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7" y="69"/>
                    <a:pt x="67" y="66"/>
                    <a:pt x="67" y="63"/>
                  </a:cubicBezTo>
                  <a:cubicBezTo>
                    <a:pt x="67" y="60"/>
                    <a:pt x="66" y="57"/>
                    <a:pt x="66" y="54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4" y="43"/>
                    <a:pt x="63" y="40"/>
                    <a:pt x="63" y="37"/>
                  </a:cubicBezTo>
                  <a:cubicBezTo>
                    <a:pt x="62" y="34"/>
                    <a:pt x="61" y="31"/>
                    <a:pt x="60" y="29"/>
                  </a:cubicBezTo>
                  <a:cubicBezTo>
                    <a:pt x="58" y="26"/>
                    <a:pt x="57" y="23"/>
                    <a:pt x="55" y="21"/>
                  </a:cubicBezTo>
                  <a:cubicBezTo>
                    <a:pt x="55" y="20"/>
                    <a:pt x="54" y="19"/>
                    <a:pt x="53" y="18"/>
                  </a:cubicBezTo>
                  <a:cubicBezTo>
                    <a:pt x="52" y="17"/>
                    <a:pt x="51" y="16"/>
                    <a:pt x="50" y="1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0" y="7"/>
                    <a:pt x="38" y="6"/>
                    <a:pt x="35" y="5"/>
                  </a:cubicBezTo>
                  <a:cubicBezTo>
                    <a:pt x="32" y="3"/>
                    <a:pt x="30" y="2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1"/>
                    <a:pt x="33" y="2"/>
                    <a:pt x="36" y="3"/>
                  </a:cubicBezTo>
                  <a:cubicBezTo>
                    <a:pt x="38" y="4"/>
                    <a:pt x="41" y="6"/>
                    <a:pt x="44" y="7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2" y="14"/>
                    <a:pt x="54" y="15"/>
                    <a:pt x="55" y="16"/>
                  </a:cubicBezTo>
                  <a:cubicBezTo>
                    <a:pt x="56" y="17"/>
                    <a:pt x="57" y="18"/>
                    <a:pt x="58" y="19"/>
                  </a:cubicBezTo>
                  <a:cubicBezTo>
                    <a:pt x="59" y="22"/>
                    <a:pt x="61" y="25"/>
                    <a:pt x="62" y="27"/>
                  </a:cubicBezTo>
                  <a:cubicBezTo>
                    <a:pt x="64" y="30"/>
                    <a:pt x="65" y="33"/>
                    <a:pt x="66" y="36"/>
                  </a:cubicBezTo>
                  <a:cubicBezTo>
                    <a:pt x="67" y="39"/>
                    <a:pt x="67" y="42"/>
                    <a:pt x="68" y="45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0" y="57"/>
                    <a:pt x="71" y="60"/>
                    <a:pt x="71" y="63"/>
                  </a:cubicBezTo>
                  <a:cubicBezTo>
                    <a:pt x="71" y="66"/>
                    <a:pt x="71" y="69"/>
                    <a:pt x="71" y="72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70" y="84"/>
                    <a:pt x="70" y="87"/>
                    <a:pt x="68" y="90"/>
                  </a:cubicBezTo>
                  <a:cubicBezTo>
                    <a:pt x="67" y="93"/>
                    <a:pt x="66" y="96"/>
                    <a:pt x="63" y="99"/>
                  </a:cubicBezTo>
                  <a:cubicBezTo>
                    <a:pt x="61" y="101"/>
                    <a:pt x="58" y="103"/>
                    <a:pt x="55" y="104"/>
                  </a:cubicBezTo>
                  <a:cubicBezTo>
                    <a:pt x="52" y="105"/>
                    <a:pt x="48" y="105"/>
                    <a:pt x="45" y="105"/>
                  </a:cubicBezTo>
                  <a:cubicBezTo>
                    <a:pt x="44" y="104"/>
                    <a:pt x="42" y="104"/>
                    <a:pt x="40" y="104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0" y="101"/>
                    <a:pt x="28" y="100"/>
                    <a:pt x="27" y="99"/>
                  </a:cubicBezTo>
                  <a:cubicBezTo>
                    <a:pt x="26" y="98"/>
                    <a:pt x="24" y="97"/>
                    <a:pt x="23" y="96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94"/>
                    <a:pt x="20" y="94"/>
                    <a:pt x="20" y="93"/>
                  </a:cubicBezTo>
                  <a:cubicBezTo>
                    <a:pt x="19" y="92"/>
                    <a:pt x="17" y="91"/>
                    <a:pt x="17" y="89"/>
                  </a:cubicBezTo>
                  <a:cubicBezTo>
                    <a:pt x="16" y="88"/>
                    <a:pt x="15" y="87"/>
                    <a:pt x="14" y="85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0"/>
                    <a:pt x="10" y="79"/>
                    <a:pt x="9" y="77"/>
                  </a:cubicBezTo>
                  <a:cubicBezTo>
                    <a:pt x="9" y="76"/>
                    <a:pt x="8" y="74"/>
                    <a:pt x="8" y="73"/>
                  </a:cubicBezTo>
                  <a:cubicBezTo>
                    <a:pt x="7" y="71"/>
                    <a:pt x="6" y="70"/>
                    <a:pt x="6" y="69"/>
                  </a:cubicBezTo>
                  <a:cubicBezTo>
                    <a:pt x="5" y="67"/>
                    <a:pt x="5" y="66"/>
                    <a:pt x="5" y="64"/>
                  </a:cubicBezTo>
                  <a:cubicBezTo>
                    <a:pt x="4" y="63"/>
                    <a:pt x="4" y="61"/>
                    <a:pt x="3" y="60"/>
                  </a:cubicBezTo>
                  <a:cubicBezTo>
                    <a:pt x="2" y="54"/>
                    <a:pt x="1" y="4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1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2" name="Freeform 346"/>
            <p:cNvSpPr/>
            <p:nvPr/>
          </p:nvSpPr>
          <p:spPr bwMode="auto">
            <a:xfrm>
              <a:off x="9915525" y="3870325"/>
              <a:ext cx="77788" cy="204788"/>
            </a:xfrm>
            <a:custGeom>
              <a:avLst/>
              <a:gdLst>
                <a:gd name="T0" fmla="*/ 0 w 28"/>
                <a:gd name="T1" fmla="*/ 72 h 73"/>
                <a:gd name="T2" fmla="*/ 3 w 28"/>
                <a:gd name="T3" fmla="*/ 70 h 73"/>
                <a:gd name="T4" fmla="*/ 6 w 28"/>
                <a:gd name="T5" fmla="*/ 67 h 73"/>
                <a:gd name="T6" fmla="*/ 9 w 28"/>
                <a:gd name="T7" fmla="*/ 63 h 73"/>
                <a:gd name="T8" fmla="*/ 13 w 28"/>
                <a:gd name="T9" fmla="*/ 59 h 73"/>
                <a:gd name="T10" fmla="*/ 16 w 28"/>
                <a:gd name="T11" fmla="*/ 53 h 73"/>
                <a:gd name="T12" fmla="*/ 18 w 28"/>
                <a:gd name="T13" fmla="*/ 50 h 73"/>
                <a:gd name="T14" fmla="*/ 19 w 28"/>
                <a:gd name="T15" fmla="*/ 47 h 73"/>
                <a:gd name="T16" fmla="*/ 22 w 28"/>
                <a:gd name="T17" fmla="*/ 40 h 73"/>
                <a:gd name="T18" fmla="*/ 23 w 28"/>
                <a:gd name="T19" fmla="*/ 33 h 73"/>
                <a:gd name="T20" fmla="*/ 24 w 28"/>
                <a:gd name="T21" fmla="*/ 29 h 73"/>
                <a:gd name="T22" fmla="*/ 24 w 28"/>
                <a:gd name="T23" fmla="*/ 25 h 73"/>
                <a:gd name="T24" fmla="*/ 25 w 28"/>
                <a:gd name="T25" fmla="*/ 19 h 73"/>
                <a:gd name="T26" fmla="*/ 25 w 28"/>
                <a:gd name="T27" fmla="*/ 13 h 73"/>
                <a:gd name="T28" fmla="*/ 24 w 28"/>
                <a:gd name="T29" fmla="*/ 8 h 73"/>
                <a:gd name="T30" fmla="*/ 24 w 28"/>
                <a:gd name="T31" fmla="*/ 4 h 73"/>
                <a:gd name="T32" fmla="*/ 24 w 28"/>
                <a:gd name="T33" fmla="*/ 0 h 73"/>
                <a:gd name="T34" fmla="*/ 24 w 28"/>
                <a:gd name="T35" fmla="*/ 0 h 73"/>
                <a:gd name="T36" fmla="*/ 24 w 28"/>
                <a:gd name="T37" fmla="*/ 0 h 73"/>
                <a:gd name="T38" fmla="*/ 25 w 28"/>
                <a:gd name="T39" fmla="*/ 0 h 73"/>
                <a:gd name="T40" fmla="*/ 26 w 28"/>
                <a:gd name="T41" fmla="*/ 3 h 73"/>
                <a:gd name="T42" fmla="*/ 26 w 28"/>
                <a:gd name="T43" fmla="*/ 7 h 73"/>
                <a:gd name="T44" fmla="*/ 27 w 28"/>
                <a:gd name="T45" fmla="*/ 13 h 73"/>
                <a:gd name="T46" fmla="*/ 28 w 28"/>
                <a:gd name="T47" fmla="*/ 19 h 73"/>
                <a:gd name="T48" fmla="*/ 28 w 28"/>
                <a:gd name="T49" fmla="*/ 26 h 73"/>
                <a:gd name="T50" fmla="*/ 28 w 28"/>
                <a:gd name="T51" fmla="*/ 29 h 73"/>
                <a:gd name="T52" fmla="*/ 27 w 28"/>
                <a:gd name="T53" fmla="*/ 33 h 73"/>
                <a:gd name="T54" fmla="*/ 26 w 28"/>
                <a:gd name="T55" fmla="*/ 41 h 73"/>
                <a:gd name="T56" fmla="*/ 23 w 28"/>
                <a:gd name="T57" fmla="*/ 48 h 73"/>
                <a:gd name="T58" fmla="*/ 21 w 28"/>
                <a:gd name="T59" fmla="*/ 52 h 73"/>
                <a:gd name="T60" fmla="*/ 19 w 28"/>
                <a:gd name="T61" fmla="*/ 55 h 73"/>
                <a:gd name="T62" fmla="*/ 15 w 28"/>
                <a:gd name="T63" fmla="*/ 61 h 73"/>
                <a:gd name="T64" fmla="*/ 11 w 28"/>
                <a:gd name="T65" fmla="*/ 65 h 73"/>
                <a:gd name="T66" fmla="*/ 7 w 28"/>
                <a:gd name="T67" fmla="*/ 69 h 73"/>
                <a:gd name="T68" fmla="*/ 4 w 28"/>
                <a:gd name="T69" fmla="*/ 71 h 73"/>
                <a:gd name="T70" fmla="*/ 1 w 28"/>
                <a:gd name="T71" fmla="*/ 73 h 73"/>
                <a:gd name="T72" fmla="*/ 1 w 28"/>
                <a:gd name="T73" fmla="*/ 73 h 73"/>
                <a:gd name="T74" fmla="*/ 0 w 28"/>
                <a:gd name="T75" fmla="*/ 73 h 73"/>
                <a:gd name="T76" fmla="*/ 0 w 28"/>
                <a:gd name="T77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" h="73">
                  <a:moveTo>
                    <a:pt x="0" y="72"/>
                  </a:moveTo>
                  <a:cubicBezTo>
                    <a:pt x="0" y="72"/>
                    <a:pt x="1" y="71"/>
                    <a:pt x="3" y="70"/>
                  </a:cubicBezTo>
                  <a:cubicBezTo>
                    <a:pt x="4" y="69"/>
                    <a:pt x="5" y="68"/>
                    <a:pt x="6" y="67"/>
                  </a:cubicBezTo>
                  <a:cubicBezTo>
                    <a:pt x="7" y="66"/>
                    <a:pt x="8" y="65"/>
                    <a:pt x="9" y="63"/>
                  </a:cubicBezTo>
                  <a:cubicBezTo>
                    <a:pt x="10" y="62"/>
                    <a:pt x="12" y="60"/>
                    <a:pt x="13" y="59"/>
                  </a:cubicBezTo>
                  <a:cubicBezTo>
                    <a:pt x="14" y="57"/>
                    <a:pt x="15" y="55"/>
                    <a:pt x="16" y="53"/>
                  </a:cubicBezTo>
                  <a:cubicBezTo>
                    <a:pt x="17" y="52"/>
                    <a:pt x="17" y="51"/>
                    <a:pt x="18" y="50"/>
                  </a:cubicBezTo>
                  <a:cubicBezTo>
                    <a:pt x="18" y="49"/>
                    <a:pt x="19" y="48"/>
                    <a:pt x="19" y="47"/>
                  </a:cubicBezTo>
                  <a:cubicBezTo>
                    <a:pt x="20" y="44"/>
                    <a:pt x="21" y="42"/>
                    <a:pt x="22" y="40"/>
                  </a:cubicBezTo>
                  <a:cubicBezTo>
                    <a:pt x="23" y="37"/>
                    <a:pt x="23" y="35"/>
                    <a:pt x="23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4" y="25"/>
                  </a:cubicBezTo>
                  <a:cubicBezTo>
                    <a:pt x="24" y="23"/>
                    <a:pt x="25" y="21"/>
                    <a:pt x="25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11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1"/>
                    <a:pt x="26" y="3"/>
                  </a:cubicBezTo>
                  <a:cubicBezTo>
                    <a:pt x="26" y="5"/>
                    <a:pt x="26" y="6"/>
                    <a:pt x="26" y="7"/>
                  </a:cubicBezTo>
                  <a:cubicBezTo>
                    <a:pt x="27" y="9"/>
                    <a:pt x="27" y="11"/>
                    <a:pt x="27" y="13"/>
                  </a:cubicBezTo>
                  <a:cubicBezTo>
                    <a:pt x="28" y="14"/>
                    <a:pt x="28" y="17"/>
                    <a:pt x="28" y="19"/>
                  </a:cubicBezTo>
                  <a:cubicBezTo>
                    <a:pt x="28" y="21"/>
                    <a:pt x="28" y="23"/>
                    <a:pt x="28" y="26"/>
                  </a:cubicBezTo>
                  <a:cubicBezTo>
                    <a:pt x="28" y="27"/>
                    <a:pt x="28" y="28"/>
                    <a:pt x="28" y="29"/>
                  </a:cubicBezTo>
                  <a:cubicBezTo>
                    <a:pt x="28" y="31"/>
                    <a:pt x="27" y="32"/>
                    <a:pt x="27" y="33"/>
                  </a:cubicBezTo>
                  <a:cubicBezTo>
                    <a:pt x="27" y="36"/>
                    <a:pt x="26" y="38"/>
                    <a:pt x="26" y="41"/>
                  </a:cubicBezTo>
                  <a:cubicBezTo>
                    <a:pt x="25" y="43"/>
                    <a:pt x="24" y="46"/>
                    <a:pt x="23" y="48"/>
                  </a:cubicBezTo>
                  <a:cubicBezTo>
                    <a:pt x="22" y="49"/>
                    <a:pt x="22" y="50"/>
                    <a:pt x="21" y="52"/>
                  </a:cubicBezTo>
                  <a:cubicBezTo>
                    <a:pt x="21" y="53"/>
                    <a:pt x="20" y="54"/>
                    <a:pt x="19" y="55"/>
                  </a:cubicBezTo>
                  <a:cubicBezTo>
                    <a:pt x="18" y="57"/>
                    <a:pt x="17" y="59"/>
                    <a:pt x="15" y="61"/>
                  </a:cubicBezTo>
                  <a:cubicBezTo>
                    <a:pt x="14" y="62"/>
                    <a:pt x="13" y="64"/>
                    <a:pt x="11" y="65"/>
                  </a:cubicBezTo>
                  <a:cubicBezTo>
                    <a:pt x="10" y="67"/>
                    <a:pt x="8" y="68"/>
                    <a:pt x="7" y="69"/>
                  </a:cubicBezTo>
                  <a:cubicBezTo>
                    <a:pt x="6" y="70"/>
                    <a:pt x="5" y="71"/>
                    <a:pt x="4" y="71"/>
                  </a:cubicBezTo>
                  <a:cubicBezTo>
                    <a:pt x="2" y="72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301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3" name="Freeform 347"/>
            <p:cNvSpPr/>
            <p:nvPr/>
          </p:nvSpPr>
          <p:spPr bwMode="auto">
            <a:xfrm>
              <a:off x="9131300" y="5302250"/>
              <a:ext cx="60325" cy="314325"/>
            </a:xfrm>
            <a:custGeom>
              <a:avLst/>
              <a:gdLst>
                <a:gd name="T0" fmla="*/ 21 w 21"/>
                <a:gd name="T1" fmla="*/ 1 h 112"/>
                <a:gd name="T2" fmla="*/ 18 w 21"/>
                <a:gd name="T3" fmla="*/ 18 h 112"/>
                <a:gd name="T4" fmla="*/ 11 w 21"/>
                <a:gd name="T5" fmla="*/ 56 h 112"/>
                <a:gd name="T6" fmla="*/ 7 w 21"/>
                <a:gd name="T7" fmla="*/ 76 h 112"/>
                <a:gd name="T8" fmla="*/ 6 w 21"/>
                <a:gd name="T9" fmla="*/ 85 h 112"/>
                <a:gd name="T10" fmla="*/ 4 w 21"/>
                <a:gd name="T11" fmla="*/ 94 h 112"/>
                <a:gd name="T12" fmla="*/ 2 w 21"/>
                <a:gd name="T13" fmla="*/ 111 h 112"/>
                <a:gd name="T14" fmla="*/ 1 w 21"/>
                <a:gd name="T15" fmla="*/ 112 h 112"/>
                <a:gd name="T16" fmla="*/ 0 w 21"/>
                <a:gd name="T17" fmla="*/ 111 h 112"/>
                <a:gd name="T18" fmla="*/ 1 w 21"/>
                <a:gd name="T19" fmla="*/ 93 h 112"/>
                <a:gd name="T20" fmla="*/ 2 w 21"/>
                <a:gd name="T21" fmla="*/ 85 h 112"/>
                <a:gd name="T22" fmla="*/ 3 w 21"/>
                <a:gd name="T23" fmla="*/ 75 h 112"/>
                <a:gd name="T24" fmla="*/ 7 w 21"/>
                <a:gd name="T25" fmla="*/ 55 h 112"/>
                <a:gd name="T26" fmla="*/ 11 w 21"/>
                <a:gd name="T27" fmla="*/ 35 h 112"/>
                <a:gd name="T28" fmla="*/ 14 w 21"/>
                <a:gd name="T29" fmla="*/ 17 h 112"/>
                <a:gd name="T30" fmla="*/ 18 w 21"/>
                <a:gd name="T31" fmla="*/ 5 h 112"/>
                <a:gd name="T32" fmla="*/ 19 w 21"/>
                <a:gd name="T33" fmla="*/ 1 h 112"/>
                <a:gd name="T34" fmla="*/ 20 w 21"/>
                <a:gd name="T35" fmla="*/ 0 h 112"/>
                <a:gd name="T36" fmla="*/ 21 w 21"/>
                <a:gd name="T37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12">
                  <a:moveTo>
                    <a:pt x="21" y="1"/>
                  </a:moveTo>
                  <a:cubicBezTo>
                    <a:pt x="21" y="1"/>
                    <a:pt x="19" y="8"/>
                    <a:pt x="18" y="18"/>
                  </a:cubicBezTo>
                  <a:cubicBezTo>
                    <a:pt x="16" y="28"/>
                    <a:pt x="13" y="42"/>
                    <a:pt x="11" y="56"/>
                  </a:cubicBezTo>
                  <a:cubicBezTo>
                    <a:pt x="9" y="63"/>
                    <a:pt x="8" y="70"/>
                    <a:pt x="7" y="76"/>
                  </a:cubicBezTo>
                  <a:cubicBezTo>
                    <a:pt x="7" y="79"/>
                    <a:pt x="6" y="82"/>
                    <a:pt x="6" y="85"/>
                  </a:cubicBezTo>
                  <a:cubicBezTo>
                    <a:pt x="5" y="88"/>
                    <a:pt x="5" y="91"/>
                    <a:pt x="4" y="94"/>
                  </a:cubicBezTo>
                  <a:cubicBezTo>
                    <a:pt x="3" y="104"/>
                    <a:pt x="2" y="111"/>
                    <a:pt x="2" y="111"/>
                  </a:cubicBezTo>
                  <a:cubicBezTo>
                    <a:pt x="2" y="112"/>
                    <a:pt x="2" y="112"/>
                    <a:pt x="1" y="112"/>
                  </a:cubicBezTo>
                  <a:cubicBezTo>
                    <a:pt x="0" y="112"/>
                    <a:pt x="0" y="111"/>
                    <a:pt x="0" y="111"/>
                  </a:cubicBezTo>
                  <a:cubicBezTo>
                    <a:pt x="0" y="111"/>
                    <a:pt x="0" y="104"/>
                    <a:pt x="1" y="93"/>
                  </a:cubicBezTo>
                  <a:cubicBezTo>
                    <a:pt x="1" y="91"/>
                    <a:pt x="2" y="88"/>
                    <a:pt x="2" y="85"/>
                  </a:cubicBezTo>
                  <a:cubicBezTo>
                    <a:pt x="3" y="82"/>
                    <a:pt x="3" y="79"/>
                    <a:pt x="3" y="75"/>
                  </a:cubicBezTo>
                  <a:cubicBezTo>
                    <a:pt x="5" y="69"/>
                    <a:pt x="5" y="62"/>
                    <a:pt x="7" y="55"/>
                  </a:cubicBezTo>
                  <a:cubicBezTo>
                    <a:pt x="8" y="48"/>
                    <a:pt x="9" y="41"/>
                    <a:pt x="11" y="35"/>
                  </a:cubicBezTo>
                  <a:cubicBezTo>
                    <a:pt x="12" y="29"/>
                    <a:pt x="13" y="23"/>
                    <a:pt x="14" y="17"/>
                  </a:cubicBezTo>
                  <a:cubicBezTo>
                    <a:pt x="16" y="12"/>
                    <a:pt x="17" y="8"/>
                    <a:pt x="18" y="5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1" y="0"/>
                    <a:pt x="21" y="0"/>
                    <a:pt x="21" y="1"/>
                  </a:cubicBezTo>
                  <a:close/>
                </a:path>
              </a:pathLst>
            </a:custGeom>
            <a:solidFill>
              <a:srgbClr val="409B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4" name="Freeform 348"/>
            <p:cNvSpPr/>
            <p:nvPr/>
          </p:nvSpPr>
          <p:spPr bwMode="auto">
            <a:xfrm>
              <a:off x="9036050" y="5565775"/>
              <a:ext cx="642938" cy="271463"/>
            </a:xfrm>
            <a:custGeom>
              <a:avLst/>
              <a:gdLst>
                <a:gd name="T0" fmla="*/ 5 w 229"/>
                <a:gd name="T1" fmla="*/ 29 h 97"/>
                <a:gd name="T2" fmla="*/ 31 w 229"/>
                <a:gd name="T3" fmla="*/ 21 h 97"/>
                <a:gd name="T4" fmla="*/ 78 w 229"/>
                <a:gd name="T5" fmla="*/ 9 h 97"/>
                <a:gd name="T6" fmla="*/ 137 w 229"/>
                <a:gd name="T7" fmla="*/ 1 h 97"/>
                <a:gd name="T8" fmla="*/ 201 w 229"/>
                <a:gd name="T9" fmla="*/ 12 h 97"/>
                <a:gd name="T10" fmla="*/ 205 w 229"/>
                <a:gd name="T11" fmla="*/ 14 h 97"/>
                <a:gd name="T12" fmla="*/ 205 w 229"/>
                <a:gd name="T13" fmla="*/ 14 h 97"/>
                <a:gd name="T14" fmla="*/ 206 w 229"/>
                <a:gd name="T15" fmla="*/ 15 h 97"/>
                <a:gd name="T16" fmla="*/ 212 w 229"/>
                <a:gd name="T17" fmla="*/ 24 h 97"/>
                <a:gd name="T18" fmla="*/ 228 w 229"/>
                <a:gd name="T19" fmla="*/ 65 h 97"/>
                <a:gd name="T20" fmla="*/ 228 w 229"/>
                <a:gd name="T21" fmla="*/ 86 h 97"/>
                <a:gd name="T22" fmla="*/ 221 w 229"/>
                <a:gd name="T23" fmla="*/ 96 h 97"/>
                <a:gd name="T24" fmla="*/ 220 w 229"/>
                <a:gd name="T25" fmla="*/ 97 h 97"/>
                <a:gd name="T26" fmla="*/ 219 w 229"/>
                <a:gd name="T27" fmla="*/ 97 h 97"/>
                <a:gd name="T28" fmla="*/ 218 w 229"/>
                <a:gd name="T29" fmla="*/ 97 h 97"/>
                <a:gd name="T30" fmla="*/ 214 w 229"/>
                <a:gd name="T31" fmla="*/ 96 h 97"/>
                <a:gd name="T32" fmla="*/ 198 w 229"/>
                <a:gd name="T33" fmla="*/ 74 h 97"/>
                <a:gd name="T34" fmla="*/ 191 w 229"/>
                <a:gd name="T35" fmla="*/ 60 h 97"/>
                <a:gd name="T36" fmla="*/ 192 w 229"/>
                <a:gd name="T37" fmla="*/ 60 h 97"/>
                <a:gd name="T38" fmla="*/ 194 w 229"/>
                <a:gd name="T39" fmla="*/ 63 h 97"/>
                <a:gd name="T40" fmla="*/ 209 w 229"/>
                <a:gd name="T41" fmla="*/ 87 h 97"/>
                <a:gd name="T42" fmla="*/ 223 w 229"/>
                <a:gd name="T43" fmla="*/ 90 h 97"/>
                <a:gd name="T44" fmla="*/ 226 w 229"/>
                <a:gd name="T45" fmla="*/ 79 h 97"/>
                <a:gd name="T46" fmla="*/ 215 w 229"/>
                <a:gd name="T47" fmla="*/ 39 h 97"/>
                <a:gd name="T48" fmla="*/ 204 w 229"/>
                <a:gd name="T49" fmla="*/ 20 h 97"/>
                <a:gd name="T50" fmla="*/ 202 w 229"/>
                <a:gd name="T51" fmla="*/ 18 h 97"/>
                <a:gd name="T52" fmla="*/ 202 w 229"/>
                <a:gd name="T53" fmla="*/ 18 h 97"/>
                <a:gd name="T54" fmla="*/ 202 w 229"/>
                <a:gd name="T55" fmla="*/ 17 h 97"/>
                <a:gd name="T56" fmla="*/ 169 w 229"/>
                <a:gd name="T57" fmla="*/ 7 h 97"/>
                <a:gd name="T58" fmla="*/ 107 w 229"/>
                <a:gd name="T59" fmla="*/ 8 h 97"/>
                <a:gd name="T60" fmla="*/ 53 w 229"/>
                <a:gd name="T61" fmla="*/ 18 h 97"/>
                <a:gd name="T62" fmla="*/ 16 w 229"/>
                <a:gd name="T63" fmla="*/ 28 h 97"/>
                <a:gd name="T64" fmla="*/ 2 w 229"/>
                <a:gd name="T65" fmla="*/ 32 h 97"/>
                <a:gd name="T66" fmla="*/ 1 w 229"/>
                <a:gd name="T67" fmla="*/ 3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9" h="97">
                  <a:moveTo>
                    <a:pt x="1" y="30"/>
                  </a:moveTo>
                  <a:cubicBezTo>
                    <a:pt x="1" y="30"/>
                    <a:pt x="2" y="30"/>
                    <a:pt x="5" y="29"/>
                  </a:cubicBezTo>
                  <a:cubicBezTo>
                    <a:pt x="7" y="28"/>
                    <a:pt x="10" y="27"/>
                    <a:pt x="15" y="26"/>
                  </a:cubicBezTo>
                  <a:cubicBezTo>
                    <a:pt x="19" y="24"/>
                    <a:pt x="25" y="23"/>
                    <a:pt x="31" y="21"/>
                  </a:cubicBezTo>
                  <a:cubicBezTo>
                    <a:pt x="37" y="18"/>
                    <a:pt x="44" y="17"/>
                    <a:pt x="52" y="15"/>
                  </a:cubicBezTo>
                  <a:cubicBezTo>
                    <a:pt x="60" y="13"/>
                    <a:pt x="69" y="10"/>
                    <a:pt x="78" y="9"/>
                  </a:cubicBezTo>
                  <a:cubicBezTo>
                    <a:pt x="87" y="7"/>
                    <a:pt x="96" y="5"/>
                    <a:pt x="106" y="4"/>
                  </a:cubicBezTo>
                  <a:cubicBezTo>
                    <a:pt x="116" y="2"/>
                    <a:pt x="127" y="1"/>
                    <a:pt x="137" y="1"/>
                  </a:cubicBezTo>
                  <a:cubicBezTo>
                    <a:pt x="148" y="0"/>
                    <a:pt x="159" y="1"/>
                    <a:pt x="170" y="2"/>
                  </a:cubicBezTo>
                  <a:cubicBezTo>
                    <a:pt x="180" y="3"/>
                    <a:pt x="191" y="6"/>
                    <a:pt x="201" y="12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ubicBezTo>
                    <a:pt x="206" y="15"/>
                    <a:pt x="206" y="15"/>
                    <a:pt x="206" y="15"/>
                  </a:cubicBezTo>
                  <a:cubicBezTo>
                    <a:pt x="206" y="15"/>
                    <a:pt x="207" y="16"/>
                    <a:pt x="207" y="17"/>
                  </a:cubicBezTo>
                  <a:cubicBezTo>
                    <a:pt x="209" y="19"/>
                    <a:pt x="211" y="21"/>
                    <a:pt x="212" y="24"/>
                  </a:cubicBezTo>
                  <a:cubicBezTo>
                    <a:pt x="215" y="28"/>
                    <a:pt x="217" y="33"/>
                    <a:pt x="219" y="38"/>
                  </a:cubicBezTo>
                  <a:cubicBezTo>
                    <a:pt x="223" y="47"/>
                    <a:pt x="226" y="56"/>
                    <a:pt x="228" y="65"/>
                  </a:cubicBezTo>
                  <a:cubicBezTo>
                    <a:pt x="229" y="70"/>
                    <a:pt x="229" y="75"/>
                    <a:pt x="229" y="79"/>
                  </a:cubicBezTo>
                  <a:cubicBezTo>
                    <a:pt x="229" y="81"/>
                    <a:pt x="229" y="84"/>
                    <a:pt x="228" y="86"/>
                  </a:cubicBezTo>
                  <a:cubicBezTo>
                    <a:pt x="228" y="88"/>
                    <a:pt x="227" y="90"/>
                    <a:pt x="226" y="92"/>
                  </a:cubicBezTo>
                  <a:cubicBezTo>
                    <a:pt x="225" y="94"/>
                    <a:pt x="223" y="95"/>
                    <a:pt x="221" y="96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97"/>
                    <a:pt x="219" y="97"/>
                    <a:pt x="219" y="97"/>
                  </a:cubicBezTo>
                  <a:cubicBezTo>
                    <a:pt x="219" y="97"/>
                    <a:pt x="218" y="97"/>
                    <a:pt x="218" y="97"/>
                  </a:cubicBezTo>
                  <a:cubicBezTo>
                    <a:pt x="217" y="97"/>
                    <a:pt x="216" y="97"/>
                    <a:pt x="216" y="97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1" y="94"/>
                    <a:pt x="209" y="91"/>
                    <a:pt x="207" y="88"/>
                  </a:cubicBezTo>
                  <a:cubicBezTo>
                    <a:pt x="203" y="82"/>
                    <a:pt x="200" y="78"/>
                    <a:pt x="198" y="74"/>
                  </a:cubicBezTo>
                  <a:cubicBezTo>
                    <a:pt x="196" y="69"/>
                    <a:pt x="194" y="66"/>
                    <a:pt x="193" y="64"/>
                  </a:cubicBezTo>
                  <a:cubicBezTo>
                    <a:pt x="192" y="62"/>
                    <a:pt x="191" y="60"/>
                    <a:pt x="191" y="60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2" y="60"/>
                    <a:pt x="193" y="61"/>
                    <a:pt x="194" y="63"/>
                  </a:cubicBezTo>
                  <a:cubicBezTo>
                    <a:pt x="195" y="65"/>
                    <a:pt x="197" y="69"/>
                    <a:pt x="199" y="73"/>
                  </a:cubicBezTo>
                  <a:cubicBezTo>
                    <a:pt x="202" y="77"/>
                    <a:pt x="205" y="81"/>
                    <a:pt x="209" y="87"/>
                  </a:cubicBezTo>
                  <a:cubicBezTo>
                    <a:pt x="211" y="89"/>
                    <a:pt x="213" y="92"/>
                    <a:pt x="216" y="94"/>
                  </a:cubicBezTo>
                  <a:cubicBezTo>
                    <a:pt x="217" y="96"/>
                    <a:pt x="221" y="93"/>
                    <a:pt x="223" y="90"/>
                  </a:cubicBezTo>
                  <a:cubicBezTo>
                    <a:pt x="224" y="89"/>
                    <a:pt x="225" y="87"/>
                    <a:pt x="225" y="85"/>
                  </a:cubicBezTo>
                  <a:cubicBezTo>
                    <a:pt x="226" y="83"/>
                    <a:pt x="226" y="81"/>
                    <a:pt x="226" y="79"/>
                  </a:cubicBezTo>
                  <a:cubicBezTo>
                    <a:pt x="226" y="75"/>
                    <a:pt x="225" y="71"/>
                    <a:pt x="224" y="66"/>
                  </a:cubicBezTo>
                  <a:cubicBezTo>
                    <a:pt x="222" y="57"/>
                    <a:pt x="219" y="48"/>
                    <a:pt x="215" y="39"/>
                  </a:cubicBezTo>
                  <a:cubicBezTo>
                    <a:pt x="213" y="35"/>
                    <a:pt x="211" y="30"/>
                    <a:pt x="208" y="26"/>
                  </a:cubicBezTo>
                  <a:cubicBezTo>
                    <a:pt x="207" y="24"/>
                    <a:pt x="206" y="21"/>
                    <a:pt x="204" y="20"/>
                  </a:cubicBezTo>
                  <a:cubicBezTo>
                    <a:pt x="204" y="19"/>
                    <a:pt x="204" y="19"/>
                    <a:pt x="203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198" y="16"/>
                    <a:pt x="198" y="16"/>
                    <a:pt x="198" y="16"/>
                  </a:cubicBezTo>
                  <a:cubicBezTo>
                    <a:pt x="190" y="11"/>
                    <a:pt x="179" y="8"/>
                    <a:pt x="169" y="7"/>
                  </a:cubicBezTo>
                  <a:cubicBezTo>
                    <a:pt x="158" y="5"/>
                    <a:pt x="148" y="5"/>
                    <a:pt x="137" y="5"/>
                  </a:cubicBezTo>
                  <a:cubicBezTo>
                    <a:pt x="127" y="6"/>
                    <a:pt x="117" y="7"/>
                    <a:pt x="107" y="8"/>
                  </a:cubicBezTo>
                  <a:cubicBezTo>
                    <a:pt x="97" y="9"/>
                    <a:pt x="87" y="11"/>
                    <a:pt x="78" y="13"/>
                  </a:cubicBezTo>
                  <a:cubicBezTo>
                    <a:pt x="69" y="14"/>
                    <a:pt x="61" y="16"/>
                    <a:pt x="53" y="18"/>
                  </a:cubicBezTo>
                  <a:cubicBezTo>
                    <a:pt x="45" y="20"/>
                    <a:pt x="38" y="21"/>
                    <a:pt x="32" y="23"/>
                  </a:cubicBezTo>
                  <a:cubicBezTo>
                    <a:pt x="26" y="25"/>
                    <a:pt x="20" y="27"/>
                    <a:pt x="16" y="28"/>
                  </a:cubicBezTo>
                  <a:cubicBezTo>
                    <a:pt x="11" y="29"/>
                    <a:pt x="8" y="30"/>
                    <a:pt x="5" y="31"/>
                  </a:cubicBezTo>
                  <a:cubicBezTo>
                    <a:pt x="3" y="32"/>
                    <a:pt x="2" y="32"/>
                    <a:pt x="2" y="32"/>
                  </a:cubicBezTo>
                  <a:cubicBezTo>
                    <a:pt x="1" y="32"/>
                    <a:pt x="1" y="32"/>
                    <a:pt x="1" y="31"/>
                  </a:cubicBezTo>
                  <a:cubicBezTo>
                    <a:pt x="0" y="31"/>
                    <a:pt x="1" y="31"/>
                    <a:pt x="1" y="30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5" name="Freeform 349"/>
            <p:cNvSpPr/>
            <p:nvPr/>
          </p:nvSpPr>
          <p:spPr bwMode="auto">
            <a:xfrm>
              <a:off x="9505950" y="5705475"/>
              <a:ext cx="77788" cy="149225"/>
            </a:xfrm>
            <a:custGeom>
              <a:avLst/>
              <a:gdLst>
                <a:gd name="T0" fmla="*/ 23 w 28"/>
                <a:gd name="T1" fmla="*/ 1 h 53"/>
                <a:gd name="T2" fmla="*/ 24 w 28"/>
                <a:gd name="T3" fmla="*/ 4 h 53"/>
                <a:gd name="T4" fmla="*/ 25 w 28"/>
                <a:gd name="T5" fmla="*/ 7 h 53"/>
                <a:gd name="T6" fmla="*/ 25 w 28"/>
                <a:gd name="T7" fmla="*/ 9 h 53"/>
                <a:gd name="T8" fmla="*/ 26 w 28"/>
                <a:gd name="T9" fmla="*/ 10 h 53"/>
                <a:gd name="T10" fmla="*/ 26 w 28"/>
                <a:gd name="T11" fmla="*/ 11 h 53"/>
                <a:gd name="T12" fmla="*/ 27 w 28"/>
                <a:gd name="T13" fmla="*/ 16 h 53"/>
                <a:gd name="T14" fmla="*/ 28 w 28"/>
                <a:gd name="T15" fmla="*/ 22 h 53"/>
                <a:gd name="T16" fmla="*/ 28 w 28"/>
                <a:gd name="T17" fmla="*/ 29 h 53"/>
                <a:gd name="T18" fmla="*/ 28 w 28"/>
                <a:gd name="T19" fmla="*/ 35 h 53"/>
                <a:gd name="T20" fmla="*/ 27 w 28"/>
                <a:gd name="T21" fmla="*/ 37 h 53"/>
                <a:gd name="T22" fmla="*/ 27 w 28"/>
                <a:gd name="T23" fmla="*/ 38 h 53"/>
                <a:gd name="T24" fmla="*/ 27 w 28"/>
                <a:gd name="T25" fmla="*/ 39 h 53"/>
                <a:gd name="T26" fmla="*/ 26 w 28"/>
                <a:gd name="T27" fmla="*/ 42 h 53"/>
                <a:gd name="T28" fmla="*/ 22 w 28"/>
                <a:gd name="T29" fmla="*/ 48 h 53"/>
                <a:gd name="T30" fmla="*/ 20 w 28"/>
                <a:gd name="T31" fmla="*/ 50 h 53"/>
                <a:gd name="T32" fmla="*/ 17 w 28"/>
                <a:gd name="T33" fmla="*/ 52 h 53"/>
                <a:gd name="T34" fmla="*/ 14 w 28"/>
                <a:gd name="T35" fmla="*/ 53 h 53"/>
                <a:gd name="T36" fmla="*/ 12 w 28"/>
                <a:gd name="T37" fmla="*/ 53 h 53"/>
                <a:gd name="T38" fmla="*/ 11 w 28"/>
                <a:gd name="T39" fmla="*/ 53 h 53"/>
                <a:gd name="T40" fmla="*/ 10 w 28"/>
                <a:gd name="T41" fmla="*/ 53 h 53"/>
                <a:gd name="T42" fmla="*/ 9 w 28"/>
                <a:gd name="T43" fmla="*/ 53 h 53"/>
                <a:gd name="T44" fmla="*/ 7 w 28"/>
                <a:gd name="T45" fmla="*/ 53 h 53"/>
                <a:gd name="T46" fmla="*/ 4 w 28"/>
                <a:gd name="T47" fmla="*/ 53 h 53"/>
                <a:gd name="T48" fmla="*/ 1 w 28"/>
                <a:gd name="T49" fmla="*/ 52 h 53"/>
                <a:gd name="T50" fmla="*/ 0 w 28"/>
                <a:gd name="T51" fmla="*/ 51 h 53"/>
                <a:gd name="T52" fmla="*/ 1 w 28"/>
                <a:gd name="T53" fmla="*/ 51 h 53"/>
                <a:gd name="T54" fmla="*/ 1 w 28"/>
                <a:gd name="T55" fmla="*/ 51 h 53"/>
                <a:gd name="T56" fmla="*/ 4 w 28"/>
                <a:gd name="T57" fmla="*/ 51 h 53"/>
                <a:gd name="T58" fmla="*/ 7 w 28"/>
                <a:gd name="T59" fmla="*/ 51 h 53"/>
                <a:gd name="T60" fmla="*/ 9 w 28"/>
                <a:gd name="T61" fmla="*/ 51 h 53"/>
                <a:gd name="T62" fmla="*/ 10 w 28"/>
                <a:gd name="T63" fmla="*/ 50 h 53"/>
                <a:gd name="T64" fmla="*/ 11 w 28"/>
                <a:gd name="T65" fmla="*/ 50 h 53"/>
                <a:gd name="T66" fmla="*/ 11 w 28"/>
                <a:gd name="T67" fmla="*/ 50 h 53"/>
                <a:gd name="T68" fmla="*/ 13 w 28"/>
                <a:gd name="T69" fmla="*/ 50 h 53"/>
                <a:gd name="T70" fmla="*/ 15 w 28"/>
                <a:gd name="T71" fmla="*/ 49 h 53"/>
                <a:gd name="T72" fmla="*/ 17 w 28"/>
                <a:gd name="T73" fmla="*/ 47 h 53"/>
                <a:gd name="T74" fmla="*/ 19 w 28"/>
                <a:gd name="T75" fmla="*/ 45 h 53"/>
                <a:gd name="T76" fmla="*/ 22 w 28"/>
                <a:gd name="T77" fmla="*/ 41 h 53"/>
                <a:gd name="T78" fmla="*/ 22 w 28"/>
                <a:gd name="T79" fmla="*/ 38 h 53"/>
                <a:gd name="T80" fmla="*/ 23 w 28"/>
                <a:gd name="T81" fmla="*/ 37 h 53"/>
                <a:gd name="T82" fmla="*/ 23 w 28"/>
                <a:gd name="T83" fmla="*/ 36 h 53"/>
                <a:gd name="T84" fmla="*/ 23 w 28"/>
                <a:gd name="T85" fmla="*/ 35 h 53"/>
                <a:gd name="T86" fmla="*/ 23 w 28"/>
                <a:gd name="T87" fmla="*/ 29 h 53"/>
                <a:gd name="T88" fmla="*/ 23 w 28"/>
                <a:gd name="T89" fmla="*/ 23 h 53"/>
                <a:gd name="T90" fmla="*/ 23 w 28"/>
                <a:gd name="T91" fmla="*/ 17 h 53"/>
                <a:gd name="T92" fmla="*/ 22 w 28"/>
                <a:gd name="T93" fmla="*/ 12 h 53"/>
                <a:gd name="T94" fmla="*/ 22 w 28"/>
                <a:gd name="T95" fmla="*/ 11 h 53"/>
                <a:gd name="T96" fmla="*/ 22 w 28"/>
                <a:gd name="T97" fmla="*/ 10 h 53"/>
                <a:gd name="T98" fmla="*/ 22 w 28"/>
                <a:gd name="T99" fmla="*/ 8 h 53"/>
                <a:gd name="T100" fmla="*/ 21 w 28"/>
                <a:gd name="T101" fmla="*/ 4 h 53"/>
                <a:gd name="T102" fmla="*/ 21 w 28"/>
                <a:gd name="T103" fmla="*/ 1 h 53"/>
                <a:gd name="T104" fmla="*/ 22 w 28"/>
                <a:gd name="T105" fmla="*/ 0 h 53"/>
                <a:gd name="T106" fmla="*/ 23 w 28"/>
                <a:gd name="T107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53">
                  <a:moveTo>
                    <a:pt x="23" y="1"/>
                  </a:moveTo>
                  <a:cubicBezTo>
                    <a:pt x="23" y="1"/>
                    <a:pt x="23" y="2"/>
                    <a:pt x="24" y="4"/>
                  </a:cubicBezTo>
                  <a:cubicBezTo>
                    <a:pt x="24" y="5"/>
                    <a:pt x="24" y="6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3"/>
                    <a:pt x="27" y="15"/>
                    <a:pt x="27" y="16"/>
                  </a:cubicBezTo>
                  <a:cubicBezTo>
                    <a:pt x="27" y="18"/>
                    <a:pt x="28" y="20"/>
                    <a:pt x="28" y="22"/>
                  </a:cubicBezTo>
                  <a:cubicBezTo>
                    <a:pt x="28" y="24"/>
                    <a:pt x="28" y="27"/>
                    <a:pt x="28" y="29"/>
                  </a:cubicBezTo>
                  <a:cubicBezTo>
                    <a:pt x="28" y="31"/>
                    <a:pt x="28" y="33"/>
                    <a:pt x="28" y="3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6" y="41"/>
                    <a:pt x="26" y="42"/>
                  </a:cubicBezTo>
                  <a:cubicBezTo>
                    <a:pt x="25" y="44"/>
                    <a:pt x="24" y="46"/>
                    <a:pt x="22" y="48"/>
                  </a:cubicBezTo>
                  <a:cubicBezTo>
                    <a:pt x="22" y="49"/>
                    <a:pt x="21" y="50"/>
                    <a:pt x="20" y="50"/>
                  </a:cubicBezTo>
                  <a:cubicBezTo>
                    <a:pt x="19" y="51"/>
                    <a:pt x="18" y="51"/>
                    <a:pt x="17" y="52"/>
                  </a:cubicBezTo>
                  <a:cubicBezTo>
                    <a:pt x="16" y="52"/>
                    <a:pt x="15" y="53"/>
                    <a:pt x="14" y="53"/>
                  </a:cubicBezTo>
                  <a:cubicBezTo>
                    <a:pt x="13" y="53"/>
                    <a:pt x="12" y="53"/>
                    <a:pt x="12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9" y="53"/>
                    <a:pt x="9" y="53"/>
                  </a:cubicBezTo>
                  <a:cubicBezTo>
                    <a:pt x="8" y="53"/>
                    <a:pt x="8" y="53"/>
                    <a:pt x="7" y="53"/>
                  </a:cubicBezTo>
                  <a:cubicBezTo>
                    <a:pt x="6" y="53"/>
                    <a:pt x="4" y="53"/>
                    <a:pt x="4" y="53"/>
                  </a:cubicBezTo>
                  <a:cubicBezTo>
                    <a:pt x="2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2" y="51"/>
                    <a:pt x="4" y="51"/>
                  </a:cubicBezTo>
                  <a:cubicBezTo>
                    <a:pt x="5" y="51"/>
                    <a:pt x="6" y="51"/>
                    <a:pt x="7" y="51"/>
                  </a:cubicBezTo>
                  <a:cubicBezTo>
                    <a:pt x="8" y="51"/>
                    <a:pt x="8" y="51"/>
                    <a:pt x="9" y="51"/>
                  </a:cubicBezTo>
                  <a:cubicBezTo>
                    <a:pt x="9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3" y="50"/>
                    <a:pt x="13" y="50"/>
                  </a:cubicBezTo>
                  <a:cubicBezTo>
                    <a:pt x="14" y="49"/>
                    <a:pt x="15" y="49"/>
                    <a:pt x="15" y="49"/>
                  </a:cubicBezTo>
                  <a:cubicBezTo>
                    <a:pt x="16" y="48"/>
                    <a:pt x="17" y="48"/>
                    <a:pt x="17" y="47"/>
                  </a:cubicBezTo>
                  <a:cubicBezTo>
                    <a:pt x="18" y="46"/>
                    <a:pt x="19" y="46"/>
                    <a:pt x="19" y="45"/>
                  </a:cubicBezTo>
                  <a:cubicBezTo>
                    <a:pt x="20" y="44"/>
                    <a:pt x="21" y="42"/>
                    <a:pt x="22" y="41"/>
                  </a:cubicBezTo>
                  <a:cubicBezTo>
                    <a:pt x="22" y="40"/>
                    <a:pt x="22" y="39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3"/>
                    <a:pt x="24" y="31"/>
                    <a:pt x="23" y="29"/>
                  </a:cubicBezTo>
                  <a:cubicBezTo>
                    <a:pt x="23" y="27"/>
                    <a:pt x="24" y="25"/>
                    <a:pt x="23" y="23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3" y="14"/>
                    <a:pt x="22" y="12"/>
                  </a:cubicBezTo>
                  <a:cubicBezTo>
                    <a:pt x="22" y="12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6"/>
                    <a:pt x="22" y="5"/>
                    <a:pt x="21" y="4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3" y="1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6" name="Freeform 350"/>
            <p:cNvSpPr/>
            <p:nvPr/>
          </p:nvSpPr>
          <p:spPr bwMode="auto">
            <a:xfrm>
              <a:off x="9466263" y="5730875"/>
              <a:ext cx="47625" cy="138113"/>
            </a:xfrm>
            <a:custGeom>
              <a:avLst/>
              <a:gdLst>
                <a:gd name="T0" fmla="*/ 1 w 17"/>
                <a:gd name="T1" fmla="*/ 0 h 49"/>
                <a:gd name="T2" fmla="*/ 7 w 17"/>
                <a:gd name="T3" fmla="*/ 7 h 49"/>
                <a:gd name="T4" fmla="*/ 9 w 17"/>
                <a:gd name="T5" fmla="*/ 11 h 49"/>
                <a:gd name="T6" fmla="*/ 12 w 17"/>
                <a:gd name="T7" fmla="*/ 15 h 49"/>
                <a:gd name="T8" fmla="*/ 14 w 17"/>
                <a:gd name="T9" fmla="*/ 20 h 49"/>
                <a:gd name="T10" fmla="*/ 16 w 17"/>
                <a:gd name="T11" fmla="*/ 25 h 49"/>
                <a:gd name="T12" fmla="*/ 17 w 17"/>
                <a:gd name="T13" fmla="*/ 31 h 49"/>
                <a:gd name="T14" fmla="*/ 17 w 17"/>
                <a:gd name="T15" fmla="*/ 33 h 49"/>
                <a:gd name="T16" fmla="*/ 17 w 17"/>
                <a:gd name="T17" fmla="*/ 36 h 49"/>
                <a:gd name="T18" fmla="*/ 16 w 17"/>
                <a:gd name="T19" fmla="*/ 42 h 49"/>
                <a:gd name="T20" fmla="*/ 15 w 17"/>
                <a:gd name="T21" fmla="*/ 43 h 49"/>
                <a:gd name="T22" fmla="*/ 15 w 17"/>
                <a:gd name="T23" fmla="*/ 44 h 49"/>
                <a:gd name="T24" fmla="*/ 14 w 17"/>
                <a:gd name="T25" fmla="*/ 45 h 49"/>
                <a:gd name="T26" fmla="*/ 13 w 17"/>
                <a:gd name="T27" fmla="*/ 46 h 49"/>
                <a:gd name="T28" fmla="*/ 10 w 17"/>
                <a:gd name="T29" fmla="*/ 48 h 49"/>
                <a:gd name="T30" fmla="*/ 8 w 17"/>
                <a:gd name="T31" fmla="*/ 49 h 49"/>
                <a:gd name="T32" fmla="*/ 7 w 17"/>
                <a:gd name="T33" fmla="*/ 49 h 49"/>
                <a:gd name="T34" fmla="*/ 7 w 17"/>
                <a:gd name="T35" fmla="*/ 49 h 49"/>
                <a:gd name="T36" fmla="*/ 5 w 17"/>
                <a:gd name="T37" fmla="*/ 49 h 49"/>
                <a:gd name="T38" fmla="*/ 4 w 17"/>
                <a:gd name="T39" fmla="*/ 49 h 49"/>
                <a:gd name="T40" fmla="*/ 3 w 17"/>
                <a:gd name="T41" fmla="*/ 48 h 49"/>
                <a:gd name="T42" fmla="*/ 4 w 17"/>
                <a:gd name="T43" fmla="*/ 48 h 49"/>
                <a:gd name="T44" fmla="*/ 4 w 17"/>
                <a:gd name="T45" fmla="*/ 48 h 49"/>
                <a:gd name="T46" fmla="*/ 5 w 17"/>
                <a:gd name="T47" fmla="*/ 48 h 49"/>
                <a:gd name="T48" fmla="*/ 6 w 17"/>
                <a:gd name="T49" fmla="*/ 47 h 49"/>
                <a:gd name="T50" fmla="*/ 7 w 17"/>
                <a:gd name="T51" fmla="*/ 47 h 49"/>
                <a:gd name="T52" fmla="*/ 7 w 17"/>
                <a:gd name="T53" fmla="*/ 47 h 49"/>
                <a:gd name="T54" fmla="*/ 8 w 17"/>
                <a:gd name="T55" fmla="*/ 46 h 49"/>
                <a:gd name="T56" fmla="*/ 11 w 17"/>
                <a:gd name="T57" fmla="*/ 44 h 49"/>
                <a:gd name="T58" fmla="*/ 11 w 17"/>
                <a:gd name="T59" fmla="*/ 43 h 49"/>
                <a:gd name="T60" fmla="*/ 11 w 17"/>
                <a:gd name="T61" fmla="*/ 42 h 49"/>
                <a:gd name="T62" fmla="*/ 12 w 17"/>
                <a:gd name="T63" fmla="*/ 41 h 49"/>
                <a:gd name="T64" fmla="*/ 12 w 17"/>
                <a:gd name="T65" fmla="*/ 40 h 49"/>
                <a:gd name="T66" fmla="*/ 13 w 17"/>
                <a:gd name="T67" fmla="*/ 36 h 49"/>
                <a:gd name="T68" fmla="*/ 13 w 17"/>
                <a:gd name="T69" fmla="*/ 34 h 49"/>
                <a:gd name="T70" fmla="*/ 12 w 17"/>
                <a:gd name="T71" fmla="*/ 31 h 49"/>
                <a:gd name="T72" fmla="*/ 11 w 17"/>
                <a:gd name="T73" fmla="*/ 27 h 49"/>
                <a:gd name="T74" fmla="*/ 9 w 17"/>
                <a:gd name="T75" fmla="*/ 22 h 49"/>
                <a:gd name="T76" fmla="*/ 8 w 17"/>
                <a:gd name="T77" fmla="*/ 17 h 49"/>
                <a:gd name="T78" fmla="*/ 6 w 17"/>
                <a:gd name="T79" fmla="*/ 13 h 49"/>
                <a:gd name="T80" fmla="*/ 4 w 17"/>
                <a:gd name="T81" fmla="*/ 9 h 49"/>
                <a:gd name="T82" fmla="*/ 0 w 17"/>
                <a:gd name="T83" fmla="*/ 1 h 49"/>
                <a:gd name="T84" fmla="*/ 0 w 17"/>
                <a:gd name="T85" fmla="*/ 0 h 49"/>
                <a:gd name="T86" fmla="*/ 1 w 17"/>
                <a:gd name="T8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" h="49">
                  <a:moveTo>
                    <a:pt x="1" y="0"/>
                  </a:moveTo>
                  <a:cubicBezTo>
                    <a:pt x="1" y="0"/>
                    <a:pt x="4" y="2"/>
                    <a:pt x="7" y="7"/>
                  </a:cubicBezTo>
                  <a:cubicBezTo>
                    <a:pt x="8" y="8"/>
                    <a:pt x="9" y="9"/>
                    <a:pt x="9" y="11"/>
                  </a:cubicBezTo>
                  <a:cubicBezTo>
                    <a:pt x="10" y="12"/>
                    <a:pt x="11" y="14"/>
                    <a:pt x="12" y="15"/>
                  </a:cubicBezTo>
                  <a:cubicBezTo>
                    <a:pt x="12" y="17"/>
                    <a:pt x="13" y="18"/>
                    <a:pt x="14" y="20"/>
                  </a:cubicBezTo>
                  <a:cubicBezTo>
                    <a:pt x="14" y="22"/>
                    <a:pt x="15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7" y="38"/>
                    <a:pt x="16" y="40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4"/>
                    <a:pt x="15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1" y="48"/>
                    <a:pt x="10" y="48"/>
                  </a:cubicBezTo>
                  <a:cubicBezTo>
                    <a:pt x="9" y="48"/>
                    <a:pt x="9" y="49"/>
                    <a:pt x="8" y="49"/>
                  </a:cubicBezTo>
                  <a:cubicBezTo>
                    <a:pt x="8" y="49"/>
                    <a:pt x="8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6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8" y="46"/>
                    <a:pt x="8" y="46"/>
                  </a:cubicBezTo>
                  <a:cubicBezTo>
                    <a:pt x="9" y="45"/>
                    <a:pt x="10" y="45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9"/>
                    <a:pt x="13" y="38"/>
                    <a:pt x="13" y="36"/>
                  </a:cubicBezTo>
                  <a:cubicBezTo>
                    <a:pt x="13" y="35"/>
                    <a:pt x="13" y="35"/>
                    <a:pt x="13" y="34"/>
                  </a:cubicBezTo>
                  <a:cubicBezTo>
                    <a:pt x="13" y="33"/>
                    <a:pt x="12" y="32"/>
                    <a:pt x="12" y="31"/>
                  </a:cubicBezTo>
                  <a:cubicBezTo>
                    <a:pt x="12" y="30"/>
                    <a:pt x="11" y="28"/>
                    <a:pt x="11" y="27"/>
                  </a:cubicBezTo>
                  <a:cubicBezTo>
                    <a:pt x="11" y="25"/>
                    <a:pt x="10" y="23"/>
                    <a:pt x="9" y="22"/>
                  </a:cubicBezTo>
                  <a:cubicBezTo>
                    <a:pt x="9" y="20"/>
                    <a:pt x="8" y="18"/>
                    <a:pt x="8" y="17"/>
                  </a:cubicBezTo>
                  <a:cubicBezTo>
                    <a:pt x="7" y="15"/>
                    <a:pt x="6" y="14"/>
                    <a:pt x="6" y="13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2" y="4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7" name="Freeform 351"/>
            <p:cNvSpPr/>
            <p:nvPr/>
          </p:nvSpPr>
          <p:spPr bwMode="auto">
            <a:xfrm>
              <a:off x="8709025" y="4516438"/>
              <a:ext cx="139700" cy="44450"/>
            </a:xfrm>
            <a:custGeom>
              <a:avLst/>
              <a:gdLst>
                <a:gd name="T0" fmla="*/ 1 w 50"/>
                <a:gd name="T1" fmla="*/ 13 h 16"/>
                <a:gd name="T2" fmla="*/ 1 w 50"/>
                <a:gd name="T3" fmla="*/ 13 h 16"/>
                <a:gd name="T4" fmla="*/ 2 w 50"/>
                <a:gd name="T5" fmla="*/ 12 h 16"/>
                <a:gd name="T6" fmla="*/ 7 w 50"/>
                <a:gd name="T7" fmla="*/ 7 h 16"/>
                <a:gd name="T8" fmla="*/ 15 w 50"/>
                <a:gd name="T9" fmla="*/ 3 h 16"/>
                <a:gd name="T10" fmla="*/ 20 w 50"/>
                <a:gd name="T11" fmla="*/ 1 h 16"/>
                <a:gd name="T12" fmla="*/ 25 w 50"/>
                <a:gd name="T13" fmla="*/ 0 h 16"/>
                <a:gd name="T14" fmla="*/ 28 w 50"/>
                <a:gd name="T15" fmla="*/ 0 h 16"/>
                <a:gd name="T16" fmla="*/ 30 w 50"/>
                <a:gd name="T17" fmla="*/ 1 h 16"/>
                <a:gd name="T18" fmla="*/ 35 w 50"/>
                <a:gd name="T19" fmla="*/ 2 h 16"/>
                <a:gd name="T20" fmla="*/ 40 w 50"/>
                <a:gd name="T21" fmla="*/ 4 h 16"/>
                <a:gd name="T22" fmla="*/ 43 w 50"/>
                <a:gd name="T23" fmla="*/ 6 h 16"/>
                <a:gd name="T24" fmla="*/ 46 w 50"/>
                <a:gd name="T25" fmla="*/ 9 h 16"/>
                <a:gd name="T26" fmla="*/ 48 w 50"/>
                <a:gd name="T27" fmla="*/ 11 h 16"/>
                <a:gd name="T28" fmla="*/ 49 w 50"/>
                <a:gd name="T29" fmla="*/ 12 h 16"/>
                <a:gd name="T30" fmla="*/ 49 w 50"/>
                <a:gd name="T31" fmla="*/ 15 h 16"/>
                <a:gd name="T32" fmla="*/ 47 w 50"/>
                <a:gd name="T33" fmla="*/ 15 h 16"/>
                <a:gd name="T34" fmla="*/ 47 w 50"/>
                <a:gd name="T35" fmla="*/ 15 h 16"/>
                <a:gd name="T36" fmla="*/ 45 w 50"/>
                <a:gd name="T37" fmla="*/ 13 h 16"/>
                <a:gd name="T38" fmla="*/ 43 w 50"/>
                <a:gd name="T39" fmla="*/ 12 h 16"/>
                <a:gd name="T40" fmla="*/ 41 w 50"/>
                <a:gd name="T41" fmla="*/ 10 h 16"/>
                <a:gd name="T42" fmla="*/ 37 w 50"/>
                <a:gd name="T43" fmla="*/ 8 h 16"/>
                <a:gd name="T44" fmla="*/ 34 w 50"/>
                <a:gd name="T45" fmla="*/ 7 h 16"/>
                <a:gd name="T46" fmla="*/ 30 w 50"/>
                <a:gd name="T47" fmla="*/ 6 h 16"/>
                <a:gd name="T48" fmla="*/ 27 w 50"/>
                <a:gd name="T49" fmla="*/ 6 h 16"/>
                <a:gd name="T50" fmla="*/ 25 w 50"/>
                <a:gd name="T51" fmla="*/ 6 h 16"/>
                <a:gd name="T52" fmla="*/ 21 w 50"/>
                <a:gd name="T53" fmla="*/ 7 h 16"/>
                <a:gd name="T54" fmla="*/ 17 w 50"/>
                <a:gd name="T55" fmla="*/ 8 h 16"/>
                <a:gd name="T56" fmla="*/ 13 w 50"/>
                <a:gd name="T57" fmla="*/ 10 h 16"/>
                <a:gd name="T58" fmla="*/ 10 w 50"/>
                <a:gd name="T59" fmla="*/ 11 h 16"/>
                <a:gd name="T60" fmla="*/ 3 w 50"/>
                <a:gd name="T61" fmla="*/ 16 h 16"/>
                <a:gd name="T62" fmla="*/ 3 w 50"/>
                <a:gd name="T63" fmla="*/ 16 h 16"/>
                <a:gd name="T64" fmla="*/ 1 w 50"/>
                <a:gd name="T65" fmla="*/ 15 h 16"/>
                <a:gd name="T66" fmla="*/ 1 w 50"/>
                <a:gd name="T6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6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2"/>
                    <a:pt x="2" y="12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6"/>
                    <a:pt x="12" y="4"/>
                    <a:pt x="15" y="3"/>
                  </a:cubicBezTo>
                  <a:cubicBezTo>
                    <a:pt x="16" y="2"/>
                    <a:pt x="18" y="2"/>
                    <a:pt x="20" y="1"/>
                  </a:cubicBezTo>
                  <a:cubicBezTo>
                    <a:pt x="21" y="1"/>
                    <a:pt x="23" y="0"/>
                    <a:pt x="2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1"/>
                    <a:pt x="34" y="1"/>
                    <a:pt x="35" y="2"/>
                  </a:cubicBezTo>
                  <a:cubicBezTo>
                    <a:pt x="37" y="2"/>
                    <a:pt x="38" y="3"/>
                    <a:pt x="40" y="4"/>
                  </a:cubicBezTo>
                  <a:cubicBezTo>
                    <a:pt x="41" y="4"/>
                    <a:pt x="42" y="5"/>
                    <a:pt x="43" y="6"/>
                  </a:cubicBezTo>
                  <a:cubicBezTo>
                    <a:pt x="44" y="7"/>
                    <a:pt x="45" y="8"/>
                    <a:pt x="46" y="9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13"/>
                    <a:pt x="50" y="14"/>
                    <a:pt x="49" y="15"/>
                  </a:cubicBezTo>
                  <a:cubicBezTo>
                    <a:pt x="49" y="15"/>
                    <a:pt x="48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5" y="13"/>
                  </a:cubicBezTo>
                  <a:cubicBezTo>
                    <a:pt x="45" y="13"/>
                    <a:pt x="44" y="12"/>
                    <a:pt x="43" y="12"/>
                  </a:cubicBezTo>
                  <a:cubicBezTo>
                    <a:pt x="43" y="11"/>
                    <a:pt x="42" y="11"/>
                    <a:pt x="41" y="10"/>
                  </a:cubicBezTo>
                  <a:cubicBezTo>
                    <a:pt x="40" y="10"/>
                    <a:pt x="39" y="9"/>
                    <a:pt x="37" y="8"/>
                  </a:cubicBezTo>
                  <a:cubicBezTo>
                    <a:pt x="36" y="8"/>
                    <a:pt x="35" y="7"/>
                    <a:pt x="34" y="7"/>
                  </a:cubicBezTo>
                  <a:cubicBezTo>
                    <a:pt x="32" y="7"/>
                    <a:pt x="31" y="6"/>
                    <a:pt x="30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2" y="7"/>
                    <a:pt x="21" y="7"/>
                  </a:cubicBezTo>
                  <a:cubicBezTo>
                    <a:pt x="20" y="7"/>
                    <a:pt x="18" y="8"/>
                    <a:pt x="17" y="8"/>
                  </a:cubicBezTo>
                  <a:cubicBezTo>
                    <a:pt x="15" y="9"/>
                    <a:pt x="14" y="9"/>
                    <a:pt x="13" y="10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6" y="14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4"/>
                    <a:pt x="1" y="13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8" name="Freeform 352"/>
            <p:cNvSpPr/>
            <p:nvPr/>
          </p:nvSpPr>
          <p:spPr bwMode="auto">
            <a:xfrm>
              <a:off x="9348788" y="4611688"/>
              <a:ext cx="252413" cy="73025"/>
            </a:xfrm>
            <a:custGeom>
              <a:avLst/>
              <a:gdLst>
                <a:gd name="T0" fmla="*/ 51 w 90"/>
                <a:gd name="T1" fmla="*/ 4 h 26"/>
                <a:gd name="T2" fmla="*/ 0 w 90"/>
                <a:gd name="T3" fmla="*/ 12 h 26"/>
                <a:gd name="T4" fmla="*/ 49 w 90"/>
                <a:gd name="T5" fmla="*/ 26 h 26"/>
                <a:gd name="T6" fmla="*/ 90 w 90"/>
                <a:gd name="T7" fmla="*/ 20 h 26"/>
                <a:gd name="T8" fmla="*/ 90 w 90"/>
                <a:gd name="T9" fmla="*/ 20 h 26"/>
                <a:gd name="T10" fmla="*/ 51 w 90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26">
                  <a:moveTo>
                    <a:pt x="51" y="4"/>
                  </a:moveTo>
                  <a:cubicBezTo>
                    <a:pt x="19" y="0"/>
                    <a:pt x="4" y="9"/>
                    <a:pt x="0" y="12"/>
                  </a:cubicBezTo>
                  <a:cubicBezTo>
                    <a:pt x="12" y="20"/>
                    <a:pt x="28" y="25"/>
                    <a:pt x="49" y="26"/>
                  </a:cubicBezTo>
                  <a:cubicBezTo>
                    <a:pt x="66" y="26"/>
                    <a:pt x="79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73" y="6"/>
                    <a:pt x="51" y="4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9" name="Freeform 353"/>
            <p:cNvSpPr/>
            <p:nvPr/>
          </p:nvSpPr>
          <p:spPr bwMode="auto">
            <a:xfrm>
              <a:off x="9367838" y="4614863"/>
              <a:ext cx="233363" cy="66675"/>
            </a:xfrm>
            <a:custGeom>
              <a:avLst/>
              <a:gdLst>
                <a:gd name="T0" fmla="*/ 0 w 83"/>
                <a:gd name="T1" fmla="*/ 7 h 24"/>
                <a:gd name="T2" fmla="*/ 44 w 83"/>
                <a:gd name="T3" fmla="*/ 3 h 24"/>
                <a:gd name="T4" fmla="*/ 83 w 83"/>
                <a:gd name="T5" fmla="*/ 19 h 24"/>
                <a:gd name="T6" fmla="*/ 83 w 83"/>
                <a:gd name="T7" fmla="*/ 19 h 24"/>
                <a:gd name="T8" fmla="*/ 0 w 83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4">
                  <a:moveTo>
                    <a:pt x="0" y="7"/>
                  </a:moveTo>
                  <a:cubicBezTo>
                    <a:pt x="8" y="4"/>
                    <a:pt x="22" y="0"/>
                    <a:pt x="44" y="3"/>
                  </a:cubicBezTo>
                  <a:cubicBezTo>
                    <a:pt x="66" y="5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55" y="24"/>
                    <a:pt x="25" y="20"/>
                    <a:pt x="0" y="7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0" name="Freeform 354"/>
            <p:cNvSpPr>
              <a:spLocks noEditPoints="1"/>
            </p:cNvSpPr>
            <p:nvPr/>
          </p:nvSpPr>
          <p:spPr bwMode="auto">
            <a:xfrm>
              <a:off x="9348788" y="4641850"/>
              <a:ext cx="252413" cy="42863"/>
            </a:xfrm>
            <a:custGeom>
              <a:avLst/>
              <a:gdLst>
                <a:gd name="T0" fmla="*/ 53 w 90"/>
                <a:gd name="T1" fmla="*/ 15 h 15"/>
                <a:gd name="T2" fmla="*/ 53 w 90"/>
                <a:gd name="T3" fmla="*/ 15 h 15"/>
                <a:gd name="T4" fmla="*/ 53 w 90"/>
                <a:gd name="T5" fmla="*/ 15 h 15"/>
                <a:gd name="T6" fmla="*/ 53 w 90"/>
                <a:gd name="T7" fmla="*/ 15 h 15"/>
                <a:gd name="T8" fmla="*/ 49 w 90"/>
                <a:gd name="T9" fmla="*/ 15 h 15"/>
                <a:gd name="T10" fmla="*/ 53 w 90"/>
                <a:gd name="T11" fmla="*/ 15 h 15"/>
                <a:gd name="T12" fmla="*/ 49 w 90"/>
                <a:gd name="T13" fmla="*/ 15 h 15"/>
                <a:gd name="T14" fmla="*/ 89 w 90"/>
                <a:gd name="T15" fmla="*/ 9 h 15"/>
                <a:gd name="T16" fmla="*/ 89 w 90"/>
                <a:gd name="T17" fmla="*/ 9 h 15"/>
                <a:gd name="T18" fmla="*/ 89 w 90"/>
                <a:gd name="T19" fmla="*/ 9 h 15"/>
                <a:gd name="T20" fmla="*/ 90 w 90"/>
                <a:gd name="T21" fmla="*/ 9 h 15"/>
                <a:gd name="T22" fmla="*/ 89 w 90"/>
                <a:gd name="T23" fmla="*/ 9 h 15"/>
                <a:gd name="T24" fmla="*/ 90 w 90"/>
                <a:gd name="T25" fmla="*/ 9 h 15"/>
                <a:gd name="T26" fmla="*/ 90 w 90"/>
                <a:gd name="T27" fmla="*/ 9 h 15"/>
                <a:gd name="T28" fmla="*/ 90 w 90"/>
                <a:gd name="T29" fmla="*/ 9 h 15"/>
                <a:gd name="T30" fmla="*/ 90 w 90"/>
                <a:gd name="T31" fmla="*/ 9 h 15"/>
                <a:gd name="T32" fmla="*/ 90 w 90"/>
                <a:gd name="T33" fmla="*/ 9 h 15"/>
                <a:gd name="T34" fmla="*/ 90 w 90"/>
                <a:gd name="T35" fmla="*/ 9 h 15"/>
                <a:gd name="T36" fmla="*/ 90 w 90"/>
                <a:gd name="T37" fmla="*/ 9 h 15"/>
                <a:gd name="T38" fmla="*/ 1 w 90"/>
                <a:gd name="T39" fmla="*/ 0 h 15"/>
                <a:gd name="T40" fmla="*/ 0 w 90"/>
                <a:gd name="T41" fmla="*/ 1 h 15"/>
                <a:gd name="T42" fmla="*/ 0 w 90"/>
                <a:gd name="T43" fmla="*/ 1 h 15"/>
                <a:gd name="T44" fmla="*/ 1 w 90"/>
                <a:gd name="T4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5">
                  <a:moveTo>
                    <a:pt x="53" y="15"/>
                  </a:move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moveTo>
                    <a:pt x="49" y="15"/>
                  </a:moveTo>
                  <a:cubicBezTo>
                    <a:pt x="51" y="15"/>
                    <a:pt x="52" y="15"/>
                    <a:pt x="53" y="15"/>
                  </a:cubicBezTo>
                  <a:cubicBezTo>
                    <a:pt x="52" y="15"/>
                    <a:pt x="51" y="15"/>
                    <a:pt x="49" y="15"/>
                  </a:cubicBezTo>
                  <a:moveTo>
                    <a:pt x="89" y="9"/>
                  </a:move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moveTo>
                    <a:pt x="90" y="9"/>
                  </a:moveTo>
                  <a:cubicBezTo>
                    <a:pt x="90" y="9"/>
                    <a:pt x="89" y="9"/>
                    <a:pt x="89" y="9"/>
                  </a:cubicBezTo>
                  <a:cubicBezTo>
                    <a:pt x="89" y="9"/>
                    <a:pt x="90" y="9"/>
                    <a:pt x="90" y="9"/>
                  </a:cubicBezTo>
                  <a:moveTo>
                    <a:pt x="90" y="9"/>
                  </a:move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1" name="Freeform 355"/>
            <p:cNvSpPr/>
            <p:nvPr/>
          </p:nvSpPr>
          <p:spPr bwMode="auto">
            <a:xfrm>
              <a:off x="9348788" y="4633913"/>
              <a:ext cx="252413" cy="50800"/>
            </a:xfrm>
            <a:custGeom>
              <a:avLst/>
              <a:gdLst>
                <a:gd name="T0" fmla="*/ 7 w 90"/>
                <a:gd name="T1" fmla="*/ 0 h 18"/>
                <a:gd name="T2" fmla="*/ 1 w 90"/>
                <a:gd name="T3" fmla="*/ 3 h 18"/>
                <a:gd name="T4" fmla="*/ 0 w 90"/>
                <a:gd name="T5" fmla="*/ 4 h 18"/>
                <a:gd name="T6" fmla="*/ 49 w 90"/>
                <a:gd name="T7" fmla="*/ 18 h 18"/>
                <a:gd name="T8" fmla="*/ 49 w 90"/>
                <a:gd name="T9" fmla="*/ 18 h 18"/>
                <a:gd name="T10" fmla="*/ 53 w 90"/>
                <a:gd name="T11" fmla="*/ 18 h 18"/>
                <a:gd name="T12" fmla="*/ 53 w 90"/>
                <a:gd name="T13" fmla="*/ 18 h 18"/>
                <a:gd name="T14" fmla="*/ 53 w 90"/>
                <a:gd name="T15" fmla="*/ 18 h 18"/>
                <a:gd name="T16" fmla="*/ 89 w 90"/>
                <a:gd name="T17" fmla="*/ 12 h 18"/>
                <a:gd name="T18" fmla="*/ 89 w 90"/>
                <a:gd name="T19" fmla="*/ 12 h 18"/>
                <a:gd name="T20" fmla="*/ 89 w 90"/>
                <a:gd name="T21" fmla="*/ 12 h 18"/>
                <a:gd name="T22" fmla="*/ 90 w 90"/>
                <a:gd name="T23" fmla="*/ 12 h 18"/>
                <a:gd name="T24" fmla="*/ 90 w 90"/>
                <a:gd name="T25" fmla="*/ 12 h 18"/>
                <a:gd name="T26" fmla="*/ 90 w 90"/>
                <a:gd name="T27" fmla="*/ 12 h 18"/>
                <a:gd name="T28" fmla="*/ 90 w 90"/>
                <a:gd name="T29" fmla="*/ 12 h 18"/>
                <a:gd name="T30" fmla="*/ 67 w 90"/>
                <a:gd name="T31" fmla="*/ 14 h 18"/>
                <a:gd name="T32" fmla="*/ 67 w 90"/>
                <a:gd name="T33" fmla="*/ 14 h 18"/>
                <a:gd name="T34" fmla="*/ 67 w 90"/>
                <a:gd name="T35" fmla="*/ 14 h 18"/>
                <a:gd name="T36" fmla="*/ 67 w 90"/>
                <a:gd name="T37" fmla="*/ 14 h 18"/>
                <a:gd name="T38" fmla="*/ 67 w 90"/>
                <a:gd name="T39" fmla="*/ 14 h 18"/>
                <a:gd name="T40" fmla="*/ 7 w 90"/>
                <a:gd name="T41" fmla="*/ 0 h 18"/>
                <a:gd name="T42" fmla="*/ 7 w 90"/>
                <a:gd name="T43" fmla="*/ 0 h 18"/>
                <a:gd name="T44" fmla="*/ 7 w 90"/>
                <a:gd name="T4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cubicBezTo>
                    <a:pt x="5" y="1"/>
                    <a:pt x="3" y="2"/>
                    <a:pt x="1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12" y="12"/>
                    <a:pt x="28" y="17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1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68" y="18"/>
                    <a:pt x="79" y="16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90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2" y="13"/>
                    <a:pt x="74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46" y="14"/>
                    <a:pt x="26" y="9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B4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2" name="Freeform 356"/>
            <p:cNvSpPr>
              <a:spLocks noEditPoints="1"/>
            </p:cNvSpPr>
            <p:nvPr/>
          </p:nvSpPr>
          <p:spPr bwMode="auto">
            <a:xfrm>
              <a:off x="9367838" y="4633913"/>
              <a:ext cx="233363" cy="39688"/>
            </a:xfrm>
            <a:custGeom>
              <a:avLst/>
              <a:gdLst>
                <a:gd name="T0" fmla="*/ 60 w 83"/>
                <a:gd name="T1" fmla="*/ 14 h 14"/>
                <a:gd name="T2" fmla="*/ 60 w 83"/>
                <a:gd name="T3" fmla="*/ 14 h 14"/>
                <a:gd name="T4" fmla="*/ 60 w 83"/>
                <a:gd name="T5" fmla="*/ 14 h 14"/>
                <a:gd name="T6" fmla="*/ 60 w 83"/>
                <a:gd name="T7" fmla="*/ 14 h 14"/>
                <a:gd name="T8" fmla="*/ 83 w 83"/>
                <a:gd name="T9" fmla="*/ 12 h 14"/>
                <a:gd name="T10" fmla="*/ 83 w 83"/>
                <a:gd name="T11" fmla="*/ 12 h 14"/>
                <a:gd name="T12" fmla="*/ 83 w 83"/>
                <a:gd name="T13" fmla="*/ 12 h 14"/>
                <a:gd name="T14" fmla="*/ 83 w 83"/>
                <a:gd name="T15" fmla="*/ 12 h 14"/>
                <a:gd name="T16" fmla="*/ 0 w 83"/>
                <a:gd name="T17" fmla="*/ 0 h 14"/>
                <a:gd name="T18" fmla="*/ 0 w 83"/>
                <a:gd name="T19" fmla="*/ 0 h 14"/>
                <a:gd name="T20" fmla="*/ 60 w 83"/>
                <a:gd name="T21" fmla="*/ 14 h 14"/>
                <a:gd name="T22" fmla="*/ 0 w 83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14"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9"/>
                    <a:pt x="39" y="14"/>
                    <a:pt x="60" y="14"/>
                  </a:cubicBezTo>
                  <a:cubicBezTo>
                    <a:pt x="39" y="14"/>
                    <a:pt x="19" y="9"/>
                    <a:pt x="0" y="0"/>
                  </a:cubicBezTo>
                </a:path>
              </a:pathLst>
            </a:custGeom>
            <a:solidFill>
              <a:srgbClr val="BB4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3" name="Freeform 357"/>
            <p:cNvSpPr/>
            <p:nvPr/>
          </p:nvSpPr>
          <p:spPr bwMode="auto">
            <a:xfrm>
              <a:off x="9255125" y="4406900"/>
              <a:ext cx="463550" cy="260350"/>
            </a:xfrm>
            <a:custGeom>
              <a:avLst/>
              <a:gdLst>
                <a:gd name="T0" fmla="*/ 14 w 165"/>
                <a:gd name="T1" fmla="*/ 14 h 93"/>
                <a:gd name="T2" fmla="*/ 33 w 165"/>
                <a:gd name="T3" fmla="*/ 85 h 93"/>
                <a:gd name="T4" fmla="*/ 84 w 165"/>
                <a:gd name="T5" fmla="*/ 77 h 93"/>
                <a:gd name="T6" fmla="*/ 123 w 165"/>
                <a:gd name="T7" fmla="*/ 93 h 93"/>
                <a:gd name="T8" fmla="*/ 123 w 165"/>
                <a:gd name="T9" fmla="*/ 93 h 93"/>
                <a:gd name="T10" fmla="*/ 159 w 165"/>
                <a:gd name="T11" fmla="*/ 35 h 93"/>
                <a:gd name="T12" fmla="*/ 91 w 165"/>
                <a:gd name="T13" fmla="*/ 32 h 93"/>
                <a:gd name="T14" fmla="*/ 14 w 165"/>
                <a:gd name="T15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93">
                  <a:moveTo>
                    <a:pt x="14" y="14"/>
                  </a:moveTo>
                  <a:cubicBezTo>
                    <a:pt x="0" y="25"/>
                    <a:pt x="2" y="64"/>
                    <a:pt x="33" y="85"/>
                  </a:cubicBezTo>
                  <a:cubicBezTo>
                    <a:pt x="37" y="82"/>
                    <a:pt x="52" y="73"/>
                    <a:pt x="84" y="77"/>
                  </a:cubicBezTo>
                  <a:cubicBezTo>
                    <a:pt x="106" y="79"/>
                    <a:pt x="123" y="93"/>
                    <a:pt x="123" y="93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61" y="79"/>
                    <a:pt x="165" y="43"/>
                    <a:pt x="159" y="35"/>
                  </a:cubicBezTo>
                  <a:cubicBezTo>
                    <a:pt x="149" y="22"/>
                    <a:pt x="129" y="38"/>
                    <a:pt x="91" y="32"/>
                  </a:cubicBezTo>
                  <a:cubicBezTo>
                    <a:pt x="61" y="27"/>
                    <a:pt x="34" y="0"/>
                    <a:pt x="14" y="14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4" name="Freeform 358"/>
            <p:cNvSpPr/>
            <p:nvPr/>
          </p:nvSpPr>
          <p:spPr bwMode="auto">
            <a:xfrm>
              <a:off x="9093200" y="4094163"/>
              <a:ext cx="227013" cy="127000"/>
            </a:xfrm>
            <a:custGeom>
              <a:avLst/>
              <a:gdLst>
                <a:gd name="T0" fmla="*/ 5 w 81"/>
                <a:gd name="T1" fmla="*/ 41 h 45"/>
                <a:gd name="T2" fmla="*/ 39 w 81"/>
                <a:gd name="T3" fmla="*/ 6 h 45"/>
                <a:gd name="T4" fmla="*/ 76 w 81"/>
                <a:gd name="T5" fmla="*/ 21 h 45"/>
                <a:gd name="T6" fmla="*/ 43 w 81"/>
                <a:gd name="T7" fmla="*/ 28 h 45"/>
                <a:gd name="T8" fmla="*/ 5 w 81"/>
                <a:gd name="T9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5">
                  <a:moveTo>
                    <a:pt x="5" y="41"/>
                  </a:moveTo>
                  <a:cubicBezTo>
                    <a:pt x="0" y="36"/>
                    <a:pt x="12" y="15"/>
                    <a:pt x="39" y="6"/>
                  </a:cubicBezTo>
                  <a:cubicBezTo>
                    <a:pt x="58" y="0"/>
                    <a:pt x="81" y="11"/>
                    <a:pt x="76" y="21"/>
                  </a:cubicBezTo>
                  <a:cubicBezTo>
                    <a:pt x="72" y="32"/>
                    <a:pt x="59" y="25"/>
                    <a:pt x="43" y="28"/>
                  </a:cubicBezTo>
                  <a:cubicBezTo>
                    <a:pt x="23" y="31"/>
                    <a:pt x="10" y="45"/>
                    <a:pt x="5" y="41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5" name="Freeform 359"/>
            <p:cNvSpPr/>
            <p:nvPr/>
          </p:nvSpPr>
          <p:spPr bwMode="auto">
            <a:xfrm>
              <a:off x="9663113" y="4103688"/>
              <a:ext cx="173038" cy="98425"/>
            </a:xfrm>
            <a:custGeom>
              <a:avLst/>
              <a:gdLst>
                <a:gd name="T0" fmla="*/ 58 w 62"/>
                <a:gd name="T1" fmla="*/ 32 h 35"/>
                <a:gd name="T2" fmla="*/ 32 w 62"/>
                <a:gd name="T3" fmla="*/ 5 h 35"/>
                <a:gd name="T4" fmla="*/ 3 w 62"/>
                <a:gd name="T5" fmla="*/ 17 h 35"/>
                <a:gd name="T6" fmla="*/ 29 w 62"/>
                <a:gd name="T7" fmla="*/ 21 h 35"/>
                <a:gd name="T8" fmla="*/ 58 w 62"/>
                <a:gd name="T9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5">
                  <a:moveTo>
                    <a:pt x="58" y="32"/>
                  </a:moveTo>
                  <a:cubicBezTo>
                    <a:pt x="62" y="28"/>
                    <a:pt x="53" y="12"/>
                    <a:pt x="32" y="5"/>
                  </a:cubicBezTo>
                  <a:cubicBezTo>
                    <a:pt x="17" y="0"/>
                    <a:pt x="0" y="9"/>
                    <a:pt x="3" y="17"/>
                  </a:cubicBezTo>
                  <a:cubicBezTo>
                    <a:pt x="7" y="25"/>
                    <a:pt x="17" y="19"/>
                    <a:pt x="29" y="21"/>
                  </a:cubicBezTo>
                  <a:cubicBezTo>
                    <a:pt x="45" y="24"/>
                    <a:pt x="55" y="35"/>
                    <a:pt x="58" y="32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6" name="Freeform 360"/>
            <p:cNvSpPr/>
            <p:nvPr/>
          </p:nvSpPr>
          <p:spPr bwMode="auto">
            <a:xfrm>
              <a:off x="9664700" y="4254500"/>
              <a:ext cx="138113" cy="152400"/>
            </a:xfrm>
            <a:custGeom>
              <a:avLst/>
              <a:gdLst>
                <a:gd name="T0" fmla="*/ 1 w 49"/>
                <a:gd name="T1" fmla="*/ 27 h 54"/>
                <a:gd name="T2" fmla="*/ 25 w 49"/>
                <a:gd name="T3" fmla="*/ 0 h 54"/>
                <a:gd name="T4" fmla="*/ 49 w 49"/>
                <a:gd name="T5" fmla="*/ 27 h 54"/>
                <a:gd name="T6" fmla="*/ 25 w 49"/>
                <a:gd name="T7" fmla="*/ 54 h 54"/>
                <a:gd name="T8" fmla="*/ 1 w 4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1" y="27"/>
                  </a:moveTo>
                  <a:cubicBezTo>
                    <a:pt x="0" y="12"/>
                    <a:pt x="11" y="0"/>
                    <a:pt x="25" y="0"/>
                  </a:cubicBezTo>
                  <a:cubicBezTo>
                    <a:pt x="38" y="0"/>
                    <a:pt x="49" y="12"/>
                    <a:pt x="49" y="27"/>
                  </a:cubicBezTo>
                  <a:cubicBezTo>
                    <a:pt x="49" y="42"/>
                    <a:pt x="38" y="54"/>
                    <a:pt x="25" y="54"/>
                  </a:cubicBezTo>
                  <a:cubicBezTo>
                    <a:pt x="11" y="54"/>
                    <a:pt x="1" y="42"/>
                    <a:pt x="1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7" name="Freeform 361"/>
            <p:cNvSpPr/>
            <p:nvPr/>
          </p:nvSpPr>
          <p:spPr bwMode="auto">
            <a:xfrm>
              <a:off x="9794875" y="4275138"/>
              <a:ext cx="49213" cy="25400"/>
            </a:xfrm>
            <a:custGeom>
              <a:avLst/>
              <a:gdLst>
                <a:gd name="T0" fmla="*/ 1 w 18"/>
                <a:gd name="T1" fmla="*/ 6 h 9"/>
                <a:gd name="T2" fmla="*/ 2 w 18"/>
                <a:gd name="T3" fmla="*/ 6 h 9"/>
                <a:gd name="T4" fmla="*/ 4 w 18"/>
                <a:gd name="T5" fmla="*/ 6 h 9"/>
                <a:gd name="T6" fmla="*/ 5 w 18"/>
                <a:gd name="T7" fmla="*/ 6 h 9"/>
                <a:gd name="T8" fmla="*/ 7 w 18"/>
                <a:gd name="T9" fmla="*/ 6 h 9"/>
                <a:gd name="T10" fmla="*/ 8 w 18"/>
                <a:gd name="T11" fmla="*/ 5 h 9"/>
                <a:gd name="T12" fmla="*/ 9 w 18"/>
                <a:gd name="T13" fmla="*/ 5 h 9"/>
                <a:gd name="T14" fmla="*/ 11 w 18"/>
                <a:gd name="T15" fmla="*/ 4 h 9"/>
                <a:gd name="T16" fmla="*/ 12 w 18"/>
                <a:gd name="T17" fmla="*/ 3 h 9"/>
                <a:gd name="T18" fmla="*/ 13 w 18"/>
                <a:gd name="T19" fmla="*/ 3 h 9"/>
                <a:gd name="T20" fmla="*/ 14 w 18"/>
                <a:gd name="T21" fmla="*/ 2 h 9"/>
                <a:gd name="T22" fmla="*/ 16 w 18"/>
                <a:gd name="T23" fmla="*/ 0 h 9"/>
                <a:gd name="T24" fmla="*/ 17 w 18"/>
                <a:gd name="T25" fmla="*/ 0 h 9"/>
                <a:gd name="T26" fmla="*/ 18 w 18"/>
                <a:gd name="T27" fmla="*/ 0 h 9"/>
                <a:gd name="T28" fmla="*/ 18 w 18"/>
                <a:gd name="T29" fmla="*/ 1 h 9"/>
                <a:gd name="T30" fmla="*/ 16 w 18"/>
                <a:gd name="T31" fmla="*/ 4 h 9"/>
                <a:gd name="T32" fmla="*/ 15 w 18"/>
                <a:gd name="T33" fmla="*/ 5 h 9"/>
                <a:gd name="T34" fmla="*/ 14 w 18"/>
                <a:gd name="T35" fmla="*/ 6 h 9"/>
                <a:gd name="T36" fmla="*/ 13 w 18"/>
                <a:gd name="T37" fmla="*/ 8 h 9"/>
                <a:gd name="T38" fmla="*/ 11 w 18"/>
                <a:gd name="T39" fmla="*/ 8 h 9"/>
                <a:gd name="T40" fmla="*/ 7 w 18"/>
                <a:gd name="T41" fmla="*/ 9 h 9"/>
                <a:gd name="T42" fmla="*/ 5 w 18"/>
                <a:gd name="T43" fmla="*/ 9 h 9"/>
                <a:gd name="T44" fmla="*/ 4 w 18"/>
                <a:gd name="T45" fmla="*/ 9 h 9"/>
                <a:gd name="T46" fmla="*/ 1 w 18"/>
                <a:gd name="T47" fmla="*/ 8 h 9"/>
                <a:gd name="T48" fmla="*/ 0 w 18"/>
                <a:gd name="T49" fmla="*/ 7 h 9"/>
                <a:gd name="T50" fmla="*/ 1 w 18"/>
                <a:gd name="T5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9">
                  <a:moveTo>
                    <a:pt x="1" y="6"/>
                  </a:move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2" y="4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3"/>
                    <a:pt x="16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7"/>
                    <a:pt x="13" y="7"/>
                    <a:pt x="13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8" name="Freeform 362"/>
            <p:cNvSpPr/>
            <p:nvPr/>
          </p:nvSpPr>
          <p:spPr bwMode="auto">
            <a:xfrm>
              <a:off x="9780588" y="4251325"/>
              <a:ext cx="41275" cy="28575"/>
            </a:xfrm>
            <a:custGeom>
              <a:avLst/>
              <a:gdLst>
                <a:gd name="T0" fmla="*/ 2 w 15"/>
                <a:gd name="T1" fmla="*/ 7 h 10"/>
                <a:gd name="T2" fmla="*/ 4 w 15"/>
                <a:gd name="T3" fmla="*/ 6 h 10"/>
                <a:gd name="T4" fmla="*/ 5 w 15"/>
                <a:gd name="T5" fmla="*/ 6 h 10"/>
                <a:gd name="T6" fmla="*/ 6 w 15"/>
                <a:gd name="T7" fmla="*/ 6 h 10"/>
                <a:gd name="T8" fmla="*/ 7 w 15"/>
                <a:gd name="T9" fmla="*/ 5 h 10"/>
                <a:gd name="T10" fmla="*/ 8 w 15"/>
                <a:gd name="T11" fmla="*/ 5 h 10"/>
                <a:gd name="T12" fmla="*/ 9 w 15"/>
                <a:gd name="T13" fmla="*/ 4 h 10"/>
                <a:gd name="T14" fmla="*/ 10 w 15"/>
                <a:gd name="T15" fmla="*/ 3 h 10"/>
                <a:gd name="T16" fmla="*/ 11 w 15"/>
                <a:gd name="T17" fmla="*/ 2 h 10"/>
                <a:gd name="T18" fmla="*/ 13 w 15"/>
                <a:gd name="T19" fmla="*/ 0 h 10"/>
                <a:gd name="T20" fmla="*/ 13 w 15"/>
                <a:gd name="T21" fmla="*/ 0 h 10"/>
                <a:gd name="T22" fmla="*/ 15 w 15"/>
                <a:gd name="T23" fmla="*/ 0 h 10"/>
                <a:gd name="T24" fmla="*/ 15 w 15"/>
                <a:gd name="T25" fmla="*/ 1 h 10"/>
                <a:gd name="T26" fmla="*/ 14 w 15"/>
                <a:gd name="T27" fmla="*/ 4 h 10"/>
                <a:gd name="T28" fmla="*/ 12 w 15"/>
                <a:gd name="T29" fmla="*/ 6 h 10"/>
                <a:gd name="T30" fmla="*/ 11 w 15"/>
                <a:gd name="T31" fmla="*/ 7 h 10"/>
                <a:gd name="T32" fmla="*/ 10 w 15"/>
                <a:gd name="T33" fmla="*/ 8 h 10"/>
                <a:gd name="T34" fmla="*/ 8 w 15"/>
                <a:gd name="T35" fmla="*/ 9 h 10"/>
                <a:gd name="T36" fmla="*/ 7 w 15"/>
                <a:gd name="T37" fmla="*/ 9 h 10"/>
                <a:gd name="T38" fmla="*/ 5 w 15"/>
                <a:gd name="T39" fmla="*/ 10 h 10"/>
                <a:gd name="T40" fmla="*/ 4 w 15"/>
                <a:gd name="T41" fmla="*/ 10 h 10"/>
                <a:gd name="T42" fmla="*/ 1 w 15"/>
                <a:gd name="T43" fmla="*/ 9 h 10"/>
                <a:gd name="T44" fmla="*/ 0 w 15"/>
                <a:gd name="T45" fmla="*/ 8 h 10"/>
                <a:gd name="T46" fmla="*/ 2 w 15"/>
                <a:gd name="T4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0">
                  <a:moveTo>
                    <a:pt x="2" y="7"/>
                  </a:moveTo>
                  <a:cubicBezTo>
                    <a:pt x="2" y="7"/>
                    <a:pt x="3" y="7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1" y="2"/>
                    <a:pt x="11" y="2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2"/>
                    <a:pt x="14" y="4"/>
                  </a:cubicBezTo>
                  <a:cubicBezTo>
                    <a:pt x="14" y="4"/>
                    <a:pt x="13" y="5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2" y="10"/>
                    <a:pt x="1" y="9"/>
                    <a:pt x="1" y="9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1" y="7"/>
                    <a:pt x="1" y="7"/>
                    <a:pt x="2" y="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9" name="Freeform 363"/>
            <p:cNvSpPr/>
            <p:nvPr/>
          </p:nvSpPr>
          <p:spPr bwMode="auto">
            <a:xfrm>
              <a:off x="9802813" y="4305300"/>
              <a:ext cx="50800" cy="25400"/>
            </a:xfrm>
            <a:custGeom>
              <a:avLst/>
              <a:gdLst>
                <a:gd name="T0" fmla="*/ 1 w 18"/>
                <a:gd name="T1" fmla="*/ 5 h 9"/>
                <a:gd name="T2" fmla="*/ 2 w 18"/>
                <a:gd name="T3" fmla="*/ 5 h 9"/>
                <a:gd name="T4" fmla="*/ 4 w 18"/>
                <a:gd name="T5" fmla="*/ 5 h 9"/>
                <a:gd name="T6" fmla="*/ 5 w 18"/>
                <a:gd name="T7" fmla="*/ 5 h 9"/>
                <a:gd name="T8" fmla="*/ 6 w 18"/>
                <a:gd name="T9" fmla="*/ 5 h 9"/>
                <a:gd name="T10" fmla="*/ 8 w 18"/>
                <a:gd name="T11" fmla="*/ 4 h 9"/>
                <a:gd name="T12" fmla="*/ 9 w 18"/>
                <a:gd name="T13" fmla="*/ 4 h 9"/>
                <a:gd name="T14" fmla="*/ 11 w 18"/>
                <a:gd name="T15" fmla="*/ 4 h 9"/>
                <a:gd name="T16" fmla="*/ 12 w 18"/>
                <a:gd name="T17" fmla="*/ 3 h 9"/>
                <a:gd name="T18" fmla="*/ 13 w 18"/>
                <a:gd name="T19" fmla="*/ 2 h 9"/>
                <a:gd name="T20" fmla="*/ 14 w 18"/>
                <a:gd name="T21" fmla="*/ 2 h 9"/>
                <a:gd name="T22" fmla="*/ 17 w 18"/>
                <a:gd name="T23" fmla="*/ 0 h 9"/>
                <a:gd name="T24" fmla="*/ 17 w 18"/>
                <a:gd name="T25" fmla="*/ 0 h 9"/>
                <a:gd name="T26" fmla="*/ 18 w 18"/>
                <a:gd name="T27" fmla="*/ 0 h 9"/>
                <a:gd name="T28" fmla="*/ 18 w 18"/>
                <a:gd name="T29" fmla="*/ 1 h 9"/>
                <a:gd name="T30" fmla="*/ 17 w 18"/>
                <a:gd name="T31" fmla="*/ 4 h 9"/>
                <a:gd name="T32" fmla="*/ 15 w 18"/>
                <a:gd name="T33" fmla="*/ 5 h 9"/>
                <a:gd name="T34" fmla="*/ 14 w 18"/>
                <a:gd name="T35" fmla="*/ 6 h 9"/>
                <a:gd name="T36" fmla="*/ 12 w 18"/>
                <a:gd name="T37" fmla="*/ 7 h 9"/>
                <a:gd name="T38" fmla="*/ 11 w 18"/>
                <a:gd name="T39" fmla="*/ 8 h 9"/>
                <a:gd name="T40" fmla="*/ 7 w 18"/>
                <a:gd name="T41" fmla="*/ 8 h 9"/>
                <a:gd name="T42" fmla="*/ 5 w 18"/>
                <a:gd name="T43" fmla="*/ 8 h 9"/>
                <a:gd name="T44" fmla="*/ 3 w 18"/>
                <a:gd name="T45" fmla="*/ 8 h 9"/>
                <a:gd name="T46" fmla="*/ 0 w 18"/>
                <a:gd name="T47" fmla="*/ 7 h 9"/>
                <a:gd name="T48" fmla="*/ 0 w 18"/>
                <a:gd name="T49" fmla="*/ 5 h 9"/>
                <a:gd name="T50" fmla="*/ 1 w 18"/>
                <a:gd name="T5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9">
                  <a:moveTo>
                    <a:pt x="1" y="5"/>
                  </a:move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2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5"/>
                    <a:pt x="15" y="6"/>
                    <a:pt x="14" y="6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8"/>
                    <a:pt x="4" y="8"/>
                    <a:pt x="3" y="8"/>
                  </a:cubicBezTo>
                  <a:cubicBezTo>
                    <a:pt x="2" y="8"/>
                    <a:pt x="0" y="7"/>
                    <a:pt x="0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0" name="Freeform 364"/>
            <p:cNvSpPr/>
            <p:nvPr/>
          </p:nvSpPr>
          <p:spPr bwMode="auto">
            <a:xfrm>
              <a:off x="9671050" y="4249738"/>
              <a:ext cx="134938" cy="92075"/>
            </a:xfrm>
            <a:custGeom>
              <a:avLst/>
              <a:gdLst>
                <a:gd name="T0" fmla="*/ 0 w 48"/>
                <a:gd name="T1" fmla="*/ 17 h 33"/>
                <a:gd name="T2" fmla="*/ 1 w 48"/>
                <a:gd name="T3" fmla="*/ 14 h 33"/>
                <a:gd name="T4" fmla="*/ 6 w 48"/>
                <a:gd name="T5" fmla="*/ 7 h 33"/>
                <a:gd name="T6" fmla="*/ 11 w 48"/>
                <a:gd name="T7" fmla="*/ 4 h 33"/>
                <a:gd name="T8" fmla="*/ 17 w 48"/>
                <a:gd name="T9" fmla="*/ 1 h 33"/>
                <a:gd name="T10" fmla="*/ 24 w 48"/>
                <a:gd name="T11" fmla="*/ 0 h 33"/>
                <a:gd name="T12" fmla="*/ 27 w 48"/>
                <a:gd name="T13" fmla="*/ 1 h 33"/>
                <a:gd name="T14" fmla="*/ 31 w 48"/>
                <a:gd name="T15" fmla="*/ 2 h 33"/>
                <a:gd name="T16" fmla="*/ 37 w 48"/>
                <a:gd name="T17" fmla="*/ 5 h 33"/>
                <a:gd name="T18" fmla="*/ 42 w 48"/>
                <a:gd name="T19" fmla="*/ 10 h 33"/>
                <a:gd name="T20" fmla="*/ 46 w 48"/>
                <a:gd name="T21" fmla="*/ 16 h 33"/>
                <a:gd name="T22" fmla="*/ 47 w 48"/>
                <a:gd name="T23" fmla="*/ 21 h 33"/>
                <a:gd name="T24" fmla="*/ 48 w 48"/>
                <a:gd name="T25" fmla="*/ 29 h 33"/>
                <a:gd name="T26" fmla="*/ 48 w 48"/>
                <a:gd name="T27" fmla="*/ 33 h 33"/>
                <a:gd name="T28" fmla="*/ 48 w 48"/>
                <a:gd name="T29" fmla="*/ 33 h 33"/>
                <a:gd name="T30" fmla="*/ 47 w 48"/>
                <a:gd name="T31" fmla="*/ 33 h 33"/>
                <a:gd name="T32" fmla="*/ 47 w 48"/>
                <a:gd name="T33" fmla="*/ 30 h 33"/>
                <a:gd name="T34" fmla="*/ 45 w 48"/>
                <a:gd name="T35" fmla="*/ 22 h 33"/>
                <a:gd name="T36" fmla="*/ 40 w 48"/>
                <a:gd name="T37" fmla="*/ 12 h 33"/>
                <a:gd name="T38" fmla="*/ 35 w 48"/>
                <a:gd name="T39" fmla="*/ 8 h 33"/>
                <a:gd name="T40" fmla="*/ 30 w 48"/>
                <a:gd name="T41" fmla="*/ 5 h 33"/>
                <a:gd name="T42" fmla="*/ 27 w 48"/>
                <a:gd name="T43" fmla="*/ 4 h 33"/>
                <a:gd name="T44" fmla="*/ 23 w 48"/>
                <a:gd name="T45" fmla="*/ 4 h 33"/>
                <a:gd name="T46" fmla="*/ 18 w 48"/>
                <a:gd name="T47" fmla="*/ 4 h 33"/>
                <a:gd name="T48" fmla="*/ 15 w 48"/>
                <a:gd name="T49" fmla="*/ 5 h 33"/>
                <a:gd name="T50" fmla="*/ 12 w 48"/>
                <a:gd name="T51" fmla="*/ 6 h 33"/>
                <a:gd name="T52" fmla="*/ 8 w 48"/>
                <a:gd name="T53" fmla="*/ 9 h 33"/>
                <a:gd name="T54" fmla="*/ 3 w 48"/>
                <a:gd name="T55" fmla="*/ 15 h 33"/>
                <a:gd name="T56" fmla="*/ 1 w 48"/>
                <a:gd name="T57" fmla="*/ 18 h 33"/>
                <a:gd name="T58" fmla="*/ 0 w 48"/>
                <a:gd name="T59" fmla="*/ 18 h 33"/>
                <a:gd name="T60" fmla="*/ 0 w 48"/>
                <a:gd name="T61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3">
                  <a:moveTo>
                    <a:pt x="0" y="17"/>
                  </a:moveTo>
                  <a:cubicBezTo>
                    <a:pt x="0" y="17"/>
                    <a:pt x="0" y="16"/>
                    <a:pt x="1" y="14"/>
                  </a:cubicBezTo>
                  <a:cubicBezTo>
                    <a:pt x="2" y="13"/>
                    <a:pt x="4" y="10"/>
                    <a:pt x="6" y="7"/>
                  </a:cubicBezTo>
                  <a:cubicBezTo>
                    <a:pt x="7" y="6"/>
                    <a:pt x="9" y="5"/>
                    <a:pt x="11" y="4"/>
                  </a:cubicBezTo>
                  <a:cubicBezTo>
                    <a:pt x="12" y="2"/>
                    <a:pt x="14" y="1"/>
                    <a:pt x="17" y="1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9" y="1"/>
                    <a:pt x="30" y="1"/>
                    <a:pt x="31" y="2"/>
                  </a:cubicBezTo>
                  <a:cubicBezTo>
                    <a:pt x="33" y="2"/>
                    <a:pt x="35" y="4"/>
                    <a:pt x="37" y="5"/>
                  </a:cubicBezTo>
                  <a:cubicBezTo>
                    <a:pt x="39" y="6"/>
                    <a:pt x="41" y="8"/>
                    <a:pt x="42" y="10"/>
                  </a:cubicBezTo>
                  <a:cubicBezTo>
                    <a:pt x="44" y="12"/>
                    <a:pt x="45" y="14"/>
                    <a:pt x="46" y="16"/>
                  </a:cubicBezTo>
                  <a:cubicBezTo>
                    <a:pt x="46" y="17"/>
                    <a:pt x="47" y="19"/>
                    <a:pt x="47" y="21"/>
                  </a:cubicBezTo>
                  <a:cubicBezTo>
                    <a:pt x="48" y="24"/>
                    <a:pt x="48" y="27"/>
                    <a:pt x="48" y="29"/>
                  </a:cubicBezTo>
                  <a:cubicBezTo>
                    <a:pt x="48" y="31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1"/>
                    <a:pt x="47" y="30"/>
                  </a:cubicBezTo>
                  <a:cubicBezTo>
                    <a:pt x="46" y="28"/>
                    <a:pt x="46" y="25"/>
                    <a:pt x="45" y="22"/>
                  </a:cubicBezTo>
                  <a:cubicBezTo>
                    <a:pt x="44" y="19"/>
                    <a:pt x="42" y="15"/>
                    <a:pt x="40" y="12"/>
                  </a:cubicBezTo>
                  <a:cubicBezTo>
                    <a:pt x="38" y="11"/>
                    <a:pt x="37" y="9"/>
                    <a:pt x="35" y="8"/>
                  </a:cubicBezTo>
                  <a:cubicBezTo>
                    <a:pt x="33" y="7"/>
                    <a:pt x="32" y="6"/>
                    <a:pt x="30" y="5"/>
                  </a:cubicBezTo>
                  <a:cubicBezTo>
                    <a:pt x="29" y="5"/>
                    <a:pt x="27" y="5"/>
                    <a:pt x="27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1" y="4"/>
                    <a:pt x="19" y="4"/>
                    <a:pt x="18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1" y="7"/>
                    <a:pt x="9" y="8"/>
                    <a:pt x="8" y="9"/>
                  </a:cubicBezTo>
                  <a:cubicBezTo>
                    <a:pt x="6" y="12"/>
                    <a:pt x="4" y="14"/>
                    <a:pt x="3" y="15"/>
                  </a:cubicBezTo>
                  <a:cubicBezTo>
                    <a:pt x="2" y="17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1" name="Oval 365"/>
            <p:cNvSpPr>
              <a:spLocks noChangeArrowheads="1"/>
            </p:cNvSpPr>
            <p:nvPr/>
          </p:nvSpPr>
          <p:spPr bwMode="auto">
            <a:xfrm>
              <a:off x="9693275" y="4305300"/>
              <a:ext cx="90488" cy="101600"/>
            </a:xfrm>
            <a:prstGeom prst="ellipse">
              <a:avLst/>
            </a:prstGeom>
            <a:solidFill>
              <a:srgbClr val="1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2" name="Oval 366"/>
            <p:cNvSpPr>
              <a:spLocks noChangeArrowheads="1"/>
            </p:cNvSpPr>
            <p:nvPr/>
          </p:nvSpPr>
          <p:spPr bwMode="auto">
            <a:xfrm>
              <a:off x="9701213" y="4308475"/>
              <a:ext cx="31750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3" name="Freeform 367"/>
            <p:cNvSpPr/>
            <p:nvPr/>
          </p:nvSpPr>
          <p:spPr bwMode="auto">
            <a:xfrm>
              <a:off x="9707563" y="4349750"/>
              <a:ext cx="61913" cy="46038"/>
            </a:xfrm>
            <a:custGeom>
              <a:avLst/>
              <a:gdLst>
                <a:gd name="T0" fmla="*/ 4 w 22"/>
                <a:gd name="T1" fmla="*/ 0 h 16"/>
                <a:gd name="T2" fmla="*/ 0 w 22"/>
                <a:gd name="T3" fmla="*/ 8 h 16"/>
                <a:gd name="T4" fmla="*/ 11 w 22"/>
                <a:gd name="T5" fmla="*/ 16 h 16"/>
                <a:gd name="T6" fmla="*/ 12 w 22"/>
                <a:gd name="T7" fmla="*/ 16 h 16"/>
                <a:gd name="T8" fmla="*/ 19 w 22"/>
                <a:gd name="T9" fmla="*/ 13 h 16"/>
                <a:gd name="T10" fmla="*/ 22 w 22"/>
                <a:gd name="T11" fmla="*/ 5 h 16"/>
                <a:gd name="T12" fmla="*/ 19 w 22"/>
                <a:gd name="T13" fmla="*/ 3 h 16"/>
                <a:gd name="T14" fmla="*/ 17 w 22"/>
                <a:gd name="T15" fmla="*/ 4 h 16"/>
                <a:gd name="T16" fmla="*/ 12 w 22"/>
                <a:gd name="T17" fmla="*/ 7 h 16"/>
                <a:gd name="T18" fmla="*/ 10 w 22"/>
                <a:gd name="T19" fmla="*/ 7 h 16"/>
                <a:gd name="T20" fmla="*/ 5 w 22"/>
                <a:gd name="T21" fmla="*/ 1 h 16"/>
                <a:gd name="T22" fmla="*/ 4 w 22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">
                  <a:moveTo>
                    <a:pt x="4" y="0"/>
                  </a:moveTo>
                  <a:cubicBezTo>
                    <a:pt x="0" y="0"/>
                    <a:pt x="0" y="5"/>
                    <a:pt x="0" y="8"/>
                  </a:cubicBezTo>
                  <a:cubicBezTo>
                    <a:pt x="2" y="12"/>
                    <a:pt x="6" y="16"/>
                    <a:pt x="11" y="16"/>
                  </a:cubicBezTo>
                  <a:cubicBezTo>
                    <a:pt x="11" y="16"/>
                    <a:pt x="12" y="16"/>
                    <a:pt x="12" y="16"/>
                  </a:cubicBezTo>
                  <a:cubicBezTo>
                    <a:pt x="15" y="16"/>
                    <a:pt x="18" y="15"/>
                    <a:pt x="19" y="13"/>
                  </a:cubicBezTo>
                  <a:cubicBezTo>
                    <a:pt x="21" y="10"/>
                    <a:pt x="22" y="8"/>
                    <a:pt x="22" y="5"/>
                  </a:cubicBezTo>
                  <a:cubicBezTo>
                    <a:pt x="22" y="4"/>
                    <a:pt x="20" y="3"/>
                    <a:pt x="19" y="3"/>
                  </a:cubicBezTo>
                  <a:cubicBezTo>
                    <a:pt x="18" y="3"/>
                    <a:pt x="18" y="3"/>
                    <a:pt x="17" y="4"/>
                  </a:cubicBezTo>
                  <a:cubicBezTo>
                    <a:pt x="16" y="6"/>
                    <a:pt x="14" y="7"/>
                    <a:pt x="12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8" y="6"/>
                    <a:pt x="9" y="2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3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4" name="Freeform 368"/>
            <p:cNvSpPr/>
            <p:nvPr/>
          </p:nvSpPr>
          <p:spPr bwMode="auto">
            <a:xfrm>
              <a:off x="9174163" y="4257675"/>
              <a:ext cx="138113" cy="152400"/>
            </a:xfrm>
            <a:custGeom>
              <a:avLst/>
              <a:gdLst>
                <a:gd name="T0" fmla="*/ 49 w 49"/>
                <a:gd name="T1" fmla="*/ 26 h 54"/>
                <a:gd name="T2" fmla="*/ 24 w 49"/>
                <a:gd name="T3" fmla="*/ 0 h 54"/>
                <a:gd name="T4" fmla="*/ 1 w 49"/>
                <a:gd name="T5" fmla="*/ 27 h 54"/>
                <a:gd name="T6" fmla="*/ 25 w 49"/>
                <a:gd name="T7" fmla="*/ 53 h 54"/>
                <a:gd name="T8" fmla="*/ 49 w 49"/>
                <a:gd name="T9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4">
                  <a:moveTo>
                    <a:pt x="49" y="26"/>
                  </a:moveTo>
                  <a:cubicBezTo>
                    <a:pt x="49" y="11"/>
                    <a:pt x="38" y="0"/>
                    <a:pt x="24" y="0"/>
                  </a:cubicBezTo>
                  <a:cubicBezTo>
                    <a:pt x="11" y="0"/>
                    <a:pt x="0" y="12"/>
                    <a:pt x="1" y="27"/>
                  </a:cubicBezTo>
                  <a:cubicBezTo>
                    <a:pt x="1" y="42"/>
                    <a:pt x="12" y="54"/>
                    <a:pt x="25" y="53"/>
                  </a:cubicBezTo>
                  <a:cubicBezTo>
                    <a:pt x="39" y="53"/>
                    <a:pt x="49" y="41"/>
                    <a:pt x="49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5" name="Freeform 369"/>
            <p:cNvSpPr/>
            <p:nvPr/>
          </p:nvSpPr>
          <p:spPr bwMode="auto">
            <a:xfrm>
              <a:off x="9131300" y="4279900"/>
              <a:ext cx="53975" cy="25400"/>
            </a:xfrm>
            <a:custGeom>
              <a:avLst/>
              <a:gdLst>
                <a:gd name="T0" fmla="*/ 18 w 19"/>
                <a:gd name="T1" fmla="*/ 7 h 9"/>
                <a:gd name="T2" fmla="*/ 15 w 19"/>
                <a:gd name="T3" fmla="*/ 8 h 9"/>
                <a:gd name="T4" fmla="*/ 13 w 19"/>
                <a:gd name="T5" fmla="*/ 9 h 9"/>
                <a:gd name="T6" fmla="*/ 11 w 19"/>
                <a:gd name="T7" fmla="*/ 9 h 9"/>
                <a:gd name="T8" fmla="*/ 7 w 19"/>
                <a:gd name="T9" fmla="*/ 8 h 9"/>
                <a:gd name="T10" fmla="*/ 6 w 19"/>
                <a:gd name="T11" fmla="*/ 7 h 9"/>
                <a:gd name="T12" fmla="*/ 4 w 19"/>
                <a:gd name="T13" fmla="*/ 6 h 9"/>
                <a:gd name="T14" fmla="*/ 3 w 19"/>
                <a:gd name="T15" fmla="*/ 5 h 9"/>
                <a:gd name="T16" fmla="*/ 2 w 19"/>
                <a:gd name="T17" fmla="*/ 4 h 9"/>
                <a:gd name="T18" fmla="*/ 0 w 19"/>
                <a:gd name="T19" fmla="*/ 1 h 9"/>
                <a:gd name="T20" fmla="*/ 0 w 19"/>
                <a:gd name="T21" fmla="*/ 0 h 9"/>
                <a:gd name="T22" fmla="*/ 1 w 19"/>
                <a:gd name="T23" fmla="*/ 0 h 9"/>
                <a:gd name="T24" fmla="*/ 2 w 19"/>
                <a:gd name="T25" fmla="*/ 0 h 9"/>
                <a:gd name="T26" fmla="*/ 4 w 19"/>
                <a:gd name="T27" fmla="*/ 1 h 9"/>
                <a:gd name="T28" fmla="*/ 5 w 19"/>
                <a:gd name="T29" fmla="*/ 2 h 9"/>
                <a:gd name="T30" fmla="*/ 6 w 19"/>
                <a:gd name="T31" fmla="*/ 3 h 9"/>
                <a:gd name="T32" fmla="*/ 7 w 19"/>
                <a:gd name="T33" fmla="*/ 4 h 9"/>
                <a:gd name="T34" fmla="*/ 9 w 19"/>
                <a:gd name="T35" fmla="*/ 4 h 9"/>
                <a:gd name="T36" fmla="*/ 10 w 19"/>
                <a:gd name="T37" fmla="*/ 5 h 9"/>
                <a:gd name="T38" fmla="*/ 12 w 19"/>
                <a:gd name="T39" fmla="*/ 5 h 9"/>
                <a:gd name="T40" fmla="*/ 13 w 19"/>
                <a:gd name="T41" fmla="*/ 5 h 9"/>
                <a:gd name="T42" fmla="*/ 14 w 19"/>
                <a:gd name="T43" fmla="*/ 5 h 9"/>
                <a:gd name="T44" fmla="*/ 16 w 19"/>
                <a:gd name="T45" fmla="*/ 5 h 9"/>
                <a:gd name="T46" fmla="*/ 17 w 19"/>
                <a:gd name="T47" fmla="*/ 5 h 9"/>
                <a:gd name="T48" fmla="*/ 18 w 19"/>
                <a:gd name="T49" fmla="*/ 6 h 9"/>
                <a:gd name="T50" fmla="*/ 18 w 19"/>
                <a:gd name="T5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9">
                  <a:moveTo>
                    <a:pt x="18" y="7"/>
                  </a:moveTo>
                  <a:cubicBezTo>
                    <a:pt x="18" y="7"/>
                    <a:pt x="17" y="8"/>
                    <a:pt x="15" y="8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0" y="8"/>
                    <a:pt x="9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6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5"/>
                    <a:pt x="10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9" y="7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6" name="Freeform 370"/>
            <p:cNvSpPr/>
            <p:nvPr/>
          </p:nvSpPr>
          <p:spPr bwMode="auto">
            <a:xfrm>
              <a:off x="9155113" y="4254500"/>
              <a:ext cx="41275" cy="28575"/>
            </a:xfrm>
            <a:custGeom>
              <a:avLst/>
              <a:gdLst>
                <a:gd name="T0" fmla="*/ 14 w 15"/>
                <a:gd name="T1" fmla="*/ 9 h 10"/>
                <a:gd name="T2" fmla="*/ 11 w 15"/>
                <a:gd name="T3" fmla="*/ 10 h 10"/>
                <a:gd name="T4" fmla="*/ 10 w 15"/>
                <a:gd name="T5" fmla="*/ 10 h 10"/>
                <a:gd name="T6" fmla="*/ 8 w 15"/>
                <a:gd name="T7" fmla="*/ 10 h 10"/>
                <a:gd name="T8" fmla="*/ 7 w 15"/>
                <a:gd name="T9" fmla="*/ 9 h 10"/>
                <a:gd name="T10" fmla="*/ 5 w 15"/>
                <a:gd name="T11" fmla="*/ 8 h 10"/>
                <a:gd name="T12" fmla="*/ 4 w 15"/>
                <a:gd name="T13" fmla="*/ 7 h 10"/>
                <a:gd name="T14" fmla="*/ 3 w 15"/>
                <a:gd name="T15" fmla="*/ 6 h 10"/>
                <a:gd name="T16" fmla="*/ 1 w 15"/>
                <a:gd name="T17" fmla="*/ 4 h 10"/>
                <a:gd name="T18" fmla="*/ 0 w 15"/>
                <a:gd name="T19" fmla="*/ 2 h 10"/>
                <a:gd name="T20" fmla="*/ 1 w 15"/>
                <a:gd name="T21" fmla="*/ 0 h 10"/>
                <a:gd name="T22" fmla="*/ 2 w 15"/>
                <a:gd name="T23" fmla="*/ 0 h 10"/>
                <a:gd name="T24" fmla="*/ 2 w 15"/>
                <a:gd name="T25" fmla="*/ 1 h 10"/>
                <a:gd name="T26" fmla="*/ 4 w 15"/>
                <a:gd name="T27" fmla="*/ 2 h 10"/>
                <a:gd name="T28" fmla="*/ 5 w 15"/>
                <a:gd name="T29" fmla="*/ 4 h 10"/>
                <a:gd name="T30" fmla="*/ 6 w 15"/>
                <a:gd name="T31" fmla="*/ 4 h 10"/>
                <a:gd name="T32" fmla="*/ 7 w 15"/>
                <a:gd name="T33" fmla="*/ 5 h 10"/>
                <a:gd name="T34" fmla="*/ 8 w 15"/>
                <a:gd name="T35" fmla="*/ 5 h 10"/>
                <a:gd name="T36" fmla="*/ 9 w 15"/>
                <a:gd name="T37" fmla="*/ 6 h 10"/>
                <a:gd name="T38" fmla="*/ 10 w 15"/>
                <a:gd name="T39" fmla="*/ 6 h 10"/>
                <a:gd name="T40" fmla="*/ 11 w 15"/>
                <a:gd name="T41" fmla="*/ 7 h 10"/>
                <a:gd name="T42" fmla="*/ 13 w 15"/>
                <a:gd name="T43" fmla="*/ 7 h 10"/>
                <a:gd name="T44" fmla="*/ 15 w 15"/>
                <a:gd name="T45" fmla="*/ 8 h 10"/>
                <a:gd name="T46" fmla="*/ 14 w 15"/>
                <a:gd name="T4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0">
                  <a:moveTo>
                    <a:pt x="14" y="9"/>
                  </a:moveTo>
                  <a:cubicBezTo>
                    <a:pt x="14" y="9"/>
                    <a:pt x="13" y="10"/>
                    <a:pt x="11" y="10"/>
                  </a:cubicBezTo>
                  <a:cubicBezTo>
                    <a:pt x="11" y="10"/>
                    <a:pt x="10" y="10"/>
                    <a:pt x="10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4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3" y="7"/>
                    <a:pt x="13" y="7"/>
                  </a:cubicBezTo>
                  <a:cubicBezTo>
                    <a:pt x="14" y="7"/>
                    <a:pt x="14" y="7"/>
                    <a:pt x="15" y="8"/>
                  </a:cubicBezTo>
                  <a:cubicBezTo>
                    <a:pt x="15" y="8"/>
                    <a:pt x="14" y="9"/>
                    <a:pt x="14" y="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7" name="Freeform 371"/>
            <p:cNvSpPr/>
            <p:nvPr/>
          </p:nvSpPr>
          <p:spPr bwMode="auto">
            <a:xfrm>
              <a:off x="9123363" y="4311650"/>
              <a:ext cx="53975" cy="22225"/>
            </a:xfrm>
            <a:custGeom>
              <a:avLst/>
              <a:gdLst>
                <a:gd name="T0" fmla="*/ 18 w 19"/>
                <a:gd name="T1" fmla="*/ 6 h 8"/>
                <a:gd name="T2" fmla="*/ 15 w 19"/>
                <a:gd name="T3" fmla="*/ 7 h 8"/>
                <a:gd name="T4" fmla="*/ 14 w 19"/>
                <a:gd name="T5" fmla="*/ 8 h 8"/>
                <a:gd name="T6" fmla="*/ 12 w 19"/>
                <a:gd name="T7" fmla="*/ 8 h 8"/>
                <a:gd name="T8" fmla="*/ 8 w 19"/>
                <a:gd name="T9" fmla="*/ 7 h 8"/>
                <a:gd name="T10" fmla="*/ 6 w 19"/>
                <a:gd name="T11" fmla="*/ 7 h 8"/>
                <a:gd name="T12" fmla="*/ 4 w 19"/>
                <a:gd name="T13" fmla="*/ 6 h 8"/>
                <a:gd name="T14" fmla="*/ 3 w 19"/>
                <a:gd name="T15" fmla="*/ 5 h 8"/>
                <a:gd name="T16" fmla="*/ 2 w 19"/>
                <a:gd name="T17" fmla="*/ 4 h 8"/>
                <a:gd name="T18" fmla="*/ 0 w 19"/>
                <a:gd name="T19" fmla="*/ 1 h 8"/>
                <a:gd name="T20" fmla="*/ 0 w 19"/>
                <a:gd name="T21" fmla="*/ 0 h 8"/>
                <a:gd name="T22" fmla="*/ 1 w 19"/>
                <a:gd name="T23" fmla="*/ 0 h 8"/>
                <a:gd name="T24" fmla="*/ 2 w 19"/>
                <a:gd name="T25" fmla="*/ 0 h 8"/>
                <a:gd name="T26" fmla="*/ 4 w 19"/>
                <a:gd name="T27" fmla="*/ 1 h 8"/>
                <a:gd name="T28" fmla="*/ 5 w 19"/>
                <a:gd name="T29" fmla="*/ 2 h 8"/>
                <a:gd name="T30" fmla="*/ 6 w 19"/>
                <a:gd name="T31" fmla="*/ 2 h 8"/>
                <a:gd name="T32" fmla="*/ 8 w 19"/>
                <a:gd name="T33" fmla="*/ 3 h 8"/>
                <a:gd name="T34" fmla="*/ 9 w 19"/>
                <a:gd name="T35" fmla="*/ 3 h 8"/>
                <a:gd name="T36" fmla="*/ 11 w 19"/>
                <a:gd name="T37" fmla="*/ 4 h 8"/>
                <a:gd name="T38" fmla="*/ 12 w 19"/>
                <a:gd name="T39" fmla="*/ 4 h 8"/>
                <a:gd name="T40" fmla="*/ 13 w 19"/>
                <a:gd name="T41" fmla="*/ 4 h 8"/>
                <a:gd name="T42" fmla="*/ 15 w 19"/>
                <a:gd name="T43" fmla="*/ 4 h 8"/>
                <a:gd name="T44" fmla="*/ 17 w 19"/>
                <a:gd name="T45" fmla="*/ 4 h 8"/>
                <a:gd name="T46" fmla="*/ 17 w 19"/>
                <a:gd name="T47" fmla="*/ 4 h 8"/>
                <a:gd name="T48" fmla="*/ 19 w 19"/>
                <a:gd name="T49" fmla="*/ 5 h 8"/>
                <a:gd name="T50" fmla="*/ 18 w 19"/>
                <a:gd name="T5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8">
                  <a:moveTo>
                    <a:pt x="18" y="6"/>
                  </a:moveTo>
                  <a:cubicBezTo>
                    <a:pt x="18" y="6"/>
                    <a:pt x="17" y="7"/>
                    <a:pt x="15" y="7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1" y="8"/>
                    <a:pt x="9" y="8"/>
                    <a:pt x="8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9" y="5"/>
                  </a:cubicBezTo>
                  <a:cubicBezTo>
                    <a:pt x="19" y="5"/>
                    <a:pt x="19" y="6"/>
                    <a:pt x="18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8" name="Freeform 372"/>
            <p:cNvSpPr/>
            <p:nvPr/>
          </p:nvSpPr>
          <p:spPr bwMode="auto">
            <a:xfrm>
              <a:off x="9170988" y="4249738"/>
              <a:ext cx="134938" cy="95250"/>
            </a:xfrm>
            <a:custGeom>
              <a:avLst/>
              <a:gdLst>
                <a:gd name="T0" fmla="*/ 47 w 48"/>
                <a:gd name="T1" fmla="*/ 18 h 34"/>
                <a:gd name="T2" fmla="*/ 45 w 48"/>
                <a:gd name="T3" fmla="*/ 15 h 34"/>
                <a:gd name="T4" fmla="*/ 40 w 48"/>
                <a:gd name="T5" fmla="*/ 10 h 34"/>
                <a:gd name="T6" fmla="*/ 36 w 48"/>
                <a:gd name="T7" fmla="*/ 7 h 34"/>
                <a:gd name="T8" fmla="*/ 33 w 48"/>
                <a:gd name="T9" fmla="*/ 6 h 34"/>
                <a:gd name="T10" fmla="*/ 30 w 48"/>
                <a:gd name="T11" fmla="*/ 5 h 34"/>
                <a:gd name="T12" fmla="*/ 24 w 48"/>
                <a:gd name="T13" fmla="*/ 5 h 34"/>
                <a:gd name="T14" fmla="*/ 21 w 48"/>
                <a:gd name="T15" fmla="*/ 5 h 34"/>
                <a:gd name="T16" fmla="*/ 18 w 48"/>
                <a:gd name="T17" fmla="*/ 6 h 34"/>
                <a:gd name="T18" fmla="*/ 13 w 48"/>
                <a:gd name="T19" fmla="*/ 9 h 34"/>
                <a:gd name="T20" fmla="*/ 9 w 48"/>
                <a:gd name="T21" fmla="*/ 13 h 34"/>
                <a:gd name="T22" fmla="*/ 4 w 48"/>
                <a:gd name="T23" fmla="*/ 23 h 34"/>
                <a:gd name="T24" fmla="*/ 2 w 48"/>
                <a:gd name="T25" fmla="*/ 31 h 34"/>
                <a:gd name="T26" fmla="*/ 2 w 48"/>
                <a:gd name="T27" fmla="*/ 34 h 34"/>
                <a:gd name="T28" fmla="*/ 1 w 48"/>
                <a:gd name="T29" fmla="*/ 34 h 34"/>
                <a:gd name="T30" fmla="*/ 1 w 48"/>
                <a:gd name="T31" fmla="*/ 34 h 34"/>
                <a:gd name="T32" fmla="*/ 0 w 48"/>
                <a:gd name="T33" fmla="*/ 31 h 34"/>
                <a:gd name="T34" fmla="*/ 1 w 48"/>
                <a:gd name="T35" fmla="*/ 22 h 34"/>
                <a:gd name="T36" fmla="*/ 3 w 48"/>
                <a:gd name="T37" fmla="*/ 17 h 34"/>
                <a:gd name="T38" fmla="*/ 6 w 48"/>
                <a:gd name="T39" fmla="*/ 11 h 34"/>
                <a:gd name="T40" fmla="*/ 11 w 48"/>
                <a:gd name="T41" fmla="*/ 6 h 34"/>
                <a:gd name="T42" fmla="*/ 17 w 48"/>
                <a:gd name="T43" fmla="*/ 2 h 34"/>
                <a:gd name="T44" fmla="*/ 20 w 48"/>
                <a:gd name="T45" fmla="*/ 1 h 34"/>
                <a:gd name="T46" fmla="*/ 24 w 48"/>
                <a:gd name="T47" fmla="*/ 1 h 34"/>
                <a:gd name="T48" fmla="*/ 31 w 48"/>
                <a:gd name="T49" fmla="*/ 1 h 34"/>
                <a:gd name="T50" fmla="*/ 37 w 48"/>
                <a:gd name="T51" fmla="*/ 4 h 34"/>
                <a:gd name="T52" fmla="*/ 42 w 48"/>
                <a:gd name="T53" fmla="*/ 7 h 34"/>
                <a:gd name="T54" fmla="*/ 47 w 48"/>
                <a:gd name="T55" fmla="*/ 14 h 34"/>
                <a:gd name="T56" fmla="*/ 48 w 48"/>
                <a:gd name="T57" fmla="*/ 17 h 34"/>
                <a:gd name="T58" fmla="*/ 48 w 48"/>
                <a:gd name="T59" fmla="*/ 18 h 34"/>
                <a:gd name="T60" fmla="*/ 47 w 48"/>
                <a:gd name="T61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4">
                  <a:moveTo>
                    <a:pt x="47" y="18"/>
                  </a:moveTo>
                  <a:cubicBezTo>
                    <a:pt x="47" y="18"/>
                    <a:pt x="47" y="17"/>
                    <a:pt x="45" y="15"/>
                  </a:cubicBezTo>
                  <a:cubicBezTo>
                    <a:pt x="44" y="14"/>
                    <a:pt x="42" y="12"/>
                    <a:pt x="40" y="10"/>
                  </a:cubicBezTo>
                  <a:cubicBezTo>
                    <a:pt x="39" y="9"/>
                    <a:pt x="37" y="8"/>
                    <a:pt x="36" y="7"/>
                  </a:cubicBezTo>
                  <a:cubicBezTo>
                    <a:pt x="35" y="6"/>
                    <a:pt x="34" y="6"/>
                    <a:pt x="33" y="6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28" y="4"/>
                    <a:pt x="26" y="4"/>
                    <a:pt x="24" y="5"/>
                  </a:cubicBezTo>
                  <a:cubicBezTo>
                    <a:pt x="23" y="5"/>
                    <a:pt x="22" y="5"/>
                    <a:pt x="21" y="5"/>
                  </a:cubicBezTo>
                  <a:cubicBezTo>
                    <a:pt x="21" y="5"/>
                    <a:pt x="19" y="6"/>
                    <a:pt x="18" y="6"/>
                  </a:cubicBezTo>
                  <a:cubicBezTo>
                    <a:pt x="16" y="7"/>
                    <a:pt x="15" y="8"/>
                    <a:pt x="13" y="9"/>
                  </a:cubicBezTo>
                  <a:cubicBezTo>
                    <a:pt x="11" y="10"/>
                    <a:pt x="10" y="12"/>
                    <a:pt x="9" y="13"/>
                  </a:cubicBezTo>
                  <a:cubicBezTo>
                    <a:pt x="6" y="16"/>
                    <a:pt x="5" y="20"/>
                    <a:pt x="4" y="23"/>
                  </a:cubicBezTo>
                  <a:cubicBezTo>
                    <a:pt x="3" y="26"/>
                    <a:pt x="2" y="29"/>
                    <a:pt x="2" y="31"/>
                  </a:cubicBezTo>
                  <a:cubicBezTo>
                    <a:pt x="2" y="33"/>
                    <a:pt x="2" y="34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3"/>
                    <a:pt x="0" y="31"/>
                  </a:cubicBezTo>
                  <a:cubicBezTo>
                    <a:pt x="0" y="29"/>
                    <a:pt x="0" y="26"/>
                    <a:pt x="1" y="22"/>
                  </a:cubicBezTo>
                  <a:cubicBezTo>
                    <a:pt x="1" y="21"/>
                    <a:pt x="2" y="19"/>
                    <a:pt x="3" y="17"/>
                  </a:cubicBezTo>
                  <a:cubicBezTo>
                    <a:pt x="3" y="15"/>
                    <a:pt x="4" y="13"/>
                    <a:pt x="6" y="11"/>
                  </a:cubicBezTo>
                  <a:cubicBezTo>
                    <a:pt x="7" y="9"/>
                    <a:pt x="9" y="7"/>
                    <a:pt x="11" y="6"/>
                  </a:cubicBezTo>
                  <a:cubicBezTo>
                    <a:pt x="12" y="5"/>
                    <a:pt x="15" y="3"/>
                    <a:pt x="17" y="2"/>
                  </a:cubicBezTo>
                  <a:cubicBezTo>
                    <a:pt x="18" y="2"/>
                    <a:pt x="19" y="2"/>
                    <a:pt x="20" y="1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7" y="0"/>
                    <a:pt x="29" y="1"/>
                    <a:pt x="31" y="1"/>
                  </a:cubicBezTo>
                  <a:cubicBezTo>
                    <a:pt x="33" y="2"/>
                    <a:pt x="36" y="3"/>
                    <a:pt x="37" y="4"/>
                  </a:cubicBezTo>
                  <a:cubicBezTo>
                    <a:pt x="39" y="5"/>
                    <a:pt x="41" y="6"/>
                    <a:pt x="42" y="7"/>
                  </a:cubicBezTo>
                  <a:cubicBezTo>
                    <a:pt x="44" y="10"/>
                    <a:pt x="46" y="13"/>
                    <a:pt x="47" y="14"/>
                  </a:cubicBezTo>
                  <a:cubicBezTo>
                    <a:pt x="48" y="16"/>
                    <a:pt x="48" y="17"/>
                    <a:pt x="48" y="17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7" y="18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9" name="Freeform 373"/>
            <p:cNvSpPr/>
            <p:nvPr/>
          </p:nvSpPr>
          <p:spPr bwMode="auto">
            <a:xfrm>
              <a:off x="9204325" y="4302125"/>
              <a:ext cx="93663" cy="104775"/>
            </a:xfrm>
            <a:custGeom>
              <a:avLst/>
              <a:gdLst>
                <a:gd name="T0" fmla="*/ 0 w 33"/>
                <a:gd name="T1" fmla="*/ 19 h 37"/>
                <a:gd name="T2" fmla="*/ 16 w 33"/>
                <a:gd name="T3" fmla="*/ 0 h 37"/>
                <a:gd name="T4" fmla="*/ 32 w 33"/>
                <a:gd name="T5" fmla="*/ 19 h 37"/>
                <a:gd name="T6" fmla="*/ 16 w 33"/>
                <a:gd name="T7" fmla="*/ 37 h 37"/>
                <a:gd name="T8" fmla="*/ 0 w 33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0" y="19"/>
                  </a:moveTo>
                  <a:cubicBezTo>
                    <a:pt x="0" y="9"/>
                    <a:pt x="7" y="0"/>
                    <a:pt x="16" y="0"/>
                  </a:cubicBezTo>
                  <a:cubicBezTo>
                    <a:pt x="25" y="0"/>
                    <a:pt x="32" y="9"/>
                    <a:pt x="32" y="19"/>
                  </a:cubicBezTo>
                  <a:cubicBezTo>
                    <a:pt x="33" y="29"/>
                    <a:pt x="25" y="37"/>
                    <a:pt x="16" y="37"/>
                  </a:cubicBezTo>
                  <a:cubicBezTo>
                    <a:pt x="8" y="37"/>
                    <a:pt x="0" y="29"/>
                    <a:pt x="0" y="19"/>
                  </a:cubicBezTo>
                </a:path>
              </a:pathLst>
            </a:custGeom>
            <a:solidFill>
              <a:srgbClr val="1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0" name="Oval 374"/>
            <p:cNvSpPr>
              <a:spLocks noChangeArrowheads="1"/>
            </p:cNvSpPr>
            <p:nvPr/>
          </p:nvSpPr>
          <p:spPr bwMode="auto">
            <a:xfrm>
              <a:off x="9213850" y="4308475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1" name="Freeform 375"/>
            <p:cNvSpPr/>
            <p:nvPr/>
          </p:nvSpPr>
          <p:spPr bwMode="auto">
            <a:xfrm>
              <a:off x="9218613" y="4349750"/>
              <a:ext cx="61913" cy="46038"/>
            </a:xfrm>
            <a:custGeom>
              <a:avLst/>
              <a:gdLst>
                <a:gd name="T0" fmla="*/ 4 w 22"/>
                <a:gd name="T1" fmla="*/ 0 h 16"/>
                <a:gd name="T2" fmla="*/ 1 w 22"/>
                <a:gd name="T3" fmla="*/ 8 h 16"/>
                <a:gd name="T4" fmla="*/ 11 w 22"/>
                <a:gd name="T5" fmla="*/ 16 h 16"/>
                <a:gd name="T6" fmla="*/ 13 w 22"/>
                <a:gd name="T7" fmla="*/ 16 h 16"/>
                <a:gd name="T8" fmla="*/ 20 w 22"/>
                <a:gd name="T9" fmla="*/ 12 h 16"/>
                <a:gd name="T10" fmla="*/ 22 w 22"/>
                <a:gd name="T11" fmla="*/ 5 h 16"/>
                <a:gd name="T12" fmla="*/ 20 w 22"/>
                <a:gd name="T13" fmla="*/ 2 h 16"/>
                <a:gd name="T14" fmla="*/ 18 w 22"/>
                <a:gd name="T15" fmla="*/ 4 h 16"/>
                <a:gd name="T16" fmla="*/ 12 w 22"/>
                <a:gd name="T17" fmla="*/ 7 h 16"/>
                <a:gd name="T18" fmla="*/ 11 w 22"/>
                <a:gd name="T19" fmla="*/ 6 h 16"/>
                <a:gd name="T20" fmla="*/ 5 w 22"/>
                <a:gd name="T21" fmla="*/ 0 h 16"/>
                <a:gd name="T22" fmla="*/ 4 w 22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">
                  <a:moveTo>
                    <a:pt x="4" y="0"/>
                  </a:moveTo>
                  <a:cubicBezTo>
                    <a:pt x="1" y="0"/>
                    <a:pt x="0" y="5"/>
                    <a:pt x="1" y="8"/>
                  </a:cubicBezTo>
                  <a:cubicBezTo>
                    <a:pt x="3" y="12"/>
                    <a:pt x="6" y="16"/>
                    <a:pt x="11" y="16"/>
                  </a:cubicBezTo>
                  <a:cubicBezTo>
                    <a:pt x="12" y="16"/>
                    <a:pt x="12" y="16"/>
                    <a:pt x="13" y="16"/>
                  </a:cubicBezTo>
                  <a:cubicBezTo>
                    <a:pt x="15" y="15"/>
                    <a:pt x="18" y="14"/>
                    <a:pt x="20" y="12"/>
                  </a:cubicBezTo>
                  <a:cubicBezTo>
                    <a:pt x="22" y="10"/>
                    <a:pt x="22" y="8"/>
                    <a:pt x="22" y="5"/>
                  </a:cubicBezTo>
                  <a:cubicBezTo>
                    <a:pt x="22" y="3"/>
                    <a:pt x="21" y="2"/>
                    <a:pt x="20" y="2"/>
                  </a:cubicBezTo>
                  <a:cubicBezTo>
                    <a:pt x="19" y="2"/>
                    <a:pt x="18" y="3"/>
                    <a:pt x="18" y="4"/>
                  </a:cubicBezTo>
                  <a:cubicBezTo>
                    <a:pt x="17" y="5"/>
                    <a:pt x="15" y="7"/>
                    <a:pt x="12" y="7"/>
                  </a:cubicBezTo>
                  <a:cubicBezTo>
                    <a:pt x="12" y="7"/>
                    <a:pt x="11" y="7"/>
                    <a:pt x="11" y="6"/>
                  </a:cubicBezTo>
                  <a:cubicBezTo>
                    <a:pt x="9" y="5"/>
                    <a:pt x="9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3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2" name="Freeform 376"/>
            <p:cNvSpPr/>
            <p:nvPr/>
          </p:nvSpPr>
          <p:spPr bwMode="auto">
            <a:xfrm>
              <a:off x="9825038" y="4406900"/>
              <a:ext cx="25400" cy="33338"/>
            </a:xfrm>
            <a:custGeom>
              <a:avLst/>
              <a:gdLst>
                <a:gd name="T0" fmla="*/ 9 w 9"/>
                <a:gd name="T1" fmla="*/ 6 h 12"/>
                <a:gd name="T2" fmla="*/ 8 w 9"/>
                <a:gd name="T3" fmla="*/ 9 h 12"/>
                <a:gd name="T4" fmla="*/ 1 w 9"/>
                <a:gd name="T5" fmla="*/ 9 h 12"/>
                <a:gd name="T6" fmla="*/ 0 w 9"/>
                <a:gd name="T7" fmla="*/ 6 h 12"/>
                <a:gd name="T8" fmla="*/ 9 w 9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9" y="6"/>
                  </a:moveTo>
                  <a:cubicBezTo>
                    <a:pt x="9" y="8"/>
                    <a:pt x="9" y="8"/>
                    <a:pt x="8" y="9"/>
                  </a:cubicBezTo>
                  <a:cubicBezTo>
                    <a:pt x="7" y="12"/>
                    <a:pt x="2" y="12"/>
                    <a:pt x="1" y="9"/>
                  </a:cubicBezTo>
                  <a:cubicBezTo>
                    <a:pt x="0" y="8"/>
                    <a:pt x="0" y="8"/>
                    <a:pt x="0" y="6"/>
                  </a:cubicBezTo>
                  <a:cubicBezTo>
                    <a:pt x="0" y="0"/>
                    <a:pt x="9" y="0"/>
                    <a:pt x="9" y="6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3" name="Freeform 377"/>
            <p:cNvSpPr/>
            <p:nvPr/>
          </p:nvSpPr>
          <p:spPr bwMode="auto">
            <a:xfrm>
              <a:off x="9780588" y="4448175"/>
              <a:ext cx="39688" cy="31750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14" y="0"/>
                    <a:pt x="14" y="11"/>
                    <a:pt x="7" y="11"/>
                  </a:cubicBezTo>
                  <a:cubicBezTo>
                    <a:pt x="0" y="11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4" name="Freeform 378"/>
            <p:cNvSpPr/>
            <p:nvPr/>
          </p:nvSpPr>
          <p:spPr bwMode="auto">
            <a:xfrm>
              <a:off x="9774238" y="4418013"/>
              <a:ext cx="20638" cy="26988"/>
            </a:xfrm>
            <a:custGeom>
              <a:avLst/>
              <a:gdLst>
                <a:gd name="T0" fmla="*/ 0 w 7"/>
                <a:gd name="T1" fmla="*/ 4 h 10"/>
                <a:gd name="T2" fmla="*/ 7 w 7"/>
                <a:gd name="T3" fmla="*/ 4 h 10"/>
                <a:gd name="T4" fmla="*/ 7 w 7"/>
                <a:gd name="T5" fmla="*/ 5 h 10"/>
                <a:gd name="T6" fmla="*/ 0 w 7"/>
                <a:gd name="T7" fmla="*/ 5 h 10"/>
                <a:gd name="T8" fmla="*/ 0 w 7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0" y="4"/>
                  </a:moveTo>
                  <a:cubicBezTo>
                    <a:pt x="1" y="0"/>
                    <a:pt x="7" y="0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7" y="10"/>
                    <a:pt x="1" y="10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5" name="Freeform 379"/>
            <p:cNvSpPr/>
            <p:nvPr/>
          </p:nvSpPr>
          <p:spPr bwMode="auto">
            <a:xfrm>
              <a:off x="9729788" y="4445000"/>
              <a:ext cx="30163" cy="23813"/>
            </a:xfrm>
            <a:custGeom>
              <a:avLst/>
              <a:gdLst>
                <a:gd name="T0" fmla="*/ 5 w 11"/>
                <a:gd name="T1" fmla="*/ 0 h 8"/>
                <a:gd name="T2" fmla="*/ 5 w 11"/>
                <a:gd name="T3" fmla="*/ 8 h 8"/>
                <a:gd name="T4" fmla="*/ 5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11" y="0"/>
                    <a:pt x="11" y="8"/>
                    <a:pt x="5" y="8"/>
                  </a:cubicBezTo>
                  <a:cubicBezTo>
                    <a:pt x="0" y="8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6" name="Freeform 380"/>
            <p:cNvSpPr/>
            <p:nvPr/>
          </p:nvSpPr>
          <p:spPr bwMode="auto">
            <a:xfrm>
              <a:off x="9699625" y="4414838"/>
              <a:ext cx="23813" cy="22225"/>
            </a:xfrm>
            <a:custGeom>
              <a:avLst/>
              <a:gdLst>
                <a:gd name="T0" fmla="*/ 4 w 9"/>
                <a:gd name="T1" fmla="*/ 1 h 8"/>
                <a:gd name="T2" fmla="*/ 5 w 9"/>
                <a:gd name="T3" fmla="*/ 1 h 8"/>
                <a:gd name="T4" fmla="*/ 5 w 9"/>
                <a:gd name="T5" fmla="*/ 7 h 8"/>
                <a:gd name="T6" fmla="*/ 4 w 9"/>
                <a:gd name="T7" fmla="*/ 7 h 8"/>
                <a:gd name="T8" fmla="*/ 4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9" y="0"/>
                    <a:pt x="9" y="8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7"/>
                    <a:pt x="0" y="1"/>
                    <a:pt x="4" y="1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7" name="Freeform 381"/>
            <p:cNvSpPr/>
            <p:nvPr/>
          </p:nvSpPr>
          <p:spPr bwMode="auto">
            <a:xfrm>
              <a:off x="9650413" y="4414838"/>
              <a:ext cx="31750" cy="22225"/>
            </a:xfrm>
            <a:custGeom>
              <a:avLst/>
              <a:gdLst>
                <a:gd name="T0" fmla="*/ 5 w 11"/>
                <a:gd name="T1" fmla="*/ 0 h 8"/>
                <a:gd name="T2" fmla="*/ 6 w 11"/>
                <a:gd name="T3" fmla="*/ 0 h 8"/>
                <a:gd name="T4" fmla="*/ 6 w 11"/>
                <a:gd name="T5" fmla="*/ 8 h 8"/>
                <a:gd name="T6" fmla="*/ 5 w 11"/>
                <a:gd name="T7" fmla="*/ 8 h 8"/>
                <a:gd name="T8" fmla="*/ 5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1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0" y="7"/>
                    <a:pt x="0" y="1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8" name="Freeform 382"/>
            <p:cNvSpPr/>
            <p:nvPr/>
          </p:nvSpPr>
          <p:spPr bwMode="auto">
            <a:xfrm>
              <a:off x="9320213" y="4397375"/>
              <a:ext cx="30163" cy="25400"/>
            </a:xfrm>
            <a:custGeom>
              <a:avLst/>
              <a:gdLst>
                <a:gd name="T0" fmla="*/ 5 w 11"/>
                <a:gd name="T1" fmla="*/ 0 h 9"/>
                <a:gd name="T2" fmla="*/ 6 w 11"/>
                <a:gd name="T3" fmla="*/ 0 h 9"/>
                <a:gd name="T4" fmla="*/ 6 w 11"/>
                <a:gd name="T5" fmla="*/ 9 h 9"/>
                <a:gd name="T6" fmla="*/ 5 w 11"/>
                <a:gd name="T7" fmla="*/ 9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1"/>
                    <a:pt x="11" y="8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0" y="9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9" name="Freeform 383"/>
            <p:cNvSpPr/>
            <p:nvPr/>
          </p:nvSpPr>
          <p:spPr bwMode="auto">
            <a:xfrm>
              <a:off x="9082088" y="4510088"/>
              <a:ext cx="30163" cy="25400"/>
            </a:xfrm>
            <a:custGeom>
              <a:avLst/>
              <a:gdLst>
                <a:gd name="T0" fmla="*/ 5 w 11"/>
                <a:gd name="T1" fmla="*/ 0 h 9"/>
                <a:gd name="T2" fmla="*/ 6 w 11"/>
                <a:gd name="T3" fmla="*/ 0 h 9"/>
                <a:gd name="T4" fmla="*/ 6 w 11"/>
                <a:gd name="T5" fmla="*/ 8 h 9"/>
                <a:gd name="T6" fmla="*/ 5 w 11"/>
                <a:gd name="T7" fmla="*/ 8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1"/>
                    <a:pt x="11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0" y="9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0" name="Freeform 384"/>
            <p:cNvSpPr/>
            <p:nvPr/>
          </p:nvSpPr>
          <p:spPr bwMode="auto">
            <a:xfrm>
              <a:off x="9224963" y="4422775"/>
              <a:ext cx="36513" cy="36513"/>
            </a:xfrm>
            <a:custGeom>
              <a:avLst/>
              <a:gdLst>
                <a:gd name="T0" fmla="*/ 2 w 13"/>
                <a:gd name="T1" fmla="*/ 3 h 13"/>
                <a:gd name="T2" fmla="*/ 10 w 13"/>
                <a:gd name="T3" fmla="*/ 2 h 13"/>
                <a:gd name="T4" fmla="*/ 8 w 13"/>
                <a:gd name="T5" fmla="*/ 11 h 13"/>
                <a:gd name="T6" fmla="*/ 2 w 13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2" y="3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3" y="5"/>
                    <a:pt x="12" y="10"/>
                    <a:pt x="8" y="11"/>
                  </a:cubicBezTo>
                  <a:cubicBezTo>
                    <a:pt x="4" y="13"/>
                    <a:pt x="0" y="7"/>
                    <a:pt x="2" y="3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1" name="Freeform 385"/>
            <p:cNvSpPr/>
            <p:nvPr/>
          </p:nvSpPr>
          <p:spPr bwMode="auto">
            <a:xfrm>
              <a:off x="9174163" y="4465638"/>
              <a:ext cx="33338" cy="33338"/>
            </a:xfrm>
            <a:custGeom>
              <a:avLst/>
              <a:gdLst>
                <a:gd name="T0" fmla="*/ 9 w 12"/>
                <a:gd name="T1" fmla="*/ 2 h 12"/>
                <a:gd name="T2" fmla="*/ 5 w 12"/>
                <a:gd name="T3" fmla="*/ 11 h 12"/>
                <a:gd name="T4" fmla="*/ 1 w 12"/>
                <a:gd name="T5" fmla="*/ 5 h 12"/>
                <a:gd name="T6" fmla="*/ 9 w 12"/>
                <a:gd name="T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9" y="2"/>
                  </a:moveTo>
                  <a:cubicBezTo>
                    <a:pt x="12" y="5"/>
                    <a:pt x="10" y="12"/>
                    <a:pt x="5" y="11"/>
                  </a:cubicBezTo>
                  <a:cubicBezTo>
                    <a:pt x="2" y="10"/>
                    <a:pt x="1" y="8"/>
                    <a:pt x="1" y="5"/>
                  </a:cubicBezTo>
                  <a:cubicBezTo>
                    <a:pt x="0" y="1"/>
                    <a:pt x="6" y="0"/>
                    <a:pt x="9" y="2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2" name="Freeform 386"/>
            <p:cNvSpPr/>
            <p:nvPr/>
          </p:nvSpPr>
          <p:spPr bwMode="auto">
            <a:xfrm>
              <a:off x="9155113" y="4433888"/>
              <a:ext cx="19050" cy="14288"/>
            </a:xfrm>
            <a:custGeom>
              <a:avLst/>
              <a:gdLst>
                <a:gd name="T0" fmla="*/ 4 w 7"/>
                <a:gd name="T1" fmla="*/ 0 h 5"/>
                <a:gd name="T2" fmla="*/ 4 w 7"/>
                <a:gd name="T3" fmla="*/ 5 h 5"/>
                <a:gd name="T4" fmla="*/ 4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7" y="0"/>
                    <a:pt x="7" y="5"/>
                    <a:pt x="4" y="5"/>
                  </a:cubicBezTo>
                  <a:cubicBezTo>
                    <a:pt x="0" y="5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3" name="Freeform 387"/>
            <p:cNvSpPr/>
            <p:nvPr/>
          </p:nvSpPr>
          <p:spPr bwMode="auto">
            <a:xfrm>
              <a:off x="9097963" y="4400550"/>
              <a:ext cx="33338" cy="25400"/>
            </a:xfrm>
            <a:custGeom>
              <a:avLst/>
              <a:gdLst>
                <a:gd name="T0" fmla="*/ 6 w 12"/>
                <a:gd name="T1" fmla="*/ 0 h 9"/>
                <a:gd name="T2" fmla="*/ 6 w 12"/>
                <a:gd name="T3" fmla="*/ 9 h 9"/>
                <a:gd name="T4" fmla="*/ 6 w 12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6" y="0"/>
                  </a:moveTo>
                  <a:cubicBezTo>
                    <a:pt x="12" y="0"/>
                    <a:pt x="12" y="9"/>
                    <a:pt x="6" y="9"/>
                  </a:cubicBezTo>
                  <a:cubicBezTo>
                    <a:pt x="0" y="9"/>
                    <a:pt x="0" y="0"/>
                    <a:pt x="6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4" name="Freeform 388"/>
            <p:cNvSpPr/>
            <p:nvPr/>
          </p:nvSpPr>
          <p:spPr bwMode="auto">
            <a:xfrm>
              <a:off x="9118600" y="4457700"/>
              <a:ext cx="15875" cy="12700"/>
            </a:xfrm>
            <a:custGeom>
              <a:avLst/>
              <a:gdLst>
                <a:gd name="T0" fmla="*/ 3 w 6"/>
                <a:gd name="T1" fmla="*/ 0 h 5"/>
                <a:gd name="T2" fmla="*/ 3 w 6"/>
                <a:gd name="T3" fmla="*/ 5 h 5"/>
                <a:gd name="T4" fmla="*/ 3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6" y="0"/>
                    <a:pt x="6" y="5"/>
                    <a:pt x="3" y="5"/>
                  </a:cubicBezTo>
                  <a:cubicBezTo>
                    <a:pt x="0" y="5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5" name="Freeform 389"/>
            <p:cNvSpPr/>
            <p:nvPr/>
          </p:nvSpPr>
          <p:spPr bwMode="auto">
            <a:xfrm>
              <a:off x="9056688" y="4425950"/>
              <a:ext cx="39688" cy="31750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14" y="0"/>
                    <a:pt x="14" y="11"/>
                    <a:pt x="7" y="11"/>
                  </a:cubicBezTo>
                  <a:cubicBezTo>
                    <a:pt x="0" y="11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196" name="Picture 39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9438" y="4337050"/>
              <a:ext cx="158750" cy="12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7" name="Freeform 391"/>
            <p:cNvSpPr/>
            <p:nvPr/>
          </p:nvSpPr>
          <p:spPr bwMode="auto">
            <a:xfrm>
              <a:off x="9528175" y="4221163"/>
              <a:ext cx="95250" cy="215900"/>
            </a:xfrm>
            <a:custGeom>
              <a:avLst/>
              <a:gdLst>
                <a:gd name="T0" fmla="*/ 22 w 34"/>
                <a:gd name="T1" fmla="*/ 2 h 77"/>
                <a:gd name="T2" fmla="*/ 21 w 34"/>
                <a:gd name="T3" fmla="*/ 3 h 77"/>
                <a:gd name="T4" fmla="*/ 21 w 34"/>
                <a:gd name="T5" fmla="*/ 6 h 77"/>
                <a:gd name="T6" fmla="*/ 19 w 34"/>
                <a:gd name="T7" fmla="*/ 18 h 77"/>
                <a:gd name="T8" fmla="*/ 16 w 34"/>
                <a:gd name="T9" fmla="*/ 34 h 77"/>
                <a:gd name="T10" fmla="*/ 16 w 34"/>
                <a:gd name="T11" fmla="*/ 38 h 77"/>
                <a:gd name="T12" fmla="*/ 16 w 34"/>
                <a:gd name="T13" fmla="*/ 40 h 77"/>
                <a:gd name="T14" fmla="*/ 16 w 34"/>
                <a:gd name="T15" fmla="*/ 41 h 77"/>
                <a:gd name="T16" fmla="*/ 16 w 34"/>
                <a:gd name="T17" fmla="*/ 42 h 77"/>
                <a:gd name="T18" fmla="*/ 16 w 34"/>
                <a:gd name="T19" fmla="*/ 41 h 77"/>
                <a:gd name="T20" fmla="*/ 16 w 34"/>
                <a:gd name="T21" fmla="*/ 41 h 77"/>
                <a:gd name="T22" fmla="*/ 16 w 34"/>
                <a:gd name="T23" fmla="*/ 41 h 77"/>
                <a:gd name="T24" fmla="*/ 16 w 34"/>
                <a:gd name="T25" fmla="*/ 42 h 77"/>
                <a:gd name="T26" fmla="*/ 16 w 34"/>
                <a:gd name="T27" fmla="*/ 42 h 77"/>
                <a:gd name="T28" fmla="*/ 17 w 34"/>
                <a:gd name="T29" fmla="*/ 42 h 77"/>
                <a:gd name="T30" fmla="*/ 17 w 34"/>
                <a:gd name="T31" fmla="*/ 42 h 77"/>
                <a:gd name="T32" fmla="*/ 19 w 34"/>
                <a:gd name="T33" fmla="*/ 44 h 77"/>
                <a:gd name="T34" fmla="*/ 23 w 34"/>
                <a:gd name="T35" fmla="*/ 46 h 77"/>
                <a:gd name="T36" fmla="*/ 31 w 34"/>
                <a:gd name="T37" fmla="*/ 53 h 77"/>
                <a:gd name="T38" fmla="*/ 32 w 34"/>
                <a:gd name="T39" fmla="*/ 64 h 77"/>
                <a:gd name="T40" fmla="*/ 26 w 34"/>
                <a:gd name="T41" fmla="*/ 72 h 77"/>
                <a:gd name="T42" fmla="*/ 18 w 34"/>
                <a:gd name="T43" fmla="*/ 76 h 77"/>
                <a:gd name="T44" fmla="*/ 11 w 34"/>
                <a:gd name="T45" fmla="*/ 77 h 77"/>
                <a:gd name="T46" fmla="*/ 6 w 34"/>
                <a:gd name="T47" fmla="*/ 76 h 77"/>
                <a:gd name="T48" fmla="*/ 2 w 34"/>
                <a:gd name="T49" fmla="*/ 75 h 77"/>
                <a:gd name="T50" fmla="*/ 1 w 34"/>
                <a:gd name="T51" fmla="*/ 74 h 77"/>
                <a:gd name="T52" fmla="*/ 1 w 34"/>
                <a:gd name="T53" fmla="*/ 72 h 77"/>
                <a:gd name="T54" fmla="*/ 2 w 34"/>
                <a:gd name="T55" fmla="*/ 71 h 77"/>
                <a:gd name="T56" fmla="*/ 3 w 34"/>
                <a:gd name="T57" fmla="*/ 71 h 77"/>
                <a:gd name="T58" fmla="*/ 4 w 34"/>
                <a:gd name="T59" fmla="*/ 72 h 77"/>
                <a:gd name="T60" fmla="*/ 6 w 34"/>
                <a:gd name="T61" fmla="*/ 73 h 77"/>
                <a:gd name="T62" fmla="*/ 17 w 34"/>
                <a:gd name="T63" fmla="*/ 72 h 77"/>
                <a:gd name="T64" fmla="*/ 23 w 34"/>
                <a:gd name="T65" fmla="*/ 68 h 77"/>
                <a:gd name="T66" fmla="*/ 27 w 34"/>
                <a:gd name="T67" fmla="*/ 63 h 77"/>
                <a:gd name="T68" fmla="*/ 27 w 34"/>
                <a:gd name="T69" fmla="*/ 56 h 77"/>
                <a:gd name="T70" fmla="*/ 20 w 34"/>
                <a:gd name="T71" fmla="*/ 51 h 77"/>
                <a:gd name="T72" fmla="*/ 16 w 34"/>
                <a:gd name="T73" fmla="*/ 49 h 77"/>
                <a:gd name="T74" fmla="*/ 13 w 34"/>
                <a:gd name="T75" fmla="*/ 47 h 77"/>
                <a:gd name="T76" fmla="*/ 12 w 34"/>
                <a:gd name="T77" fmla="*/ 46 h 77"/>
                <a:gd name="T78" fmla="*/ 12 w 34"/>
                <a:gd name="T79" fmla="*/ 45 h 77"/>
                <a:gd name="T80" fmla="*/ 11 w 34"/>
                <a:gd name="T81" fmla="*/ 45 h 77"/>
                <a:gd name="T82" fmla="*/ 11 w 34"/>
                <a:gd name="T83" fmla="*/ 45 h 77"/>
                <a:gd name="T84" fmla="*/ 11 w 34"/>
                <a:gd name="T85" fmla="*/ 45 h 77"/>
                <a:gd name="T86" fmla="*/ 11 w 34"/>
                <a:gd name="T87" fmla="*/ 45 h 77"/>
                <a:gd name="T88" fmla="*/ 11 w 34"/>
                <a:gd name="T89" fmla="*/ 44 h 77"/>
                <a:gd name="T90" fmla="*/ 11 w 34"/>
                <a:gd name="T91" fmla="*/ 42 h 77"/>
                <a:gd name="T92" fmla="*/ 10 w 34"/>
                <a:gd name="T93" fmla="*/ 41 h 77"/>
                <a:gd name="T94" fmla="*/ 10 w 34"/>
                <a:gd name="T95" fmla="*/ 38 h 77"/>
                <a:gd name="T96" fmla="*/ 11 w 34"/>
                <a:gd name="T97" fmla="*/ 33 h 77"/>
                <a:gd name="T98" fmla="*/ 14 w 34"/>
                <a:gd name="T99" fmla="*/ 17 h 77"/>
                <a:gd name="T100" fmla="*/ 17 w 34"/>
                <a:gd name="T101" fmla="*/ 5 h 77"/>
                <a:gd name="T102" fmla="*/ 18 w 34"/>
                <a:gd name="T103" fmla="*/ 2 h 77"/>
                <a:gd name="T104" fmla="*/ 19 w 34"/>
                <a:gd name="T105" fmla="*/ 1 h 77"/>
                <a:gd name="T106" fmla="*/ 19 w 34"/>
                <a:gd name="T107" fmla="*/ 1 h 77"/>
                <a:gd name="T108" fmla="*/ 21 w 34"/>
                <a:gd name="T109" fmla="*/ 0 h 77"/>
                <a:gd name="T110" fmla="*/ 22 w 34"/>
                <a:gd name="T111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77">
                  <a:moveTo>
                    <a:pt x="22" y="2"/>
                  </a:moveTo>
                  <a:cubicBezTo>
                    <a:pt x="22" y="2"/>
                    <a:pt x="21" y="3"/>
                    <a:pt x="21" y="3"/>
                  </a:cubicBezTo>
                  <a:cubicBezTo>
                    <a:pt x="21" y="4"/>
                    <a:pt x="21" y="5"/>
                    <a:pt x="21" y="6"/>
                  </a:cubicBezTo>
                  <a:cubicBezTo>
                    <a:pt x="20" y="9"/>
                    <a:pt x="19" y="13"/>
                    <a:pt x="19" y="18"/>
                  </a:cubicBezTo>
                  <a:cubicBezTo>
                    <a:pt x="18" y="23"/>
                    <a:pt x="17" y="28"/>
                    <a:pt x="16" y="34"/>
                  </a:cubicBezTo>
                  <a:cubicBezTo>
                    <a:pt x="16" y="35"/>
                    <a:pt x="16" y="37"/>
                    <a:pt x="16" y="38"/>
                  </a:cubicBezTo>
                  <a:cubicBezTo>
                    <a:pt x="16" y="39"/>
                    <a:pt x="16" y="40"/>
                    <a:pt x="16" y="40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3"/>
                    <a:pt x="18" y="43"/>
                    <a:pt x="19" y="44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7"/>
                    <a:pt x="29" y="49"/>
                    <a:pt x="31" y="53"/>
                  </a:cubicBezTo>
                  <a:cubicBezTo>
                    <a:pt x="34" y="56"/>
                    <a:pt x="34" y="61"/>
                    <a:pt x="32" y="64"/>
                  </a:cubicBezTo>
                  <a:cubicBezTo>
                    <a:pt x="31" y="68"/>
                    <a:pt x="29" y="70"/>
                    <a:pt x="26" y="72"/>
                  </a:cubicBezTo>
                  <a:cubicBezTo>
                    <a:pt x="24" y="74"/>
                    <a:pt x="21" y="75"/>
                    <a:pt x="18" y="76"/>
                  </a:cubicBezTo>
                  <a:cubicBezTo>
                    <a:pt x="16" y="77"/>
                    <a:pt x="13" y="77"/>
                    <a:pt x="11" y="77"/>
                  </a:cubicBezTo>
                  <a:cubicBezTo>
                    <a:pt x="9" y="77"/>
                    <a:pt x="7" y="77"/>
                    <a:pt x="6" y="76"/>
                  </a:cubicBezTo>
                  <a:cubicBezTo>
                    <a:pt x="4" y="76"/>
                    <a:pt x="3" y="75"/>
                    <a:pt x="2" y="75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4"/>
                    <a:pt x="0" y="73"/>
                    <a:pt x="1" y="72"/>
                  </a:cubicBezTo>
                  <a:cubicBezTo>
                    <a:pt x="1" y="71"/>
                    <a:pt x="2" y="71"/>
                    <a:pt x="2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4" y="72"/>
                  </a:cubicBezTo>
                  <a:cubicBezTo>
                    <a:pt x="4" y="72"/>
                    <a:pt x="5" y="72"/>
                    <a:pt x="6" y="73"/>
                  </a:cubicBezTo>
                  <a:cubicBezTo>
                    <a:pt x="9" y="73"/>
                    <a:pt x="13" y="73"/>
                    <a:pt x="17" y="72"/>
                  </a:cubicBezTo>
                  <a:cubicBezTo>
                    <a:pt x="19" y="71"/>
                    <a:pt x="21" y="70"/>
                    <a:pt x="23" y="68"/>
                  </a:cubicBezTo>
                  <a:cubicBezTo>
                    <a:pt x="25" y="67"/>
                    <a:pt x="26" y="65"/>
                    <a:pt x="27" y="63"/>
                  </a:cubicBezTo>
                  <a:cubicBezTo>
                    <a:pt x="28" y="60"/>
                    <a:pt x="28" y="58"/>
                    <a:pt x="27" y="56"/>
                  </a:cubicBezTo>
                  <a:cubicBezTo>
                    <a:pt x="25" y="54"/>
                    <a:pt x="23" y="52"/>
                    <a:pt x="20" y="51"/>
                  </a:cubicBezTo>
                  <a:cubicBezTo>
                    <a:pt x="19" y="50"/>
                    <a:pt x="17" y="50"/>
                    <a:pt x="16" y="49"/>
                  </a:cubicBezTo>
                  <a:cubicBezTo>
                    <a:pt x="15" y="48"/>
                    <a:pt x="14" y="48"/>
                    <a:pt x="13" y="47"/>
                  </a:cubicBezTo>
                  <a:cubicBezTo>
                    <a:pt x="13" y="47"/>
                    <a:pt x="12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0" y="42"/>
                    <a:pt x="10" y="41"/>
                    <a:pt x="10" y="41"/>
                  </a:cubicBezTo>
                  <a:cubicBezTo>
                    <a:pt x="10" y="40"/>
                    <a:pt x="10" y="39"/>
                    <a:pt x="10" y="38"/>
                  </a:cubicBezTo>
                  <a:cubicBezTo>
                    <a:pt x="10" y="37"/>
                    <a:pt x="11" y="35"/>
                    <a:pt x="11" y="33"/>
                  </a:cubicBezTo>
                  <a:cubicBezTo>
                    <a:pt x="11" y="27"/>
                    <a:pt x="13" y="22"/>
                    <a:pt x="14" y="17"/>
                  </a:cubicBezTo>
                  <a:cubicBezTo>
                    <a:pt x="15" y="12"/>
                    <a:pt x="16" y="8"/>
                    <a:pt x="17" y="5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1" y="1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8" name="Freeform 392"/>
            <p:cNvSpPr/>
            <p:nvPr/>
          </p:nvSpPr>
          <p:spPr bwMode="auto">
            <a:xfrm>
              <a:off x="8453438" y="4791075"/>
              <a:ext cx="373063" cy="146050"/>
            </a:xfrm>
            <a:custGeom>
              <a:avLst/>
              <a:gdLst>
                <a:gd name="T0" fmla="*/ 125 w 133"/>
                <a:gd name="T1" fmla="*/ 3 h 52"/>
                <a:gd name="T2" fmla="*/ 102 w 133"/>
                <a:gd name="T3" fmla="*/ 27 h 52"/>
                <a:gd name="T4" fmla="*/ 50 w 133"/>
                <a:gd name="T5" fmla="*/ 14 h 52"/>
                <a:gd name="T6" fmla="*/ 42 w 133"/>
                <a:gd name="T7" fmla="*/ 12 h 52"/>
                <a:gd name="T8" fmla="*/ 8 w 133"/>
                <a:gd name="T9" fmla="*/ 6 h 52"/>
                <a:gd name="T10" fmla="*/ 4 w 133"/>
                <a:gd name="T11" fmla="*/ 6 h 52"/>
                <a:gd name="T12" fmla="*/ 43 w 133"/>
                <a:gd name="T13" fmla="*/ 27 h 52"/>
                <a:gd name="T14" fmla="*/ 76 w 133"/>
                <a:gd name="T15" fmla="*/ 50 h 52"/>
                <a:gd name="T16" fmla="*/ 131 w 133"/>
                <a:gd name="T17" fmla="*/ 8 h 52"/>
                <a:gd name="T18" fmla="*/ 125 w 133"/>
                <a:gd name="T1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52">
                  <a:moveTo>
                    <a:pt x="125" y="3"/>
                  </a:moveTo>
                  <a:cubicBezTo>
                    <a:pt x="118" y="12"/>
                    <a:pt x="111" y="20"/>
                    <a:pt x="102" y="27"/>
                  </a:cubicBezTo>
                  <a:cubicBezTo>
                    <a:pt x="87" y="41"/>
                    <a:pt x="48" y="47"/>
                    <a:pt x="50" y="14"/>
                  </a:cubicBezTo>
                  <a:cubicBezTo>
                    <a:pt x="51" y="10"/>
                    <a:pt x="44" y="8"/>
                    <a:pt x="42" y="12"/>
                  </a:cubicBezTo>
                  <a:cubicBezTo>
                    <a:pt x="33" y="34"/>
                    <a:pt x="10" y="31"/>
                    <a:pt x="8" y="6"/>
                  </a:cubicBezTo>
                  <a:cubicBezTo>
                    <a:pt x="8" y="3"/>
                    <a:pt x="4" y="3"/>
                    <a:pt x="4" y="6"/>
                  </a:cubicBezTo>
                  <a:cubicBezTo>
                    <a:pt x="0" y="36"/>
                    <a:pt x="27" y="43"/>
                    <a:pt x="43" y="27"/>
                  </a:cubicBezTo>
                  <a:cubicBezTo>
                    <a:pt x="47" y="41"/>
                    <a:pt x="60" y="49"/>
                    <a:pt x="76" y="50"/>
                  </a:cubicBezTo>
                  <a:cubicBezTo>
                    <a:pt x="101" y="52"/>
                    <a:pt x="121" y="27"/>
                    <a:pt x="131" y="8"/>
                  </a:cubicBezTo>
                  <a:cubicBezTo>
                    <a:pt x="133" y="4"/>
                    <a:pt x="128" y="0"/>
                    <a:pt x="125" y="3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9" name="Freeform 393"/>
            <p:cNvSpPr/>
            <p:nvPr/>
          </p:nvSpPr>
          <p:spPr bwMode="auto">
            <a:xfrm>
              <a:off x="8469313" y="4341813"/>
              <a:ext cx="109538" cy="157163"/>
            </a:xfrm>
            <a:custGeom>
              <a:avLst/>
              <a:gdLst>
                <a:gd name="T0" fmla="*/ 36 w 39"/>
                <a:gd name="T1" fmla="*/ 44 h 56"/>
                <a:gd name="T2" fmla="*/ 13 w 39"/>
                <a:gd name="T3" fmla="*/ 33 h 56"/>
                <a:gd name="T4" fmla="*/ 18 w 39"/>
                <a:gd name="T5" fmla="*/ 5 h 56"/>
                <a:gd name="T6" fmla="*/ 14 w 39"/>
                <a:gd name="T7" fmla="*/ 2 h 56"/>
                <a:gd name="T8" fmla="*/ 5 w 39"/>
                <a:gd name="T9" fmla="*/ 37 h 56"/>
                <a:gd name="T10" fmla="*/ 37 w 39"/>
                <a:gd name="T11" fmla="*/ 50 h 56"/>
                <a:gd name="T12" fmla="*/ 36 w 39"/>
                <a:gd name="T1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6">
                  <a:moveTo>
                    <a:pt x="36" y="44"/>
                  </a:moveTo>
                  <a:cubicBezTo>
                    <a:pt x="27" y="42"/>
                    <a:pt x="18" y="42"/>
                    <a:pt x="13" y="33"/>
                  </a:cubicBezTo>
                  <a:cubicBezTo>
                    <a:pt x="9" y="24"/>
                    <a:pt x="13" y="13"/>
                    <a:pt x="18" y="5"/>
                  </a:cubicBezTo>
                  <a:cubicBezTo>
                    <a:pt x="20" y="3"/>
                    <a:pt x="16" y="0"/>
                    <a:pt x="14" y="2"/>
                  </a:cubicBezTo>
                  <a:cubicBezTo>
                    <a:pt x="5" y="11"/>
                    <a:pt x="0" y="24"/>
                    <a:pt x="5" y="37"/>
                  </a:cubicBezTo>
                  <a:cubicBezTo>
                    <a:pt x="9" y="50"/>
                    <a:pt x="24" y="56"/>
                    <a:pt x="37" y="50"/>
                  </a:cubicBezTo>
                  <a:cubicBezTo>
                    <a:pt x="39" y="48"/>
                    <a:pt x="38" y="45"/>
                    <a:pt x="36" y="44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0" name="Freeform 394"/>
            <p:cNvSpPr/>
            <p:nvPr/>
          </p:nvSpPr>
          <p:spPr bwMode="auto">
            <a:xfrm>
              <a:off x="8947150" y="4878388"/>
              <a:ext cx="146050" cy="92075"/>
            </a:xfrm>
            <a:custGeom>
              <a:avLst/>
              <a:gdLst>
                <a:gd name="T0" fmla="*/ 44 w 52"/>
                <a:gd name="T1" fmla="*/ 3 h 33"/>
                <a:gd name="T2" fmla="*/ 24 w 52"/>
                <a:gd name="T3" fmla="*/ 8 h 33"/>
                <a:gd name="T4" fmla="*/ 18 w 52"/>
                <a:gd name="T5" fmla="*/ 11 h 33"/>
                <a:gd name="T6" fmla="*/ 12 w 52"/>
                <a:gd name="T7" fmla="*/ 22 h 33"/>
                <a:gd name="T8" fmla="*/ 4 w 52"/>
                <a:gd name="T9" fmla="*/ 18 h 33"/>
                <a:gd name="T10" fmla="*/ 2 w 52"/>
                <a:gd name="T11" fmla="*/ 18 h 33"/>
                <a:gd name="T12" fmla="*/ 8 w 52"/>
                <a:gd name="T13" fmla="*/ 32 h 33"/>
                <a:gd name="T14" fmla="*/ 24 w 52"/>
                <a:gd name="T15" fmla="*/ 18 h 33"/>
                <a:gd name="T16" fmla="*/ 51 w 52"/>
                <a:gd name="T17" fmla="*/ 6 h 33"/>
                <a:gd name="T18" fmla="*/ 44 w 52"/>
                <a:gd name="T1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3">
                  <a:moveTo>
                    <a:pt x="44" y="3"/>
                  </a:moveTo>
                  <a:cubicBezTo>
                    <a:pt x="39" y="10"/>
                    <a:pt x="32" y="13"/>
                    <a:pt x="24" y="8"/>
                  </a:cubicBezTo>
                  <a:cubicBezTo>
                    <a:pt x="22" y="7"/>
                    <a:pt x="19" y="8"/>
                    <a:pt x="18" y="11"/>
                  </a:cubicBezTo>
                  <a:cubicBezTo>
                    <a:pt x="17" y="15"/>
                    <a:pt x="15" y="19"/>
                    <a:pt x="12" y="22"/>
                  </a:cubicBezTo>
                  <a:cubicBezTo>
                    <a:pt x="6" y="28"/>
                    <a:pt x="5" y="23"/>
                    <a:pt x="4" y="18"/>
                  </a:cubicBezTo>
                  <a:cubicBezTo>
                    <a:pt x="4" y="17"/>
                    <a:pt x="3" y="17"/>
                    <a:pt x="2" y="18"/>
                  </a:cubicBezTo>
                  <a:cubicBezTo>
                    <a:pt x="0" y="23"/>
                    <a:pt x="0" y="33"/>
                    <a:pt x="8" y="32"/>
                  </a:cubicBezTo>
                  <a:cubicBezTo>
                    <a:pt x="16" y="31"/>
                    <a:pt x="21" y="24"/>
                    <a:pt x="24" y="18"/>
                  </a:cubicBezTo>
                  <a:cubicBezTo>
                    <a:pt x="35" y="23"/>
                    <a:pt x="46" y="19"/>
                    <a:pt x="51" y="6"/>
                  </a:cubicBezTo>
                  <a:cubicBezTo>
                    <a:pt x="52" y="2"/>
                    <a:pt x="46" y="0"/>
                    <a:pt x="44" y="3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1" name="Freeform 395"/>
            <p:cNvSpPr/>
            <p:nvPr/>
          </p:nvSpPr>
          <p:spPr bwMode="auto">
            <a:xfrm>
              <a:off x="9763125" y="4810125"/>
              <a:ext cx="131763" cy="73025"/>
            </a:xfrm>
            <a:custGeom>
              <a:avLst/>
              <a:gdLst>
                <a:gd name="T0" fmla="*/ 43 w 47"/>
                <a:gd name="T1" fmla="*/ 2 h 26"/>
                <a:gd name="T2" fmla="*/ 26 w 47"/>
                <a:gd name="T3" fmla="*/ 13 h 26"/>
                <a:gd name="T4" fmla="*/ 15 w 47"/>
                <a:gd name="T5" fmla="*/ 18 h 26"/>
                <a:gd name="T6" fmla="*/ 7 w 47"/>
                <a:gd name="T7" fmla="*/ 12 h 26"/>
                <a:gd name="T8" fmla="*/ 5 w 47"/>
                <a:gd name="T9" fmla="*/ 12 h 26"/>
                <a:gd name="T10" fmla="*/ 20 w 47"/>
                <a:gd name="T11" fmla="*/ 24 h 26"/>
                <a:gd name="T12" fmla="*/ 46 w 47"/>
                <a:gd name="T13" fmla="*/ 6 h 26"/>
                <a:gd name="T14" fmla="*/ 43 w 47"/>
                <a:gd name="T15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6">
                  <a:moveTo>
                    <a:pt x="43" y="2"/>
                  </a:moveTo>
                  <a:cubicBezTo>
                    <a:pt x="37" y="6"/>
                    <a:pt x="32" y="9"/>
                    <a:pt x="26" y="13"/>
                  </a:cubicBezTo>
                  <a:cubicBezTo>
                    <a:pt x="22" y="15"/>
                    <a:pt x="19" y="17"/>
                    <a:pt x="15" y="18"/>
                  </a:cubicBezTo>
                  <a:cubicBezTo>
                    <a:pt x="10" y="19"/>
                    <a:pt x="10" y="15"/>
                    <a:pt x="7" y="12"/>
                  </a:cubicBezTo>
                  <a:cubicBezTo>
                    <a:pt x="7" y="11"/>
                    <a:pt x="5" y="11"/>
                    <a:pt x="5" y="12"/>
                  </a:cubicBezTo>
                  <a:cubicBezTo>
                    <a:pt x="0" y="23"/>
                    <a:pt x="12" y="26"/>
                    <a:pt x="20" y="24"/>
                  </a:cubicBezTo>
                  <a:cubicBezTo>
                    <a:pt x="30" y="21"/>
                    <a:pt x="39" y="14"/>
                    <a:pt x="46" y="6"/>
                  </a:cubicBezTo>
                  <a:cubicBezTo>
                    <a:pt x="47" y="4"/>
                    <a:pt x="45" y="0"/>
                    <a:pt x="43" y="2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2" name="Freeform 396"/>
            <p:cNvSpPr/>
            <p:nvPr/>
          </p:nvSpPr>
          <p:spPr bwMode="auto">
            <a:xfrm>
              <a:off x="9988550" y="4210050"/>
              <a:ext cx="52388" cy="131763"/>
            </a:xfrm>
            <a:custGeom>
              <a:avLst/>
              <a:gdLst>
                <a:gd name="T0" fmla="*/ 17 w 19"/>
                <a:gd name="T1" fmla="*/ 27 h 47"/>
                <a:gd name="T2" fmla="*/ 2 w 19"/>
                <a:gd name="T3" fmla="*/ 1 h 47"/>
                <a:gd name="T4" fmla="*/ 0 w 19"/>
                <a:gd name="T5" fmla="*/ 1 h 47"/>
                <a:gd name="T6" fmla="*/ 6 w 19"/>
                <a:gd name="T7" fmla="*/ 19 h 47"/>
                <a:gd name="T8" fmla="*/ 10 w 19"/>
                <a:gd name="T9" fmla="*/ 32 h 47"/>
                <a:gd name="T10" fmla="*/ 4 w 19"/>
                <a:gd name="T11" fmla="*/ 43 h 47"/>
                <a:gd name="T12" fmla="*/ 7 w 19"/>
                <a:gd name="T13" fmla="*/ 47 h 47"/>
                <a:gd name="T14" fmla="*/ 17 w 19"/>
                <a:gd name="T15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7">
                  <a:moveTo>
                    <a:pt x="17" y="27"/>
                  </a:moveTo>
                  <a:cubicBezTo>
                    <a:pt x="15" y="17"/>
                    <a:pt x="7" y="9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4" y="13"/>
                    <a:pt x="6" y="19"/>
                  </a:cubicBezTo>
                  <a:cubicBezTo>
                    <a:pt x="8" y="23"/>
                    <a:pt x="10" y="27"/>
                    <a:pt x="10" y="32"/>
                  </a:cubicBezTo>
                  <a:cubicBezTo>
                    <a:pt x="10" y="36"/>
                    <a:pt x="6" y="39"/>
                    <a:pt x="4" y="43"/>
                  </a:cubicBezTo>
                  <a:cubicBezTo>
                    <a:pt x="2" y="45"/>
                    <a:pt x="5" y="47"/>
                    <a:pt x="7" y="47"/>
                  </a:cubicBezTo>
                  <a:cubicBezTo>
                    <a:pt x="16" y="45"/>
                    <a:pt x="19" y="36"/>
                    <a:pt x="17" y="27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3" name="Freeform 397"/>
            <p:cNvSpPr/>
            <p:nvPr/>
          </p:nvSpPr>
          <p:spPr bwMode="auto">
            <a:xfrm>
              <a:off x="8435975" y="3913188"/>
              <a:ext cx="55563" cy="161925"/>
            </a:xfrm>
            <a:custGeom>
              <a:avLst/>
              <a:gdLst>
                <a:gd name="T0" fmla="*/ 9 w 20"/>
                <a:gd name="T1" fmla="*/ 27 h 58"/>
                <a:gd name="T2" fmla="*/ 14 w 20"/>
                <a:gd name="T3" fmla="*/ 12 h 58"/>
                <a:gd name="T4" fmla="*/ 20 w 20"/>
                <a:gd name="T5" fmla="*/ 3 h 58"/>
                <a:gd name="T6" fmla="*/ 19 w 20"/>
                <a:gd name="T7" fmla="*/ 2 h 58"/>
                <a:gd name="T8" fmla="*/ 2 w 20"/>
                <a:gd name="T9" fmla="*/ 23 h 58"/>
                <a:gd name="T10" fmla="*/ 12 w 20"/>
                <a:gd name="T11" fmla="*/ 56 h 58"/>
                <a:gd name="T12" fmla="*/ 17 w 20"/>
                <a:gd name="T13" fmla="*/ 52 h 58"/>
                <a:gd name="T14" fmla="*/ 9 w 20"/>
                <a:gd name="T15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8">
                  <a:moveTo>
                    <a:pt x="9" y="27"/>
                  </a:moveTo>
                  <a:cubicBezTo>
                    <a:pt x="9" y="21"/>
                    <a:pt x="11" y="16"/>
                    <a:pt x="14" y="12"/>
                  </a:cubicBezTo>
                  <a:cubicBezTo>
                    <a:pt x="15" y="9"/>
                    <a:pt x="18" y="6"/>
                    <a:pt x="20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8" y="0"/>
                    <a:pt x="3" y="15"/>
                    <a:pt x="2" y="23"/>
                  </a:cubicBezTo>
                  <a:cubicBezTo>
                    <a:pt x="0" y="35"/>
                    <a:pt x="3" y="48"/>
                    <a:pt x="12" y="56"/>
                  </a:cubicBezTo>
                  <a:cubicBezTo>
                    <a:pt x="14" y="58"/>
                    <a:pt x="19" y="55"/>
                    <a:pt x="17" y="52"/>
                  </a:cubicBezTo>
                  <a:cubicBezTo>
                    <a:pt x="12" y="45"/>
                    <a:pt x="9" y="36"/>
                    <a:pt x="9" y="27"/>
                  </a:cubicBezTo>
                  <a:close/>
                </a:path>
              </a:pathLst>
            </a:custGeom>
            <a:solidFill>
              <a:srgbClr val="2F14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4" name="Freeform 398"/>
            <p:cNvSpPr/>
            <p:nvPr/>
          </p:nvSpPr>
          <p:spPr bwMode="auto">
            <a:xfrm>
              <a:off x="9207500" y="3584575"/>
              <a:ext cx="39688" cy="63500"/>
            </a:xfrm>
            <a:custGeom>
              <a:avLst/>
              <a:gdLst>
                <a:gd name="T0" fmla="*/ 4 w 14"/>
                <a:gd name="T1" fmla="*/ 0 h 23"/>
                <a:gd name="T2" fmla="*/ 1 w 14"/>
                <a:gd name="T3" fmla="*/ 2 h 23"/>
                <a:gd name="T4" fmla="*/ 1 w 14"/>
                <a:gd name="T5" fmla="*/ 9 h 23"/>
                <a:gd name="T6" fmla="*/ 2 w 14"/>
                <a:gd name="T7" fmla="*/ 17 h 23"/>
                <a:gd name="T8" fmla="*/ 8 w 14"/>
                <a:gd name="T9" fmla="*/ 23 h 23"/>
                <a:gd name="T10" fmla="*/ 14 w 14"/>
                <a:gd name="T11" fmla="*/ 16 h 23"/>
                <a:gd name="T12" fmla="*/ 4 w 14"/>
                <a:gd name="T13" fmla="*/ 0 h 23"/>
                <a:gd name="T14" fmla="*/ 4 w 14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3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4"/>
                    <a:pt x="1" y="6"/>
                    <a:pt x="1" y="9"/>
                  </a:cubicBezTo>
                  <a:cubicBezTo>
                    <a:pt x="2" y="12"/>
                    <a:pt x="2" y="14"/>
                    <a:pt x="2" y="17"/>
                  </a:cubicBezTo>
                  <a:cubicBezTo>
                    <a:pt x="2" y="21"/>
                    <a:pt x="5" y="23"/>
                    <a:pt x="8" y="23"/>
                  </a:cubicBezTo>
                  <a:cubicBezTo>
                    <a:pt x="12" y="23"/>
                    <a:pt x="14" y="19"/>
                    <a:pt x="14" y="16"/>
                  </a:cubicBezTo>
                  <a:cubicBezTo>
                    <a:pt x="13" y="10"/>
                    <a:pt x="11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5" name="Freeform 399"/>
            <p:cNvSpPr/>
            <p:nvPr/>
          </p:nvSpPr>
          <p:spPr bwMode="auto">
            <a:xfrm>
              <a:off x="9251950" y="3548063"/>
              <a:ext cx="50800" cy="109538"/>
            </a:xfrm>
            <a:custGeom>
              <a:avLst/>
              <a:gdLst>
                <a:gd name="T0" fmla="*/ 4 w 18"/>
                <a:gd name="T1" fmla="*/ 0 h 39"/>
                <a:gd name="T2" fmla="*/ 0 w 18"/>
                <a:gd name="T3" fmla="*/ 4 h 39"/>
                <a:gd name="T4" fmla="*/ 3 w 18"/>
                <a:gd name="T5" fmla="*/ 22 h 39"/>
                <a:gd name="T6" fmla="*/ 8 w 18"/>
                <a:gd name="T7" fmla="*/ 38 h 39"/>
                <a:gd name="T8" fmla="*/ 11 w 18"/>
                <a:gd name="T9" fmla="*/ 39 h 39"/>
                <a:gd name="T10" fmla="*/ 14 w 18"/>
                <a:gd name="T11" fmla="*/ 38 h 39"/>
                <a:gd name="T12" fmla="*/ 15 w 18"/>
                <a:gd name="T13" fmla="*/ 38 h 39"/>
                <a:gd name="T14" fmla="*/ 18 w 18"/>
                <a:gd name="T15" fmla="*/ 32 h 39"/>
                <a:gd name="T16" fmla="*/ 8 w 18"/>
                <a:gd name="T17" fmla="*/ 2 h 39"/>
                <a:gd name="T18" fmla="*/ 4 w 18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2" y="16"/>
                    <a:pt x="3" y="22"/>
                  </a:cubicBezTo>
                  <a:cubicBezTo>
                    <a:pt x="5" y="28"/>
                    <a:pt x="3" y="34"/>
                    <a:pt x="8" y="38"/>
                  </a:cubicBezTo>
                  <a:cubicBezTo>
                    <a:pt x="9" y="39"/>
                    <a:pt x="10" y="39"/>
                    <a:pt x="11" y="39"/>
                  </a:cubicBezTo>
                  <a:cubicBezTo>
                    <a:pt x="12" y="39"/>
                    <a:pt x="13" y="39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8" y="34"/>
                    <a:pt x="18" y="32"/>
                  </a:cubicBezTo>
                  <a:cubicBezTo>
                    <a:pt x="17" y="21"/>
                    <a:pt x="12" y="12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6" name="Freeform 400"/>
            <p:cNvSpPr/>
            <p:nvPr/>
          </p:nvSpPr>
          <p:spPr bwMode="auto">
            <a:xfrm>
              <a:off x="9415463" y="3541713"/>
              <a:ext cx="160338" cy="109538"/>
            </a:xfrm>
            <a:custGeom>
              <a:avLst/>
              <a:gdLst>
                <a:gd name="T0" fmla="*/ 26 w 57"/>
                <a:gd name="T1" fmla="*/ 0 h 39"/>
                <a:gd name="T2" fmla="*/ 19 w 57"/>
                <a:gd name="T3" fmla="*/ 5 h 39"/>
                <a:gd name="T4" fmla="*/ 14 w 57"/>
                <a:gd name="T5" fmla="*/ 17 h 39"/>
                <a:gd name="T6" fmla="*/ 13 w 57"/>
                <a:gd name="T7" fmla="*/ 17 h 39"/>
                <a:gd name="T8" fmla="*/ 11 w 57"/>
                <a:gd name="T9" fmla="*/ 7 h 39"/>
                <a:gd name="T10" fmla="*/ 10 w 57"/>
                <a:gd name="T11" fmla="*/ 6 h 39"/>
                <a:gd name="T12" fmla="*/ 9 w 57"/>
                <a:gd name="T13" fmla="*/ 6 h 39"/>
                <a:gd name="T14" fmla="*/ 11 w 57"/>
                <a:gd name="T15" fmla="*/ 31 h 39"/>
                <a:gd name="T16" fmla="*/ 13 w 57"/>
                <a:gd name="T17" fmla="*/ 31 h 39"/>
                <a:gd name="T18" fmla="*/ 21 w 57"/>
                <a:gd name="T19" fmla="*/ 27 h 39"/>
                <a:gd name="T20" fmla="*/ 24 w 57"/>
                <a:gd name="T21" fmla="*/ 35 h 39"/>
                <a:gd name="T22" fmla="*/ 30 w 57"/>
                <a:gd name="T23" fmla="*/ 38 h 39"/>
                <a:gd name="T24" fmla="*/ 34 w 57"/>
                <a:gd name="T25" fmla="*/ 37 h 39"/>
                <a:gd name="T26" fmla="*/ 39 w 57"/>
                <a:gd name="T27" fmla="*/ 32 h 39"/>
                <a:gd name="T28" fmla="*/ 41 w 57"/>
                <a:gd name="T29" fmla="*/ 36 h 39"/>
                <a:gd name="T30" fmla="*/ 46 w 57"/>
                <a:gd name="T31" fmla="*/ 39 h 39"/>
                <a:gd name="T32" fmla="*/ 50 w 57"/>
                <a:gd name="T33" fmla="*/ 37 h 39"/>
                <a:gd name="T34" fmla="*/ 52 w 57"/>
                <a:gd name="T35" fmla="*/ 11 h 39"/>
                <a:gd name="T36" fmla="*/ 45 w 57"/>
                <a:gd name="T37" fmla="*/ 6 h 39"/>
                <a:gd name="T38" fmla="*/ 40 w 57"/>
                <a:gd name="T39" fmla="*/ 8 h 39"/>
                <a:gd name="T40" fmla="*/ 33 w 57"/>
                <a:gd name="T41" fmla="*/ 17 h 39"/>
                <a:gd name="T42" fmla="*/ 33 w 57"/>
                <a:gd name="T43" fmla="*/ 7 h 39"/>
                <a:gd name="T44" fmla="*/ 26 w 57"/>
                <a:gd name="T4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" h="39">
                  <a:moveTo>
                    <a:pt x="26" y="0"/>
                  </a:moveTo>
                  <a:cubicBezTo>
                    <a:pt x="23" y="0"/>
                    <a:pt x="21" y="2"/>
                    <a:pt x="19" y="5"/>
                  </a:cubicBezTo>
                  <a:cubicBezTo>
                    <a:pt x="18" y="9"/>
                    <a:pt x="16" y="14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3"/>
                    <a:pt x="12" y="10"/>
                    <a:pt x="11" y="7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9" y="6"/>
                    <a:pt x="9" y="6"/>
                  </a:cubicBezTo>
                  <a:cubicBezTo>
                    <a:pt x="6" y="12"/>
                    <a:pt x="0" y="29"/>
                    <a:pt x="11" y="31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6" y="31"/>
                    <a:pt x="19" y="30"/>
                    <a:pt x="21" y="27"/>
                  </a:cubicBezTo>
                  <a:cubicBezTo>
                    <a:pt x="22" y="30"/>
                    <a:pt x="23" y="32"/>
                    <a:pt x="24" y="35"/>
                  </a:cubicBezTo>
                  <a:cubicBezTo>
                    <a:pt x="25" y="37"/>
                    <a:pt x="28" y="38"/>
                    <a:pt x="30" y="38"/>
                  </a:cubicBezTo>
                  <a:cubicBezTo>
                    <a:pt x="31" y="38"/>
                    <a:pt x="33" y="38"/>
                    <a:pt x="34" y="37"/>
                  </a:cubicBezTo>
                  <a:cubicBezTo>
                    <a:pt x="36" y="36"/>
                    <a:pt x="38" y="34"/>
                    <a:pt x="39" y="32"/>
                  </a:cubicBezTo>
                  <a:cubicBezTo>
                    <a:pt x="39" y="33"/>
                    <a:pt x="40" y="35"/>
                    <a:pt x="41" y="36"/>
                  </a:cubicBezTo>
                  <a:cubicBezTo>
                    <a:pt x="42" y="38"/>
                    <a:pt x="44" y="39"/>
                    <a:pt x="46" y="39"/>
                  </a:cubicBezTo>
                  <a:cubicBezTo>
                    <a:pt x="48" y="39"/>
                    <a:pt x="49" y="39"/>
                    <a:pt x="50" y="37"/>
                  </a:cubicBezTo>
                  <a:cubicBezTo>
                    <a:pt x="57" y="31"/>
                    <a:pt x="53" y="19"/>
                    <a:pt x="52" y="11"/>
                  </a:cubicBezTo>
                  <a:cubicBezTo>
                    <a:pt x="51" y="8"/>
                    <a:pt x="48" y="6"/>
                    <a:pt x="45" y="6"/>
                  </a:cubicBezTo>
                  <a:cubicBezTo>
                    <a:pt x="43" y="6"/>
                    <a:pt x="41" y="7"/>
                    <a:pt x="40" y="8"/>
                  </a:cubicBezTo>
                  <a:cubicBezTo>
                    <a:pt x="37" y="10"/>
                    <a:pt x="35" y="14"/>
                    <a:pt x="33" y="17"/>
                  </a:cubicBezTo>
                  <a:cubicBezTo>
                    <a:pt x="33" y="14"/>
                    <a:pt x="33" y="10"/>
                    <a:pt x="33" y="7"/>
                  </a:cubicBezTo>
                  <a:cubicBezTo>
                    <a:pt x="32" y="3"/>
                    <a:pt x="29" y="0"/>
                    <a:pt x="26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7" name="Freeform 401"/>
            <p:cNvSpPr/>
            <p:nvPr/>
          </p:nvSpPr>
          <p:spPr bwMode="auto">
            <a:xfrm>
              <a:off x="9718675" y="3621088"/>
              <a:ext cx="47625" cy="58738"/>
            </a:xfrm>
            <a:custGeom>
              <a:avLst/>
              <a:gdLst>
                <a:gd name="T0" fmla="*/ 9 w 17"/>
                <a:gd name="T1" fmla="*/ 0 h 21"/>
                <a:gd name="T2" fmla="*/ 6 w 17"/>
                <a:gd name="T3" fmla="*/ 1 h 21"/>
                <a:gd name="T4" fmla="*/ 1 w 17"/>
                <a:gd name="T5" fmla="*/ 17 h 21"/>
                <a:gd name="T6" fmla="*/ 6 w 17"/>
                <a:gd name="T7" fmla="*/ 21 h 21"/>
                <a:gd name="T8" fmla="*/ 8 w 17"/>
                <a:gd name="T9" fmla="*/ 20 h 21"/>
                <a:gd name="T10" fmla="*/ 15 w 17"/>
                <a:gd name="T11" fmla="*/ 5 h 21"/>
                <a:gd name="T12" fmla="*/ 9 w 17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1">
                  <a:moveTo>
                    <a:pt x="9" y="0"/>
                  </a:moveTo>
                  <a:cubicBezTo>
                    <a:pt x="9" y="0"/>
                    <a:pt x="7" y="1"/>
                    <a:pt x="6" y="1"/>
                  </a:cubicBezTo>
                  <a:cubicBezTo>
                    <a:pt x="1" y="4"/>
                    <a:pt x="0" y="12"/>
                    <a:pt x="1" y="17"/>
                  </a:cubicBezTo>
                  <a:cubicBezTo>
                    <a:pt x="1" y="19"/>
                    <a:pt x="3" y="21"/>
                    <a:pt x="6" y="21"/>
                  </a:cubicBezTo>
                  <a:cubicBezTo>
                    <a:pt x="6" y="21"/>
                    <a:pt x="7" y="20"/>
                    <a:pt x="8" y="20"/>
                  </a:cubicBezTo>
                  <a:cubicBezTo>
                    <a:pt x="13" y="17"/>
                    <a:pt x="17" y="10"/>
                    <a:pt x="15" y="5"/>
                  </a:cubicBezTo>
                  <a:cubicBezTo>
                    <a:pt x="14" y="2"/>
                    <a:pt x="12" y="0"/>
                    <a:pt x="9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8" name="Freeform 402"/>
            <p:cNvSpPr/>
            <p:nvPr/>
          </p:nvSpPr>
          <p:spPr bwMode="auto">
            <a:xfrm>
              <a:off x="9752013" y="3643313"/>
              <a:ext cx="58738" cy="66675"/>
            </a:xfrm>
            <a:custGeom>
              <a:avLst/>
              <a:gdLst>
                <a:gd name="T0" fmla="*/ 15 w 21"/>
                <a:gd name="T1" fmla="*/ 0 h 24"/>
                <a:gd name="T2" fmla="*/ 9 w 21"/>
                <a:gd name="T3" fmla="*/ 4 h 24"/>
                <a:gd name="T4" fmla="*/ 4 w 21"/>
                <a:gd name="T5" fmla="*/ 16 h 24"/>
                <a:gd name="T6" fmla="*/ 7 w 21"/>
                <a:gd name="T7" fmla="*/ 24 h 24"/>
                <a:gd name="T8" fmla="*/ 10 w 21"/>
                <a:gd name="T9" fmla="*/ 22 h 24"/>
                <a:gd name="T10" fmla="*/ 21 w 21"/>
                <a:gd name="T11" fmla="*/ 7 h 24"/>
                <a:gd name="T12" fmla="*/ 15 w 2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15" y="0"/>
                  </a:moveTo>
                  <a:cubicBezTo>
                    <a:pt x="12" y="0"/>
                    <a:pt x="10" y="1"/>
                    <a:pt x="9" y="4"/>
                  </a:cubicBezTo>
                  <a:cubicBezTo>
                    <a:pt x="8" y="8"/>
                    <a:pt x="6" y="12"/>
                    <a:pt x="4" y="16"/>
                  </a:cubicBezTo>
                  <a:cubicBezTo>
                    <a:pt x="0" y="19"/>
                    <a:pt x="3" y="24"/>
                    <a:pt x="7" y="24"/>
                  </a:cubicBezTo>
                  <a:cubicBezTo>
                    <a:pt x="8" y="24"/>
                    <a:pt x="9" y="23"/>
                    <a:pt x="10" y="22"/>
                  </a:cubicBezTo>
                  <a:cubicBezTo>
                    <a:pt x="15" y="19"/>
                    <a:pt x="20" y="13"/>
                    <a:pt x="21" y="7"/>
                  </a:cubicBezTo>
                  <a:cubicBezTo>
                    <a:pt x="21" y="3"/>
                    <a:pt x="18" y="0"/>
                    <a:pt x="15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9" name="Freeform 403"/>
            <p:cNvSpPr/>
            <p:nvPr/>
          </p:nvSpPr>
          <p:spPr bwMode="auto">
            <a:xfrm>
              <a:off x="9864725" y="3760788"/>
              <a:ext cx="47625" cy="44450"/>
            </a:xfrm>
            <a:custGeom>
              <a:avLst/>
              <a:gdLst>
                <a:gd name="T0" fmla="*/ 11 w 17"/>
                <a:gd name="T1" fmla="*/ 0 h 16"/>
                <a:gd name="T2" fmla="*/ 2 w 17"/>
                <a:gd name="T3" fmla="*/ 7 h 16"/>
                <a:gd name="T4" fmla="*/ 2 w 17"/>
                <a:gd name="T5" fmla="*/ 15 h 16"/>
                <a:gd name="T6" fmla="*/ 6 w 17"/>
                <a:gd name="T7" fmla="*/ 16 h 16"/>
                <a:gd name="T8" fmla="*/ 10 w 17"/>
                <a:gd name="T9" fmla="*/ 15 h 16"/>
                <a:gd name="T10" fmla="*/ 16 w 17"/>
                <a:gd name="T11" fmla="*/ 3 h 16"/>
                <a:gd name="T12" fmla="*/ 12 w 17"/>
                <a:gd name="T13" fmla="*/ 0 h 16"/>
                <a:gd name="T14" fmla="*/ 11 w 17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4" y="5"/>
                    <a:pt x="2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" y="16"/>
                    <a:pt x="5" y="16"/>
                    <a:pt x="6" y="16"/>
                  </a:cubicBezTo>
                  <a:cubicBezTo>
                    <a:pt x="7" y="16"/>
                    <a:pt x="9" y="16"/>
                    <a:pt x="10" y="15"/>
                  </a:cubicBezTo>
                  <a:cubicBezTo>
                    <a:pt x="13" y="12"/>
                    <a:pt x="17" y="8"/>
                    <a:pt x="16" y="3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0" name="Freeform 404"/>
            <p:cNvSpPr/>
            <p:nvPr/>
          </p:nvSpPr>
          <p:spPr bwMode="auto">
            <a:xfrm>
              <a:off x="9893300" y="3775075"/>
              <a:ext cx="49213" cy="55563"/>
            </a:xfrm>
            <a:custGeom>
              <a:avLst/>
              <a:gdLst>
                <a:gd name="T0" fmla="*/ 13 w 18"/>
                <a:gd name="T1" fmla="*/ 0 h 20"/>
                <a:gd name="T2" fmla="*/ 13 w 18"/>
                <a:gd name="T3" fmla="*/ 0 h 20"/>
                <a:gd name="T4" fmla="*/ 5 w 18"/>
                <a:gd name="T5" fmla="*/ 5 h 20"/>
                <a:gd name="T6" fmla="*/ 1 w 18"/>
                <a:gd name="T7" fmla="*/ 11 h 20"/>
                <a:gd name="T8" fmla="*/ 3 w 18"/>
                <a:gd name="T9" fmla="*/ 19 h 20"/>
                <a:gd name="T10" fmla="*/ 6 w 18"/>
                <a:gd name="T11" fmla="*/ 20 h 20"/>
                <a:gd name="T12" fmla="*/ 11 w 18"/>
                <a:gd name="T13" fmla="*/ 17 h 20"/>
                <a:gd name="T14" fmla="*/ 14 w 18"/>
                <a:gd name="T15" fmla="*/ 11 h 20"/>
                <a:gd name="T16" fmla="*/ 17 w 18"/>
                <a:gd name="T17" fmla="*/ 4 h 20"/>
                <a:gd name="T18" fmla="*/ 13 w 18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7" y="2"/>
                    <a:pt x="5" y="5"/>
                  </a:cubicBezTo>
                  <a:cubicBezTo>
                    <a:pt x="3" y="7"/>
                    <a:pt x="2" y="9"/>
                    <a:pt x="1" y="11"/>
                  </a:cubicBezTo>
                  <a:cubicBezTo>
                    <a:pt x="0" y="14"/>
                    <a:pt x="0" y="17"/>
                    <a:pt x="3" y="19"/>
                  </a:cubicBezTo>
                  <a:cubicBezTo>
                    <a:pt x="4" y="19"/>
                    <a:pt x="5" y="20"/>
                    <a:pt x="6" y="20"/>
                  </a:cubicBezTo>
                  <a:cubicBezTo>
                    <a:pt x="8" y="20"/>
                    <a:pt x="10" y="19"/>
                    <a:pt x="11" y="17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5" y="9"/>
                    <a:pt x="18" y="7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</a:path>
              </a:pathLst>
            </a:custGeom>
            <a:solidFill>
              <a:srgbClr val="7E5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1" name="Freeform 405"/>
            <p:cNvSpPr/>
            <p:nvPr/>
          </p:nvSpPr>
          <p:spPr bwMode="auto">
            <a:xfrm>
              <a:off x="10790238" y="4941888"/>
              <a:ext cx="44450" cy="71438"/>
            </a:xfrm>
            <a:custGeom>
              <a:avLst/>
              <a:gdLst>
                <a:gd name="T0" fmla="*/ 12 w 16"/>
                <a:gd name="T1" fmla="*/ 10 h 25"/>
                <a:gd name="T2" fmla="*/ 8 w 16"/>
                <a:gd name="T3" fmla="*/ 3 h 25"/>
                <a:gd name="T4" fmla="*/ 0 w 16"/>
                <a:gd name="T5" fmla="*/ 4 h 25"/>
                <a:gd name="T6" fmla="*/ 2 w 16"/>
                <a:gd name="T7" fmla="*/ 14 h 25"/>
                <a:gd name="T8" fmla="*/ 9 w 16"/>
                <a:gd name="T9" fmla="*/ 24 h 25"/>
                <a:gd name="T10" fmla="*/ 15 w 16"/>
                <a:gd name="T11" fmla="*/ 19 h 25"/>
                <a:gd name="T12" fmla="*/ 12 w 16"/>
                <a:gd name="T1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5">
                  <a:moveTo>
                    <a:pt x="12" y="10"/>
                  </a:moveTo>
                  <a:cubicBezTo>
                    <a:pt x="10" y="8"/>
                    <a:pt x="9" y="6"/>
                    <a:pt x="8" y="3"/>
                  </a:cubicBezTo>
                  <a:cubicBezTo>
                    <a:pt x="6" y="0"/>
                    <a:pt x="1" y="1"/>
                    <a:pt x="0" y="4"/>
                  </a:cubicBezTo>
                  <a:cubicBezTo>
                    <a:pt x="0" y="7"/>
                    <a:pt x="1" y="11"/>
                    <a:pt x="2" y="14"/>
                  </a:cubicBezTo>
                  <a:cubicBezTo>
                    <a:pt x="3" y="18"/>
                    <a:pt x="5" y="22"/>
                    <a:pt x="9" y="24"/>
                  </a:cubicBezTo>
                  <a:cubicBezTo>
                    <a:pt x="12" y="25"/>
                    <a:pt x="15" y="22"/>
                    <a:pt x="15" y="19"/>
                  </a:cubicBezTo>
                  <a:cubicBezTo>
                    <a:pt x="16" y="16"/>
                    <a:pt x="14" y="13"/>
                    <a:pt x="12" y="10"/>
                  </a:cubicBezTo>
                  <a:close/>
                </a:path>
              </a:pathLst>
            </a:custGeom>
            <a:solidFill>
              <a:srgbClr val="A7A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2" name="Freeform 406"/>
            <p:cNvSpPr/>
            <p:nvPr/>
          </p:nvSpPr>
          <p:spPr bwMode="auto">
            <a:xfrm>
              <a:off x="10848975" y="4914900"/>
              <a:ext cx="53975" cy="95250"/>
            </a:xfrm>
            <a:custGeom>
              <a:avLst/>
              <a:gdLst>
                <a:gd name="T0" fmla="*/ 11 w 19"/>
                <a:gd name="T1" fmla="*/ 7 h 34"/>
                <a:gd name="T2" fmla="*/ 1 w 19"/>
                <a:gd name="T3" fmla="*/ 8 h 34"/>
                <a:gd name="T4" fmla="*/ 2 w 19"/>
                <a:gd name="T5" fmla="*/ 20 h 34"/>
                <a:gd name="T6" fmla="*/ 10 w 19"/>
                <a:gd name="T7" fmla="*/ 32 h 34"/>
                <a:gd name="T8" fmla="*/ 19 w 19"/>
                <a:gd name="T9" fmla="*/ 27 h 34"/>
                <a:gd name="T10" fmla="*/ 11 w 19"/>
                <a:gd name="T1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4">
                  <a:moveTo>
                    <a:pt x="11" y="7"/>
                  </a:moveTo>
                  <a:cubicBezTo>
                    <a:pt x="10" y="0"/>
                    <a:pt x="1" y="2"/>
                    <a:pt x="1" y="8"/>
                  </a:cubicBezTo>
                  <a:cubicBezTo>
                    <a:pt x="0" y="12"/>
                    <a:pt x="1" y="16"/>
                    <a:pt x="2" y="20"/>
                  </a:cubicBezTo>
                  <a:cubicBezTo>
                    <a:pt x="4" y="25"/>
                    <a:pt x="6" y="30"/>
                    <a:pt x="10" y="32"/>
                  </a:cubicBezTo>
                  <a:cubicBezTo>
                    <a:pt x="14" y="34"/>
                    <a:pt x="19" y="31"/>
                    <a:pt x="19" y="27"/>
                  </a:cubicBezTo>
                  <a:cubicBezTo>
                    <a:pt x="19" y="20"/>
                    <a:pt x="13" y="14"/>
                    <a:pt x="11" y="7"/>
                  </a:cubicBezTo>
                  <a:close/>
                </a:path>
              </a:pathLst>
            </a:custGeom>
            <a:solidFill>
              <a:srgbClr val="A7A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3" name="Freeform 407"/>
            <p:cNvSpPr/>
            <p:nvPr/>
          </p:nvSpPr>
          <p:spPr bwMode="auto">
            <a:xfrm>
              <a:off x="9744075" y="5378450"/>
              <a:ext cx="33338" cy="58738"/>
            </a:xfrm>
            <a:custGeom>
              <a:avLst/>
              <a:gdLst>
                <a:gd name="T0" fmla="*/ 7 w 12"/>
                <a:gd name="T1" fmla="*/ 3 h 21"/>
                <a:gd name="T2" fmla="*/ 1 w 12"/>
                <a:gd name="T3" fmla="*/ 6 h 21"/>
                <a:gd name="T4" fmla="*/ 3 w 12"/>
                <a:gd name="T5" fmla="*/ 18 h 21"/>
                <a:gd name="T6" fmla="*/ 9 w 12"/>
                <a:gd name="T7" fmla="*/ 18 h 21"/>
                <a:gd name="T8" fmla="*/ 7 w 12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1">
                  <a:moveTo>
                    <a:pt x="7" y="3"/>
                  </a:moveTo>
                  <a:cubicBezTo>
                    <a:pt x="5" y="0"/>
                    <a:pt x="0" y="2"/>
                    <a:pt x="1" y="6"/>
                  </a:cubicBezTo>
                  <a:cubicBezTo>
                    <a:pt x="2" y="10"/>
                    <a:pt x="0" y="14"/>
                    <a:pt x="3" y="18"/>
                  </a:cubicBezTo>
                  <a:cubicBezTo>
                    <a:pt x="4" y="21"/>
                    <a:pt x="8" y="21"/>
                    <a:pt x="9" y="18"/>
                  </a:cubicBezTo>
                  <a:cubicBezTo>
                    <a:pt x="12" y="14"/>
                    <a:pt x="10" y="7"/>
                    <a:pt x="7" y="3"/>
                  </a:cubicBezTo>
                  <a:close/>
                </a:path>
              </a:pathLst>
            </a:custGeom>
            <a:solidFill>
              <a:srgbClr val="47A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4" name="Freeform 408"/>
            <p:cNvSpPr/>
            <p:nvPr/>
          </p:nvSpPr>
          <p:spPr bwMode="auto">
            <a:xfrm>
              <a:off x="9777413" y="5413375"/>
              <a:ext cx="33338" cy="57150"/>
            </a:xfrm>
            <a:custGeom>
              <a:avLst/>
              <a:gdLst>
                <a:gd name="T0" fmla="*/ 11 w 12"/>
                <a:gd name="T1" fmla="*/ 9 h 20"/>
                <a:gd name="T2" fmla="*/ 5 w 12"/>
                <a:gd name="T3" fmla="*/ 1 h 20"/>
                <a:gd name="T4" fmla="*/ 2 w 12"/>
                <a:gd name="T5" fmla="*/ 2 h 20"/>
                <a:gd name="T6" fmla="*/ 1 w 12"/>
                <a:gd name="T7" fmla="*/ 10 h 20"/>
                <a:gd name="T8" fmla="*/ 3 w 12"/>
                <a:gd name="T9" fmla="*/ 19 h 20"/>
                <a:gd name="T10" fmla="*/ 9 w 12"/>
                <a:gd name="T11" fmla="*/ 19 h 20"/>
                <a:gd name="T12" fmla="*/ 11 w 12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11" y="9"/>
                  </a:moveTo>
                  <a:cubicBezTo>
                    <a:pt x="10" y="6"/>
                    <a:pt x="8" y="3"/>
                    <a:pt x="5" y="1"/>
                  </a:cubicBezTo>
                  <a:cubicBezTo>
                    <a:pt x="4" y="0"/>
                    <a:pt x="2" y="0"/>
                    <a:pt x="2" y="2"/>
                  </a:cubicBezTo>
                  <a:cubicBezTo>
                    <a:pt x="2" y="5"/>
                    <a:pt x="1" y="7"/>
                    <a:pt x="1" y="10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5" y="20"/>
                    <a:pt x="7" y="20"/>
                    <a:pt x="9" y="19"/>
                  </a:cubicBezTo>
                  <a:cubicBezTo>
                    <a:pt x="11" y="16"/>
                    <a:pt x="12" y="13"/>
                    <a:pt x="11" y="9"/>
                  </a:cubicBezTo>
                  <a:close/>
                </a:path>
              </a:pathLst>
            </a:custGeom>
            <a:solidFill>
              <a:srgbClr val="47A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5" name="Freeform 409"/>
            <p:cNvSpPr/>
            <p:nvPr/>
          </p:nvSpPr>
          <p:spPr bwMode="auto">
            <a:xfrm>
              <a:off x="8893175" y="5305425"/>
              <a:ext cx="39688" cy="69850"/>
            </a:xfrm>
            <a:custGeom>
              <a:avLst/>
              <a:gdLst>
                <a:gd name="T0" fmla="*/ 11 w 14"/>
                <a:gd name="T1" fmla="*/ 4 h 25"/>
                <a:gd name="T2" fmla="*/ 3 w 14"/>
                <a:gd name="T3" fmla="*/ 4 h 25"/>
                <a:gd name="T4" fmla="*/ 3 w 14"/>
                <a:gd name="T5" fmla="*/ 22 h 25"/>
                <a:gd name="T6" fmla="*/ 11 w 14"/>
                <a:gd name="T7" fmla="*/ 22 h 25"/>
                <a:gd name="T8" fmla="*/ 11 w 14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5">
                  <a:moveTo>
                    <a:pt x="11" y="4"/>
                  </a:moveTo>
                  <a:cubicBezTo>
                    <a:pt x="10" y="0"/>
                    <a:pt x="4" y="0"/>
                    <a:pt x="3" y="4"/>
                  </a:cubicBezTo>
                  <a:cubicBezTo>
                    <a:pt x="2" y="10"/>
                    <a:pt x="0" y="17"/>
                    <a:pt x="3" y="22"/>
                  </a:cubicBezTo>
                  <a:cubicBezTo>
                    <a:pt x="4" y="25"/>
                    <a:pt x="10" y="25"/>
                    <a:pt x="11" y="22"/>
                  </a:cubicBezTo>
                  <a:cubicBezTo>
                    <a:pt x="14" y="17"/>
                    <a:pt x="12" y="10"/>
                    <a:pt x="11" y="4"/>
                  </a:cubicBezTo>
                  <a:close/>
                </a:path>
              </a:pathLst>
            </a:custGeom>
            <a:solidFill>
              <a:srgbClr val="47A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6" name="Freeform 410"/>
            <p:cNvSpPr/>
            <p:nvPr/>
          </p:nvSpPr>
          <p:spPr bwMode="auto">
            <a:xfrm>
              <a:off x="8929688" y="5254625"/>
              <a:ext cx="22225" cy="47625"/>
            </a:xfrm>
            <a:custGeom>
              <a:avLst/>
              <a:gdLst>
                <a:gd name="T0" fmla="*/ 8 w 8"/>
                <a:gd name="T1" fmla="*/ 5 h 17"/>
                <a:gd name="T2" fmla="*/ 0 w 8"/>
                <a:gd name="T3" fmla="*/ 5 h 17"/>
                <a:gd name="T4" fmla="*/ 0 w 8"/>
                <a:gd name="T5" fmla="*/ 11 h 17"/>
                <a:gd name="T6" fmla="*/ 8 w 8"/>
                <a:gd name="T7" fmla="*/ 11 h 17"/>
                <a:gd name="T8" fmla="*/ 8 w 8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7">
                  <a:moveTo>
                    <a:pt x="8" y="5"/>
                  </a:moveTo>
                  <a:cubicBezTo>
                    <a:pt x="7" y="0"/>
                    <a:pt x="1" y="0"/>
                    <a:pt x="0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0" y="17"/>
                    <a:pt x="8" y="17"/>
                    <a:pt x="8" y="11"/>
                  </a:cubicBezTo>
                  <a:cubicBezTo>
                    <a:pt x="8" y="9"/>
                    <a:pt x="8" y="7"/>
                    <a:pt x="8" y="5"/>
                  </a:cubicBezTo>
                  <a:close/>
                </a:path>
              </a:pathLst>
            </a:custGeom>
            <a:solidFill>
              <a:srgbClr val="47A6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7" name="Freeform 411"/>
            <p:cNvSpPr/>
            <p:nvPr/>
          </p:nvSpPr>
          <p:spPr bwMode="auto">
            <a:xfrm>
              <a:off x="8658225" y="6096000"/>
              <a:ext cx="4763" cy="3175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8" name="Freeform 412"/>
            <p:cNvSpPr/>
            <p:nvPr/>
          </p:nvSpPr>
          <p:spPr bwMode="auto">
            <a:xfrm>
              <a:off x="8647113" y="6092825"/>
              <a:ext cx="84138" cy="53975"/>
            </a:xfrm>
            <a:custGeom>
              <a:avLst/>
              <a:gdLst>
                <a:gd name="T0" fmla="*/ 26 w 30"/>
                <a:gd name="T1" fmla="*/ 4 h 19"/>
                <a:gd name="T2" fmla="*/ 13 w 30"/>
                <a:gd name="T3" fmla="*/ 0 h 19"/>
                <a:gd name="T4" fmla="*/ 10 w 30"/>
                <a:gd name="T5" fmla="*/ 0 h 19"/>
                <a:gd name="T6" fmla="*/ 6 w 30"/>
                <a:gd name="T7" fmla="*/ 1 h 19"/>
                <a:gd name="T8" fmla="*/ 7 w 30"/>
                <a:gd name="T9" fmla="*/ 1 h 19"/>
                <a:gd name="T10" fmla="*/ 1 w 30"/>
                <a:gd name="T11" fmla="*/ 9 h 19"/>
                <a:gd name="T12" fmla="*/ 11 w 30"/>
                <a:gd name="T13" fmla="*/ 17 h 19"/>
                <a:gd name="T14" fmla="*/ 24 w 30"/>
                <a:gd name="T15" fmla="*/ 17 h 19"/>
                <a:gd name="T16" fmla="*/ 26 w 30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9">
                  <a:moveTo>
                    <a:pt x="26" y="4"/>
                  </a:moveTo>
                  <a:cubicBezTo>
                    <a:pt x="23" y="1"/>
                    <a:pt x="18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3" y="1"/>
                    <a:pt x="0" y="5"/>
                    <a:pt x="1" y="9"/>
                  </a:cubicBezTo>
                  <a:cubicBezTo>
                    <a:pt x="2" y="13"/>
                    <a:pt x="7" y="15"/>
                    <a:pt x="11" y="17"/>
                  </a:cubicBezTo>
                  <a:cubicBezTo>
                    <a:pt x="15" y="18"/>
                    <a:pt x="20" y="19"/>
                    <a:pt x="24" y="17"/>
                  </a:cubicBezTo>
                  <a:cubicBezTo>
                    <a:pt x="29" y="15"/>
                    <a:pt x="30" y="8"/>
                    <a:pt x="26" y="4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9" name="Freeform 413"/>
            <p:cNvSpPr/>
            <p:nvPr/>
          </p:nvSpPr>
          <p:spPr bwMode="auto">
            <a:xfrm>
              <a:off x="8582025" y="6154738"/>
              <a:ext cx="65088" cy="46038"/>
            </a:xfrm>
            <a:custGeom>
              <a:avLst/>
              <a:gdLst>
                <a:gd name="T0" fmla="*/ 21 w 23"/>
                <a:gd name="T1" fmla="*/ 12 h 16"/>
                <a:gd name="T2" fmla="*/ 21 w 23"/>
                <a:gd name="T3" fmla="*/ 12 h 16"/>
                <a:gd name="T4" fmla="*/ 23 w 23"/>
                <a:gd name="T5" fmla="*/ 8 h 16"/>
                <a:gd name="T6" fmla="*/ 21 w 23"/>
                <a:gd name="T7" fmla="*/ 4 h 16"/>
                <a:gd name="T8" fmla="*/ 21 w 23"/>
                <a:gd name="T9" fmla="*/ 4 h 16"/>
                <a:gd name="T10" fmla="*/ 21 w 23"/>
                <a:gd name="T11" fmla="*/ 4 h 16"/>
                <a:gd name="T12" fmla="*/ 21 w 23"/>
                <a:gd name="T13" fmla="*/ 4 h 16"/>
                <a:gd name="T14" fmla="*/ 14 w 23"/>
                <a:gd name="T15" fmla="*/ 0 h 16"/>
                <a:gd name="T16" fmla="*/ 6 w 23"/>
                <a:gd name="T17" fmla="*/ 2 h 16"/>
                <a:gd name="T18" fmla="*/ 6 w 23"/>
                <a:gd name="T19" fmla="*/ 14 h 16"/>
                <a:gd name="T20" fmla="*/ 14 w 23"/>
                <a:gd name="T21" fmla="*/ 16 h 16"/>
                <a:gd name="T22" fmla="*/ 21 w 23"/>
                <a:gd name="T23" fmla="*/ 12 h 16"/>
                <a:gd name="T24" fmla="*/ 21 w 23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6"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2" y="11"/>
                    <a:pt x="23" y="10"/>
                    <a:pt x="23" y="8"/>
                  </a:cubicBezTo>
                  <a:cubicBezTo>
                    <a:pt x="23" y="6"/>
                    <a:pt x="22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9" y="2"/>
                    <a:pt x="17" y="0"/>
                    <a:pt x="14" y="0"/>
                  </a:cubicBezTo>
                  <a:cubicBezTo>
                    <a:pt x="11" y="1"/>
                    <a:pt x="9" y="1"/>
                    <a:pt x="6" y="2"/>
                  </a:cubicBezTo>
                  <a:cubicBezTo>
                    <a:pt x="0" y="4"/>
                    <a:pt x="0" y="12"/>
                    <a:pt x="6" y="14"/>
                  </a:cubicBezTo>
                  <a:cubicBezTo>
                    <a:pt x="9" y="15"/>
                    <a:pt x="11" y="15"/>
                    <a:pt x="14" y="16"/>
                  </a:cubicBezTo>
                  <a:cubicBezTo>
                    <a:pt x="17" y="16"/>
                    <a:pt x="19" y="14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0" name="Freeform 414"/>
            <p:cNvSpPr/>
            <p:nvPr/>
          </p:nvSpPr>
          <p:spPr bwMode="auto">
            <a:xfrm>
              <a:off x="10880725" y="6080125"/>
              <a:ext cx="55563" cy="33338"/>
            </a:xfrm>
            <a:custGeom>
              <a:avLst/>
              <a:gdLst>
                <a:gd name="T0" fmla="*/ 17 w 20"/>
                <a:gd name="T1" fmla="*/ 2 h 12"/>
                <a:gd name="T2" fmla="*/ 8 w 20"/>
                <a:gd name="T3" fmla="*/ 0 h 12"/>
                <a:gd name="T4" fmla="*/ 3 w 20"/>
                <a:gd name="T5" fmla="*/ 1 h 12"/>
                <a:gd name="T6" fmla="*/ 1 w 20"/>
                <a:gd name="T7" fmla="*/ 2 h 12"/>
                <a:gd name="T8" fmla="*/ 0 w 20"/>
                <a:gd name="T9" fmla="*/ 3 h 12"/>
                <a:gd name="T10" fmla="*/ 1 w 20"/>
                <a:gd name="T11" fmla="*/ 6 h 12"/>
                <a:gd name="T12" fmla="*/ 4 w 20"/>
                <a:gd name="T13" fmla="*/ 9 h 12"/>
                <a:gd name="T14" fmla="*/ 15 w 20"/>
                <a:gd name="T15" fmla="*/ 12 h 12"/>
                <a:gd name="T16" fmla="*/ 17 w 20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7" y="2"/>
                  </a:moveTo>
                  <a:cubicBezTo>
                    <a:pt x="15" y="0"/>
                    <a:pt x="11" y="0"/>
                    <a:pt x="8" y="0"/>
                  </a:cubicBezTo>
                  <a:cubicBezTo>
                    <a:pt x="6" y="0"/>
                    <a:pt x="5" y="1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2" y="7"/>
                    <a:pt x="3" y="8"/>
                    <a:pt x="4" y="9"/>
                  </a:cubicBezTo>
                  <a:cubicBezTo>
                    <a:pt x="7" y="11"/>
                    <a:pt x="12" y="12"/>
                    <a:pt x="15" y="12"/>
                  </a:cubicBezTo>
                  <a:cubicBezTo>
                    <a:pt x="19" y="11"/>
                    <a:pt x="20" y="5"/>
                    <a:pt x="17" y="2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1" name="Freeform 415"/>
            <p:cNvSpPr/>
            <p:nvPr/>
          </p:nvSpPr>
          <p:spPr bwMode="auto">
            <a:xfrm>
              <a:off x="10933113" y="6107113"/>
              <a:ext cx="61913" cy="46038"/>
            </a:xfrm>
            <a:custGeom>
              <a:avLst/>
              <a:gdLst>
                <a:gd name="T0" fmla="*/ 12 w 22"/>
                <a:gd name="T1" fmla="*/ 2 h 16"/>
                <a:gd name="T2" fmla="*/ 10 w 22"/>
                <a:gd name="T3" fmla="*/ 2 h 16"/>
                <a:gd name="T4" fmla="*/ 9 w 22"/>
                <a:gd name="T5" fmla="*/ 3 h 16"/>
                <a:gd name="T6" fmla="*/ 9 w 22"/>
                <a:gd name="T7" fmla="*/ 2 h 16"/>
                <a:gd name="T8" fmla="*/ 2 w 22"/>
                <a:gd name="T9" fmla="*/ 3 h 16"/>
                <a:gd name="T10" fmla="*/ 2 w 22"/>
                <a:gd name="T11" fmla="*/ 11 h 16"/>
                <a:gd name="T12" fmla="*/ 19 w 22"/>
                <a:gd name="T13" fmla="*/ 10 h 16"/>
                <a:gd name="T14" fmla="*/ 12 w 22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6">
                  <a:moveTo>
                    <a:pt x="12" y="2"/>
                  </a:moveTo>
                  <a:cubicBezTo>
                    <a:pt x="11" y="2"/>
                    <a:pt x="10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1"/>
                    <a:pt x="4" y="1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6" y="16"/>
                    <a:pt x="15" y="16"/>
                    <a:pt x="19" y="10"/>
                  </a:cubicBezTo>
                  <a:cubicBezTo>
                    <a:pt x="22" y="6"/>
                    <a:pt x="17" y="0"/>
                    <a:pt x="12" y="2"/>
                  </a:cubicBezTo>
                  <a:close/>
                </a:path>
              </a:pathLst>
            </a:custGeom>
            <a:solidFill>
              <a:srgbClr val="7A5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22" name="组合 2221"/>
          <p:cNvGrpSpPr/>
          <p:nvPr/>
        </p:nvGrpSpPr>
        <p:grpSpPr>
          <a:xfrm>
            <a:off x="9193925" y="4753978"/>
            <a:ext cx="826520" cy="2010715"/>
            <a:chOff x="10294937" y="2741613"/>
            <a:chExt cx="1628776" cy="3962400"/>
          </a:xfrm>
        </p:grpSpPr>
        <p:sp>
          <p:nvSpPr>
            <p:cNvPr id="2223" name="Freeform 5"/>
            <p:cNvSpPr/>
            <p:nvPr/>
          </p:nvSpPr>
          <p:spPr bwMode="auto">
            <a:xfrm>
              <a:off x="10298112" y="2811463"/>
              <a:ext cx="433388" cy="522288"/>
            </a:xfrm>
            <a:custGeom>
              <a:avLst/>
              <a:gdLst>
                <a:gd name="T0" fmla="*/ 153 w 154"/>
                <a:gd name="T1" fmla="*/ 75 h 186"/>
                <a:gd name="T2" fmla="*/ 154 w 154"/>
                <a:gd name="T3" fmla="*/ 76 h 186"/>
                <a:gd name="T4" fmla="*/ 94 w 154"/>
                <a:gd name="T5" fmla="*/ 128 h 186"/>
                <a:gd name="T6" fmla="*/ 70 w 154"/>
                <a:gd name="T7" fmla="*/ 186 h 186"/>
                <a:gd name="T8" fmla="*/ 69 w 154"/>
                <a:gd name="T9" fmla="*/ 186 h 186"/>
                <a:gd name="T10" fmla="*/ 2 w 154"/>
                <a:gd name="T11" fmla="*/ 126 h 186"/>
                <a:gd name="T12" fmla="*/ 35 w 154"/>
                <a:gd name="T13" fmla="*/ 75 h 186"/>
                <a:gd name="T14" fmla="*/ 57 w 154"/>
                <a:gd name="T15" fmla="*/ 23 h 186"/>
                <a:gd name="T16" fmla="*/ 153 w 154"/>
                <a:gd name="T17" fmla="*/ 7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86">
                  <a:moveTo>
                    <a:pt x="153" y="75"/>
                  </a:moveTo>
                  <a:cubicBezTo>
                    <a:pt x="154" y="76"/>
                    <a:pt x="154" y="76"/>
                    <a:pt x="154" y="76"/>
                  </a:cubicBezTo>
                  <a:cubicBezTo>
                    <a:pt x="131" y="86"/>
                    <a:pt x="109" y="102"/>
                    <a:pt x="94" y="128"/>
                  </a:cubicBezTo>
                  <a:cubicBezTo>
                    <a:pt x="83" y="149"/>
                    <a:pt x="75" y="168"/>
                    <a:pt x="70" y="186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69" y="186"/>
                    <a:pt x="0" y="182"/>
                    <a:pt x="2" y="126"/>
                  </a:cubicBezTo>
                  <a:cubicBezTo>
                    <a:pt x="3" y="84"/>
                    <a:pt x="30" y="87"/>
                    <a:pt x="35" y="75"/>
                  </a:cubicBezTo>
                  <a:cubicBezTo>
                    <a:pt x="41" y="62"/>
                    <a:pt x="27" y="46"/>
                    <a:pt x="57" y="23"/>
                  </a:cubicBezTo>
                  <a:cubicBezTo>
                    <a:pt x="87" y="0"/>
                    <a:pt x="154" y="11"/>
                    <a:pt x="153" y="75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4" name="Freeform 6"/>
            <p:cNvSpPr/>
            <p:nvPr/>
          </p:nvSpPr>
          <p:spPr bwMode="auto">
            <a:xfrm>
              <a:off x="11322050" y="2741613"/>
              <a:ext cx="509588" cy="501650"/>
            </a:xfrm>
            <a:custGeom>
              <a:avLst/>
              <a:gdLst>
                <a:gd name="T0" fmla="*/ 171 w 181"/>
                <a:gd name="T1" fmla="*/ 109 h 179"/>
                <a:gd name="T2" fmla="*/ 116 w 181"/>
                <a:gd name="T3" fmla="*/ 179 h 179"/>
                <a:gd name="T4" fmla="*/ 76 w 181"/>
                <a:gd name="T5" fmla="*/ 120 h 179"/>
                <a:gd name="T6" fmla="*/ 12 w 181"/>
                <a:gd name="T7" fmla="*/ 86 h 179"/>
                <a:gd name="T8" fmla="*/ 13 w 181"/>
                <a:gd name="T9" fmla="*/ 85 h 179"/>
                <a:gd name="T10" fmla="*/ 98 w 181"/>
                <a:gd name="T11" fmla="*/ 17 h 179"/>
                <a:gd name="T12" fmla="*/ 129 w 181"/>
                <a:gd name="T13" fmla="*/ 65 h 179"/>
                <a:gd name="T14" fmla="*/ 171 w 181"/>
                <a:gd name="T15" fmla="*/ 10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79">
                  <a:moveTo>
                    <a:pt x="171" y="109"/>
                  </a:moveTo>
                  <a:cubicBezTo>
                    <a:pt x="181" y="158"/>
                    <a:pt x="127" y="176"/>
                    <a:pt x="116" y="179"/>
                  </a:cubicBezTo>
                  <a:cubicBezTo>
                    <a:pt x="109" y="158"/>
                    <a:pt x="96" y="137"/>
                    <a:pt x="76" y="120"/>
                  </a:cubicBezTo>
                  <a:cubicBezTo>
                    <a:pt x="55" y="102"/>
                    <a:pt x="33" y="92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0" y="22"/>
                    <a:pt x="64" y="0"/>
                    <a:pt x="98" y="17"/>
                  </a:cubicBezTo>
                  <a:cubicBezTo>
                    <a:pt x="132" y="35"/>
                    <a:pt x="121" y="53"/>
                    <a:pt x="129" y="65"/>
                  </a:cubicBezTo>
                  <a:cubicBezTo>
                    <a:pt x="136" y="76"/>
                    <a:pt x="162" y="68"/>
                    <a:pt x="171" y="109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5" name="Freeform 7"/>
            <p:cNvSpPr/>
            <p:nvPr/>
          </p:nvSpPr>
          <p:spPr bwMode="auto">
            <a:xfrm>
              <a:off x="10298112" y="2814638"/>
              <a:ext cx="430213" cy="512763"/>
            </a:xfrm>
            <a:custGeom>
              <a:avLst/>
              <a:gdLst>
                <a:gd name="T0" fmla="*/ 153 w 153"/>
                <a:gd name="T1" fmla="*/ 69 h 183"/>
                <a:gd name="T2" fmla="*/ 57 w 153"/>
                <a:gd name="T3" fmla="*/ 22 h 183"/>
                <a:gd name="T4" fmla="*/ 35 w 153"/>
                <a:gd name="T5" fmla="*/ 74 h 183"/>
                <a:gd name="T6" fmla="*/ 2 w 153"/>
                <a:gd name="T7" fmla="*/ 125 h 183"/>
                <a:gd name="T8" fmla="*/ 58 w 153"/>
                <a:gd name="T9" fmla="*/ 183 h 183"/>
                <a:gd name="T10" fmla="*/ 153 w 153"/>
                <a:gd name="T11" fmla="*/ 6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83">
                  <a:moveTo>
                    <a:pt x="153" y="69"/>
                  </a:moveTo>
                  <a:cubicBezTo>
                    <a:pt x="151" y="9"/>
                    <a:pt x="87" y="0"/>
                    <a:pt x="57" y="22"/>
                  </a:cubicBezTo>
                  <a:cubicBezTo>
                    <a:pt x="27" y="45"/>
                    <a:pt x="41" y="61"/>
                    <a:pt x="35" y="74"/>
                  </a:cubicBezTo>
                  <a:cubicBezTo>
                    <a:pt x="30" y="86"/>
                    <a:pt x="3" y="83"/>
                    <a:pt x="2" y="125"/>
                  </a:cubicBezTo>
                  <a:cubicBezTo>
                    <a:pt x="0" y="166"/>
                    <a:pt x="38" y="179"/>
                    <a:pt x="58" y="183"/>
                  </a:cubicBezTo>
                  <a:cubicBezTo>
                    <a:pt x="72" y="131"/>
                    <a:pt x="100" y="84"/>
                    <a:pt x="153" y="69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6" name="Freeform 8"/>
            <p:cNvSpPr/>
            <p:nvPr/>
          </p:nvSpPr>
          <p:spPr bwMode="auto">
            <a:xfrm>
              <a:off x="11333163" y="2741613"/>
              <a:ext cx="492125" cy="490538"/>
            </a:xfrm>
            <a:custGeom>
              <a:avLst/>
              <a:gdLst>
                <a:gd name="T0" fmla="*/ 167 w 175"/>
                <a:gd name="T1" fmla="*/ 109 h 175"/>
                <a:gd name="T2" fmla="*/ 125 w 175"/>
                <a:gd name="T3" fmla="*/ 65 h 175"/>
                <a:gd name="T4" fmla="*/ 94 w 175"/>
                <a:gd name="T5" fmla="*/ 17 h 175"/>
                <a:gd name="T6" fmla="*/ 8 w 175"/>
                <a:gd name="T7" fmla="*/ 79 h 175"/>
                <a:gd name="T8" fmla="*/ 123 w 175"/>
                <a:gd name="T9" fmla="*/ 175 h 175"/>
                <a:gd name="T10" fmla="*/ 167 w 175"/>
                <a:gd name="T11" fmla="*/ 10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75">
                  <a:moveTo>
                    <a:pt x="167" y="109"/>
                  </a:moveTo>
                  <a:cubicBezTo>
                    <a:pt x="158" y="68"/>
                    <a:pt x="132" y="76"/>
                    <a:pt x="125" y="65"/>
                  </a:cubicBezTo>
                  <a:cubicBezTo>
                    <a:pt x="117" y="53"/>
                    <a:pt x="128" y="35"/>
                    <a:pt x="94" y="17"/>
                  </a:cubicBezTo>
                  <a:cubicBezTo>
                    <a:pt x="61" y="0"/>
                    <a:pt x="0" y="21"/>
                    <a:pt x="8" y="79"/>
                  </a:cubicBezTo>
                  <a:cubicBezTo>
                    <a:pt x="65" y="80"/>
                    <a:pt x="109" y="122"/>
                    <a:pt x="123" y="175"/>
                  </a:cubicBezTo>
                  <a:cubicBezTo>
                    <a:pt x="142" y="168"/>
                    <a:pt x="175" y="148"/>
                    <a:pt x="167" y="109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7" name="Freeform 9"/>
            <p:cNvSpPr/>
            <p:nvPr/>
          </p:nvSpPr>
          <p:spPr bwMode="auto">
            <a:xfrm>
              <a:off x="10396538" y="3151188"/>
              <a:ext cx="150813" cy="55563"/>
            </a:xfrm>
            <a:custGeom>
              <a:avLst/>
              <a:gdLst>
                <a:gd name="T0" fmla="*/ 51 w 54"/>
                <a:gd name="T1" fmla="*/ 20 h 20"/>
                <a:gd name="T2" fmla="*/ 44 w 54"/>
                <a:gd name="T3" fmla="*/ 15 h 20"/>
                <a:gd name="T4" fmla="*/ 37 w 54"/>
                <a:gd name="T5" fmla="*/ 11 h 20"/>
                <a:gd name="T6" fmla="*/ 33 w 54"/>
                <a:gd name="T7" fmla="*/ 9 h 20"/>
                <a:gd name="T8" fmla="*/ 28 w 54"/>
                <a:gd name="T9" fmla="*/ 7 h 20"/>
                <a:gd name="T10" fmla="*/ 23 w 54"/>
                <a:gd name="T11" fmla="*/ 6 h 20"/>
                <a:gd name="T12" fmla="*/ 19 w 54"/>
                <a:gd name="T13" fmla="*/ 5 h 20"/>
                <a:gd name="T14" fmla="*/ 16 w 54"/>
                <a:gd name="T15" fmla="*/ 5 h 20"/>
                <a:gd name="T16" fmla="*/ 14 w 54"/>
                <a:gd name="T17" fmla="*/ 5 h 20"/>
                <a:gd name="T18" fmla="*/ 10 w 54"/>
                <a:gd name="T19" fmla="*/ 5 h 20"/>
                <a:gd name="T20" fmla="*/ 7 w 54"/>
                <a:gd name="T21" fmla="*/ 6 h 20"/>
                <a:gd name="T22" fmla="*/ 4 w 54"/>
                <a:gd name="T23" fmla="*/ 7 h 20"/>
                <a:gd name="T24" fmla="*/ 2 w 54"/>
                <a:gd name="T25" fmla="*/ 7 h 20"/>
                <a:gd name="T26" fmla="*/ 2 w 54"/>
                <a:gd name="T27" fmla="*/ 7 h 20"/>
                <a:gd name="T28" fmla="*/ 0 w 54"/>
                <a:gd name="T29" fmla="*/ 6 h 20"/>
                <a:gd name="T30" fmla="*/ 1 w 54"/>
                <a:gd name="T31" fmla="*/ 4 h 20"/>
                <a:gd name="T32" fmla="*/ 3 w 54"/>
                <a:gd name="T33" fmla="*/ 3 h 20"/>
                <a:gd name="T34" fmla="*/ 6 w 54"/>
                <a:gd name="T35" fmla="*/ 2 h 20"/>
                <a:gd name="T36" fmla="*/ 9 w 54"/>
                <a:gd name="T37" fmla="*/ 1 h 20"/>
                <a:gd name="T38" fmla="*/ 14 w 54"/>
                <a:gd name="T39" fmla="*/ 0 h 20"/>
                <a:gd name="T40" fmla="*/ 16 w 54"/>
                <a:gd name="T41" fmla="*/ 0 h 20"/>
                <a:gd name="T42" fmla="*/ 19 w 54"/>
                <a:gd name="T43" fmla="*/ 0 h 20"/>
                <a:gd name="T44" fmla="*/ 24 w 54"/>
                <a:gd name="T45" fmla="*/ 0 h 20"/>
                <a:gd name="T46" fmla="*/ 30 w 54"/>
                <a:gd name="T47" fmla="*/ 1 h 20"/>
                <a:gd name="T48" fmla="*/ 40 w 54"/>
                <a:gd name="T49" fmla="*/ 6 h 20"/>
                <a:gd name="T50" fmla="*/ 47 w 54"/>
                <a:gd name="T51" fmla="*/ 11 h 20"/>
                <a:gd name="T52" fmla="*/ 54 w 54"/>
                <a:gd name="T53" fmla="*/ 18 h 20"/>
                <a:gd name="T54" fmla="*/ 53 w 54"/>
                <a:gd name="T55" fmla="*/ 20 h 20"/>
                <a:gd name="T56" fmla="*/ 51 w 54"/>
                <a:gd name="T5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20">
                  <a:moveTo>
                    <a:pt x="51" y="20"/>
                  </a:moveTo>
                  <a:cubicBezTo>
                    <a:pt x="51" y="20"/>
                    <a:pt x="49" y="18"/>
                    <a:pt x="44" y="15"/>
                  </a:cubicBezTo>
                  <a:cubicBezTo>
                    <a:pt x="42" y="14"/>
                    <a:pt x="40" y="12"/>
                    <a:pt x="37" y="11"/>
                  </a:cubicBezTo>
                  <a:cubicBezTo>
                    <a:pt x="36" y="10"/>
                    <a:pt x="34" y="9"/>
                    <a:pt x="33" y="9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6" y="7"/>
                    <a:pt x="25" y="6"/>
                    <a:pt x="23" y="6"/>
                  </a:cubicBezTo>
                  <a:cubicBezTo>
                    <a:pt x="22" y="6"/>
                    <a:pt x="20" y="5"/>
                    <a:pt x="19" y="5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5"/>
                    <a:pt x="15" y="5"/>
                    <a:pt x="14" y="5"/>
                  </a:cubicBezTo>
                  <a:cubicBezTo>
                    <a:pt x="13" y="5"/>
                    <a:pt x="11" y="5"/>
                    <a:pt x="10" y="5"/>
                  </a:cubicBezTo>
                  <a:cubicBezTo>
                    <a:pt x="9" y="6"/>
                    <a:pt x="8" y="6"/>
                    <a:pt x="7" y="6"/>
                  </a:cubicBezTo>
                  <a:cubicBezTo>
                    <a:pt x="6" y="6"/>
                    <a:pt x="5" y="7"/>
                    <a:pt x="4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1"/>
                    <a:pt x="9" y="1"/>
                  </a:cubicBezTo>
                  <a:cubicBezTo>
                    <a:pt x="11" y="0"/>
                    <a:pt x="12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3" y="2"/>
                    <a:pt x="37" y="4"/>
                    <a:pt x="40" y="6"/>
                  </a:cubicBezTo>
                  <a:cubicBezTo>
                    <a:pt x="43" y="7"/>
                    <a:pt x="45" y="9"/>
                    <a:pt x="47" y="11"/>
                  </a:cubicBezTo>
                  <a:cubicBezTo>
                    <a:pt x="51" y="15"/>
                    <a:pt x="54" y="18"/>
                    <a:pt x="54" y="18"/>
                  </a:cubicBezTo>
                  <a:cubicBezTo>
                    <a:pt x="54" y="18"/>
                    <a:pt x="54" y="19"/>
                    <a:pt x="53" y="20"/>
                  </a:cubicBezTo>
                  <a:cubicBezTo>
                    <a:pt x="53" y="20"/>
                    <a:pt x="52" y="20"/>
                    <a:pt x="51" y="20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8" name="Freeform 10"/>
            <p:cNvSpPr/>
            <p:nvPr/>
          </p:nvSpPr>
          <p:spPr bwMode="auto">
            <a:xfrm>
              <a:off x="10458450" y="3049588"/>
              <a:ext cx="123825" cy="96838"/>
            </a:xfrm>
            <a:custGeom>
              <a:avLst/>
              <a:gdLst>
                <a:gd name="T0" fmla="*/ 41 w 44"/>
                <a:gd name="T1" fmla="*/ 34 h 34"/>
                <a:gd name="T2" fmla="*/ 40 w 44"/>
                <a:gd name="T3" fmla="*/ 32 h 34"/>
                <a:gd name="T4" fmla="*/ 36 w 44"/>
                <a:gd name="T5" fmla="*/ 27 h 34"/>
                <a:gd name="T6" fmla="*/ 31 w 44"/>
                <a:gd name="T7" fmla="*/ 21 h 34"/>
                <a:gd name="T8" fmla="*/ 24 w 44"/>
                <a:gd name="T9" fmla="*/ 15 h 34"/>
                <a:gd name="T10" fmla="*/ 20 w 44"/>
                <a:gd name="T11" fmla="*/ 12 h 34"/>
                <a:gd name="T12" fmla="*/ 16 w 44"/>
                <a:gd name="T13" fmla="*/ 10 h 34"/>
                <a:gd name="T14" fmla="*/ 12 w 44"/>
                <a:gd name="T15" fmla="*/ 8 h 34"/>
                <a:gd name="T16" fmla="*/ 9 w 44"/>
                <a:gd name="T17" fmla="*/ 6 h 34"/>
                <a:gd name="T18" fmla="*/ 6 w 44"/>
                <a:gd name="T19" fmla="*/ 5 h 34"/>
                <a:gd name="T20" fmla="*/ 3 w 44"/>
                <a:gd name="T21" fmla="*/ 4 h 34"/>
                <a:gd name="T22" fmla="*/ 1 w 44"/>
                <a:gd name="T23" fmla="*/ 3 h 34"/>
                <a:gd name="T24" fmla="*/ 1 w 44"/>
                <a:gd name="T25" fmla="*/ 3 h 34"/>
                <a:gd name="T26" fmla="*/ 0 w 44"/>
                <a:gd name="T27" fmla="*/ 1 h 34"/>
                <a:gd name="T28" fmla="*/ 2 w 44"/>
                <a:gd name="T29" fmla="*/ 0 h 34"/>
                <a:gd name="T30" fmla="*/ 4 w 44"/>
                <a:gd name="T31" fmla="*/ 1 h 34"/>
                <a:gd name="T32" fmla="*/ 10 w 44"/>
                <a:gd name="T33" fmla="*/ 2 h 34"/>
                <a:gd name="T34" fmla="*/ 14 w 44"/>
                <a:gd name="T35" fmla="*/ 3 h 34"/>
                <a:gd name="T36" fmla="*/ 19 w 44"/>
                <a:gd name="T37" fmla="*/ 5 h 34"/>
                <a:gd name="T38" fmla="*/ 27 w 44"/>
                <a:gd name="T39" fmla="*/ 10 h 34"/>
                <a:gd name="T40" fmla="*/ 35 w 44"/>
                <a:gd name="T41" fmla="*/ 17 h 34"/>
                <a:gd name="T42" fmla="*/ 40 w 44"/>
                <a:gd name="T43" fmla="*/ 24 h 34"/>
                <a:gd name="T44" fmla="*/ 44 w 44"/>
                <a:gd name="T45" fmla="*/ 32 h 34"/>
                <a:gd name="T46" fmla="*/ 43 w 44"/>
                <a:gd name="T47" fmla="*/ 34 h 34"/>
                <a:gd name="T48" fmla="*/ 41 w 44"/>
                <a:gd name="T49" fmla="*/ 34 h 34"/>
                <a:gd name="T50" fmla="*/ 41 w 44"/>
                <a:gd name="T5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34">
                  <a:moveTo>
                    <a:pt x="41" y="34"/>
                  </a:moveTo>
                  <a:cubicBezTo>
                    <a:pt x="41" y="34"/>
                    <a:pt x="41" y="33"/>
                    <a:pt x="40" y="32"/>
                  </a:cubicBezTo>
                  <a:cubicBezTo>
                    <a:pt x="39" y="31"/>
                    <a:pt x="38" y="29"/>
                    <a:pt x="36" y="27"/>
                  </a:cubicBezTo>
                  <a:cubicBezTo>
                    <a:pt x="35" y="25"/>
                    <a:pt x="33" y="23"/>
                    <a:pt x="31" y="21"/>
                  </a:cubicBezTo>
                  <a:cubicBezTo>
                    <a:pt x="28" y="19"/>
                    <a:pt x="26" y="17"/>
                    <a:pt x="24" y="15"/>
                  </a:cubicBezTo>
                  <a:cubicBezTo>
                    <a:pt x="22" y="14"/>
                    <a:pt x="21" y="13"/>
                    <a:pt x="20" y="12"/>
                  </a:cubicBezTo>
                  <a:cubicBezTo>
                    <a:pt x="19" y="11"/>
                    <a:pt x="17" y="11"/>
                    <a:pt x="16" y="10"/>
                  </a:cubicBezTo>
                  <a:cubicBezTo>
                    <a:pt x="15" y="9"/>
                    <a:pt x="13" y="8"/>
                    <a:pt x="12" y="8"/>
                  </a:cubicBezTo>
                  <a:cubicBezTo>
                    <a:pt x="11" y="7"/>
                    <a:pt x="10" y="7"/>
                    <a:pt x="9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5"/>
                    <a:pt x="4" y="4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6" y="1"/>
                    <a:pt x="8" y="1"/>
                    <a:pt x="10" y="2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6" y="4"/>
                    <a:pt x="17" y="4"/>
                    <a:pt x="19" y="5"/>
                  </a:cubicBezTo>
                  <a:cubicBezTo>
                    <a:pt x="22" y="6"/>
                    <a:pt x="25" y="8"/>
                    <a:pt x="27" y="10"/>
                  </a:cubicBezTo>
                  <a:cubicBezTo>
                    <a:pt x="30" y="12"/>
                    <a:pt x="33" y="15"/>
                    <a:pt x="35" y="17"/>
                  </a:cubicBezTo>
                  <a:cubicBezTo>
                    <a:pt x="37" y="20"/>
                    <a:pt x="39" y="22"/>
                    <a:pt x="40" y="24"/>
                  </a:cubicBezTo>
                  <a:cubicBezTo>
                    <a:pt x="43" y="29"/>
                    <a:pt x="44" y="32"/>
                    <a:pt x="44" y="32"/>
                  </a:cubicBezTo>
                  <a:cubicBezTo>
                    <a:pt x="44" y="33"/>
                    <a:pt x="44" y="34"/>
                    <a:pt x="43" y="34"/>
                  </a:cubicBezTo>
                  <a:cubicBezTo>
                    <a:pt x="42" y="34"/>
                    <a:pt x="42" y="34"/>
                    <a:pt x="41" y="34"/>
                  </a:cubicBezTo>
                  <a:cubicBezTo>
                    <a:pt x="41" y="34"/>
                    <a:pt x="41" y="34"/>
                    <a:pt x="41" y="34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9" name="Freeform 11"/>
            <p:cNvSpPr/>
            <p:nvPr/>
          </p:nvSpPr>
          <p:spPr bwMode="auto">
            <a:xfrm>
              <a:off x="10520363" y="2963863"/>
              <a:ext cx="95250" cy="136525"/>
            </a:xfrm>
            <a:custGeom>
              <a:avLst/>
              <a:gdLst>
                <a:gd name="T0" fmla="*/ 31 w 34"/>
                <a:gd name="T1" fmla="*/ 48 h 49"/>
                <a:gd name="T2" fmla="*/ 30 w 34"/>
                <a:gd name="T3" fmla="*/ 45 h 49"/>
                <a:gd name="T4" fmla="*/ 29 w 34"/>
                <a:gd name="T5" fmla="*/ 39 h 49"/>
                <a:gd name="T6" fmla="*/ 28 w 34"/>
                <a:gd name="T7" fmla="*/ 35 h 49"/>
                <a:gd name="T8" fmla="*/ 26 w 34"/>
                <a:gd name="T9" fmla="*/ 30 h 49"/>
                <a:gd name="T10" fmla="*/ 24 w 34"/>
                <a:gd name="T11" fmla="*/ 25 h 49"/>
                <a:gd name="T12" fmla="*/ 22 w 34"/>
                <a:gd name="T13" fmla="*/ 20 h 49"/>
                <a:gd name="T14" fmla="*/ 19 w 34"/>
                <a:gd name="T15" fmla="*/ 16 h 49"/>
                <a:gd name="T16" fmla="*/ 16 w 34"/>
                <a:gd name="T17" fmla="*/ 12 h 49"/>
                <a:gd name="T18" fmla="*/ 13 w 34"/>
                <a:gd name="T19" fmla="*/ 9 h 49"/>
                <a:gd name="T20" fmla="*/ 9 w 34"/>
                <a:gd name="T21" fmla="*/ 7 h 49"/>
                <a:gd name="T22" fmla="*/ 6 w 34"/>
                <a:gd name="T23" fmla="*/ 5 h 49"/>
                <a:gd name="T24" fmla="*/ 3 w 34"/>
                <a:gd name="T25" fmla="*/ 4 h 49"/>
                <a:gd name="T26" fmla="*/ 1 w 34"/>
                <a:gd name="T27" fmla="*/ 4 h 49"/>
                <a:gd name="T28" fmla="*/ 1 w 34"/>
                <a:gd name="T29" fmla="*/ 3 h 49"/>
                <a:gd name="T30" fmla="*/ 0 w 34"/>
                <a:gd name="T31" fmla="*/ 1 h 49"/>
                <a:gd name="T32" fmla="*/ 2 w 34"/>
                <a:gd name="T33" fmla="*/ 0 h 49"/>
                <a:gd name="T34" fmla="*/ 4 w 34"/>
                <a:gd name="T35" fmla="*/ 1 h 49"/>
                <a:gd name="T36" fmla="*/ 7 w 34"/>
                <a:gd name="T37" fmla="*/ 1 h 49"/>
                <a:gd name="T38" fmla="*/ 11 w 34"/>
                <a:gd name="T39" fmla="*/ 2 h 49"/>
                <a:gd name="T40" fmla="*/ 16 w 34"/>
                <a:gd name="T41" fmla="*/ 5 h 49"/>
                <a:gd name="T42" fmla="*/ 20 w 34"/>
                <a:gd name="T43" fmla="*/ 8 h 49"/>
                <a:gd name="T44" fmla="*/ 24 w 34"/>
                <a:gd name="T45" fmla="*/ 12 h 49"/>
                <a:gd name="T46" fmla="*/ 27 w 34"/>
                <a:gd name="T47" fmla="*/ 17 h 49"/>
                <a:gd name="T48" fmla="*/ 32 w 34"/>
                <a:gd name="T49" fmla="*/ 28 h 49"/>
                <a:gd name="T50" fmla="*/ 34 w 34"/>
                <a:gd name="T51" fmla="*/ 38 h 49"/>
                <a:gd name="T52" fmla="*/ 34 w 34"/>
                <a:gd name="T53" fmla="*/ 45 h 49"/>
                <a:gd name="T54" fmla="*/ 34 w 34"/>
                <a:gd name="T55" fmla="*/ 48 h 49"/>
                <a:gd name="T56" fmla="*/ 32 w 34"/>
                <a:gd name="T57" fmla="*/ 49 h 49"/>
                <a:gd name="T58" fmla="*/ 31 w 34"/>
                <a:gd name="T5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9">
                  <a:moveTo>
                    <a:pt x="31" y="48"/>
                  </a:moveTo>
                  <a:cubicBezTo>
                    <a:pt x="31" y="48"/>
                    <a:pt x="31" y="47"/>
                    <a:pt x="30" y="45"/>
                  </a:cubicBezTo>
                  <a:cubicBezTo>
                    <a:pt x="30" y="44"/>
                    <a:pt x="29" y="41"/>
                    <a:pt x="29" y="39"/>
                  </a:cubicBezTo>
                  <a:cubicBezTo>
                    <a:pt x="29" y="37"/>
                    <a:pt x="28" y="36"/>
                    <a:pt x="28" y="35"/>
                  </a:cubicBezTo>
                  <a:cubicBezTo>
                    <a:pt x="27" y="33"/>
                    <a:pt x="27" y="31"/>
                    <a:pt x="26" y="30"/>
                  </a:cubicBezTo>
                  <a:cubicBezTo>
                    <a:pt x="26" y="28"/>
                    <a:pt x="25" y="27"/>
                    <a:pt x="24" y="25"/>
                  </a:cubicBezTo>
                  <a:cubicBezTo>
                    <a:pt x="24" y="23"/>
                    <a:pt x="23" y="22"/>
                    <a:pt x="22" y="20"/>
                  </a:cubicBezTo>
                  <a:cubicBezTo>
                    <a:pt x="21" y="19"/>
                    <a:pt x="20" y="17"/>
                    <a:pt x="19" y="16"/>
                  </a:cubicBezTo>
                  <a:cubicBezTo>
                    <a:pt x="18" y="15"/>
                    <a:pt x="17" y="13"/>
                    <a:pt x="16" y="12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2" y="8"/>
                    <a:pt x="11" y="7"/>
                    <a:pt x="9" y="7"/>
                  </a:cubicBezTo>
                  <a:cubicBezTo>
                    <a:pt x="8" y="6"/>
                    <a:pt x="7" y="6"/>
                    <a:pt x="6" y="5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9" y="2"/>
                    <a:pt x="10" y="2"/>
                    <a:pt x="11" y="2"/>
                  </a:cubicBezTo>
                  <a:cubicBezTo>
                    <a:pt x="13" y="3"/>
                    <a:pt x="14" y="4"/>
                    <a:pt x="16" y="5"/>
                  </a:cubicBezTo>
                  <a:cubicBezTo>
                    <a:pt x="17" y="6"/>
                    <a:pt x="19" y="7"/>
                    <a:pt x="20" y="8"/>
                  </a:cubicBezTo>
                  <a:cubicBezTo>
                    <a:pt x="22" y="9"/>
                    <a:pt x="23" y="11"/>
                    <a:pt x="24" y="12"/>
                  </a:cubicBezTo>
                  <a:cubicBezTo>
                    <a:pt x="25" y="14"/>
                    <a:pt x="26" y="16"/>
                    <a:pt x="27" y="17"/>
                  </a:cubicBezTo>
                  <a:cubicBezTo>
                    <a:pt x="29" y="21"/>
                    <a:pt x="31" y="25"/>
                    <a:pt x="32" y="28"/>
                  </a:cubicBezTo>
                  <a:cubicBezTo>
                    <a:pt x="33" y="32"/>
                    <a:pt x="33" y="35"/>
                    <a:pt x="34" y="38"/>
                  </a:cubicBezTo>
                  <a:cubicBezTo>
                    <a:pt x="34" y="41"/>
                    <a:pt x="34" y="43"/>
                    <a:pt x="34" y="45"/>
                  </a:cubicBezTo>
                  <a:cubicBezTo>
                    <a:pt x="34" y="47"/>
                    <a:pt x="34" y="48"/>
                    <a:pt x="34" y="48"/>
                  </a:cubicBezTo>
                  <a:cubicBezTo>
                    <a:pt x="34" y="49"/>
                    <a:pt x="33" y="49"/>
                    <a:pt x="32" y="49"/>
                  </a:cubicBezTo>
                  <a:cubicBezTo>
                    <a:pt x="31" y="49"/>
                    <a:pt x="31" y="48"/>
                    <a:pt x="31" y="48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0" name="Freeform 12"/>
            <p:cNvSpPr/>
            <p:nvPr/>
          </p:nvSpPr>
          <p:spPr bwMode="auto">
            <a:xfrm>
              <a:off x="11566525" y="3055938"/>
              <a:ext cx="142875" cy="76200"/>
            </a:xfrm>
            <a:custGeom>
              <a:avLst/>
              <a:gdLst>
                <a:gd name="T0" fmla="*/ 0 w 51"/>
                <a:gd name="T1" fmla="*/ 25 h 27"/>
                <a:gd name="T2" fmla="*/ 5 w 51"/>
                <a:gd name="T3" fmla="*/ 17 h 27"/>
                <a:gd name="T4" fmla="*/ 12 w 51"/>
                <a:gd name="T5" fmla="*/ 10 h 27"/>
                <a:gd name="T6" fmla="*/ 21 w 51"/>
                <a:gd name="T7" fmla="*/ 4 h 27"/>
                <a:gd name="T8" fmla="*/ 26 w 51"/>
                <a:gd name="T9" fmla="*/ 2 h 27"/>
                <a:gd name="T10" fmla="*/ 31 w 51"/>
                <a:gd name="T11" fmla="*/ 1 h 27"/>
                <a:gd name="T12" fmla="*/ 34 w 51"/>
                <a:gd name="T13" fmla="*/ 0 h 27"/>
                <a:gd name="T14" fmla="*/ 36 w 51"/>
                <a:gd name="T15" fmla="*/ 0 h 27"/>
                <a:gd name="T16" fmla="*/ 41 w 51"/>
                <a:gd name="T17" fmla="*/ 0 h 27"/>
                <a:gd name="T18" fmla="*/ 45 w 51"/>
                <a:gd name="T19" fmla="*/ 1 h 27"/>
                <a:gd name="T20" fmla="*/ 48 w 51"/>
                <a:gd name="T21" fmla="*/ 2 h 27"/>
                <a:gd name="T22" fmla="*/ 50 w 51"/>
                <a:gd name="T23" fmla="*/ 3 h 27"/>
                <a:gd name="T24" fmla="*/ 51 w 51"/>
                <a:gd name="T25" fmla="*/ 5 h 27"/>
                <a:gd name="T26" fmla="*/ 49 w 51"/>
                <a:gd name="T27" fmla="*/ 6 h 27"/>
                <a:gd name="T28" fmla="*/ 49 w 51"/>
                <a:gd name="T29" fmla="*/ 6 h 27"/>
                <a:gd name="T30" fmla="*/ 47 w 51"/>
                <a:gd name="T31" fmla="*/ 5 h 27"/>
                <a:gd name="T32" fmla="*/ 44 w 51"/>
                <a:gd name="T33" fmla="*/ 5 h 27"/>
                <a:gd name="T34" fmla="*/ 43 w 51"/>
                <a:gd name="T35" fmla="*/ 5 h 27"/>
                <a:gd name="T36" fmla="*/ 41 w 51"/>
                <a:gd name="T37" fmla="*/ 5 h 27"/>
                <a:gd name="T38" fmla="*/ 37 w 51"/>
                <a:gd name="T39" fmla="*/ 6 h 27"/>
                <a:gd name="T40" fmla="*/ 35 w 51"/>
                <a:gd name="T41" fmla="*/ 6 h 27"/>
                <a:gd name="T42" fmla="*/ 33 w 51"/>
                <a:gd name="T43" fmla="*/ 6 h 27"/>
                <a:gd name="T44" fmla="*/ 28 w 51"/>
                <a:gd name="T45" fmla="*/ 8 h 27"/>
                <a:gd name="T46" fmla="*/ 24 w 51"/>
                <a:gd name="T47" fmla="*/ 10 h 27"/>
                <a:gd name="T48" fmla="*/ 19 w 51"/>
                <a:gd name="T49" fmla="*/ 12 h 27"/>
                <a:gd name="T50" fmla="*/ 15 w 51"/>
                <a:gd name="T51" fmla="*/ 15 h 27"/>
                <a:gd name="T52" fmla="*/ 9 w 51"/>
                <a:gd name="T53" fmla="*/ 20 h 27"/>
                <a:gd name="T54" fmla="*/ 3 w 51"/>
                <a:gd name="T55" fmla="*/ 26 h 27"/>
                <a:gd name="T56" fmla="*/ 1 w 51"/>
                <a:gd name="T57" fmla="*/ 27 h 27"/>
                <a:gd name="T58" fmla="*/ 0 w 51"/>
                <a:gd name="T5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7">
                  <a:moveTo>
                    <a:pt x="0" y="25"/>
                  </a:moveTo>
                  <a:cubicBezTo>
                    <a:pt x="0" y="25"/>
                    <a:pt x="2" y="21"/>
                    <a:pt x="5" y="17"/>
                  </a:cubicBezTo>
                  <a:cubicBezTo>
                    <a:pt x="7" y="15"/>
                    <a:pt x="9" y="13"/>
                    <a:pt x="12" y="10"/>
                  </a:cubicBezTo>
                  <a:cubicBezTo>
                    <a:pt x="15" y="8"/>
                    <a:pt x="18" y="6"/>
                    <a:pt x="21" y="4"/>
                  </a:cubicBezTo>
                  <a:cubicBezTo>
                    <a:pt x="23" y="4"/>
                    <a:pt x="24" y="3"/>
                    <a:pt x="26" y="2"/>
                  </a:cubicBezTo>
                  <a:cubicBezTo>
                    <a:pt x="28" y="2"/>
                    <a:pt x="30" y="1"/>
                    <a:pt x="31" y="1"/>
                  </a:cubicBezTo>
                  <a:cubicBezTo>
                    <a:pt x="32" y="1"/>
                    <a:pt x="33" y="1"/>
                    <a:pt x="34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8" y="0"/>
                    <a:pt x="40" y="0"/>
                    <a:pt x="41" y="0"/>
                  </a:cubicBezTo>
                  <a:cubicBezTo>
                    <a:pt x="42" y="1"/>
                    <a:pt x="44" y="1"/>
                    <a:pt x="45" y="1"/>
                  </a:cubicBezTo>
                  <a:cubicBezTo>
                    <a:pt x="46" y="1"/>
                    <a:pt x="47" y="2"/>
                    <a:pt x="48" y="2"/>
                  </a:cubicBezTo>
                  <a:cubicBezTo>
                    <a:pt x="49" y="2"/>
                    <a:pt x="50" y="3"/>
                    <a:pt x="50" y="3"/>
                  </a:cubicBezTo>
                  <a:cubicBezTo>
                    <a:pt x="51" y="3"/>
                    <a:pt x="51" y="4"/>
                    <a:pt x="51" y="5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8" y="6"/>
                    <a:pt x="47" y="5"/>
                  </a:cubicBezTo>
                  <a:cubicBezTo>
                    <a:pt x="46" y="5"/>
                    <a:pt x="45" y="5"/>
                    <a:pt x="44" y="5"/>
                  </a:cubicBezTo>
                  <a:cubicBezTo>
                    <a:pt x="44" y="5"/>
                    <a:pt x="43" y="5"/>
                    <a:pt x="43" y="5"/>
                  </a:cubicBezTo>
                  <a:cubicBezTo>
                    <a:pt x="42" y="5"/>
                    <a:pt x="41" y="5"/>
                    <a:pt x="41" y="5"/>
                  </a:cubicBezTo>
                  <a:cubicBezTo>
                    <a:pt x="40" y="5"/>
                    <a:pt x="38" y="5"/>
                    <a:pt x="37" y="6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1" y="7"/>
                    <a:pt x="30" y="7"/>
                    <a:pt x="28" y="8"/>
                  </a:cubicBezTo>
                  <a:cubicBezTo>
                    <a:pt x="27" y="8"/>
                    <a:pt x="25" y="9"/>
                    <a:pt x="24" y="10"/>
                  </a:cubicBezTo>
                  <a:cubicBezTo>
                    <a:pt x="22" y="11"/>
                    <a:pt x="21" y="11"/>
                    <a:pt x="19" y="12"/>
                  </a:cubicBezTo>
                  <a:cubicBezTo>
                    <a:pt x="18" y="13"/>
                    <a:pt x="17" y="14"/>
                    <a:pt x="15" y="15"/>
                  </a:cubicBezTo>
                  <a:cubicBezTo>
                    <a:pt x="13" y="17"/>
                    <a:pt x="11" y="19"/>
                    <a:pt x="9" y="20"/>
                  </a:cubicBezTo>
                  <a:cubicBezTo>
                    <a:pt x="5" y="24"/>
                    <a:pt x="3" y="26"/>
                    <a:pt x="3" y="26"/>
                  </a:cubicBezTo>
                  <a:cubicBezTo>
                    <a:pt x="2" y="27"/>
                    <a:pt x="1" y="27"/>
                    <a:pt x="1" y="27"/>
                  </a:cubicBezTo>
                  <a:cubicBezTo>
                    <a:pt x="0" y="26"/>
                    <a:pt x="0" y="25"/>
                    <a:pt x="0" y="25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1" name="Freeform 13"/>
            <p:cNvSpPr/>
            <p:nvPr/>
          </p:nvSpPr>
          <p:spPr bwMode="auto">
            <a:xfrm>
              <a:off x="11522075" y="2963863"/>
              <a:ext cx="109538" cy="114300"/>
            </a:xfrm>
            <a:custGeom>
              <a:avLst/>
              <a:gdLst>
                <a:gd name="T0" fmla="*/ 0 w 39"/>
                <a:gd name="T1" fmla="*/ 39 h 41"/>
                <a:gd name="T2" fmla="*/ 3 w 39"/>
                <a:gd name="T3" fmla="*/ 30 h 41"/>
                <a:gd name="T4" fmla="*/ 7 w 39"/>
                <a:gd name="T5" fmla="*/ 23 h 41"/>
                <a:gd name="T6" fmla="*/ 13 w 39"/>
                <a:gd name="T7" fmla="*/ 14 h 41"/>
                <a:gd name="T8" fmla="*/ 21 w 39"/>
                <a:gd name="T9" fmla="*/ 7 h 41"/>
                <a:gd name="T10" fmla="*/ 25 w 39"/>
                <a:gd name="T11" fmla="*/ 5 h 41"/>
                <a:gd name="T12" fmla="*/ 28 w 39"/>
                <a:gd name="T13" fmla="*/ 3 h 41"/>
                <a:gd name="T14" fmla="*/ 34 w 39"/>
                <a:gd name="T15" fmla="*/ 1 h 41"/>
                <a:gd name="T16" fmla="*/ 37 w 39"/>
                <a:gd name="T17" fmla="*/ 0 h 41"/>
                <a:gd name="T18" fmla="*/ 38 w 39"/>
                <a:gd name="T19" fmla="*/ 1 h 41"/>
                <a:gd name="T20" fmla="*/ 38 w 39"/>
                <a:gd name="T21" fmla="*/ 3 h 41"/>
                <a:gd name="T22" fmla="*/ 38 w 39"/>
                <a:gd name="T23" fmla="*/ 3 h 41"/>
                <a:gd name="T24" fmla="*/ 36 w 39"/>
                <a:gd name="T25" fmla="*/ 4 h 41"/>
                <a:gd name="T26" fmla="*/ 33 w 39"/>
                <a:gd name="T27" fmla="*/ 5 h 41"/>
                <a:gd name="T28" fmla="*/ 31 w 39"/>
                <a:gd name="T29" fmla="*/ 7 h 41"/>
                <a:gd name="T30" fmla="*/ 27 w 39"/>
                <a:gd name="T31" fmla="*/ 9 h 41"/>
                <a:gd name="T32" fmla="*/ 24 w 39"/>
                <a:gd name="T33" fmla="*/ 12 h 41"/>
                <a:gd name="T34" fmla="*/ 21 w 39"/>
                <a:gd name="T35" fmla="*/ 15 h 41"/>
                <a:gd name="T36" fmla="*/ 17 w 39"/>
                <a:gd name="T37" fmla="*/ 18 h 41"/>
                <a:gd name="T38" fmla="*/ 12 w 39"/>
                <a:gd name="T39" fmla="*/ 26 h 41"/>
                <a:gd name="T40" fmla="*/ 7 w 39"/>
                <a:gd name="T41" fmla="*/ 33 h 41"/>
                <a:gd name="T42" fmla="*/ 4 w 39"/>
                <a:gd name="T43" fmla="*/ 38 h 41"/>
                <a:gd name="T44" fmla="*/ 3 w 39"/>
                <a:gd name="T45" fmla="*/ 40 h 41"/>
                <a:gd name="T46" fmla="*/ 3 w 39"/>
                <a:gd name="T47" fmla="*/ 40 h 41"/>
                <a:gd name="T48" fmla="*/ 1 w 39"/>
                <a:gd name="T49" fmla="*/ 40 h 41"/>
                <a:gd name="T50" fmla="*/ 0 w 39"/>
                <a:gd name="T51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41">
                  <a:moveTo>
                    <a:pt x="0" y="39"/>
                  </a:moveTo>
                  <a:cubicBezTo>
                    <a:pt x="0" y="39"/>
                    <a:pt x="1" y="35"/>
                    <a:pt x="3" y="30"/>
                  </a:cubicBezTo>
                  <a:cubicBezTo>
                    <a:pt x="4" y="28"/>
                    <a:pt x="5" y="25"/>
                    <a:pt x="7" y="23"/>
                  </a:cubicBezTo>
                  <a:cubicBezTo>
                    <a:pt x="9" y="20"/>
                    <a:pt x="11" y="17"/>
                    <a:pt x="13" y="14"/>
                  </a:cubicBezTo>
                  <a:cubicBezTo>
                    <a:pt x="15" y="12"/>
                    <a:pt x="18" y="9"/>
                    <a:pt x="21" y="7"/>
                  </a:cubicBezTo>
                  <a:cubicBezTo>
                    <a:pt x="22" y="6"/>
                    <a:pt x="23" y="6"/>
                    <a:pt x="25" y="5"/>
                  </a:cubicBezTo>
                  <a:cubicBezTo>
                    <a:pt x="26" y="4"/>
                    <a:pt x="27" y="3"/>
                    <a:pt x="28" y="3"/>
                  </a:cubicBezTo>
                  <a:cubicBezTo>
                    <a:pt x="31" y="2"/>
                    <a:pt x="33" y="1"/>
                    <a:pt x="34" y="1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3"/>
                    <a:pt x="36" y="4"/>
                  </a:cubicBezTo>
                  <a:cubicBezTo>
                    <a:pt x="35" y="4"/>
                    <a:pt x="34" y="5"/>
                    <a:pt x="33" y="5"/>
                  </a:cubicBezTo>
                  <a:cubicBezTo>
                    <a:pt x="33" y="6"/>
                    <a:pt x="32" y="6"/>
                    <a:pt x="31" y="7"/>
                  </a:cubicBezTo>
                  <a:cubicBezTo>
                    <a:pt x="30" y="8"/>
                    <a:pt x="29" y="8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3" y="13"/>
                    <a:pt x="22" y="14"/>
                    <a:pt x="21" y="15"/>
                  </a:cubicBezTo>
                  <a:cubicBezTo>
                    <a:pt x="20" y="16"/>
                    <a:pt x="18" y="17"/>
                    <a:pt x="17" y="18"/>
                  </a:cubicBezTo>
                  <a:cubicBezTo>
                    <a:pt x="15" y="21"/>
                    <a:pt x="13" y="23"/>
                    <a:pt x="12" y="26"/>
                  </a:cubicBezTo>
                  <a:cubicBezTo>
                    <a:pt x="10" y="28"/>
                    <a:pt x="8" y="30"/>
                    <a:pt x="7" y="33"/>
                  </a:cubicBezTo>
                  <a:cubicBezTo>
                    <a:pt x="6" y="35"/>
                    <a:pt x="5" y="36"/>
                    <a:pt x="4" y="38"/>
                  </a:cubicBezTo>
                  <a:cubicBezTo>
                    <a:pt x="4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1" y="40"/>
                  </a:cubicBezTo>
                  <a:cubicBezTo>
                    <a:pt x="0" y="40"/>
                    <a:pt x="0" y="39"/>
                    <a:pt x="0" y="39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2" name="Freeform 14"/>
            <p:cNvSpPr/>
            <p:nvPr/>
          </p:nvSpPr>
          <p:spPr bwMode="auto">
            <a:xfrm>
              <a:off x="11476038" y="2887663"/>
              <a:ext cx="79375" cy="150813"/>
            </a:xfrm>
            <a:custGeom>
              <a:avLst/>
              <a:gdLst>
                <a:gd name="T0" fmla="*/ 2 w 28"/>
                <a:gd name="T1" fmla="*/ 53 h 54"/>
                <a:gd name="T2" fmla="*/ 1 w 28"/>
                <a:gd name="T3" fmla="*/ 50 h 54"/>
                <a:gd name="T4" fmla="*/ 1 w 28"/>
                <a:gd name="T5" fmla="*/ 43 h 54"/>
                <a:gd name="T6" fmla="*/ 1 w 28"/>
                <a:gd name="T7" fmla="*/ 33 h 54"/>
                <a:gd name="T8" fmla="*/ 3 w 28"/>
                <a:gd name="T9" fmla="*/ 22 h 54"/>
                <a:gd name="T10" fmla="*/ 5 w 28"/>
                <a:gd name="T11" fmla="*/ 16 h 54"/>
                <a:gd name="T12" fmla="*/ 9 w 28"/>
                <a:gd name="T13" fmla="*/ 11 h 54"/>
                <a:gd name="T14" fmla="*/ 12 w 28"/>
                <a:gd name="T15" fmla="*/ 7 h 54"/>
                <a:gd name="T16" fmla="*/ 16 w 28"/>
                <a:gd name="T17" fmla="*/ 4 h 54"/>
                <a:gd name="T18" fmla="*/ 20 w 28"/>
                <a:gd name="T19" fmla="*/ 2 h 54"/>
                <a:gd name="T20" fmla="*/ 23 w 28"/>
                <a:gd name="T21" fmla="*/ 1 h 54"/>
                <a:gd name="T22" fmla="*/ 26 w 28"/>
                <a:gd name="T23" fmla="*/ 0 h 54"/>
                <a:gd name="T24" fmla="*/ 28 w 28"/>
                <a:gd name="T25" fmla="*/ 1 h 54"/>
                <a:gd name="T26" fmla="*/ 27 w 28"/>
                <a:gd name="T27" fmla="*/ 3 h 54"/>
                <a:gd name="T28" fmla="*/ 27 w 28"/>
                <a:gd name="T29" fmla="*/ 3 h 54"/>
                <a:gd name="T30" fmla="*/ 24 w 28"/>
                <a:gd name="T31" fmla="*/ 5 h 54"/>
                <a:gd name="T32" fmla="*/ 22 w 28"/>
                <a:gd name="T33" fmla="*/ 6 h 54"/>
                <a:gd name="T34" fmla="*/ 19 w 28"/>
                <a:gd name="T35" fmla="*/ 8 h 54"/>
                <a:gd name="T36" fmla="*/ 16 w 28"/>
                <a:gd name="T37" fmla="*/ 11 h 54"/>
                <a:gd name="T38" fmla="*/ 13 w 28"/>
                <a:gd name="T39" fmla="*/ 14 h 54"/>
                <a:gd name="T40" fmla="*/ 11 w 28"/>
                <a:gd name="T41" fmla="*/ 19 h 54"/>
                <a:gd name="T42" fmla="*/ 9 w 28"/>
                <a:gd name="T43" fmla="*/ 24 h 54"/>
                <a:gd name="T44" fmla="*/ 7 w 28"/>
                <a:gd name="T45" fmla="*/ 29 h 54"/>
                <a:gd name="T46" fmla="*/ 6 w 28"/>
                <a:gd name="T47" fmla="*/ 34 h 54"/>
                <a:gd name="T48" fmla="*/ 6 w 28"/>
                <a:gd name="T49" fmla="*/ 39 h 54"/>
                <a:gd name="T50" fmla="*/ 5 w 28"/>
                <a:gd name="T51" fmla="*/ 43 h 54"/>
                <a:gd name="T52" fmla="*/ 5 w 28"/>
                <a:gd name="T53" fmla="*/ 50 h 54"/>
                <a:gd name="T54" fmla="*/ 5 w 28"/>
                <a:gd name="T55" fmla="*/ 52 h 54"/>
                <a:gd name="T56" fmla="*/ 4 w 28"/>
                <a:gd name="T57" fmla="*/ 54 h 54"/>
                <a:gd name="T58" fmla="*/ 2 w 28"/>
                <a:gd name="T59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54">
                  <a:moveTo>
                    <a:pt x="2" y="53"/>
                  </a:moveTo>
                  <a:cubicBezTo>
                    <a:pt x="2" y="53"/>
                    <a:pt x="2" y="52"/>
                    <a:pt x="1" y="50"/>
                  </a:cubicBezTo>
                  <a:cubicBezTo>
                    <a:pt x="1" y="48"/>
                    <a:pt x="1" y="46"/>
                    <a:pt x="1" y="43"/>
                  </a:cubicBezTo>
                  <a:cubicBezTo>
                    <a:pt x="0" y="40"/>
                    <a:pt x="0" y="37"/>
                    <a:pt x="1" y="33"/>
                  </a:cubicBezTo>
                  <a:cubicBezTo>
                    <a:pt x="1" y="29"/>
                    <a:pt x="2" y="25"/>
                    <a:pt x="3" y="22"/>
                  </a:cubicBezTo>
                  <a:cubicBezTo>
                    <a:pt x="4" y="20"/>
                    <a:pt x="5" y="18"/>
                    <a:pt x="5" y="16"/>
                  </a:cubicBezTo>
                  <a:cubicBezTo>
                    <a:pt x="7" y="14"/>
                    <a:pt x="7" y="13"/>
                    <a:pt x="9" y="11"/>
                  </a:cubicBezTo>
                  <a:cubicBezTo>
                    <a:pt x="10" y="10"/>
                    <a:pt x="11" y="8"/>
                    <a:pt x="12" y="7"/>
                  </a:cubicBezTo>
                  <a:cubicBezTo>
                    <a:pt x="14" y="6"/>
                    <a:pt x="15" y="5"/>
                    <a:pt x="16" y="4"/>
                  </a:cubicBezTo>
                  <a:cubicBezTo>
                    <a:pt x="18" y="3"/>
                    <a:pt x="19" y="3"/>
                    <a:pt x="20" y="2"/>
                  </a:cubicBezTo>
                  <a:cubicBezTo>
                    <a:pt x="21" y="2"/>
                    <a:pt x="22" y="1"/>
                    <a:pt x="23" y="1"/>
                  </a:cubicBezTo>
                  <a:cubicBezTo>
                    <a:pt x="25" y="1"/>
                    <a:pt x="26" y="0"/>
                    <a:pt x="26" y="0"/>
                  </a:cubicBezTo>
                  <a:cubicBezTo>
                    <a:pt x="26" y="0"/>
                    <a:pt x="27" y="1"/>
                    <a:pt x="28" y="1"/>
                  </a:cubicBezTo>
                  <a:cubicBezTo>
                    <a:pt x="28" y="2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4"/>
                    <a:pt x="24" y="5"/>
                  </a:cubicBezTo>
                  <a:cubicBezTo>
                    <a:pt x="24" y="5"/>
                    <a:pt x="23" y="5"/>
                    <a:pt x="22" y="6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8" y="9"/>
                    <a:pt x="17" y="10"/>
                    <a:pt x="16" y="11"/>
                  </a:cubicBezTo>
                  <a:cubicBezTo>
                    <a:pt x="15" y="12"/>
                    <a:pt x="14" y="13"/>
                    <a:pt x="13" y="14"/>
                  </a:cubicBezTo>
                  <a:cubicBezTo>
                    <a:pt x="12" y="16"/>
                    <a:pt x="12" y="17"/>
                    <a:pt x="11" y="19"/>
                  </a:cubicBezTo>
                  <a:cubicBezTo>
                    <a:pt x="10" y="20"/>
                    <a:pt x="9" y="22"/>
                    <a:pt x="9" y="24"/>
                  </a:cubicBezTo>
                  <a:cubicBezTo>
                    <a:pt x="8" y="25"/>
                    <a:pt x="8" y="27"/>
                    <a:pt x="7" y="29"/>
                  </a:cubicBezTo>
                  <a:cubicBezTo>
                    <a:pt x="7" y="30"/>
                    <a:pt x="7" y="32"/>
                    <a:pt x="6" y="34"/>
                  </a:cubicBezTo>
                  <a:cubicBezTo>
                    <a:pt x="6" y="35"/>
                    <a:pt x="6" y="37"/>
                    <a:pt x="6" y="39"/>
                  </a:cubicBezTo>
                  <a:cubicBezTo>
                    <a:pt x="6" y="40"/>
                    <a:pt x="5" y="42"/>
                    <a:pt x="5" y="43"/>
                  </a:cubicBezTo>
                  <a:cubicBezTo>
                    <a:pt x="5" y="46"/>
                    <a:pt x="5" y="48"/>
                    <a:pt x="5" y="50"/>
                  </a:cubicBezTo>
                  <a:cubicBezTo>
                    <a:pt x="5" y="51"/>
                    <a:pt x="5" y="52"/>
                    <a:pt x="5" y="52"/>
                  </a:cubicBezTo>
                  <a:cubicBezTo>
                    <a:pt x="5" y="53"/>
                    <a:pt x="4" y="54"/>
                    <a:pt x="4" y="54"/>
                  </a:cubicBezTo>
                  <a:cubicBezTo>
                    <a:pt x="3" y="54"/>
                    <a:pt x="2" y="53"/>
                    <a:pt x="2" y="53"/>
                  </a:cubicBezTo>
                </a:path>
              </a:pathLst>
            </a:custGeom>
            <a:solidFill>
              <a:srgbClr val="220E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3" name="Freeform 15"/>
            <p:cNvSpPr/>
            <p:nvPr/>
          </p:nvSpPr>
          <p:spPr bwMode="auto">
            <a:xfrm>
              <a:off x="10953750" y="4173538"/>
              <a:ext cx="358775" cy="242888"/>
            </a:xfrm>
            <a:custGeom>
              <a:avLst/>
              <a:gdLst>
                <a:gd name="T0" fmla="*/ 70 w 128"/>
                <a:gd name="T1" fmla="*/ 87 h 87"/>
                <a:gd name="T2" fmla="*/ 61 w 128"/>
                <a:gd name="T3" fmla="*/ 87 h 87"/>
                <a:gd name="T4" fmla="*/ 61 w 128"/>
                <a:gd name="T5" fmla="*/ 86 h 87"/>
                <a:gd name="T6" fmla="*/ 60 w 128"/>
                <a:gd name="T7" fmla="*/ 87 h 87"/>
                <a:gd name="T8" fmla="*/ 2 w 128"/>
                <a:gd name="T9" fmla="*/ 58 h 87"/>
                <a:gd name="T10" fmla="*/ 1 w 128"/>
                <a:gd name="T11" fmla="*/ 7 h 87"/>
                <a:gd name="T12" fmla="*/ 1 w 128"/>
                <a:gd name="T13" fmla="*/ 7 h 87"/>
                <a:gd name="T14" fmla="*/ 100 w 128"/>
                <a:gd name="T15" fmla="*/ 4 h 87"/>
                <a:gd name="T16" fmla="*/ 127 w 128"/>
                <a:gd name="T17" fmla="*/ 0 h 87"/>
                <a:gd name="T18" fmla="*/ 127 w 128"/>
                <a:gd name="T19" fmla="*/ 1 h 87"/>
                <a:gd name="T20" fmla="*/ 128 w 128"/>
                <a:gd name="T21" fmla="*/ 59 h 87"/>
                <a:gd name="T22" fmla="*/ 128 w 128"/>
                <a:gd name="T23" fmla="*/ 59 h 87"/>
                <a:gd name="T24" fmla="*/ 70 w 128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87">
                  <a:moveTo>
                    <a:pt x="70" y="87"/>
                  </a:moveTo>
                  <a:cubicBezTo>
                    <a:pt x="67" y="87"/>
                    <a:pt x="64" y="87"/>
                    <a:pt x="61" y="87"/>
                  </a:cubicBezTo>
                  <a:cubicBezTo>
                    <a:pt x="61" y="87"/>
                    <a:pt x="61" y="86"/>
                    <a:pt x="61" y="86"/>
                  </a:cubicBezTo>
                  <a:cubicBezTo>
                    <a:pt x="61" y="86"/>
                    <a:pt x="60" y="87"/>
                    <a:pt x="60" y="87"/>
                  </a:cubicBezTo>
                  <a:cubicBezTo>
                    <a:pt x="21" y="86"/>
                    <a:pt x="4" y="64"/>
                    <a:pt x="2" y="58"/>
                  </a:cubicBezTo>
                  <a:cubicBezTo>
                    <a:pt x="0" y="51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1" y="10"/>
                    <a:pt x="64" y="9"/>
                    <a:pt x="100" y="4"/>
                  </a:cubicBezTo>
                  <a:cubicBezTo>
                    <a:pt x="110" y="3"/>
                    <a:pt x="118" y="2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7" y="61"/>
                    <a:pt x="114" y="85"/>
                    <a:pt x="70" y="87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4" name="Freeform 16"/>
            <p:cNvSpPr>
              <a:spLocks noEditPoints="1"/>
            </p:cNvSpPr>
            <p:nvPr/>
          </p:nvSpPr>
          <p:spPr bwMode="auto">
            <a:xfrm>
              <a:off x="10567988" y="3008313"/>
              <a:ext cx="160338" cy="120650"/>
            </a:xfrm>
            <a:custGeom>
              <a:avLst/>
              <a:gdLst>
                <a:gd name="T0" fmla="*/ 12 w 57"/>
                <a:gd name="T1" fmla="*/ 24 h 43"/>
                <a:gd name="T2" fmla="*/ 0 w 57"/>
                <a:gd name="T3" fmla="*/ 37 h 43"/>
                <a:gd name="T4" fmla="*/ 1 w 57"/>
                <a:gd name="T5" fmla="*/ 39 h 43"/>
                <a:gd name="T6" fmla="*/ 3 w 57"/>
                <a:gd name="T7" fmla="*/ 43 h 43"/>
                <a:gd name="T8" fmla="*/ 14 w 57"/>
                <a:gd name="T9" fmla="*/ 31 h 43"/>
                <a:gd name="T10" fmla="*/ 13 w 57"/>
                <a:gd name="T11" fmla="*/ 29 h 43"/>
                <a:gd name="T12" fmla="*/ 12 w 57"/>
                <a:gd name="T13" fmla="*/ 24 h 43"/>
                <a:gd name="T14" fmla="*/ 57 w 57"/>
                <a:gd name="T15" fmla="*/ 0 h 43"/>
                <a:gd name="T16" fmla="*/ 57 w 57"/>
                <a:gd name="T17" fmla="*/ 0 h 43"/>
                <a:gd name="T18" fmla="*/ 57 w 57"/>
                <a:gd name="T19" fmla="*/ 0 h 43"/>
                <a:gd name="T20" fmla="*/ 16 w 57"/>
                <a:gd name="T21" fmla="*/ 21 h 43"/>
                <a:gd name="T22" fmla="*/ 17 w 57"/>
                <a:gd name="T23" fmla="*/ 22 h 43"/>
                <a:gd name="T24" fmla="*/ 17 w 57"/>
                <a:gd name="T25" fmla="*/ 27 h 43"/>
                <a:gd name="T26" fmla="*/ 56 w 57"/>
                <a:gd name="T27" fmla="*/ 3 h 43"/>
                <a:gd name="T28" fmla="*/ 57 w 57"/>
                <a:gd name="T29" fmla="*/ 2 h 43"/>
                <a:gd name="T30" fmla="*/ 57 w 57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43">
                  <a:moveTo>
                    <a:pt x="12" y="24"/>
                  </a:moveTo>
                  <a:cubicBezTo>
                    <a:pt x="8" y="28"/>
                    <a:pt x="4" y="33"/>
                    <a:pt x="0" y="37"/>
                  </a:cubicBezTo>
                  <a:cubicBezTo>
                    <a:pt x="0" y="38"/>
                    <a:pt x="1" y="39"/>
                    <a:pt x="1" y="39"/>
                  </a:cubicBezTo>
                  <a:cubicBezTo>
                    <a:pt x="2" y="41"/>
                    <a:pt x="3" y="42"/>
                    <a:pt x="3" y="43"/>
                  </a:cubicBezTo>
                  <a:cubicBezTo>
                    <a:pt x="6" y="39"/>
                    <a:pt x="10" y="35"/>
                    <a:pt x="14" y="31"/>
                  </a:cubicBezTo>
                  <a:cubicBezTo>
                    <a:pt x="13" y="30"/>
                    <a:pt x="13" y="30"/>
                    <a:pt x="13" y="29"/>
                  </a:cubicBezTo>
                  <a:cubicBezTo>
                    <a:pt x="13" y="28"/>
                    <a:pt x="13" y="26"/>
                    <a:pt x="12" y="24"/>
                  </a:cubicBezTo>
                  <a:moveTo>
                    <a:pt x="5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4"/>
                    <a:pt x="28" y="12"/>
                    <a:pt x="16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4"/>
                    <a:pt x="17" y="26"/>
                    <a:pt x="17" y="27"/>
                  </a:cubicBezTo>
                  <a:cubicBezTo>
                    <a:pt x="28" y="17"/>
                    <a:pt x="41" y="9"/>
                    <a:pt x="56" y="3"/>
                  </a:cubicBezTo>
                  <a:cubicBezTo>
                    <a:pt x="56" y="2"/>
                    <a:pt x="57" y="2"/>
                    <a:pt x="57" y="2"/>
                  </a:cubicBezTo>
                  <a:cubicBezTo>
                    <a:pt x="57" y="1"/>
                    <a:pt x="57" y="0"/>
                    <a:pt x="57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5" name="Freeform 17"/>
            <p:cNvSpPr/>
            <p:nvPr/>
          </p:nvSpPr>
          <p:spPr bwMode="auto">
            <a:xfrm>
              <a:off x="10521950" y="3122613"/>
              <a:ext cx="49213" cy="71438"/>
            </a:xfrm>
            <a:custGeom>
              <a:avLst/>
              <a:gdLst>
                <a:gd name="T0" fmla="*/ 12 w 17"/>
                <a:gd name="T1" fmla="*/ 0 h 25"/>
                <a:gd name="T2" fmla="*/ 0 w 17"/>
                <a:gd name="T3" fmla="*/ 19 h 25"/>
                <a:gd name="T4" fmla="*/ 2 w 17"/>
                <a:gd name="T5" fmla="*/ 21 h 25"/>
                <a:gd name="T6" fmla="*/ 6 w 17"/>
                <a:gd name="T7" fmla="*/ 25 h 25"/>
                <a:gd name="T8" fmla="*/ 11 w 17"/>
                <a:gd name="T9" fmla="*/ 15 h 25"/>
                <a:gd name="T10" fmla="*/ 17 w 17"/>
                <a:gd name="T11" fmla="*/ 6 h 25"/>
                <a:gd name="T12" fmla="*/ 13 w 17"/>
                <a:gd name="T13" fmla="*/ 1 h 25"/>
                <a:gd name="T14" fmla="*/ 12 w 17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5">
                  <a:moveTo>
                    <a:pt x="12" y="0"/>
                  </a:moveTo>
                  <a:cubicBezTo>
                    <a:pt x="8" y="6"/>
                    <a:pt x="4" y="12"/>
                    <a:pt x="0" y="19"/>
                  </a:cubicBezTo>
                  <a:cubicBezTo>
                    <a:pt x="1" y="20"/>
                    <a:pt x="1" y="20"/>
                    <a:pt x="2" y="21"/>
                  </a:cubicBezTo>
                  <a:cubicBezTo>
                    <a:pt x="4" y="22"/>
                    <a:pt x="5" y="24"/>
                    <a:pt x="6" y="25"/>
                  </a:cubicBezTo>
                  <a:cubicBezTo>
                    <a:pt x="8" y="21"/>
                    <a:pt x="10" y="18"/>
                    <a:pt x="11" y="15"/>
                  </a:cubicBezTo>
                  <a:cubicBezTo>
                    <a:pt x="13" y="12"/>
                    <a:pt x="15" y="9"/>
                    <a:pt x="17" y="6"/>
                  </a:cubicBezTo>
                  <a:cubicBezTo>
                    <a:pt x="16" y="5"/>
                    <a:pt x="15" y="3"/>
                    <a:pt x="13" y="1"/>
                  </a:cubicBezTo>
                  <a:cubicBezTo>
                    <a:pt x="13" y="1"/>
                    <a:pt x="13" y="1"/>
                    <a:pt x="12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6" name="Freeform 18"/>
            <p:cNvSpPr/>
            <p:nvPr/>
          </p:nvSpPr>
          <p:spPr bwMode="auto">
            <a:xfrm>
              <a:off x="10461625" y="3190875"/>
              <a:ext cx="73025" cy="139700"/>
            </a:xfrm>
            <a:custGeom>
              <a:avLst/>
              <a:gdLst>
                <a:gd name="T0" fmla="*/ 19 w 26"/>
                <a:gd name="T1" fmla="*/ 0 h 50"/>
                <a:gd name="T2" fmla="*/ 0 w 26"/>
                <a:gd name="T3" fmla="*/ 49 h 50"/>
                <a:gd name="T4" fmla="*/ 9 w 26"/>
                <a:gd name="T5" fmla="*/ 50 h 50"/>
                <a:gd name="T6" fmla="*/ 9 w 26"/>
                <a:gd name="T7" fmla="*/ 49 h 50"/>
                <a:gd name="T8" fmla="*/ 26 w 26"/>
                <a:gd name="T9" fmla="*/ 4 h 50"/>
                <a:gd name="T10" fmla="*/ 21 w 26"/>
                <a:gd name="T11" fmla="*/ 1 h 50"/>
                <a:gd name="T12" fmla="*/ 19 w 26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0">
                  <a:moveTo>
                    <a:pt x="19" y="0"/>
                  </a:moveTo>
                  <a:cubicBezTo>
                    <a:pt x="11" y="15"/>
                    <a:pt x="5" y="32"/>
                    <a:pt x="0" y="49"/>
                  </a:cubicBezTo>
                  <a:cubicBezTo>
                    <a:pt x="4" y="50"/>
                    <a:pt x="7" y="50"/>
                    <a:pt x="9" y="50"/>
                  </a:cubicBezTo>
                  <a:cubicBezTo>
                    <a:pt x="9" y="50"/>
                    <a:pt x="9" y="49"/>
                    <a:pt x="9" y="49"/>
                  </a:cubicBezTo>
                  <a:cubicBezTo>
                    <a:pt x="13" y="34"/>
                    <a:pt x="19" y="19"/>
                    <a:pt x="26" y="4"/>
                  </a:cubicBezTo>
                  <a:cubicBezTo>
                    <a:pt x="25" y="3"/>
                    <a:pt x="23" y="2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7" name="Freeform 19"/>
            <p:cNvSpPr/>
            <p:nvPr/>
          </p:nvSpPr>
          <p:spPr bwMode="auto">
            <a:xfrm>
              <a:off x="10514013" y="3176588"/>
              <a:ext cx="25400" cy="25400"/>
            </a:xfrm>
            <a:custGeom>
              <a:avLst/>
              <a:gdLst>
                <a:gd name="T0" fmla="*/ 3 w 9"/>
                <a:gd name="T1" fmla="*/ 0 h 9"/>
                <a:gd name="T2" fmla="*/ 0 w 9"/>
                <a:gd name="T3" fmla="*/ 5 h 9"/>
                <a:gd name="T4" fmla="*/ 0 w 9"/>
                <a:gd name="T5" fmla="*/ 5 h 9"/>
                <a:gd name="T6" fmla="*/ 2 w 9"/>
                <a:gd name="T7" fmla="*/ 6 h 9"/>
                <a:gd name="T8" fmla="*/ 7 w 9"/>
                <a:gd name="T9" fmla="*/ 9 h 9"/>
                <a:gd name="T10" fmla="*/ 9 w 9"/>
                <a:gd name="T11" fmla="*/ 6 h 9"/>
                <a:gd name="T12" fmla="*/ 5 w 9"/>
                <a:gd name="T13" fmla="*/ 2 h 9"/>
                <a:gd name="T14" fmla="*/ 3 w 9"/>
                <a:gd name="T15" fmla="*/ 0 h 9"/>
                <a:gd name="T16" fmla="*/ 3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4" y="7"/>
                    <a:pt x="6" y="8"/>
                    <a:pt x="7" y="9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8" y="5"/>
                    <a:pt x="7" y="3"/>
                    <a:pt x="5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8" name="Freeform 20"/>
            <p:cNvSpPr/>
            <p:nvPr/>
          </p:nvSpPr>
          <p:spPr bwMode="auto">
            <a:xfrm>
              <a:off x="10556875" y="3111500"/>
              <a:ext cx="19050" cy="28575"/>
            </a:xfrm>
            <a:custGeom>
              <a:avLst/>
              <a:gdLst>
                <a:gd name="T0" fmla="*/ 4 w 7"/>
                <a:gd name="T1" fmla="*/ 0 h 10"/>
                <a:gd name="T2" fmla="*/ 0 w 7"/>
                <a:gd name="T3" fmla="*/ 4 h 10"/>
                <a:gd name="T4" fmla="*/ 0 w 7"/>
                <a:gd name="T5" fmla="*/ 4 h 10"/>
                <a:gd name="T6" fmla="*/ 1 w 7"/>
                <a:gd name="T7" fmla="*/ 5 h 10"/>
                <a:gd name="T8" fmla="*/ 5 w 7"/>
                <a:gd name="T9" fmla="*/ 10 h 10"/>
                <a:gd name="T10" fmla="*/ 7 w 7"/>
                <a:gd name="T11" fmla="*/ 6 h 10"/>
                <a:gd name="T12" fmla="*/ 5 w 7"/>
                <a:gd name="T13" fmla="*/ 2 h 10"/>
                <a:gd name="T14" fmla="*/ 4 w 7"/>
                <a:gd name="T15" fmla="*/ 0 h 10"/>
                <a:gd name="T16" fmla="*/ 4 w 7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0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7"/>
                    <a:pt x="4" y="9"/>
                    <a:pt x="5" y="10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5"/>
                    <a:pt x="6" y="4"/>
                    <a:pt x="5" y="2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9" name="Freeform 21"/>
            <p:cNvSpPr/>
            <p:nvPr/>
          </p:nvSpPr>
          <p:spPr bwMode="auto">
            <a:xfrm>
              <a:off x="10601325" y="3067050"/>
              <a:ext cx="14288" cy="28575"/>
            </a:xfrm>
            <a:custGeom>
              <a:avLst/>
              <a:gdLst>
                <a:gd name="T0" fmla="*/ 4 w 5"/>
                <a:gd name="T1" fmla="*/ 0 h 10"/>
                <a:gd name="T2" fmla="*/ 0 w 5"/>
                <a:gd name="T3" fmla="*/ 3 h 10"/>
                <a:gd name="T4" fmla="*/ 0 w 5"/>
                <a:gd name="T5" fmla="*/ 3 h 10"/>
                <a:gd name="T6" fmla="*/ 1 w 5"/>
                <a:gd name="T7" fmla="*/ 8 h 10"/>
                <a:gd name="T8" fmla="*/ 2 w 5"/>
                <a:gd name="T9" fmla="*/ 10 h 10"/>
                <a:gd name="T10" fmla="*/ 5 w 5"/>
                <a:gd name="T11" fmla="*/ 6 h 10"/>
                <a:gd name="T12" fmla="*/ 5 w 5"/>
                <a:gd name="T13" fmla="*/ 1 h 10"/>
                <a:gd name="T14" fmla="*/ 4 w 5"/>
                <a:gd name="T15" fmla="*/ 0 h 10"/>
                <a:gd name="T16" fmla="*/ 4 w 5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9"/>
                    <a:pt x="4" y="8"/>
                    <a:pt x="5" y="6"/>
                  </a:cubicBezTo>
                  <a:cubicBezTo>
                    <a:pt x="5" y="5"/>
                    <a:pt x="5" y="3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0" name="Freeform 22"/>
            <p:cNvSpPr>
              <a:spLocks noEditPoints="1"/>
            </p:cNvSpPr>
            <p:nvPr/>
          </p:nvSpPr>
          <p:spPr bwMode="auto">
            <a:xfrm>
              <a:off x="11355388" y="2963863"/>
              <a:ext cx="185738" cy="98425"/>
            </a:xfrm>
            <a:custGeom>
              <a:avLst/>
              <a:gdLst>
                <a:gd name="T0" fmla="*/ 49 w 66"/>
                <a:gd name="T1" fmla="*/ 12 h 35"/>
                <a:gd name="T2" fmla="*/ 48 w 66"/>
                <a:gd name="T3" fmla="*/ 16 h 35"/>
                <a:gd name="T4" fmla="*/ 48 w 66"/>
                <a:gd name="T5" fmla="*/ 23 h 35"/>
                <a:gd name="T6" fmla="*/ 48 w 66"/>
                <a:gd name="T7" fmla="*/ 25 h 35"/>
                <a:gd name="T8" fmla="*/ 48 w 66"/>
                <a:gd name="T9" fmla="*/ 26 h 35"/>
                <a:gd name="T10" fmla="*/ 60 w 66"/>
                <a:gd name="T11" fmla="*/ 35 h 35"/>
                <a:gd name="T12" fmla="*/ 62 w 66"/>
                <a:gd name="T13" fmla="*/ 30 h 35"/>
                <a:gd name="T14" fmla="*/ 66 w 66"/>
                <a:gd name="T15" fmla="*/ 23 h 35"/>
                <a:gd name="T16" fmla="*/ 66 w 66"/>
                <a:gd name="T17" fmla="*/ 22 h 35"/>
                <a:gd name="T18" fmla="*/ 49 w 66"/>
                <a:gd name="T19" fmla="*/ 12 h 35"/>
                <a:gd name="T20" fmla="*/ 0 w 66"/>
                <a:gd name="T21" fmla="*/ 0 h 35"/>
                <a:gd name="T22" fmla="*/ 0 w 66"/>
                <a:gd name="T23" fmla="*/ 4 h 35"/>
                <a:gd name="T24" fmla="*/ 45 w 66"/>
                <a:gd name="T25" fmla="*/ 23 h 35"/>
                <a:gd name="T26" fmla="*/ 44 w 66"/>
                <a:gd name="T27" fmla="*/ 23 h 35"/>
                <a:gd name="T28" fmla="*/ 44 w 66"/>
                <a:gd name="T29" fmla="*/ 16 h 35"/>
                <a:gd name="T30" fmla="*/ 43 w 66"/>
                <a:gd name="T31" fmla="*/ 9 h 35"/>
                <a:gd name="T32" fmla="*/ 0 w 66"/>
                <a:gd name="T3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5">
                  <a:moveTo>
                    <a:pt x="49" y="12"/>
                  </a:moveTo>
                  <a:cubicBezTo>
                    <a:pt x="48" y="13"/>
                    <a:pt x="48" y="15"/>
                    <a:pt x="48" y="16"/>
                  </a:cubicBezTo>
                  <a:cubicBezTo>
                    <a:pt x="48" y="19"/>
                    <a:pt x="48" y="21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5"/>
                    <a:pt x="48" y="26"/>
                    <a:pt x="48" y="26"/>
                  </a:cubicBezTo>
                  <a:cubicBezTo>
                    <a:pt x="52" y="29"/>
                    <a:pt x="56" y="32"/>
                    <a:pt x="60" y="35"/>
                  </a:cubicBezTo>
                  <a:cubicBezTo>
                    <a:pt x="61" y="34"/>
                    <a:pt x="61" y="32"/>
                    <a:pt x="62" y="30"/>
                  </a:cubicBezTo>
                  <a:cubicBezTo>
                    <a:pt x="63" y="28"/>
                    <a:pt x="64" y="25"/>
                    <a:pt x="66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1" y="18"/>
                    <a:pt x="55" y="15"/>
                    <a:pt x="49" y="12"/>
                  </a:cubicBezTo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16" y="8"/>
                    <a:pt x="31" y="15"/>
                    <a:pt x="4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1"/>
                    <a:pt x="44" y="19"/>
                    <a:pt x="44" y="16"/>
                  </a:cubicBezTo>
                  <a:cubicBezTo>
                    <a:pt x="43" y="14"/>
                    <a:pt x="43" y="12"/>
                    <a:pt x="43" y="9"/>
                  </a:cubicBezTo>
                  <a:cubicBezTo>
                    <a:pt x="30" y="4"/>
                    <a:pt x="15" y="0"/>
                    <a:pt x="0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1" name="Freeform 23"/>
            <p:cNvSpPr/>
            <p:nvPr/>
          </p:nvSpPr>
          <p:spPr bwMode="auto">
            <a:xfrm>
              <a:off x="11533188" y="3036888"/>
              <a:ext cx="69850" cy="73025"/>
            </a:xfrm>
            <a:custGeom>
              <a:avLst/>
              <a:gdLst>
                <a:gd name="T0" fmla="*/ 7 w 25"/>
                <a:gd name="T1" fmla="*/ 0 h 26"/>
                <a:gd name="T2" fmla="*/ 3 w 25"/>
                <a:gd name="T3" fmla="*/ 7 h 26"/>
                <a:gd name="T4" fmla="*/ 0 w 25"/>
                <a:gd name="T5" fmla="*/ 11 h 26"/>
                <a:gd name="T6" fmla="*/ 1 w 25"/>
                <a:gd name="T7" fmla="*/ 12 h 26"/>
                <a:gd name="T8" fmla="*/ 16 w 25"/>
                <a:gd name="T9" fmla="*/ 26 h 26"/>
                <a:gd name="T10" fmla="*/ 17 w 25"/>
                <a:gd name="T11" fmla="*/ 24 h 26"/>
                <a:gd name="T12" fmla="*/ 24 w 25"/>
                <a:gd name="T13" fmla="*/ 17 h 26"/>
                <a:gd name="T14" fmla="*/ 25 w 25"/>
                <a:gd name="T15" fmla="*/ 17 h 26"/>
                <a:gd name="T16" fmla="*/ 7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7" y="0"/>
                  </a:moveTo>
                  <a:cubicBezTo>
                    <a:pt x="6" y="2"/>
                    <a:pt x="4" y="5"/>
                    <a:pt x="3" y="7"/>
                  </a:cubicBezTo>
                  <a:cubicBezTo>
                    <a:pt x="2" y="8"/>
                    <a:pt x="1" y="10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6" y="16"/>
                    <a:pt x="11" y="21"/>
                    <a:pt x="16" y="26"/>
                  </a:cubicBezTo>
                  <a:cubicBezTo>
                    <a:pt x="16" y="26"/>
                    <a:pt x="17" y="25"/>
                    <a:pt x="17" y="24"/>
                  </a:cubicBezTo>
                  <a:cubicBezTo>
                    <a:pt x="19" y="22"/>
                    <a:pt x="21" y="20"/>
                    <a:pt x="24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19" y="11"/>
                    <a:pt x="14" y="5"/>
                    <a:pt x="7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2" name="Freeform 24"/>
            <p:cNvSpPr/>
            <p:nvPr/>
          </p:nvSpPr>
          <p:spPr bwMode="auto">
            <a:xfrm>
              <a:off x="11583988" y="3095625"/>
              <a:ext cx="95250" cy="147638"/>
            </a:xfrm>
            <a:custGeom>
              <a:avLst/>
              <a:gdLst>
                <a:gd name="T0" fmla="*/ 10 w 34"/>
                <a:gd name="T1" fmla="*/ 0 h 53"/>
                <a:gd name="T2" fmla="*/ 9 w 34"/>
                <a:gd name="T3" fmla="*/ 1 h 53"/>
                <a:gd name="T4" fmla="*/ 3 w 34"/>
                <a:gd name="T5" fmla="*/ 6 h 53"/>
                <a:gd name="T6" fmla="*/ 0 w 34"/>
                <a:gd name="T7" fmla="*/ 9 h 53"/>
                <a:gd name="T8" fmla="*/ 24 w 34"/>
                <a:gd name="T9" fmla="*/ 51 h 53"/>
                <a:gd name="T10" fmla="*/ 24 w 34"/>
                <a:gd name="T11" fmla="*/ 53 h 53"/>
                <a:gd name="T12" fmla="*/ 34 w 34"/>
                <a:gd name="T13" fmla="*/ 49 h 53"/>
                <a:gd name="T14" fmla="*/ 10 w 34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10" y="0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7" y="3"/>
                    <a:pt x="5" y="5"/>
                    <a:pt x="3" y="6"/>
                  </a:cubicBezTo>
                  <a:cubicBezTo>
                    <a:pt x="2" y="7"/>
                    <a:pt x="1" y="8"/>
                    <a:pt x="0" y="9"/>
                  </a:cubicBezTo>
                  <a:cubicBezTo>
                    <a:pt x="10" y="21"/>
                    <a:pt x="18" y="35"/>
                    <a:pt x="24" y="51"/>
                  </a:cubicBezTo>
                  <a:cubicBezTo>
                    <a:pt x="24" y="51"/>
                    <a:pt x="24" y="52"/>
                    <a:pt x="24" y="53"/>
                  </a:cubicBezTo>
                  <a:cubicBezTo>
                    <a:pt x="27" y="52"/>
                    <a:pt x="30" y="51"/>
                    <a:pt x="34" y="49"/>
                  </a:cubicBezTo>
                  <a:cubicBezTo>
                    <a:pt x="29" y="31"/>
                    <a:pt x="21" y="15"/>
                    <a:pt x="10" y="0"/>
                  </a:cubicBezTo>
                </a:path>
              </a:pathLst>
            </a:custGeom>
            <a:solidFill>
              <a:srgbClr val="331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3" name="Freeform 25"/>
            <p:cNvSpPr/>
            <p:nvPr/>
          </p:nvSpPr>
          <p:spPr bwMode="auto">
            <a:xfrm>
              <a:off x="11577638" y="3084513"/>
              <a:ext cx="33338" cy="36513"/>
            </a:xfrm>
            <a:custGeom>
              <a:avLst/>
              <a:gdLst>
                <a:gd name="T0" fmla="*/ 9 w 12"/>
                <a:gd name="T1" fmla="*/ 0 h 13"/>
                <a:gd name="T2" fmla="*/ 9 w 12"/>
                <a:gd name="T3" fmla="*/ 0 h 13"/>
                <a:gd name="T4" fmla="*/ 8 w 12"/>
                <a:gd name="T5" fmla="*/ 0 h 13"/>
                <a:gd name="T6" fmla="*/ 1 w 12"/>
                <a:gd name="T7" fmla="*/ 7 h 13"/>
                <a:gd name="T8" fmla="*/ 0 w 12"/>
                <a:gd name="T9" fmla="*/ 9 h 13"/>
                <a:gd name="T10" fmla="*/ 2 w 12"/>
                <a:gd name="T11" fmla="*/ 13 h 13"/>
                <a:gd name="T12" fmla="*/ 5 w 12"/>
                <a:gd name="T13" fmla="*/ 10 h 13"/>
                <a:gd name="T14" fmla="*/ 11 w 12"/>
                <a:gd name="T15" fmla="*/ 5 h 13"/>
                <a:gd name="T16" fmla="*/ 12 w 12"/>
                <a:gd name="T17" fmla="*/ 4 h 13"/>
                <a:gd name="T18" fmla="*/ 12 w 12"/>
                <a:gd name="T19" fmla="*/ 4 h 13"/>
                <a:gd name="T20" fmla="*/ 9 w 12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3" y="12"/>
                    <a:pt x="4" y="11"/>
                    <a:pt x="5" y="10"/>
                  </a:cubicBezTo>
                  <a:cubicBezTo>
                    <a:pt x="7" y="9"/>
                    <a:pt x="9" y="7"/>
                    <a:pt x="11" y="5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0" y="1"/>
                    <a:pt x="9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4" name="Freeform 26"/>
            <p:cNvSpPr/>
            <p:nvPr/>
          </p:nvSpPr>
          <p:spPr bwMode="auto">
            <a:xfrm>
              <a:off x="11523663" y="3025775"/>
              <a:ext cx="28575" cy="41275"/>
            </a:xfrm>
            <a:custGeom>
              <a:avLst/>
              <a:gdLst>
                <a:gd name="T0" fmla="*/ 6 w 10"/>
                <a:gd name="T1" fmla="*/ 0 h 15"/>
                <a:gd name="T2" fmla="*/ 6 w 10"/>
                <a:gd name="T3" fmla="*/ 0 h 15"/>
                <a:gd name="T4" fmla="*/ 6 w 10"/>
                <a:gd name="T5" fmla="*/ 1 h 15"/>
                <a:gd name="T6" fmla="*/ 2 w 10"/>
                <a:gd name="T7" fmla="*/ 8 h 15"/>
                <a:gd name="T8" fmla="*/ 0 w 10"/>
                <a:gd name="T9" fmla="*/ 13 h 15"/>
                <a:gd name="T10" fmla="*/ 3 w 10"/>
                <a:gd name="T11" fmla="*/ 15 h 15"/>
                <a:gd name="T12" fmla="*/ 6 w 10"/>
                <a:gd name="T13" fmla="*/ 11 h 15"/>
                <a:gd name="T14" fmla="*/ 10 w 10"/>
                <a:gd name="T15" fmla="*/ 4 h 15"/>
                <a:gd name="T16" fmla="*/ 10 w 10"/>
                <a:gd name="T17" fmla="*/ 4 h 15"/>
                <a:gd name="T18" fmla="*/ 6 w 10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4" y="3"/>
                    <a:pt x="3" y="6"/>
                    <a:pt x="2" y="8"/>
                  </a:cubicBezTo>
                  <a:cubicBezTo>
                    <a:pt x="1" y="10"/>
                    <a:pt x="1" y="12"/>
                    <a:pt x="0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7" y="9"/>
                    <a:pt x="9" y="6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7" y="1"/>
                    <a:pt x="6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5" name="Freeform 27"/>
            <p:cNvSpPr/>
            <p:nvPr/>
          </p:nvSpPr>
          <p:spPr bwMode="auto">
            <a:xfrm>
              <a:off x="11476038" y="2989263"/>
              <a:ext cx="17463" cy="47625"/>
            </a:xfrm>
            <a:custGeom>
              <a:avLst/>
              <a:gdLst>
                <a:gd name="T0" fmla="*/ 0 w 6"/>
                <a:gd name="T1" fmla="*/ 0 h 17"/>
                <a:gd name="T2" fmla="*/ 0 w 6"/>
                <a:gd name="T3" fmla="*/ 0 h 17"/>
                <a:gd name="T4" fmla="*/ 1 w 6"/>
                <a:gd name="T5" fmla="*/ 7 h 17"/>
                <a:gd name="T6" fmla="*/ 1 w 6"/>
                <a:gd name="T7" fmla="*/ 14 h 17"/>
                <a:gd name="T8" fmla="*/ 2 w 6"/>
                <a:gd name="T9" fmla="*/ 14 h 17"/>
                <a:gd name="T10" fmla="*/ 5 w 6"/>
                <a:gd name="T11" fmla="*/ 17 h 17"/>
                <a:gd name="T12" fmla="*/ 5 w 6"/>
                <a:gd name="T13" fmla="*/ 16 h 17"/>
                <a:gd name="T14" fmla="*/ 5 w 6"/>
                <a:gd name="T15" fmla="*/ 14 h 17"/>
                <a:gd name="T16" fmla="*/ 5 w 6"/>
                <a:gd name="T17" fmla="*/ 7 h 17"/>
                <a:gd name="T18" fmla="*/ 6 w 6"/>
                <a:gd name="T19" fmla="*/ 3 h 17"/>
                <a:gd name="T20" fmla="*/ 6 w 6"/>
                <a:gd name="T21" fmla="*/ 3 h 17"/>
                <a:gd name="T22" fmla="*/ 0 w 6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1" y="10"/>
                    <a:pt x="1" y="12"/>
                    <a:pt x="1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3" y="15"/>
                    <a:pt x="4" y="16"/>
                    <a:pt x="5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5" y="16"/>
                    <a:pt x="5" y="15"/>
                    <a:pt x="5" y="14"/>
                  </a:cubicBezTo>
                  <a:cubicBezTo>
                    <a:pt x="5" y="12"/>
                    <a:pt x="5" y="10"/>
                    <a:pt x="5" y="7"/>
                  </a:cubicBezTo>
                  <a:cubicBezTo>
                    <a:pt x="5" y="6"/>
                    <a:pt x="5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</a:path>
              </a:pathLst>
            </a:custGeom>
            <a:solidFill>
              <a:srgbClr val="1C0A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6" name="Freeform 28"/>
            <p:cNvSpPr/>
            <p:nvPr/>
          </p:nvSpPr>
          <p:spPr bwMode="auto">
            <a:xfrm>
              <a:off x="10612438" y="2876550"/>
              <a:ext cx="138113" cy="171450"/>
            </a:xfrm>
            <a:custGeom>
              <a:avLst/>
              <a:gdLst>
                <a:gd name="T0" fmla="*/ 42 w 49"/>
                <a:gd name="T1" fmla="*/ 54 h 61"/>
                <a:gd name="T2" fmla="*/ 40 w 49"/>
                <a:gd name="T3" fmla="*/ 49 h 61"/>
                <a:gd name="T4" fmla="*/ 34 w 49"/>
                <a:gd name="T5" fmla="*/ 36 h 61"/>
                <a:gd name="T6" fmla="*/ 25 w 49"/>
                <a:gd name="T7" fmla="*/ 20 h 61"/>
                <a:gd name="T8" fmla="*/ 19 w 49"/>
                <a:gd name="T9" fmla="*/ 13 h 61"/>
                <a:gd name="T10" fmla="*/ 16 w 49"/>
                <a:gd name="T11" fmla="*/ 12 h 61"/>
                <a:gd name="T12" fmla="*/ 15 w 49"/>
                <a:gd name="T13" fmla="*/ 13 h 61"/>
                <a:gd name="T14" fmla="*/ 12 w 49"/>
                <a:gd name="T15" fmla="*/ 19 h 61"/>
                <a:gd name="T16" fmla="*/ 14 w 49"/>
                <a:gd name="T17" fmla="*/ 27 h 61"/>
                <a:gd name="T18" fmla="*/ 25 w 49"/>
                <a:gd name="T19" fmla="*/ 42 h 61"/>
                <a:gd name="T20" fmla="*/ 35 w 49"/>
                <a:gd name="T21" fmla="*/ 51 h 61"/>
                <a:gd name="T22" fmla="*/ 39 w 49"/>
                <a:gd name="T23" fmla="*/ 55 h 61"/>
                <a:gd name="T24" fmla="*/ 39 w 49"/>
                <a:gd name="T25" fmla="*/ 55 h 61"/>
                <a:gd name="T26" fmla="*/ 39 w 49"/>
                <a:gd name="T27" fmla="*/ 59 h 61"/>
                <a:gd name="T28" fmla="*/ 36 w 49"/>
                <a:gd name="T29" fmla="*/ 60 h 61"/>
                <a:gd name="T30" fmla="*/ 31 w 49"/>
                <a:gd name="T31" fmla="*/ 57 h 61"/>
                <a:gd name="T32" fmla="*/ 19 w 49"/>
                <a:gd name="T33" fmla="*/ 49 h 61"/>
                <a:gd name="T34" fmla="*/ 11 w 49"/>
                <a:gd name="T35" fmla="*/ 42 h 61"/>
                <a:gd name="T36" fmla="*/ 4 w 49"/>
                <a:gd name="T37" fmla="*/ 32 h 61"/>
                <a:gd name="T38" fmla="*/ 0 w 49"/>
                <a:gd name="T39" fmla="*/ 19 h 61"/>
                <a:gd name="T40" fmla="*/ 2 w 49"/>
                <a:gd name="T41" fmla="*/ 10 h 61"/>
                <a:gd name="T42" fmla="*/ 4 w 49"/>
                <a:gd name="T43" fmla="*/ 7 h 61"/>
                <a:gd name="T44" fmla="*/ 5 w 49"/>
                <a:gd name="T45" fmla="*/ 6 h 61"/>
                <a:gd name="T46" fmla="*/ 5 w 49"/>
                <a:gd name="T47" fmla="*/ 6 h 61"/>
                <a:gd name="T48" fmla="*/ 5 w 49"/>
                <a:gd name="T49" fmla="*/ 6 h 61"/>
                <a:gd name="T50" fmla="*/ 5 w 49"/>
                <a:gd name="T51" fmla="*/ 6 h 61"/>
                <a:gd name="T52" fmla="*/ 6 w 49"/>
                <a:gd name="T53" fmla="*/ 5 h 61"/>
                <a:gd name="T54" fmla="*/ 7 w 49"/>
                <a:gd name="T55" fmla="*/ 4 h 61"/>
                <a:gd name="T56" fmla="*/ 16 w 49"/>
                <a:gd name="T57" fmla="*/ 0 h 61"/>
                <a:gd name="T58" fmla="*/ 25 w 49"/>
                <a:gd name="T59" fmla="*/ 3 h 61"/>
                <a:gd name="T60" fmla="*/ 34 w 49"/>
                <a:gd name="T61" fmla="*/ 13 h 61"/>
                <a:gd name="T62" fmla="*/ 43 w 49"/>
                <a:gd name="T63" fmla="*/ 33 h 61"/>
                <a:gd name="T64" fmla="*/ 47 w 49"/>
                <a:gd name="T65" fmla="*/ 47 h 61"/>
                <a:gd name="T66" fmla="*/ 48 w 49"/>
                <a:gd name="T67" fmla="*/ 52 h 61"/>
                <a:gd name="T68" fmla="*/ 46 w 49"/>
                <a:gd name="T69" fmla="*/ 56 h 61"/>
                <a:gd name="T70" fmla="*/ 42 w 49"/>
                <a:gd name="T71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61">
                  <a:moveTo>
                    <a:pt x="42" y="54"/>
                  </a:moveTo>
                  <a:cubicBezTo>
                    <a:pt x="42" y="54"/>
                    <a:pt x="42" y="52"/>
                    <a:pt x="40" y="49"/>
                  </a:cubicBezTo>
                  <a:cubicBezTo>
                    <a:pt x="39" y="46"/>
                    <a:pt x="37" y="42"/>
                    <a:pt x="34" y="36"/>
                  </a:cubicBezTo>
                  <a:cubicBezTo>
                    <a:pt x="32" y="31"/>
                    <a:pt x="29" y="25"/>
                    <a:pt x="25" y="20"/>
                  </a:cubicBezTo>
                  <a:cubicBezTo>
                    <a:pt x="23" y="17"/>
                    <a:pt x="21" y="14"/>
                    <a:pt x="19" y="13"/>
                  </a:cubicBezTo>
                  <a:cubicBezTo>
                    <a:pt x="18" y="13"/>
                    <a:pt x="17" y="12"/>
                    <a:pt x="16" y="12"/>
                  </a:cubicBezTo>
                  <a:cubicBezTo>
                    <a:pt x="16" y="12"/>
                    <a:pt x="16" y="13"/>
                    <a:pt x="15" y="13"/>
                  </a:cubicBezTo>
                  <a:cubicBezTo>
                    <a:pt x="13" y="15"/>
                    <a:pt x="12" y="17"/>
                    <a:pt x="12" y="19"/>
                  </a:cubicBezTo>
                  <a:cubicBezTo>
                    <a:pt x="11" y="21"/>
                    <a:pt x="12" y="24"/>
                    <a:pt x="14" y="27"/>
                  </a:cubicBezTo>
                  <a:cubicBezTo>
                    <a:pt x="17" y="33"/>
                    <a:pt x="21" y="38"/>
                    <a:pt x="25" y="42"/>
                  </a:cubicBezTo>
                  <a:cubicBezTo>
                    <a:pt x="29" y="46"/>
                    <a:pt x="33" y="49"/>
                    <a:pt x="35" y="51"/>
                  </a:cubicBezTo>
                  <a:cubicBezTo>
                    <a:pt x="38" y="54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1" y="58"/>
                    <a:pt x="39" y="59"/>
                  </a:cubicBezTo>
                  <a:cubicBezTo>
                    <a:pt x="38" y="60"/>
                    <a:pt x="37" y="61"/>
                    <a:pt x="36" y="60"/>
                  </a:cubicBezTo>
                  <a:cubicBezTo>
                    <a:pt x="36" y="60"/>
                    <a:pt x="34" y="59"/>
                    <a:pt x="31" y="57"/>
                  </a:cubicBezTo>
                  <a:cubicBezTo>
                    <a:pt x="28" y="55"/>
                    <a:pt x="23" y="53"/>
                    <a:pt x="19" y="49"/>
                  </a:cubicBezTo>
                  <a:cubicBezTo>
                    <a:pt x="16" y="47"/>
                    <a:pt x="14" y="44"/>
                    <a:pt x="11" y="42"/>
                  </a:cubicBezTo>
                  <a:cubicBezTo>
                    <a:pt x="9" y="39"/>
                    <a:pt x="6" y="36"/>
                    <a:pt x="4" y="32"/>
                  </a:cubicBezTo>
                  <a:cubicBezTo>
                    <a:pt x="2" y="29"/>
                    <a:pt x="0" y="24"/>
                    <a:pt x="0" y="19"/>
                  </a:cubicBezTo>
                  <a:cubicBezTo>
                    <a:pt x="0" y="16"/>
                    <a:pt x="1" y="13"/>
                    <a:pt x="2" y="10"/>
                  </a:cubicBezTo>
                  <a:cubicBezTo>
                    <a:pt x="3" y="9"/>
                    <a:pt x="4" y="7"/>
                    <a:pt x="4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9" y="2"/>
                    <a:pt x="12" y="1"/>
                    <a:pt x="16" y="0"/>
                  </a:cubicBezTo>
                  <a:cubicBezTo>
                    <a:pt x="20" y="0"/>
                    <a:pt x="23" y="2"/>
                    <a:pt x="25" y="3"/>
                  </a:cubicBezTo>
                  <a:cubicBezTo>
                    <a:pt x="30" y="6"/>
                    <a:pt x="32" y="10"/>
                    <a:pt x="34" y="13"/>
                  </a:cubicBezTo>
                  <a:cubicBezTo>
                    <a:pt x="39" y="20"/>
                    <a:pt x="41" y="27"/>
                    <a:pt x="43" y="33"/>
                  </a:cubicBezTo>
                  <a:cubicBezTo>
                    <a:pt x="45" y="38"/>
                    <a:pt x="46" y="43"/>
                    <a:pt x="47" y="47"/>
                  </a:cubicBezTo>
                  <a:cubicBezTo>
                    <a:pt x="48" y="50"/>
                    <a:pt x="48" y="52"/>
                    <a:pt x="48" y="52"/>
                  </a:cubicBezTo>
                  <a:cubicBezTo>
                    <a:pt x="49" y="54"/>
                    <a:pt x="48" y="56"/>
                    <a:pt x="46" y="56"/>
                  </a:cubicBezTo>
                  <a:cubicBezTo>
                    <a:pt x="44" y="56"/>
                    <a:pt x="43" y="55"/>
                    <a:pt x="42" y="54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7" name="Freeform 29"/>
            <p:cNvSpPr/>
            <p:nvPr/>
          </p:nvSpPr>
          <p:spPr bwMode="auto">
            <a:xfrm>
              <a:off x="10725150" y="2868613"/>
              <a:ext cx="104775" cy="153988"/>
            </a:xfrm>
            <a:custGeom>
              <a:avLst/>
              <a:gdLst>
                <a:gd name="T0" fmla="*/ 14 w 37"/>
                <a:gd name="T1" fmla="*/ 50 h 55"/>
                <a:gd name="T2" fmla="*/ 16 w 37"/>
                <a:gd name="T3" fmla="*/ 46 h 55"/>
                <a:gd name="T4" fmla="*/ 21 w 37"/>
                <a:gd name="T5" fmla="*/ 36 h 55"/>
                <a:gd name="T6" fmla="*/ 25 w 37"/>
                <a:gd name="T7" fmla="*/ 21 h 55"/>
                <a:gd name="T8" fmla="*/ 24 w 37"/>
                <a:gd name="T9" fmla="*/ 15 h 55"/>
                <a:gd name="T10" fmla="*/ 20 w 37"/>
                <a:gd name="T11" fmla="*/ 12 h 55"/>
                <a:gd name="T12" fmla="*/ 17 w 37"/>
                <a:gd name="T13" fmla="*/ 13 h 55"/>
                <a:gd name="T14" fmla="*/ 13 w 37"/>
                <a:gd name="T15" fmla="*/ 20 h 55"/>
                <a:gd name="T16" fmla="*/ 10 w 37"/>
                <a:gd name="T17" fmla="*/ 35 h 55"/>
                <a:gd name="T18" fmla="*/ 8 w 37"/>
                <a:gd name="T19" fmla="*/ 47 h 55"/>
                <a:gd name="T20" fmla="*/ 8 w 37"/>
                <a:gd name="T21" fmla="*/ 51 h 55"/>
                <a:gd name="T22" fmla="*/ 8 w 37"/>
                <a:gd name="T23" fmla="*/ 51 h 55"/>
                <a:gd name="T24" fmla="*/ 4 w 37"/>
                <a:gd name="T25" fmla="*/ 54 h 55"/>
                <a:gd name="T26" fmla="*/ 1 w 37"/>
                <a:gd name="T27" fmla="*/ 52 h 55"/>
                <a:gd name="T28" fmla="*/ 1 w 37"/>
                <a:gd name="T29" fmla="*/ 47 h 55"/>
                <a:gd name="T30" fmla="*/ 0 w 37"/>
                <a:gd name="T31" fmla="*/ 34 h 55"/>
                <a:gd name="T32" fmla="*/ 1 w 37"/>
                <a:gd name="T33" fmla="*/ 26 h 55"/>
                <a:gd name="T34" fmla="*/ 3 w 37"/>
                <a:gd name="T35" fmla="*/ 16 h 55"/>
                <a:gd name="T36" fmla="*/ 8 w 37"/>
                <a:gd name="T37" fmla="*/ 5 h 55"/>
                <a:gd name="T38" fmla="*/ 15 w 37"/>
                <a:gd name="T39" fmla="*/ 1 h 55"/>
                <a:gd name="T40" fmla="*/ 19 w 37"/>
                <a:gd name="T41" fmla="*/ 0 h 55"/>
                <a:gd name="T42" fmla="*/ 23 w 37"/>
                <a:gd name="T43" fmla="*/ 1 h 55"/>
                <a:gd name="T44" fmla="*/ 25 w 37"/>
                <a:gd name="T45" fmla="*/ 1 h 55"/>
                <a:gd name="T46" fmla="*/ 25 w 37"/>
                <a:gd name="T47" fmla="*/ 1 h 55"/>
                <a:gd name="T48" fmla="*/ 26 w 37"/>
                <a:gd name="T49" fmla="*/ 2 h 55"/>
                <a:gd name="T50" fmla="*/ 26 w 37"/>
                <a:gd name="T51" fmla="*/ 2 h 55"/>
                <a:gd name="T52" fmla="*/ 27 w 37"/>
                <a:gd name="T53" fmla="*/ 2 h 55"/>
                <a:gd name="T54" fmla="*/ 30 w 37"/>
                <a:gd name="T55" fmla="*/ 4 h 55"/>
                <a:gd name="T56" fmla="*/ 35 w 37"/>
                <a:gd name="T57" fmla="*/ 10 h 55"/>
                <a:gd name="T58" fmla="*/ 36 w 37"/>
                <a:gd name="T59" fmla="*/ 23 h 55"/>
                <a:gd name="T60" fmla="*/ 33 w 37"/>
                <a:gd name="T61" fmla="*/ 32 h 55"/>
                <a:gd name="T62" fmla="*/ 29 w 37"/>
                <a:gd name="T63" fmla="*/ 40 h 55"/>
                <a:gd name="T64" fmla="*/ 22 w 37"/>
                <a:gd name="T65" fmla="*/ 51 h 55"/>
                <a:gd name="T66" fmla="*/ 19 w 37"/>
                <a:gd name="T67" fmla="*/ 54 h 55"/>
                <a:gd name="T68" fmla="*/ 14 w 37"/>
                <a:gd name="T69" fmla="*/ 54 h 55"/>
                <a:gd name="T70" fmla="*/ 14 w 37"/>
                <a:gd name="T71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55">
                  <a:moveTo>
                    <a:pt x="14" y="50"/>
                  </a:moveTo>
                  <a:cubicBezTo>
                    <a:pt x="14" y="50"/>
                    <a:pt x="14" y="49"/>
                    <a:pt x="16" y="46"/>
                  </a:cubicBezTo>
                  <a:cubicBezTo>
                    <a:pt x="17" y="44"/>
                    <a:pt x="19" y="40"/>
                    <a:pt x="21" y="36"/>
                  </a:cubicBezTo>
                  <a:cubicBezTo>
                    <a:pt x="22" y="31"/>
                    <a:pt x="24" y="26"/>
                    <a:pt x="25" y="21"/>
                  </a:cubicBezTo>
                  <a:cubicBezTo>
                    <a:pt x="25" y="18"/>
                    <a:pt x="25" y="16"/>
                    <a:pt x="24" y="15"/>
                  </a:cubicBezTo>
                  <a:cubicBezTo>
                    <a:pt x="24" y="14"/>
                    <a:pt x="23" y="13"/>
                    <a:pt x="20" y="12"/>
                  </a:cubicBezTo>
                  <a:cubicBezTo>
                    <a:pt x="19" y="12"/>
                    <a:pt x="18" y="12"/>
                    <a:pt x="17" y="13"/>
                  </a:cubicBezTo>
                  <a:cubicBezTo>
                    <a:pt x="16" y="15"/>
                    <a:pt x="14" y="17"/>
                    <a:pt x="13" y="20"/>
                  </a:cubicBezTo>
                  <a:cubicBezTo>
                    <a:pt x="11" y="25"/>
                    <a:pt x="10" y="30"/>
                    <a:pt x="10" y="35"/>
                  </a:cubicBezTo>
                  <a:cubicBezTo>
                    <a:pt x="9" y="40"/>
                    <a:pt x="8" y="44"/>
                    <a:pt x="8" y="47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3"/>
                    <a:pt x="6" y="54"/>
                    <a:pt x="4" y="54"/>
                  </a:cubicBezTo>
                  <a:cubicBezTo>
                    <a:pt x="3" y="54"/>
                    <a:pt x="2" y="53"/>
                    <a:pt x="1" y="52"/>
                  </a:cubicBezTo>
                  <a:cubicBezTo>
                    <a:pt x="1" y="52"/>
                    <a:pt x="1" y="50"/>
                    <a:pt x="1" y="47"/>
                  </a:cubicBezTo>
                  <a:cubicBezTo>
                    <a:pt x="0" y="44"/>
                    <a:pt x="0" y="39"/>
                    <a:pt x="0" y="34"/>
                  </a:cubicBezTo>
                  <a:cubicBezTo>
                    <a:pt x="0" y="32"/>
                    <a:pt x="0" y="29"/>
                    <a:pt x="1" y="26"/>
                  </a:cubicBezTo>
                  <a:cubicBezTo>
                    <a:pt x="1" y="23"/>
                    <a:pt x="2" y="19"/>
                    <a:pt x="3" y="16"/>
                  </a:cubicBezTo>
                  <a:cubicBezTo>
                    <a:pt x="4" y="13"/>
                    <a:pt x="5" y="9"/>
                    <a:pt x="8" y="5"/>
                  </a:cubicBezTo>
                  <a:cubicBezTo>
                    <a:pt x="10" y="3"/>
                    <a:pt x="12" y="2"/>
                    <a:pt x="15" y="1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1" y="0"/>
                    <a:pt x="23" y="1"/>
                    <a:pt x="23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9" y="3"/>
                    <a:pt x="30" y="4"/>
                  </a:cubicBezTo>
                  <a:cubicBezTo>
                    <a:pt x="32" y="5"/>
                    <a:pt x="34" y="7"/>
                    <a:pt x="35" y="10"/>
                  </a:cubicBezTo>
                  <a:cubicBezTo>
                    <a:pt x="37" y="14"/>
                    <a:pt x="37" y="19"/>
                    <a:pt x="36" y="23"/>
                  </a:cubicBezTo>
                  <a:cubicBezTo>
                    <a:pt x="36" y="26"/>
                    <a:pt x="34" y="30"/>
                    <a:pt x="33" y="32"/>
                  </a:cubicBezTo>
                  <a:cubicBezTo>
                    <a:pt x="32" y="35"/>
                    <a:pt x="31" y="38"/>
                    <a:pt x="29" y="40"/>
                  </a:cubicBezTo>
                  <a:cubicBezTo>
                    <a:pt x="26" y="45"/>
                    <a:pt x="24" y="48"/>
                    <a:pt x="22" y="51"/>
                  </a:cubicBezTo>
                  <a:cubicBezTo>
                    <a:pt x="20" y="53"/>
                    <a:pt x="19" y="54"/>
                    <a:pt x="19" y="54"/>
                  </a:cubicBezTo>
                  <a:cubicBezTo>
                    <a:pt x="17" y="55"/>
                    <a:pt x="15" y="55"/>
                    <a:pt x="14" y="54"/>
                  </a:cubicBezTo>
                  <a:cubicBezTo>
                    <a:pt x="13" y="53"/>
                    <a:pt x="13" y="52"/>
                    <a:pt x="14" y="50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8" name="Freeform 30"/>
            <p:cNvSpPr/>
            <p:nvPr/>
          </p:nvSpPr>
          <p:spPr bwMode="auto">
            <a:xfrm>
              <a:off x="11333163" y="2822575"/>
              <a:ext cx="123825" cy="179388"/>
            </a:xfrm>
            <a:custGeom>
              <a:avLst/>
              <a:gdLst>
                <a:gd name="T0" fmla="*/ 0 w 44"/>
                <a:gd name="T1" fmla="*/ 57 h 64"/>
                <a:gd name="T2" fmla="*/ 1 w 44"/>
                <a:gd name="T3" fmla="*/ 52 h 64"/>
                <a:gd name="T4" fmla="*/ 2 w 44"/>
                <a:gd name="T5" fmla="*/ 37 h 64"/>
                <a:gd name="T6" fmla="*/ 8 w 44"/>
                <a:gd name="T7" fmla="*/ 17 h 64"/>
                <a:gd name="T8" fmla="*/ 15 w 44"/>
                <a:gd name="T9" fmla="*/ 5 h 64"/>
                <a:gd name="T10" fmla="*/ 23 w 44"/>
                <a:gd name="T11" fmla="*/ 1 h 64"/>
                <a:gd name="T12" fmla="*/ 33 w 44"/>
                <a:gd name="T13" fmla="*/ 3 h 64"/>
                <a:gd name="T14" fmla="*/ 35 w 44"/>
                <a:gd name="T15" fmla="*/ 4 h 64"/>
                <a:gd name="T16" fmla="*/ 35 w 44"/>
                <a:gd name="T17" fmla="*/ 4 h 64"/>
                <a:gd name="T18" fmla="*/ 35 w 44"/>
                <a:gd name="T19" fmla="*/ 5 h 64"/>
                <a:gd name="T20" fmla="*/ 35 w 44"/>
                <a:gd name="T21" fmla="*/ 5 h 64"/>
                <a:gd name="T22" fmla="*/ 36 w 44"/>
                <a:gd name="T23" fmla="*/ 5 h 64"/>
                <a:gd name="T24" fmla="*/ 39 w 44"/>
                <a:gd name="T25" fmla="*/ 8 h 64"/>
                <a:gd name="T26" fmla="*/ 43 w 44"/>
                <a:gd name="T27" fmla="*/ 16 h 64"/>
                <a:gd name="T28" fmla="*/ 41 w 44"/>
                <a:gd name="T29" fmla="*/ 30 h 64"/>
                <a:gd name="T30" fmla="*/ 35 w 44"/>
                <a:gd name="T31" fmla="*/ 41 h 64"/>
                <a:gd name="T32" fmla="*/ 29 w 44"/>
                <a:gd name="T33" fmla="*/ 49 h 64"/>
                <a:gd name="T34" fmla="*/ 19 w 44"/>
                <a:gd name="T35" fmla="*/ 59 h 64"/>
                <a:gd name="T36" fmla="*/ 15 w 44"/>
                <a:gd name="T37" fmla="*/ 63 h 64"/>
                <a:gd name="T38" fmla="*/ 10 w 44"/>
                <a:gd name="T39" fmla="*/ 62 h 64"/>
                <a:gd name="T40" fmla="*/ 10 w 44"/>
                <a:gd name="T41" fmla="*/ 58 h 64"/>
                <a:gd name="T42" fmla="*/ 10 w 44"/>
                <a:gd name="T43" fmla="*/ 58 h 64"/>
                <a:gd name="T44" fmla="*/ 13 w 44"/>
                <a:gd name="T45" fmla="*/ 54 h 64"/>
                <a:gd name="T46" fmla="*/ 22 w 44"/>
                <a:gd name="T47" fmla="*/ 43 h 64"/>
                <a:gd name="T48" fmla="*/ 30 w 44"/>
                <a:gd name="T49" fmla="*/ 27 h 64"/>
                <a:gd name="T50" fmla="*/ 31 w 44"/>
                <a:gd name="T51" fmla="*/ 18 h 64"/>
                <a:gd name="T52" fmla="*/ 27 w 44"/>
                <a:gd name="T53" fmla="*/ 13 h 64"/>
                <a:gd name="T54" fmla="*/ 25 w 44"/>
                <a:gd name="T55" fmla="*/ 13 h 64"/>
                <a:gd name="T56" fmla="*/ 23 w 44"/>
                <a:gd name="T57" fmla="*/ 14 h 64"/>
                <a:gd name="T58" fmla="*/ 18 w 44"/>
                <a:gd name="T59" fmla="*/ 21 h 64"/>
                <a:gd name="T60" fmla="*/ 12 w 44"/>
                <a:gd name="T61" fmla="*/ 39 h 64"/>
                <a:gd name="T62" fmla="*/ 8 w 44"/>
                <a:gd name="T63" fmla="*/ 53 h 64"/>
                <a:gd name="T64" fmla="*/ 7 w 44"/>
                <a:gd name="T65" fmla="*/ 58 h 64"/>
                <a:gd name="T66" fmla="*/ 3 w 44"/>
                <a:gd name="T67" fmla="*/ 61 h 64"/>
                <a:gd name="T68" fmla="*/ 0 w 44"/>
                <a:gd name="T69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" h="64">
                  <a:moveTo>
                    <a:pt x="0" y="57"/>
                  </a:moveTo>
                  <a:cubicBezTo>
                    <a:pt x="0" y="57"/>
                    <a:pt x="0" y="55"/>
                    <a:pt x="1" y="52"/>
                  </a:cubicBezTo>
                  <a:cubicBezTo>
                    <a:pt x="1" y="48"/>
                    <a:pt x="1" y="43"/>
                    <a:pt x="2" y="37"/>
                  </a:cubicBezTo>
                  <a:cubicBezTo>
                    <a:pt x="3" y="31"/>
                    <a:pt x="5" y="24"/>
                    <a:pt x="8" y="17"/>
                  </a:cubicBezTo>
                  <a:cubicBezTo>
                    <a:pt x="9" y="13"/>
                    <a:pt x="11" y="9"/>
                    <a:pt x="15" y="5"/>
                  </a:cubicBezTo>
                  <a:cubicBezTo>
                    <a:pt x="17" y="3"/>
                    <a:pt x="20" y="1"/>
                    <a:pt x="23" y="1"/>
                  </a:cubicBezTo>
                  <a:cubicBezTo>
                    <a:pt x="27" y="0"/>
                    <a:pt x="30" y="2"/>
                    <a:pt x="33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8" y="7"/>
                    <a:pt x="39" y="8"/>
                  </a:cubicBezTo>
                  <a:cubicBezTo>
                    <a:pt x="41" y="11"/>
                    <a:pt x="42" y="13"/>
                    <a:pt x="43" y="16"/>
                  </a:cubicBezTo>
                  <a:cubicBezTo>
                    <a:pt x="44" y="22"/>
                    <a:pt x="42" y="26"/>
                    <a:pt x="41" y="30"/>
                  </a:cubicBezTo>
                  <a:cubicBezTo>
                    <a:pt x="39" y="34"/>
                    <a:pt x="37" y="38"/>
                    <a:pt x="35" y="41"/>
                  </a:cubicBezTo>
                  <a:cubicBezTo>
                    <a:pt x="33" y="44"/>
                    <a:pt x="31" y="46"/>
                    <a:pt x="29" y="49"/>
                  </a:cubicBezTo>
                  <a:cubicBezTo>
                    <a:pt x="25" y="54"/>
                    <a:pt x="22" y="57"/>
                    <a:pt x="19" y="59"/>
                  </a:cubicBezTo>
                  <a:cubicBezTo>
                    <a:pt x="16" y="62"/>
                    <a:pt x="15" y="63"/>
                    <a:pt x="15" y="63"/>
                  </a:cubicBezTo>
                  <a:cubicBezTo>
                    <a:pt x="13" y="64"/>
                    <a:pt x="11" y="64"/>
                    <a:pt x="10" y="62"/>
                  </a:cubicBezTo>
                  <a:cubicBezTo>
                    <a:pt x="9" y="61"/>
                    <a:pt x="9" y="60"/>
                    <a:pt x="1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11" y="57"/>
                    <a:pt x="13" y="54"/>
                  </a:cubicBezTo>
                  <a:cubicBezTo>
                    <a:pt x="16" y="52"/>
                    <a:pt x="19" y="48"/>
                    <a:pt x="22" y="43"/>
                  </a:cubicBezTo>
                  <a:cubicBezTo>
                    <a:pt x="25" y="38"/>
                    <a:pt x="28" y="33"/>
                    <a:pt x="30" y="27"/>
                  </a:cubicBezTo>
                  <a:cubicBezTo>
                    <a:pt x="31" y="24"/>
                    <a:pt x="31" y="21"/>
                    <a:pt x="31" y="18"/>
                  </a:cubicBezTo>
                  <a:cubicBezTo>
                    <a:pt x="30" y="16"/>
                    <a:pt x="29" y="15"/>
                    <a:pt x="27" y="13"/>
                  </a:cubicBezTo>
                  <a:cubicBezTo>
                    <a:pt x="26" y="13"/>
                    <a:pt x="25" y="13"/>
                    <a:pt x="25" y="13"/>
                  </a:cubicBezTo>
                  <a:cubicBezTo>
                    <a:pt x="25" y="13"/>
                    <a:pt x="24" y="13"/>
                    <a:pt x="23" y="14"/>
                  </a:cubicBezTo>
                  <a:cubicBezTo>
                    <a:pt x="21" y="15"/>
                    <a:pt x="20" y="18"/>
                    <a:pt x="18" y="21"/>
                  </a:cubicBezTo>
                  <a:cubicBezTo>
                    <a:pt x="15" y="27"/>
                    <a:pt x="13" y="34"/>
                    <a:pt x="12" y="39"/>
                  </a:cubicBezTo>
                  <a:cubicBezTo>
                    <a:pt x="10" y="45"/>
                    <a:pt x="9" y="50"/>
                    <a:pt x="8" y="53"/>
                  </a:cubicBezTo>
                  <a:cubicBezTo>
                    <a:pt x="7" y="56"/>
                    <a:pt x="7" y="58"/>
                    <a:pt x="7" y="58"/>
                  </a:cubicBezTo>
                  <a:cubicBezTo>
                    <a:pt x="6" y="60"/>
                    <a:pt x="5" y="61"/>
                    <a:pt x="3" y="61"/>
                  </a:cubicBezTo>
                  <a:cubicBezTo>
                    <a:pt x="1" y="60"/>
                    <a:pt x="0" y="59"/>
                    <a:pt x="0" y="57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9" name="Freeform 31"/>
            <p:cNvSpPr/>
            <p:nvPr/>
          </p:nvSpPr>
          <p:spPr bwMode="auto">
            <a:xfrm>
              <a:off x="11234738" y="2836863"/>
              <a:ext cx="117475" cy="152400"/>
            </a:xfrm>
            <a:custGeom>
              <a:avLst/>
              <a:gdLst>
                <a:gd name="T0" fmla="*/ 25 w 42"/>
                <a:gd name="T1" fmla="*/ 53 h 54"/>
                <a:gd name="T2" fmla="*/ 21 w 42"/>
                <a:gd name="T3" fmla="*/ 50 h 54"/>
                <a:gd name="T4" fmla="*/ 12 w 42"/>
                <a:gd name="T5" fmla="*/ 41 h 54"/>
                <a:gd name="T6" fmla="*/ 7 w 42"/>
                <a:gd name="T7" fmla="*/ 34 h 54"/>
                <a:gd name="T8" fmla="*/ 2 w 42"/>
                <a:gd name="T9" fmla="*/ 25 h 54"/>
                <a:gd name="T10" fmla="*/ 1 w 42"/>
                <a:gd name="T11" fmla="*/ 12 h 54"/>
                <a:gd name="T12" fmla="*/ 6 w 42"/>
                <a:gd name="T13" fmla="*/ 5 h 54"/>
                <a:gd name="T14" fmla="*/ 8 w 42"/>
                <a:gd name="T15" fmla="*/ 3 h 54"/>
                <a:gd name="T16" fmla="*/ 9 w 42"/>
                <a:gd name="T17" fmla="*/ 3 h 54"/>
                <a:gd name="T18" fmla="*/ 9 w 42"/>
                <a:gd name="T19" fmla="*/ 3 h 54"/>
                <a:gd name="T20" fmla="*/ 10 w 42"/>
                <a:gd name="T21" fmla="*/ 2 h 54"/>
                <a:gd name="T22" fmla="*/ 10 w 42"/>
                <a:gd name="T23" fmla="*/ 2 h 54"/>
                <a:gd name="T24" fmla="*/ 11 w 42"/>
                <a:gd name="T25" fmla="*/ 2 h 54"/>
                <a:gd name="T26" fmla="*/ 15 w 42"/>
                <a:gd name="T27" fmla="*/ 0 h 54"/>
                <a:gd name="T28" fmla="*/ 19 w 42"/>
                <a:gd name="T29" fmla="*/ 0 h 54"/>
                <a:gd name="T30" fmla="*/ 27 w 42"/>
                <a:gd name="T31" fmla="*/ 3 h 54"/>
                <a:gd name="T32" fmla="*/ 34 w 42"/>
                <a:gd name="T33" fmla="*/ 13 h 54"/>
                <a:gd name="T34" fmla="*/ 38 w 42"/>
                <a:gd name="T35" fmla="*/ 22 h 54"/>
                <a:gd name="T36" fmla="*/ 40 w 42"/>
                <a:gd name="T37" fmla="*/ 30 h 54"/>
                <a:gd name="T38" fmla="*/ 42 w 42"/>
                <a:gd name="T39" fmla="*/ 43 h 54"/>
                <a:gd name="T40" fmla="*/ 42 w 42"/>
                <a:gd name="T41" fmla="*/ 48 h 54"/>
                <a:gd name="T42" fmla="*/ 39 w 42"/>
                <a:gd name="T43" fmla="*/ 51 h 54"/>
                <a:gd name="T44" fmla="*/ 35 w 42"/>
                <a:gd name="T45" fmla="*/ 49 h 54"/>
                <a:gd name="T46" fmla="*/ 35 w 42"/>
                <a:gd name="T47" fmla="*/ 48 h 54"/>
                <a:gd name="T48" fmla="*/ 34 w 42"/>
                <a:gd name="T49" fmla="*/ 44 h 54"/>
                <a:gd name="T50" fmla="*/ 31 w 42"/>
                <a:gd name="T51" fmla="*/ 33 h 54"/>
                <a:gd name="T52" fmla="*/ 24 w 42"/>
                <a:gd name="T53" fmla="*/ 18 h 54"/>
                <a:gd name="T54" fmla="*/ 20 w 42"/>
                <a:gd name="T55" fmla="*/ 13 h 54"/>
                <a:gd name="T56" fmla="*/ 16 w 42"/>
                <a:gd name="T57" fmla="*/ 12 h 54"/>
                <a:gd name="T58" fmla="*/ 13 w 42"/>
                <a:gd name="T59" fmla="*/ 16 h 54"/>
                <a:gd name="T60" fmla="*/ 13 w 42"/>
                <a:gd name="T61" fmla="*/ 22 h 54"/>
                <a:gd name="T62" fmla="*/ 20 w 42"/>
                <a:gd name="T63" fmla="*/ 35 h 54"/>
                <a:gd name="T64" fmla="*/ 27 w 42"/>
                <a:gd name="T65" fmla="*/ 45 h 54"/>
                <a:gd name="T66" fmla="*/ 30 w 42"/>
                <a:gd name="T67" fmla="*/ 49 h 54"/>
                <a:gd name="T68" fmla="*/ 30 w 42"/>
                <a:gd name="T69" fmla="*/ 49 h 54"/>
                <a:gd name="T70" fmla="*/ 29 w 42"/>
                <a:gd name="T71" fmla="*/ 53 h 54"/>
                <a:gd name="T72" fmla="*/ 25 w 42"/>
                <a:gd name="T7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54">
                  <a:moveTo>
                    <a:pt x="25" y="53"/>
                  </a:moveTo>
                  <a:cubicBezTo>
                    <a:pt x="25" y="53"/>
                    <a:pt x="24" y="52"/>
                    <a:pt x="21" y="50"/>
                  </a:cubicBezTo>
                  <a:cubicBezTo>
                    <a:pt x="19" y="48"/>
                    <a:pt x="16" y="45"/>
                    <a:pt x="12" y="41"/>
                  </a:cubicBezTo>
                  <a:cubicBezTo>
                    <a:pt x="11" y="39"/>
                    <a:pt x="9" y="37"/>
                    <a:pt x="7" y="34"/>
                  </a:cubicBezTo>
                  <a:cubicBezTo>
                    <a:pt x="5" y="32"/>
                    <a:pt x="4" y="29"/>
                    <a:pt x="2" y="25"/>
                  </a:cubicBezTo>
                  <a:cubicBezTo>
                    <a:pt x="1" y="22"/>
                    <a:pt x="0" y="17"/>
                    <a:pt x="1" y="12"/>
                  </a:cubicBezTo>
                  <a:cubicBezTo>
                    <a:pt x="2" y="10"/>
                    <a:pt x="4" y="7"/>
                    <a:pt x="6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1"/>
                    <a:pt x="14" y="1"/>
                    <a:pt x="15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2" y="1"/>
                    <a:pt x="25" y="2"/>
                    <a:pt x="27" y="3"/>
                  </a:cubicBezTo>
                  <a:cubicBezTo>
                    <a:pt x="31" y="6"/>
                    <a:pt x="33" y="10"/>
                    <a:pt x="34" y="13"/>
                  </a:cubicBezTo>
                  <a:cubicBezTo>
                    <a:pt x="36" y="16"/>
                    <a:pt x="37" y="19"/>
                    <a:pt x="38" y="22"/>
                  </a:cubicBezTo>
                  <a:cubicBezTo>
                    <a:pt x="39" y="25"/>
                    <a:pt x="39" y="28"/>
                    <a:pt x="40" y="30"/>
                  </a:cubicBezTo>
                  <a:cubicBezTo>
                    <a:pt x="41" y="36"/>
                    <a:pt x="41" y="40"/>
                    <a:pt x="42" y="43"/>
                  </a:cubicBezTo>
                  <a:cubicBezTo>
                    <a:pt x="42" y="46"/>
                    <a:pt x="42" y="48"/>
                    <a:pt x="42" y="48"/>
                  </a:cubicBezTo>
                  <a:cubicBezTo>
                    <a:pt x="42" y="49"/>
                    <a:pt x="40" y="51"/>
                    <a:pt x="39" y="51"/>
                  </a:cubicBezTo>
                  <a:cubicBezTo>
                    <a:pt x="37" y="51"/>
                    <a:pt x="36" y="50"/>
                    <a:pt x="35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7"/>
                    <a:pt x="34" y="44"/>
                  </a:cubicBezTo>
                  <a:cubicBezTo>
                    <a:pt x="33" y="41"/>
                    <a:pt x="32" y="37"/>
                    <a:pt x="31" y="33"/>
                  </a:cubicBezTo>
                  <a:cubicBezTo>
                    <a:pt x="29" y="28"/>
                    <a:pt x="27" y="23"/>
                    <a:pt x="24" y="18"/>
                  </a:cubicBezTo>
                  <a:cubicBezTo>
                    <a:pt x="23" y="16"/>
                    <a:pt x="21" y="14"/>
                    <a:pt x="20" y="13"/>
                  </a:cubicBezTo>
                  <a:cubicBezTo>
                    <a:pt x="18" y="12"/>
                    <a:pt x="18" y="12"/>
                    <a:pt x="16" y="12"/>
                  </a:cubicBezTo>
                  <a:cubicBezTo>
                    <a:pt x="14" y="14"/>
                    <a:pt x="13" y="14"/>
                    <a:pt x="13" y="16"/>
                  </a:cubicBezTo>
                  <a:cubicBezTo>
                    <a:pt x="12" y="17"/>
                    <a:pt x="12" y="19"/>
                    <a:pt x="13" y="22"/>
                  </a:cubicBezTo>
                  <a:cubicBezTo>
                    <a:pt x="15" y="27"/>
                    <a:pt x="18" y="31"/>
                    <a:pt x="20" y="35"/>
                  </a:cubicBezTo>
                  <a:cubicBezTo>
                    <a:pt x="23" y="39"/>
                    <a:pt x="25" y="43"/>
                    <a:pt x="27" y="45"/>
                  </a:cubicBezTo>
                  <a:cubicBezTo>
                    <a:pt x="29" y="47"/>
                    <a:pt x="30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50"/>
                    <a:pt x="30" y="52"/>
                    <a:pt x="29" y="53"/>
                  </a:cubicBezTo>
                  <a:cubicBezTo>
                    <a:pt x="28" y="54"/>
                    <a:pt x="26" y="54"/>
                    <a:pt x="25" y="53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0" name="Freeform 32"/>
            <p:cNvSpPr/>
            <p:nvPr/>
          </p:nvSpPr>
          <p:spPr bwMode="auto">
            <a:xfrm>
              <a:off x="11136313" y="5237163"/>
              <a:ext cx="201613" cy="120650"/>
            </a:xfrm>
            <a:custGeom>
              <a:avLst/>
              <a:gdLst>
                <a:gd name="T0" fmla="*/ 4 w 72"/>
                <a:gd name="T1" fmla="*/ 0 h 43"/>
                <a:gd name="T2" fmla="*/ 72 w 72"/>
                <a:gd name="T3" fmla="*/ 32 h 43"/>
                <a:gd name="T4" fmla="*/ 65 w 72"/>
                <a:gd name="T5" fmla="*/ 43 h 43"/>
                <a:gd name="T6" fmla="*/ 1 w 72"/>
                <a:gd name="T7" fmla="*/ 12 h 43"/>
                <a:gd name="T8" fmla="*/ 0 w 72"/>
                <a:gd name="T9" fmla="*/ 10 h 43"/>
                <a:gd name="T10" fmla="*/ 2 w 72"/>
                <a:gd name="T11" fmla="*/ 4 h 43"/>
                <a:gd name="T12" fmla="*/ 4 w 72"/>
                <a:gd name="T13" fmla="*/ 0 h 43"/>
                <a:gd name="T14" fmla="*/ 4 w 72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3">
                  <a:moveTo>
                    <a:pt x="4" y="0"/>
                  </a:moveTo>
                  <a:cubicBezTo>
                    <a:pt x="4" y="0"/>
                    <a:pt x="48" y="29"/>
                    <a:pt x="72" y="32"/>
                  </a:cubicBezTo>
                  <a:cubicBezTo>
                    <a:pt x="68" y="39"/>
                    <a:pt x="66" y="43"/>
                    <a:pt x="65" y="43"/>
                  </a:cubicBezTo>
                  <a:cubicBezTo>
                    <a:pt x="62" y="43"/>
                    <a:pt x="13" y="31"/>
                    <a:pt x="1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8"/>
                    <a:pt x="2" y="4"/>
                  </a:cubicBezTo>
                  <a:cubicBezTo>
                    <a:pt x="3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1" name="Freeform 33"/>
            <p:cNvSpPr/>
            <p:nvPr/>
          </p:nvSpPr>
          <p:spPr bwMode="auto">
            <a:xfrm>
              <a:off x="10866438" y="5176838"/>
              <a:ext cx="190500" cy="185738"/>
            </a:xfrm>
            <a:custGeom>
              <a:avLst/>
              <a:gdLst>
                <a:gd name="T0" fmla="*/ 63 w 68"/>
                <a:gd name="T1" fmla="*/ 11 h 66"/>
                <a:gd name="T2" fmla="*/ 50 w 68"/>
                <a:gd name="T3" fmla="*/ 40 h 66"/>
                <a:gd name="T4" fmla="*/ 13 w 68"/>
                <a:gd name="T5" fmla="*/ 66 h 66"/>
                <a:gd name="T6" fmla="*/ 0 w 68"/>
                <a:gd name="T7" fmla="*/ 49 h 66"/>
                <a:gd name="T8" fmla="*/ 0 w 68"/>
                <a:gd name="T9" fmla="*/ 49 h 66"/>
                <a:gd name="T10" fmla="*/ 57 w 68"/>
                <a:gd name="T11" fmla="*/ 0 h 66"/>
                <a:gd name="T12" fmla="*/ 57 w 68"/>
                <a:gd name="T13" fmla="*/ 0 h 66"/>
                <a:gd name="T14" fmla="*/ 63 w 68"/>
                <a:gd name="T15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63" y="11"/>
                  </a:moveTo>
                  <a:cubicBezTo>
                    <a:pt x="63" y="11"/>
                    <a:pt x="68" y="22"/>
                    <a:pt x="50" y="40"/>
                  </a:cubicBezTo>
                  <a:cubicBezTo>
                    <a:pt x="38" y="52"/>
                    <a:pt x="13" y="66"/>
                    <a:pt x="13" y="66"/>
                  </a:cubicBezTo>
                  <a:cubicBezTo>
                    <a:pt x="13" y="66"/>
                    <a:pt x="8" y="60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47"/>
                    <a:pt x="43" y="3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4"/>
                    <a:pt x="61" y="8"/>
                    <a:pt x="63" y="11"/>
                  </a:cubicBezTo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2" name="Freeform 34"/>
            <p:cNvSpPr/>
            <p:nvPr/>
          </p:nvSpPr>
          <p:spPr bwMode="auto">
            <a:xfrm>
              <a:off x="10958513" y="4330700"/>
              <a:ext cx="163513" cy="147638"/>
            </a:xfrm>
            <a:custGeom>
              <a:avLst/>
              <a:gdLst>
                <a:gd name="T0" fmla="*/ 58 w 58"/>
                <a:gd name="T1" fmla="*/ 28 h 53"/>
                <a:gd name="T2" fmla="*/ 21 w 58"/>
                <a:gd name="T3" fmla="*/ 44 h 53"/>
                <a:gd name="T4" fmla="*/ 0 w 58"/>
                <a:gd name="T5" fmla="*/ 0 h 53"/>
                <a:gd name="T6" fmla="*/ 58 w 58"/>
                <a:gd name="T7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3">
                  <a:moveTo>
                    <a:pt x="58" y="28"/>
                  </a:moveTo>
                  <a:cubicBezTo>
                    <a:pt x="55" y="32"/>
                    <a:pt x="40" y="53"/>
                    <a:pt x="21" y="44"/>
                  </a:cubicBezTo>
                  <a:cubicBezTo>
                    <a:pt x="1" y="34"/>
                    <a:pt x="0" y="0"/>
                    <a:pt x="0" y="0"/>
                  </a:cubicBezTo>
                  <a:cubicBezTo>
                    <a:pt x="2" y="6"/>
                    <a:pt x="19" y="27"/>
                    <a:pt x="58" y="28"/>
                  </a:cubicBezTo>
                  <a:close/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3" name="Freeform 35"/>
            <p:cNvSpPr/>
            <p:nvPr/>
          </p:nvSpPr>
          <p:spPr bwMode="auto">
            <a:xfrm>
              <a:off x="11125200" y="4332288"/>
              <a:ext cx="187325" cy="166688"/>
            </a:xfrm>
            <a:custGeom>
              <a:avLst/>
              <a:gdLst>
                <a:gd name="T0" fmla="*/ 67 w 67"/>
                <a:gd name="T1" fmla="*/ 0 h 59"/>
                <a:gd name="T2" fmla="*/ 38 w 67"/>
                <a:gd name="T3" fmla="*/ 48 h 59"/>
                <a:gd name="T4" fmla="*/ 0 w 67"/>
                <a:gd name="T5" fmla="*/ 27 h 59"/>
                <a:gd name="T6" fmla="*/ 9 w 67"/>
                <a:gd name="T7" fmla="*/ 27 h 59"/>
                <a:gd name="T8" fmla="*/ 67 w 6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9">
                  <a:moveTo>
                    <a:pt x="67" y="0"/>
                  </a:moveTo>
                  <a:cubicBezTo>
                    <a:pt x="67" y="2"/>
                    <a:pt x="53" y="37"/>
                    <a:pt x="38" y="48"/>
                  </a:cubicBezTo>
                  <a:cubicBezTo>
                    <a:pt x="24" y="59"/>
                    <a:pt x="4" y="32"/>
                    <a:pt x="0" y="27"/>
                  </a:cubicBezTo>
                  <a:cubicBezTo>
                    <a:pt x="3" y="27"/>
                    <a:pt x="6" y="27"/>
                    <a:pt x="9" y="27"/>
                  </a:cubicBezTo>
                  <a:cubicBezTo>
                    <a:pt x="53" y="25"/>
                    <a:pt x="66" y="2"/>
                    <a:pt x="67" y="0"/>
                  </a:cubicBezTo>
                  <a:close/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4" name="Freeform 36"/>
            <p:cNvSpPr/>
            <p:nvPr/>
          </p:nvSpPr>
          <p:spPr bwMode="auto">
            <a:xfrm>
              <a:off x="11409363" y="6454775"/>
              <a:ext cx="390525" cy="220663"/>
            </a:xfrm>
            <a:custGeom>
              <a:avLst/>
              <a:gdLst>
                <a:gd name="T0" fmla="*/ 133 w 139"/>
                <a:gd name="T1" fmla="*/ 24 h 79"/>
                <a:gd name="T2" fmla="*/ 2 w 139"/>
                <a:gd name="T3" fmla="*/ 67 h 79"/>
                <a:gd name="T4" fmla="*/ 36 w 139"/>
                <a:gd name="T5" fmla="*/ 6 h 79"/>
                <a:gd name="T6" fmla="*/ 124 w 139"/>
                <a:gd name="T7" fmla="*/ 1 h 79"/>
                <a:gd name="T8" fmla="*/ 125 w 139"/>
                <a:gd name="T9" fmla="*/ 0 h 79"/>
                <a:gd name="T10" fmla="*/ 133 w 139"/>
                <a:gd name="T11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79">
                  <a:moveTo>
                    <a:pt x="133" y="24"/>
                  </a:moveTo>
                  <a:cubicBezTo>
                    <a:pt x="139" y="50"/>
                    <a:pt x="4" y="79"/>
                    <a:pt x="2" y="67"/>
                  </a:cubicBezTo>
                  <a:cubicBezTo>
                    <a:pt x="0" y="55"/>
                    <a:pt x="36" y="6"/>
                    <a:pt x="36" y="6"/>
                  </a:cubicBezTo>
                  <a:cubicBezTo>
                    <a:pt x="36" y="6"/>
                    <a:pt x="78" y="26"/>
                    <a:pt x="124" y="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9" y="11"/>
                    <a:pt x="132" y="18"/>
                    <a:pt x="133" y="24"/>
                  </a:cubicBezTo>
                  <a:close/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5" name="Freeform 37"/>
            <p:cNvSpPr/>
            <p:nvPr/>
          </p:nvSpPr>
          <p:spPr bwMode="auto">
            <a:xfrm>
              <a:off x="10707688" y="6521450"/>
              <a:ext cx="392113" cy="182563"/>
            </a:xfrm>
            <a:custGeom>
              <a:avLst/>
              <a:gdLst>
                <a:gd name="T0" fmla="*/ 138 w 139"/>
                <a:gd name="T1" fmla="*/ 38 h 65"/>
                <a:gd name="T2" fmla="*/ 1 w 139"/>
                <a:gd name="T3" fmla="*/ 53 h 65"/>
                <a:gd name="T4" fmla="*/ 46 w 139"/>
                <a:gd name="T5" fmla="*/ 0 h 65"/>
                <a:gd name="T6" fmla="*/ 134 w 139"/>
                <a:gd name="T7" fmla="*/ 13 h 65"/>
                <a:gd name="T8" fmla="*/ 135 w 139"/>
                <a:gd name="T9" fmla="*/ 12 h 65"/>
                <a:gd name="T10" fmla="*/ 138 w 139"/>
                <a:gd name="T11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65">
                  <a:moveTo>
                    <a:pt x="138" y="38"/>
                  </a:moveTo>
                  <a:cubicBezTo>
                    <a:pt x="139" y="64"/>
                    <a:pt x="0" y="65"/>
                    <a:pt x="1" y="53"/>
                  </a:cubicBezTo>
                  <a:cubicBezTo>
                    <a:pt x="1" y="40"/>
                    <a:pt x="46" y="0"/>
                    <a:pt x="46" y="0"/>
                  </a:cubicBezTo>
                  <a:cubicBezTo>
                    <a:pt x="46" y="0"/>
                    <a:pt x="84" y="28"/>
                    <a:pt x="134" y="13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7" y="23"/>
                    <a:pt x="138" y="32"/>
                    <a:pt x="138" y="38"/>
                  </a:cubicBezTo>
                  <a:close/>
                </a:path>
              </a:pathLst>
            </a:custGeom>
            <a:solidFill>
              <a:srgbClr val="00A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6" name="Freeform 38"/>
            <p:cNvSpPr/>
            <p:nvPr/>
          </p:nvSpPr>
          <p:spPr bwMode="auto">
            <a:xfrm>
              <a:off x="10474325" y="4756150"/>
              <a:ext cx="1325563" cy="1158875"/>
            </a:xfrm>
            <a:custGeom>
              <a:avLst/>
              <a:gdLst>
                <a:gd name="T0" fmla="*/ 307 w 471"/>
                <a:gd name="T1" fmla="*/ 203 h 413"/>
                <a:gd name="T2" fmla="*/ 379 w 471"/>
                <a:gd name="T3" fmla="*/ 0 h 413"/>
                <a:gd name="T4" fmla="*/ 379 w 471"/>
                <a:gd name="T5" fmla="*/ 0 h 413"/>
                <a:gd name="T6" fmla="*/ 406 w 471"/>
                <a:gd name="T7" fmla="*/ 171 h 413"/>
                <a:gd name="T8" fmla="*/ 470 w 471"/>
                <a:gd name="T9" fmla="*/ 324 h 413"/>
                <a:gd name="T10" fmla="*/ 403 w 471"/>
                <a:gd name="T11" fmla="*/ 376 h 413"/>
                <a:gd name="T12" fmla="*/ 298 w 471"/>
                <a:gd name="T13" fmla="*/ 408 h 413"/>
                <a:gd name="T14" fmla="*/ 211 w 471"/>
                <a:gd name="T15" fmla="*/ 409 h 413"/>
                <a:gd name="T16" fmla="*/ 98 w 471"/>
                <a:gd name="T17" fmla="*/ 382 h 413"/>
                <a:gd name="T18" fmla="*/ 6 w 471"/>
                <a:gd name="T19" fmla="*/ 317 h 413"/>
                <a:gd name="T20" fmla="*/ 52 w 471"/>
                <a:gd name="T21" fmla="*/ 7 h 413"/>
                <a:gd name="T22" fmla="*/ 63 w 471"/>
                <a:gd name="T23" fmla="*/ 49 h 413"/>
                <a:gd name="T24" fmla="*/ 139 w 471"/>
                <a:gd name="T25" fmla="*/ 199 h 413"/>
                <a:gd name="T26" fmla="*/ 139 w 471"/>
                <a:gd name="T27" fmla="*/ 199 h 413"/>
                <a:gd name="T28" fmla="*/ 152 w 471"/>
                <a:gd name="T29" fmla="*/ 216 h 413"/>
                <a:gd name="T30" fmla="*/ 193 w 471"/>
                <a:gd name="T31" fmla="*/ 263 h 413"/>
                <a:gd name="T32" fmla="*/ 193 w 471"/>
                <a:gd name="T33" fmla="*/ 263 h 413"/>
                <a:gd name="T34" fmla="*/ 196 w 471"/>
                <a:gd name="T35" fmla="*/ 269 h 413"/>
                <a:gd name="T36" fmla="*/ 236 w 471"/>
                <a:gd name="T37" fmla="*/ 239 h 413"/>
                <a:gd name="T38" fmla="*/ 230 w 471"/>
                <a:gd name="T39" fmla="*/ 292 h 413"/>
                <a:gd name="T40" fmla="*/ 253 w 471"/>
                <a:gd name="T41" fmla="*/ 272 h 413"/>
                <a:gd name="T42" fmla="*/ 264 w 471"/>
                <a:gd name="T43" fmla="*/ 250 h 413"/>
                <a:gd name="T44" fmla="*/ 275 w 471"/>
                <a:gd name="T45" fmla="*/ 298 h 413"/>
                <a:gd name="T46" fmla="*/ 300 w 471"/>
                <a:gd name="T47" fmla="*/ 214 h 413"/>
                <a:gd name="T48" fmla="*/ 307 w 471"/>
                <a:gd name="T49" fmla="*/ 20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1" h="413">
                  <a:moveTo>
                    <a:pt x="307" y="203"/>
                  </a:moveTo>
                  <a:cubicBezTo>
                    <a:pt x="322" y="171"/>
                    <a:pt x="360" y="81"/>
                    <a:pt x="379" y="0"/>
                  </a:cubicBezTo>
                  <a:cubicBezTo>
                    <a:pt x="379" y="0"/>
                    <a:pt x="379" y="0"/>
                    <a:pt x="379" y="0"/>
                  </a:cubicBezTo>
                  <a:cubicBezTo>
                    <a:pt x="379" y="0"/>
                    <a:pt x="392" y="113"/>
                    <a:pt x="406" y="171"/>
                  </a:cubicBezTo>
                  <a:cubicBezTo>
                    <a:pt x="434" y="289"/>
                    <a:pt x="468" y="299"/>
                    <a:pt x="470" y="324"/>
                  </a:cubicBezTo>
                  <a:cubicBezTo>
                    <a:pt x="471" y="331"/>
                    <a:pt x="446" y="356"/>
                    <a:pt x="403" y="376"/>
                  </a:cubicBezTo>
                  <a:cubicBezTo>
                    <a:pt x="374" y="390"/>
                    <a:pt x="339" y="403"/>
                    <a:pt x="298" y="408"/>
                  </a:cubicBezTo>
                  <a:cubicBezTo>
                    <a:pt x="271" y="412"/>
                    <a:pt x="242" y="413"/>
                    <a:pt x="211" y="409"/>
                  </a:cubicBezTo>
                  <a:cubicBezTo>
                    <a:pt x="165" y="403"/>
                    <a:pt x="127" y="393"/>
                    <a:pt x="98" y="382"/>
                  </a:cubicBezTo>
                  <a:cubicBezTo>
                    <a:pt x="34" y="358"/>
                    <a:pt x="8" y="326"/>
                    <a:pt x="6" y="317"/>
                  </a:cubicBezTo>
                  <a:cubicBezTo>
                    <a:pt x="0" y="288"/>
                    <a:pt x="19" y="101"/>
                    <a:pt x="52" y="7"/>
                  </a:cubicBezTo>
                  <a:cubicBezTo>
                    <a:pt x="55" y="20"/>
                    <a:pt x="58" y="34"/>
                    <a:pt x="63" y="49"/>
                  </a:cubicBezTo>
                  <a:cubicBezTo>
                    <a:pt x="83" y="113"/>
                    <a:pt x="120" y="171"/>
                    <a:pt x="139" y="199"/>
                  </a:cubicBezTo>
                  <a:cubicBezTo>
                    <a:pt x="139" y="199"/>
                    <a:pt x="139" y="199"/>
                    <a:pt x="139" y="199"/>
                  </a:cubicBezTo>
                  <a:cubicBezTo>
                    <a:pt x="147" y="210"/>
                    <a:pt x="152" y="216"/>
                    <a:pt x="152" y="216"/>
                  </a:cubicBezTo>
                  <a:cubicBezTo>
                    <a:pt x="152" y="216"/>
                    <a:pt x="167" y="245"/>
                    <a:pt x="193" y="263"/>
                  </a:cubicBezTo>
                  <a:cubicBezTo>
                    <a:pt x="193" y="263"/>
                    <a:pt x="193" y="263"/>
                    <a:pt x="193" y="263"/>
                  </a:cubicBezTo>
                  <a:cubicBezTo>
                    <a:pt x="193" y="266"/>
                    <a:pt x="194" y="268"/>
                    <a:pt x="196" y="269"/>
                  </a:cubicBezTo>
                  <a:cubicBezTo>
                    <a:pt x="209" y="280"/>
                    <a:pt x="235" y="241"/>
                    <a:pt x="236" y="239"/>
                  </a:cubicBezTo>
                  <a:cubicBezTo>
                    <a:pt x="236" y="241"/>
                    <a:pt x="216" y="288"/>
                    <a:pt x="230" y="292"/>
                  </a:cubicBezTo>
                  <a:cubicBezTo>
                    <a:pt x="238" y="295"/>
                    <a:pt x="246" y="283"/>
                    <a:pt x="253" y="272"/>
                  </a:cubicBezTo>
                  <a:cubicBezTo>
                    <a:pt x="260" y="261"/>
                    <a:pt x="264" y="250"/>
                    <a:pt x="264" y="250"/>
                  </a:cubicBezTo>
                  <a:cubicBezTo>
                    <a:pt x="264" y="252"/>
                    <a:pt x="260" y="297"/>
                    <a:pt x="275" y="298"/>
                  </a:cubicBezTo>
                  <a:cubicBezTo>
                    <a:pt x="296" y="300"/>
                    <a:pt x="300" y="214"/>
                    <a:pt x="300" y="214"/>
                  </a:cubicBezTo>
                  <a:cubicBezTo>
                    <a:pt x="301" y="214"/>
                    <a:pt x="303" y="210"/>
                    <a:pt x="307" y="203"/>
                  </a:cubicBezTo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7" name="Freeform 39"/>
            <p:cNvSpPr>
              <a:spLocks noEditPoints="1"/>
            </p:cNvSpPr>
            <p:nvPr/>
          </p:nvSpPr>
          <p:spPr bwMode="auto">
            <a:xfrm>
              <a:off x="11141075" y="5457825"/>
              <a:ext cx="76200" cy="115888"/>
            </a:xfrm>
            <a:custGeom>
              <a:avLst/>
              <a:gdLst>
                <a:gd name="T0" fmla="*/ 0 w 27"/>
                <a:gd name="T1" fmla="*/ 41 h 41"/>
                <a:gd name="T2" fmla="*/ 16 w 27"/>
                <a:gd name="T3" fmla="*/ 22 h 41"/>
                <a:gd name="T4" fmla="*/ 27 w 27"/>
                <a:gd name="T5" fmla="*/ 1 h 41"/>
                <a:gd name="T6" fmla="*/ 27 w 27"/>
                <a:gd name="T7" fmla="*/ 1 h 41"/>
                <a:gd name="T8" fmla="*/ 27 w 27"/>
                <a:gd name="T9" fmla="*/ 1 h 41"/>
                <a:gd name="T10" fmla="*/ 27 w 27"/>
                <a:gd name="T11" fmla="*/ 1 h 41"/>
                <a:gd name="T12" fmla="*/ 27 w 27"/>
                <a:gd name="T13" fmla="*/ 1 h 41"/>
                <a:gd name="T14" fmla="*/ 27 w 27"/>
                <a:gd name="T15" fmla="*/ 1 h 41"/>
                <a:gd name="T16" fmla="*/ 27 w 27"/>
                <a:gd name="T17" fmla="*/ 1 h 41"/>
                <a:gd name="T18" fmla="*/ 27 w 27"/>
                <a:gd name="T19" fmla="*/ 22 h 41"/>
                <a:gd name="T20" fmla="*/ 27 w 27"/>
                <a:gd name="T21" fmla="*/ 1 h 41"/>
                <a:gd name="T22" fmla="*/ 27 w 27"/>
                <a:gd name="T23" fmla="*/ 1 h 41"/>
                <a:gd name="T24" fmla="*/ 27 w 27"/>
                <a:gd name="T25" fmla="*/ 1 h 41"/>
                <a:gd name="T26" fmla="*/ 27 w 27"/>
                <a:gd name="T27" fmla="*/ 1 h 41"/>
                <a:gd name="T28" fmla="*/ 27 w 27"/>
                <a:gd name="T29" fmla="*/ 1 h 41"/>
                <a:gd name="T30" fmla="*/ 27 w 27"/>
                <a:gd name="T31" fmla="*/ 0 h 41"/>
                <a:gd name="T32" fmla="*/ 27 w 27"/>
                <a:gd name="T33" fmla="*/ 0 h 41"/>
                <a:gd name="T34" fmla="*/ 27 w 27"/>
                <a:gd name="T35" fmla="*/ 0 h 41"/>
                <a:gd name="T36" fmla="*/ 27 w 27"/>
                <a:gd name="T37" fmla="*/ 0 h 41"/>
                <a:gd name="T38" fmla="*/ 27 w 27"/>
                <a:gd name="T39" fmla="*/ 0 h 41"/>
                <a:gd name="T40" fmla="*/ 27 w 27"/>
                <a:gd name="T41" fmla="*/ 0 h 41"/>
                <a:gd name="T42" fmla="*/ 27 w 27"/>
                <a:gd name="T43" fmla="*/ 0 h 41"/>
                <a:gd name="T44" fmla="*/ 27 w 27"/>
                <a:gd name="T45" fmla="*/ 0 h 41"/>
                <a:gd name="T46" fmla="*/ 27 w 27"/>
                <a:gd name="T47" fmla="*/ 0 h 41"/>
                <a:gd name="T48" fmla="*/ 27 w 27"/>
                <a:gd name="T49" fmla="*/ 0 h 41"/>
                <a:gd name="T50" fmla="*/ 27 w 27"/>
                <a:gd name="T51" fmla="*/ 0 h 41"/>
                <a:gd name="T52" fmla="*/ 27 w 27"/>
                <a:gd name="T53" fmla="*/ 0 h 41"/>
                <a:gd name="T54" fmla="*/ 27 w 27"/>
                <a:gd name="T55" fmla="*/ 0 h 41"/>
                <a:gd name="T56" fmla="*/ 27 w 27"/>
                <a:gd name="T57" fmla="*/ 0 h 41"/>
                <a:gd name="T58" fmla="*/ 27 w 27"/>
                <a:gd name="T59" fmla="*/ 0 h 41"/>
                <a:gd name="T60" fmla="*/ 27 w 27"/>
                <a:gd name="T61" fmla="*/ 0 h 41"/>
                <a:gd name="T62" fmla="*/ 27 w 27"/>
                <a:gd name="T6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41">
                  <a:moveTo>
                    <a:pt x="27" y="1"/>
                  </a:moveTo>
                  <a:cubicBezTo>
                    <a:pt x="24" y="5"/>
                    <a:pt x="12" y="34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38"/>
                    <a:pt x="11" y="30"/>
                    <a:pt x="16" y="22"/>
                  </a:cubicBezTo>
                  <a:cubicBezTo>
                    <a:pt x="21" y="12"/>
                    <a:pt x="26" y="3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2"/>
                    <a:pt x="26" y="1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12"/>
                    <a:pt x="27" y="2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8" name="Freeform 40"/>
            <p:cNvSpPr/>
            <p:nvPr/>
          </p:nvSpPr>
          <p:spPr bwMode="auto">
            <a:xfrm>
              <a:off x="11141075" y="5457825"/>
              <a:ext cx="76200" cy="115888"/>
            </a:xfrm>
            <a:custGeom>
              <a:avLst/>
              <a:gdLst>
                <a:gd name="T0" fmla="*/ 27 w 27"/>
                <a:gd name="T1" fmla="*/ 0 h 41"/>
                <a:gd name="T2" fmla="*/ 27 w 27"/>
                <a:gd name="T3" fmla="*/ 0 h 41"/>
                <a:gd name="T4" fmla="*/ 27 w 27"/>
                <a:gd name="T5" fmla="*/ 0 h 41"/>
                <a:gd name="T6" fmla="*/ 27 w 27"/>
                <a:gd name="T7" fmla="*/ 0 h 41"/>
                <a:gd name="T8" fmla="*/ 27 w 27"/>
                <a:gd name="T9" fmla="*/ 0 h 41"/>
                <a:gd name="T10" fmla="*/ 27 w 27"/>
                <a:gd name="T11" fmla="*/ 0 h 41"/>
                <a:gd name="T12" fmla="*/ 27 w 27"/>
                <a:gd name="T13" fmla="*/ 0 h 41"/>
                <a:gd name="T14" fmla="*/ 27 w 27"/>
                <a:gd name="T15" fmla="*/ 0 h 41"/>
                <a:gd name="T16" fmla="*/ 27 w 27"/>
                <a:gd name="T17" fmla="*/ 0 h 41"/>
                <a:gd name="T18" fmla="*/ 27 w 27"/>
                <a:gd name="T19" fmla="*/ 0 h 41"/>
                <a:gd name="T20" fmla="*/ 27 w 27"/>
                <a:gd name="T21" fmla="*/ 1 h 41"/>
                <a:gd name="T22" fmla="*/ 27 w 27"/>
                <a:gd name="T23" fmla="*/ 1 h 41"/>
                <a:gd name="T24" fmla="*/ 27 w 27"/>
                <a:gd name="T25" fmla="*/ 1 h 41"/>
                <a:gd name="T26" fmla="*/ 27 w 27"/>
                <a:gd name="T27" fmla="*/ 1 h 41"/>
                <a:gd name="T28" fmla="*/ 27 w 27"/>
                <a:gd name="T29" fmla="*/ 1 h 41"/>
                <a:gd name="T30" fmla="*/ 27 w 27"/>
                <a:gd name="T31" fmla="*/ 1 h 41"/>
                <a:gd name="T32" fmla="*/ 27 w 27"/>
                <a:gd name="T33" fmla="*/ 1 h 41"/>
                <a:gd name="T34" fmla="*/ 27 w 27"/>
                <a:gd name="T35" fmla="*/ 1 h 41"/>
                <a:gd name="T36" fmla="*/ 27 w 27"/>
                <a:gd name="T37" fmla="*/ 1 h 41"/>
                <a:gd name="T38" fmla="*/ 27 w 27"/>
                <a:gd name="T39" fmla="*/ 1 h 41"/>
                <a:gd name="T40" fmla="*/ 27 w 27"/>
                <a:gd name="T41" fmla="*/ 1 h 41"/>
                <a:gd name="T42" fmla="*/ 27 w 27"/>
                <a:gd name="T43" fmla="*/ 1 h 41"/>
                <a:gd name="T44" fmla="*/ 27 w 27"/>
                <a:gd name="T45" fmla="*/ 1 h 41"/>
                <a:gd name="T46" fmla="*/ 16 w 27"/>
                <a:gd name="T47" fmla="*/ 22 h 41"/>
                <a:gd name="T48" fmla="*/ 0 w 27"/>
                <a:gd name="T49" fmla="*/ 41 h 41"/>
                <a:gd name="T50" fmla="*/ 27 w 27"/>
                <a:gd name="T51" fmla="*/ 22 h 41"/>
                <a:gd name="T52" fmla="*/ 27 w 27"/>
                <a:gd name="T53" fmla="*/ 1 h 41"/>
                <a:gd name="T54" fmla="*/ 27 w 27"/>
                <a:gd name="T55" fmla="*/ 1 h 41"/>
                <a:gd name="T56" fmla="*/ 27 w 27"/>
                <a:gd name="T57" fmla="*/ 1 h 41"/>
                <a:gd name="T58" fmla="*/ 27 w 27"/>
                <a:gd name="T59" fmla="*/ 1 h 41"/>
                <a:gd name="T60" fmla="*/ 27 w 27"/>
                <a:gd name="T61" fmla="*/ 0 h 41"/>
                <a:gd name="T62" fmla="*/ 27 w 27"/>
                <a:gd name="T63" fmla="*/ 0 h 41"/>
                <a:gd name="T64" fmla="*/ 27 w 27"/>
                <a:gd name="T65" fmla="*/ 0 h 41"/>
                <a:gd name="T66" fmla="*/ 27 w 27"/>
                <a:gd name="T67" fmla="*/ 0 h 41"/>
                <a:gd name="T68" fmla="*/ 27 w 27"/>
                <a:gd name="T69" fmla="*/ 0 h 41"/>
                <a:gd name="T70" fmla="*/ 27 w 27"/>
                <a:gd name="T71" fmla="*/ 0 h 41"/>
                <a:gd name="T72" fmla="*/ 27 w 27"/>
                <a:gd name="T73" fmla="*/ 0 h 41"/>
                <a:gd name="T74" fmla="*/ 27 w 27"/>
                <a:gd name="T75" fmla="*/ 0 h 41"/>
                <a:gd name="T76" fmla="*/ 27 w 27"/>
                <a:gd name="T77" fmla="*/ 0 h 41"/>
                <a:gd name="T78" fmla="*/ 27 w 27"/>
                <a:gd name="T79" fmla="*/ 0 h 41"/>
                <a:gd name="T80" fmla="*/ 27 w 27"/>
                <a:gd name="T81" fmla="*/ 0 h 41"/>
                <a:gd name="T82" fmla="*/ 27 w 27"/>
                <a:gd name="T83" fmla="*/ 0 h 41"/>
                <a:gd name="T84" fmla="*/ 27 w 27"/>
                <a:gd name="T85" fmla="*/ 0 h 41"/>
                <a:gd name="T86" fmla="*/ 27 w 27"/>
                <a:gd name="T87" fmla="*/ 0 h 41"/>
                <a:gd name="T88" fmla="*/ 27 w 27"/>
                <a:gd name="T8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41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3"/>
                    <a:pt x="21" y="12"/>
                    <a:pt x="16" y="22"/>
                  </a:cubicBezTo>
                  <a:cubicBezTo>
                    <a:pt x="11" y="30"/>
                    <a:pt x="6" y="38"/>
                    <a:pt x="0" y="41"/>
                  </a:cubicBezTo>
                  <a:cubicBezTo>
                    <a:pt x="12" y="40"/>
                    <a:pt x="21" y="33"/>
                    <a:pt x="27" y="22"/>
                  </a:cubicBezTo>
                  <a:cubicBezTo>
                    <a:pt x="26" y="12"/>
                    <a:pt x="27" y="2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9" name="Freeform 41"/>
            <p:cNvSpPr>
              <a:spLocks noEditPoints="1"/>
            </p:cNvSpPr>
            <p:nvPr/>
          </p:nvSpPr>
          <p:spPr bwMode="auto">
            <a:xfrm>
              <a:off x="10621963" y="4773613"/>
              <a:ext cx="369888" cy="701675"/>
            </a:xfrm>
            <a:custGeom>
              <a:avLst/>
              <a:gdLst>
                <a:gd name="T0" fmla="*/ 100 w 132"/>
                <a:gd name="T1" fmla="*/ 210 h 250"/>
                <a:gd name="T2" fmla="*/ 100 w 132"/>
                <a:gd name="T3" fmla="*/ 210 h 250"/>
                <a:gd name="T4" fmla="*/ 132 w 132"/>
                <a:gd name="T5" fmla="*/ 250 h 250"/>
                <a:gd name="T6" fmla="*/ 132 w 132"/>
                <a:gd name="T7" fmla="*/ 250 h 250"/>
                <a:gd name="T8" fmla="*/ 100 w 132"/>
                <a:gd name="T9" fmla="*/ 210 h 250"/>
                <a:gd name="T10" fmla="*/ 0 w 132"/>
                <a:gd name="T11" fmla="*/ 1 h 250"/>
                <a:gd name="T12" fmla="*/ 0 w 132"/>
                <a:gd name="T13" fmla="*/ 1 h 250"/>
                <a:gd name="T14" fmla="*/ 0 w 132"/>
                <a:gd name="T15" fmla="*/ 1 h 250"/>
                <a:gd name="T16" fmla="*/ 0 w 132"/>
                <a:gd name="T17" fmla="*/ 1 h 250"/>
                <a:gd name="T18" fmla="*/ 0 w 132"/>
                <a:gd name="T19" fmla="*/ 0 h 250"/>
                <a:gd name="T20" fmla="*/ 0 w 132"/>
                <a:gd name="T21" fmla="*/ 2 h 250"/>
                <a:gd name="T22" fmla="*/ 0 w 132"/>
                <a:gd name="T23" fmla="*/ 3 h 250"/>
                <a:gd name="T24" fmla="*/ 0 w 132"/>
                <a:gd name="T25" fmla="*/ 1 h 250"/>
                <a:gd name="T26" fmla="*/ 0 w 132"/>
                <a:gd name="T2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250">
                  <a:moveTo>
                    <a:pt x="100" y="210"/>
                  </a:moveTo>
                  <a:cubicBezTo>
                    <a:pt x="100" y="210"/>
                    <a:pt x="100" y="210"/>
                    <a:pt x="100" y="210"/>
                  </a:cubicBezTo>
                  <a:cubicBezTo>
                    <a:pt x="100" y="210"/>
                    <a:pt x="112" y="233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12" y="233"/>
                    <a:pt x="100" y="210"/>
                    <a:pt x="100" y="210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0" name="Freeform 42"/>
            <p:cNvSpPr/>
            <p:nvPr/>
          </p:nvSpPr>
          <p:spPr bwMode="auto">
            <a:xfrm>
              <a:off x="10615613" y="4776788"/>
              <a:ext cx="376238" cy="698500"/>
            </a:xfrm>
            <a:custGeom>
              <a:avLst/>
              <a:gdLst>
                <a:gd name="T0" fmla="*/ 2 w 134"/>
                <a:gd name="T1" fmla="*/ 0 h 249"/>
                <a:gd name="T2" fmla="*/ 2 w 134"/>
                <a:gd name="T3" fmla="*/ 0 h 249"/>
                <a:gd name="T4" fmla="*/ 2 w 134"/>
                <a:gd name="T5" fmla="*/ 0 h 249"/>
                <a:gd name="T6" fmla="*/ 2 w 134"/>
                <a:gd name="T7" fmla="*/ 0 h 249"/>
                <a:gd name="T8" fmla="*/ 2 w 134"/>
                <a:gd name="T9" fmla="*/ 2 h 249"/>
                <a:gd name="T10" fmla="*/ 134 w 134"/>
                <a:gd name="T11" fmla="*/ 249 h 249"/>
                <a:gd name="T12" fmla="*/ 102 w 134"/>
                <a:gd name="T13" fmla="*/ 209 h 249"/>
                <a:gd name="T14" fmla="*/ 102 w 134"/>
                <a:gd name="T15" fmla="*/ 209 h 249"/>
                <a:gd name="T16" fmla="*/ 89 w 134"/>
                <a:gd name="T17" fmla="*/ 192 h 249"/>
                <a:gd name="T18" fmla="*/ 89 w 134"/>
                <a:gd name="T19" fmla="*/ 192 h 249"/>
                <a:gd name="T20" fmla="*/ 13 w 134"/>
                <a:gd name="T21" fmla="*/ 42 h 249"/>
                <a:gd name="T22" fmla="*/ 2 w 134"/>
                <a:gd name="T2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24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100"/>
                    <a:pt x="57" y="207"/>
                    <a:pt x="134" y="249"/>
                  </a:cubicBezTo>
                  <a:cubicBezTo>
                    <a:pt x="114" y="232"/>
                    <a:pt x="102" y="209"/>
                    <a:pt x="102" y="209"/>
                  </a:cubicBezTo>
                  <a:cubicBezTo>
                    <a:pt x="102" y="209"/>
                    <a:pt x="102" y="209"/>
                    <a:pt x="102" y="209"/>
                  </a:cubicBezTo>
                  <a:cubicBezTo>
                    <a:pt x="102" y="209"/>
                    <a:pt x="97" y="203"/>
                    <a:pt x="89" y="192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70" y="164"/>
                    <a:pt x="33" y="106"/>
                    <a:pt x="13" y="42"/>
                  </a:cubicBezTo>
                  <a:cubicBezTo>
                    <a:pt x="8" y="27"/>
                    <a:pt x="5" y="13"/>
                    <a:pt x="2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1" name="Freeform 43"/>
            <p:cNvSpPr/>
            <p:nvPr/>
          </p:nvSpPr>
          <p:spPr bwMode="auto">
            <a:xfrm>
              <a:off x="11547475" y="4851400"/>
              <a:ext cx="4763" cy="25400"/>
            </a:xfrm>
            <a:custGeom>
              <a:avLst/>
              <a:gdLst>
                <a:gd name="T0" fmla="*/ 2 w 2"/>
                <a:gd name="T1" fmla="*/ 1 h 9"/>
                <a:gd name="T2" fmla="*/ 2 w 2"/>
                <a:gd name="T3" fmla="*/ 0 h 9"/>
                <a:gd name="T4" fmla="*/ 0 w 2"/>
                <a:gd name="T5" fmla="*/ 9 h 9"/>
                <a:gd name="T6" fmla="*/ 2 w 2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2" y="1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2" y="6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2" name="Freeform 44"/>
            <p:cNvSpPr>
              <a:spLocks noEditPoints="1"/>
            </p:cNvSpPr>
            <p:nvPr/>
          </p:nvSpPr>
          <p:spPr bwMode="auto">
            <a:xfrm>
              <a:off x="11249025" y="5357813"/>
              <a:ext cx="69850" cy="234950"/>
            </a:xfrm>
            <a:custGeom>
              <a:avLst/>
              <a:gdLst>
                <a:gd name="T0" fmla="*/ 1 w 25"/>
                <a:gd name="T1" fmla="*/ 84 h 84"/>
                <a:gd name="T2" fmla="*/ 1 w 25"/>
                <a:gd name="T3" fmla="*/ 84 h 84"/>
                <a:gd name="T4" fmla="*/ 1 w 25"/>
                <a:gd name="T5" fmla="*/ 84 h 84"/>
                <a:gd name="T6" fmla="*/ 1 w 25"/>
                <a:gd name="T7" fmla="*/ 84 h 84"/>
                <a:gd name="T8" fmla="*/ 0 w 25"/>
                <a:gd name="T9" fmla="*/ 84 h 84"/>
                <a:gd name="T10" fmla="*/ 0 w 25"/>
                <a:gd name="T11" fmla="*/ 84 h 84"/>
                <a:gd name="T12" fmla="*/ 0 w 25"/>
                <a:gd name="T13" fmla="*/ 84 h 84"/>
                <a:gd name="T14" fmla="*/ 0 w 25"/>
                <a:gd name="T15" fmla="*/ 84 h 84"/>
                <a:gd name="T16" fmla="*/ 0 w 25"/>
                <a:gd name="T17" fmla="*/ 84 h 84"/>
                <a:gd name="T18" fmla="*/ 0 w 25"/>
                <a:gd name="T19" fmla="*/ 84 h 84"/>
                <a:gd name="T20" fmla="*/ 25 w 25"/>
                <a:gd name="T21" fmla="*/ 0 h 84"/>
                <a:gd name="T22" fmla="*/ 1 w 25"/>
                <a:gd name="T23" fmla="*/ 84 h 84"/>
                <a:gd name="T24" fmla="*/ 25 w 25"/>
                <a:gd name="T25" fmla="*/ 0 h 84"/>
                <a:gd name="T26" fmla="*/ 25 w 25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84">
                  <a:moveTo>
                    <a:pt x="1" y="84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84"/>
                    <a:pt x="1" y="84"/>
                    <a:pt x="1" y="84"/>
                  </a:cubicBezTo>
                  <a:moveTo>
                    <a:pt x="0" y="84"/>
                  </a:move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moveTo>
                    <a:pt x="25" y="0"/>
                  </a:moveTo>
                  <a:cubicBezTo>
                    <a:pt x="25" y="0"/>
                    <a:pt x="21" y="84"/>
                    <a:pt x="1" y="84"/>
                  </a:cubicBezTo>
                  <a:cubicBezTo>
                    <a:pt x="21" y="84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3" name="Freeform 45"/>
            <p:cNvSpPr/>
            <p:nvPr/>
          </p:nvSpPr>
          <p:spPr bwMode="auto">
            <a:xfrm>
              <a:off x="11249025" y="4756150"/>
              <a:ext cx="292100" cy="839788"/>
            </a:xfrm>
            <a:custGeom>
              <a:avLst/>
              <a:gdLst>
                <a:gd name="T0" fmla="*/ 104 w 104"/>
                <a:gd name="T1" fmla="*/ 0 h 299"/>
                <a:gd name="T2" fmla="*/ 104 w 104"/>
                <a:gd name="T3" fmla="*/ 0 h 299"/>
                <a:gd name="T4" fmla="*/ 32 w 104"/>
                <a:gd name="T5" fmla="*/ 203 h 299"/>
                <a:gd name="T6" fmla="*/ 32 w 104"/>
                <a:gd name="T7" fmla="*/ 203 h 299"/>
                <a:gd name="T8" fmla="*/ 25 w 104"/>
                <a:gd name="T9" fmla="*/ 214 h 299"/>
                <a:gd name="T10" fmla="*/ 25 w 104"/>
                <a:gd name="T11" fmla="*/ 214 h 299"/>
                <a:gd name="T12" fmla="*/ 1 w 104"/>
                <a:gd name="T13" fmla="*/ 298 h 299"/>
                <a:gd name="T14" fmla="*/ 1 w 104"/>
                <a:gd name="T15" fmla="*/ 298 h 299"/>
                <a:gd name="T16" fmla="*/ 1 w 104"/>
                <a:gd name="T17" fmla="*/ 298 h 299"/>
                <a:gd name="T18" fmla="*/ 1 w 104"/>
                <a:gd name="T19" fmla="*/ 298 h 299"/>
                <a:gd name="T20" fmla="*/ 1 w 104"/>
                <a:gd name="T21" fmla="*/ 298 h 299"/>
                <a:gd name="T22" fmla="*/ 0 w 104"/>
                <a:gd name="T23" fmla="*/ 298 h 299"/>
                <a:gd name="T24" fmla="*/ 0 w 104"/>
                <a:gd name="T25" fmla="*/ 298 h 299"/>
                <a:gd name="T26" fmla="*/ 0 w 104"/>
                <a:gd name="T27" fmla="*/ 298 h 299"/>
                <a:gd name="T28" fmla="*/ 0 w 104"/>
                <a:gd name="T29" fmla="*/ 299 h 299"/>
                <a:gd name="T30" fmla="*/ 3 w 104"/>
                <a:gd name="T31" fmla="*/ 299 h 299"/>
                <a:gd name="T32" fmla="*/ 25 w 104"/>
                <a:gd name="T33" fmla="*/ 283 h 299"/>
                <a:gd name="T34" fmla="*/ 41 w 104"/>
                <a:gd name="T35" fmla="*/ 223 h 299"/>
                <a:gd name="T36" fmla="*/ 101 w 104"/>
                <a:gd name="T37" fmla="*/ 63 h 299"/>
                <a:gd name="T38" fmla="*/ 101 w 104"/>
                <a:gd name="T39" fmla="*/ 63 h 299"/>
                <a:gd name="T40" fmla="*/ 104 w 104"/>
                <a:gd name="T41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299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85" y="81"/>
                    <a:pt x="47" y="171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28" y="210"/>
                    <a:pt x="26" y="214"/>
                    <a:pt x="25" y="214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25" y="214"/>
                    <a:pt x="21" y="298"/>
                    <a:pt x="1" y="298"/>
                  </a:cubicBezTo>
                  <a:cubicBezTo>
                    <a:pt x="1" y="298"/>
                    <a:pt x="1" y="298"/>
                    <a:pt x="1" y="298"/>
                  </a:cubicBezTo>
                  <a:cubicBezTo>
                    <a:pt x="1" y="298"/>
                    <a:pt x="1" y="298"/>
                    <a:pt x="1" y="298"/>
                  </a:cubicBezTo>
                  <a:cubicBezTo>
                    <a:pt x="1" y="298"/>
                    <a:pt x="1" y="298"/>
                    <a:pt x="1" y="298"/>
                  </a:cubicBezTo>
                  <a:cubicBezTo>
                    <a:pt x="1" y="298"/>
                    <a:pt x="1" y="298"/>
                    <a:pt x="1" y="298"/>
                  </a:cubicBezTo>
                  <a:cubicBezTo>
                    <a:pt x="1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1" y="299"/>
                    <a:pt x="2" y="299"/>
                    <a:pt x="3" y="299"/>
                  </a:cubicBezTo>
                  <a:cubicBezTo>
                    <a:pt x="11" y="299"/>
                    <a:pt x="19" y="289"/>
                    <a:pt x="25" y="283"/>
                  </a:cubicBezTo>
                  <a:cubicBezTo>
                    <a:pt x="33" y="263"/>
                    <a:pt x="33" y="243"/>
                    <a:pt x="41" y="223"/>
                  </a:cubicBezTo>
                  <a:cubicBezTo>
                    <a:pt x="68" y="166"/>
                    <a:pt x="88" y="126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4" y="0"/>
                    <a:pt x="104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4" name="Freeform 46"/>
            <p:cNvSpPr>
              <a:spLocks noEditPoints="1"/>
            </p:cNvSpPr>
            <p:nvPr/>
          </p:nvSpPr>
          <p:spPr bwMode="auto">
            <a:xfrm>
              <a:off x="11053763" y="5427663"/>
              <a:ext cx="85725" cy="87313"/>
            </a:xfrm>
            <a:custGeom>
              <a:avLst/>
              <a:gdLst>
                <a:gd name="T0" fmla="*/ 30 w 30"/>
                <a:gd name="T1" fmla="*/ 0 h 31"/>
                <a:gd name="T2" fmla="*/ 21 w 30"/>
                <a:gd name="T3" fmla="*/ 29 h 31"/>
                <a:gd name="T4" fmla="*/ 21 w 30"/>
                <a:gd name="T5" fmla="*/ 29 h 31"/>
                <a:gd name="T6" fmla="*/ 30 w 30"/>
                <a:gd name="T7" fmla="*/ 0 h 31"/>
                <a:gd name="T8" fmla="*/ 30 w 30"/>
                <a:gd name="T9" fmla="*/ 0 h 31"/>
                <a:gd name="T10" fmla="*/ 30 w 30"/>
                <a:gd name="T11" fmla="*/ 0 h 31"/>
                <a:gd name="T12" fmla="*/ 30 w 30"/>
                <a:gd name="T13" fmla="*/ 0 h 31"/>
                <a:gd name="T14" fmla="*/ 30 w 30"/>
                <a:gd name="T15" fmla="*/ 0 h 31"/>
                <a:gd name="T16" fmla="*/ 0 w 30"/>
                <a:gd name="T17" fmla="*/ 31 h 31"/>
                <a:gd name="T18" fmla="*/ 0 w 30"/>
                <a:gd name="T19" fmla="*/ 31 h 31"/>
                <a:gd name="T20" fmla="*/ 30 w 30"/>
                <a:gd name="T21" fmla="*/ 0 h 31"/>
                <a:gd name="T22" fmla="*/ 30 w 30"/>
                <a:gd name="T2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1">
                  <a:moveTo>
                    <a:pt x="30" y="0"/>
                  </a:moveTo>
                  <a:cubicBezTo>
                    <a:pt x="29" y="3"/>
                    <a:pt x="24" y="16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4" y="16"/>
                    <a:pt x="29" y="3"/>
                    <a:pt x="30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0" y="0"/>
                  </a:moveTo>
                  <a:cubicBezTo>
                    <a:pt x="29" y="1"/>
                    <a:pt x="14" y="26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4" y="26"/>
                    <a:pt x="29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5" name="Freeform 47"/>
            <p:cNvSpPr/>
            <p:nvPr/>
          </p:nvSpPr>
          <p:spPr bwMode="auto">
            <a:xfrm>
              <a:off x="11053763" y="5427663"/>
              <a:ext cx="85725" cy="88900"/>
            </a:xfrm>
            <a:custGeom>
              <a:avLst/>
              <a:gdLst>
                <a:gd name="T0" fmla="*/ 30 w 30"/>
                <a:gd name="T1" fmla="*/ 0 h 32"/>
                <a:gd name="T2" fmla="*/ 0 w 30"/>
                <a:gd name="T3" fmla="*/ 31 h 32"/>
                <a:gd name="T4" fmla="*/ 7 w 30"/>
                <a:gd name="T5" fmla="*/ 32 h 32"/>
                <a:gd name="T6" fmla="*/ 21 w 30"/>
                <a:gd name="T7" fmla="*/ 29 h 32"/>
                <a:gd name="T8" fmla="*/ 30 w 30"/>
                <a:gd name="T9" fmla="*/ 0 h 32"/>
                <a:gd name="T10" fmla="*/ 30 w 30"/>
                <a:gd name="T11" fmla="*/ 0 h 32"/>
                <a:gd name="T12" fmla="*/ 30 w 30"/>
                <a:gd name="T13" fmla="*/ 0 h 32"/>
                <a:gd name="T14" fmla="*/ 30 w 30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cubicBezTo>
                    <a:pt x="29" y="1"/>
                    <a:pt x="14" y="26"/>
                    <a:pt x="0" y="31"/>
                  </a:cubicBezTo>
                  <a:cubicBezTo>
                    <a:pt x="3" y="32"/>
                    <a:pt x="5" y="32"/>
                    <a:pt x="7" y="32"/>
                  </a:cubicBezTo>
                  <a:cubicBezTo>
                    <a:pt x="12" y="32"/>
                    <a:pt x="17" y="31"/>
                    <a:pt x="21" y="29"/>
                  </a:cubicBezTo>
                  <a:cubicBezTo>
                    <a:pt x="24" y="16"/>
                    <a:pt x="29" y="3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64B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6" name="Freeform 48"/>
            <p:cNvSpPr/>
            <p:nvPr/>
          </p:nvSpPr>
          <p:spPr bwMode="auto">
            <a:xfrm>
              <a:off x="10564813" y="4232275"/>
              <a:ext cx="1023938" cy="1093788"/>
            </a:xfrm>
            <a:custGeom>
              <a:avLst/>
              <a:gdLst>
                <a:gd name="T0" fmla="*/ 207 w 364"/>
                <a:gd name="T1" fmla="*/ 358 h 390"/>
                <a:gd name="T2" fmla="*/ 205 w 364"/>
                <a:gd name="T3" fmla="*/ 362 h 390"/>
                <a:gd name="T4" fmla="*/ 204 w 364"/>
                <a:gd name="T5" fmla="*/ 361 h 390"/>
                <a:gd name="T6" fmla="*/ 170 w 364"/>
                <a:gd name="T7" fmla="*/ 348 h 390"/>
                <a:gd name="T8" fmla="*/ 164 w 364"/>
                <a:gd name="T9" fmla="*/ 337 h 390"/>
                <a:gd name="T10" fmla="*/ 164 w 364"/>
                <a:gd name="T11" fmla="*/ 337 h 390"/>
                <a:gd name="T12" fmla="*/ 107 w 364"/>
                <a:gd name="T13" fmla="*/ 386 h 390"/>
                <a:gd name="T14" fmla="*/ 31 w 364"/>
                <a:gd name="T15" fmla="*/ 236 h 390"/>
                <a:gd name="T16" fmla="*/ 20 w 364"/>
                <a:gd name="T17" fmla="*/ 194 h 390"/>
                <a:gd name="T18" fmla="*/ 40 w 364"/>
                <a:gd name="T19" fmla="*/ 47 h 390"/>
                <a:gd name="T20" fmla="*/ 140 w 364"/>
                <a:gd name="T21" fmla="*/ 35 h 390"/>
                <a:gd name="T22" fmla="*/ 161 w 364"/>
                <a:gd name="T23" fmla="*/ 79 h 390"/>
                <a:gd name="T24" fmla="*/ 198 w 364"/>
                <a:gd name="T25" fmla="*/ 63 h 390"/>
                <a:gd name="T26" fmla="*/ 199 w 364"/>
                <a:gd name="T27" fmla="*/ 63 h 390"/>
                <a:gd name="T28" fmla="*/ 237 w 364"/>
                <a:gd name="T29" fmla="*/ 84 h 390"/>
                <a:gd name="T30" fmla="*/ 266 w 364"/>
                <a:gd name="T31" fmla="*/ 36 h 390"/>
                <a:gd name="T32" fmla="*/ 266 w 364"/>
                <a:gd name="T33" fmla="*/ 36 h 390"/>
                <a:gd name="T34" fmla="*/ 349 w 364"/>
                <a:gd name="T35" fmla="*/ 61 h 390"/>
                <a:gd name="T36" fmla="*/ 347 w 364"/>
                <a:gd name="T37" fmla="*/ 187 h 390"/>
                <a:gd name="T38" fmla="*/ 275 w 364"/>
                <a:gd name="T39" fmla="*/ 390 h 390"/>
                <a:gd name="T40" fmla="*/ 207 w 364"/>
                <a:gd name="T41" fmla="*/ 35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4" h="390">
                  <a:moveTo>
                    <a:pt x="207" y="358"/>
                  </a:moveTo>
                  <a:cubicBezTo>
                    <a:pt x="206" y="359"/>
                    <a:pt x="206" y="361"/>
                    <a:pt x="205" y="362"/>
                  </a:cubicBezTo>
                  <a:cubicBezTo>
                    <a:pt x="204" y="361"/>
                    <a:pt x="204" y="361"/>
                    <a:pt x="204" y="361"/>
                  </a:cubicBezTo>
                  <a:cubicBezTo>
                    <a:pt x="204" y="348"/>
                    <a:pt x="170" y="348"/>
                    <a:pt x="170" y="348"/>
                  </a:cubicBezTo>
                  <a:cubicBezTo>
                    <a:pt x="168" y="345"/>
                    <a:pt x="166" y="341"/>
                    <a:pt x="164" y="337"/>
                  </a:cubicBezTo>
                  <a:cubicBezTo>
                    <a:pt x="164" y="337"/>
                    <a:pt x="164" y="337"/>
                    <a:pt x="164" y="337"/>
                  </a:cubicBezTo>
                  <a:cubicBezTo>
                    <a:pt x="150" y="367"/>
                    <a:pt x="111" y="384"/>
                    <a:pt x="107" y="386"/>
                  </a:cubicBezTo>
                  <a:cubicBezTo>
                    <a:pt x="88" y="358"/>
                    <a:pt x="51" y="300"/>
                    <a:pt x="31" y="236"/>
                  </a:cubicBezTo>
                  <a:cubicBezTo>
                    <a:pt x="26" y="221"/>
                    <a:pt x="23" y="207"/>
                    <a:pt x="20" y="194"/>
                  </a:cubicBezTo>
                  <a:cubicBezTo>
                    <a:pt x="0" y="88"/>
                    <a:pt x="40" y="47"/>
                    <a:pt x="40" y="47"/>
                  </a:cubicBezTo>
                  <a:cubicBezTo>
                    <a:pt x="76" y="0"/>
                    <a:pt x="140" y="35"/>
                    <a:pt x="140" y="35"/>
                  </a:cubicBezTo>
                  <a:cubicBezTo>
                    <a:pt x="140" y="35"/>
                    <a:pt x="141" y="69"/>
                    <a:pt x="161" y="79"/>
                  </a:cubicBezTo>
                  <a:cubicBezTo>
                    <a:pt x="180" y="88"/>
                    <a:pt x="195" y="67"/>
                    <a:pt x="198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3" y="68"/>
                    <a:pt x="223" y="95"/>
                    <a:pt x="237" y="84"/>
                  </a:cubicBezTo>
                  <a:cubicBezTo>
                    <a:pt x="252" y="73"/>
                    <a:pt x="266" y="38"/>
                    <a:pt x="266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6" y="36"/>
                    <a:pt x="317" y="4"/>
                    <a:pt x="349" y="61"/>
                  </a:cubicBezTo>
                  <a:cubicBezTo>
                    <a:pt x="364" y="87"/>
                    <a:pt x="359" y="135"/>
                    <a:pt x="347" y="187"/>
                  </a:cubicBezTo>
                  <a:cubicBezTo>
                    <a:pt x="328" y="268"/>
                    <a:pt x="290" y="358"/>
                    <a:pt x="275" y="390"/>
                  </a:cubicBezTo>
                  <a:cubicBezTo>
                    <a:pt x="251" y="387"/>
                    <a:pt x="207" y="358"/>
                    <a:pt x="207" y="358"/>
                  </a:cubicBezTo>
                  <a:close/>
                </a:path>
              </a:pathLst>
            </a:custGeom>
            <a:solidFill>
              <a:srgbClr val="6BC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7" name="Freeform 49"/>
            <p:cNvSpPr/>
            <p:nvPr/>
          </p:nvSpPr>
          <p:spPr bwMode="auto">
            <a:xfrm>
              <a:off x="10902950" y="5208588"/>
              <a:ext cx="238125" cy="285750"/>
            </a:xfrm>
            <a:custGeom>
              <a:avLst/>
              <a:gdLst>
                <a:gd name="T0" fmla="*/ 70 w 85"/>
                <a:gd name="T1" fmla="*/ 51 h 102"/>
                <a:gd name="T2" fmla="*/ 41 w 85"/>
                <a:gd name="T3" fmla="*/ 102 h 102"/>
                <a:gd name="T4" fmla="*/ 41 w 85"/>
                <a:gd name="T5" fmla="*/ 102 h 102"/>
                <a:gd name="T6" fmla="*/ 0 w 85"/>
                <a:gd name="T7" fmla="*/ 55 h 102"/>
                <a:gd name="T8" fmla="*/ 37 w 85"/>
                <a:gd name="T9" fmla="*/ 29 h 102"/>
                <a:gd name="T10" fmla="*/ 50 w 85"/>
                <a:gd name="T11" fmla="*/ 0 h 102"/>
                <a:gd name="T12" fmla="*/ 84 w 85"/>
                <a:gd name="T13" fmla="*/ 13 h 102"/>
                <a:gd name="T14" fmla="*/ 85 w 85"/>
                <a:gd name="T15" fmla="*/ 14 h 102"/>
                <a:gd name="T16" fmla="*/ 83 w 85"/>
                <a:gd name="T17" fmla="*/ 20 h 102"/>
                <a:gd name="T18" fmla="*/ 84 w 85"/>
                <a:gd name="T19" fmla="*/ 22 h 102"/>
                <a:gd name="T20" fmla="*/ 83 w 85"/>
                <a:gd name="T21" fmla="*/ 22 h 102"/>
                <a:gd name="T22" fmla="*/ 40 w 85"/>
                <a:gd name="T23" fmla="*/ 39 h 102"/>
                <a:gd name="T24" fmla="*/ 70 w 85"/>
                <a:gd name="T25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02">
                  <a:moveTo>
                    <a:pt x="70" y="51"/>
                  </a:moveTo>
                  <a:cubicBezTo>
                    <a:pt x="70" y="51"/>
                    <a:pt x="40" y="86"/>
                    <a:pt x="41" y="102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15" y="84"/>
                    <a:pt x="0" y="55"/>
                    <a:pt x="0" y="55"/>
                  </a:cubicBezTo>
                  <a:cubicBezTo>
                    <a:pt x="0" y="55"/>
                    <a:pt x="25" y="41"/>
                    <a:pt x="37" y="29"/>
                  </a:cubicBezTo>
                  <a:cubicBezTo>
                    <a:pt x="55" y="11"/>
                    <a:pt x="50" y="0"/>
                    <a:pt x="50" y="0"/>
                  </a:cubicBezTo>
                  <a:cubicBezTo>
                    <a:pt x="50" y="0"/>
                    <a:pt x="84" y="0"/>
                    <a:pt x="84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3" y="18"/>
                    <a:pt x="83" y="20"/>
                    <a:pt x="83" y="20"/>
                  </a:cubicBezTo>
                  <a:cubicBezTo>
                    <a:pt x="83" y="21"/>
                    <a:pt x="83" y="21"/>
                    <a:pt x="84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22"/>
                    <a:pt x="37" y="23"/>
                    <a:pt x="40" y="39"/>
                  </a:cubicBezTo>
                  <a:cubicBezTo>
                    <a:pt x="43" y="55"/>
                    <a:pt x="70" y="51"/>
                    <a:pt x="70" y="51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8" name="Freeform 50"/>
            <p:cNvSpPr/>
            <p:nvPr/>
          </p:nvSpPr>
          <p:spPr bwMode="auto">
            <a:xfrm>
              <a:off x="11006138" y="5270500"/>
              <a:ext cx="312738" cy="328613"/>
            </a:xfrm>
            <a:custGeom>
              <a:avLst/>
              <a:gdLst>
                <a:gd name="T0" fmla="*/ 47 w 111"/>
                <a:gd name="T1" fmla="*/ 56 h 117"/>
                <a:gd name="T2" fmla="*/ 7 w 111"/>
                <a:gd name="T3" fmla="*/ 86 h 117"/>
                <a:gd name="T4" fmla="*/ 4 w 111"/>
                <a:gd name="T5" fmla="*/ 80 h 117"/>
                <a:gd name="T6" fmla="*/ 33 w 111"/>
                <a:gd name="T7" fmla="*/ 29 h 117"/>
                <a:gd name="T8" fmla="*/ 3 w 111"/>
                <a:gd name="T9" fmla="*/ 17 h 117"/>
                <a:gd name="T10" fmla="*/ 46 w 111"/>
                <a:gd name="T11" fmla="*/ 0 h 117"/>
                <a:gd name="T12" fmla="*/ 47 w 111"/>
                <a:gd name="T13" fmla="*/ 0 h 117"/>
                <a:gd name="T14" fmla="*/ 111 w 111"/>
                <a:gd name="T15" fmla="*/ 31 h 117"/>
                <a:gd name="T16" fmla="*/ 86 w 111"/>
                <a:gd name="T17" fmla="*/ 115 h 117"/>
                <a:gd name="T18" fmla="*/ 75 w 111"/>
                <a:gd name="T19" fmla="*/ 67 h 117"/>
                <a:gd name="T20" fmla="*/ 41 w 111"/>
                <a:gd name="T21" fmla="*/ 109 h 117"/>
                <a:gd name="T22" fmla="*/ 47 w 111"/>
                <a:gd name="T23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17">
                  <a:moveTo>
                    <a:pt x="47" y="56"/>
                  </a:moveTo>
                  <a:cubicBezTo>
                    <a:pt x="46" y="58"/>
                    <a:pt x="20" y="97"/>
                    <a:pt x="7" y="86"/>
                  </a:cubicBezTo>
                  <a:cubicBezTo>
                    <a:pt x="5" y="85"/>
                    <a:pt x="4" y="83"/>
                    <a:pt x="4" y="80"/>
                  </a:cubicBezTo>
                  <a:cubicBezTo>
                    <a:pt x="3" y="64"/>
                    <a:pt x="33" y="29"/>
                    <a:pt x="33" y="29"/>
                  </a:cubicBezTo>
                  <a:cubicBezTo>
                    <a:pt x="33" y="29"/>
                    <a:pt x="6" y="33"/>
                    <a:pt x="3" y="17"/>
                  </a:cubicBezTo>
                  <a:cubicBezTo>
                    <a:pt x="0" y="1"/>
                    <a:pt x="46" y="0"/>
                    <a:pt x="4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19"/>
                    <a:pt x="108" y="31"/>
                    <a:pt x="111" y="31"/>
                  </a:cubicBezTo>
                  <a:cubicBezTo>
                    <a:pt x="111" y="31"/>
                    <a:pt x="107" y="117"/>
                    <a:pt x="86" y="115"/>
                  </a:cubicBezTo>
                  <a:cubicBezTo>
                    <a:pt x="71" y="114"/>
                    <a:pt x="75" y="69"/>
                    <a:pt x="75" y="67"/>
                  </a:cubicBezTo>
                  <a:cubicBezTo>
                    <a:pt x="75" y="66"/>
                    <a:pt x="56" y="114"/>
                    <a:pt x="41" y="109"/>
                  </a:cubicBezTo>
                  <a:cubicBezTo>
                    <a:pt x="27" y="105"/>
                    <a:pt x="47" y="58"/>
                    <a:pt x="47" y="56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9" name="Freeform 51"/>
            <p:cNvSpPr/>
            <p:nvPr/>
          </p:nvSpPr>
          <p:spPr bwMode="auto">
            <a:xfrm>
              <a:off x="11312525" y="5811838"/>
              <a:ext cx="447675" cy="715963"/>
            </a:xfrm>
            <a:custGeom>
              <a:avLst/>
              <a:gdLst>
                <a:gd name="T0" fmla="*/ 159 w 159"/>
                <a:gd name="T1" fmla="*/ 229 h 255"/>
                <a:gd name="T2" fmla="*/ 158 w 159"/>
                <a:gd name="T3" fmla="*/ 230 h 255"/>
                <a:gd name="T4" fmla="*/ 70 w 159"/>
                <a:gd name="T5" fmla="*/ 235 h 255"/>
                <a:gd name="T6" fmla="*/ 0 w 159"/>
                <a:gd name="T7" fmla="*/ 33 h 255"/>
                <a:gd name="T8" fmla="*/ 0 w 159"/>
                <a:gd name="T9" fmla="*/ 32 h 255"/>
                <a:gd name="T10" fmla="*/ 105 w 159"/>
                <a:gd name="T11" fmla="*/ 0 h 255"/>
                <a:gd name="T12" fmla="*/ 159 w 159"/>
                <a:gd name="T13" fmla="*/ 229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55">
                  <a:moveTo>
                    <a:pt x="159" y="229"/>
                  </a:moveTo>
                  <a:cubicBezTo>
                    <a:pt x="158" y="230"/>
                    <a:pt x="158" y="230"/>
                    <a:pt x="158" y="230"/>
                  </a:cubicBezTo>
                  <a:cubicBezTo>
                    <a:pt x="112" y="255"/>
                    <a:pt x="70" y="235"/>
                    <a:pt x="70" y="235"/>
                  </a:cubicBezTo>
                  <a:cubicBezTo>
                    <a:pt x="17" y="109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1" y="27"/>
                    <a:pt x="76" y="14"/>
                    <a:pt x="105" y="0"/>
                  </a:cubicBezTo>
                  <a:cubicBezTo>
                    <a:pt x="126" y="131"/>
                    <a:pt x="148" y="195"/>
                    <a:pt x="159" y="229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0" name="Freeform 52"/>
            <p:cNvSpPr/>
            <p:nvPr/>
          </p:nvSpPr>
          <p:spPr bwMode="auto">
            <a:xfrm>
              <a:off x="10750550" y="5829300"/>
              <a:ext cx="338138" cy="771525"/>
            </a:xfrm>
            <a:custGeom>
              <a:avLst/>
              <a:gdLst>
                <a:gd name="T0" fmla="*/ 120 w 120"/>
                <a:gd name="T1" fmla="*/ 259 h 275"/>
                <a:gd name="T2" fmla="*/ 119 w 120"/>
                <a:gd name="T3" fmla="*/ 260 h 275"/>
                <a:gd name="T4" fmla="*/ 31 w 120"/>
                <a:gd name="T5" fmla="*/ 247 h 275"/>
                <a:gd name="T6" fmla="*/ 0 w 120"/>
                <a:gd name="T7" fmla="*/ 0 h 275"/>
                <a:gd name="T8" fmla="*/ 113 w 120"/>
                <a:gd name="T9" fmla="*/ 27 h 275"/>
                <a:gd name="T10" fmla="*/ 120 w 120"/>
                <a:gd name="T11" fmla="*/ 25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275">
                  <a:moveTo>
                    <a:pt x="120" y="259"/>
                  </a:moveTo>
                  <a:cubicBezTo>
                    <a:pt x="119" y="260"/>
                    <a:pt x="119" y="260"/>
                    <a:pt x="119" y="260"/>
                  </a:cubicBezTo>
                  <a:cubicBezTo>
                    <a:pt x="69" y="275"/>
                    <a:pt x="31" y="247"/>
                    <a:pt x="31" y="247"/>
                  </a:cubicBezTo>
                  <a:cubicBezTo>
                    <a:pt x="26" y="229"/>
                    <a:pt x="1" y="8"/>
                    <a:pt x="0" y="0"/>
                  </a:cubicBezTo>
                  <a:cubicBezTo>
                    <a:pt x="29" y="11"/>
                    <a:pt x="67" y="21"/>
                    <a:pt x="113" y="27"/>
                  </a:cubicBezTo>
                  <a:cubicBezTo>
                    <a:pt x="107" y="159"/>
                    <a:pt x="116" y="224"/>
                    <a:pt x="120" y="259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1" name="Freeform 53"/>
            <p:cNvSpPr/>
            <p:nvPr/>
          </p:nvSpPr>
          <p:spPr bwMode="auto">
            <a:xfrm>
              <a:off x="11610975" y="5830888"/>
              <a:ext cx="3175" cy="17463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1 w 1"/>
                <a:gd name="T5" fmla="*/ 6 h 6"/>
                <a:gd name="T6" fmla="*/ 0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0" y="2"/>
                    <a:pt x="0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2" name="Freeform 54"/>
            <p:cNvSpPr/>
            <p:nvPr/>
          </p:nvSpPr>
          <p:spPr bwMode="auto">
            <a:xfrm>
              <a:off x="11312525" y="5811838"/>
              <a:ext cx="301625" cy="128588"/>
            </a:xfrm>
            <a:custGeom>
              <a:avLst/>
              <a:gdLst>
                <a:gd name="T0" fmla="*/ 105 w 107"/>
                <a:gd name="T1" fmla="*/ 0 h 46"/>
                <a:gd name="T2" fmla="*/ 0 w 107"/>
                <a:gd name="T3" fmla="*/ 32 h 46"/>
                <a:gd name="T4" fmla="*/ 0 w 107"/>
                <a:gd name="T5" fmla="*/ 33 h 46"/>
                <a:gd name="T6" fmla="*/ 3 w 107"/>
                <a:gd name="T7" fmla="*/ 46 h 46"/>
                <a:gd name="T8" fmla="*/ 107 w 107"/>
                <a:gd name="T9" fmla="*/ 13 h 46"/>
                <a:gd name="T10" fmla="*/ 106 w 107"/>
                <a:gd name="T11" fmla="*/ 7 h 46"/>
                <a:gd name="T12" fmla="*/ 105 w 107"/>
                <a:gd name="T13" fmla="*/ 0 h 46"/>
                <a:gd name="T14" fmla="*/ 105 w 107"/>
                <a:gd name="T15" fmla="*/ 0 h 46"/>
                <a:gd name="T16" fmla="*/ 105 w 107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46">
                  <a:moveTo>
                    <a:pt x="105" y="0"/>
                  </a:moveTo>
                  <a:cubicBezTo>
                    <a:pt x="76" y="14"/>
                    <a:pt x="41" y="27"/>
                    <a:pt x="0" y="3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7"/>
                    <a:pt x="3" y="46"/>
                  </a:cubicBezTo>
                  <a:cubicBezTo>
                    <a:pt x="42" y="45"/>
                    <a:pt x="76" y="33"/>
                    <a:pt x="107" y="13"/>
                  </a:cubicBezTo>
                  <a:cubicBezTo>
                    <a:pt x="106" y="11"/>
                    <a:pt x="106" y="9"/>
                    <a:pt x="106" y="7"/>
                  </a:cubicBezTo>
                  <a:cubicBezTo>
                    <a:pt x="105" y="5"/>
                    <a:pt x="105" y="3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3" name="Freeform 55"/>
            <p:cNvSpPr/>
            <p:nvPr/>
          </p:nvSpPr>
          <p:spPr bwMode="auto">
            <a:xfrm>
              <a:off x="11322050" y="5848350"/>
              <a:ext cx="438150" cy="679450"/>
            </a:xfrm>
            <a:custGeom>
              <a:avLst/>
              <a:gdLst>
                <a:gd name="T0" fmla="*/ 104 w 156"/>
                <a:gd name="T1" fmla="*/ 0 h 242"/>
                <a:gd name="T2" fmla="*/ 0 w 156"/>
                <a:gd name="T3" fmla="*/ 33 h 242"/>
                <a:gd name="T4" fmla="*/ 67 w 156"/>
                <a:gd name="T5" fmla="*/ 222 h 242"/>
                <a:gd name="T6" fmla="*/ 155 w 156"/>
                <a:gd name="T7" fmla="*/ 217 h 242"/>
                <a:gd name="T8" fmla="*/ 156 w 156"/>
                <a:gd name="T9" fmla="*/ 216 h 242"/>
                <a:gd name="T10" fmla="*/ 104 w 156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2">
                  <a:moveTo>
                    <a:pt x="104" y="0"/>
                  </a:moveTo>
                  <a:cubicBezTo>
                    <a:pt x="73" y="20"/>
                    <a:pt x="39" y="32"/>
                    <a:pt x="0" y="33"/>
                  </a:cubicBezTo>
                  <a:cubicBezTo>
                    <a:pt x="7" y="59"/>
                    <a:pt x="26" y="126"/>
                    <a:pt x="67" y="222"/>
                  </a:cubicBezTo>
                  <a:cubicBezTo>
                    <a:pt x="67" y="222"/>
                    <a:pt x="109" y="242"/>
                    <a:pt x="155" y="217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145" y="183"/>
                    <a:pt x="124" y="122"/>
                    <a:pt x="104" y="0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4" name="Freeform 56"/>
            <p:cNvSpPr>
              <a:spLocks noEditPoints="1"/>
            </p:cNvSpPr>
            <p:nvPr/>
          </p:nvSpPr>
          <p:spPr bwMode="auto">
            <a:xfrm>
              <a:off x="10750550" y="5829300"/>
              <a:ext cx="317500" cy="95250"/>
            </a:xfrm>
            <a:custGeom>
              <a:avLst/>
              <a:gdLst>
                <a:gd name="T0" fmla="*/ 113 w 113"/>
                <a:gd name="T1" fmla="*/ 27 h 34"/>
                <a:gd name="T2" fmla="*/ 113 w 113"/>
                <a:gd name="T3" fmla="*/ 34 h 34"/>
                <a:gd name="T4" fmla="*/ 113 w 113"/>
                <a:gd name="T5" fmla="*/ 34 h 34"/>
                <a:gd name="T6" fmla="*/ 113 w 113"/>
                <a:gd name="T7" fmla="*/ 27 h 34"/>
                <a:gd name="T8" fmla="*/ 0 w 113"/>
                <a:gd name="T9" fmla="*/ 0 h 34"/>
                <a:gd name="T10" fmla="*/ 1 w 113"/>
                <a:gd name="T11" fmla="*/ 11 h 34"/>
                <a:gd name="T12" fmla="*/ 1 w 113"/>
                <a:gd name="T13" fmla="*/ 11 h 34"/>
                <a:gd name="T14" fmla="*/ 0 w 113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4">
                  <a:moveTo>
                    <a:pt x="113" y="27"/>
                  </a:moveTo>
                  <a:cubicBezTo>
                    <a:pt x="113" y="29"/>
                    <a:pt x="113" y="32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3" y="32"/>
                    <a:pt x="113" y="30"/>
                    <a:pt x="113" y="27"/>
                  </a:cubicBezTo>
                  <a:moveTo>
                    <a:pt x="0" y="0"/>
                  </a:moveTo>
                  <a:cubicBezTo>
                    <a:pt x="0" y="1"/>
                    <a:pt x="0" y="5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5"/>
                    <a:pt x="0" y="1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5" name="Freeform 57"/>
            <p:cNvSpPr/>
            <p:nvPr/>
          </p:nvSpPr>
          <p:spPr bwMode="auto">
            <a:xfrm>
              <a:off x="10750550" y="5829300"/>
              <a:ext cx="317500" cy="96838"/>
            </a:xfrm>
            <a:custGeom>
              <a:avLst/>
              <a:gdLst>
                <a:gd name="T0" fmla="*/ 0 w 113"/>
                <a:gd name="T1" fmla="*/ 0 h 35"/>
                <a:gd name="T2" fmla="*/ 0 w 113"/>
                <a:gd name="T3" fmla="*/ 0 h 35"/>
                <a:gd name="T4" fmla="*/ 1 w 113"/>
                <a:gd name="T5" fmla="*/ 11 h 35"/>
                <a:gd name="T6" fmla="*/ 100 w 113"/>
                <a:gd name="T7" fmla="*/ 35 h 35"/>
                <a:gd name="T8" fmla="*/ 113 w 113"/>
                <a:gd name="T9" fmla="*/ 34 h 35"/>
                <a:gd name="T10" fmla="*/ 113 w 113"/>
                <a:gd name="T11" fmla="*/ 27 h 35"/>
                <a:gd name="T12" fmla="*/ 113 w 113"/>
                <a:gd name="T13" fmla="*/ 27 h 35"/>
                <a:gd name="T14" fmla="*/ 0 w 113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5"/>
                    <a:pt x="1" y="11"/>
                  </a:cubicBezTo>
                  <a:cubicBezTo>
                    <a:pt x="32" y="28"/>
                    <a:pt x="66" y="35"/>
                    <a:pt x="100" y="35"/>
                  </a:cubicBezTo>
                  <a:cubicBezTo>
                    <a:pt x="105" y="35"/>
                    <a:pt x="109" y="35"/>
                    <a:pt x="113" y="34"/>
                  </a:cubicBezTo>
                  <a:cubicBezTo>
                    <a:pt x="113" y="32"/>
                    <a:pt x="113" y="29"/>
                    <a:pt x="113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67" y="21"/>
                    <a:pt x="29" y="11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6" name="Freeform 58"/>
            <p:cNvSpPr/>
            <p:nvPr/>
          </p:nvSpPr>
          <p:spPr bwMode="auto">
            <a:xfrm>
              <a:off x="10753725" y="5859463"/>
              <a:ext cx="334963" cy="741363"/>
            </a:xfrm>
            <a:custGeom>
              <a:avLst/>
              <a:gdLst>
                <a:gd name="T0" fmla="*/ 112 w 119"/>
                <a:gd name="T1" fmla="*/ 23 h 264"/>
                <a:gd name="T2" fmla="*/ 0 w 119"/>
                <a:gd name="T3" fmla="*/ 0 h 264"/>
                <a:gd name="T4" fmla="*/ 30 w 119"/>
                <a:gd name="T5" fmla="*/ 236 h 264"/>
                <a:gd name="T6" fmla="*/ 118 w 119"/>
                <a:gd name="T7" fmla="*/ 249 h 264"/>
                <a:gd name="T8" fmla="*/ 119 w 119"/>
                <a:gd name="T9" fmla="*/ 248 h 264"/>
                <a:gd name="T10" fmla="*/ 112 w 119"/>
                <a:gd name="T11" fmla="*/ 2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64">
                  <a:moveTo>
                    <a:pt x="112" y="23"/>
                  </a:moveTo>
                  <a:cubicBezTo>
                    <a:pt x="73" y="25"/>
                    <a:pt x="35" y="19"/>
                    <a:pt x="0" y="0"/>
                  </a:cubicBezTo>
                  <a:cubicBezTo>
                    <a:pt x="5" y="46"/>
                    <a:pt x="25" y="220"/>
                    <a:pt x="30" y="236"/>
                  </a:cubicBezTo>
                  <a:cubicBezTo>
                    <a:pt x="30" y="236"/>
                    <a:pt x="68" y="264"/>
                    <a:pt x="118" y="249"/>
                  </a:cubicBezTo>
                  <a:cubicBezTo>
                    <a:pt x="119" y="248"/>
                    <a:pt x="119" y="248"/>
                    <a:pt x="119" y="248"/>
                  </a:cubicBezTo>
                  <a:cubicBezTo>
                    <a:pt x="115" y="214"/>
                    <a:pt x="107" y="150"/>
                    <a:pt x="112" y="23"/>
                  </a:cubicBez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7" name="Freeform 59"/>
            <p:cNvSpPr>
              <a:spLocks noEditPoints="1"/>
            </p:cNvSpPr>
            <p:nvPr/>
          </p:nvSpPr>
          <p:spPr bwMode="auto">
            <a:xfrm>
              <a:off x="10955338" y="4175125"/>
              <a:ext cx="355600" cy="82550"/>
            </a:xfrm>
            <a:custGeom>
              <a:avLst/>
              <a:gdLst>
                <a:gd name="T0" fmla="*/ 0 w 126"/>
                <a:gd name="T1" fmla="*/ 6 h 29"/>
                <a:gd name="T2" fmla="*/ 0 w 126"/>
                <a:gd name="T3" fmla="*/ 29 h 29"/>
                <a:gd name="T4" fmla="*/ 0 w 126"/>
                <a:gd name="T5" fmla="*/ 29 h 29"/>
                <a:gd name="T6" fmla="*/ 0 w 126"/>
                <a:gd name="T7" fmla="*/ 6 h 29"/>
                <a:gd name="T8" fmla="*/ 0 w 126"/>
                <a:gd name="T9" fmla="*/ 6 h 29"/>
                <a:gd name="T10" fmla="*/ 126 w 126"/>
                <a:gd name="T11" fmla="*/ 0 h 29"/>
                <a:gd name="T12" fmla="*/ 126 w 126"/>
                <a:gd name="T13" fmla="*/ 0 h 29"/>
                <a:gd name="T14" fmla="*/ 126 w 126"/>
                <a:gd name="T15" fmla="*/ 3 h 29"/>
                <a:gd name="T16" fmla="*/ 126 w 126"/>
                <a:gd name="T17" fmla="*/ 3 h 29"/>
                <a:gd name="T18" fmla="*/ 126 w 126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29">
                  <a:moveTo>
                    <a:pt x="0" y="6"/>
                  </a:moveTo>
                  <a:cubicBezTo>
                    <a:pt x="0" y="11"/>
                    <a:pt x="0" y="20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126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8" name="Freeform 60"/>
            <p:cNvSpPr/>
            <p:nvPr/>
          </p:nvSpPr>
          <p:spPr bwMode="auto">
            <a:xfrm>
              <a:off x="10955338" y="4175125"/>
              <a:ext cx="355600" cy="82550"/>
            </a:xfrm>
            <a:custGeom>
              <a:avLst/>
              <a:gdLst>
                <a:gd name="T0" fmla="*/ 126 w 126"/>
                <a:gd name="T1" fmla="*/ 0 h 29"/>
                <a:gd name="T2" fmla="*/ 126 w 126"/>
                <a:gd name="T3" fmla="*/ 0 h 29"/>
                <a:gd name="T4" fmla="*/ 99 w 126"/>
                <a:gd name="T5" fmla="*/ 4 h 29"/>
                <a:gd name="T6" fmla="*/ 38 w 126"/>
                <a:gd name="T7" fmla="*/ 8 h 29"/>
                <a:gd name="T8" fmla="*/ 0 w 126"/>
                <a:gd name="T9" fmla="*/ 6 h 29"/>
                <a:gd name="T10" fmla="*/ 0 w 126"/>
                <a:gd name="T11" fmla="*/ 6 h 29"/>
                <a:gd name="T12" fmla="*/ 0 w 126"/>
                <a:gd name="T13" fmla="*/ 29 h 29"/>
                <a:gd name="T14" fmla="*/ 3 w 126"/>
                <a:gd name="T15" fmla="*/ 29 h 29"/>
                <a:gd name="T16" fmla="*/ 126 w 126"/>
                <a:gd name="T17" fmla="*/ 3 h 29"/>
                <a:gd name="T18" fmla="*/ 126 w 126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29">
                  <a:moveTo>
                    <a:pt x="126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17" y="2"/>
                    <a:pt x="109" y="3"/>
                    <a:pt x="99" y="4"/>
                  </a:cubicBezTo>
                  <a:cubicBezTo>
                    <a:pt x="78" y="7"/>
                    <a:pt x="57" y="8"/>
                    <a:pt x="38" y="8"/>
                  </a:cubicBezTo>
                  <a:cubicBezTo>
                    <a:pt x="25" y="8"/>
                    <a:pt x="12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0" y="19"/>
                    <a:pt x="0" y="29"/>
                  </a:cubicBezTo>
                  <a:cubicBezTo>
                    <a:pt x="1" y="29"/>
                    <a:pt x="2" y="29"/>
                    <a:pt x="3" y="29"/>
                  </a:cubicBezTo>
                  <a:cubicBezTo>
                    <a:pt x="46" y="29"/>
                    <a:pt x="88" y="22"/>
                    <a:pt x="126" y="3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9" name="Freeform 61"/>
            <p:cNvSpPr/>
            <p:nvPr/>
          </p:nvSpPr>
          <p:spPr bwMode="auto">
            <a:xfrm>
              <a:off x="10294937" y="3597275"/>
              <a:ext cx="265113" cy="309563"/>
            </a:xfrm>
            <a:custGeom>
              <a:avLst/>
              <a:gdLst>
                <a:gd name="T0" fmla="*/ 82 w 94"/>
                <a:gd name="T1" fmla="*/ 10 h 110"/>
                <a:gd name="T2" fmla="*/ 94 w 94"/>
                <a:gd name="T3" fmla="*/ 97 h 110"/>
                <a:gd name="T4" fmla="*/ 57 w 94"/>
                <a:gd name="T5" fmla="*/ 107 h 110"/>
                <a:gd name="T6" fmla="*/ 37 w 94"/>
                <a:gd name="T7" fmla="*/ 7 h 110"/>
                <a:gd name="T8" fmla="*/ 66 w 94"/>
                <a:gd name="T9" fmla="*/ 2 h 110"/>
                <a:gd name="T10" fmla="*/ 81 w 94"/>
                <a:gd name="T11" fmla="*/ 10 h 110"/>
                <a:gd name="T12" fmla="*/ 82 w 94"/>
                <a:gd name="T13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10">
                  <a:moveTo>
                    <a:pt x="82" y="10"/>
                  </a:moveTo>
                  <a:cubicBezTo>
                    <a:pt x="82" y="26"/>
                    <a:pt x="84" y="58"/>
                    <a:pt x="94" y="97"/>
                  </a:cubicBezTo>
                  <a:cubicBezTo>
                    <a:pt x="91" y="99"/>
                    <a:pt x="74" y="110"/>
                    <a:pt x="57" y="107"/>
                  </a:cubicBezTo>
                  <a:cubicBezTo>
                    <a:pt x="0" y="96"/>
                    <a:pt x="8" y="22"/>
                    <a:pt x="37" y="7"/>
                  </a:cubicBezTo>
                  <a:cubicBezTo>
                    <a:pt x="49" y="1"/>
                    <a:pt x="58" y="0"/>
                    <a:pt x="66" y="2"/>
                  </a:cubicBezTo>
                  <a:cubicBezTo>
                    <a:pt x="76" y="4"/>
                    <a:pt x="81" y="10"/>
                    <a:pt x="81" y="10"/>
                  </a:cubicBezTo>
                  <a:lnTo>
                    <a:pt x="82" y="10"/>
                  </a:lnTo>
                  <a:close/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0" name="Freeform 62"/>
            <p:cNvSpPr/>
            <p:nvPr/>
          </p:nvSpPr>
          <p:spPr bwMode="auto">
            <a:xfrm>
              <a:off x="10509250" y="3073400"/>
              <a:ext cx="1414463" cy="1127125"/>
            </a:xfrm>
            <a:custGeom>
              <a:avLst/>
              <a:gdLst>
                <a:gd name="T0" fmla="*/ 412 w 503"/>
                <a:gd name="T1" fmla="*/ 173 h 402"/>
                <a:gd name="T2" fmla="*/ 470 w 503"/>
                <a:gd name="T3" fmla="*/ 175 h 402"/>
                <a:gd name="T4" fmla="*/ 416 w 503"/>
                <a:gd name="T5" fmla="*/ 276 h 402"/>
                <a:gd name="T6" fmla="*/ 415 w 503"/>
                <a:gd name="T7" fmla="*/ 278 h 402"/>
                <a:gd name="T8" fmla="*/ 285 w 503"/>
                <a:gd name="T9" fmla="*/ 393 h 402"/>
                <a:gd name="T10" fmla="*/ 258 w 503"/>
                <a:gd name="T11" fmla="*/ 397 h 402"/>
                <a:gd name="T12" fmla="*/ 159 w 503"/>
                <a:gd name="T13" fmla="*/ 399 h 402"/>
                <a:gd name="T14" fmla="*/ 23 w 503"/>
                <a:gd name="T15" fmla="*/ 310 h 402"/>
                <a:gd name="T16" fmla="*/ 15 w 503"/>
                <a:gd name="T17" fmla="*/ 283 h 402"/>
                <a:gd name="T18" fmla="*/ 4 w 503"/>
                <a:gd name="T19" fmla="*/ 196 h 402"/>
                <a:gd name="T20" fmla="*/ 3 w 503"/>
                <a:gd name="T21" fmla="*/ 196 h 402"/>
                <a:gd name="T22" fmla="*/ 0 w 503"/>
                <a:gd name="T23" fmla="*/ 185 h 402"/>
                <a:gd name="T24" fmla="*/ 135 w 503"/>
                <a:gd name="T25" fmla="*/ 114 h 402"/>
                <a:gd name="T26" fmla="*/ 201 w 503"/>
                <a:gd name="T27" fmla="*/ 0 h 402"/>
                <a:gd name="T28" fmla="*/ 413 w 503"/>
                <a:gd name="T29" fmla="*/ 164 h 402"/>
                <a:gd name="T30" fmla="*/ 412 w 503"/>
                <a:gd name="T31" fmla="*/ 173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3" h="402">
                  <a:moveTo>
                    <a:pt x="412" y="173"/>
                  </a:moveTo>
                  <a:cubicBezTo>
                    <a:pt x="427" y="163"/>
                    <a:pt x="450" y="155"/>
                    <a:pt x="470" y="175"/>
                  </a:cubicBezTo>
                  <a:cubicBezTo>
                    <a:pt x="503" y="206"/>
                    <a:pt x="489" y="287"/>
                    <a:pt x="416" y="276"/>
                  </a:cubicBezTo>
                  <a:cubicBezTo>
                    <a:pt x="415" y="278"/>
                    <a:pt x="415" y="278"/>
                    <a:pt x="415" y="278"/>
                  </a:cubicBezTo>
                  <a:cubicBezTo>
                    <a:pt x="415" y="278"/>
                    <a:pt x="400" y="367"/>
                    <a:pt x="285" y="393"/>
                  </a:cubicBezTo>
                  <a:cubicBezTo>
                    <a:pt x="276" y="395"/>
                    <a:pt x="268" y="396"/>
                    <a:pt x="258" y="397"/>
                  </a:cubicBezTo>
                  <a:cubicBezTo>
                    <a:pt x="222" y="401"/>
                    <a:pt x="189" y="402"/>
                    <a:pt x="159" y="399"/>
                  </a:cubicBezTo>
                  <a:cubicBezTo>
                    <a:pt x="90" y="392"/>
                    <a:pt x="40" y="364"/>
                    <a:pt x="23" y="310"/>
                  </a:cubicBezTo>
                  <a:cubicBezTo>
                    <a:pt x="20" y="300"/>
                    <a:pt x="17" y="292"/>
                    <a:pt x="15" y="283"/>
                  </a:cubicBezTo>
                  <a:cubicBezTo>
                    <a:pt x="6" y="244"/>
                    <a:pt x="4" y="212"/>
                    <a:pt x="4" y="196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64" y="176"/>
                    <a:pt x="135" y="114"/>
                  </a:cubicBezTo>
                  <a:cubicBezTo>
                    <a:pt x="197" y="59"/>
                    <a:pt x="201" y="0"/>
                    <a:pt x="201" y="0"/>
                  </a:cubicBezTo>
                  <a:cubicBezTo>
                    <a:pt x="201" y="0"/>
                    <a:pt x="254" y="134"/>
                    <a:pt x="413" y="164"/>
                  </a:cubicBezTo>
                  <a:cubicBezTo>
                    <a:pt x="412" y="173"/>
                    <a:pt x="412" y="173"/>
                    <a:pt x="412" y="173"/>
                  </a:cubicBezTo>
                </a:path>
              </a:pathLst>
            </a:custGeom>
            <a:solidFill>
              <a:srgbClr val="D685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1" name="Freeform 63"/>
            <p:cNvSpPr>
              <a:spLocks noEditPoints="1"/>
            </p:cNvSpPr>
            <p:nvPr/>
          </p:nvSpPr>
          <p:spPr bwMode="auto">
            <a:xfrm>
              <a:off x="10852150" y="3267075"/>
              <a:ext cx="146050" cy="153988"/>
            </a:xfrm>
            <a:custGeom>
              <a:avLst/>
              <a:gdLst>
                <a:gd name="T0" fmla="*/ 0 w 52"/>
                <a:gd name="T1" fmla="*/ 55 h 55"/>
                <a:gd name="T2" fmla="*/ 1 w 52"/>
                <a:gd name="T3" fmla="*/ 55 h 55"/>
                <a:gd name="T4" fmla="*/ 1 w 52"/>
                <a:gd name="T5" fmla="*/ 55 h 55"/>
                <a:gd name="T6" fmla="*/ 1 w 52"/>
                <a:gd name="T7" fmla="*/ 55 h 55"/>
                <a:gd name="T8" fmla="*/ 1 w 52"/>
                <a:gd name="T9" fmla="*/ 55 h 55"/>
                <a:gd name="T10" fmla="*/ 1 w 52"/>
                <a:gd name="T11" fmla="*/ 55 h 55"/>
                <a:gd name="T12" fmla="*/ 1 w 52"/>
                <a:gd name="T13" fmla="*/ 55 h 55"/>
                <a:gd name="T14" fmla="*/ 2 w 52"/>
                <a:gd name="T15" fmla="*/ 54 h 55"/>
                <a:gd name="T16" fmla="*/ 2 w 52"/>
                <a:gd name="T17" fmla="*/ 54 h 55"/>
                <a:gd name="T18" fmla="*/ 2 w 52"/>
                <a:gd name="T19" fmla="*/ 54 h 55"/>
                <a:gd name="T20" fmla="*/ 2 w 52"/>
                <a:gd name="T21" fmla="*/ 54 h 55"/>
                <a:gd name="T22" fmla="*/ 2 w 52"/>
                <a:gd name="T23" fmla="*/ 54 h 55"/>
                <a:gd name="T24" fmla="*/ 2 w 52"/>
                <a:gd name="T25" fmla="*/ 54 h 55"/>
                <a:gd name="T26" fmla="*/ 2 w 52"/>
                <a:gd name="T27" fmla="*/ 54 h 55"/>
                <a:gd name="T28" fmla="*/ 2 w 52"/>
                <a:gd name="T29" fmla="*/ 54 h 55"/>
                <a:gd name="T30" fmla="*/ 3 w 52"/>
                <a:gd name="T31" fmla="*/ 54 h 55"/>
                <a:gd name="T32" fmla="*/ 3 w 52"/>
                <a:gd name="T33" fmla="*/ 53 h 55"/>
                <a:gd name="T34" fmla="*/ 3 w 52"/>
                <a:gd name="T35" fmla="*/ 53 h 55"/>
                <a:gd name="T36" fmla="*/ 3 w 52"/>
                <a:gd name="T37" fmla="*/ 53 h 55"/>
                <a:gd name="T38" fmla="*/ 3 w 52"/>
                <a:gd name="T39" fmla="*/ 53 h 55"/>
                <a:gd name="T40" fmla="*/ 3 w 52"/>
                <a:gd name="T41" fmla="*/ 53 h 55"/>
                <a:gd name="T42" fmla="*/ 3 w 52"/>
                <a:gd name="T43" fmla="*/ 53 h 55"/>
                <a:gd name="T44" fmla="*/ 4 w 52"/>
                <a:gd name="T45" fmla="*/ 53 h 55"/>
                <a:gd name="T46" fmla="*/ 4 w 52"/>
                <a:gd name="T47" fmla="*/ 53 h 55"/>
                <a:gd name="T48" fmla="*/ 4 w 52"/>
                <a:gd name="T49" fmla="*/ 52 h 55"/>
                <a:gd name="T50" fmla="*/ 5 w 52"/>
                <a:gd name="T51" fmla="*/ 52 h 55"/>
                <a:gd name="T52" fmla="*/ 5 w 52"/>
                <a:gd name="T53" fmla="*/ 52 h 55"/>
                <a:gd name="T54" fmla="*/ 5 w 52"/>
                <a:gd name="T55" fmla="*/ 52 h 55"/>
                <a:gd name="T56" fmla="*/ 9 w 52"/>
                <a:gd name="T57" fmla="*/ 48 h 55"/>
                <a:gd name="T58" fmla="*/ 9 w 52"/>
                <a:gd name="T59" fmla="*/ 48 h 55"/>
                <a:gd name="T60" fmla="*/ 9 w 52"/>
                <a:gd name="T61" fmla="*/ 48 h 55"/>
                <a:gd name="T62" fmla="*/ 11 w 52"/>
                <a:gd name="T63" fmla="*/ 47 h 55"/>
                <a:gd name="T64" fmla="*/ 11 w 52"/>
                <a:gd name="T65" fmla="*/ 47 h 55"/>
                <a:gd name="T66" fmla="*/ 11 w 52"/>
                <a:gd name="T67" fmla="*/ 47 h 55"/>
                <a:gd name="T68" fmla="*/ 11 w 52"/>
                <a:gd name="T69" fmla="*/ 46 h 55"/>
                <a:gd name="T70" fmla="*/ 11 w 52"/>
                <a:gd name="T71" fmla="*/ 46 h 55"/>
                <a:gd name="T72" fmla="*/ 11 w 52"/>
                <a:gd name="T73" fmla="*/ 46 h 55"/>
                <a:gd name="T74" fmla="*/ 12 w 52"/>
                <a:gd name="T75" fmla="*/ 46 h 55"/>
                <a:gd name="T76" fmla="*/ 12 w 52"/>
                <a:gd name="T77" fmla="*/ 46 h 55"/>
                <a:gd name="T78" fmla="*/ 12 w 52"/>
                <a:gd name="T79" fmla="*/ 46 h 55"/>
                <a:gd name="T80" fmla="*/ 12 w 52"/>
                <a:gd name="T81" fmla="*/ 45 h 55"/>
                <a:gd name="T82" fmla="*/ 12 w 52"/>
                <a:gd name="T83" fmla="*/ 45 h 55"/>
                <a:gd name="T84" fmla="*/ 12 w 52"/>
                <a:gd name="T85" fmla="*/ 45 h 55"/>
                <a:gd name="T86" fmla="*/ 13 w 52"/>
                <a:gd name="T87" fmla="*/ 45 h 55"/>
                <a:gd name="T88" fmla="*/ 13 w 52"/>
                <a:gd name="T89" fmla="*/ 45 h 55"/>
                <a:gd name="T90" fmla="*/ 13 w 52"/>
                <a:gd name="T91" fmla="*/ 45 h 55"/>
                <a:gd name="T92" fmla="*/ 13 w 52"/>
                <a:gd name="T93" fmla="*/ 45 h 55"/>
                <a:gd name="T94" fmla="*/ 13 w 52"/>
                <a:gd name="T95" fmla="*/ 45 h 55"/>
                <a:gd name="T96" fmla="*/ 13 w 52"/>
                <a:gd name="T97" fmla="*/ 45 h 55"/>
                <a:gd name="T98" fmla="*/ 13 w 52"/>
                <a:gd name="T99" fmla="*/ 45 h 55"/>
                <a:gd name="T100" fmla="*/ 52 w 52"/>
                <a:gd name="T101" fmla="*/ 0 h 55"/>
                <a:gd name="T102" fmla="*/ 14 w 52"/>
                <a:gd name="T103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5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1" y="55"/>
                  </a:move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moveTo>
                    <a:pt x="2" y="54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2" y="54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2" y="54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2" y="54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2" y="54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3" y="54"/>
                  </a:move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3" y="54"/>
                  </a:cubicBezTo>
                  <a:moveTo>
                    <a:pt x="3" y="53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3" y="53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3" y="53"/>
                  </a:move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moveTo>
                    <a:pt x="4" y="53"/>
                  </a:moveTo>
                  <a:cubicBezTo>
                    <a:pt x="4" y="53"/>
                    <a:pt x="3" y="53"/>
                    <a:pt x="3" y="53"/>
                  </a:cubicBezTo>
                  <a:cubicBezTo>
                    <a:pt x="3" y="53"/>
                    <a:pt x="4" y="53"/>
                    <a:pt x="4" y="53"/>
                  </a:cubicBezTo>
                  <a:moveTo>
                    <a:pt x="4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5" y="52"/>
                  </a:moveTo>
                  <a:cubicBezTo>
                    <a:pt x="5" y="52"/>
                    <a:pt x="4" y="52"/>
                    <a:pt x="4" y="52"/>
                  </a:cubicBezTo>
                  <a:cubicBezTo>
                    <a:pt x="4" y="52"/>
                    <a:pt x="5" y="52"/>
                    <a:pt x="5" y="52"/>
                  </a:cubicBezTo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moveTo>
                    <a:pt x="9" y="48"/>
                  </a:moveTo>
                  <a:cubicBezTo>
                    <a:pt x="8" y="49"/>
                    <a:pt x="6" y="51"/>
                    <a:pt x="5" y="52"/>
                  </a:cubicBezTo>
                  <a:cubicBezTo>
                    <a:pt x="6" y="51"/>
                    <a:pt x="8" y="49"/>
                    <a:pt x="9" y="48"/>
                  </a:cubicBezTo>
                  <a:moveTo>
                    <a:pt x="10" y="47"/>
                  </a:moveTo>
                  <a:cubicBezTo>
                    <a:pt x="10" y="47"/>
                    <a:pt x="10" y="48"/>
                    <a:pt x="9" y="48"/>
                  </a:cubicBezTo>
                  <a:cubicBezTo>
                    <a:pt x="10" y="48"/>
                    <a:pt x="10" y="47"/>
                    <a:pt x="10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6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moveTo>
                    <a:pt x="12" y="46"/>
                  </a:move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1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12" y="45"/>
                  </a:moveTo>
                  <a:cubicBezTo>
                    <a:pt x="12" y="45"/>
                    <a:pt x="12" y="46"/>
                    <a:pt x="12" y="46"/>
                  </a:cubicBezTo>
                  <a:cubicBezTo>
                    <a:pt x="12" y="46"/>
                    <a:pt x="12" y="45"/>
                    <a:pt x="12" y="45"/>
                  </a:cubicBezTo>
                  <a:moveTo>
                    <a:pt x="13" y="45"/>
                  </a:moveTo>
                  <a:cubicBezTo>
                    <a:pt x="13" y="45"/>
                    <a:pt x="12" y="45"/>
                    <a:pt x="12" y="45"/>
                  </a:cubicBezTo>
                  <a:cubicBezTo>
                    <a:pt x="12" y="45"/>
                    <a:pt x="13" y="45"/>
                    <a:pt x="13" y="45"/>
                  </a:cubicBezTo>
                  <a:moveTo>
                    <a:pt x="13" y="45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moveTo>
                    <a:pt x="13" y="45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moveTo>
                    <a:pt x="13" y="45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moveTo>
                    <a:pt x="14" y="44"/>
                  </a:moveTo>
                  <a:cubicBezTo>
                    <a:pt x="13" y="44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4"/>
                    <a:pt x="14" y="44"/>
                  </a:cubicBezTo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3" y="14"/>
                    <a:pt x="30" y="30"/>
                    <a:pt x="14" y="44"/>
                  </a:cubicBezTo>
                  <a:cubicBezTo>
                    <a:pt x="30" y="30"/>
                    <a:pt x="43" y="14"/>
                    <a:pt x="52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2" name="Freeform 64"/>
            <p:cNvSpPr/>
            <p:nvPr/>
          </p:nvSpPr>
          <p:spPr bwMode="auto">
            <a:xfrm>
              <a:off x="10536238" y="3121025"/>
              <a:ext cx="531813" cy="465138"/>
            </a:xfrm>
            <a:custGeom>
              <a:avLst/>
              <a:gdLst>
                <a:gd name="T0" fmla="*/ 182 w 189"/>
                <a:gd name="T1" fmla="*/ 19 h 166"/>
                <a:gd name="T2" fmla="*/ 126 w 189"/>
                <a:gd name="T3" fmla="*/ 96 h 166"/>
                <a:gd name="T4" fmla="*/ 125 w 189"/>
                <a:gd name="T5" fmla="*/ 97 h 166"/>
                <a:gd name="T6" fmla="*/ 125 w 189"/>
                <a:gd name="T7" fmla="*/ 97 h 166"/>
                <a:gd name="T8" fmla="*/ 125 w 189"/>
                <a:gd name="T9" fmla="*/ 97 h 166"/>
                <a:gd name="T10" fmla="*/ 125 w 189"/>
                <a:gd name="T11" fmla="*/ 97 h 166"/>
                <a:gd name="T12" fmla="*/ 125 w 189"/>
                <a:gd name="T13" fmla="*/ 97 h 166"/>
                <a:gd name="T14" fmla="*/ 124 w 189"/>
                <a:gd name="T15" fmla="*/ 97 h 166"/>
                <a:gd name="T16" fmla="*/ 124 w 189"/>
                <a:gd name="T17" fmla="*/ 98 h 166"/>
                <a:gd name="T18" fmla="*/ 124 w 189"/>
                <a:gd name="T19" fmla="*/ 98 h 166"/>
                <a:gd name="T20" fmla="*/ 124 w 189"/>
                <a:gd name="T21" fmla="*/ 98 h 166"/>
                <a:gd name="T22" fmla="*/ 123 w 189"/>
                <a:gd name="T23" fmla="*/ 98 h 166"/>
                <a:gd name="T24" fmla="*/ 123 w 189"/>
                <a:gd name="T25" fmla="*/ 98 h 166"/>
                <a:gd name="T26" fmla="*/ 123 w 189"/>
                <a:gd name="T27" fmla="*/ 99 h 166"/>
                <a:gd name="T28" fmla="*/ 122 w 189"/>
                <a:gd name="T29" fmla="*/ 99 h 166"/>
                <a:gd name="T30" fmla="*/ 121 w 189"/>
                <a:gd name="T31" fmla="*/ 100 h 166"/>
                <a:gd name="T32" fmla="*/ 117 w 189"/>
                <a:gd name="T33" fmla="*/ 104 h 166"/>
                <a:gd name="T34" fmla="*/ 117 w 189"/>
                <a:gd name="T35" fmla="*/ 104 h 166"/>
                <a:gd name="T36" fmla="*/ 116 w 189"/>
                <a:gd name="T37" fmla="*/ 104 h 166"/>
                <a:gd name="T38" fmla="*/ 116 w 189"/>
                <a:gd name="T39" fmla="*/ 105 h 166"/>
                <a:gd name="T40" fmla="*/ 116 w 189"/>
                <a:gd name="T41" fmla="*/ 105 h 166"/>
                <a:gd name="T42" fmla="*/ 115 w 189"/>
                <a:gd name="T43" fmla="*/ 105 h 166"/>
                <a:gd name="T44" fmla="*/ 115 w 189"/>
                <a:gd name="T45" fmla="*/ 105 h 166"/>
                <a:gd name="T46" fmla="*/ 115 w 189"/>
                <a:gd name="T47" fmla="*/ 105 h 166"/>
                <a:gd name="T48" fmla="*/ 115 w 189"/>
                <a:gd name="T49" fmla="*/ 106 h 166"/>
                <a:gd name="T50" fmla="*/ 114 w 189"/>
                <a:gd name="T51" fmla="*/ 106 h 166"/>
                <a:gd name="T52" fmla="*/ 114 w 189"/>
                <a:gd name="T53" fmla="*/ 106 h 166"/>
                <a:gd name="T54" fmla="*/ 114 w 189"/>
                <a:gd name="T55" fmla="*/ 106 h 166"/>
                <a:gd name="T56" fmla="*/ 114 w 189"/>
                <a:gd name="T57" fmla="*/ 106 h 166"/>
                <a:gd name="T58" fmla="*/ 114 w 189"/>
                <a:gd name="T59" fmla="*/ 106 h 166"/>
                <a:gd name="T60" fmla="*/ 113 w 189"/>
                <a:gd name="T61" fmla="*/ 107 h 166"/>
                <a:gd name="T62" fmla="*/ 113 w 189"/>
                <a:gd name="T63" fmla="*/ 107 h 166"/>
                <a:gd name="T64" fmla="*/ 113 w 189"/>
                <a:gd name="T65" fmla="*/ 107 h 166"/>
                <a:gd name="T66" fmla="*/ 113 w 189"/>
                <a:gd name="T67" fmla="*/ 107 h 166"/>
                <a:gd name="T68" fmla="*/ 112 w 189"/>
                <a:gd name="T69" fmla="*/ 107 h 166"/>
                <a:gd name="T70" fmla="*/ 78 w 189"/>
                <a:gd name="T71" fmla="*/ 132 h 166"/>
                <a:gd name="T72" fmla="*/ 1 w 189"/>
                <a:gd name="T73" fmla="*/ 166 h 166"/>
                <a:gd name="T74" fmla="*/ 189 w 189"/>
                <a:gd name="T7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66">
                  <a:moveTo>
                    <a:pt x="189" y="0"/>
                  </a:moveTo>
                  <a:cubicBezTo>
                    <a:pt x="187" y="5"/>
                    <a:pt x="185" y="12"/>
                    <a:pt x="182" y="19"/>
                  </a:cubicBezTo>
                  <a:cubicBezTo>
                    <a:pt x="178" y="28"/>
                    <a:pt x="173" y="40"/>
                    <a:pt x="164" y="52"/>
                  </a:cubicBezTo>
                  <a:cubicBezTo>
                    <a:pt x="155" y="66"/>
                    <a:pt x="142" y="82"/>
                    <a:pt x="126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5" y="96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5" y="97"/>
                    <a:pt x="125" y="97"/>
                  </a:cubicBezTo>
                  <a:cubicBezTo>
                    <a:pt x="125" y="97"/>
                    <a:pt x="124" y="97"/>
                    <a:pt x="124" y="97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4" y="97"/>
                    <a:pt x="124" y="98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8"/>
                    <a:pt x="123" y="98"/>
                    <a:pt x="123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99"/>
                    <a:pt x="123" y="99"/>
                    <a:pt x="122" y="99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0" y="101"/>
                    <a:pt x="118" y="10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4"/>
                    <a:pt x="116" y="104"/>
                    <a:pt x="11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16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4" y="106"/>
                    <a:pt x="114" y="106"/>
                    <a:pt x="114" y="106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07"/>
                    <a:pt x="113" y="107"/>
                    <a:pt x="112" y="107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00" y="117"/>
                    <a:pt x="89" y="125"/>
                    <a:pt x="78" y="132"/>
                  </a:cubicBezTo>
                  <a:cubicBezTo>
                    <a:pt x="43" y="153"/>
                    <a:pt x="15" y="162"/>
                    <a:pt x="0" y="166"/>
                  </a:cubicBezTo>
                  <a:cubicBezTo>
                    <a:pt x="1" y="166"/>
                    <a:pt x="1" y="166"/>
                    <a:pt x="1" y="166"/>
                  </a:cubicBezTo>
                  <a:cubicBezTo>
                    <a:pt x="88" y="155"/>
                    <a:pt x="189" y="98"/>
                    <a:pt x="189" y="3"/>
                  </a:cubicBezTo>
                  <a:cubicBezTo>
                    <a:pt x="189" y="2"/>
                    <a:pt x="189" y="1"/>
                    <a:pt x="189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3" name="Freeform 65"/>
            <p:cNvSpPr/>
            <p:nvPr/>
          </p:nvSpPr>
          <p:spPr bwMode="auto">
            <a:xfrm>
              <a:off x="11068050" y="3111500"/>
              <a:ext cx="0" cy="17463"/>
            </a:xfrm>
            <a:custGeom>
              <a:avLst/>
              <a:gdLst>
                <a:gd name="T0" fmla="*/ 0 h 6"/>
                <a:gd name="T1" fmla="*/ 3 h 6"/>
                <a:gd name="T2" fmla="*/ 6 h 6"/>
                <a:gd name="T3" fmla="*/ 6 h 6"/>
                <a:gd name="T4" fmla="*/ 6 h 6"/>
                <a:gd name="T5" fmla="*/ 4 h 6"/>
                <a:gd name="T6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4" name="Freeform 66"/>
            <p:cNvSpPr/>
            <p:nvPr/>
          </p:nvSpPr>
          <p:spPr bwMode="auto">
            <a:xfrm>
              <a:off x="11068050" y="3089275"/>
              <a:ext cx="585788" cy="442913"/>
            </a:xfrm>
            <a:custGeom>
              <a:avLst/>
              <a:gdLst>
                <a:gd name="T0" fmla="*/ 2 w 208"/>
                <a:gd name="T1" fmla="*/ 0 h 158"/>
                <a:gd name="T2" fmla="*/ 0 w 208"/>
                <a:gd name="T3" fmla="*/ 8 h 158"/>
                <a:gd name="T4" fmla="*/ 0 w 208"/>
                <a:gd name="T5" fmla="*/ 12 h 158"/>
                <a:gd name="T6" fmla="*/ 0 w 208"/>
                <a:gd name="T7" fmla="*/ 14 h 158"/>
                <a:gd name="T8" fmla="*/ 208 w 208"/>
                <a:gd name="T9" fmla="*/ 158 h 158"/>
                <a:gd name="T10" fmla="*/ 2 w 208"/>
                <a:gd name="T11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58">
                  <a:moveTo>
                    <a:pt x="2" y="0"/>
                  </a:moveTo>
                  <a:cubicBezTo>
                    <a:pt x="2" y="2"/>
                    <a:pt x="1" y="5"/>
                    <a:pt x="0" y="8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7" y="100"/>
                    <a:pt x="117" y="157"/>
                    <a:pt x="208" y="158"/>
                  </a:cubicBezTo>
                  <a:cubicBezTo>
                    <a:pt x="73" y="130"/>
                    <a:pt x="15" y="26"/>
                    <a:pt x="2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5" name="Freeform 67"/>
            <p:cNvSpPr/>
            <p:nvPr/>
          </p:nvSpPr>
          <p:spPr bwMode="auto">
            <a:xfrm>
              <a:off x="10437813" y="2957513"/>
              <a:ext cx="1266825" cy="636588"/>
            </a:xfrm>
            <a:custGeom>
              <a:avLst/>
              <a:gdLst>
                <a:gd name="T0" fmla="*/ 431 w 450"/>
                <a:gd name="T1" fmla="*/ 100 h 227"/>
                <a:gd name="T2" fmla="*/ 390 w 450"/>
                <a:gd name="T3" fmla="*/ 40 h 227"/>
                <a:gd name="T4" fmla="*/ 326 w 450"/>
                <a:gd name="T5" fmla="*/ 6 h 227"/>
                <a:gd name="T6" fmla="*/ 279 w 450"/>
                <a:gd name="T7" fmla="*/ 0 h 227"/>
                <a:gd name="T8" fmla="*/ 214 w 450"/>
                <a:gd name="T9" fmla="*/ 11 h 227"/>
                <a:gd name="T10" fmla="*/ 174 w 450"/>
                <a:gd name="T11" fmla="*/ 8 h 227"/>
                <a:gd name="T12" fmla="*/ 102 w 450"/>
                <a:gd name="T13" fmla="*/ 21 h 227"/>
                <a:gd name="T14" fmla="*/ 41 w 450"/>
                <a:gd name="T15" fmla="*/ 74 h 227"/>
                <a:gd name="T16" fmla="*/ 17 w 450"/>
                <a:gd name="T17" fmla="*/ 132 h 227"/>
                <a:gd name="T18" fmla="*/ 23 w 450"/>
                <a:gd name="T19" fmla="*/ 225 h 227"/>
                <a:gd name="T20" fmla="*/ 25 w 450"/>
                <a:gd name="T21" fmla="*/ 227 h 227"/>
                <a:gd name="T22" fmla="*/ 160 w 450"/>
                <a:gd name="T23" fmla="*/ 154 h 227"/>
                <a:gd name="T24" fmla="*/ 217 w 450"/>
                <a:gd name="T25" fmla="*/ 77 h 227"/>
                <a:gd name="T26" fmla="*/ 226 w 450"/>
                <a:gd name="T27" fmla="*/ 47 h 227"/>
                <a:gd name="T28" fmla="*/ 436 w 450"/>
                <a:gd name="T29" fmla="*/ 206 h 227"/>
                <a:gd name="T30" fmla="*/ 439 w 450"/>
                <a:gd name="T31" fmla="*/ 204 h 227"/>
                <a:gd name="T32" fmla="*/ 431 w 450"/>
                <a:gd name="T33" fmla="*/ 10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0" h="227">
                  <a:moveTo>
                    <a:pt x="431" y="100"/>
                  </a:moveTo>
                  <a:cubicBezTo>
                    <a:pt x="422" y="76"/>
                    <a:pt x="408" y="56"/>
                    <a:pt x="390" y="40"/>
                  </a:cubicBezTo>
                  <a:cubicBezTo>
                    <a:pt x="371" y="24"/>
                    <a:pt x="349" y="12"/>
                    <a:pt x="326" y="6"/>
                  </a:cubicBezTo>
                  <a:cubicBezTo>
                    <a:pt x="311" y="2"/>
                    <a:pt x="295" y="0"/>
                    <a:pt x="279" y="0"/>
                  </a:cubicBezTo>
                  <a:cubicBezTo>
                    <a:pt x="245" y="0"/>
                    <a:pt x="218" y="9"/>
                    <a:pt x="214" y="11"/>
                  </a:cubicBezTo>
                  <a:cubicBezTo>
                    <a:pt x="211" y="10"/>
                    <a:pt x="195" y="8"/>
                    <a:pt x="174" y="8"/>
                  </a:cubicBezTo>
                  <a:cubicBezTo>
                    <a:pt x="147" y="8"/>
                    <a:pt x="123" y="12"/>
                    <a:pt x="102" y="21"/>
                  </a:cubicBezTo>
                  <a:cubicBezTo>
                    <a:pt x="75" y="32"/>
                    <a:pt x="55" y="50"/>
                    <a:pt x="41" y="74"/>
                  </a:cubicBezTo>
                  <a:cubicBezTo>
                    <a:pt x="31" y="93"/>
                    <a:pt x="23" y="112"/>
                    <a:pt x="17" y="132"/>
                  </a:cubicBezTo>
                  <a:cubicBezTo>
                    <a:pt x="0" y="188"/>
                    <a:pt x="22" y="223"/>
                    <a:pt x="23" y="225"/>
                  </a:cubicBezTo>
                  <a:cubicBezTo>
                    <a:pt x="23" y="226"/>
                    <a:pt x="25" y="227"/>
                    <a:pt x="25" y="227"/>
                  </a:cubicBezTo>
                  <a:cubicBezTo>
                    <a:pt x="26" y="226"/>
                    <a:pt x="90" y="216"/>
                    <a:pt x="160" y="154"/>
                  </a:cubicBezTo>
                  <a:cubicBezTo>
                    <a:pt x="193" y="126"/>
                    <a:pt x="209" y="97"/>
                    <a:pt x="217" y="77"/>
                  </a:cubicBezTo>
                  <a:cubicBezTo>
                    <a:pt x="223" y="64"/>
                    <a:pt x="225" y="53"/>
                    <a:pt x="226" y="47"/>
                  </a:cubicBezTo>
                  <a:cubicBezTo>
                    <a:pt x="239" y="74"/>
                    <a:pt x="298" y="179"/>
                    <a:pt x="436" y="206"/>
                  </a:cubicBezTo>
                  <a:cubicBezTo>
                    <a:pt x="437" y="206"/>
                    <a:pt x="438" y="205"/>
                    <a:pt x="439" y="204"/>
                  </a:cubicBezTo>
                  <a:cubicBezTo>
                    <a:pt x="439" y="204"/>
                    <a:pt x="450" y="151"/>
                    <a:pt x="431" y="100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6" name="Freeform 68"/>
            <p:cNvSpPr/>
            <p:nvPr/>
          </p:nvSpPr>
          <p:spPr bwMode="auto">
            <a:xfrm>
              <a:off x="10844213" y="4559300"/>
              <a:ext cx="201613" cy="654050"/>
            </a:xfrm>
            <a:custGeom>
              <a:avLst/>
              <a:gdLst>
                <a:gd name="T0" fmla="*/ 70 w 72"/>
                <a:gd name="T1" fmla="*/ 232 h 233"/>
                <a:gd name="T2" fmla="*/ 65 w 72"/>
                <a:gd name="T3" fmla="*/ 223 h 233"/>
                <a:gd name="T4" fmla="*/ 64 w 72"/>
                <a:gd name="T5" fmla="*/ 221 h 233"/>
                <a:gd name="T6" fmla="*/ 62 w 72"/>
                <a:gd name="T7" fmla="*/ 218 h 233"/>
                <a:gd name="T8" fmla="*/ 60 w 72"/>
                <a:gd name="T9" fmla="*/ 212 h 233"/>
                <a:gd name="T10" fmla="*/ 56 w 72"/>
                <a:gd name="T11" fmla="*/ 206 h 233"/>
                <a:gd name="T12" fmla="*/ 53 w 72"/>
                <a:gd name="T13" fmla="*/ 198 h 233"/>
                <a:gd name="T14" fmla="*/ 49 w 72"/>
                <a:gd name="T15" fmla="*/ 190 h 233"/>
                <a:gd name="T16" fmla="*/ 46 w 72"/>
                <a:gd name="T17" fmla="*/ 181 h 233"/>
                <a:gd name="T18" fmla="*/ 42 w 72"/>
                <a:gd name="T19" fmla="*/ 172 h 233"/>
                <a:gd name="T20" fmla="*/ 38 w 72"/>
                <a:gd name="T21" fmla="*/ 162 h 233"/>
                <a:gd name="T22" fmla="*/ 31 w 72"/>
                <a:gd name="T23" fmla="*/ 141 h 233"/>
                <a:gd name="T24" fmla="*/ 25 w 72"/>
                <a:gd name="T25" fmla="*/ 120 h 233"/>
                <a:gd name="T26" fmla="*/ 14 w 72"/>
                <a:gd name="T27" fmla="*/ 76 h 233"/>
                <a:gd name="T28" fmla="*/ 6 w 72"/>
                <a:gd name="T29" fmla="*/ 38 h 233"/>
                <a:gd name="T30" fmla="*/ 1 w 72"/>
                <a:gd name="T31" fmla="*/ 11 h 233"/>
                <a:gd name="T32" fmla="*/ 0 w 72"/>
                <a:gd name="T33" fmla="*/ 4 h 233"/>
                <a:gd name="T34" fmla="*/ 0 w 72"/>
                <a:gd name="T35" fmla="*/ 1 h 233"/>
                <a:gd name="T36" fmla="*/ 0 w 72"/>
                <a:gd name="T37" fmla="*/ 0 h 233"/>
                <a:gd name="T38" fmla="*/ 1 w 72"/>
                <a:gd name="T39" fmla="*/ 1 h 233"/>
                <a:gd name="T40" fmla="*/ 1 w 72"/>
                <a:gd name="T41" fmla="*/ 1 h 233"/>
                <a:gd name="T42" fmla="*/ 2 w 72"/>
                <a:gd name="T43" fmla="*/ 3 h 233"/>
                <a:gd name="T44" fmla="*/ 3 w 72"/>
                <a:gd name="T45" fmla="*/ 11 h 233"/>
                <a:gd name="T46" fmla="*/ 9 w 72"/>
                <a:gd name="T47" fmla="*/ 38 h 233"/>
                <a:gd name="T48" fmla="*/ 14 w 72"/>
                <a:gd name="T49" fmla="*/ 55 h 233"/>
                <a:gd name="T50" fmla="*/ 19 w 72"/>
                <a:gd name="T51" fmla="*/ 75 h 233"/>
                <a:gd name="T52" fmla="*/ 31 w 72"/>
                <a:gd name="T53" fmla="*/ 118 h 233"/>
                <a:gd name="T54" fmla="*/ 37 w 72"/>
                <a:gd name="T55" fmla="*/ 140 h 233"/>
                <a:gd name="T56" fmla="*/ 44 w 72"/>
                <a:gd name="T57" fmla="*/ 160 h 233"/>
                <a:gd name="T58" fmla="*/ 50 w 72"/>
                <a:gd name="T59" fmla="*/ 180 h 233"/>
                <a:gd name="T60" fmla="*/ 57 w 72"/>
                <a:gd name="T61" fmla="*/ 197 h 233"/>
                <a:gd name="T62" fmla="*/ 60 w 72"/>
                <a:gd name="T63" fmla="*/ 204 h 233"/>
                <a:gd name="T64" fmla="*/ 63 w 72"/>
                <a:gd name="T65" fmla="*/ 211 h 233"/>
                <a:gd name="T66" fmla="*/ 65 w 72"/>
                <a:gd name="T67" fmla="*/ 217 h 233"/>
                <a:gd name="T68" fmla="*/ 66 w 72"/>
                <a:gd name="T69" fmla="*/ 219 h 233"/>
                <a:gd name="T70" fmla="*/ 68 w 72"/>
                <a:gd name="T71" fmla="*/ 222 h 233"/>
                <a:gd name="T72" fmla="*/ 72 w 72"/>
                <a:gd name="T73" fmla="*/ 231 h 233"/>
                <a:gd name="T74" fmla="*/ 72 w 72"/>
                <a:gd name="T75" fmla="*/ 232 h 233"/>
                <a:gd name="T76" fmla="*/ 70 w 72"/>
                <a:gd name="T7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233">
                  <a:moveTo>
                    <a:pt x="70" y="232"/>
                  </a:moveTo>
                  <a:cubicBezTo>
                    <a:pt x="70" y="232"/>
                    <a:pt x="68" y="229"/>
                    <a:pt x="65" y="223"/>
                  </a:cubicBezTo>
                  <a:cubicBezTo>
                    <a:pt x="65" y="222"/>
                    <a:pt x="64" y="222"/>
                    <a:pt x="64" y="221"/>
                  </a:cubicBezTo>
                  <a:cubicBezTo>
                    <a:pt x="63" y="220"/>
                    <a:pt x="63" y="219"/>
                    <a:pt x="62" y="218"/>
                  </a:cubicBezTo>
                  <a:cubicBezTo>
                    <a:pt x="62" y="216"/>
                    <a:pt x="61" y="214"/>
                    <a:pt x="60" y="212"/>
                  </a:cubicBezTo>
                  <a:cubicBezTo>
                    <a:pt x="58" y="210"/>
                    <a:pt x="57" y="208"/>
                    <a:pt x="56" y="206"/>
                  </a:cubicBezTo>
                  <a:cubicBezTo>
                    <a:pt x="55" y="203"/>
                    <a:pt x="54" y="201"/>
                    <a:pt x="53" y="198"/>
                  </a:cubicBezTo>
                  <a:cubicBezTo>
                    <a:pt x="52" y="196"/>
                    <a:pt x="50" y="193"/>
                    <a:pt x="49" y="190"/>
                  </a:cubicBezTo>
                  <a:cubicBezTo>
                    <a:pt x="48" y="187"/>
                    <a:pt x="47" y="184"/>
                    <a:pt x="46" y="181"/>
                  </a:cubicBezTo>
                  <a:cubicBezTo>
                    <a:pt x="44" y="178"/>
                    <a:pt x="43" y="175"/>
                    <a:pt x="42" y="172"/>
                  </a:cubicBezTo>
                  <a:cubicBezTo>
                    <a:pt x="41" y="169"/>
                    <a:pt x="40" y="165"/>
                    <a:pt x="38" y="162"/>
                  </a:cubicBezTo>
                  <a:cubicBezTo>
                    <a:pt x="36" y="155"/>
                    <a:pt x="34" y="148"/>
                    <a:pt x="31" y="141"/>
                  </a:cubicBezTo>
                  <a:cubicBezTo>
                    <a:pt x="29" y="134"/>
                    <a:pt x="27" y="127"/>
                    <a:pt x="25" y="120"/>
                  </a:cubicBezTo>
                  <a:cubicBezTo>
                    <a:pt x="21" y="105"/>
                    <a:pt x="17" y="90"/>
                    <a:pt x="14" y="76"/>
                  </a:cubicBezTo>
                  <a:cubicBezTo>
                    <a:pt x="10" y="63"/>
                    <a:pt x="8" y="50"/>
                    <a:pt x="6" y="38"/>
                  </a:cubicBezTo>
                  <a:cubicBezTo>
                    <a:pt x="3" y="27"/>
                    <a:pt x="2" y="18"/>
                    <a:pt x="1" y="11"/>
                  </a:cubicBezTo>
                  <a:cubicBezTo>
                    <a:pt x="0" y="8"/>
                    <a:pt x="0" y="5"/>
                    <a:pt x="0" y="4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5"/>
                    <a:pt x="3" y="8"/>
                    <a:pt x="3" y="11"/>
                  </a:cubicBezTo>
                  <a:cubicBezTo>
                    <a:pt x="5" y="17"/>
                    <a:pt x="7" y="26"/>
                    <a:pt x="9" y="38"/>
                  </a:cubicBezTo>
                  <a:cubicBezTo>
                    <a:pt x="11" y="43"/>
                    <a:pt x="12" y="49"/>
                    <a:pt x="14" y="55"/>
                  </a:cubicBezTo>
                  <a:cubicBezTo>
                    <a:pt x="15" y="62"/>
                    <a:pt x="17" y="68"/>
                    <a:pt x="19" y="75"/>
                  </a:cubicBezTo>
                  <a:cubicBezTo>
                    <a:pt x="22" y="89"/>
                    <a:pt x="26" y="103"/>
                    <a:pt x="31" y="118"/>
                  </a:cubicBezTo>
                  <a:cubicBezTo>
                    <a:pt x="33" y="125"/>
                    <a:pt x="35" y="132"/>
                    <a:pt x="37" y="140"/>
                  </a:cubicBezTo>
                  <a:cubicBezTo>
                    <a:pt x="39" y="147"/>
                    <a:pt x="41" y="154"/>
                    <a:pt x="44" y="160"/>
                  </a:cubicBezTo>
                  <a:cubicBezTo>
                    <a:pt x="46" y="167"/>
                    <a:pt x="48" y="173"/>
                    <a:pt x="50" y="180"/>
                  </a:cubicBezTo>
                  <a:cubicBezTo>
                    <a:pt x="52" y="186"/>
                    <a:pt x="55" y="191"/>
                    <a:pt x="57" y="197"/>
                  </a:cubicBezTo>
                  <a:cubicBezTo>
                    <a:pt x="58" y="199"/>
                    <a:pt x="59" y="202"/>
                    <a:pt x="60" y="204"/>
                  </a:cubicBezTo>
                  <a:cubicBezTo>
                    <a:pt x="61" y="206"/>
                    <a:pt x="62" y="209"/>
                    <a:pt x="63" y="211"/>
                  </a:cubicBezTo>
                  <a:cubicBezTo>
                    <a:pt x="64" y="213"/>
                    <a:pt x="65" y="215"/>
                    <a:pt x="65" y="217"/>
                  </a:cubicBezTo>
                  <a:cubicBezTo>
                    <a:pt x="66" y="218"/>
                    <a:pt x="66" y="219"/>
                    <a:pt x="66" y="219"/>
                  </a:cubicBezTo>
                  <a:cubicBezTo>
                    <a:pt x="67" y="220"/>
                    <a:pt x="67" y="221"/>
                    <a:pt x="68" y="222"/>
                  </a:cubicBezTo>
                  <a:cubicBezTo>
                    <a:pt x="71" y="228"/>
                    <a:pt x="72" y="231"/>
                    <a:pt x="72" y="231"/>
                  </a:cubicBezTo>
                  <a:cubicBezTo>
                    <a:pt x="72" y="232"/>
                    <a:pt x="72" y="232"/>
                    <a:pt x="72" y="232"/>
                  </a:cubicBezTo>
                  <a:cubicBezTo>
                    <a:pt x="71" y="233"/>
                    <a:pt x="71" y="232"/>
                    <a:pt x="70" y="232"/>
                  </a:cubicBezTo>
                  <a:close/>
                </a:path>
              </a:pathLst>
            </a:custGeom>
            <a:solidFill>
              <a:srgbClr val="559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7" name="Freeform 69"/>
            <p:cNvSpPr/>
            <p:nvPr/>
          </p:nvSpPr>
          <p:spPr bwMode="auto">
            <a:xfrm>
              <a:off x="10601325" y="4548188"/>
              <a:ext cx="266700" cy="766763"/>
            </a:xfrm>
            <a:custGeom>
              <a:avLst/>
              <a:gdLst>
                <a:gd name="T0" fmla="*/ 3 w 95"/>
                <a:gd name="T1" fmla="*/ 0 h 273"/>
                <a:gd name="T2" fmla="*/ 2 w 95"/>
                <a:gd name="T3" fmla="*/ 13 h 273"/>
                <a:gd name="T4" fmla="*/ 3 w 95"/>
                <a:gd name="T5" fmla="*/ 27 h 273"/>
                <a:gd name="T6" fmla="*/ 3 w 95"/>
                <a:gd name="T7" fmla="*/ 36 h 273"/>
                <a:gd name="T8" fmla="*/ 4 w 95"/>
                <a:gd name="T9" fmla="*/ 46 h 273"/>
                <a:gd name="T10" fmla="*/ 5 w 95"/>
                <a:gd name="T11" fmla="*/ 56 h 273"/>
                <a:gd name="T12" fmla="*/ 7 w 95"/>
                <a:gd name="T13" fmla="*/ 67 h 273"/>
                <a:gd name="T14" fmla="*/ 10 w 95"/>
                <a:gd name="T15" fmla="*/ 79 h 273"/>
                <a:gd name="T16" fmla="*/ 12 w 95"/>
                <a:gd name="T17" fmla="*/ 92 h 273"/>
                <a:gd name="T18" fmla="*/ 19 w 95"/>
                <a:gd name="T19" fmla="*/ 117 h 273"/>
                <a:gd name="T20" fmla="*/ 21 w 95"/>
                <a:gd name="T21" fmla="*/ 123 h 273"/>
                <a:gd name="T22" fmla="*/ 23 w 95"/>
                <a:gd name="T23" fmla="*/ 130 h 273"/>
                <a:gd name="T24" fmla="*/ 28 w 95"/>
                <a:gd name="T25" fmla="*/ 143 h 273"/>
                <a:gd name="T26" fmla="*/ 38 w 95"/>
                <a:gd name="T27" fmla="*/ 168 h 273"/>
                <a:gd name="T28" fmla="*/ 49 w 95"/>
                <a:gd name="T29" fmla="*/ 192 h 273"/>
                <a:gd name="T30" fmla="*/ 60 w 95"/>
                <a:gd name="T31" fmla="*/ 214 h 273"/>
                <a:gd name="T32" fmla="*/ 71 w 95"/>
                <a:gd name="T33" fmla="*/ 233 h 273"/>
                <a:gd name="T34" fmla="*/ 81 w 95"/>
                <a:gd name="T35" fmla="*/ 249 h 273"/>
                <a:gd name="T36" fmla="*/ 88 w 95"/>
                <a:gd name="T37" fmla="*/ 262 h 273"/>
                <a:gd name="T38" fmla="*/ 95 w 95"/>
                <a:gd name="T39" fmla="*/ 272 h 273"/>
                <a:gd name="T40" fmla="*/ 95 w 95"/>
                <a:gd name="T41" fmla="*/ 273 h 273"/>
                <a:gd name="T42" fmla="*/ 94 w 95"/>
                <a:gd name="T43" fmla="*/ 273 h 273"/>
                <a:gd name="T44" fmla="*/ 86 w 95"/>
                <a:gd name="T45" fmla="*/ 263 h 273"/>
                <a:gd name="T46" fmla="*/ 78 w 95"/>
                <a:gd name="T47" fmla="*/ 251 h 273"/>
                <a:gd name="T48" fmla="*/ 68 w 95"/>
                <a:gd name="T49" fmla="*/ 235 h 273"/>
                <a:gd name="T50" fmla="*/ 56 w 95"/>
                <a:gd name="T51" fmla="*/ 216 h 273"/>
                <a:gd name="T52" fmla="*/ 44 w 95"/>
                <a:gd name="T53" fmla="*/ 194 h 273"/>
                <a:gd name="T54" fmla="*/ 33 w 95"/>
                <a:gd name="T55" fmla="*/ 170 h 273"/>
                <a:gd name="T56" fmla="*/ 22 w 95"/>
                <a:gd name="T57" fmla="*/ 145 h 273"/>
                <a:gd name="T58" fmla="*/ 18 w 95"/>
                <a:gd name="T59" fmla="*/ 132 h 273"/>
                <a:gd name="T60" fmla="*/ 16 w 95"/>
                <a:gd name="T61" fmla="*/ 125 h 273"/>
                <a:gd name="T62" fmla="*/ 14 w 95"/>
                <a:gd name="T63" fmla="*/ 119 h 273"/>
                <a:gd name="T64" fmla="*/ 7 w 95"/>
                <a:gd name="T65" fmla="*/ 93 h 273"/>
                <a:gd name="T66" fmla="*/ 5 w 95"/>
                <a:gd name="T67" fmla="*/ 80 h 273"/>
                <a:gd name="T68" fmla="*/ 3 w 95"/>
                <a:gd name="T69" fmla="*/ 68 h 273"/>
                <a:gd name="T70" fmla="*/ 2 w 95"/>
                <a:gd name="T71" fmla="*/ 57 h 273"/>
                <a:gd name="T72" fmla="*/ 1 w 95"/>
                <a:gd name="T73" fmla="*/ 46 h 273"/>
                <a:gd name="T74" fmla="*/ 0 w 95"/>
                <a:gd name="T75" fmla="*/ 36 h 273"/>
                <a:gd name="T76" fmla="*/ 1 w 95"/>
                <a:gd name="T77" fmla="*/ 27 h 273"/>
                <a:gd name="T78" fmla="*/ 1 w 95"/>
                <a:gd name="T79" fmla="*/ 13 h 273"/>
                <a:gd name="T80" fmla="*/ 3 w 95"/>
                <a:gd name="T8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273">
                  <a:moveTo>
                    <a:pt x="3" y="0"/>
                  </a:moveTo>
                  <a:cubicBezTo>
                    <a:pt x="3" y="0"/>
                    <a:pt x="3" y="5"/>
                    <a:pt x="2" y="13"/>
                  </a:cubicBezTo>
                  <a:cubicBezTo>
                    <a:pt x="2" y="17"/>
                    <a:pt x="2" y="21"/>
                    <a:pt x="3" y="27"/>
                  </a:cubicBezTo>
                  <a:cubicBezTo>
                    <a:pt x="3" y="30"/>
                    <a:pt x="3" y="33"/>
                    <a:pt x="3" y="36"/>
                  </a:cubicBezTo>
                  <a:cubicBezTo>
                    <a:pt x="3" y="39"/>
                    <a:pt x="4" y="42"/>
                    <a:pt x="4" y="46"/>
                  </a:cubicBezTo>
                  <a:cubicBezTo>
                    <a:pt x="5" y="49"/>
                    <a:pt x="5" y="53"/>
                    <a:pt x="5" y="56"/>
                  </a:cubicBezTo>
                  <a:cubicBezTo>
                    <a:pt x="6" y="60"/>
                    <a:pt x="7" y="64"/>
                    <a:pt x="7" y="67"/>
                  </a:cubicBezTo>
                  <a:cubicBezTo>
                    <a:pt x="8" y="71"/>
                    <a:pt x="9" y="75"/>
                    <a:pt x="10" y="79"/>
                  </a:cubicBezTo>
                  <a:cubicBezTo>
                    <a:pt x="10" y="83"/>
                    <a:pt x="11" y="87"/>
                    <a:pt x="12" y="92"/>
                  </a:cubicBezTo>
                  <a:cubicBezTo>
                    <a:pt x="14" y="100"/>
                    <a:pt x="17" y="108"/>
                    <a:pt x="19" y="117"/>
                  </a:cubicBezTo>
                  <a:cubicBezTo>
                    <a:pt x="20" y="119"/>
                    <a:pt x="20" y="121"/>
                    <a:pt x="21" y="12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5" y="134"/>
                    <a:pt x="26" y="139"/>
                    <a:pt x="28" y="143"/>
                  </a:cubicBezTo>
                  <a:cubicBezTo>
                    <a:pt x="31" y="152"/>
                    <a:pt x="35" y="160"/>
                    <a:pt x="38" y="168"/>
                  </a:cubicBezTo>
                  <a:cubicBezTo>
                    <a:pt x="42" y="176"/>
                    <a:pt x="45" y="184"/>
                    <a:pt x="49" y="192"/>
                  </a:cubicBezTo>
                  <a:cubicBezTo>
                    <a:pt x="53" y="200"/>
                    <a:pt x="57" y="207"/>
                    <a:pt x="60" y="214"/>
                  </a:cubicBezTo>
                  <a:cubicBezTo>
                    <a:pt x="64" y="221"/>
                    <a:pt x="68" y="227"/>
                    <a:pt x="71" y="233"/>
                  </a:cubicBezTo>
                  <a:cubicBezTo>
                    <a:pt x="75" y="239"/>
                    <a:pt x="78" y="245"/>
                    <a:pt x="81" y="249"/>
                  </a:cubicBezTo>
                  <a:cubicBezTo>
                    <a:pt x="84" y="254"/>
                    <a:pt x="86" y="258"/>
                    <a:pt x="88" y="262"/>
                  </a:cubicBezTo>
                  <a:cubicBezTo>
                    <a:pt x="93" y="268"/>
                    <a:pt x="95" y="272"/>
                    <a:pt x="95" y="272"/>
                  </a:cubicBezTo>
                  <a:cubicBezTo>
                    <a:pt x="95" y="273"/>
                    <a:pt x="95" y="273"/>
                    <a:pt x="95" y="273"/>
                  </a:cubicBezTo>
                  <a:cubicBezTo>
                    <a:pt x="94" y="273"/>
                    <a:pt x="94" y="273"/>
                    <a:pt x="94" y="273"/>
                  </a:cubicBezTo>
                  <a:cubicBezTo>
                    <a:pt x="94" y="273"/>
                    <a:pt x="91" y="269"/>
                    <a:pt x="86" y="263"/>
                  </a:cubicBezTo>
                  <a:cubicBezTo>
                    <a:pt x="84" y="260"/>
                    <a:pt x="81" y="256"/>
                    <a:pt x="78" y="251"/>
                  </a:cubicBezTo>
                  <a:cubicBezTo>
                    <a:pt x="75" y="247"/>
                    <a:pt x="71" y="241"/>
                    <a:pt x="68" y="235"/>
                  </a:cubicBezTo>
                  <a:cubicBezTo>
                    <a:pt x="64" y="230"/>
                    <a:pt x="60" y="223"/>
                    <a:pt x="56" y="216"/>
                  </a:cubicBezTo>
                  <a:cubicBezTo>
                    <a:pt x="52" y="210"/>
                    <a:pt x="48" y="202"/>
                    <a:pt x="44" y="194"/>
                  </a:cubicBezTo>
                  <a:cubicBezTo>
                    <a:pt x="40" y="187"/>
                    <a:pt x="36" y="179"/>
                    <a:pt x="33" y="170"/>
                  </a:cubicBezTo>
                  <a:cubicBezTo>
                    <a:pt x="29" y="162"/>
                    <a:pt x="25" y="153"/>
                    <a:pt x="22" y="145"/>
                  </a:cubicBezTo>
                  <a:cubicBezTo>
                    <a:pt x="21" y="140"/>
                    <a:pt x="19" y="136"/>
                    <a:pt x="18" y="132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3"/>
                    <a:pt x="14" y="121"/>
                    <a:pt x="14" y="119"/>
                  </a:cubicBezTo>
                  <a:cubicBezTo>
                    <a:pt x="11" y="110"/>
                    <a:pt x="9" y="101"/>
                    <a:pt x="7" y="93"/>
                  </a:cubicBezTo>
                  <a:cubicBezTo>
                    <a:pt x="7" y="88"/>
                    <a:pt x="6" y="84"/>
                    <a:pt x="5" y="80"/>
                  </a:cubicBezTo>
                  <a:cubicBezTo>
                    <a:pt x="4" y="76"/>
                    <a:pt x="4" y="72"/>
                    <a:pt x="3" y="68"/>
                  </a:cubicBezTo>
                  <a:cubicBezTo>
                    <a:pt x="3" y="64"/>
                    <a:pt x="2" y="60"/>
                    <a:pt x="2" y="57"/>
                  </a:cubicBezTo>
                  <a:cubicBezTo>
                    <a:pt x="1" y="53"/>
                    <a:pt x="1" y="49"/>
                    <a:pt x="1" y="46"/>
                  </a:cubicBezTo>
                  <a:cubicBezTo>
                    <a:pt x="1" y="42"/>
                    <a:pt x="1" y="39"/>
                    <a:pt x="0" y="36"/>
                  </a:cubicBezTo>
                  <a:cubicBezTo>
                    <a:pt x="0" y="33"/>
                    <a:pt x="1" y="30"/>
                    <a:pt x="1" y="27"/>
                  </a:cubicBezTo>
                  <a:cubicBezTo>
                    <a:pt x="1" y="21"/>
                    <a:pt x="1" y="16"/>
                    <a:pt x="1" y="13"/>
                  </a:cubicBezTo>
                  <a:cubicBezTo>
                    <a:pt x="2" y="5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559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8" name="Freeform 70"/>
            <p:cNvSpPr/>
            <p:nvPr/>
          </p:nvSpPr>
          <p:spPr bwMode="auto">
            <a:xfrm>
              <a:off x="11312525" y="4557713"/>
              <a:ext cx="260350" cy="804863"/>
            </a:xfrm>
            <a:custGeom>
              <a:avLst/>
              <a:gdLst>
                <a:gd name="T0" fmla="*/ 2 w 92"/>
                <a:gd name="T1" fmla="*/ 284 h 287"/>
                <a:gd name="T2" fmla="*/ 2 w 92"/>
                <a:gd name="T3" fmla="*/ 284 h 287"/>
                <a:gd name="T4" fmla="*/ 3 w 92"/>
                <a:gd name="T5" fmla="*/ 282 h 287"/>
                <a:gd name="T6" fmla="*/ 7 w 92"/>
                <a:gd name="T7" fmla="*/ 273 h 287"/>
                <a:gd name="T8" fmla="*/ 13 w 92"/>
                <a:gd name="T9" fmla="*/ 260 h 287"/>
                <a:gd name="T10" fmla="*/ 20 w 92"/>
                <a:gd name="T11" fmla="*/ 242 h 287"/>
                <a:gd name="T12" fmla="*/ 29 w 92"/>
                <a:gd name="T13" fmla="*/ 221 h 287"/>
                <a:gd name="T14" fmla="*/ 38 w 92"/>
                <a:gd name="T15" fmla="*/ 197 h 287"/>
                <a:gd name="T16" fmla="*/ 47 w 92"/>
                <a:gd name="T17" fmla="*/ 172 h 287"/>
                <a:gd name="T18" fmla="*/ 56 w 92"/>
                <a:gd name="T19" fmla="*/ 145 h 287"/>
                <a:gd name="T20" fmla="*/ 61 w 92"/>
                <a:gd name="T21" fmla="*/ 132 h 287"/>
                <a:gd name="T22" fmla="*/ 65 w 92"/>
                <a:gd name="T23" fmla="*/ 119 h 287"/>
                <a:gd name="T24" fmla="*/ 73 w 92"/>
                <a:gd name="T25" fmla="*/ 93 h 287"/>
                <a:gd name="T26" fmla="*/ 79 w 92"/>
                <a:gd name="T27" fmla="*/ 68 h 287"/>
                <a:gd name="T28" fmla="*/ 85 w 92"/>
                <a:gd name="T29" fmla="*/ 46 h 287"/>
                <a:gd name="T30" fmla="*/ 88 w 92"/>
                <a:gd name="T31" fmla="*/ 27 h 287"/>
                <a:gd name="T32" fmla="*/ 91 w 92"/>
                <a:gd name="T33" fmla="*/ 13 h 287"/>
                <a:gd name="T34" fmla="*/ 92 w 92"/>
                <a:gd name="T35" fmla="*/ 0 h 287"/>
                <a:gd name="T36" fmla="*/ 92 w 92"/>
                <a:gd name="T37" fmla="*/ 13 h 287"/>
                <a:gd name="T38" fmla="*/ 90 w 92"/>
                <a:gd name="T39" fmla="*/ 28 h 287"/>
                <a:gd name="T40" fmla="*/ 88 w 92"/>
                <a:gd name="T41" fmla="*/ 47 h 287"/>
                <a:gd name="T42" fmla="*/ 83 w 92"/>
                <a:gd name="T43" fmla="*/ 69 h 287"/>
                <a:gd name="T44" fmla="*/ 77 w 92"/>
                <a:gd name="T45" fmla="*/ 94 h 287"/>
                <a:gd name="T46" fmla="*/ 70 w 92"/>
                <a:gd name="T47" fmla="*/ 120 h 287"/>
                <a:gd name="T48" fmla="*/ 66 w 92"/>
                <a:gd name="T49" fmla="*/ 134 h 287"/>
                <a:gd name="T50" fmla="*/ 62 w 92"/>
                <a:gd name="T51" fmla="*/ 147 h 287"/>
                <a:gd name="T52" fmla="*/ 53 w 92"/>
                <a:gd name="T53" fmla="*/ 174 h 287"/>
                <a:gd name="T54" fmla="*/ 43 w 92"/>
                <a:gd name="T55" fmla="*/ 199 h 287"/>
                <a:gd name="T56" fmla="*/ 33 w 92"/>
                <a:gd name="T57" fmla="*/ 223 h 287"/>
                <a:gd name="T58" fmla="*/ 24 w 92"/>
                <a:gd name="T59" fmla="*/ 244 h 287"/>
                <a:gd name="T60" fmla="*/ 16 w 92"/>
                <a:gd name="T61" fmla="*/ 261 h 287"/>
                <a:gd name="T62" fmla="*/ 10 w 92"/>
                <a:gd name="T63" fmla="*/ 275 h 287"/>
                <a:gd name="T64" fmla="*/ 5 w 92"/>
                <a:gd name="T65" fmla="*/ 283 h 287"/>
                <a:gd name="T66" fmla="*/ 4 w 92"/>
                <a:gd name="T67" fmla="*/ 285 h 287"/>
                <a:gd name="T68" fmla="*/ 3 w 92"/>
                <a:gd name="T69" fmla="*/ 286 h 287"/>
                <a:gd name="T70" fmla="*/ 1 w 92"/>
                <a:gd name="T71" fmla="*/ 287 h 287"/>
                <a:gd name="T72" fmla="*/ 0 w 92"/>
                <a:gd name="T73" fmla="*/ 286 h 287"/>
                <a:gd name="T74" fmla="*/ 1 w 92"/>
                <a:gd name="T75" fmla="*/ 285 h 287"/>
                <a:gd name="T76" fmla="*/ 2 w 92"/>
                <a:gd name="T77" fmla="*/ 28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287">
                  <a:moveTo>
                    <a:pt x="2" y="284"/>
                  </a:moveTo>
                  <a:cubicBezTo>
                    <a:pt x="2" y="284"/>
                    <a:pt x="2" y="284"/>
                    <a:pt x="2" y="284"/>
                  </a:cubicBezTo>
                  <a:cubicBezTo>
                    <a:pt x="2" y="284"/>
                    <a:pt x="3" y="283"/>
                    <a:pt x="3" y="282"/>
                  </a:cubicBezTo>
                  <a:cubicBezTo>
                    <a:pt x="4" y="280"/>
                    <a:pt x="5" y="277"/>
                    <a:pt x="7" y="273"/>
                  </a:cubicBezTo>
                  <a:cubicBezTo>
                    <a:pt x="9" y="270"/>
                    <a:pt x="11" y="265"/>
                    <a:pt x="13" y="260"/>
                  </a:cubicBezTo>
                  <a:cubicBezTo>
                    <a:pt x="15" y="255"/>
                    <a:pt x="18" y="249"/>
                    <a:pt x="20" y="242"/>
                  </a:cubicBezTo>
                  <a:cubicBezTo>
                    <a:pt x="23" y="236"/>
                    <a:pt x="26" y="228"/>
                    <a:pt x="29" y="221"/>
                  </a:cubicBezTo>
                  <a:cubicBezTo>
                    <a:pt x="32" y="213"/>
                    <a:pt x="35" y="205"/>
                    <a:pt x="38" y="197"/>
                  </a:cubicBezTo>
                  <a:cubicBezTo>
                    <a:pt x="41" y="189"/>
                    <a:pt x="44" y="180"/>
                    <a:pt x="47" y="172"/>
                  </a:cubicBezTo>
                  <a:cubicBezTo>
                    <a:pt x="50" y="163"/>
                    <a:pt x="53" y="154"/>
                    <a:pt x="56" y="145"/>
                  </a:cubicBezTo>
                  <a:cubicBezTo>
                    <a:pt x="58" y="141"/>
                    <a:pt x="59" y="136"/>
                    <a:pt x="61" y="132"/>
                  </a:cubicBezTo>
                  <a:cubicBezTo>
                    <a:pt x="62" y="128"/>
                    <a:pt x="64" y="123"/>
                    <a:pt x="65" y="119"/>
                  </a:cubicBezTo>
                  <a:cubicBezTo>
                    <a:pt x="68" y="110"/>
                    <a:pt x="70" y="101"/>
                    <a:pt x="73" y="93"/>
                  </a:cubicBezTo>
                  <a:cubicBezTo>
                    <a:pt x="75" y="84"/>
                    <a:pt x="77" y="76"/>
                    <a:pt x="79" y="68"/>
                  </a:cubicBezTo>
                  <a:cubicBezTo>
                    <a:pt x="81" y="61"/>
                    <a:pt x="83" y="53"/>
                    <a:pt x="85" y="46"/>
                  </a:cubicBezTo>
                  <a:cubicBezTo>
                    <a:pt x="86" y="39"/>
                    <a:pt x="87" y="33"/>
                    <a:pt x="88" y="27"/>
                  </a:cubicBezTo>
                  <a:cubicBezTo>
                    <a:pt x="89" y="22"/>
                    <a:pt x="90" y="17"/>
                    <a:pt x="91" y="13"/>
                  </a:cubicBezTo>
                  <a:cubicBezTo>
                    <a:pt x="92" y="5"/>
                    <a:pt x="92" y="0"/>
                    <a:pt x="92" y="0"/>
                  </a:cubicBezTo>
                  <a:cubicBezTo>
                    <a:pt x="92" y="0"/>
                    <a:pt x="92" y="5"/>
                    <a:pt x="92" y="13"/>
                  </a:cubicBezTo>
                  <a:cubicBezTo>
                    <a:pt x="92" y="17"/>
                    <a:pt x="91" y="22"/>
                    <a:pt x="90" y="28"/>
                  </a:cubicBezTo>
                  <a:cubicBezTo>
                    <a:pt x="90" y="33"/>
                    <a:pt x="89" y="40"/>
                    <a:pt x="88" y="47"/>
                  </a:cubicBezTo>
                  <a:cubicBezTo>
                    <a:pt x="87" y="54"/>
                    <a:pt x="85" y="61"/>
                    <a:pt x="83" y="69"/>
                  </a:cubicBezTo>
                  <a:cubicBezTo>
                    <a:pt x="82" y="77"/>
                    <a:pt x="80" y="85"/>
                    <a:pt x="77" y="94"/>
                  </a:cubicBezTo>
                  <a:cubicBezTo>
                    <a:pt x="75" y="103"/>
                    <a:pt x="73" y="111"/>
                    <a:pt x="70" y="120"/>
                  </a:cubicBezTo>
                  <a:cubicBezTo>
                    <a:pt x="69" y="125"/>
                    <a:pt x="67" y="129"/>
                    <a:pt x="66" y="134"/>
                  </a:cubicBezTo>
                  <a:cubicBezTo>
                    <a:pt x="65" y="138"/>
                    <a:pt x="63" y="143"/>
                    <a:pt x="62" y="147"/>
                  </a:cubicBezTo>
                  <a:cubicBezTo>
                    <a:pt x="59" y="156"/>
                    <a:pt x="56" y="165"/>
                    <a:pt x="53" y="174"/>
                  </a:cubicBezTo>
                  <a:cubicBezTo>
                    <a:pt x="49" y="182"/>
                    <a:pt x="46" y="191"/>
                    <a:pt x="43" y="199"/>
                  </a:cubicBezTo>
                  <a:cubicBezTo>
                    <a:pt x="40" y="207"/>
                    <a:pt x="37" y="215"/>
                    <a:pt x="33" y="223"/>
                  </a:cubicBezTo>
                  <a:cubicBezTo>
                    <a:pt x="30" y="230"/>
                    <a:pt x="27" y="237"/>
                    <a:pt x="24" y="244"/>
                  </a:cubicBezTo>
                  <a:cubicBezTo>
                    <a:pt x="22" y="250"/>
                    <a:pt x="19" y="256"/>
                    <a:pt x="16" y="261"/>
                  </a:cubicBezTo>
                  <a:cubicBezTo>
                    <a:pt x="14" y="267"/>
                    <a:pt x="12" y="271"/>
                    <a:pt x="10" y="275"/>
                  </a:cubicBezTo>
                  <a:cubicBezTo>
                    <a:pt x="8" y="278"/>
                    <a:pt x="6" y="281"/>
                    <a:pt x="5" y="283"/>
                  </a:cubicBezTo>
                  <a:cubicBezTo>
                    <a:pt x="5" y="284"/>
                    <a:pt x="4" y="285"/>
                    <a:pt x="4" y="285"/>
                  </a:cubicBezTo>
                  <a:cubicBezTo>
                    <a:pt x="3" y="286"/>
                    <a:pt x="3" y="286"/>
                    <a:pt x="3" y="286"/>
                  </a:cubicBezTo>
                  <a:cubicBezTo>
                    <a:pt x="3" y="287"/>
                    <a:pt x="2" y="287"/>
                    <a:pt x="1" y="287"/>
                  </a:cubicBezTo>
                  <a:cubicBezTo>
                    <a:pt x="1" y="287"/>
                    <a:pt x="0" y="287"/>
                    <a:pt x="0" y="286"/>
                  </a:cubicBezTo>
                  <a:cubicBezTo>
                    <a:pt x="0" y="286"/>
                    <a:pt x="0" y="285"/>
                    <a:pt x="1" y="285"/>
                  </a:cubicBezTo>
                  <a:lnTo>
                    <a:pt x="2" y="284"/>
                  </a:lnTo>
                  <a:close/>
                </a:path>
              </a:pathLst>
            </a:custGeom>
            <a:solidFill>
              <a:srgbClr val="559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9" name="Freeform 71"/>
            <p:cNvSpPr/>
            <p:nvPr/>
          </p:nvSpPr>
          <p:spPr bwMode="auto">
            <a:xfrm>
              <a:off x="11133138" y="4591050"/>
              <a:ext cx="233363" cy="676275"/>
            </a:xfrm>
            <a:custGeom>
              <a:avLst/>
              <a:gdLst>
                <a:gd name="T0" fmla="*/ 83 w 83"/>
                <a:gd name="T1" fmla="*/ 2 h 241"/>
                <a:gd name="T2" fmla="*/ 81 w 83"/>
                <a:gd name="T3" fmla="*/ 12 h 241"/>
                <a:gd name="T4" fmla="*/ 78 w 83"/>
                <a:gd name="T5" fmla="*/ 25 h 241"/>
                <a:gd name="T6" fmla="*/ 75 w 83"/>
                <a:gd name="T7" fmla="*/ 40 h 241"/>
                <a:gd name="T8" fmla="*/ 70 w 83"/>
                <a:gd name="T9" fmla="*/ 59 h 241"/>
                <a:gd name="T10" fmla="*/ 64 w 83"/>
                <a:gd name="T11" fmla="*/ 79 h 241"/>
                <a:gd name="T12" fmla="*/ 57 w 83"/>
                <a:gd name="T13" fmla="*/ 101 h 241"/>
                <a:gd name="T14" fmla="*/ 49 w 83"/>
                <a:gd name="T15" fmla="*/ 123 h 241"/>
                <a:gd name="T16" fmla="*/ 41 w 83"/>
                <a:gd name="T17" fmla="*/ 145 h 241"/>
                <a:gd name="T18" fmla="*/ 33 w 83"/>
                <a:gd name="T19" fmla="*/ 167 h 241"/>
                <a:gd name="T20" fmla="*/ 17 w 83"/>
                <a:gd name="T21" fmla="*/ 204 h 241"/>
                <a:gd name="T22" fmla="*/ 6 w 83"/>
                <a:gd name="T23" fmla="*/ 230 h 241"/>
                <a:gd name="T24" fmla="*/ 1 w 83"/>
                <a:gd name="T25" fmla="*/ 240 h 241"/>
                <a:gd name="T26" fmla="*/ 0 w 83"/>
                <a:gd name="T27" fmla="*/ 240 h 241"/>
                <a:gd name="T28" fmla="*/ 0 w 83"/>
                <a:gd name="T29" fmla="*/ 240 h 241"/>
                <a:gd name="T30" fmla="*/ 14 w 83"/>
                <a:gd name="T31" fmla="*/ 203 h 241"/>
                <a:gd name="T32" fmla="*/ 20 w 83"/>
                <a:gd name="T33" fmla="*/ 185 h 241"/>
                <a:gd name="T34" fmla="*/ 28 w 83"/>
                <a:gd name="T35" fmla="*/ 165 h 241"/>
                <a:gd name="T36" fmla="*/ 35 w 83"/>
                <a:gd name="T37" fmla="*/ 143 h 241"/>
                <a:gd name="T38" fmla="*/ 43 w 83"/>
                <a:gd name="T39" fmla="*/ 121 h 241"/>
                <a:gd name="T40" fmla="*/ 51 w 83"/>
                <a:gd name="T41" fmla="*/ 99 h 241"/>
                <a:gd name="T42" fmla="*/ 58 w 83"/>
                <a:gd name="T43" fmla="*/ 78 h 241"/>
                <a:gd name="T44" fmla="*/ 65 w 83"/>
                <a:gd name="T45" fmla="*/ 57 h 241"/>
                <a:gd name="T46" fmla="*/ 71 w 83"/>
                <a:gd name="T47" fmla="*/ 39 h 241"/>
                <a:gd name="T48" fmla="*/ 75 w 83"/>
                <a:gd name="T49" fmla="*/ 24 h 241"/>
                <a:gd name="T50" fmla="*/ 78 w 83"/>
                <a:gd name="T51" fmla="*/ 12 h 241"/>
                <a:gd name="T52" fmla="*/ 81 w 83"/>
                <a:gd name="T53" fmla="*/ 1 h 241"/>
                <a:gd name="T54" fmla="*/ 82 w 83"/>
                <a:gd name="T55" fmla="*/ 0 h 241"/>
                <a:gd name="T56" fmla="*/ 83 w 83"/>
                <a:gd name="T57" fmla="*/ 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241">
                  <a:moveTo>
                    <a:pt x="83" y="2"/>
                  </a:moveTo>
                  <a:cubicBezTo>
                    <a:pt x="83" y="2"/>
                    <a:pt x="82" y="5"/>
                    <a:pt x="81" y="12"/>
                  </a:cubicBezTo>
                  <a:cubicBezTo>
                    <a:pt x="80" y="16"/>
                    <a:pt x="79" y="20"/>
                    <a:pt x="78" y="25"/>
                  </a:cubicBezTo>
                  <a:cubicBezTo>
                    <a:pt x="78" y="29"/>
                    <a:pt x="76" y="35"/>
                    <a:pt x="75" y="40"/>
                  </a:cubicBezTo>
                  <a:cubicBezTo>
                    <a:pt x="73" y="46"/>
                    <a:pt x="72" y="52"/>
                    <a:pt x="70" y="59"/>
                  </a:cubicBezTo>
                  <a:cubicBezTo>
                    <a:pt x="68" y="65"/>
                    <a:pt x="66" y="72"/>
                    <a:pt x="64" y="79"/>
                  </a:cubicBezTo>
                  <a:cubicBezTo>
                    <a:pt x="61" y="86"/>
                    <a:pt x="59" y="94"/>
                    <a:pt x="57" y="101"/>
                  </a:cubicBezTo>
                  <a:cubicBezTo>
                    <a:pt x="54" y="108"/>
                    <a:pt x="52" y="116"/>
                    <a:pt x="49" y="123"/>
                  </a:cubicBezTo>
                  <a:cubicBezTo>
                    <a:pt x="46" y="131"/>
                    <a:pt x="43" y="138"/>
                    <a:pt x="41" y="145"/>
                  </a:cubicBezTo>
                  <a:cubicBezTo>
                    <a:pt x="38" y="153"/>
                    <a:pt x="35" y="160"/>
                    <a:pt x="33" y="167"/>
                  </a:cubicBezTo>
                  <a:cubicBezTo>
                    <a:pt x="27" y="180"/>
                    <a:pt x="22" y="193"/>
                    <a:pt x="17" y="204"/>
                  </a:cubicBezTo>
                  <a:cubicBezTo>
                    <a:pt x="13" y="215"/>
                    <a:pt x="9" y="224"/>
                    <a:pt x="6" y="230"/>
                  </a:cubicBezTo>
                  <a:cubicBezTo>
                    <a:pt x="3" y="237"/>
                    <a:pt x="1" y="240"/>
                    <a:pt x="1" y="240"/>
                  </a:cubicBezTo>
                  <a:cubicBezTo>
                    <a:pt x="1" y="241"/>
                    <a:pt x="1" y="241"/>
                    <a:pt x="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5" y="225"/>
                    <a:pt x="14" y="203"/>
                  </a:cubicBezTo>
                  <a:cubicBezTo>
                    <a:pt x="16" y="197"/>
                    <a:pt x="18" y="191"/>
                    <a:pt x="20" y="185"/>
                  </a:cubicBezTo>
                  <a:cubicBezTo>
                    <a:pt x="23" y="178"/>
                    <a:pt x="25" y="172"/>
                    <a:pt x="28" y="165"/>
                  </a:cubicBezTo>
                  <a:cubicBezTo>
                    <a:pt x="30" y="158"/>
                    <a:pt x="33" y="151"/>
                    <a:pt x="35" y="143"/>
                  </a:cubicBezTo>
                  <a:cubicBezTo>
                    <a:pt x="38" y="136"/>
                    <a:pt x="41" y="129"/>
                    <a:pt x="43" y="121"/>
                  </a:cubicBezTo>
                  <a:cubicBezTo>
                    <a:pt x="46" y="114"/>
                    <a:pt x="49" y="106"/>
                    <a:pt x="51" y="99"/>
                  </a:cubicBezTo>
                  <a:cubicBezTo>
                    <a:pt x="54" y="92"/>
                    <a:pt x="56" y="85"/>
                    <a:pt x="58" y="78"/>
                  </a:cubicBezTo>
                  <a:cubicBezTo>
                    <a:pt x="61" y="71"/>
                    <a:pt x="63" y="64"/>
                    <a:pt x="65" y="57"/>
                  </a:cubicBezTo>
                  <a:cubicBezTo>
                    <a:pt x="67" y="51"/>
                    <a:pt x="69" y="45"/>
                    <a:pt x="71" y="39"/>
                  </a:cubicBezTo>
                  <a:cubicBezTo>
                    <a:pt x="72" y="34"/>
                    <a:pt x="74" y="28"/>
                    <a:pt x="75" y="24"/>
                  </a:cubicBezTo>
                  <a:cubicBezTo>
                    <a:pt x="76" y="19"/>
                    <a:pt x="77" y="15"/>
                    <a:pt x="78" y="12"/>
                  </a:cubicBezTo>
                  <a:cubicBezTo>
                    <a:pt x="80" y="5"/>
                    <a:pt x="81" y="1"/>
                    <a:pt x="81" y="1"/>
                  </a:cubicBezTo>
                  <a:cubicBezTo>
                    <a:pt x="81" y="1"/>
                    <a:pt x="81" y="0"/>
                    <a:pt x="82" y="0"/>
                  </a:cubicBezTo>
                  <a:cubicBezTo>
                    <a:pt x="82" y="1"/>
                    <a:pt x="83" y="1"/>
                    <a:pt x="83" y="2"/>
                  </a:cubicBezTo>
                  <a:close/>
                </a:path>
              </a:pathLst>
            </a:custGeom>
            <a:solidFill>
              <a:srgbClr val="559A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0" name="Freeform 72"/>
            <p:cNvSpPr/>
            <p:nvPr/>
          </p:nvSpPr>
          <p:spPr bwMode="auto">
            <a:xfrm>
              <a:off x="11009313" y="5270500"/>
              <a:ext cx="131763" cy="252413"/>
            </a:xfrm>
            <a:custGeom>
              <a:avLst/>
              <a:gdLst>
                <a:gd name="T0" fmla="*/ 45 w 47"/>
                <a:gd name="T1" fmla="*/ 1 h 90"/>
                <a:gd name="T2" fmla="*/ 24 w 47"/>
                <a:gd name="T3" fmla="*/ 4 h 90"/>
                <a:gd name="T4" fmla="*/ 14 w 47"/>
                <a:gd name="T5" fmla="*/ 7 h 90"/>
                <a:gd name="T6" fmla="*/ 5 w 47"/>
                <a:gd name="T7" fmla="*/ 12 h 90"/>
                <a:gd name="T8" fmla="*/ 4 w 47"/>
                <a:gd name="T9" fmla="*/ 15 h 90"/>
                <a:gd name="T10" fmla="*/ 4 w 47"/>
                <a:gd name="T11" fmla="*/ 16 h 90"/>
                <a:gd name="T12" fmla="*/ 4 w 47"/>
                <a:gd name="T13" fmla="*/ 17 h 90"/>
                <a:gd name="T14" fmla="*/ 4 w 47"/>
                <a:gd name="T15" fmla="*/ 17 h 90"/>
                <a:gd name="T16" fmla="*/ 4 w 47"/>
                <a:gd name="T17" fmla="*/ 17 h 90"/>
                <a:gd name="T18" fmla="*/ 4 w 47"/>
                <a:gd name="T19" fmla="*/ 18 h 90"/>
                <a:gd name="T20" fmla="*/ 5 w 47"/>
                <a:gd name="T21" fmla="*/ 20 h 90"/>
                <a:gd name="T22" fmla="*/ 12 w 47"/>
                <a:gd name="T23" fmla="*/ 26 h 90"/>
                <a:gd name="T24" fmla="*/ 22 w 47"/>
                <a:gd name="T25" fmla="*/ 27 h 90"/>
                <a:gd name="T26" fmla="*/ 32 w 47"/>
                <a:gd name="T27" fmla="*/ 27 h 90"/>
                <a:gd name="T28" fmla="*/ 34 w 47"/>
                <a:gd name="T29" fmla="*/ 29 h 90"/>
                <a:gd name="T30" fmla="*/ 34 w 47"/>
                <a:gd name="T31" fmla="*/ 30 h 90"/>
                <a:gd name="T32" fmla="*/ 16 w 47"/>
                <a:gd name="T33" fmla="*/ 54 h 90"/>
                <a:gd name="T34" fmla="*/ 12 w 47"/>
                <a:gd name="T35" fmla="*/ 61 h 90"/>
                <a:gd name="T36" fmla="*/ 8 w 47"/>
                <a:gd name="T37" fmla="*/ 67 h 90"/>
                <a:gd name="T38" fmla="*/ 6 w 47"/>
                <a:gd name="T39" fmla="*/ 74 h 90"/>
                <a:gd name="T40" fmla="*/ 5 w 47"/>
                <a:gd name="T41" fmla="*/ 77 h 90"/>
                <a:gd name="T42" fmla="*/ 5 w 47"/>
                <a:gd name="T43" fmla="*/ 81 h 90"/>
                <a:gd name="T44" fmla="*/ 8 w 47"/>
                <a:gd name="T45" fmla="*/ 86 h 90"/>
                <a:gd name="T46" fmla="*/ 14 w 47"/>
                <a:gd name="T47" fmla="*/ 86 h 90"/>
                <a:gd name="T48" fmla="*/ 26 w 47"/>
                <a:gd name="T49" fmla="*/ 78 h 90"/>
                <a:gd name="T50" fmla="*/ 46 w 47"/>
                <a:gd name="T51" fmla="*/ 56 h 90"/>
                <a:gd name="T52" fmla="*/ 47 w 47"/>
                <a:gd name="T53" fmla="*/ 56 h 90"/>
                <a:gd name="T54" fmla="*/ 47 w 47"/>
                <a:gd name="T55" fmla="*/ 56 h 90"/>
                <a:gd name="T56" fmla="*/ 38 w 47"/>
                <a:gd name="T57" fmla="*/ 69 h 90"/>
                <a:gd name="T58" fmla="*/ 28 w 47"/>
                <a:gd name="T59" fmla="*/ 80 h 90"/>
                <a:gd name="T60" fmla="*/ 15 w 47"/>
                <a:gd name="T61" fmla="*/ 89 h 90"/>
                <a:gd name="T62" fmla="*/ 6 w 47"/>
                <a:gd name="T63" fmla="*/ 88 h 90"/>
                <a:gd name="T64" fmla="*/ 3 w 47"/>
                <a:gd name="T65" fmla="*/ 85 h 90"/>
                <a:gd name="T66" fmla="*/ 1 w 47"/>
                <a:gd name="T67" fmla="*/ 81 h 90"/>
                <a:gd name="T68" fmla="*/ 1 w 47"/>
                <a:gd name="T69" fmla="*/ 77 h 90"/>
                <a:gd name="T70" fmla="*/ 2 w 47"/>
                <a:gd name="T71" fmla="*/ 73 h 90"/>
                <a:gd name="T72" fmla="*/ 5 w 47"/>
                <a:gd name="T73" fmla="*/ 66 h 90"/>
                <a:gd name="T74" fmla="*/ 8 w 47"/>
                <a:gd name="T75" fmla="*/ 59 h 90"/>
                <a:gd name="T76" fmla="*/ 12 w 47"/>
                <a:gd name="T77" fmla="*/ 52 h 90"/>
                <a:gd name="T78" fmla="*/ 31 w 47"/>
                <a:gd name="T79" fmla="*/ 28 h 90"/>
                <a:gd name="T80" fmla="*/ 33 w 47"/>
                <a:gd name="T81" fmla="*/ 31 h 90"/>
                <a:gd name="T82" fmla="*/ 21 w 47"/>
                <a:gd name="T83" fmla="*/ 31 h 90"/>
                <a:gd name="T84" fmla="*/ 10 w 47"/>
                <a:gd name="T85" fmla="*/ 29 h 90"/>
                <a:gd name="T86" fmla="*/ 1 w 47"/>
                <a:gd name="T87" fmla="*/ 21 h 90"/>
                <a:gd name="T88" fmla="*/ 1 w 47"/>
                <a:gd name="T89" fmla="*/ 18 h 90"/>
                <a:gd name="T90" fmla="*/ 0 w 47"/>
                <a:gd name="T91" fmla="*/ 18 h 90"/>
                <a:gd name="T92" fmla="*/ 0 w 47"/>
                <a:gd name="T93" fmla="*/ 18 h 90"/>
                <a:gd name="T94" fmla="*/ 0 w 47"/>
                <a:gd name="T95" fmla="*/ 17 h 90"/>
                <a:gd name="T96" fmla="*/ 0 w 47"/>
                <a:gd name="T97" fmla="*/ 17 h 90"/>
                <a:gd name="T98" fmla="*/ 0 w 47"/>
                <a:gd name="T99" fmla="*/ 15 h 90"/>
                <a:gd name="T100" fmla="*/ 3 w 47"/>
                <a:gd name="T101" fmla="*/ 9 h 90"/>
                <a:gd name="T102" fmla="*/ 8 w 47"/>
                <a:gd name="T103" fmla="*/ 6 h 90"/>
                <a:gd name="T104" fmla="*/ 13 w 47"/>
                <a:gd name="T105" fmla="*/ 4 h 90"/>
                <a:gd name="T106" fmla="*/ 24 w 47"/>
                <a:gd name="T107" fmla="*/ 1 h 90"/>
                <a:gd name="T108" fmla="*/ 45 w 47"/>
                <a:gd name="T109" fmla="*/ 0 h 90"/>
                <a:gd name="T110" fmla="*/ 46 w 47"/>
                <a:gd name="T111" fmla="*/ 0 h 90"/>
                <a:gd name="T112" fmla="*/ 45 w 47"/>
                <a:gd name="T113" fmla="*/ 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" h="90">
                  <a:moveTo>
                    <a:pt x="45" y="1"/>
                  </a:moveTo>
                  <a:cubicBezTo>
                    <a:pt x="38" y="2"/>
                    <a:pt x="31" y="2"/>
                    <a:pt x="24" y="4"/>
                  </a:cubicBezTo>
                  <a:cubicBezTo>
                    <a:pt x="21" y="5"/>
                    <a:pt x="17" y="5"/>
                    <a:pt x="14" y="7"/>
                  </a:cubicBezTo>
                  <a:cubicBezTo>
                    <a:pt x="11" y="8"/>
                    <a:pt x="7" y="9"/>
                    <a:pt x="5" y="12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5" y="20"/>
                  </a:cubicBezTo>
                  <a:cubicBezTo>
                    <a:pt x="6" y="22"/>
                    <a:pt x="9" y="25"/>
                    <a:pt x="12" y="26"/>
                  </a:cubicBezTo>
                  <a:cubicBezTo>
                    <a:pt x="15" y="27"/>
                    <a:pt x="18" y="27"/>
                    <a:pt x="22" y="27"/>
                  </a:cubicBezTo>
                  <a:cubicBezTo>
                    <a:pt x="25" y="28"/>
                    <a:pt x="29" y="27"/>
                    <a:pt x="32" y="27"/>
                  </a:cubicBezTo>
                  <a:cubicBezTo>
                    <a:pt x="33" y="27"/>
                    <a:pt x="34" y="27"/>
                    <a:pt x="34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27" y="38"/>
                    <a:pt x="21" y="46"/>
                    <a:pt x="16" y="54"/>
                  </a:cubicBezTo>
                  <a:cubicBezTo>
                    <a:pt x="14" y="56"/>
                    <a:pt x="13" y="58"/>
                    <a:pt x="12" y="61"/>
                  </a:cubicBezTo>
                  <a:cubicBezTo>
                    <a:pt x="10" y="63"/>
                    <a:pt x="9" y="65"/>
                    <a:pt x="8" y="67"/>
                  </a:cubicBezTo>
                  <a:cubicBezTo>
                    <a:pt x="7" y="69"/>
                    <a:pt x="6" y="72"/>
                    <a:pt x="6" y="74"/>
                  </a:cubicBezTo>
                  <a:cubicBezTo>
                    <a:pt x="5" y="75"/>
                    <a:pt x="5" y="76"/>
                    <a:pt x="5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5" y="83"/>
                    <a:pt x="6" y="84"/>
                    <a:pt x="8" y="86"/>
                  </a:cubicBezTo>
                  <a:cubicBezTo>
                    <a:pt x="10" y="87"/>
                    <a:pt x="12" y="87"/>
                    <a:pt x="14" y="86"/>
                  </a:cubicBezTo>
                  <a:cubicBezTo>
                    <a:pt x="19" y="85"/>
                    <a:pt x="23" y="82"/>
                    <a:pt x="26" y="78"/>
                  </a:cubicBezTo>
                  <a:cubicBezTo>
                    <a:pt x="34" y="72"/>
                    <a:pt x="40" y="64"/>
                    <a:pt x="46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4" y="61"/>
                    <a:pt x="41" y="65"/>
                    <a:pt x="38" y="69"/>
                  </a:cubicBezTo>
                  <a:cubicBezTo>
                    <a:pt x="35" y="73"/>
                    <a:pt x="32" y="77"/>
                    <a:pt x="28" y="80"/>
                  </a:cubicBezTo>
                  <a:cubicBezTo>
                    <a:pt x="24" y="84"/>
                    <a:pt x="20" y="87"/>
                    <a:pt x="15" y="89"/>
                  </a:cubicBezTo>
                  <a:cubicBezTo>
                    <a:pt x="12" y="90"/>
                    <a:pt x="9" y="90"/>
                    <a:pt x="6" y="88"/>
                  </a:cubicBezTo>
                  <a:cubicBezTo>
                    <a:pt x="5" y="88"/>
                    <a:pt x="4" y="87"/>
                    <a:pt x="3" y="85"/>
                  </a:cubicBezTo>
                  <a:cubicBezTo>
                    <a:pt x="2" y="84"/>
                    <a:pt x="2" y="82"/>
                    <a:pt x="1" y="81"/>
                  </a:cubicBezTo>
                  <a:cubicBezTo>
                    <a:pt x="1" y="80"/>
                    <a:pt x="1" y="78"/>
                    <a:pt x="1" y="77"/>
                  </a:cubicBezTo>
                  <a:cubicBezTo>
                    <a:pt x="2" y="76"/>
                    <a:pt x="2" y="74"/>
                    <a:pt x="2" y="73"/>
                  </a:cubicBezTo>
                  <a:cubicBezTo>
                    <a:pt x="3" y="70"/>
                    <a:pt x="4" y="68"/>
                    <a:pt x="5" y="66"/>
                  </a:cubicBezTo>
                  <a:cubicBezTo>
                    <a:pt x="6" y="63"/>
                    <a:pt x="7" y="61"/>
                    <a:pt x="8" y="59"/>
                  </a:cubicBezTo>
                  <a:cubicBezTo>
                    <a:pt x="10" y="56"/>
                    <a:pt x="11" y="54"/>
                    <a:pt x="12" y="52"/>
                  </a:cubicBezTo>
                  <a:cubicBezTo>
                    <a:pt x="18" y="43"/>
                    <a:pt x="24" y="35"/>
                    <a:pt x="31" y="28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29" y="31"/>
                    <a:pt x="25" y="31"/>
                    <a:pt x="21" y="31"/>
                  </a:cubicBezTo>
                  <a:cubicBezTo>
                    <a:pt x="18" y="31"/>
                    <a:pt x="14" y="30"/>
                    <a:pt x="10" y="29"/>
                  </a:cubicBezTo>
                  <a:cubicBezTo>
                    <a:pt x="7" y="28"/>
                    <a:pt x="3" y="25"/>
                    <a:pt x="1" y="21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13"/>
                    <a:pt x="2" y="11"/>
                    <a:pt x="3" y="9"/>
                  </a:cubicBezTo>
                  <a:cubicBezTo>
                    <a:pt x="4" y="8"/>
                    <a:pt x="6" y="7"/>
                    <a:pt x="8" y="6"/>
                  </a:cubicBezTo>
                  <a:cubicBezTo>
                    <a:pt x="9" y="5"/>
                    <a:pt x="11" y="4"/>
                    <a:pt x="13" y="4"/>
                  </a:cubicBezTo>
                  <a:cubicBezTo>
                    <a:pt x="16" y="3"/>
                    <a:pt x="20" y="2"/>
                    <a:pt x="24" y="1"/>
                  </a:cubicBezTo>
                  <a:cubicBezTo>
                    <a:pt x="31" y="0"/>
                    <a:pt x="38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05E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1" name="Freeform 73"/>
            <p:cNvSpPr/>
            <p:nvPr/>
          </p:nvSpPr>
          <p:spPr bwMode="auto">
            <a:xfrm>
              <a:off x="11658600" y="3619500"/>
              <a:ext cx="158750" cy="69850"/>
            </a:xfrm>
            <a:custGeom>
              <a:avLst/>
              <a:gdLst>
                <a:gd name="T0" fmla="*/ 54 w 56"/>
                <a:gd name="T1" fmla="*/ 9 h 25"/>
                <a:gd name="T2" fmla="*/ 51 w 56"/>
                <a:gd name="T3" fmla="*/ 8 h 25"/>
                <a:gd name="T4" fmla="*/ 45 w 56"/>
                <a:gd name="T5" fmla="*/ 6 h 25"/>
                <a:gd name="T6" fmla="*/ 41 w 56"/>
                <a:gd name="T7" fmla="*/ 5 h 25"/>
                <a:gd name="T8" fmla="*/ 36 w 56"/>
                <a:gd name="T9" fmla="*/ 5 h 25"/>
                <a:gd name="T10" fmla="*/ 31 w 56"/>
                <a:gd name="T11" fmla="*/ 6 h 25"/>
                <a:gd name="T12" fmla="*/ 26 w 56"/>
                <a:gd name="T13" fmla="*/ 7 h 25"/>
                <a:gd name="T14" fmla="*/ 22 w 56"/>
                <a:gd name="T15" fmla="*/ 9 h 25"/>
                <a:gd name="T16" fmla="*/ 17 w 56"/>
                <a:gd name="T17" fmla="*/ 12 h 25"/>
                <a:gd name="T18" fmla="*/ 13 w 56"/>
                <a:gd name="T19" fmla="*/ 15 h 25"/>
                <a:gd name="T20" fmla="*/ 10 w 56"/>
                <a:gd name="T21" fmla="*/ 18 h 25"/>
                <a:gd name="T22" fmla="*/ 5 w 56"/>
                <a:gd name="T23" fmla="*/ 23 h 25"/>
                <a:gd name="T24" fmla="*/ 3 w 56"/>
                <a:gd name="T25" fmla="*/ 24 h 25"/>
                <a:gd name="T26" fmla="*/ 3 w 56"/>
                <a:gd name="T27" fmla="*/ 24 h 25"/>
                <a:gd name="T28" fmla="*/ 1 w 56"/>
                <a:gd name="T29" fmla="*/ 24 h 25"/>
                <a:gd name="T30" fmla="*/ 1 w 56"/>
                <a:gd name="T31" fmla="*/ 22 h 25"/>
                <a:gd name="T32" fmla="*/ 2 w 56"/>
                <a:gd name="T33" fmla="*/ 20 h 25"/>
                <a:gd name="T34" fmla="*/ 4 w 56"/>
                <a:gd name="T35" fmla="*/ 18 h 25"/>
                <a:gd name="T36" fmla="*/ 7 w 56"/>
                <a:gd name="T37" fmla="*/ 15 h 25"/>
                <a:gd name="T38" fmla="*/ 10 w 56"/>
                <a:gd name="T39" fmla="*/ 11 h 25"/>
                <a:gd name="T40" fmla="*/ 14 w 56"/>
                <a:gd name="T41" fmla="*/ 7 h 25"/>
                <a:gd name="T42" fmla="*/ 19 w 56"/>
                <a:gd name="T43" fmla="*/ 4 h 25"/>
                <a:gd name="T44" fmla="*/ 24 w 56"/>
                <a:gd name="T45" fmla="*/ 2 h 25"/>
                <a:gd name="T46" fmla="*/ 30 w 56"/>
                <a:gd name="T47" fmla="*/ 0 h 25"/>
                <a:gd name="T48" fmla="*/ 36 w 56"/>
                <a:gd name="T49" fmla="*/ 0 h 25"/>
                <a:gd name="T50" fmla="*/ 42 w 56"/>
                <a:gd name="T51" fmla="*/ 0 h 25"/>
                <a:gd name="T52" fmla="*/ 47 w 56"/>
                <a:gd name="T53" fmla="*/ 2 h 25"/>
                <a:gd name="T54" fmla="*/ 53 w 56"/>
                <a:gd name="T55" fmla="*/ 5 h 25"/>
                <a:gd name="T56" fmla="*/ 55 w 56"/>
                <a:gd name="T57" fmla="*/ 7 h 25"/>
                <a:gd name="T58" fmla="*/ 56 w 56"/>
                <a:gd name="T59" fmla="*/ 9 h 25"/>
                <a:gd name="T60" fmla="*/ 54 w 56"/>
                <a:gd name="T61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25">
                  <a:moveTo>
                    <a:pt x="54" y="9"/>
                  </a:moveTo>
                  <a:cubicBezTo>
                    <a:pt x="54" y="9"/>
                    <a:pt x="53" y="9"/>
                    <a:pt x="51" y="8"/>
                  </a:cubicBezTo>
                  <a:cubicBezTo>
                    <a:pt x="50" y="8"/>
                    <a:pt x="48" y="7"/>
                    <a:pt x="45" y="6"/>
                  </a:cubicBezTo>
                  <a:cubicBezTo>
                    <a:pt x="44" y="6"/>
                    <a:pt x="43" y="6"/>
                    <a:pt x="41" y="5"/>
                  </a:cubicBezTo>
                  <a:cubicBezTo>
                    <a:pt x="40" y="5"/>
                    <a:pt x="38" y="5"/>
                    <a:pt x="36" y="5"/>
                  </a:cubicBezTo>
                  <a:cubicBezTo>
                    <a:pt x="35" y="5"/>
                    <a:pt x="33" y="6"/>
                    <a:pt x="31" y="6"/>
                  </a:cubicBezTo>
                  <a:cubicBezTo>
                    <a:pt x="30" y="6"/>
                    <a:pt x="28" y="7"/>
                    <a:pt x="26" y="7"/>
                  </a:cubicBezTo>
                  <a:cubicBezTo>
                    <a:pt x="25" y="8"/>
                    <a:pt x="23" y="8"/>
                    <a:pt x="22" y="9"/>
                  </a:cubicBezTo>
                  <a:cubicBezTo>
                    <a:pt x="20" y="10"/>
                    <a:pt x="19" y="11"/>
                    <a:pt x="17" y="12"/>
                  </a:cubicBezTo>
                  <a:cubicBezTo>
                    <a:pt x="16" y="13"/>
                    <a:pt x="15" y="14"/>
                    <a:pt x="13" y="15"/>
                  </a:cubicBezTo>
                  <a:cubicBezTo>
                    <a:pt x="12" y="16"/>
                    <a:pt x="11" y="17"/>
                    <a:pt x="10" y="18"/>
                  </a:cubicBezTo>
                  <a:cubicBezTo>
                    <a:pt x="8" y="20"/>
                    <a:pt x="6" y="21"/>
                    <a:pt x="5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2" y="25"/>
                    <a:pt x="1" y="24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1" y="22"/>
                    <a:pt x="1" y="22"/>
                    <a:pt x="2" y="20"/>
                  </a:cubicBezTo>
                  <a:cubicBezTo>
                    <a:pt x="3" y="20"/>
                    <a:pt x="3" y="19"/>
                    <a:pt x="4" y="18"/>
                  </a:cubicBezTo>
                  <a:cubicBezTo>
                    <a:pt x="5" y="17"/>
                    <a:pt x="6" y="16"/>
                    <a:pt x="7" y="15"/>
                  </a:cubicBezTo>
                  <a:cubicBezTo>
                    <a:pt x="8" y="13"/>
                    <a:pt x="9" y="12"/>
                    <a:pt x="10" y="11"/>
                  </a:cubicBezTo>
                  <a:cubicBezTo>
                    <a:pt x="11" y="10"/>
                    <a:pt x="12" y="9"/>
                    <a:pt x="14" y="7"/>
                  </a:cubicBezTo>
                  <a:cubicBezTo>
                    <a:pt x="15" y="6"/>
                    <a:pt x="17" y="5"/>
                    <a:pt x="19" y="4"/>
                  </a:cubicBezTo>
                  <a:cubicBezTo>
                    <a:pt x="21" y="3"/>
                    <a:pt x="23" y="2"/>
                    <a:pt x="24" y="2"/>
                  </a:cubicBezTo>
                  <a:cubicBezTo>
                    <a:pt x="26" y="1"/>
                    <a:pt x="28" y="0"/>
                    <a:pt x="30" y="0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8" y="0"/>
                    <a:pt x="40" y="0"/>
                    <a:pt x="42" y="0"/>
                  </a:cubicBezTo>
                  <a:cubicBezTo>
                    <a:pt x="44" y="1"/>
                    <a:pt x="45" y="1"/>
                    <a:pt x="47" y="2"/>
                  </a:cubicBezTo>
                  <a:cubicBezTo>
                    <a:pt x="50" y="3"/>
                    <a:pt x="52" y="4"/>
                    <a:pt x="53" y="5"/>
                  </a:cubicBezTo>
                  <a:cubicBezTo>
                    <a:pt x="55" y="6"/>
                    <a:pt x="56" y="7"/>
                    <a:pt x="55" y="7"/>
                  </a:cubicBezTo>
                  <a:cubicBezTo>
                    <a:pt x="56" y="7"/>
                    <a:pt x="56" y="8"/>
                    <a:pt x="56" y="9"/>
                  </a:cubicBezTo>
                  <a:cubicBezTo>
                    <a:pt x="55" y="10"/>
                    <a:pt x="54" y="10"/>
                    <a:pt x="54" y="9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2" name="Freeform 74"/>
            <p:cNvSpPr/>
            <p:nvPr/>
          </p:nvSpPr>
          <p:spPr bwMode="auto">
            <a:xfrm>
              <a:off x="10374313" y="3678238"/>
              <a:ext cx="123825" cy="71438"/>
            </a:xfrm>
            <a:custGeom>
              <a:avLst/>
              <a:gdLst>
                <a:gd name="T0" fmla="*/ 1 w 44"/>
                <a:gd name="T1" fmla="*/ 11 h 25"/>
                <a:gd name="T2" fmla="*/ 3 w 44"/>
                <a:gd name="T3" fmla="*/ 9 h 25"/>
                <a:gd name="T4" fmla="*/ 8 w 44"/>
                <a:gd name="T5" fmla="*/ 5 h 25"/>
                <a:gd name="T6" fmla="*/ 12 w 44"/>
                <a:gd name="T7" fmla="*/ 3 h 25"/>
                <a:gd name="T8" fmla="*/ 16 w 44"/>
                <a:gd name="T9" fmla="*/ 1 h 25"/>
                <a:gd name="T10" fmla="*/ 19 w 44"/>
                <a:gd name="T11" fmla="*/ 1 h 25"/>
                <a:gd name="T12" fmla="*/ 21 w 44"/>
                <a:gd name="T13" fmla="*/ 0 h 25"/>
                <a:gd name="T14" fmla="*/ 24 w 44"/>
                <a:gd name="T15" fmla="*/ 0 h 25"/>
                <a:gd name="T16" fmla="*/ 27 w 44"/>
                <a:gd name="T17" fmla="*/ 0 h 25"/>
                <a:gd name="T18" fmla="*/ 30 w 44"/>
                <a:gd name="T19" fmla="*/ 1 h 25"/>
                <a:gd name="T20" fmla="*/ 33 w 44"/>
                <a:gd name="T21" fmla="*/ 2 h 25"/>
                <a:gd name="T22" fmla="*/ 37 w 44"/>
                <a:gd name="T23" fmla="*/ 6 h 25"/>
                <a:gd name="T24" fmla="*/ 40 w 44"/>
                <a:gd name="T25" fmla="*/ 10 h 25"/>
                <a:gd name="T26" fmla="*/ 42 w 44"/>
                <a:gd name="T27" fmla="*/ 14 h 25"/>
                <a:gd name="T28" fmla="*/ 43 w 44"/>
                <a:gd name="T29" fmla="*/ 18 h 25"/>
                <a:gd name="T30" fmla="*/ 44 w 44"/>
                <a:gd name="T31" fmla="*/ 20 h 25"/>
                <a:gd name="T32" fmla="*/ 44 w 44"/>
                <a:gd name="T33" fmla="*/ 23 h 25"/>
                <a:gd name="T34" fmla="*/ 43 w 44"/>
                <a:gd name="T35" fmla="*/ 24 h 25"/>
                <a:gd name="T36" fmla="*/ 41 w 44"/>
                <a:gd name="T37" fmla="*/ 24 h 25"/>
                <a:gd name="T38" fmla="*/ 41 w 44"/>
                <a:gd name="T39" fmla="*/ 23 h 25"/>
                <a:gd name="T40" fmla="*/ 40 w 44"/>
                <a:gd name="T41" fmla="*/ 21 h 25"/>
                <a:gd name="T42" fmla="*/ 39 w 44"/>
                <a:gd name="T43" fmla="*/ 19 h 25"/>
                <a:gd name="T44" fmla="*/ 38 w 44"/>
                <a:gd name="T45" fmla="*/ 16 h 25"/>
                <a:gd name="T46" fmla="*/ 36 w 44"/>
                <a:gd name="T47" fmla="*/ 13 h 25"/>
                <a:gd name="T48" fmla="*/ 33 w 44"/>
                <a:gd name="T49" fmla="*/ 10 h 25"/>
                <a:gd name="T50" fmla="*/ 30 w 44"/>
                <a:gd name="T51" fmla="*/ 8 h 25"/>
                <a:gd name="T52" fmla="*/ 28 w 44"/>
                <a:gd name="T53" fmla="*/ 7 h 25"/>
                <a:gd name="T54" fmla="*/ 26 w 44"/>
                <a:gd name="T55" fmla="*/ 6 h 25"/>
                <a:gd name="T56" fmla="*/ 24 w 44"/>
                <a:gd name="T57" fmla="*/ 6 h 25"/>
                <a:gd name="T58" fmla="*/ 22 w 44"/>
                <a:gd name="T59" fmla="*/ 6 h 25"/>
                <a:gd name="T60" fmla="*/ 20 w 44"/>
                <a:gd name="T61" fmla="*/ 6 h 25"/>
                <a:gd name="T62" fmla="*/ 18 w 44"/>
                <a:gd name="T63" fmla="*/ 7 h 25"/>
                <a:gd name="T64" fmla="*/ 14 w 44"/>
                <a:gd name="T65" fmla="*/ 8 h 25"/>
                <a:gd name="T66" fmla="*/ 10 w 44"/>
                <a:gd name="T67" fmla="*/ 10 h 25"/>
                <a:gd name="T68" fmla="*/ 3 w 44"/>
                <a:gd name="T69" fmla="*/ 13 h 25"/>
                <a:gd name="T70" fmla="*/ 1 w 44"/>
                <a:gd name="T71" fmla="*/ 13 h 25"/>
                <a:gd name="T72" fmla="*/ 1 w 44"/>
                <a:gd name="T73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25">
                  <a:moveTo>
                    <a:pt x="1" y="11"/>
                  </a:moveTo>
                  <a:cubicBezTo>
                    <a:pt x="1" y="11"/>
                    <a:pt x="2" y="10"/>
                    <a:pt x="3" y="9"/>
                  </a:cubicBezTo>
                  <a:cubicBezTo>
                    <a:pt x="4" y="8"/>
                    <a:pt x="6" y="7"/>
                    <a:pt x="8" y="5"/>
                  </a:cubicBezTo>
                  <a:cubicBezTo>
                    <a:pt x="9" y="5"/>
                    <a:pt x="10" y="4"/>
                    <a:pt x="12" y="3"/>
                  </a:cubicBezTo>
                  <a:cubicBezTo>
                    <a:pt x="13" y="3"/>
                    <a:pt x="15" y="2"/>
                    <a:pt x="16" y="1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20" y="1"/>
                    <a:pt x="21" y="0"/>
                    <a:pt x="21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2" y="2"/>
                    <a:pt x="33" y="2"/>
                  </a:cubicBezTo>
                  <a:cubicBezTo>
                    <a:pt x="35" y="3"/>
                    <a:pt x="36" y="5"/>
                    <a:pt x="37" y="6"/>
                  </a:cubicBezTo>
                  <a:cubicBezTo>
                    <a:pt x="39" y="7"/>
                    <a:pt x="39" y="9"/>
                    <a:pt x="40" y="10"/>
                  </a:cubicBezTo>
                  <a:cubicBezTo>
                    <a:pt x="41" y="11"/>
                    <a:pt x="41" y="13"/>
                    <a:pt x="42" y="14"/>
                  </a:cubicBezTo>
                  <a:cubicBezTo>
                    <a:pt x="43" y="15"/>
                    <a:pt x="43" y="17"/>
                    <a:pt x="43" y="18"/>
                  </a:cubicBezTo>
                  <a:cubicBezTo>
                    <a:pt x="43" y="19"/>
                    <a:pt x="43" y="20"/>
                    <a:pt x="44" y="20"/>
                  </a:cubicBezTo>
                  <a:cubicBezTo>
                    <a:pt x="44" y="22"/>
                    <a:pt x="44" y="23"/>
                    <a:pt x="44" y="23"/>
                  </a:cubicBezTo>
                  <a:cubicBezTo>
                    <a:pt x="44" y="24"/>
                    <a:pt x="43" y="24"/>
                    <a:pt x="43" y="24"/>
                  </a:cubicBezTo>
                  <a:cubicBezTo>
                    <a:pt x="42" y="25"/>
                    <a:pt x="41" y="24"/>
                    <a:pt x="41" y="2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0" y="23"/>
                    <a:pt x="40" y="21"/>
                  </a:cubicBezTo>
                  <a:cubicBezTo>
                    <a:pt x="40" y="21"/>
                    <a:pt x="39" y="20"/>
                    <a:pt x="39" y="19"/>
                  </a:cubicBezTo>
                  <a:cubicBezTo>
                    <a:pt x="39" y="18"/>
                    <a:pt x="38" y="17"/>
                    <a:pt x="38" y="16"/>
                  </a:cubicBezTo>
                  <a:cubicBezTo>
                    <a:pt x="37" y="15"/>
                    <a:pt x="37" y="14"/>
                    <a:pt x="36" y="13"/>
                  </a:cubicBezTo>
                  <a:cubicBezTo>
                    <a:pt x="35" y="12"/>
                    <a:pt x="34" y="11"/>
                    <a:pt x="33" y="10"/>
                  </a:cubicBezTo>
                  <a:cubicBezTo>
                    <a:pt x="32" y="9"/>
                    <a:pt x="31" y="8"/>
                    <a:pt x="30" y="8"/>
                  </a:cubicBezTo>
                  <a:cubicBezTo>
                    <a:pt x="29" y="7"/>
                    <a:pt x="29" y="7"/>
                    <a:pt x="28" y="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1" y="6"/>
                    <a:pt x="21" y="6"/>
                    <a:pt x="20" y="6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6" y="7"/>
                    <a:pt x="15" y="8"/>
                    <a:pt x="14" y="8"/>
                  </a:cubicBezTo>
                  <a:cubicBezTo>
                    <a:pt x="13" y="9"/>
                    <a:pt x="11" y="9"/>
                    <a:pt x="10" y="10"/>
                  </a:cubicBezTo>
                  <a:cubicBezTo>
                    <a:pt x="6" y="11"/>
                    <a:pt x="3" y="13"/>
                    <a:pt x="3" y="13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0" y="12"/>
                    <a:pt x="1" y="11"/>
                    <a:pt x="1" y="11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3" name="Freeform 75"/>
            <p:cNvSpPr/>
            <p:nvPr/>
          </p:nvSpPr>
          <p:spPr bwMode="auto">
            <a:xfrm>
              <a:off x="10950575" y="3925888"/>
              <a:ext cx="239713" cy="65088"/>
            </a:xfrm>
            <a:custGeom>
              <a:avLst/>
              <a:gdLst>
                <a:gd name="T0" fmla="*/ 38 w 85"/>
                <a:gd name="T1" fmla="*/ 0 h 23"/>
                <a:gd name="T2" fmla="*/ 85 w 85"/>
                <a:gd name="T3" fmla="*/ 13 h 23"/>
                <a:gd name="T4" fmla="*/ 38 w 85"/>
                <a:gd name="T5" fmla="*/ 21 h 23"/>
                <a:gd name="T6" fmla="*/ 0 w 85"/>
                <a:gd name="T7" fmla="*/ 10 h 23"/>
                <a:gd name="T8" fmla="*/ 0 w 85"/>
                <a:gd name="T9" fmla="*/ 10 h 23"/>
                <a:gd name="T10" fmla="*/ 38 w 85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23">
                  <a:moveTo>
                    <a:pt x="38" y="0"/>
                  </a:moveTo>
                  <a:cubicBezTo>
                    <a:pt x="69" y="0"/>
                    <a:pt x="83" y="11"/>
                    <a:pt x="85" y="13"/>
                  </a:cubicBezTo>
                  <a:cubicBezTo>
                    <a:pt x="73" y="20"/>
                    <a:pt x="57" y="23"/>
                    <a:pt x="38" y="21"/>
                  </a:cubicBezTo>
                  <a:cubicBezTo>
                    <a:pt x="22" y="19"/>
                    <a:pt x="9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7" y="0"/>
                    <a:pt x="38" y="0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4" name="Freeform 76"/>
            <p:cNvSpPr/>
            <p:nvPr/>
          </p:nvSpPr>
          <p:spPr bwMode="auto">
            <a:xfrm>
              <a:off x="10950575" y="3925888"/>
              <a:ext cx="222250" cy="50800"/>
            </a:xfrm>
            <a:custGeom>
              <a:avLst/>
              <a:gdLst>
                <a:gd name="T0" fmla="*/ 79 w 79"/>
                <a:gd name="T1" fmla="*/ 9 h 18"/>
                <a:gd name="T2" fmla="*/ 38 w 79"/>
                <a:gd name="T3" fmla="*/ 0 h 18"/>
                <a:gd name="T4" fmla="*/ 0 w 79"/>
                <a:gd name="T5" fmla="*/ 10 h 18"/>
                <a:gd name="T6" fmla="*/ 0 w 79"/>
                <a:gd name="T7" fmla="*/ 10 h 18"/>
                <a:gd name="T8" fmla="*/ 79 w 79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8">
                  <a:moveTo>
                    <a:pt x="79" y="9"/>
                  </a:moveTo>
                  <a:cubicBezTo>
                    <a:pt x="72" y="5"/>
                    <a:pt x="59" y="0"/>
                    <a:pt x="38" y="0"/>
                  </a:cubicBezTo>
                  <a:cubicBezTo>
                    <a:pt x="17" y="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6" y="18"/>
                    <a:pt x="54" y="18"/>
                    <a:pt x="79" y="9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5" name="Freeform 77"/>
            <p:cNvSpPr>
              <a:spLocks noEditPoints="1"/>
            </p:cNvSpPr>
            <p:nvPr/>
          </p:nvSpPr>
          <p:spPr bwMode="auto">
            <a:xfrm>
              <a:off x="10950575" y="3954463"/>
              <a:ext cx="239713" cy="33338"/>
            </a:xfrm>
            <a:custGeom>
              <a:avLst/>
              <a:gdLst>
                <a:gd name="T0" fmla="*/ 49 w 85"/>
                <a:gd name="T1" fmla="*/ 12 h 12"/>
                <a:gd name="T2" fmla="*/ 49 w 85"/>
                <a:gd name="T3" fmla="*/ 12 h 12"/>
                <a:gd name="T4" fmla="*/ 49 w 85"/>
                <a:gd name="T5" fmla="*/ 12 h 12"/>
                <a:gd name="T6" fmla="*/ 49 w 85"/>
                <a:gd name="T7" fmla="*/ 12 h 12"/>
                <a:gd name="T8" fmla="*/ 38 w 85"/>
                <a:gd name="T9" fmla="*/ 11 h 12"/>
                <a:gd name="T10" fmla="*/ 39 w 85"/>
                <a:gd name="T11" fmla="*/ 11 h 12"/>
                <a:gd name="T12" fmla="*/ 38 w 85"/>
                <a:gd name="T13" fmla="*/ 11 h 12"/>
                <a:gd name="T14" fmla="*/ 85 w 85"/>
                <a:gd name="T15" fmla="*/ 4 h 12"/>
                <a:gd name="T16" fmla="*/ 49 w 85"/>
                <a:gd name="T17" fmla="*/ 12 h 12"/>
                <a:gd name="T18" fmla="*/ 85 w 85"/>
                <a:gd name="T19" fmla="*/ 4 h 12"/>
                <a:gd name="T20" fmla="*/ 84 w 85"/>
                <a:gd name="T21" fmla="*/ 2 h 12"/>
                <a:gd name="T22" fmla="*/ 85 w 85"/>
                <a:gd name="T23" fmla="*/ 3 h 12"/>
                <a:gd name="T24" fmla="*/ 85 w 85"/>
                <a:gd name="T25" fmla="*/ 3 h 12"/>
                <a:gd name="T26" fmla="*/ 84 w 85"/>
                <a:gd name="T27" fmla="*/ 2 h 12"/>
                <a:gd name="T28" fmla="*/ 84 w 85"/>
                <a:gd name="T29" fmla="*/ 2 h 12"/>
                <a:gd name="T30" fmla="*/ 84 w 85"/>
                <a:gd name="T31" fmla="*/ 2 h 12"/>
                <a:gd name="T32" fmla="*/ 84 w 85"/>
                <a:gd name="T33" fmla="*/ 2 h 12"/>
                <a:gd name="T34" fmla="*/ 0 w 85"/>
                <a:gd name="T35" fmla="*/ 0 h 12"/>
                <a:gd name="T36" fmla="*/ 0 w 85"/>
                <a:gd name="T37" fmla="*/ 0 h 12"/>
                <a:gd name="T38" fmla="*/ 0 w 85"/>
                <a:gd name="T39" fmla="*/ 0 h 12"/>
                <a:gd name="T40" fmla="*/ 0 w 85"/>
                <a:gd name="T41" fmla="*/ 0 h 12"/>
                <a:gd name="T42" fmla="*/ 0 w 85"/>
                <a:gd name="T43" fmla="*/ 0 h 12"/>
                <a:gd name="T44" fmla="*/ 0 w 85"/>
                <a:gd name="T45" fmla="*/ 0 h 12"/>
                <a:gd name="T46" fmla="*/ 0 w 85"/>
                <a:gd name="T4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" h="12">
                  <a:moveTo>
                    <a:pt x="49" y="12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moveTo>
                    <a:pt x="38" y="11"/>
                  </a:moveTo>
                  <a:cubicBezTo>
                    <a:pt x="38" y="11"/>
                    <a:pt x="39" y="11"/>
                    <a:pt x="39" y="11"/>
                  </a:cubicBezTo>
                  <a:cubicBezTo>
                    <a:pt x="39" y="11"/>
                    <a:pt x="38" y="11"/>
                    <a:pt x="38" y="11"/>
                  </a:cubicBezTo>
                  <a:moveTo>
                    <a:pt x="85" y="4"/>
                  </a:moveTo>
                  <a:cubicBezTo>
                    <a:pt x="76" y="8"/>
                    <a:pt x="63" y="12"/>
                    <a:pt x="49" y="12"/>
                  </a:cubicBezTo>
                  <a:cubicBezTo>
                    <a:pt x="63" y="12"/>
                    <a:pt x="76" y="8"/>
                    <a:pt x="85" y="4"/>
                  </a:cubicBezTo>
                  <a:moveTo>
                    <a:pt x="84" y="2"/>
                  </a:move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3"/>
                    <a:pt x="84" y="2"/>
                  </a:cubicBezTo>
                  <a:moveTo>
                    <a:pt x="84" y="2"/>
                  </a:moveTo>
                  <a:cubicBezTo>
                    <a:pt x="84" y="2"/>
                    <a:pt x="84" y="2"/>
                    <a:pt x="84" y="2"/>
                  </a:cubicBezTo>
                  <a:cubicBezTo>
                    <a:pt x="84" y="2"/>
                    <a:pt x="84" y="2"/>
                    <a:pt x="84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6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6" name="Freeform 78"/>
            <p:cNvSpPr/>
            <p:nvPr/>
          </p:nvSpPr>
          <p:spPr bwMode="auto">
            <a:xfrm>
              <a:off x="10950575" y="3951288"/>
              <a:ext cx="239713" cy="36513"/>
            </a:xfrm>
            <a:custGeom>
              <a:avLst/>
              <a:gdLst>
                <a:gd name="T0" fmla="*/ 79 w 85"/>
                <a:gd name="T1" fmla="*/ 0 h 13"/>
                <a:gd name="T2" fmla="*/ 79 w 85"/>
                <a:gd name="T3" fmla="*/ 0 h 13"/>
                <a:gd name="T4" fmla="*/ 79 w 85"/>
                <a:gd name="T5" fmla="*/ 0 h 13"/>
                <a:gd name="T6" fmla="*/ 79 w 85"/>
                <a:gd name="T7" fmla="*/ 0 h 13"/>
                <a:gd name="T8" fmla="*/ 78 w 85"/>
                <a:gd name="T9" fmla="*/ 0 h 13"/>
                <a:gd name="T10" fmla="*/ 78 w 85"/>
                <a:gd name="T11" fmla="*/ 1 h 13"/>
                <a:gd name="T12" fmla="*/ 78 w 85"/>
                <a:gd name="T13" fmla="*/ 1 h 13"/>
                <a:gd name="T14" fmla="*/ 38 w 85"/>
                <a:gd name="T15" fmla="*/ 7 h 13"/>
                <a:gd name="T16" fmla="*/ 38 w 85"/>
                <a:gd name="T17" fmla="*/ 7 h 13"/>
                <a:gd name="T18" fmla="*/ 38 w 85"/>
                <a:gd name="T19" fmla="*/ 7 h 13"/>
                <a:gd name="T20" fmla="*/ 38 w 85"/>
                <a:gd name="T21" fmla="*/ 7 h 13"/>
                <a:gd name="T22" fmla="*/ 38 w 85"/>
                <a:gd name="T23" fmla="*/ 7 h 13"/>
                <a:gd name="T24" fmla="*/ 0 w 85"/>
                <a:gd name="T25" fmla="*/ 1 h 13"/>
                <a:gd name="T26" fmla="*/ 0 w 85"/>
                <a:gd name="T27" fmla="*/ 1 h 13"/>
                <a:gd name="T28" fmla="*/ 38 w 85"/>
                <a:gd name="T29" fmla="*/ 12 h 13"/>
                <a:gd name="T30" fmla="*/ 38 w 85"/>
                <a:gd name="T31" fmla="*/ 12 h 13"/>
                <a:gd name="T32" fmla="*/ 39 w 85"/>
                <a:gd name="T33" fmla="*/ 12 h 13"/>
                <a:gd name="T34" fmla="*/ 49 w 85"/>
                <a:gd name="T35" fmla="*/ 13 h 13"/>
                <a:gd name="T36" fmla="*/ 49 w 85"/>
                <a:gd name="T37" fmla="*/ 13 h 13"/>
                <a:gd name="T38" fmla="*/ 49 w 85"/>
                <a:gd name="T39" fmla="*/ 13 h 13"/>
                <a:gd name="T40" fmla="*/ 85 w 85"/>
                <a:gd name="T41" fmla="*/ 5 h 13"/>
                <a:gd name="T42" fmla="*/ 85 w 85"/>
                <a:gd name="T43" fmla="*/ 4 h 13"/>
                <a:gd name="T44" fmla="*/ 84 w 85"/>
                <a:gd name="T45" fmla="*/ 3 h 13"/>
                <a:gd name="T46" fmla="*/ 84 w 85"/>
                <a:gd name="T47" fmla="*/ 3 h 13"/>
                <a:gd name="T48" fmla="*/ 84 w 85"/>
                <a:gd name="T49" fmla="*/ 3 h 13"/>
                <a:gd name="T50" fmla="*/ 79 w 85"/>
                <a:gd name="T5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" h="13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8" y="0"/>
                  </a:cubicBezTo>
                  <a:cubicBezTo>
                    <a:pt x="78" y="0"/>
                    <a:pt x="78" y="1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65" y="5"/>
                    <a:pt x="52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25" y="7"/>
                    <a:pt x="12" y="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7"/>
                    <a:pt x="22" y="10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42" y="12"/>
                    <a:pt x="46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3" y="13"/>
                    <a:pt x="76" y="9"/>
                    <a:pt x="85" y="5"/>
                  </a:cubicBezTo>
                  <a:cubicBezTo>
                    <a:pt x="85" y="5"/>
                    <a:pt x="85" y="5"/>
                    <a:pt x="85" y="4"/>
                  </a:cubicBezTo>
                  <a:cubicBezTo>
                    <a:pt x="85" y="4"/>
                    <a:pt x="85" y="4"/>
                    <a:pt x="84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2"/>
                    <a:pt x="81" y="1"/>
                    <a:pt x="79" y="0"/>
                  </a:cubicBezTo>
                </a:path>
              </a:pathLst>
            </a:custGeom>
            <a:solidFill>
              <a:srgbClr val="BB4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7" name="Freeform 79"/>
            <p:cNvSpPr>
              <a:spLocks noEditPoints="1"/>
            </p:cNvSpPr>
            <p:nvPr/>
          </p:nvSpPr>
          <p:spPr bwMode="auto">
            <a:xfrm>
              <a:off x="10950575" y="3951288"/>
              <a:ext cx="222250" cy="19050"/>
            </a:xfrm>
            <a:custGeom>
              <a:avLst/>
              <a:gdLst>
                <a:gd name="T0" fmla="*/ 38 w 79"/>
                <a:gd name="T1" fmla="*/ 7 h 7"/>
                <a:gd name="T2" fmla="*/ 38 w 79"/>
                <a:gd name="T3" fmla="*/ 7 h 7"/>
                <a:gd name="T4" fmla="*/ 38 w 79"/>
                <a:gd name="T5" fmla="*/ 7 h 7"/>
                <a:gd name="T6" fmla="*/ 38 w 79"/>
                <a:gd name="T7" fmla="*/ 7 h 7"/>
                <a:gd name="T8" fmla="*/ 0 w 79"/>
                <a:gd name="T9" fmla="*/ 1 h 7"/>
                <a:gd name="T10" fmla="*/ 0 w 79"/>
                <a:gd name="T11" fmla="*/ 1 h 7"/>
                <a:gd name="T12" fmla="*/ 0 w 79"/>
                <a:gd name="T13" fmla="*/ 1 h 7"/>
                <a:gd name="T14" fmla="*/ 0 w 79"/>
                <a:gd name="T15" fmla="*/ 1 h 7"/>
                <a:gd name="T16" fmla="*/ 78 w 79"/>
                <a:gd name="T17" fmla="*/ 1 h 7"/>
                <a:gd name="T18" fmla="*/ 38 w 79"/>
                <a:gd name="T19" fmla="*/ 7 h 7"/>
                <a:gd name="T20" fmla="*/ 78 w 79"/>
                <a:gd name="T21" fmla="*/ 1 h 7"/>
                <a:gd name="T22" fmla="*/ 78 w 79"/>
                <a:gd name="T23" fmla="*/ 0 h 7"/>
                <a:gd name="T24" fmla="*/ 78 w 79"/>
                <a:gd name="T25" fmla="*/ 1 h 7"/>
                <a:gd name="T26" fmla="*/ 78 w 79"/>
                <a:gd name="T27" fmla="*/ 0 h 7"/>
                <a:gd name="T28" fmla="*/ 79 w 79"/>
                <a:gd name="T29" fmla="*/ 0 h 7"/>
                <a:gd name="T30" fmla="*/ 79 w 79"/>
                <a:gd name="T31" fmla="*/ 0 h 7"/>
                <a:gd name="T32" fmla="*/ 79 w 79"/>
                <a:gd name="T33" fmla="*/ 0 h 7"/>
                <a:gd name="T34" fmla="*/ 79 w 79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">
                  <a:moveTo>
                    <a:pt x="38" y="7"/>
                  </a:move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78" y="1"/>
                  </a:moveTo>
                  <a:cubicBezTo>
                    <a:pt x="65" y="5"/>
                    <a:pt x="52" y="7"/>
                    <a:pt x="38" y="7"/>
                  </a:cubicBezTo>
                  <a:cubicBezTo>
                    <a:pt x="52" y="7"/>
                    <a:pt x="65" y="5"/>
                    <a:pt x="78" y="1"/>
                  </a:cubicBezTo>
                  <a:moveTo>
                    <a:pt x="78" y="0"/>
                  </a:moveTo>
                  <a:cubicBezTo>
                    <a:pt x="78" y="0"/>
                    <a:pt x="78" y="1"/>
                    <a:pt x="78" y="1"/>
                  </a:cubicBezTo>
                  <a:cubicBezTo>
                    <a:pt x="78" y="1"/>
                    <a:pt x="78" y="0"/>
                    <a:pt x="78" y="0"/>
                  </a:cubicBezTo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BB47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8" name="Freeform 80"/>
            <p:cNvSpPr/>
            <p:nvPr/>
          </p:nvSpPr>
          <p:spPr bwMode="auto">
            <a:xfrm>
              <a:off x="10852150" y="3738563"/>
              <a:ext cx="447675" cy="223838"/>
            </a:xfrm>
            <a:custGeom>
              <a:avLst/>
              <a:gdLst>
                <a:gd name="T0" fmla="*/ 147 w 159"/>
                <a:gd name="T1" fmla="*/ 16 h 80"/>
                <a:gd name="T2" fmla="*/ 120 w 159"/>
                <a:gd name="T3" fmla="*/ 80 h 80"/>
                <a:gd name="T4" fmla="*/ 73 w 159"/>
                <a:gd name="T5" fmla="*/ 67 h 80"/>
                <a:gd name="T6" fmla="*/ 35 w 159"/>
                <a:gd name="T7" fmla="*/ 77 h 80"/>
                <a:gd name="T8" fmla="*/ 35 w 159"/>
                <a:gd name="T9" fmla="*/ 77 h 80"/>
                <a:gd name="T10" fmla="*/ 8 w 159"/>
                <a:gd name="T11" fmla="*/ 18 h 80"/>
                <a:gd name="T12" fmla="*/ 72 w 159"/>
                <a:gd name="T13" fmla="*/ 24 h 80"/>
                <a:gd name="T14" fmla="*/ 147 w 159"/>
                <a:gd name="T1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0">
                  <a:moveTo>
                    <a:pt x="147" y="16"/>
                  </a:moveTo>
                  <a:cubicBezTo>
                    <a:pt x="159" y="28"/>
                    <a:pt x="152" y="64"/>
                    <a:pt x="120" y="80"/>
                  </a:cubicBezTo>
                  <a:cubicBezTo>
                    <a:pt x="118" y="78"/>
                    <a:pt x="104" y="67"/>
                    <a:pt x="73" y="67"/>
                  </a:cubicBezTo>
                  <a:cubicBezTo>
                    <a:pt x="52" y="67"/>
                    <a:pt x="35" y="77"/>
                    <a:pt x="3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0" y="59"/>
                    <a:pt x="0" y="25"/>
                    <a:pt x="8" y="18"/>
                  </a:cubicBezTo>
                  <a:cubicBezTo>
                    <a:pt x="18" y="7"/>
                    <a:pt x="35" y="24"/>
                    <a:pt x="72" y="24"/>
                  </a:cubicBezTo>
                  <a:cubicBezTo>
                    <a:pt x="101" y="23"/>
                    <a:pt x="130" y="0"/>
                    <a:pt x="147" y="16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9" name="Freeform 81"/>
            <p:cNvSpPr/>
            <p:nvPr/>
          </p:nvSpPr>
          <p:spPr bwMode="auto">
            <a:xfrm>
              <a:off x="10798175" y="6042025"/>
              <a:ext cx="84138" cy="179388"/>
            </a:xfrm>
            <a:custGeom>
              <a:avLst/>
              <a:gdLst>
                <a:gd name="T0" fmla="*/ 29 w 30"/>
                <a:gd name="T1" fmla="*/ 36 h 64"/>
                <a:gd name="T2" fmla="*/ 10 w 30"/>
                <a:gd name="T3" fmla="*/ 10 h 64"/>
                <a:gd name="T4" fmla="*/ 5 w 30"/>
                <a:gd name="T5" fmla="*/ 46 h 64"/>
                <a:gd name="T6" fmla="*/ 9 w 30"/>
                <a:gd name="T7" fmla="*/ 46 h 64"/>
                <a:gd name="T8" fmla="*/ 9 w 30"/>
                <a:gd name="T9" fmla="*/ 25 h 64"/>
                <a:gd name="T10" fmla="*/ 13 w 30"/>
                <a:gd name="T11" fmla="*/ 14 h 64"/>
                <a:gd name="T12" fmla="*/ 24 w 30"/>
                <a:gd name="T13" fmla="*/ 24 h 64"/>
                <a:gd name="T14" fmla="*/ 25 w 30"/>
                <a:gd name="T15" fmla="*/ 53 h 64"/>
                <a:gd name="T16" fmla="*/ 17 w 30"/>
                <a:gd name="T17" fmla="*/ 52 h 64"/>
                <a:gd name="T18" fmla="*/ 16 w 30"/>
                <a:gd name="T19" fmla="*/ 47 h 64"/>
                <a:gd name="T20" fmla="*/ 18 w 30"/>
                <a:gd name="T21" fmla="*/ 31 h 64"/>
                <a:gd name="T22" fmla="*/ 19 w 30"/>
                <a:gd name="T23" fmla="*/ 31 h 64"/>
                <a:gd name="T24" fmla="*/ 13 w 30"/>
                <a:gd name="T25" fmla="*/ 36 h 64"/>
                <a:gd name="T26" fmla="*/ 15 w 30"/>
                <a:gd name="T27" fmla="*/ 59 h 64"/>
                <a:gd name="T28" fmla="*/ 26 w 30"/>
                <a:gd name="T29" fmla="*/ 60 h 64"/>
                <a:gd name="T30" fmla="*/ 29 w 30"/>
                <a:gd name="T3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64">
                  <a:moveTo>
                    <a:pt x="29" y="36"/>
                  </a:moveTo>
                  <a:cubicBezTo>
                    <a:pt x="29" y="27"/>
                    <a:pt x="26" y="0"/>
                    <a:pt x="10" y="10"/>
                  </a:cubicBezTo>
                  <a:cubicBezTo>
                    <a:pt x="0" y="16"/>
                    <a:pt x="2" y="37"/>
                    <a:pt x="5" y="46"/>
                  </a:cubicBezTo>
                  <a:cubicBezTo>
                    <a:pt x="6" y="48"/>
                    <a:pt x="8" y="48"/>
                    <a:pt x="9" y="46"/>
                  </a:cubicBezTo>
                  <a:cubicBezTo>
                    <a:pt x="9" y="39"/>
                    <a:pt x="8" y="32"/>
                    <a:pt x="9" y="25"/>
                  </a:cubicBezTo>
                  <a:cubicBezTo>
                    <a:pt x="9" y="21"/>
                    <a:pt x="10" y="16"/>
                    <a:pt x="13" y="14"/>
                  </a:cubicBezTo>
                  <a:cubicBezTo>
                    <a:pt x="20" y="9"/>
                    <a:pt x="23" y="20"/>
                    <a:pt x="24" y="24"/>
                  </a:cubicBezTo>
                  <a:cubicBezTo>
                    <a:pt x="26" y="33"/>
                    <a:pt x="27" y="44"/>
                    <a:pt x="25" y="53"/>
                  </a:cubicBezTo>
                  <a:cubicBezTo>
                    <a:pt x="23" y="60"/>
                    <a:pt x="19" y="58"/>
                    <a:pt x="17" y="52"/>
                  </a:cubicBezTo>
                  <a:cubicBezTo>
                    <a:pt x="16" y="51"/>
                    <a:pt x="16" y="49"/>
                    <a:pt x="16" y="47"/>
                  </a:cubicBezTo>
                  <a:cubicBezTo>
                    <a:pt x="16" y="44"/>
                    <a:pt x="14" y="32"/>
                    <a:pt x="18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5" y="27"/>
                    <a:pt x="13" y="34"/>
                    <a:pt x="13" y="36"/>
                  </a:cubicBezTo>
                  <a:cubicBezTo>
                    <a:pt x="12" y="43"/>
                    <a:pt x="12" y="52"/>
                    <a:pt x="15" y="59"/>
                  </a:cubicBezTo>
                  <a:cubicBezTo>
                    <a:pt x="18" y="64"/>
                    <a:pt x="22" y="64"/>
                    <a:pt x="26" y="60"/>
                  </a:cubicBezTo>
                  <a:cubicBezTo>
                    <a:pt x="30" y="53"/>
                    <a:pt x="29" y="44"/>
                    <a:pt x="29" y="36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0" name="Freeform 82"/>
            <p:cNvSpPr/>
            <p:nvPr/>
          </p:nvSpPr>
          <p:spPr bwMode="auto">
            <a:xfrm>
              <a:off x="11377613" y="5994400"/>
              <a:ext cx="107950" cy="179388"/>
            </a:xfrm>
            <a:custGeom>
              <a:avLst/>
              <a:gdLst>
                <a:gd name="T0" fmla="*/ 34 w 38"/>
                <a:gd name="T1" fmla="*/ 35 h 64"/>
                <a:gd name="T2" fmla="*/ 9 w 38"/>
                <a:gd name="T3" fmla="*/ 13 h 64"/>
                <a:gd name="T4" fmla="*/ 12 w 38"/>
                <a:gd name="T5" fmla="*/ 50 h 64"/>
                <a:gd name="T6" fmla="*/ 15 w 38"/>
                <a:gd name="T7" fmla="*/ 49 h 64"/>
                <a:gd name="T8" fmla="*/ 11 w 38"/>
                <a:gd name="T9" fmla="*/ 29 h 64"/>
                <a:gd name="T10" fmla="*/ 13 w 38"/>
                <a:gd name="T11" fmla="*/ 16 h 64"/>
                <a:gd name="T12" fmla="*/ 26 w 38"/>
                <a:gd name="T13" fmla="*/ 25 h 64"/>
                <a:gd name="T14" fmla="*/ 33 w 38"/>
                <a:gd name="T15" fmla="*/ 53 h 64"/>
                <a:gd name="T16" fmla="*/ 25 w 38"/>
                <a:gd name="T17" fmla="*/ 54 h 64"/>
                <a:gd name="T18" fmla="*/ 23 w 38"/>
                <a:gd name="T19" fmla="*/ 48 h 64"/>
                <a:gd name="T20" fmla="*/ 22 w 38"/>
                <a:gd name="T21" fmla="*/ 33 h 64"/>
                <a:gd name="T22" fmla="*/ 22 w 38"/>
                <a:gd name="T23" fmla="*/ 32 h 64"/>
                <a:gd name="T24" fmla="*/ 18 w 38"/>
                <a:gd name="T25" fmla="*/ 39 h 64"/>
                <a:gd name="T26" fmla="*/ 25 w 38"/>
                <a:gd name="T27" fmla="*/ 60 h 64"/>
                <a:gd name="T28" fmla="*/ 35 w 38"/>
                <a:gd name="T29" fmla="*/ 59 h 64"/>
                <a:gd name="T30" fmla="*/ 34 w 38"/>
                <a:gd name="T31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4">
                  <a:moveTo>
                    <a:pt x="34" y="35"/>
                  </a:moveTo>
                  <a:cubicBezTo>
                    <a:pt x="32" y="26"/>
                    <a:pt x="23" y="0"/>
                    <a:pt x="9" y="13"/>
                  </a:cubicBezTo>
                  <a:cubicBezTo>
                    <a:pt x="0" y="21"/>
                    <a:pt x="7" y="41"/>
                    <a:pt x="12" y="50"/>
                  </a:cubicBezTo>
                  <a:cubicBezTo>
                    <a:pt x="13" y="52"/>
                    <a:pt x="16" y="51"/>
                    <a:pt x="15" y="49"/>
                  </a:cubicBezTo>
                  <a:cubicBezTo>
                    <a:pt x="15" y="42"/>
                    <a:pt x="12" y="35"/>
                    <a:pt x="11" y="29"/>
                  </a:cubicBezTo>
                  <a:cubicBezTo>
                    <a:pt x="11" y="25"/>
                    <a:pt x="10" y="19"/>
                    <a:pt x="13" y="16"/>
                  </a:cubicBezTo>
                  <a:cubicBezTo>
                    <a:pt x="19" y="11"/>
                    <a:pt x="24" y="21"/>
                    <a:pt x="26" y="25"/>
                  </a:cubicBezTo>
                  <a:cubicBezTo>
                    <a:pt x="30" y="33"/>
                    <a:pt x="33" y="44"/>
                    <a:pt x="33" y="53"/>
                  </a:cubicBezTo>
                  <a:cubicBezTo>
                    <a:pt x="33" y="60"/>
                    <a:pt x="28" y="59"/>
                    <a:pt x="25" y="54"/>
                  </a:cubicBezTo>
                  <a:cubicBezTo>
                    <a:pt x="24" y="52"/>
                    <a:pt x="23" y="50"/>
                    <a:pt x="23" y="48"/>
                  </a:cubicBezTo>
                  <a:cubicBezTo>
                    <a:pt x="22" y="45"/>
                    <a:pt x="18" y="34"/>
                    <a:pt x="22" y="33"/>
                  </a:cubicBezTo>
                  <a:cubicBezTo>
                    <a:pt x="23" y="32"/>
                    <a:pt x="23" y="32"/>
                    <a:pt x="22" y="32"/>
                  </a:cubicBezTo>
                  <a:cubicBezTo>
                    <a:pt x="18" y="29"/>
                    <a:pt x="18" y="37"/>
                    <a:pt x="18" y="39"/>
                  </a:cubicBezTo>
                  <a:cubicBezTo>
                    <a:pt x="18" y="45"/>
                    <a:pt x="20" y="55"/>
                    <a:pt x="25" y="60"/>
                  </a:cubicBezTo>
                  <a:cubicBezTo>
                    <a:pt x="29" y="64"/>
                    <a:pt x="33" y="64"/>
                    <a:pt x="35" y="59"/>
                  </a:cubicBezTo>
                  <a:cubicBezTo>
                    <a:pt x="38" y="52"/>
                    <a:pt x="35" y="42"/>
                    <a:pt x="34" y="35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1" name="Freeform 83"/>
            <p:cNvSpPr/>
            <p:nvPr/>
          </p:nvSpPr>
          <p:spPr bwMode="auto">
            <a:xfrm>
              <a:off x="11242675" y="3451225"/>
              <a:ext cx="217488" cy="123825"/>
            </a:xfrm>
            <a:custGeom>
              <a:avLst/>
              <a:gdLst>
                <a:gd name="T0" fmla="*/ 72 w 77"/>
                <a:gd name="T1" fmla="*/ 39 h 44"/>
                <a:gd name="T2" fmla="*/ 39 w 77"/>
                <a:gd name="T3" fmla="*/ 6 h 44"/>
                <a:gd name="T4" fmla="*/ 4 w 77"/>
                <a:gd name="T5" fmla="*/ 21 h 44"/>
                <a:gd name="T6" fmla="*/ 36 w 77"/>
                <a:gd name="T7" fmla="*/ 27 h 44"/>
                <a:gd name="T8" fmla="*/ 72 w 77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4">
                  <a:moveTo>
                    <a:pt x="72" y="39"/>
                  </a:moveTo>
                  <a:cubicBezTo>
                    <a:pt x="77" y="35"/>
                    <a:pt x="65" y="15"/>
                    <a:pt x="39" y="6"/>
                  </a:cubicBezTo>
                  <a:cubicBezTo>
                    <a:pt x="21" y="0"/>
                    <a:pt x="0" y="11"/>
                    <a:pt x="4" y="21"/>
                  </a:cubicBezTo>
                  <a:cubicBezTo>
                    <a:pt x="9" y="31"/>
                    <a:pt x="21" y="24"/>
                    <a:pt x="36" y="27"/>
                  </a:cubicBezTo>
                  <a:cubicBezTo>
                    <a:pt x="55" y="30"/>
                    <a:pt x="68" y="44"/>
                    <a:pt x="72" y="39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2" name="Freeform 84"/>
            <p:cNvSpPr/>
            <p:nvPr/>
          </p:nvSpPr>
          <p:spPr bwMode="auto">
            <a:xfrm>
              <a:off x="10669588" y="3457575"/>
              <a:ext cx="212725" cy="123825"/>
            </a:xfrm>
            <a:custGeom>
              <a:avLst/>
              <a:gdLst>
                <a:gd name="T0" fmla="*/ 4 w 76"/>
                <a:gd name="T1" fmla="*/ 39 h 44"/>
                <a:gd name="T2" fmla="*/ 37 w 76"/>
                <a:gd name="T3" fmla="*/ 6 h 44"/>
                <a:gd name="T4" fmla="*/ 72 w 76"/>
                <a:gd name="T5" fmla="*/ 21 h 44"/>
                <a:gd name="T6" fmla="*/ 40 w 76"/>
                <a:gd name="T7" fmla="*/ 27 h 44"/>
                <a:gd name="T8" fmla="*/ 4 w 76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4">
                  <a:moveTo>
                    <a:pt x="4" y="39"/>
                  </a:moveTo>
                  <a:cubicBezTo>
                    <a:pt x="0" y="35"/>
                    <a:pt x="11" y="15"/>
                    <a:pt x="37" y="6"/>
                  </a:cubicBezTo>
                  <a:cubicBezTo>
                    <a:pt x="55" y="0"/>
                    <a:pt x="76" y="11"/>
                    <a:pt x="72" y="21"/>
                  </a:cubicBezTo>
                  <a:cubicBezTo>
                    <a:pt x="68" y="30"/>
                    <a:pt x="56" y="24"/>
                    <a:pt x="40" y="27"/>
                  </a:cubicBezTo>
                  <a:cubicBezTo>
                    <a:pt x="21" y="30"/>
                    <a:pt x="9" y="44"/>
                    <a:pt x="4" y="39"/>
                  </a:cubicBezTo>
                  <a:close/>
                </a:path>
              </a:pathLst>
            </a:custGeom>
            <a:solidFill>
              <a:srgbClr val="270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3" name="Freeform 85"/>
            <p:cNvSpPr/>
            <p:nvPr/>
          </p:nvSpPr>
          <p:spPr bwMode="auto">
            <a:xfrm>
              <a:off x="10747375" y="3589338"/>
              <a:ext cx="133350" cy="142875"/>
            </a:xfrm>
            <a:custGeom>
              <a:avLst/>
              <a:gdLst>
                <a:gd name="T0" fmla="*/ 47 w 47"/>
                <a:gd name="T1" fmla="*/ 26 h 51"/>
                <a:gd name="T2" fmla="*/ 23 w 47"/>
                <a:gd name="T3" fmla="*/ 0 h 51"/>
                <a:gd name="T4" fmla="*/ 0 w 47"/>
                <a:gd name="T5" fmla="*/ 26 h 51"/>
                <a:gd name="T6" fmla="*/ 24 w 47"/>
                <a:gd name="T7" fmla="*/ 51 h 51"/>
                <a:gd name="T8" fmla="*/ 47 w 47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1">
                  <a:moveTo>
                    <a:pt x="47" y="26"/>
                  </a:moveTo>
                  <a:cubicBezTo>
                    <a:pt x="46" y="11"/>
                    <a:pt x="36" y="0"/>
                    <a:pt x="23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1" y="51"/>
                    <a:pt x="24" y="51"/>
                  </a:cubicBezTo>
                  <a:cubicBezTo>
                    <a:pt x="36" y="51"/>
                    <a:pt x="47" y="40"/>
                    <a:pt x="4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4" name="Freeform 86"/>
            <p:cNvSpPr/>
            <p:nvPr/>
          </p:nvSpPr>
          <p:spPr bwMode="auto">
            <a:xfrm>
              <a:off x="10706100" y="3608388"/>
              <a:ext cx="50800" cy="25400"/>
            </a:xfrm>
            <a:custGeom>
              <a:avLst/>
              <a:gdLst>
                <a:gd name="T0" fmla="*/ 17 w 18"/>
                <a:gd name="T1" fmla="*/ 8 h 9"/>
                <a:gd name="T2" fmla="*/ 14 w 18"/>
                <a:gd name="T3" fmla="*/ 9 h 9"/>
                <a:gd name="T4" fmla="*/ 13 w 18"/>
                <a:gd name="T5" fmla="*/ 9 h 9"/>
                <a:gd name="T6" fmla="*/ 11 w 18"/>
                <a:gd name="T7" fmla="*/ 9 h 9"/>
                <a:gd name="T8" fmla="*/ 8 w 18"/>
                <a:gd name="T9" fmla="*/ 8 h 9"/>
                <a:gd name="T10" fmla="*/ 6 w 18"/>
                <a:gd name="T11" fmla="*/ 7 h 9"/>
                <a:gd name="T12" fmla="*/ 4 w 18"/>
                <a:gd name="T13" fmla="*/ 6 h 9"/>
                <a:gd name="T14" fmla="*/ 3 w 18"/>
                <a:gd name="T15" fmla="*/ 5 h 9"/>
                <a:gd name="T16" fmla="*/ 2 w 18"/>
                <a:gd name="T17" fmla="*/ 4 h 9"/>
                <a:gd name="T18" fmla="*/ 1 w 18"/>
                <a:gd name="T19" fmla="*/ 1 h 9"/>
                <a:gd name="T20" fmla="*/ 1 w 18"/>
                <a:gd name="T21" fmla="*/ 0 h 9"/>
                <a:gd name="T22" fmla="*/ 2 w 18"/>
                <a:gd name="T23" fmla="*/ 0 h 9"/>
                <a:gd name="T24" fmla="*/ 2 w 18"/>
                <a:gd name="T25" fmla="*/ 0 h 9"/>
                <a:gd name="T26" fmla="*/ 4 w 18"/>
                <a:gd name="T27" fmla="*/ 2 h 9"/>
                <a:gd name="T28" fmla="*/ 5 w 18"/>
                <a:gd name="T29" fmla="*/ 2 h 9"/>
                <a:gd name="T30" fmla="*/ 7 w 18"/>
                <a:gd name="T31" fmla="*/ 3 h 9"/>
                <a:gd name="T32" fmla="*/ 8 w 18"/>
                <a:gd name="T33" fmla="*/ 4 h 9"/>
                <a:gd name="T34" fmla="*/ 9 w 18"/>
                <a:gd name="T35" fmla="*/ 4 h 9"/>
                <a:gd name="T36" fmla="*/ 10 w 18"/>
                <a:gd name="T37" fmla="*/ 5 h 9"/>
                <a:gd name="T38" fmla="*/ 12 w 18"/>
                <a:gd name="T39" fmla="*/ 5 h 9"/>
                <a:gd name="T40" fmla="*/ 13 w 18"/>
                <a:gd name="T41" fmla="*/ 5 h 9"/>
                <a:gd name="T42" fmla="*/ 14 w 18"/>
                <a:gd name="T43" fmla="*/ 6 h 9"/>
                <a:gd name="T44" fmla="*/ 16 w 18"/>
                <a:gd name="T45" fmla="*/ 6 h 9"/>
                <a:gd name="T46" fmla="*/ 17 w 18"/>
                <a:gd name="T47" fmla="*/ 6 h 9"/>
                <a:gd name="T48" fmla="*/ 18 w 18"/>
                <a:gd name="T49" fmla="*/ 6 h 9"/>
                <a:gd name="T50" fmla="*/ 17 w 18"/>
                <a:gd name="T5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9">
                  <a:moveTo>
                    <a:pt x="17" y="8"/>
                  </a:moveTo>
                  <a:cubicBezTo>
                    <a:pt x="17" y="8"/>
                    <a:pt x="16" y="8"/>
                    <a:pt x="14" y="9"/>
                  </a:cubicBezTo>
                  <a:cubicBezTo>
                    <a:pt x="14" y="9"/>
                    <a:pt x="13" y="9"/>
                    <a:pt x="13" y="9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0" y="9"/>
                    <a:pt x="9" y="9"/>
                    <a:pt x="8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4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18" y="7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5" name="Freeform 87"/>
            <p:cNvSpPr/>
            <p:nvPr/>
          </p:nvSpPr>
          <p:spPr bwMode="auto">
            <a:xfrm>
              <a:off x="10728325" y="3586163"/>
              <a:ext cx="39688" cy="25400"/>
            </a:xfrm>
            <a:custGeom>
              <a:avLst/>
              <a:gdLst>
                <a:gd name="T0" fmla="*/ 13 w 14"/>
                <a:gd name="T1" fmla="*/ 9 h 9"/>
                <a:gd name="T2" fmla="*/ 11 w 14"/>
                <a:gd name="T3" fmla="*/ 9 h 9"/>
                <a:gd name="T4" fmla="*/ 10 w 14"/>
                <a:gd name="T5" fmla="*/ 9 h 9"/>
                <a:gd name="T6" fmla="*/ 8 w 14"/>
                <a:gd name="T7" fmla="*/ 9 h 9"/>
                <a:gd name="T8" fmla="*/ 7 w 14"/>
                <a:gd name="T9" fmla="*/ 9 h 9"/>
                <a:gd name="T10" fmla="*/ 5 w 14"/>
                <a:gd name="T11" fmla="*/ 8 h 9"/>
                <a:gd name="T12" fmla="*/ 4 w 14"/>
                <a:gd name="T13" fmla="*/ 7 h 9"/>
                <a:gd name="T14" fmla="*/ 3 w 14"/>
                <a:gd name="T15" fmla="*/ 6 h 9"/>
                <a:gd name="T16" fmla="*/ 1 w 14"/>
                <a:gd name="T17" fmla="*/ 4 h 9"/>
                <a:gd name="T18" fmla="*/ 0 w 14"/>
                <a:gd name="T19" fmla="*/ 1 h 9"/>
                <a:gd name="T20" fmla="*/ 1 w 14"/>
                <a:gd name="T21" fmla="*/ 0 h 9"/>
                <a:gd name="T22" fmla="*/ 2 w 14"/>
                <a:gd name="T23" fmla="*/ 0 h 9"/>
                <a:gd name="T24" fmla="*/ 2 w 14"/>
                <a:gd name="T25" fmla="*/ 0 h 9"/>
                <a:gd name="T26" fmla="*/ 4 w 14"/>
                <a:gd name="T27" fmla="*/ 2 h 9"/>
                <a:gd name="T28" fmla="*/ 5 w 14"/>
                <a:gd name="T29" fmla="*/ 3 h 9"/>
                <a:gd name="T30" fmla="*/ 6 w 14"/>
                <a:gd name="T31" fmla="*/ 4 h 9"/>
                <a:gd name="T32" fmla="*/ 7 w 14"/>
                <a:gd name="T33" fmla="*/ 5 h 9"/>
                <a:gd name="T34" fmla="*/ 8 w 14"/>
                <a:gd name="T35" fmla="*/ 5 h 9"/>
                <a:gd name="T36" fmla="*/ 9 w 14"/>
                <a:gd name="T37" fmla="*/ 6 h 9"/>
                <a:gd name="T38" fmla="*/ 10 w 14"/>
                <a:gd name="T39" fmla="*/ 6 h 9"/>
                <a:gd name="T40" fmla="*/ 11 w 14"/>
                <a:gd name="T41" fmla="*/ 6 h 9"/>
                <a:gd name="T42" fmla="*/ 13 w 14"/>
                <a:gd name="T43" fmla="*/ 7 h 9"/>
                <a:gd name="T44" fmla="*/ 14 w 14"/>
                <a:gd name="T45" fmla="*/ 8 h 9"/>
                <a:gd name="T46" fmla="*/ 13 w 14"/>
                <a:gd name="T4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9">
                  <a:moveTo>
                    <a:pt x="13" y="9"/>
                  </a:moveTo>
                  <a:cubicBezTo>
                    <a:pt x="13" y="9"/>
                    <a:pt x="12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7"/>
                    <a:pt x="13" y="7"/>
                    <a:pt x="13" y="7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6" name="Freeform 88"/>
            <p:cNvSpPr/>
            <p:nvPr/>
          </p:nvSpPr>
          <p:spPr bwMode="auto">
            <a:xfrm>
              <a:off x="10696575" y="3636963"/>
              <a:ext cx="53975" cy="25400"/>
            </a:xfrm>
            <a:custGeom>
              <a:avLst/>
              <a:gdLst>
                <a:gd name="T0" fmla="*/ 18 w 19"/>
                <a:gd name="T1" fmla="*/ 7 h 9"/>
                <a:gd name="T2" fmla="*/ 15 w 19"/>
                <a:gd name="T3" fmla="*/ 8 h 9"/>
                <a:gd name="T4" fmla="*/ 13 w 19"/>
                <a:gd name="T5" fmla="*/ 8 h 9"/>
                <a:gd name="T6" fmla="*/ 12 w 19"/>
                <a:gd name="T7" fmla="*/ 9 h 9"/>
                <a:gd name="T8" fmla="*/ 8 w 19"/>
                <a:gd name="T9" fmla="*/ 8 h 9"/>
                <a:gd name="T10" fmla="*/ 6 w 19"/>
                <a:gd name="T11" fmla="*/ 7 h 9"/>
                <a:gd name="T12" fmla="*/ 5 w 19"/>
                <a:gd name="T13" fmla="*/ 6 h 9"/>
                <a:gd name="T14" fmla="*/ 3 w 19"/>
                <a:gd name="T15" fmla="*/ 5 h 9"/>
                <a:gd name="T16" fmla="*/ 2 w 19"/>
                <a:gd name="T17" fmla="*/ 4 h 9"/>
                <a:gd name="T18" fmla="*/ 1 w 19"/>
                <a:gd name="T19" fmla="*/ 2 h 9"/>
                <a:gd name="T20" fmla="*/ 1 w 19"/>
                <a:gd name="T21" fmla="*/ 0 h 9"/>
                <a:gd name="T22" fmla="*/ 2 w 19"/>
                <a:gd name="T23" fmla="*/ 0 h 9"/>
                <a:gd name="T24" fmla="*/ 2 w 19"/>
                <a:gd name="T25" fmla="*/ 1 h 9"/>
                <a:gd name="T26" fmla="*/ 4 w 19"/>
                <a:gd name="T27" fmla="*/ 2 h 9"/>
                <a:gd name="T28" fmla="*/ 5 w 19"/>
                <a:gd name="T29" fmla="*/ 3 h 9"/>
                <a:gd name="T30" fmla="*/ 7 w 19"/>
                <a:gd name="T31" fmla="*/ 3 h 9"/>
                <a:gd name="T32" fmla="*/ 8 w 19"/>
                <a:gd name="T33" fmla="*/ 4 h 9"/>
                <a:gd name="T34" fmla="*/ 9 w 19"/>
                <a:gd name="T35" fmla="*/ 4 h 9"/>
                <a:gd name="T36" fmla="*/ 11 w 19"/>
                <a:gd name="T37" fmla="*/ 5 h 9"/>
                <a:gd name="T38" fmla="*/ 12 w 19"/>
                <a:gd name="T39" fmla="*/ 5 h 9"/>
                <a:gd name="T40" fmla="*/ 13 w 19"/>
                <a:gd name="T41" fmla="*/ 5 h 9"/>
                <a:gd name="T42" fmla="*/ 15 w 19"/>
                <a:gd name="T43" fmla="*/ 5 h 9"/>
                <a:gd name="T44" fmla="*/ 17 w 19"/>
                <a:gd name="T45" fmla="*/ 5 h 9"/>
                <a:gd name="T46" fmla="*/ 18 w 19"/>
                <a:gd name="T47" fmla="*/ 6 h 9"/>
                <a:gd name="T48" fmla="*/ 18 w 19"/>
                <a:gd name="T4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9">
                  <a:moveTo>
                    <a:pt x="18" y="7"/>
                  </a:moveTo>
                  <a:cubicBezTo>
                    <a:pt x="18" y="7"/>
                    <a:pt x="17" y="8"/>
                    <a:pt x="15" y="8"/>
                  </a:cubicBezTo>
                  <a:cubicBezTo>
                    <a:pt x="15" y="8"/>
                    <a:pt x="14" y="8"/>
                    <a:pt x="13" y="8"/>
                  </a:cubicBezTo>
                  <a:cubicBezTo>
                    <a:pt x="13" y="8"/>
                    <a:pt x="12" y="9"/>
                    <a:pt x="12" y="9"/>
                  </a:cubicBezTo>
                  <a:cubicBezTo>
                    <a:pt x="11" y="8"/>
                    <a:pt x="9" y="8"/>
                    <a:pt x="8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5"/>
                    <a:pt x="3" y="5"/>
                    <a:pt x="2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1" y="5"/>
                    <a:pt x="12" y="5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8" y="6"/>
                  </a:cubicBezTo>
                  <a:cubicBezTo>
                    <a:pt x="19" y="6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7" name="Freeform 89"/>
            <p:cNvSpPr/>
            <p:nvPr/>
          </p:nvSpPr>
          <p:spPr bwMode="auto">
            <a:xfrm>
              <a:off x="10744200" y="3582988"/>
              <a:ext cx="130175" cy="90488"/>
            </a:xfrm>
            <a:custGeom>
              <a:avLst/>
              <a:gdLst>
                <a:gd name="T0" fmla="*/ 45 w 46"/>
                <a:gd name="T1" fmla="*/ 17 h 32"/>
                <a:gd name="T2" fmla="*/ 43 w 46"/>
                <a:gd name="T3" fmla="*/ 14 h 32"/>
                <a:gd name="T4" fmla="*/ 38 w 46"/>
                <a:gd name="T5" fmla="*/ 9 h 32"/>
                <a:gd name="T6" fmla="*/ 34 w 46"/>
                <a:gd name="T7" fmla="*/ 6 h 32"/>
                <a:gd name="T8" fmla="*/ 32 w 46"/>
                <a:gd name="T9" fmla="*/ 5 h 32"/>
                <a:gd name="T10" fmla="*/ 29 w 46"/>
                <a:gd name="T11" fmla="*/ 4 h 32"/>
                <a:gd name="T12" fmla="*/ 23 w 46"/>
                <a:gd name="T13" fmla="*/ 4 h 32"/>
                <a:gd name="T14" fmla="*/ 21 w 46"/>
                <a:gd name="T15" fmla="*/ 4 h 32"/>
                <a:gd name="T16" fmla="*/ 18 w 46"/>
                <a:gd name="T17" fmla="*/ 5 h 32"/>
                <a:gd name="T18" fmla="*/ 12 w 46"/>
                <a:gd name="T19" fmla="*/ 8 h 32"/>
                <a:gd name="T20" fmla="*/ 8 w 46"/>
                <a:gd name="T21" fmla="*/ 12 h 32"/>
                <a:gd name="T22" fmla="*/ 3 w 46"/>
                <a:gd name="T23" fmla="*/ 21 h 32"/>
                <a:gd name="T24" fmla="*/ 2 w 46"/>
                <a:gd name="T25" fmla="*/ 28 h 32"/>
                <a:gd name="T26" fmla="*/ 1 w 46"/>
                <a:gd name="T27" fmla="*/ 31 h 32"/>
                <a:gd name="T28" fmla="*/ 1 w 46"/>
                <a:gd name="T29" fmla="*/ 32 h 32"/>
                <a:gd name="T30" fmla="*/ 0 w 46"/>
                <a:gd name="T31" fmla="*/ 31 h 32"/>
                <a:gd name="T32" fmla="*/ 0 w 46"/>
                <a:gd name="T33" fmla="*/ 28 h 32"/>
                <a:gd name="T34" fmla="*/ 1 w 46"/>
                <a:gd name="T35" fmla="*/ 20 h 32"/>
                <a:gd name="T36" fmla="*/ 2 w 46"/>
                <a:gd name="T37" fmla="*/ 15 h 32"/>
                <a:gd name="T38" fmla="*/ 5 w 46"/>
                <a:gd name="T39" fmla="*/ 10 h 32"/>
                <a:gd name="T40" fmla="*/ 10 w 46"/>
                <a:gd name="T41" fmla="*/ 5 h 32"/>
                <a:gd name="T42" fmla="*/ 16 w 46"/>
                <a:gd name="T43" fmla="*/ 1 h 32"/>
                <a:gd name="T44" fmla="*/ 20 w 46"/>
                <a:gd name="T45" fmla="*/ 0 h 32"/>
                <a:gd name="T46" fmla="*/ 23 w 46"/>
                <a:gd name="T47" fmla="*/ 0 h 32"/>
                <a:gd name="T48" fmla="*/ 30 w 46"/>
                <a:gd name="T49" fmla="*/ 1 h 32"/>
                <a:gd name="T50" fmla="*/ 36 w 46"/>
                <a:gd name="T51" fmla="*/ 3 h 32"/>
                <a:gd name="T52" fmla="*/ 40 w 46"/>
                <a:gd name="T53" fmla="*/ 7 h 32"/>
                <a:gd name="T54" fmla="*/ 45 w 46"/>
                <a:gd name="T55" fmla="*/ 13 h 32"/>
                <a:gd name="T56" fmla="*/ 46 w 46"/>
                <a:gd name="T57" fmla="*/ 16 h 32"/>
                <a:gd name="T58" fmla="*/ 46 w 46"/>
                <a:gd name="T59" fmla="*/ 17 h 32"/>
                <a:gd name="T60" fmla="*/ 45 w 46"/>
                <a:gd name="T6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32">
                  <a:moveTo>
                    <a:pt x="45" y="17"/>
                  </a:moveTo>
                  <a:cubicBezTo>
                    <a:pt x="45" y="17"/>
                    <a:pt x="44" y="16"/>
                    <a:pt x="43" y="14"/>
                  </a:cubicBezTo>
                  <a:cubicBezTo>
                    <a:pt x="42" y="13"/>
                    <a:pt x="40" y="11"/>
                    <a:pt x="38" y="9"/>
                  </a:cubicBezTo>
                  <a:cubicBezTo>
                    <a:pt x="37" y="8"/>
                    <a:pt x="36" y="7"/>
                    <a:pt x="34" y="6"/>
                  </a:cubicBezTo>
                  <a:cubicBezTo>
                    <a:pt x="33" y="6"/>
                    <a:pt x="32" y="5"/>
                    <a:pt x="32" y="5"/>
                  </a:cubicBezTo>
                  <a:cubicBezTo>
                    <a:pt x="31" y="5"/>
                    <a:pt x="30" y="4"/>
                    <a:pt x="29" y="4"/>
                  </a:cubicBezTo>
                  <a:cubicBezTo>
                    <a:pt x="27" y="4"/>
                    <a:pt x="25" y="4"/>
                    <a:pt x="23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0" y="4"/>
                    <a:pt x="19" y="5"/>
                    <a:pt x="18" y="5"/>
                  </a:cubicBezTo>
                  <a:cubicBezTo>
                    <a:pt x="16" y="6"/>
                    <a:pt x="14" y="7"/>
                    <a:pt x="12" y="8"/>
                  </a:cubicBezTo>
                  <a:cubicBezTo>
                    <a:pt x="11" y="9"/>
                    <a:pt x="9" y="10"/>
                    <a:pt x="8" y="12"/>
                  </a:cubicBezTo>
                  <a:cubicBezTo>
                    <a:pt x="6" y="15"/>
                    <a:pt x="4" y="18"/>
                    <a:pt x="3" y="21"/>
                  </a:cubicBezTo>
                  <a:cubicBezTo>
                    <a:pt x="2" y="24"/>
                    <a:pt x="2" y="27"/>
                    <a:pt x="2" y="28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28"/>
                  </a:cubicBezTo>
                  <a:cubicBezTo>
                    <a:pt x="0" y="26"/>
                    <a:pt x="0" y="24"/>
                    <a:pt x="1" y="20"/>
                  </a:cubicBezTo>
                  <a:cubicBezTo>
                    <a:pt x="1" y="19"/>
                    <a:pt x="2" y="17"/>
                    <a:pt x="2" y="15"/>
                  </a:cubicBezTo>
                  <a:cubicBezTo>
                    <a:pt x="3" y="13"/>
                    <a:pt x="4" y="11"/>
                    <a:pt x="5" y="10"/>
                  </a:cubicBezTo>
                  <a:cubicBezTo>
                    <a:pt x="7" y="8"/>
                    <a:pt x="8" y="6"/>
                    <a:pt x="10" y="5"/>
                  </a:cubicBezTo>
                  <a:cubicBezTo>
                    <a:pt x="12" y="3"/>
                    <a:pt x="14" y="2"/>
                    <a:pt x="16" y="1"/>
                  </a:cubicBezTo>
                  <a:cubicBezTo>
                    <a:pt x="17" y="1"/>
                    <a:pt x="18" y="1"/>
                    <a:pt x="20" y="0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5" y="0"/>
                    <a:pt x="28" y="0"/>
                    <a:pt x="30" y="1"/>
                  </a:cubicBezTo>
                  <a:cubicBezTo>
                    <a:pt x="32" y="1"/>
                    <a:pt x="34" y="2"/>
                    <a:pt x="36" y="3"/>
                  </a:cubicBezTo>
                  <a:cubicBezTo>
                    <a:pt x="37" y="4"/>
                    <a:pt x="39" y="5"/>
                    <a:pt x="40" y="7"/>
                  </a:cubicBezTo>
                  <a:cubicBezTo>
                    <a:pt x="42" y="9"/>
                    <a:pt x="44" y="12"/>
                    <a:pt x="45" y="13"/>
                  </a:cubicBezTo>
                  <a:cubicBezTo>
                    <a:pt x="46" y="15"/>
                    <a:pt x="46" y="16"/>
                    <a:pt x="46" y="16"/>
                  </a:cubicBezTo>
                  <a:cubicBezTo>
                    <a:pt x="46" y="17"/>
                    <a:pt x="46" y="17"/>
                    <a:pt x="46" y="17"/>
                  </a:cubicBezTo>
                  <a:lnTo>
                    <a:pt x="45" y="17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8" name="Freeform 90"/>
            <p:cNvSpPr/>
            <p:nvPr/>
          </p:nvSpPr>
          <p:spPr bwMode="auto">
            <a:xfrm>
              <a:off x="10756900" y="3611563"/>
              <a:ext cx="84138" cy="98425"/>
            </a:xfrm>
            <a:custGeom>
              <a:avLst/>
              <a:gdLst>
                <a:gd name="T0" fmla="*/ 30 w 30"/>
                <a:gd name="T1" fmla="*/ 18 h 35"/>
                <a:gd name="T2" fmla="*/ 15 w 30"/>
                <a:gd name="T3" fmla="*/ 0 h 35"/>
                <a:gd name="T4" fmla="*/ 0 w 30"/>
                <a:gd name="T5" fmla="*/ 18 h 35"/>
                <a:gd name="T6" fmla="*/ 15 w 30"/>
                <a:gd name="T7" fmla="*/ 35 h 35"/>
                <a:gd name="T8" fmla="*/ 30 w 30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30" y="18"/>
                  </a:moveTo>
                  <a:cubicBezTo>
                    <a:pt x="30" y="8"/>
                    <a:pt x="23" y="0"/>
                    <a:pt x="15" y="0"/>
                  </a:cubicBezTo>
                  <a:cubicBezTo>
                    <a:pt x="6" y="0"/>
                    <a:pt x="0" y="8"/>
                    <a:pt x="0" y="18"/>
                  </a:cubicBezTo>
                  <a:cubicBezTo>
                    <a:pt x="0" y="28"/>
                    <a:pt x="7" y="35"/>
                    <a:pt x="15" y="35"/>
                  </a:cubicBezTo>
                  <a:cubicBezTo>
                    <a:pt x="24" y="35"/>
                    <a:pt x="30" y="27"/>
                    <a:pt x="30" y="18"/>
                  </a:cubicBezTo>
                </a:path>
              </a:pathLst>
            </a:custGeom>
            <a:solidFill>
              <a:srgbClr val="1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9" name="Freeform 91"/>
            <p:cNvSpPr/>
            <p:nvPr/>
          </p:nvSpPr>
          <p:spPr bwMode="auto">
            <a:xfrm>
              <a:off x="10804525" y="3617913"/>
              <a:ext cx="26988" cy="26988"/>
            </a:xfrm>
            <a:custGeom>
              <a:avLst/>
              <a:gdLst>
                <a:gd name="T0" fmla="*/ 0 w 10"/>
                <a:gd name="T1" fmla="*/ 5 h 10"/>
                <a:gd name="T2" fmla="*/ 5 w 10"/>
                <a:gd name="T3" fmla="*/ 10 h 10"/>
                <a:gd name="T4" fmla="*/ 10 w 10"/>
                <a:gd name="T5" fmla="*/ 5 h 10"/>
                <a:gd name="T6" fmla="*/ 5 w 10"/>
                <a:gd name="T7" fmla="*/ 0 h 10"/>
                <a:gd name="T8" fmla="*/ 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5"/>
                  </a:moveTo>
                  <a:cubicBezTo>
                    <a:pt x="0" y="8"/>
                    <a:pt x="3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0" name="Freeform 92"/>
            <p:cNvSpPr/>
            <p:nvPr/>
          </p:nvSpPr>
          <p:spPr bwMode="auto">
            <a:xfrm>
              <a:off x="10769600" y="3656013"/>
              <a:ext cx="60325" cy="42863"/>
            </a:xfrm>
            <a:custGeom>
              <a:avLst/>
              <a:gdLst>
                <a:gd name="T0" fmla="*/ 17 w 21"/>
                <a:gd name="T1" fmla="*/ 0 h 15"/>
                <a:gd name="T2" fmla="*/ 16 w 21"/>
                <a:gd name="T3" fmla="*/ 0 h 15"/>
                <a:gd name="T4" fmla="*/ 11 w 21"/>
                <a:gd name="T5" fmla="*/ 6 h 15"/>
                <a:gd name="T6" fmla="*/ 9 w 21"/>
                <a:gd name="T7" fmla="*/ 7 h 15"/>
                <a:gd name="T8" fmla="*/ 4 w 21"/>
                <a:gd name="T9" fmla="*/ 4 h 15"/>
                <a:gd name="T10" fmla="*/ 2 w 21"/>
                <a:gd name="T11" fmla="*/ 3 h 15"/>
                <a:gd name="T12" fmla="*/ 0 w 21"/>
                <a:gd name="T13" fmla="*/ 5 h 15"/>
                <a:gd name="T14" fmla="*/ 2 w 21"/>
                <a:gd name="T15" fmla="*/ 12 h 15"/>
                <a:gd name="T16" fmla="*/ 9 w 21"/>
                <a:gd name="T17" fmla="*/ 15 h 15"/>
                <a:gd name="T18" fmla="*/ 10 w 21"/>
                <a:gd name="T19" fmla="*/ 15 h 15"/>
                <a:gd name="T20" fmla="*/ 20 w 21"/>
                <a:gd name="T21" fmla="*/ 7 h 15"/>
                <a:gd name="T22" fmla="*/ 17 w 2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2" y="2"/>
                    <a:pt x="13" y="5"/>
                    <a:pt x="11" y="6"/>
                  </a:cubicBezTo>
                  <a:cubicBezTo>
                    <a:pt x="10" y="6"/>
                    <a:pt x="10" y="7"/>
                    <a:pt x="9" y="7"/>
                  </a:cubicBezTo>
                  <a:cubicBezTo>
                    <a:pt x="7" y="7"/>
                    <a:pt x="5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4" y="14"/>
                    <a:pt x="6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5" y="15"/>
                    <a:pt x="19" y="12"/>
                    <a:pt x="20" y="7"/>
                  </a:cubicBezTo>
                  <a:cubicBezTo>
                    <a:pt x="21" y="5"/>
                    <a:pt x="20" y="0"/>
                    <a:pt x="17" y="0"/>
                  </a:cubicBezTo>
                </a:path>
              </a:pathLst>
            </a:custGeom>
            <a:solidFill>
              <a:srgbClr val="3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1" name="Freeform 93"/>
            <p:cNvSpPr/>
            <p:nvPr/>
          </p:nvSpPr>
          <p:spPr bwMode="auto">
            <a:xfrm>
              <a:off x="11260138" y="3589338"/>
              <a:ext cx="131763" cy="142875"/>
            </a:xfrm>
            <a:custGeom>
              <a:avLst/>
              <a:gdLst>
                <a:gd name="T0" fmla="*/ 0 w 47"/>
                <a:gd name="T1" fmla="*/ 26 h 51"/>
                <a:gd name="T2" fmla="*/ 24 w 47"/>
                <a:gd name="T3" fmla="*/ 0 h 51"/>
                <a:gd name="T4" fmla="*/ 47 w 47"/>
                <a:gd name="T5" fmla="*/ 26 h 51"/>
                <a:gd name="T6" fmla="*/ 23 w 47"/>
                <a:gd name="T7" fmla="*/ 51 h 51"/>
                <a:gd name="T8" fmla="*/ 0 w 47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1">
                  <a:moveTo>
                    <a:pt x="0" y="26"/>
                  </a:moveTo>
                  <a:cubicBezTo>
                    <a:pt x="1" y="11"/>
                    <a:pt x="11" y="0"/>
                    <a:pt x="24" y="0"/>
                  </a:cubicBezTo>
                  <a:cubicBezTo>
                    <a:pt x="37" y="0"/>
                    <a:pt x="47" y="12"/>
                    <a:pt x="47" y="26"/>
                  </a:cubicBezTo>
                  <a:cubicBezTo>
                    <a:pt x="47" y="40"/>
                    <a:pt x="36" y="51"/>
                    <a:pt x="23" y="51"/>
                  </a:cubicBezTo>
                  <a:cubicBezTo>
                    <a:pt x="11" y="51"/>
                    <a:pt x="0" y="40"/>
                    <a:pt x="0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2" name="Freeform 94"/>
            <p:cNvSpPr/>
            <p:nvPr/>
          </p:nvSpPr>
          <p:spPr bwMode="auto">
            <a:xfrm>
              <a:off x="11383963" y="3608388"/>
              <a:ext cx="47625" cy="25400"/>
            </a:xfrm>
            <a:custGeom>
              <a:avLst/>
              <a:gdLst>
                <a:gd name="T0" fmla="*/ 1 w 17"/>
                <a:gd name="T1" fmla="*/ 6 h 9"/>
                <a:gd name="T2" fmla="*/ 2 w 17"/>
                <a:gd name="T3" fmla="*/ 6 h 9"/>
                <a:gd name="T4" fmla="*/ 4 w 17"/>
                <a:gd name="T5" fmla="*/ 6 h 9"/>
                <a:gd name="T6" fmla="*/ 5 w 17"/>
                <a:gd name="T7" fmla="*/ 5 h 9"/>
                <a:gd name="T8" fmla="*/ 6 w 17"/>
                <a:gd name="T9" fmla="*/ 5 h 9"/>
                <a:gd name="T10" fmla="*/ 8 w 17"/>
                <a:gd name="T11" fmla="*/ 5 h 9"/>
                <a:gd name="T12" fmla="*/ 9 w 17"/>
                <a:gd name="T13" fmla="*/ 4 h 9"/>
                <a:gd name="T14" fmla="*/ 10 w 17"/>
                <a:gd name="T15" fmla="*/ 4 h 9"/>
                <a:gd name="T16" fmla="*/ 11 w 17"/>
                <a:gd name="T17" fmla="*/ 3 h 9"/>
                <a:gd name="T18" fmla="*/ 13 w 17"/>
                <a:gd name="T19" fmla="*/ 2 h 9"/>
                <a:gd name="T20" fmla="*/ 14 w 17"/>
                <a:gd name="T21" fmla="*/ 2 h 9"/>
                <a:gd name="T22" fmla="*/ 16 w 17"/>
                <a:gd name="T23" fmla="*/ 0 h 9"/>
                <a:gd name="T24" fmla="*/ 16 w 17"/>
                <a:gd name="T25" fmla="*/ 0 h 9"/>
                <a:gd name="T26" fmla="*/ 17 w 17"/>
                <a:gd name="T27" fmla="*/ 0 h 9"/>
                <a:gd name="T28" fmla="*/ 17 w 17"/>
                <a:gd name="T29" fmla="*/ 1 h 9"/>
                <a:gd name="T30" fmla="*/ 16 w 17"/>
                <a:gd name="T31" fmla="*/ 4 h 9"/>
                <a:gd name="T32" fmla="*/ 15 w 17"/>
                <a:gd name="T33" fmla="*/ 5 h 9"/>
                <a:gd name="T34" fmla="*/ 14 w 17"/>
                <a:gd name="T35" fmla="*/ 6 h 9"/>
                <a:gd name="T36" fmla="*/ 12 w 17"/>
                <a:gd name="T37" fmla="*/ 7 h 9"/>
                <a:gd name="T38" fmla="*/ 10 w 17"/>
                <a:gd name="T39" fmla="*/ 8 h 9"/>
                <a:gd name="T40" fmla="*/ 7 w 17"/>
                <a:gd name="T41" fmla="*/ 9 h 9"/>
                <a:gd name="T42" fmla="*/ 5 w 17"/>
                <a:gd name="T43" fmla="*/ 9 h 9"/>
                <a:gd name="T44" fmla="*/ 4 w 17"/>
                <a:gd name="T45" fmla="*/ 9 h 9"/>
                <a:gd name="T46" fmla="*/ 1 w 17"/>
                <a:gd name="T47" fmla="*/ 8 h 9"/>
                <a:gd name="T48" fmla="*/ 0 w 17"/>
                <a:gd name="T49" fmla="*/ 6 h 9"/>
                <a:gd name="T50" fmla="*/ 1 w 17"/>
                <a:gd name="T5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9">
                  <a:moveTo>
                    <a:pt x="1" y="6"/>
                  </a:move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2" y="3"/>
                    <a:pt x="12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5" y="1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2"/>
                    <a:pt x="16" y="4"/>
                  </a:cubicBezTo>
                  <a:cubicBezTo>
                    <a:pt x="16" y="4"/>
                    <a:pt x="15" y="5"/>
                    <a:pt x="15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3" name="Freeform 95"/>
            <p:cNvSpPr/>
            <p:nvPr/>
          </p:nvSpPr>
          <p:spPr bwMode="auto">
            <a:xfrm>
              <a:off x="11372850" y="3586163"/>
              <a:ext cx="39688" cy="25400"/>
            </a:xfrm>
            <a:custGeom>
              <a:avLst/>
              <a:gdLst>
                <a:gd name="T0" fmla="*/ 1 w 14"/>
                <a:gd name="T1" fmla="*/ 7 h 9"/>
                <a:gd name="T2" fmla="*/ 3 w 14"/>
                <a:gd name="T3" fmla="*/ 6 h 9"/>
                <a:gd name="T4" fmla="*/ 4 w 14"/>
                <a:gd name="T5" fmla="*/ 6 h 9"/>
                <a:gd name="T6" fmla="*/ 5 w 14"/>
                <a:gd name="T7" fmla="*/ 6 h 9"/>
                <a:gd name="T8" fmla="*/ 6 w 14"/>
                <a:gd name="T9" fmla="*/ 5 h 9"/>
                <a:gd name="T10" fmla="*/ 7 w 14"/>
                <a:gd name="T11" fmla="*/ 5 h 9"/>
                <a:gd name="T12" fmla="*/ 8 w 14"/>
                <a:gd name="T13" fmla="*/ 4 h 9"/>
                <a:gd name="T14" fmla="*/ 9 w 14"/>
                <a:gd name="T15" fmla="*/ 3 h 9"/>
                <a:gd name="T16" fmla="*/ 10 w 14"/>
                <a:gd name="T17" fmla="*/ 2 h 9"/>
                <a:gd name="T18" fmla="*/ 12 w 14"/>
                <a:gd name="T19" fmla="*/ 0 h 9"/>
                <a:gd name="T20" fmla="*/ 12 w 14"/>
                <a:gd name="T21" fmla="*/ 0 h 9"/>
                <a:gd name="T22" fmla="*/ 13 w 14"/>
                <a:gd name="T23" fmla="*/ 0 h 9"/>
                <a:gd name="T24" fmla="*/ 14 w 14"/>
                <a:gd name="T25" fmla="*/ 1 h 9"/>
                <a:gd name="T26" fmla="*/ 13 w 14"/>
                <a:gd name="T27" fmla="*/ 4 h 9"/>
                <a:gd name="T28" fmla="*/ 11 w 14"/>
                <a:gd name="T29" fmla="*/ 6 h 9"/>
                <a:gd name="T30" fmla="*/ 10 w 14"/>
                <a:gd name="T31" fmla="*/ 7 h 9"/>
                <a:gd name="T32" fmla="*/ 9 w 14"/>
                <a:gd name="T33" fmla="*/ 8 h 9"/>
                <a:gd name="T34" fmla="*/ 7 w 14"/>
                <a:gd name="T35" fmla="*/ 9 h 9"/>
                <a:gd name="T36" fmla="*/ 6 w 14"/>
                <a:gd name="T37" fmla="*/ 9 h 9"/>
                <a:gd name="T38" fmla="*/ 4 w 14"/>
                <a:gd name="T39" fmla="*/ 9 h 9"/>
                <a:gd name="T40" fmla="*/ 3 w 14"/>
                <a:gd name="T41" fmla="*/ 9 h 9"/>
                <a:gd name="T42" fmla="*/ 1 w 14"/>
                <a:gd name="T43" fmla="*/ 9 h 9"/>
                <a:gd name="T44" fmla="*/ 0 w 14"/>
                <a:gd name="T45" fmla="*/ 8 h 9"/>
                <a:gd name="T46" fmla="*/ 1 w 14"/>
                <a:gd name="T4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9">
                  <a:moveTo>
                    <a:pt x="1" y="7"/>
                  </a:moveTo>
                  <a:cubicBezTo>
                    <a:pt x="1" y="7"/>
                    <a:pt x="2" y="7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1" y="1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2"/>
                    <a:pt x="13" y="4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7"/>
                    <a:pt x="0" y="7"/>
                    <a:pt x="1" y="7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4" name="Freeform 96"/>
            <p:cNvSpPr/>
            <p:nvPr/>
          </p:nvSpPr>
          <p:spPr bwMode="auto">
            <a:xfrm>
              <a:off x="11388725" y="3636963"/>
              <a:ext cx="53975" cy="25400"/>
            </a:xfrm>
            <a:custGeom>
              <a:avLst/>
              <a:gdLst>
                <a:gd name="T0" fmla="*/ 2 w 19"/>
                <a:gd name="T1" fmla="*/ 5 h 9"/>
                <a:gd name="T2" fmla="*/ 4 w 19"/>
                <a:gd name="T3" fmla="*/ 5 h 9"/>
                <a:gd name="T4" fmla="*/ 6 w 19"/>
                <a:gd name="T5" fmla="*/ 5 h 9"/>
                <a:gd name="T6" fmla="*/ 7 w 19"/>
                <a:gd name="T7" fmla="*/ 5 h 9"/>
                <a:gd name="T8" fmla="*/ 8 w 19"/>
                <a:gd name="T9" fmla="*/ 5 h 9"/>
                <a:gd name="T10" fmla="*/ 10 w 19"/>
                <a:gd name="T11" fmla="*/ 4 h 9"/>
                <a:gd name="T12" fmla="*/ 11 w 19"/>
                <a:gd name="T13" fmla="*/ 4 h 9"/>
                <a:gd name="T14" fmla="*/ 12 w 19"/>
                <a:gd name="T15" fmla="*/ 3 h 9"/>
                <a:gd name="T16" fmla="*/ 14 w 19"/>
                <a:gd name="T17" fmla="*/ 3 h 9"/>
                <a:gd name="T18" fmla="*/ 15 w 19"/>
                <a:gd name="T19" fmla="*/ 2 h 9"/>
                <a:gd name="T20" fmla="*/ 17 w 19"/>
                <a:gd name="T21" fmla="*/ 1 h 9"/>
                <a:gd name="T22" fmla="*/ 17 w 19"/>
                <a:gd name="T23" fmla="*/ 0 h 9"/>
                <a:gd name="T24" fmla="*/ 19 w 19"/>
                <a:gd name="T25" fmla="*/ 1 h 9"/>
                <a:gd name="T26" fmla="*/ 18 w 19"/>
                <a:gd name="T27" fmla="*/ 2 h 9"/>
                <a:gd name="T28" fmla="*/ 17 w 19"/>
                <a:gd name="T29" fmla="*/ 4 h 9"/>
                <a:gd name="T30" fmla="*/ 16 w 19"/>
                <a:gd name="T31" fmla="*/ 5 h 9"/>
                <a:gd name="T32" fmla="*/ 14 w 19"/>
                <a:gd name="T33" fmla="*/ 6 h 9"/>
                <a:gd name="T34" fmla="*/ 13 w 19"/>
                <a:gd name="T35" fmla="*/ 7 h 9"/>
                <a:gd name="T36" fmla="*/ 11 w 19"/>
                <a:gd name="T37" fmla="*/ 8 h 9"/>
                <a:gd name="T38" fmla="*/ 7 w 19"/>
                <a:gd name="T39" fmla="*/ 9 h 9"/>
                <a:gd name="T40" fmla="*/ 6 w 19"/>
                <a:gd name="T41" fmla="*/ 8 h 9"/>
                <a:gd name="T42" fmla="*/ 4 w 19"/>
                <a:gd name="T43" fmla="*/ 8 h 9"/>
                <a:gd name="T44" fmla="*/ 1 w 19"/>
                <a:gd name="T45" fmla="*/ 7 h 9"/>
                <a:gd name="T46" fmla="*/ 1 w 19"/>
                <a:gd name="T47" fmla="*/ 6 h 9"/>
                <a:gd name="T48" fmla="*/ 2 w 19"/>
                <a:gd name="T4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9">
                  <a:moveTo>
                    <a:pt x="2" y="5"/>
                  </a:moveTo>
                  <a:cubicBezTo>
                    <a:pt x="2" y="5"/>
                    <a:pt x="3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8" y="8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7"/>
                    <a:pt x="0" y="6"/>
                    <a:pt x="1" y="6"/>
                  </a:cubicBezTo>
                  <a:cubicBezTo>
                    <a:pt x="1" y="5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5" name="Freeform 97"/>
            <p:cNvSpPr/>
            <p:nvPr/>
          </p:nvSpPr>
          <p:spPr bwMode="auto">
            <a:xfrm>
              <a:off x="11264900" y="3582988"/>
              <a:ext cx="130175" cy="90488"/>
            </a:xfrm>
            <a:custGeom>
              <a:avLst/>
              <a:gdLst>
                <a:gd name="T0" fmla="*/ 0 w 46"/>
                <a:gd name="T1" fmla="*/ 16 h 32"/>
                <a:gd name="T2" fmla="*/ 1 w 46"/>
                <a:gd name="T3" fmla="*/ 13 h 32"/>
                <a:gd name="T4" fmla="*/ 6 w 46"/>
                <a:gd name="T5" fmla="*/ 7 h 32"/>
                <a:gd name="T6" fmla="*/ 10 w 46"/>
                <a:gd name="T7" fmla="*/ 3 h 32"/>
                <a:gd name="T8" fmla="*/ 16 w 46"/>
                <a:gd name="T9" fmla="*/ 1 h 32"/>
                <a:gd name="T10" fmla="*/ 23 w 46"/>
                <a:gd name="T11" fmla="*/ 0 h 32"/>
                <a:gd name="T12" fmla="*/ 26 w 46"/>
                <a:gd name="T13" fmla="*/ 0 h 32"/>
                <a:gd name="T14" fmla="*/ 30 w 46"/>
                <a:gd name="T15" fmla="*/ 1 h 32"/>
                <a:gd name="T16" fmla="*/ 36 w 46"/>
                <a:gd name="T17" fmla="*/ 5 h 32"/>
                <a:gd name="T18" fmla="*/ 41 w 46"/>
                <a:gd name="T19" fmla="*/ 10 h 32"/>
                <a:gd name="T20" fmla="*/ 44 w 46"/>
                <a:gd name="T21" fmla="*/ 15 h 32"/>
                <a:gd name="T22" fmla="*/ 45 w 46"/>
                <a:gd name="T23" fmla="*/ 20 h 32"/>
                <a:gd name="T24" fmla="*/ 46 w 46"/>
                <a:gd name="T25" fmla="*/ 28 h 32"/>
                <a:gd name="T26" fmla="*/ 46 w 46"/>
                <a:gd name="T27" fmla="*/ 31 h 32"/>
                <a:gd name="T28" fmla="*/ 45 w 46"/>
                <a:gd name="T29" fmla="*/ 32 h 32"/>
                <a:gd name="T30" fmla="*/ 45 w 46"/>
                <a:gd name="T31" fmla="*/ 31 h 32"/>
                <a:gd name="T32" fmla="*/ 44 w 46"/>
                <a:gd name="T33" fmla="*/ 28 h 32"/>
                <a:gd name="T34" fmla="*/ 43 w 46"/>
                <a:gd name="T35" fmla="*/ 21 h 32"/>
                <a:gd name="T36" fmla="*/ 38 w 46"/>
                <a:gd name="T37" fmla="*/ 12 h 32"/>
                <a:gd name="T38" fmla="*/ 34 w 46"/>
                <a:gd name="T39" fmla="*/ 8 h 32"/>
                <a:gd name="T40" fmla="*/ 28 w 46"/>
                <a:gd name="T41" fmla="*/ 5 h 32"/>
                <a:gd name="T42" fmla="*/ 25 w 46"/>
                <a:gd name="T43" fmla="*/ 4 h 32"/>
                <a:gd name="T44" fmla="*/ 23 w 46"/>
                <a:gd name="T45" fmla="*/ 4 h 32"/>
                <a:gd name="T46" fmla="*/ 17 w 46"/>
                <a:gd name="T47" fmla="*/ 4 h 32"/>
                <a:gd name="T48" fmla="*/ 14 w 46"/>
                <a:gd name="T49" fmla="*/ 5 h 32"/>
                <a:gd name="T50" fmla="*/ 12 w 46"/>
                <a:gd name="T51" fmla="*/ 6 h 32"/>
                <a:gd name="T52" fmla="*/ 8 w 46"/>
                <a:gd name="T53" fmla="*/ 9 h 32"/>
                <a:gd name="T54" fmla="*/ 3 w 46"/>
                <a:gd name="T55" fmla="*/ 14 h 32"/>
                <a:gd name="T56" fmla="*/ 1 w 46"/>
                <a:gd name="T57" fmla="*/ 17 h 32"/>
                <a:gd name="T58" fmla="*/ 0 w 46"/>
                <a:gd name="T59" fmla="*/ 17 h 32"/>
                <a:gd name="T60" fmla="*/ 0 w 46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32">
                  <a:moveTo>
                    <a:pt x="0" y="16"/>
                  </a:moveTo>
                  <a:cubicBezTo>
                    <a:pt x="0" y="16"/>
                    <a:pt x="0" y="15"/>
                    <a:pt x="1" y="13"/>
                  </a:cubicBezTo>
                  <a:cubicBezTo>
                    <a:pt x="2" y="12"/>
                    <a:pt x="4" y="9"/>
                    <a:pt x="6" y="7"/>
                  </a:cubicBezTo>
                  <a:cubicBezTo>
                    <a:pt x="7" y="5"/>
                    <a:pt x="9" y="4"/>
                    <a:pt x="10" y="3"/>
                  </a:cubicBezTo>
                  <a:cubicBezTo>
                    <a:pt x="12" y="2"/>
                    <a:pt x="14" y="1"/>
                    <a:pt x="16" y="1"/>
                  </a:cubicBezTo>
                  <a:cubicBezTo>
                    <a:pt x="18" y="0"/>
                    <a:pt x="21" y="0"/>
                    <a:pt x="23" y="0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2" y="2"/>
                    <a:pt x="34" y="3"/>
                    <a:pt x="36" y="5"/>
                  </a:cubicBezTo>
                  <a:cubicBezTo>
                    <a:pt x="38" y="6"/>
                    <a:pt x="39" y="8"/>
                    <a:pt x="41" y="10"/>
                  </a:cubicBezTo>
                  <a:cubicBezTo>
                    <a:pt x="42" y="11"/>
                    <a:pt x="43" y="13"/>
                    <a:pt x="44" y="15"/>
                  </a:cubicBezTo>
                  <a:cubicBezTo>
                    <a:pt x="44" y="17"/>
                    <a:pt x="45" y="19"/>
                    <a:pt x="45" y="20"/>
                  </a:cubicBezTo>
                  <a:cubicBezTo>
                    <a:pt x="46" y="24"/>
                    <a:pt x="46" y="26"/>
                    <a:pt x="46" y="28"/>
                  </a:cubicBezTo>
                  <a:cubicBezTo>
                    <a:pt x="46" y="30"/>
                    <a:pt x="46" y="31"/>
                    <a:pt x="46" y="3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0"/>
                    <a:pt x="44" y="28"/>
                  </a:cubicBezTo>
                  <a:cubicBezTo>
                    <a:pt x="44" y="27"/>
                    <a:pt x="44" y="24"/>
                    <a:pt x="43" y="21"/>
                  </a:cubicBezTo>
                  <a:cubicBezTo>
                    <a:pt x="42" y="18"/>
                    <a:pt x="40" y="15"/>
                    <a:pt x="38" y="12"/>
                  </a:cubicBezTo>
                  <a:cubicBezTo>
                    <a:pt x="37" y="10"/>
                    <a:pt x="35" y="9"/>
                    <a:pt x="34" y="8"/>
                  </a:cubicBezTo>
                  <a:cubicBezTo>
                    <a:pt x="32" y="7"/>
                    <a:pt x="30" y="6"/>
                    <a:pt x="28" y="5"/>
                  </a:cubicBezTo>
                  <a:cubicBezTo>
                    <a:pt x="27" y="5"/>
                    <a:pt x="26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1" y="4"/>
                    <a:pt x="19" y="4"/>
                    <a:pt x="17" y="4"/>
                  </a:cubicBezTo>
                  <a:cubicBezTo>
                    <a:pt x="16" y="4"/>
                    <a:pt x="15" y="5"/>
                    <a:pt x="14" y="5"/>
                  </a:cubicBezTo>
                  <a:cubicBezTo>
                    <a:pt x="14" y="5"/>
                    <a:pt x="13" y="6"/>
                    <a:pt x="12" y="6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6" y="11"/>
                    <a:pt x="4" y="13"/>
                    <a:pt x="3" y="14"/>
                  </a:cubicBezTo>
                  <a:cubicBezTo>
                    <a:pt x="2" y="16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6" name="Freeform 98"/>
            <p:cNvSpPr/>
            <p:nvPr/>
          </p:nvSpPr>
          <p:spPr bwMode="auto">
            <a:xfrm>
              <a:off x="11268075" y="3611563"/>
              <a:ext cx="87313" cy="98425"/>
            </a:xfrm>
            <a:custGeom>
              <a:avLst/>
              <a:gdLst>
                <a:gd name="T0" fmla="*/ 31 w 31"/>
                <a:gd name="T1" fmla="*/ 18 h 35"/>
                <a:gd name="T2" fmla="*/ 16 w 31"/>
                <a:gd name="T3" fmla="*/ 0 h 35"/>
                <a:gd name="T4" fmla="*/ 1 w 31"/>
                <a:gd name="T5" fmla="*/ 18 h 35"/>
                <a:gd name="T6" fmla="*/ 16 w 31"/>
                <a:gd name="T7" fmla="*/ 35 h 35"/>
                <a:gd name="T8" fmla="*/ 31 w 31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31" y="18"/>
                  </a:moveTo>
                  <a:cubicBezTo>
                    <a:pt x="31" y="8"/>
                    <a:pt x="24" y="0"/>
                    <a:pt x="16" y="0"/>
                  </a:cubicBezTo>
                  <a:cubicBezTo>
                    <a:pt x="7" y="0"/>
                    <a:pt x="0" y="8"/>
                    <a:pt x="1" y="18"/>
                  </a:cubicBezTo>
                  <a:cubicBezTo>
                    <a:pt x="1" y="28"/>
                    <a:pt x="8" y="35"/>
                    <a:pt x="16" y="35"/>
                  </a:cubicBezTo>
                  <a:cubicBezTo>
                    <a:pt x="25" y="35"/>
                    <a:pt x="31" y="27"/>
                    <a:pt x="31" y="18"/>
                  </a:cubicBezTo>
                </a:path>
              </a:pathLst>
            </a:custGeom>
            <a:solidFill>
              <a:srgbClr val="1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7" name="Oval 99"/>
            <p:cNvSpPr>
              <a:spLocks noChangeArrowheads="1"/>
            </p:cNvSpPr>
            <p:nvPr/>
          </p:nvSpPr>
          <p:spPr bwMode="auto">
            <a:xfrm>
              <a:off x="11318875" y="3617913"/>
              <a:ext cx="28575" cy="26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8" name="Freeform 100"/>
            <p:cNvSpPr/>
            <p:nvPr/>
          </p:nvSpPr>
          <p:spPr bwMode="auto">
            <a:xfrm>
              <a:off x="11285538" y="3656013"/>
              <a:ext cx="58738" cy="42863"/>
            </a:xfrm>
            <a:custGeom>
              <a:avLst/>
              <a:gdLst>
                <a:gd name="T0" fmla="*/ 17 w 21"/>
                <a:gd name="T1" fmla="*/ 0 h 15"/>
                <a:gd name="T2" fmla="*/ 16 w 21"/>
                <a:gd name="T3" fmla="*/ 0 h 15"/>
                <a:gd name="T4" fmla="*/ 11 w 21"/>
                <a:gd name="T5" fmla="*/ 6 h 15"/>
                <a:gd name="T6" fmla="*/ 9 w 21"/>
                <a:gd name="T7" fmla="*/ 7 h 15"/>
                <a:gd name="T8" fmla="*/ 4 w 21"/>
                <a:gd name="T9" fmla="*/ 4 h 15"/>
                <a:gd name="T10" fmla="*/ 2 w 21"/>
                <a:gd name="T11" fmla="*/ 3 h 15"/>
                <a:gd name="T12" fmla="*/ 0 w 21"/>
                <a:gd name="T13" fmla="*/ 5 h 15"/>
                <a:gd name="T14" fmla="*/ 2 w 21"/>
                <a:gd name="T15" fmla="*/ 12 h 15"/>
                <a:gd name="T16" fmla="*/ 9 w 21"/>
                <a:gd name="T17" fmla="*/ 15 h 15"/>
                <a:gd name="T18" fmla="*/ 10 w 21"/>
                <a:gd name="T19" fmla="*/ 15 h 15"/>
                <a:gd name="T20" fmla="*/ 20 w 21"/>
                <a:gd name="T21" fmla="*/ 7 h 15"/>
                <a:gd name="T22" fmla="*/ 17 w 2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2" y="2"/>
                    <a:pt x="12" y="5"/>
                    <a:pt x="11" y="6"/>
                  </a:cubicBezTo>
                  <a:cubicBezTo>
                    <a:pt x="10" y="6"/>
                    <a:pt x="10" y="7"/>
                    <a:pt x="9" y="7"/>
                  </a:cubicBezTo>
                  <a:cubicBezTo>
                    <a:pt x="7" y="7"/>
                    <a:pt x="5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4" y="14"/>
                    <a:pt x="6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5" y="15"/>
                    <a:pt x="19" y="12"/>
                    <a:pt x="20" y="7"/>
                  </a:cubicBezTo>
                  <a:cubicBezTo>
                    <a:pt x="21" y="5"/>
                    <a:pt x="20" y="0"/>
                    <a:pt x="17" y="0"/>
                  </a:cubicBezTo>
                </a:path>
              </a:pathLst>
            </a:custGeom>
            <a:solidFill>
              <a:srgbClr val="3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9" name="Freeform 101"/>
            <p:cNvSpPr/>
            <p:nvPr/>
          </p:nvSpPr>
          <p:spPr bwMode="auto">
            <a:xfrm>
              <a:off x="10702925" y="3729038"/>
              <a:ext cx="25400" cy="33338"/>
            </a:xfrm>
            <a:custGeom>
              <a:avLst/>
              <a:gdLst>
                <a:gd name="T0" fmla="*/ 0 w 9"/>
                <a:gd name="T1" fmla="*/ 6 h 12"/>
                <a:gd name="T2" fmla="*/ 1 w 9"/>
                <a:gd name="T3" fmla="*/ 9 h 12"/>
                <a:gd name="T4" fmla="*/ 8 w 9"/>
                <a:gd name="T5" fmla="*/ 9 h 12"/>
                <a:gd name="T6" fmla="*/ 9 w 9"/>
                <a:gd name="T7" fmla="*/ 6 h 12"/>
                <a:gd name="T8" fmla="*/ 0 w 9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6"/>
                  </a:moveTo>
                  <a:cubicBezTo>
                    <a:pt x="0" y="7"/>
                    <a:pt x="0" y="8"/>
                    <a:pt x="1" y="9"/>
                  </a:cubicBezTo>
                  <a:cubicBezTo>
                    <a:pt x="2" y="12"/>
                    <a:pt x="7" y="12"/>
                    <a:pt x="8" y="9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0"/>
                    <a:pt x="0" y="0"/>
                    <a:pt x="0" y="6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0" name="Freeform 102"/>
            <p:cNvSpPr/>
            <p:nvPr/>
          </p:nvSpPr>
          <p:spPr bwMode="auto">
            <a:xfrm>
              <a:off x="10733088" y="3771900"/>
              <a:ext cx="36513" cy="30163"/>
            </a:xfrm>
            <a:custGeom>
              <a:avLst/>
              <a:gdLst>
                <a:gd name="T0" fmla="*/ 6 w 13"/>
                <a:gd name="T1" fmla="*/ 0 h 11"/>
                <a:gd name="T2" fmla="*/ 6 w 13"/>
                <a:gd name="T3" fmla="*/ 11 h 11"/>
                <a:gd name="T4" fmla="*/ 6 w 13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6" y="0"/>
                  </a:moveTo>
                  <a:cubicBezTo>
                    <a:pt x="0" y="0"/>
                    <a:pt x="0" y="11"/>
                    <a:pt x="6" y="11"/>
                  </a:cubicBezTo>
                  <a:cubicBezTo>
                    <a:pt x="13" y="11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1" name="Freeform 103"/>
            <p:cNvSpPr/>
            <p:nvPr/>
          </p:nvSpPr>
          <p:spPr bwMode="auto">
            <a:xfrm>
              <a:off x="10756900" y="3740150"/>
              <a:ext cx="19050" cy="25400"/>
            </a:xfrm>
            <a:custGeom>
              <a:avLst/>
              <a:gdLst>
                <a:gd name="T0" fmla="*/ 6 w 7"/>
                <a:gd name="T1" fmla="*/ 3 h 9"/>
                <a:gd name="T2" fmla="*/ 0 w 7"/>
                <a:gd name="T3" fmla="*/ 3 h 9"/>
                <a:gd name="T4" fmla="*/ 0 w 7"/>
                <a:gd name="T5" fmla="*/ 5 h 9"/>
                <a:gd name="T6" fmla="*/ 7 w 7"/>
                <a:gd name="T7" fmla="*/ 5 h 9"/>
                <a:gd name="T8" fmla="*/ 6 w 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6" y="3"/>
                  </a:moveTo>
                  <a:cubicBezTo>
                    <a:pt x="6" y="0"/>
                    <a:pt x="0" y="0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9"/>
                    <a:pt x="6" y="9"/>
                    <a:pt x="7" y="5"/>
                  </a:cubicBezTo>
                  <a:cubicBezTo>
                    <a:pt x="7" y="4"/>
                    <a:pt x="6" y="4"/>
                    <a:pt x="6" y="3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2" name="Freeform 104"/>
            <p:cNvSpPr/>
            <p:nvPr/>
          </p:nvSpPr>
          <p:spPr bwMode="auto">
            <a:xfrm>
              <a:off x="10790238" y="3768725"/>
              <a:ext cx="28575" cy="19050"/>
            </a:xfrm>
            <a:custGeom>
              <a:avLst/>
              <a:gdLst>
                <a:gd name="T0" fmla="*/ 5 w 10"/>
                <a:gd name="T1" fmla="*/ 0 h 7"/>
                <a:gd name="T2" fmla="*/ 5 w 10"/>
                <a:gd name="T3" fmla="*/ 7 h 7"/>
                <a:gd name="T4" fmla="*/ 5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5" y="0"/>
                  </a:moveTo>
                  <a:cubicBezTo>
                    <a:pt x="0" y="0"/>
                    <a:pt x="0" y="7"/>
                    <a:pt x="5" y="7"/>
                  </a:cubicBezTo>
                  <a:cubicBezTo>
                    <a:pt x="10" y="7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3" name="Freeform 105"/>
            <p:cNvSpPr/>
            <p:nvPr/>
          </p:nvSpPr>
          <p:spPr bwMode="auto">
            <a:xfrm>
              <a:off x="10823575" y="3738563"/>
              <a:ext cx="25400" cy="22225"/>
            </a:xfrm>
            <a:custGeom>
              <a:avLst/>
              <a:gdLst>
                <a:gd name="T0" fmla="*/ 5 w 9"/>
                <a:gd name="T1" fmla="*/ 1 h 8"/>
                <a:gd name="T2" fmla="*/ 4 w 9"/>
                <a:gd name="T3" fmla="*/ 1 h 8"/>
                <a:gd name="T4" fmla="*/ 4 w 9"/>
                <a:gd name="T5" fmla="*/ 7 h 8"/>
                <a:gd name="T6" fmla="*/ 5 w 9"/>
                <a:gd name="T7" fmla="*/ 7 h 8"/>
                <a:gd name="T8" fmla="*/ 5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0" y="0"/>
                    <a:pt x="0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9" y="7"/>
                    <a:pt x="9" y="1"/>
                    <a:pt x="5" y="1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4" name="Freeform 106"/>
            <p:cNvSpPr/>
            <p:nvPr/>
          </p:nvSpPr>
          <p:spPr bwMode="auto">
            <a:xfrm>
              <a:off x="10866438" y="3738563"/>
              <a:ext cx="26988" cy="22225"/>
            </a:xfrm>
            <a:custGeom>
              <a:avLst/>
              <a:gdLst>
                <a:gd name="T0" fmla="*/ 5 w 10"/>
                <a:gd name="T1" fmla="*/ 0 h 8"/>
                <a:gd name="T2" fmla="*/ 4 w 10"/>
                <a:gd name="T3" fmla="*/ 0 h 8"/>
                <a:gd name="T4" fmla="*/ 4 w 10"/>
                <a:gd name="T5" fmla="*/ 8 h 8"/>
                <a:gd name="T6" fmla="*/ 5 w 10"/>
                <a:gd name="T7" fmla="*/ 8 h 8"/>
                <a:gd name="T8" fmla="*/ 5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7"/>
                    <a:pt x="10" y="1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5" name="Freeform 107"/>
            <p:cNvSpPr/>
            <p:nvPr/>
          </p:nvSpPr>
          <p:spPr bwMode="auto">
            <a:xfrm>
              <a:off x="11214100" y="3713163"/>
              <a:ext cx="31750" cy="25400"/>
            </a:xfrm>
            <a:custGeom>
              <a:avLst/>
              <a:gdLst>
                <a:gd name="T0" fmla="*/ 5 w 11"/>
                <a:gd name="T1" fmla="*/ 1 h 9"/>
                <a:gd name="T2" fmla="*/ 5 w 11"/>
                <a:gd name="T3" fmla="*/ 1 h 9"/>
                <a:gd name="T4" fmla="*/ 5 w 11"/>
                <a:gd name="T5" fmla="*/ 8 h 9"/>
                <a:gd name="T6" fmla="*/ 5 w 11"/>
                <a:gd name="T7" fmla="*/ 8 h 9"/>
                <a:gd name="T8" fmla="*/ 5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1"/>
                    <a:pt x="0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1" y="9"/>
                    <a:pt x="11" y="0"/>
                    <a:pt x="5" y="1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6" name="Freeform 108"/>
            <p:cNvSpPr/>
            <p:nvPr/>
          </p:nvSpPr>
          <p:spPr bwMode="auto">
            <a:xfrm>
              <a:off x="11264900" y="3746500"/>
              <a:ext cx="36513" cy="33338"/>
            </a:xfrm>
            <a:custGeom>
              <a:avLst/>
              <a:gdLst>
                <a:gd name="T0" fmla="*/ 11 w 13"/>
                <a:gd name="T1" fmla="*/ 3 h 12"/>
                <a:gd name="T2" fmla="*/ 3 w 13"/>
                <a:gd name="T3" fmla="*/ 2 h 12"/>
                <a:gd name="T4" fmla="*/ 5 w 13"/>
                <a:gd name="T5" fmla="*/ 11 h 12"/>
                <a:gd name="T6" fmla="*/ 11 w 13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1" y="3"/>
                  </a:moveTo>
                  <a:cubicBezTo>
                    <a:pt x="9" y="0"/>
                    <a:pt x="5" y="0"/>
                    <a:pt x="3" y="2"/>
                  </a:cubicBezTo>
                  <a:cubicBezTo>
                    <a:pt x="0" y="5"/>
                    <a:pt x="2" y="9"/>
                    <a:pt x="5" y="11"/>
                  </a:cubicBezTo>
                  <a:cubicBezTo>
                    <a:pt x="9" y="12"/>
                    <a:pt x="13" y="7"/>
                    <a:pt x="11" y="3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7" name="Freeform 109"/>
            <p:cNvSpPr/>
            <p:nvPr/>
          </p:nvSpPr>
          <p:spPr bwMode="auto">
            <a:xfrm>
              <a:off x="11315700" y="3786188"/>
              <a:ext cx="34925" cy="33338"/>
            </a:xfrm>
            <a:custGeom>
              <a:avLst/>
              <a:gdLst>
                <a:gd name="T0" fmla="*/ 4 w 12"/>
                <a:gd name="T1" fmla="*/ 2 h 12"/>
                <a:gd name="T2" fmla="*/ 8 w 12"/>
                <a:gd name="T3" fmla="*/ 10 h 12"/>
                <a:gd name="T4" fmla="*/ 11 w 12"/>
                <a:gd name="T5" fmla="*/ 5 h 12"/>
                <a:gd name="T6" fmla="*/ 4 w 12"/>
                <a:gd name="T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2"/>
                  </a:moveTo>
                  <a:cubicBezTo>
                    <a:pt x="0" y="5"/>
                    <a:pt x="3" y="12"/>
                    <a:pt x="8" y="10"/>
                  </a:cubicBezTo>
                  <a:cubicBezTo>
                    <a:pt x="10" y="10"/>
                    <a:pt x="11" y="8"/>
                    <a:pt x="11" y="5"/>
                  </a:cubicBezTo>
                  <a:cubicBezTo>
                    <a:pt x="12" y="1"/>
                    <a:pt x="6" y="0"/>
                    <a:pt x="4" y="2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8" name="Freeform 110"/>
            <p:cNvSpPr/>
            <p:nvPr/>
          </p:nvSpPr>
          <p:spPr bwMode="auto">
            <a:xfrm>
              <a:off x="11350625" y="3757613"/>
              <a:ext cx="15875" cy="14288"/>
            </a:xfrm>
            <a:custGeom>
              <a:avLst/>
              <a:gdLst>
                <a:gd name="T0" fmla="*/ 3 w 6"/>
                <a:gd name="T1" fmla="*/ 0 h 5"/>
                <a:gd name="T2" fmla="*/ 3 w 6"/>
                <a:gd name="T3" fmla="*/ 5 h 5"/>
                <a:gd name="T4" fmla="*/ 3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6" y="5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9" name="Freeform 111"/>
            <p:cNvSpPr/>
            <p:nvPr/>
          </p:nvSpPr>
          <p:spPr bwMode="auto">
            <a:xfrm>
              <a:off x="11391900" y="3724275"/>
              <a:ext cx="28575" cy="25400"/>
            </a:xfrm>
            <a:custGeom>
              <a:avLst/>
              <a:gdLst>
                <a:gd name="T0" fmla="*/ 5 w 10"/>
                <a:gd name="T1" fmla="*/ 0 h 9"/>
                <a:gd name="T2" fmla="*/ 5 w 10"/>
                <a:gd name="T3" fmla="*/ 9 h 9"/>
                <a:gd name="T4" fmla="*/ 5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0" y="0"/>
                    <a:pt x="0" y="9"/>
                    <a:pt x="5" y="9"/>
                  </a:cubicBezTo>
                  <a:cubicBezTo>
                    <a:pt x="10" y="9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0" name="Freeform 112"/>
            <p:cNvSpPr/>
            <p:nvPr/>
          </p:nvSpPr>
          <p:spPr bwMode="auto">
            <a:xfrm>
              <a:off x="11387138" y="3779838"/>
              <a:ext cx="15875" cy="14288"/>
            </a:xfrm>
            <a:custGeom>
              <a:avLst/>
              <a:gdLst>
                <a:gd name="T0" fmla="*/ 3 w 6"/>
                <a:gd name="T1" fmla="*/ 0 h 5"/>
                <a:gd name="T2" fmla="*/ 3 w 6"/>
                <a:gd name="T3" fmla="*/ 5 h 5"/>
                <a:gd name="T4" fmla="*/ 3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0" y="0"/>
                    <a:pt x="0" y="5"/>
                    <a:pt x="3" y="5"/>
                  </a:cubicBezTo>
                  <a:cubicBezTo>
                    <a:pt x="6" y="5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1" name="Freeform 113"/>
            <p:cNvSpPr/>
            <p:nvPr/>
          </p:nvSpPr>
          <p:spPr bwMode="auto">
            <a:xfrm>
              <a:off x="11423650" y="3749675"/>
              <a:ext cx="38100" cy="30163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BC7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332" name="Picture 11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4225" y="3636963"/>
              <a:ext cx="160338" cy="12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33" name="Freeform 115"/>
            <p:cNvSpPr/>
            <p:nvPr/>
          </p:nvSpPr>
          <p:spPr bwMode="auto">
            <a:xfrm>
              <a:off x="10958513" y="3527425"/>
              <a:ext cx="84138" cy="207963"/>
            </a:xfrm>
            <a:custGeom>
              <a:avLst/>
              <a:gdLst>
                <a:gd name="T0" fmla="*/ 22 w 30"/>
                <a:gd name="T1" fmla="*/ 1 h 74"/>
                <a:gd name="T2" fmla="*/ 22 w 30"/>
                <a:gd name="T3" fmla="*/ 2 h 74"/>
                <a:gd name="T4" fmla="*/ 23 w 30"/>
                <a:gd name="T5" fmla="*/ 5 h 74"/>
                <a:gd name="T6" fmla="*/ 25 w 30"/>
                <a:gd name="T7" fmla="*/ 17 h 74"/>
                <a:gd name="T8" fmla="*/ 25 w 30"/>
                <a:gd name="T9" fmla="*/ 33 h 74"/>
                <a:gd name="T10" fmla="*/ 25 w 30"/>
                <a:gd name="T11" fmla="*/ 37 h 74"/>
                <a:gd name="T12" fmla="*/ 25 w 30"/>
                <a:gd name="T13" fmla="*/ 40 h 74"/>
                <a:gd name="T14" fmla="*/ 25 w 30"/>
                <a:gd name="T15" fmla="*/ 41 h 74"/>
                <a:gd name="T16" fmla="*/ 24 w 30"/>
                <a:gd name="T17" fmla="*/ 43 h 74"/>
                <a:gd name="T18" fmla="*/ 23 w 30"/>
                <a:gd name="T19" fmla="*/ 43 h 74"/>
                <a:gd name="T20" fmla="*/ 23 w 30"/>
                <a:gd name="T21" fmla="*/ 43 h 74"/>
                <a:gd name="T22" fmla="*/ 23 w 30"/>
                <a:gd name="T23" fmla="*/ 43 h 74"/>
                <a:gd name="T24" fmla="*/ 23 w 30"/>
                <a:gd name="T25" fmla="*/ 44 h 74"/>
                <a:gd name="T26" fmla="*/ 23 w 30"/>
                <a:gd name="T27" fmla="*/ 44 h 74"/>
                <a:gd name="T28" fmla="*/ 23 w 30"/>
                <a:gd name="T29" fmla="*/ 44 h 74"/>
                <a:gd name="T30" fmla="*/ 21 w 30"/>
                <a:gd name="T31" fmla="*/ 45 h 74"/>
                <a:gd name="T32" fmla="*/ 19 w 30"/>
                <a:gd name="T33" fmla="*/ 47 h 74"/>
                <a:gd name="T34" fmla="*/ 14 w 30"/>
                <a:gd name="T35" fmla="*/ 48 h 74"/>
                <a:gd name="T36" fmla="*/ 8 w 30"/>
                <a:gd name="T37" fmla="*/ 52 h 74"/>
                <a:gd name="T38" fmla="*/ 6 w 30"/>
                <a:gd name="T39" fmla="*/ 58 h 74"/>
                <a:gd name="T40" fmla="*/ 9 w 30"/>
                <a:gd name="T41" fmla="*/ 64 h 74"/>
                <a:gd name="T42" fmla="*/ 15 w 30"/>
                <a:gd name="T43" fmla="*/ 68 h 74"/>
                <a:gd name="T44" fmla="*/ 24 w 30"/>
                <a:gd name="T45" fmla="*/ 70 h 74"/>
                <a:gd name="T46" fmla="*/ 27 w 30"/>
                <a:gd name="T47" fmla="*/ 70 h 74"/>
                <a:gd name="T48" fmla="*/ 28 w 30"/>
                <a:gd name="T49" fmla="*/ 70 h 74"/>
                <a:gd name="T50" fmla="*/ 28 w 30"/>
                <a:gd name="T51" fmla="*/ 70 h 74"/>
                <a:gd name="T52" fmla="*/ 30 w 30"/>
                <a:gd name="T53" fmla="*/ 71 h 74"/>
                <a:gd name="T54" fmla="*/ 29 w 30"/>
                <a:gd name="T55" fmla="*/ 72 h 74"/>
                <a:gd name="T56" fmla="*/ 28 w 30"/>
                <a:gd name="T57" fmla="*/ 73 h 74"/>
                <a:gd name="T58" fmla="*/ 25 w 30"/>
                <a:gd name="T59" fmla="*/ 74 h 74"/>
                <a:gd name="T60" fmla="*/ 19 w 30"/>
                <a:gd name="T61" fmla="*/ 74 h 74"/>
                <a:gd name="T62" fmla="*/ 13 w 30"/>
                <a:gd name="T63" fmla="*/ 72 h 74"/>
                <a:gd name="T64" fmla="*/ 6 w 30"/>
                <a:gd name="T65" fmla="*/ 68 h 74"/>
                <a:gd name="T66" fmla="*/ 1 w 30"/>
                <a:gd name="T67" fmla="*/ 59 h 74"/>
                <a:gd name="T68" fmla="*/ 3 w 30"/>
                <a:gd name="T69" fmla="*/ 48 h 74"/>
                <a:gd name="T70" fmla="*/ 12 w 30"/>
                <a:gd name="T71" fmla="*/ 43 h 74"/>
                <a:gd name="T72" fmla="*/ 16 w 30"/>
                <a:gd name="T73" fmla="*/ 41 h 74"/>
                <a:gd name="T74" fmla="*/ 18 w 30"/>
                <a:gd name="T75" fmla="*/ 40 h 74"/>
                <a:gd name="T76" fmla="*/ 18 w 30"/>
                <a:gd name="T77" fmla="*/ 40 h 74"/>
                <a:gd name="T78" fmla="*/ 19 w 30"/>
                <a:gd name="T79" fmla="*/ 40 h 74"/>
                <a:gd name="T80" fmla="*/ 19 w 30"/>
                <a:gd name="T81" fmla="*/ 40 h 74"/>
                <a:gd name="T82" fmla="*/ 19 w 30"/>
                <a:gd name="T83" fmla="*/ 39 h 74"/>
                <a:gd name="T84" fmla="*/ 19 w 30"/>
                <a:gd name="T85" fmla="*/ 39 h 74"/>
                <a:gd name="T86" fmla="*/ 19 w 30"/>
                <a:gd name="T87" fmla="*/ 39 h 74"/>
                <a:gd name="T88" fmla="*/ 19 w 30"/>
                <a:gd name="T89" fmla="*/ 40 h 74"/>
                <a:gd name="T90" fmla="*/ 19 w 30"/>
                <a:gd name="T91" fmla="*/ 39 h 74"/>
                <a:gd name="T92" fmla="*/ 19 w 30"/>
                <a:gd name="T93" fmla="*/ 39 h 74"/>
                <a:gd name="T94" fmla="*/ 19 w 30"/>
                <a:gd name="T95" fmla="*/ 37 h 74"/>
                <a:gd name="T96" fmla="*/ 20 w 30"/>
                <a:gd name="T97" fmla="*/ 33 h 74"/>
                <a:gd name="T98" fmla="*/ 20 w 30"/>
                <a:gd name="T99" fmla="*/ 17 h 74"/>
                <a:gd name="T100" fmla="*/ 19 w 30"/>
                <a:gd name="T101" fmla="*/ 6 h 74"/>
                <a:gd name="T102" fmla="*/ 19 w 30"/>
                <a:gd name="T103" fmla="*/ 3 h 74"/>
                <a:gd name="T104" fmla="*/ 19 w 30"/>
                <a:gd name="T105" fmla="*/ 2 h 74"/>
                <a:gd name="T106" fmla="*/ 20 w 30"/>
                <a:gd name="T107" fmla="*/ 0 h 74"/>
                <a:gd name="T108" fmla="*/ 22 w 30"/>
                <a:gd name="T109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" h="74">
                  <a:moveTo>
                    <a:pt x="22" y="1"/>
                  </a:moveTo>
                  <a:cubicBezTo>
                    <a:pt x="22" y="1"/>
                    <a:pt x="22" y="1"/>
                    <a:pt x="22" y="2"/>
                  </a:cubicBezTo>
                  <a:cubicBezTo>
                    <a:pt x="23" y="3"/>
                    <a:pt x="23" y="4"/>
                    <a:pt x="23" y="5"/>
                  </a:cubicBezTo>
                  <a:cubicBezTo>
                    <a:pt x="23" y="8"/>
                    <a:pt x="24" y="12"/>
                    <a:pt x="25" y="17"/>
                  </a:cubicBezTo>
                  <a:cubicBezTo>
                    <a:pt x="25" y="21"/>
                    <a:pt x="26" y="27"/>
                    <a:pt x="25" y="33"/>
                  </a:cubicBezTo>
                  <a:cubicBezTo>
                    <a:pt x="25" y="34"/>
                    <a:pt x="25" y="36"/>
                    <a:pt x="25" y="37"/>
                  </a:cubicBezTo>
                  <a:cubicBezTo>
                    <a:pt x="25" y="38"/>
                    <a:pt x="25" y="39"/>
                    <a:pt x="25" y="40"/>
                  </a:cubicBezTo>
                  <a:cubicBezTo>
                    <a:pt x="25" y="40"/>
                    <a:pt x="25" y="41"/>
                    <a:pt x="25" y="41"/>
                  </a:cubicBezTo>
                  <a:cubicBezTo>
                    <a:pt x="24" y="42"/>
                    <a:pt x="24" y="42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1" y="45"/>
                  </a:cubicBezTo>
                  <a:cubicBezTo>
                    <a:pt x="20" y="46"/>
                    <a:pt x="19" y="46"/>
                    <a:pt x="19" y="47"/>
                  </a:cubicBezTo>
                  <a:cubicBezTo>
                    <a:pt x="17" y="47"/>
                    <a:pt x="16" y="48"/>
                    <a:pt x="14" y="48"/>
                  </a:cubicBezTo>
                  <a:cubicBezTo>
                    <a:pt x="11" y="49"/>
                    <a:pt x="9" y="51"/>
                    <a:pt x="8" y="52"/>
                  </a:cubicBezTo>
                  <a:cubicBezTo>
                    <a:pt x="6" y="54"/>
                    <a:pt x="6" y="56"/>
                    <a:pt x="6" y="58"/>
                  </a:cubicBezTo>
                  <a:cubicBezTo>
                    <a:pt x="7" y="60"/>
                    <a:pt x="8" y="62"/>
                    <a:pt x="9" y="64"/>
                  </a:cubicBezTo>
                  <a:cubicBezTo>
                    <a:pt x="11" y="66"/>
                    <a:pt x="13" y="67"/>
                    <a:pt x="15" y="68"/>
                  </a:cubicBezTo>
                  <a:cubicBezTo>
                    <a:pt x="18" y="70"/>
                    <a:pt x="22" y="70"/>
                    <a:pt x="24" y="70"/>
                  </a:cubicBezTo>
                  <a:cubicBezTo>
                    <a:pt x="25" y="70"/>
                    <a:pt x="26" y="70"/>
                    <a:pt x="27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9" y="69"/>
                    <a:pt x="30" y="70"/>
                    <a:pt x="30" y="71"/>
                  </a:cubicBezTo>
                  <a:cubicBezTo>
                    <a:pt x="30" y="71"/>
                    <a:pt x="30" y="72"/>
                    <a:pt x="29" y="72"/>
                  </a:cubicBezTo>
                  <a:cubicBezTo>
                    <a:pt x="29" y="72"/>
                    <a:pt x="29" y="73"/>
                    <a:pt x="28" y="73"/>
                  </a:cubicBezTo>
                  <a:cubicBezTo>
                    <a:pt x="27" y="73"/>
                    <a:pt x="26" y="74"/>
                    <a:pt x="25" y="74"/>
                  </a:cubicBezTo>
                  <a:cubicBezTo>
                    <a:pt x="23" y="74"/>
                    <a:pt x="21" y="74"/>
                    <a:pt x="19" y="74"/>
                  </a:cubicBezTo>
                  <a:cubicBezTo>
                    <a:pt x="17" y="74"/>
                    <a:pt x="15" y="73"/>
                    <a:pt x="13" y="72"/>
                  </a:cubicBezTo>
                  <a:cubicBezTo>
                    <a:pt x="10" y="71"/>
                    <a:pt x="8" y="70"/>
                    <a:pt x="6" y="68"/>
                  </a:cubicBezTo>
                  <a:cubicBezTo>
                    <a:pt x="3" y="66"/>
                    <a:pt x="1" y="63"/>
                    <a:pt x="1" y="59"/>
                  </a:cubicBezTo>
                  <a:cubicBezTo>
                    <a:pt x="0" y="56"/>
                    <a:pt x="0" y="51"/>
                    <a:pt x="3" y="48"/>
                  </a:cubicBezTo>
                  <a:cubicBezTo>
                    <a:pt x="6" y="45"/>
                    <a:pt x="9" y="44"/>
                    <a:pt x="12" y="4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8"/>
                    <a:pt x="19" y="37"/>
                    <a:pt x="19" y="37"/>
                  </a:cubicBezTo>
                  <a:cubicBezTo>
                    <a:pt x="20" y="35"/>
                    <a:pt x="20" y="34"/>
                    <a:pt x="20" y="33"/>
                  </a:cubicBezTo>
                  <a:cubicBezTo>
                    <a:pt x="20" y="27"/>
                    <a:pt x="20" y="22"/>
                    <a:pt x="20" y="17"/>
                  </a:cubicBezTo>
                  <a:cubicBezTo>
                    <a:pt x="20" y="12"/>
                    <a:pt x="20" y="8"/>
                    <a:pt x="19" y="6"/>
                  </a:cubicBezTo>
                  <a:cubicBezTo>
                    <a:pt x="19" y="5"/>
                    <a:pt x="19" y="4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4" name="Freeform 116"/>
            <p:cNvSpPr/>
            <p:nvPr/>
          </p:nvSpPr>
          <p:spPr bwMode="auto">
            <a:xfrm>
              <a:off x="10550525" y="3201988"/>
              <a:ext cx="331788" cy="185738"/>
            </a:xfrm>
            <a:custGeom>
              <a:avLst/>
              <a:gdLst>
                <a:gd name="T0" fmla="*/ 104 w 118"/>
                <a:gd name="T1" fmla="*/ 0 h 66"/>
                <a:gd name="T2" fmla="*/ 92 w 118"/>
                <a:gd name="T3" fmla="*/ 9 h 66"/>
                <a:gd name="T4" fmla="*/ 86 w 118"/>
                <a:gd name="T5" fmla="*/ 23 h 66"/>
                <a:gd name="T6" fmla="*/ 85 w 118"/>
                <a:gd name="T7" fmla="*/ 19 h 66"/>
                <a:gd name="T8" fmla="*/ 74 w 118"/>
                <a:gd name="T9" fmla="*/ 11 h 66"/>
                <a:gd name="T10" fmla="*/ 63 w 118"/>
                <a:gd name="T11" fmla="*/ 16 h 66"/>
                <a:gd name="T12" fmla="*/ 48 w 118"/>
                <a:gd name="T13" fmla="*/ 38 h 66"/>
                <a:gd name="T14" fmla="*/ 48 w 118"/>
                <a:gd name="T15" fmla="*/ 18 h 66"/>
                <a:gd name="T16" fmla="*/ 38 w 118"/>
                <a:gd name="T17" fmla="*/ 9 h 66"/>
                <a:gd name="T18" fmla="*/ 31 w 118"/>
                <a:gd name="T19" fmla="*/ 11 h 66"/>
                <a:gd name="T20" fmla="*/ 16 w 118"/>
                <a:gd name="T21" fmla="*/ 26 h 66"/>
                <a:gd name="T22" fmla="*/ 19 w 118"/>
                <a:gd name="T23" fmla="*/ 10 h 66"/>
                <a:gd name="T24" fmla="*/ 14 w 118"/>
                <a:gd name="T25" fmla="*/ 3 h 66"/>
                <a:gd name="T26" fmla="*/ 10 w 118"/>
                <a:gd name="T27" fmla="*/ 6 h 66"/>
                <a:gd name="T28" fmla="*/ 1 w 118"/>
                <a:gd name="T29" fmla="*/ 41 h 66"/>
                <a:gd name="T30" fmla="*/ 9 w 118"/>
                <a:gd name="T31" fmla="*/ 49 h 66"/>
                <a:gd name="T32" fmla="*/ 11 w 118"/>
                <a:gd name="T33" fmla="*/ 49 h 66"/>
                <a:gd name="T34" fmla="*/ 27 w 118"/>
                <a:gd name="T35" fmla="*/ 40 h 66"/>
                <a:gd name="T36" fmla="*/ 35 w 118"/>
                <a:gd name="T37" fmla="*/ 62 h 66"/>
                <a:gd name="T38" fmla="*/ 43 w 118"/>
                <a:gd name="T39" fmla="*/ 66 h 66"/>
                <a:gd name="T40" fmla="*/ 46 w 118"/>
                <a:gd name="T41" fmla="*/ 65 h 66"/>
                <a:gd name="T42" fmla="*/ 70 w 118"/>
                <a:gd name="T43" fmla="*/ 47 h 66"/>
                <a:gd name="T44" fmla="*/ 83 w 118"/>
                <a:gd name="T45" fmla="*/ 54 h 66"/>
                <a:gd name="T46" fmla="*/ 86 w 118"/>
                <a:gd name="T47" fmla="*/ 54 h 66"/>
                <a:gd name="T48" fmla="*/ 116 w 118"/>
                <a:gd name="T49" fmla="*/ 16 h 66"/>
                <a:gd name="T50" fmla="*/ 104 w 118"/>
                <a:gd name="T5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8" h="66">
                  <a:moveTo>
                    <a:pt x="104" y="0"/>
                  </a:moveTo>
                  <a:cubicBezTo>
                    <a:pt x="99" y="0"/>
                    <a:pt x="94" y="3"/>
                    <a:pt x="92" y="9"/>
                  </a:cubicBezTo>
                  <a:cubicBezTo>
                    <a:pt x="91" y="14"/>
                    <a:pt x="89" y="19"/>
                    <a:pt x="86" y="23"/>
                  </a:cubicBezTo>
                  <a:cubicBezTo>
                    <a:pt x="86" y="22"/>
                    <a:pt x="86" y="21"/>
                    <a:pt x="85" y="19"/>
                  </a:cubicBezTo>
                  <a:cubicBezTo>
                    <a:pt x="83" y="13"/>
                    <a:pt x="79" y="11"/>
                    <a:pt x="74" y="11"/>
                  </a:cubicBezTo>
                  <a:cubicBezTo>
                    <a:pt x="70" y="11"/>
                    <a:pt x="66" y="13"/>
                    <a:pt x="63" y="16"/>
                  </a:cubicBezTo>
                  <a:cubicBezTo>
                    <a:pt x="58" y="23"/>
                    <a:pt x="54" y="32"/>
                    <a:pt x="48" y="38"/>
                  </a:cubicBezTo>
                  <a:cubicBezTo>
                    <a:pt x="47" y="31"/>
                    <a:pt x="48" y="23"/>
                    <a:pt x="48" y="18"/>
                  </a:cubicBezTo>
                  <a:cubicBezTo>
                    <a:pt x="47" y="12"/>
                    <a:pt x="43" y="9"/>
                    <a:pt x="38" y="9"/>
                  </a:cubicBezTo>
                  <a:cubicBezTo>
                    <a:pt x="36" y="9"/>
                    <a:pt x="33" y="10"/>
                    <a:pt x="31" y="11"/>
                  </a:cubicBezTo>
                  <a:cubicBezTo>
                    <a:pt x="25" y="16"/>
                    <a:pt x="21" y="21"/>
                    <a:pt x="16" y="26"/>
                  </a:cubicBezTo>
                  <a:cubicBezTo>
                    <a:pt x="17" y="21"/>
                    <a:pt x="18" y="15"/>
                    <a:pt x="19" y="10"/>
                  </a:cubicBezTo>
                  <a:cubicBezTo>
                    <a:pt x="20" y="6"/>
                    <a:pt x="17" y="3"/>
                    <a:pt x="14" y="3"/>
                  </a:cubicBezTo>
                  <a:cubicBezTo>
                    <a:pt x="12" y="3"/>
                    <a:pt x="11" y="4"/>
                    <a:pt x="10" y="6"/>
                  </a:cubicBezTo>
                  <a:cubicBezTo>
                    <a:pt x="4" y="17"/>
                    <a:pt x="0" y="28"/>
                    <a:pt x="1" y="41"/>
                  </a:cubicBezTo>
                  <a:cubicBezTo>
                    <a:pt x="1" y="45"/>
                    <a:pt x="5" y="49"/>
                    <a:pt x="9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8" y="47"/>
                    <a:pt x="23" y="44"/>
                    <a:pt x="27" y="40"/>
                  </a:cubicBezTo>
                  <a:cubicBezTo>
                    <a:pt x="27" y="47"/>
                    <a:pt x="29" y="55"/>
                    <a:pt x="35" y="62"/>
                  </a:cubicBezTo>
                  <a:cubicBezTo>
                    <a:pt x="37" y="64"/>
                    <a:pt x="40" y="66"/>
                    <a:pt x="43" y="66"/>
                  </a:cubicBezTo>
                  <a:cubicBezTo>
                    <a:pt x="44" y="66"/>
                    <a:pt x="45" y="65"/>
                    <a:pt x="46" y="65"/>
                  </a:cubicBezTo>
                  <a:cubicBezTo>
                    <a:pt x="56" y="62"/>
                    <a:pt x="64" y="55"/>
                    <a:pt x="70" y="47"/>
                  </a:cubicBezTo>
                  <a:cubicBezTo>
                    <a:pt x="73" y="51"/>
                    <a:pt x="77" y="54"/>
                    <a:pt x="83" y="54"/>
                  </a:cubicBezTo>
                  <a:cubicBezTo>
                    <a:pt x="84" y="54"/>
                    <a:pt x="85" y="54"/>
                    <a:pt x="86" y="54"/>
                  </a:cubicBezTo>
                  <a:cubicBezTo>
                    <a:pt x="103" y="52"/>
                    <a:pt x="112" y="30"/>
                    <a:pt x="116" y="16"/>
                  </a:cubicBezTo>
                  <a:cubicBezTo>
                    <a:pt x="118" y="6"/>
                    <a:pt x="111" y="0"/>
                    <a:pt x="104" y="0"/>
                  </a:cubicBezTo>
                </a:path>
              </a:pathLst>
            </a:custGeom>
            <a:solidFill>
              <a:srgbClr val="4B2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5" name="Freeform 117"/>
            <p:cNvSpPr/>
            <p:nvPr/>
          </p:nvSpPr>
          <p:spPr bwMode="auto">
            <a:xfrm>
              <a:off x="11209338" y="3132138"/>
              <a:ext cx="365125" cy="198438"/>
            </a:xfrm>
            <a:custGeom>
              <a:avLst/>
              <a:gdLst>
                <a:gd name="T0" fmla="*/ 97 w 130"/>
                <a:gd name="T1" fmla="*/ 0 h 71"/>
                <a:gd name="T2" fmla="*/ 86 w 130"/>
                <a:gd name="T3" fmla="*/ 18 h 71"/>
                <a:gd name="T4" fmla="*/ 87 w 130"/>
                <a:gd name="T5" fmla="*/ 20 h 71"/>
                <a:gd name="T6" fmla="*/ 87 w 130"/>
                <a:gd name="T7" fmla="*/ 20 h 71"/>
                <a:gd name="T8" fmla="*/ 81 w 130"/>
                <a:gd name="T9" fmla="*/ 18 h 71"/>
                <a:gd name="T10" fmla="*/ 68 w 130"/>
                <a:gd name="T11" fmla="*/ 31 h 71"/>
                <a:gd name="T12" fmla="*/ 69 w 130"/>
                <a:gd name="T13" fmla="*/ 34 h 71"/>
                <a:gd name="T14" fmla="*/ 53 w 130"/>
                <a:gd name="T15" fmla="*/ 20 h 71"/>
                <a:gd name="T16" fmla="*/ 47 w 130"/>
                <a:gd name="T17" fmla="*/ 18 h 71"/>
                <a:gd name="T18" fmla="*/ 36 w 130"/>
                <a:gd name="T19" fmla="*/ 33 h 71"/>
                <a:gd name="T20" fmla="*/ 39 w 130"/>
                <a:gd name="T21" fmla="*/ 51 h 71"/>
                <a:gd name="T22" fmla="*/ 12 w 130"/>
                <a:gd name="T23" fmla="*/ 17 h 71"/>
                <a:gd name="T24" fmla="*/ 7 w 130"/>
                <a:gd name="T25" fmla="*/ 14 h 71"/>
                <a:gd name="T26" fmla="*/ 1 w 130"/>
                <a:gd name="T27" fmla="*/ 20 h 71"/>
                <a:gd name="T28" fmla="*/ 46 w 130"/>
                <a:gd name="T29" fmla="*/ 71 h 71"/>
                <a:gd name="T30" fmla="*/ 48 w 130"/>
                <a:gd name="T31" fmla="*/ 71 h 71"/>
                <a:gd name="T32" fmla="*/ 57 w 130"/>
                <a:gd name="T33" fmla="*/ 65 h 71"/>
                <a:gd name="T34" fmla="*/ 58 w 130"/>
                <a:gd name="T35" fmla="*/ 55 h 71"/>
                <a:gd name="T36" fmla="*/ 80 w 130"/>
                <a:gd name="T37" fmla="*/ 69 h 71"/>
                <a:gd name="T38" fmla="*/ 84 w 130"/>
                <a:gd name="T39" fmla="*/ 70 h 71"/>
                <a:gd name="T40" fmla="*/ 96 w 130"/>
                <a:gd name="T41" fmla="*/ 57 h 71"/>
                <a:gd name="T42" fmla="*/ 96 w 130"/>
                <a:gd name="T43" fmla="*/ 56 h 71"/>
                <a:gd name="T44" fmla="*/ 110 w 130"/>
                <a:gd name="T45" fmla="*/ 62 h 71"/>
                <a:gd name="T46" fmla="*/ 113 w 130"/>
                <a:gd name="T47" fmla="*/ 63 h 71"/>
                <a:gd name="T48" fmla="*/ 125 w 130"/>
                <a:gd name="T49" fmla="*/ 54 h 71"/>
                <a:gd name="T50" fmla="*/ 107 w 130"/>
                <a:gd name="T51" fmla="*/ 5 h 71"/>
                <a:gd name="T52" fmla="*/ 97 w 130"/>
                <a:gd name="T5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" h="71">
                  <a:moveTo>
                    <a:pt x="97" y="0"/>
                  </a:moveTo>
                  <a:cubicBezTo>
                    <a:pt x="88" y="0"/>
                    <a:pt x="79" y="9"/>
                    <a:pt x="86" y="18"/>
                  </a:cubicBezTo>
                  <a:cubicBezTo>
                    <a:pt x="86" y="19"/>
                    <a:pt x="87" y="19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5" y="19"/>
                    <a:pt x="83" y="18"/>
                    <a:pt x="81" y="18"/>
                  </a:cubicBezTo>
                  <a:cubicBezTo>
                    <a:pt x="74" y="18"/>
                    <a:pt x="67" y="24"/>
                    <a:pt x="68" y="31"/>
                  </a:cubicBezTo>
                  <a:cubicBezTo>
                    <a:pt x="68" y="32"/>
                    <a:pt x="69" y="33"/>
                    <a:pt x="69" y="34"/>
                  </a:cubicBezTo>
                  <a:cubicBezTo>
                    <a:pt x="63" y="29"/>
                    <a:pt x="58" y="24"/>
                    <a:pt x="53" y="20"/>
                  </a:cubicBezTo>
                  <a:cubicBezTo>
                    <a:pt x="51" y="18"/>
                    <a:pt x="49" y="18"/>
                    <a:pt x="47" y="18"/>
                  </a:cubicBezTo>
                  <a:cubicBezTo>
                    <a:pt x="40" y="18"/>
                    <a:pt x="35" y="26"/>
                    <a:pt x="36" y="33"/>
                  </a:cubicBezTo>
                  <a:cubicBezTo>
                    <a:pt x="37" y="39"/>
                    <a:pt x="38" y="45"/>
                    <a:pt x="39" y="51"/>
                  </a:cubicBezTo>
                  <a:cubicBezTo>
                    <a:pt x="25" y="46"/>
                    <a:pt x="16" y="30"/>
                    <a:pt x="12" y="17"/>
                  </a:cubicBezTo>
                  <a:cubicBezTo>
                    <a:pt x="11" y="15"/>
                    <a:pt x="9" y="14"/>
                    <a:pt x="7" y="14"/>
                  </a:cubicBezTo>
                  <a:cubicBezTo>
                    <a:pt x="3" y="14"/>
                    <a:pt x="0" y="16"/>
                    <a:pt x="1" y="20"/>
                  </a:cubicBezTo>
                  <a:cubicBezTo>
                    <a:pt x="7" y="42"/>
                    <a:pt x="24" y="64"/>
                    <a:pt x="46" y="71"/>
                  </a:cubicBezTo>
                  <a:cubicBezTo>
                    <a:pt x="46" y="71"/>
                    <a:pt x="47" y="71"/>
                    <a:pt x="48" y="71"/>
                  </a:cubicBezTo>
                  <a:cubicBezTo>
                    <a:pt x="52" y="71"/>
                    <a:pt x="55" y="68"/>
                    <a:pt x="57" y="65"/>
                  </a:cubicBezTo>
                  <a:cubicBezTo>
                    <a:pt x="57" y="61"/>
                    <a:pt x="58" y="58"/>
                    <a:pt x="58" y="55"/>
                  </a:cubicBezTo>
                  <a:cubicBezTo>
                    <a:pt x="65" y="61"/>
                    <a:pt x="72" y="66"/>
                    <a:pt x="80" y="69"/>
                  </a:cubicBezTo>
                  <a:cubicBezTo>
                    <a:pt x="82" y="69"/>
                    <a:pt x="83" y="70"/>
                    <a:pt x="84" y="70"/>
                  </a:cubicBezTo>
                  <a:cubicBezTo>
                    <a:pt x="90" y="70"/>
                    <a:pt x="95" y="63"/>
                    <a:pt x="96" y="57"/>
                  </a:cubicBezTo>
                  <a:cubicBezTo>
                    <a:pt x="96" y="57"/>
                    <a:pt x="96" y="56"/>
                    <a:pt x="96" y="56"/>
                  </a:cubicBezTo>
                  <a:cubicBezTo>
                    <a:pt x="100" y="58"/>
                    <a:pt x="105" y="61"/>
                    <a:pt x="110" y="62"/>
                  </a:cubicBezTo>
                  <a:cubicBezTo>
                    <a:pt x="111" y="63"/>
                    <a:pt x="112" y="63"/>
                    <a:pt x="113" y="63"/>
                  </a:cubicBezTo>
                  <a:cubicBezTo>
                    <a:pt x="119" y="63"/>
                    <a:pt x="124" y="59"/>
                    <a:pt x="125" y="54"/>
                  </a:cubicBezTo>
                  <a:cubicBezTo>
                    <a:pt x="130" y="35"/>
                    <a:pt x="118" y="20"/>
                    <a:pt x="107" y="5"/>
                  </a:cubicBezTo>
                  <a:cubicBezTo>
                    <a:pt x="104" y="2"/>
                    <a:pt x="101" y="0"/>
                    <a:pt x="97" y="0"/>
                  </a:cubicBezTo>
                </a:path>
              </a:pathLst>
            </a:custGeom>
            <a:solidFill>
              <a:srgbClr val="4B2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36" name="组合 2335"/>
          <p:cNvGrpSpPr/>
          <p:nvPr/>
        </p:nvGrpSpPr>
        <p:grpSpPr>
          <a:xfrm>
            <a:off x="8264169" y="4775611"/>
            <a:ext cx="885326" cy="1960769"/>
            <a:chOff x="8170863" y="2825751"/>
            <a:chExt cx="1744662" cy="3863975"/>
          </a:xfrm>
        </p:grpSpPr>
        <p:sp>
          <p:nvSpPr>
            <p:cNvPr id="2337" name="Freeform 121"/>
            <p:cNvSpPr/>
            <p:nvPr/>
          </p:nvSpPr>
          <p:spPr bwMode="auto">
            <a:xfrm>
              <a:off x="9048750" y="6581776"/>
              <a:ext cx="138112" cy="107950"/>
            </a:xfrm>
            <a:custGeom>
              <a:avLst/>
              <a:gdLst>
                <a:gd name="T0" fmla="*/ 11 w 49"/>
                <a:gd name="T1" fmla="*/ 0 h 39"/>
                <a:gd name="T2" fmla="*/ 45 w 49"/>
                <a:gd name="T3" fmla="*/ 35 h 39"/>
                <a:gd name="T4" fmla="*/ 2 w 49"/>
                <a:gd name="T5" fmla="*/ 23 h 39"/>
                <a:gd name="T6" fmla="*/ 11 w 49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39">
                  <a:moveTo>
                    <a:pt x="11" y="0"/>
                  </a:moveTo>
                  <a:cubicBezTo>
                    <a:pt x="49" y="0"/>
                    <a:pt x="45" y="31"/>
                    <a:pt x="45" y="35"/>
                  </a:cubicBezTo>
                  <a:cubicBezTo>
                    <a:pt x="23" y="39"/>
                    <a:pt x="5" y="37"/>
                    <a:pt x="2" y="23"/>
                  </a:cubicBezTo>
                  <a:cubicBezTo>
                    <a:pt x="0" y="16"/>
                    <a:pt x="4" y="8"/>
                    <a:pt x="11" y="0"/>
                  </a:cubicBezTo>
                  <a:close/>
                </a:path>
              </a:pathLst>
            </a:custGeom>
            <a:solidFill>
              <a:srgbClr val="D4C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8" name="Freeform 122"/>
            <p:cNvSpPr/>
            <p:nvPr/>
          </p:nvSpPr>
          <p:spPr bwMode="auto">
            <a:xfrm>
              <a:off x="8407400" y="6553201"/>
              <a:ext cx="136525" cy="112713"/>
            </a:xfrm>
            <a:custGeom>
              <a:avLst/>
              <a:gdLst>
                <a:gd name="T0" fmla="*/ 10 w 49"/>
                <a:gd name="T1" fmla="*/ 0 h 40"/>
                <a:gd name="T2" fmla="*/ 46 w 49"/>
                <a:gd name="T3" fmla="*/ 36 h 40"/>
                <a:gd name="T4" fmla="*/ 46 w 49"/>
                <a:gd name="T5" fmla="*/ 37 h 40"/>
                <a:gd name="T6" fmla="*/ 0 w 49"/>
                <a:gd name="T7" fmla="*/ 23 h 40"/>
                <a:gd name="T8" fmla="*/ 10 w 49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0">
                  <a:moveTo>
                    <a:pt x="10" y="0"/>
                  </a:moveTo>
                  <a:cubicBezTo>
                    <a:pt x="49" y="1"/>
                    <a:pt x="46" y="36"/>
                    <a:pt x="46" y="36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21" y="40"/>
                    <a:pt x="0" y="36"/>
                    <a:pt x="0" y="23"/>
                  </a:cubicBezTo>
                  <a:cubicBezTo>
                    <a:pt x="0" y="15"/>
                    <a:pt x="4" y="7"/>
                    <a:pt x="10" y="0"/>
                  </a:cubicBezTo>
                  <a:close/>
                </a:path>
              </a:pathLst>
            </a:custGeom>
            <a:solidFill>
              <a:srgbClr val="D4C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9" name="Freeform 123"/>
            <p:cNvSpPr/>
            <p:nvPr/>
          </p:nvSpPr>
          <p:spPr bwMode="auto">
            <a:xfrm>
              <a:off x="8434388" y="6461126"/>
              <a:ext cx="327025" cy="195263"/>
            </a:xfrm>
            <a:custGeom>
              <a:avLst/>
              <a:gdLst>
                <a:gd name="T0" fmla="*/ 112 w 116"/>
                <a:gd name="T1" fmla="*/ 32 h 70"/>
                <a:gd name="T2" fmla="*/ 36 w 116"/>
                <a:gd name="T3" fmla="*/ 70 h 70"/>
                <a:gd name="T4" fmla="*/ 36 w 116"/>
                <a:gd name="T5" fmla="*/ 69 h 70"/>
                <a:gd name="T6" fmla="*/ 0 w 116"/>
                <a:gd name="T7" fmla="*/ 33 h 70"/>
                <a:gd name="T8" fmla="*/ 47 w 116"/>
                <a:gd name="T9" fmla="*/ 0 h 70"/>
                <a:gd name="T10" fmla="*/ 47 w 116"/>
                <a:gd name="T11" fmla="*/ 0 h 70"/>
                <a:gd name="T12" fmla="*/ 111 w 116"/>
                <a:gd name="T13" fmla="*/ 0 h 70"/>
                <a:gd name="T14" fmla="*/ 111 w 116"/>
                <a:gd name="T15" fmla="*/ 0 h 70"/>
                <a:gd name="T16" fmla="*/ 112 w 116"/>
                <a:gd name="T17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70">
                  <a:moveTo>
                    <a:pt x="112" y="32"/>
                  </a:moveTo>
                  <a:cubicBezTo>
                    <a:pt x="110" y="50"/>
                    <a:pt x="70" y="66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9" y="34"/>
                    <a:pt x="0" y="33"/>
                  </a:cubicBezTo>
                  <a:cubicBezTo>
                    <a:pt x="16" y="13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0" y="7"/>
                    <a:pt x="98" y="3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116" y="2"/>
                    <a:pt x="112" y="32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0" name="Freeform 124"/>
            <p:cNvSpPr/>
            <p:nvPr/>
          </p:nvSpPr>
          <p:spPr bwMode="auto">
            <a:xfrm>
              <a:off x="9078913" y="6469063"/>
              <a:ext cx="330200" cy="209550"/>
            </a:xfrm>
            <a:custGeom>
              <a:avLst/>
              <a:gdLst>
                <a:gd name="T0" fmla="*/ 117 w 117"/>
                <a:gd name="T1" fmla="*/ 0 h 75"/>
                <a:gd name="T2" fmla="*/ 110 w 117"/>
                <a:gd name="T3" fmla="*/ 37 h 75"/>
                <a:gd name="T4" fmla="*/ 34 w 117"/>
                <a:gd name="T5" fmla="*/ 75 h 75"/>
                <a:gd name="T6" fmla="*/ 0 w 117"/>
                <a:gd name="T7" fmla="*/ 40 h 75"/>
                <a:gd name="T8" fmla="*/ 45 w 117"/>
                <a:gd name="T9" fmla="*/ 6 h 75"/>
                <a:gd name="T10" fmla="*/ 45 w 117"/>
                <a:gd name="T11" fmla="*/ 4 h 75"/>
                <a:gd name="T12" fmla="*/ 117 w 117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5">
                  <a:moveTo>
                    <a:pt x="117" y="0"/>
                  </a:moveTo>
                  <a:cubicBezTo>
                    <a:pt x="116" y="3"/>
                    <a:pt x="115" y="24"/>
                    <a:pt x="110" y="37"/>
                  </a:cubicBezTo>
                  <a:cubicBezTo>
                    <a:pt x="105" y="49"/>
                    <a:pt x="66" y="68"/>
                    <a:pt x="34" y="75"/>
                  </a:cubicBezTo>
                  <a:cubicBezTo>
                    <a:pt x="34" y="71"/>
                    <a:pt x="38" y="40"/>
                    <a:pt x="0" y="40"/>
                  </a:cubicBezTo>
                  <a:cubicBezTo>
                    <a:pt x="15" y="22"/>
                    <a:pt x="45" y="6"/>
                    <a:pt x="45" y="6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72" y="12"/>
                    <a:pt x="107" y="3"/>
                    <a:pt x="117" y="0"/>
                  </a:cubicBezTo>
                  <a:close/>
                </a:path>
              </a:pathLst>
            </a:custGeom>
            <a:solidFill>
              <a:srgbClr val="E00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1" name="Freeform 125"/>
            <p:cNvSpPr/>
            <p:nvPr/>
          </p:nvSpPr>
          <p:spPr bwMode="auto">
            <a:xfrm>
              <a:off x="8529638" y="6338888"/>
              <a:ext cx="257175" cy="141288"/>
            </a:xfrm>
            <a:custGeom>
              <a:avLst/>
              <a:gdLst>
                <a:gd name="T0" fmla="*/ 11 w 91"/>
                <a:gd name="T1" fmla="*/ 1 h 50"/>
                <a:gd name="T2" fmla="*/ 79 w 91"/>
                <a:gd name="T3" fmla="*/ 3 h 50"/>
                <a:gd name="T4" fmla="*/ 87 w 91"/>
                <a:gd name="T5" fmla="*/ 3 h 50"/>
                <a:gd name="T6" fmla="*/ 84 w 91"/>
                <a:gd name="T7" fmla="*/ 41 h 50"/>
                <a:gd name="T8" fmla="*/ 77 w 91"/>
                <a:gd name="T9" fmla="*/ 43 h 50"/>
                <a:gd name="T10" fmla="*/ 77 w 91"/>
                <a:gd name="T11" fmla="*/ 43 h 50"/>
                <a:gd name="T12" fmla="*/ 13 w 91"/>
                <a:gd name="T13" fmla="*/ 43 h 50"/>
                <a:gd name="T14" fmla="*/ 6 w 91"/>
                <a:gd name="T15" fmla="*/ 40 h 50"/>
                <a:gd name="T16" fmla="*/ 3 w 91"/>
                <a:gd name="T17" fmla="*/ 0 h 50"/>
                <a:gd name="T18" fmla="*/ 11 w 91"/>
                <a:gd name="T1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50">
                  <a:moveTo>
                    <a:pt x="11" y="1"/>
                  </a:moveTo>
                  <a:cubicBezTo>
                    <a:pt x="38" y="5"/>
                    <a:pt x="66" y="4"/>
                    <a:pt x="79" y="3"/>
                  </a:cubicBezTo>
                  <a:cubicBezTo>
                    <a:pt x="83" y="3"/>
                    <a:pt x="85" y="3"/>
                    <a:pt x="87" y="3"/>
                  </a:cubicBezTo>
                  <a:cubicBezTo>
                    <a:pt x="91" y="3"/>
                    <a:pt x="84" y="41"/>
                    <a:pt x="84" y="41"/>
                  </a:cubicBezTo>
                  <a:cubicBezTo>
                    <a:pt x="84" y="41"/>
                    <a:pt x="81" y="42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64" y="46"/>
                    <a:pt x="36" y="50"/>
                    <a:pt x="13" y="43"/>
                  </a:cubicBezTo>
                  <a:cubicBezTo>
                    <a:pt x="11" y="42"/>
                    <a:pt x="8" y="41"/>
                    <a:pt x="6" y="40"/>
                  </a:cubicBezTo>
                  <a:cubicBezTo>
                    <a:pt x="4" y="39"/>
                    <a:pt x="0" y="0"/>
                    <a:pt x="3" y="0"/>
                  </a:cubicBezTo>
                  <a:cubicBezTo>
                    <a:pt x="6" y="1"/>
                    <a:pt x="9" y="1"/>
                    <a:pt x="11" y="1"/>
                  </a:cubicBezTo>
                  <a:close/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2" name="Freeform 126"/>
            <p:cNvSpPr/>
            <p:nvPr/>
          </p:nvSpPr>
          <p:spPr bwMode="auto">
            <a:xfrm>
              <a:off x="9172575" y="6356351"/>
              <a:ext cx="255587" cy="146050"/>
            </a:xfrm>
            <a:custGeom>
              <a:avLst/>
              <a:gdLst>
                <a:gd name="T0" fmla="*/ 81 w 91"/>
                <a:gd name="T1" fmla="*/ 1 h 52"/>
                <a:gd name="T2" fmla="*/ 87 w 91"/>
                <a:gd name="T3" fmla="*/ 1 h 52"/>
                <a:gd name="T4" fmla="*/ 86 w 91"/>
                <a:gd name="T5" fmla="*/ 39 h 52"/>
                <a:gd name="T6" fmla="*/ 84 w 91"/>
                <a:gd name="T7" fmla="*/ 40 h 52"/>
                <a:gd name="T8" fmla="*/ 12 w 91"/>
                <a:gd name="T9" fmla="*/ 44 h 52"/>
                <a:gd name="T10" fmla="*/ 8 w 91"/>
                <a:gd name="T11" fmla="*/ 43 h 52"/>
                <a:gd name="T12" fmla="*/ 3 w 91"/>
                <a:gd name="T13" fmla="*/ 4 h 52"/>
                <a:gd name="T14" fmla="*/ 9 w 91"/>
                <a:gd name="T15" fmla="*/ 4 h 52"/>
                <a:gd name="T16" fmla="*/ 81 w 91"/>
                <a:gd name="T17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52">
                  <a:moveTo>
                    <a:pt x="81" y="1"/>
                  </a:moveTo>
                  <a:cubicBezTo>
                    <a:pt x="84" y="1"/>
                    <a:pt x="86" y="1"/>
                    <a:pt x="87" y="1"/>
                  </a:cubicBezTo>
                  <a:cubicBezTo>
                    <a:pt x="91" y="0"/>
                    <a:pt x="86" y="39"/>
                    <a:pt x="86" y="39"/>
                  </a:cubicBezTo>
                  <a:cubicBezTo>
                    <a:pt x="86" y="39"/>
                    <a:pt x="85" y="40"/>
                    <a:pt x="84" y="40"/>
                  </a:cubicBezTo>
                  <a:cubicBezTo>
                    <a:pt x="74" y="43"/>
                    <a:pt x="39" y="52"/>
                    <a:pt x="12" y="44"/>
                  </a:cubicBezTo>
                  <a:cubicBezTo>
                    <a:pt x="11" y="44"/>
                    <a:pt x="10" y="44"/>
                    <a:pt x="8" y="43"/>
                  </a:cubicBezTo>
                  <a:cubicBezTo>
                    <a:pt x="6" y="42"/>
                    <a:pt x="0" y="3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38" y="7"/>
                    <a:pt x="68" y="3"/>
                    <a:pt x="81" y="1"/>
                  </a:cubicBezTo>
                  <a:close/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3" name="Freeform 127"/>
            <p:cNvSpPr/>
            <p:nvPr/>
          </p:nvSpPr>
          <p:spPr bwMode="auto">
            <a:xfrm>
              <a:off x="9231313" y="5514976"/>
              <a:ext cx="222250" cy="212725"/>
            </a:xfrm>
            <a:custGeom>
              <a:avLst/>
              <a:gdLst>
                <a:gd name="T0" fmla="*/ 79 w 79"/>
                <a:gd name="T1" fmla="*/ 0 h 76"/>
                <a:gd name="T2" fmla="*/ 72 w 79"/>
                <a:gd name="T3" fmla="*/ 76 h 76"/>
                <a:gd name="T4" fmla="*/ 0 w 79"/>
                <a:gd name="T5" fmla="*/ 23 h 76"/>
                <a:gd name="T6" fmla="*/ 0 w 79"/>
                <a:gd name="T7" fmla="*/ 21 h 76"/>
                <a:gd name="T8" fmla="*/ 79 w 79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6">
                  <a:moveTo>
                    <a:pt x="79" y="0"/>
                  </a:moveTo>
                  <a:cubicBezTo>
                    <a:pt x="79" y="3"/>
                    <a:pt x="76" y="32"/>
                    <a:pt x="72" y="76"/>
                  </a:cubicBezTo>
                  <a:cubicBezTo>
                    <a:pt x="12" y="68"/>
                    <a:pt x="0" y="23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5" y="16"/>
                    <a:pt x="62" y="7"/>
                    <a:pt x="79" y="0"/>
                  </a:cubicBezTo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4" name="Freeform 128"/>
            <p:cNvSpPr/>
            <p:nvPr/>
          </p:nvSpPr>
          <p:spPr bwMode="auto">
            <a:xfrm>
              <a:off x="8505825" y="5503863"/>
              <a:ext cx="182562" cy="212725"/>
            </a:xfrm>
            <a:custGeom>
              <a:avLst/>
              <a:gdLst>
                <a:gd name="T0" fmla="*/ 65 w 65"/>
                <a:gd name="T1" fmla="*/ 19 h 76"/>
                <a:gd name="T2" fmla="*/ 6 w 65"/>
                <a:gd name="T3" fmla="*/ 76 h 76"/>
                <a:gd name="T4" fmla="*/ 5 w 65"/>
                <a:gd name="T5" fmla="*/ 76 h 76"/>
                <a:gd name="T6" fmla="*/ 0 w 65"/>
                <a:gd name="T7" fmla="*/ 0 h 76"/>
                <a:gd name="T8" fmla="*/ 65 w 65"/>
                <a:gd name="T9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6">
                  <a:moveTo>
                    <a:pt x="65" y="19"/>
                  </a:moveTo>
                  <a:cubicBezTo>
                    <a:pt x="65" y="24"/>
                    <a:pt x="60" y="68"/>
                    <a:pt x="6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7"/>
                    <a:pt x="38" y="14"/>
                    <a:pt x="65" y="19"/>
                  </a:cubicBezTo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5" name="Freeform 129"/>
            <p:cNvSpPr/>
            <p:nvPr/>
          </p:nvSpPr>
          <p:spPr bwMode="auto">
            <a:xfrm>
              <a:off x="8518525" y="5556251"/>
              <a:ext cx="914400" cy="819150"/>
            </a:xfrm>
            <a:custGeom>
              <a:avLst/>
              <a:gdLst>
                <a:gd name="T0" fmla="*/ 112 w 325"/>
                <a:gd name="T1" fmla="*/ 58 h 292"/>
                <a:gd name="T2" fmla="*/ 112 w 325"/>
                <a:gd name="T3" fmla="*/ 58 h 292"/>
                <a:gd name="T4" fmla="*/ 83 w 325"/>
                <a:gd name="T5" fmla="*/ 282 h 292"/>
                <a:gd name="T6" fmla="*/ 83 w 325"/>
                <a:gd name="T7" fmla="*/ 282 h 292"/>
                <a:gd name="T8" fmla="*/ 15 w 325"/>
                <a:gd name="T9" fmla="*/ 280 h 292"/>
                <a:gd name="T10" fmla="*/ 0 w 325"/>
                <a:gd name="T11" fmla="*/ 57 h 292"/>
                <a:gd name="T12" fmla="*/ 1 w 325"/>
                <a:gd name="T13" fmla="*/ 57 h 292"/>
                <a:gd name="T14" fmla="*/ 60 w 325"/>
                <a:gd name="T15" fmla="*/ 0 h 292"/>
                <a:gd name="T16" fmla="*/ 161 w 325"/>
                <a:gd name="T17" fmla="*/ 12 h 292"/>
                <a:gd name="T18" fmla="*/ 253 w 325"/>
                <a:gd name="T19" fmla="*/ 6 h 292"/>
                <a:gd name="T20" fmla="*/ 253 w 325"/>
                <a:gd name="T21" fmla="*/ 8 h 292"/>
                <a:gd name="T22" fmla="*/ 325 w 325"/>
                <a:gd name="T23" fmla="*/ 61 h 292"/>
                <a:gd name="T24" fmla="*/ 313 w 325"/>
                <a:gd name="T25" fmla="*/ 286 h 292"/>
                <a:gd name="T26" fmla="*/ 241 w 325"/>
                <a:gd name="T27" fmla="*/ 289 h 292"/>
                <a:gd name="T28" fmla="*/ 201 w 325"/>
                <a:gd name="T29" fmla="*/ 61 h 292"/>
                <a:gd name="T30" fmla="*/ 112 w 325"/>
                <a:gd name="T31" fmla="*/ 58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5" h="292">
                  <a:moveTo>
                    <a:pt x="112" y="58"/>
                  </a:moveTo>
                  <a:cubicBezTo>
                    <a:pt x="112" y="58"/>
                    <a:pt x="112" y="58"/>
                    <a:pt x="112" y="58"/>
                  </a:cubicBezTo>
                  <a:cubicBezTo>
                    <a:pt x="107" y="79"/>
                    <a:pt x="83" y="282"/>
                    <a:pt x="83" y="282"/>
                  </a:cubicBezTo>
                  <a:cubicBezTo>
                    <a:pt x="83" y="282"/>
                    <a:pt x="83" y="282"/>
                    <a:pt x="83" y="282"/>
                  </a:cubicBezTo>
                  <a:cubicBezTo>
                    <a:pt x="70" y="283"/>
                    <a:pt x="42" y="284"/>
                    <a:pt x="15" y="28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55" y="49"/>
                    <a:pt x="60" y="5"/>
                    <a:pt x="60" y="0"/>
                  </a:cubicBezTo>
                  <a:cubicBezTo>
                    <a:pt x="90" y="6"/>
                    <a:pt x="124" y="11"/>
                    <a:pt x="161" y="12"/>
                  </a:cubicBezTo>
                  <a:cubicBezTo>
                    <a:pt x="196" y="13"/>
                    <a:pt x="227" y="11"/>
                    <a:pt x="253" y="6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8"/>
                    <a:pt x="265" y="53"/>
                    <a:pt x="325" y="61"/>
                  </a:cubicBezTo>
                  <a:cubicBezTo>
                    <a:pt x="321" y="120"/>
                    <a:pt x="315" y="206"/>
                    <a:pt x="313" y="286"/>
                  </a:cubicBezTo>
                  <a:cubicBezTo>
                    <a:pt x="300" y="288"/>
                    <a:pt x="270" y="292"/>
                    <a:pt x="241" y="289"/>
                  </a:cubicBezTo>
                  <a:cubicBezTo>
                    <a:pt x="227" y="240"/>
                    <a:pt x="201" y="61"/>
                    <a:pt x="201" y="61"/>
                  </a:cubicBezTo>
                  <a:cubicBezTo>
                    <a:pt x="171" y="66"/>
                    <a:pt x="137" y="62"/>
                    <a:pt x="112" y="58"/>
                  </a:cubicBezTo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6" name="Freeform 130"/>
            <p:cNvSpPr/>
            <p:nvPr/>
          </p:nvSpPr>
          <p:spPr bwMode="auto">
            <a:xfrm>
              <a:off x="9239250" y="5518151"/>
              <a:ext cx="214312" cy="209550"/>
            </a:xfrm>
            <a:custGeom>
              <a:avLst/>
              <a:gdLst>
                <a:gd name="T0" fmla="*/ 0 w 76"/>
                <a:gd name="T1" fmla="*/ 30 h 75"/>
                <a:gd name="T2" fmla="*/ 69 w 76"/>
                <a:gd name="T3" fmla="*/ 75 h 75"/>
                <a:gd name="T4" fmla="*/ 76 w 76"/>
                <a:gd name="T5" fmla="*/ 0 h 75"/>
                <a:gd name="T6" fmla="*/ 0 w 76"/>
                <a:gd name="T7" fmla="*/ 3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5">
                  <a:moveTo>
                    <a:pt x="0" y="30"/>
                  </a:moveTo>
                  <a:cubicBezTo>
                    <a:pt x="7" y="44"/>
                    <a:pt x="26" y="69"/>
                    <a:pt x="69" y="75"/>
                  </a:cubicBezTo>
                  <a:cubicBezTo>
                    <a:pt x="73" y="31"/>
                    <a:pt x="76" y="2"/>
                    <a:pt x="76" y="0"/>
                  </a:cubicBezTo>
                  <a:cubicBezTo>
                    <a:pt x="52" y="14"/>
                    <a:pt x="27" y="24"/>
                    <a:pt x="0" y="30"/>
                  </a:cubicBezTo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7" name="Freeform 131"/>
            <p:cNvSpPr/>
            <p:nvPr/>
          </p:nvSpPr>
          <p:spPr bwMode="auto">
            <a:xfrm>
              <a:off x="8507413" y="5522913"/>
              <a:ext cx="177800" cy="193675"/>
            </a:xfrm>
            <a:custGeom>
              <a:avLst/>
              <a:gdLst>
                <a:gd name="T0" fmla="*/ 4 w 63"/>
                <a:gd name="T1" fmla="*/ 69 h 69"/>
                <a:gd name="T2" fmla="*/ 5 w 63"/>
                <a:gd name="T3" fmla="*/ 69 h 69"/>
                <a:gd name="T4" fmla="*/ 63 w 63"/>
                <a:gd name="T5" fmla="*/ 20 h 69"/>
                <a:gd name="T6" fmla="*/ 0 w 63"/>
                <a:gd name="T7" fmla="*/ 0 h 69"/>
                <a:gd name="T8" fmla="*/ 4 w 63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9">
                  <a:moveTo>
                    <a:pt x="4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47" y="63"/>
                    <a:pt x="59" y="35"/>
                    <a:pt x="63" y="20"/>
                  </a:cubicBezTo>
                  <a:cubicBezTo>
                    <a:pt x="41" y="14"/>
                    <a:pt x="20" y="8"/>
                    <a:pt x="0" y="0"/>
                  </a:cubicBezTo>
                  <a:cubicBezTo>
                    <a:pt x="4" y="69"/>
                    <a:pt x="4" y="69"/>
                    <a:pt x="4" y="69"/>
                  </a:cubicBezTo>
                </a:path>
              </a:pathLst>
            </a:custGeom>
            <a:solidFill>
              <a:srgbClr val="59A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8" name="Freeform 132"/>
            <p:cNvSpPr>
              <a:spLocks noEditPoints="1"/>
            </p:cNvSpPr>
            <p:nvPr/>
          </p:nvSpPr>
          <p:spPr bwMode="auto">
            <a:xfrm>
              <a:off x="9017000" y="5514976"/>
              <a:ext cx="436562" cy="74613"/>
            </a:xfrm>
            <a:custGeom>
              <a:avLst/>
              <a:gdLst>
                <a:gd name="T0" fmla="*/ 0 w 155"/>
                <a:gd name="T1" fmla="*/ 27 h 27"/>
                <a:gd name="T2" fmla="*/ 0 w 155"/>
                <a:gd name="T3" fmla="*/ 27 h 27"/>
                <a:gd name="T4" fmla="*/ 0 w 155"/>
                <a:gd name="T5" fmla="*/ 27 h 27"/>
                <a:gd name="T6" fmla="*/ 0 w 155"/>
                <a:gd name="T7" fmla="*/ 27 h 27"/>
                <a:gd name="T8" fmla="*/ 75 w 155"/>
                <a:gd name="T9" fmla="*/ 21 h 27"/>
                <a:gd name="T10" fmla="*/ 0 w 155"/>
                <a:gd name="T11" fmla="*/ 27 h 27"/>
                <a:gd name="T12" fmla="*/ 75 w 155"/>
                <a:gd name="T13" fmla="*/ 21 h 27"/>
                <a:gd name="T14" fmla="*/ 155 w 155"/>
                <a:gd name="T15" fmla="*/ 0 h 27"/>
                <a:gd name="T16" fmla="*/ 155 w 155"/>
                <a:gd name="T17" fmla="*/ 1 h 27"/>
                <a:gd name="T18" fmla="*/ 155 w 155"/>
                <a:gd name="T19" fmla="*/ 1 h 27"/>
                <a:gd name="T20" fmla="*/ 155 w 155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75" y="21"/>
                  </a:moveTo>
                  <a:cubicBezTo>
                    <a:pt x="53" y="25"/>
                    <a:pt x="28" y="27"/>
                    <a:pt x="0" y="27"/>
                  </a:cubicBezTo>
                  <a:cubicBezTo>
                    <a:pt x="28" y="27"/>
                    <a:pt x="53" y="25"/>
                    <a:pt x="75" y="21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0"/>
                    <a:pt x="155" y="0"/>
                    <a:pt x="155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9" name="Freeform 133"/>
            <p:cNvSpPr/>
            <p:nvPr/>
          </p:nvSpPr>
          <p:spPr bwMode="auto">
            <a:xfrm>
              <a:off x="9231313" y="5514976"/>
              <a:ext cx="222250" cy="87313"/>
            </a:xfrm>
            <a:custGeom>
              <a:avLst/>
              <a:gdLst>
                <a:gd name="T0" fmla="*/ 79 w 79"/>
                <a:gd name="T1" fmla="*/ 0 h 31"/>
                <a:gd name="T2" fmla="*/ 0 w 79"/>
                <a:gd name="T3" fmla="*/ 21 h 31"/>
                <a:gd name="T4" fmla="*/ 0 w 79"/>
                <a:gd name="T5" fmla="*/ 23 h 31"/>
                <a:gd name="T6" fmla="*/ 3 w 79"/>
                <a:gd name="T7" fmla="*/ 31 h 31"/>
                <a:gd name="T8" fmla="*/ 3 w 79"/>
                <a:gd name="T9" fmla="*/ 31 h 31"/>
                <a:gd name="T10" fmla="*/ 79 w 79"/>
                <a:gd name="T11" fmla="*/ 1 h 31"/>
                <a:gd name="T12" fmla="*/ 79 w 79"/>
                <a:gd name="T13" fmla="*/ 0 h 31"/>
                <a:gd name="T14" fmla="*/ 79 w 7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31">
                  <a:moveTo>
                    <a:pt x="79" y="0"/>
                  </a:moveTo>
                  <a:cubicBezTo>
                    <a:pt x="62" y="7"/>
                    <a:pt x="35" y="16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6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0" y="25"/>
                    <a:pt x="55" y="15"/>
                    <a:pt x="79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</a:path>
              </a:pathLst>
            </a:custGeom>
            <a:solidFill>
              <a:srgbClr val="4E8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0" name="Freeform 134"/>
            <p:cNvSpPr/>
            <p:nvPr/>
          </p:nvSpPr>
          <p:spPr bwMode="auto">
            <a:xfrm>
              <a:off x="8505825" y="5503863"/>
              <a:ext cx="182562" cy="74613"/>
            </a:xfrm>
            <a:custGeom>
              <a:avLst/>
              <a:gdLst>
                <a:gd name="T0" fmla="*/ 0 w 65"/>
                <a:gd name="T1" fmla="*/ 0 h 27"/>
                <a:gd name="T2" fmla="*/ 1 w 65"/>
                <a:gd name="T3" fmla="*/ 7 h 27"/>
                <a:gd name="T4" fmla="*/ 64 w 65"/>
                <a:gd name="T5" fmla="*/ 27 h 27"/>
                <a:gd name="T6" fmla="*/ 64 w 65"/>
                <a:gd name="T7" fmla="*/ 27 h 27"/>
                <a:gd name="T8" fmla="*/ 65 w 65"/>
                <a:gd name="T9" fmla="*/ 19 h 27"/>
                <a:gd name="T10" fmla="*/ 0 w 65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7">
                  <a:moveTo>
                    <a:pt x="0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21" y="15"/>
                    <a:pt x="42" y="21"/>
                    <a:pt x="64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5" y="23"/>
                    <a:pt x="65" y="20"/>
                    <a:pt x="65" y="19"/>
                  </a:cubicBezTo>
                  <a:cubicBezTo>
                    <a:pt x="38" y="14"/>
                    <a:pt x="16" y="7"/>
                    <a:pt x="0" y="0"/>
                  </a:cubicBezTo>
                </a:path>
              </a:pathLst>
            </a:custGeom>
            <a:solidFill>
              <a:srgbClr val="4E8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1" name="Freeform 135"/>
            <p:cNvSpPr/>
            <p:nvPr/>
          </p:nvSpPr>
          <p:spPr bwMode="auto">
            <a:xfrm>
              <a:off x="8685213" y="5556251"/>
              <a:ext cx="554037" cy="69850"/>
            </a:xfrm>
            <a:custGeom>
              <a:avLst/>
              <a:gdLst>
                <a:gd name="T0" fmla="*/ 1 w 197"/>
                <a:gd name="T1" fmla="*/ 0 h 25"/>
                <a:gd name="T2" fmla="*/ 1 w 197"/>
                <a:gd name="T3" fmla="*/ 0 h 25"/>
                <a:gd name="T4" fmla="*/ 0 w 197"/>
                <a:gd name="T5" fmla="*/ 8 h 25"/>
                <a:gd name="T6" fmla="*/ 121 w 197"/>
                <a:gd name="T7" fmla="*/ 25 h 25"/>
                <a:gd name="T8" fmla="*/ 197 w 197"/>
                <a:gd name="T9" fmla="*/ 16 h 25"/>
                <a:gd name="T10" fmla="*/ 194 w 197"/>
                <a:gd name="T11" fmla="*/ 8 h 25"/>
                <a:gd name="T12" fmla="*/ 194 w 197"/>
                <a:gd name="T13" fmla="*/ 6 h 25"/>
                <a:gd name="T14" fmla="*/ 194 w 197"/>
                <a:gd name="T15" fmla="*/ 6 h 25"/>
                <a:gd name="T16" fmla="*/ 193 w 197"/>
                <a:gd name="T17" fmla="*/ 6 h 25"/>
                <a:gd name="T18" fmla="*/ 118 w 197"/>
                <a:gd name="T19" fmla="*/ 12 h 25"/>
                <a:gd name="T20" fmla="*/ 118 w 197"/>
                <a:gd name="T21" fmla="*/ 12 h 25"/>
                <a:gd name="T22" fmla="*/ 118 w 197"/>
                <a:gd name="T23" fmla="*/ 12 h 25"/>
                <a:gd name="T24" fmla="*/ 118 w 197"/>
                <a:gd name="T25" fmla="*/ 12 h 25"/>
                <a:gd name="T26" fmla="*/ 118 w 197"/>
                <a:gd name="T27" fmla="*/ 12 h 25"/>
                <a:gd name="T28" fmla="*/ 102 w 197"/>
                <a:gd name="T29" fmla="*/ 12 h 25"/>
                <a:gd name="T30" fmla="*/ 102 w 197"/>
                <a:gd name="T31" fmla="*/ 12 h 25"/>
                <a:gd name="T32" fmla="*/ 1 w 197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4"/>
                    <a:pt x="0" y="8"/>
                  </a:cubicBezTo>
                  <a:cubicBezTo>
                    <a:pt x="39" y="18"/>
                    <a:pt x="81" y="25"/>
                    <a:pt x="121" y="25"/>
                  </a:cubicBezTo>
                  <a:cubicBezTo>
                    <a:pt x="147" y="25"/>
                    <a:pt x="173" y="22"/>
                    <a:pt x="197" y="16"/>
                  </a:cubicBezTo>
                  <a:cubicBezTo>
                    <a:pt x="195" y="11"/>
                    <a:pt x="194" y="8"/>
                    <a:pt x="194" y="8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4" y="6"/>
                    <a:pt x="194" y="6"/>
                    <a:pt x="194" y="6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71" y="10"/>
                    <a:pt x="146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3" y="12"/>
                    <a:pt x="108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65" y="11"/>
                    <a:pt x="31" y="6"/>
                    <a:pt x="1" y="0"/>
                  </a:cubicBezTo>
                </a:path>
              </a:pathLst>
            </a:custGeom>
            <a:solidFill>
              <a:srgbClr val="659C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2" name="Freeform 136"/>
            <p:cNvSpPr/>
            <p:nvPr/>
          </p:nvSpPr>
          <p:spPr bwMode="auto">
            <a:xfrm>
              <a:off x="8518525" y="5578476"/>
              <a:ext cx="914400" cy="796925"/>
            </a:xfrm>
            <a:custGeom>
              <a:avLst/>
              <a:gdLst>
                <a:gd name="T0" fmla="*/ 256 w 325"/>
                <a:gd name="T1" fmla="*/ 8 h 284"/>
                <a:gd name="T2" fmla="*/ 59 w 325"/>
                <a:gd name="T3" fmla="*/ 0 h 284"/>
                <a:gd name="T4" fmla="*/ 1 w 325"/>
                <a:gd name="T5" fmla="*/ 49 h 284"/>
                <a:gd name="T6" fmla="*/ 0 w 325"/>
                <a:gd name="T7" fmla="*/ 49 h 284"/>
                <a:gd name="T8" fmla="*/ 15 w 325"/>
                <a:gd name="T9" fmla="*/ 272 h 284"/>
                <a:gd name="T10" fmla="*/ 83 w 325"/>
                <a:gd name="T11" fmla="*/ 274 h 284"/>
                <a:gd name="T12" fmla="*/ 83 w 325"/>
                <a:gd name="T13" fmla="*/ 274 h 284"/>
                <a:gd name="T14" fmla="*/ 112 w 325"/>
                <a:gd name="T15" fmla="*/ 50 h 284"/>
                <a:gd name="T16" fmla="*/ 112 w 325"/>
                <a:gd name="T17" fmla="*/ 50 h 284"/>
                <a:gd name="T18" fmla="*/ 201 w 325"/>
                <a:gd name="T19" fmla="*/ 53 h 284"/>
                <a:gd name="T20" fmla="*/ 241 w 325"/>
                <a:gd name="T21" fmla="*/ 281 h 284"/>
                <a:gd name="T22" fmla="*/ 313 w 325"/>
                <a:gd name="T23" fmla="*/ 278 h 284"/>
                <a:gd name="T24" fmla="*/ 325 w 325"/>
                <a:gd name="T25" fmla="*/ 53 h 284"/>
                <a:gd name="T26" fmla="*/ 256 w 325"/>
                <a:gd name="T27" fmla="*/ 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284">
                  <a:moveTo>
                    <a:pt x="256" y="8"/>
                  </a:moveTo>
                  <a:cubicBezTo>
                    <a:pt x="193" y="23"/>
                    <a:pt x="123" y="17"/>
                    <a:pt x="59" y="0"/>
                  </a:cubicBezTo>
                  <a:cubicBezTo>
                    <a:pt x="55" y="15"/>
                    <a:pt x="43" y="43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5" y="272"/>
                    <a:pt x="15" y="272"/>
                    <a:pt x="15" y="272"/>
                  </a:cubicBezTo>
                  <a:cubicBezTo>
                    <a:pt x="42" y="276"/>
                    <a:pt x="70" y="275"/>
                    <a:pt x="83" y="274"/>
                  </a:cubicBezTo>
                  <a:cubicBezTo>
                    <a:pt x="83" y="274"/>
                    <a:pt x="83" y="274"/>
                    <a:pt x="83" y="274"/>
                  </a:cubicBezTo>
                  <a:cubicBezTo>
                    <a:pt x="83" y="274"/>
                    <a:pt x="107" y="71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37" y="54"/>
                    <a:pt x="171" y="58"/>
                    <a:pt x="201" y="53"/>
                  </a:cubicBezTo>
                  <a:cubicBezTo>
                    <a:pt x="201" y="53"/>
                    <a:pt x="227" y="232"/>
                    <a:pt x="241" y="281"/>
                  </a:cubicBezTo>
                  <a:cubicBezTo>
                    <a:pt x="270" y="284"/>
                    <a:pt x="300" y="280"/>
                    <a:pt x="313" y="278"/>
                  </a:cubicBezTo>
                  <a:cubicBezTo>
                    <a:pt x="315" y="198"/>
                    <a:pt x="321" y="112"/>
                    <a:pt x="325" y="53"/>
                  </a:cubicBezTo>
                  <a:cubicBezTo>
                    <a:pt x="282" y="47"/>
                    <a:pt x="263" y="22"/>
                    <a:pt x="256" y="8"/>
                  </a:cubicBezTo>
                  <a:close/>
                </a:path>
              </a:pathLst>
            </a:custGeom>
            <a:solidFill>
              <a:srgbClr val="73C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3" name="Freeform 137"/>
            <p:cNvSpPr/>
            <p:nvPr/>
          </p:nvSpPr>
          <p:spPr bwMode="auto">
            <a:xfrm>
              <a:off x="8237538" y="4308476"/>
              <a:ext cx="1576387" cy="1284288"/>
            </a:xfrm>
            <a:custGeom>
              <a:avLst/>
              <a:gdLst>
                <a:gd name="T0" fmla="*/ 77 w 560"/>
                <a:gd name="T1" fmla="*/ 417 h 458"/>
                <a:gd name="T2" fmla="*/ 74 w 560"/>
                <a:gd name="T3" fmla="*/ 414 h 458"/>
                <a:gd name="T4" fmla="*/ 73 w 560"/>
                <a:gd name="T5" fmla="*/ 401 h 458"/>
                <a:gd name="T6" fmla="*/ 72 w 560"/>
                <a:gd name="T7" fmla="*/ 401 h 458"/>
                <a:gd name="T8" fmla="*/ 4 w 560"/>
                <a:gd name="T9" fmla="*/ 374 h 458"/>
                <a:gd name="T10" fmla="*/ 0 w 560"/>
                <a:gd name="T11" fmla="*/ 372 h 458"/>
                <a:gd name="T12" fmla="*/ 123 w 560"/>
                <a:gd name="T13" fmla="*/ 37 h 458"/>
                <a:gd name="T14" fmla="*/ 222 w 560"/>
                <a:gd name="T15" fmla="*/ 31 h 458"/>
                <a:gd name="T16" fmla="*/ 323 w 560"/>
                <a:gd name="T17" fmla="*/ 25 h 458"/>
                <a:gd name="T18" fmla="*/ 444 w 560"/>
                <a:gd name="T19" fmla="*/ 57 h 458"/>
                <a:gd name="T20" fmla="*/ 560 w 560"/>
                <a:gd name="T21" fmla="*/ 370 h 458"/>
                <a:gd name="T22" fmla="*/ 489 w 560"/>
                <a:gd name="T23" fmla="*/ 399 h 458"/>
                <a:gd name="T24" fmla="*/ 481 w 560"/>
                <a:gd name="T25" fmla="*/ 397 h 458"/>
                <a:gd name="T26" fmla="*/ 438 w 560"/>
                <a:gd name="T27" fmla="*/ 260 h 458"/>
                <a:gd name="T28" fmla="*/ 454 w 560"/>
                <a:gd name="T29" fmla="*/ 420 h 458"/>
                <a:gd name="T30" fmla="*/ 432 w 560"/>
                <a:gd name="T31" fmla="*/ 430 h 458"/>
                <a:gd name="T32" fmla="*/ 353 w 560"/>
                <a:gd name="T33" fmla="*/ 451 h 458"/>
                <a:gd name="T34" fmla="*/ 261 w 560"/>
                <a:gd name="T35" fmla="*/ 457 h 458"/>
                <a:gd name="T36" fmla="*/ 160 w 560"/>
                <a:gd name="T37" fmla="*/ 445 h 458"/>
                <a:gd name="T38" fmla="*/ 95 w 560"/>
                <a:gd name="T39" fmla="*/ 426 h 458"/>
                <a:gd name="T40" fmla="*/ 77 w 560"/>
                <a:gd name="T41" fmla="*/ 41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0" h="458">
                  <a:moveTo>
                    <a:pt x="77" y="417"/>
                  </a:moveTo>
                  <a:cubicBezTo>
                    <a:pt x="76" y="416"/>
                    <a:pt x="75" y="415"/>
                    <a:pt x="74" y="414"/>
                  </a:cubicBezTo>
                  <a:cubicBezTo>
                    <a:pt x="73" y="412"/>
                    <a:pt x="73" y="408"/>
                    <a:pt x="73" y="401"/>
                  </a:cubicBezTo>
                  <a:cubicBezTo>
                    <a:pt x="72" y="401"/>
                    <a:pt x="72" y="401"/>
                    <a:pt x="72" y="401"/>
                  </a:cubicBezTo>
                  <a:cubicBezTo>
                    <a:pt x="60" y="399"/>
                    <a:pt x="17" y="380"/>
                    <a:pt x="4" y="374"/>
                  </a:cubicBezTo>
                  <a:cubicBezTo>
                    <a:pt x="2" y="373"/>
                    <a:pt x="0" y="372"/>
                    <a:pt x="0" y="372"/>
                  </a:cubicBezTo>
                  <a:cubicBezTo>
                    <a:pt x="0" y="372"/>
                    <a:pt x="73" y="72"/>
                    <a:pt x="123" y="37"/>
                  </a:cubicBezTo>
                  <a:cubicBezTo>
                    <a:pt x="174" y="2"/>
                    <a:pt x="222" y="31"/>
                    <a:pt x="222" y="31"/>
                  </a:cubicBezTo>
                  <a:cubicBezTo>
                    <a:pt x="222" y="31"/>
                    <a:pt x="268" y="65"/>
                    <a:pt x="323" y="25"/>
                  </a:cubicBezTo>
                  <a:cubicBezTo>
                    <a:pt x="323" y="25"/>
                    <a:pt x="405" y="0"/>
                    <a:pt x="444" y="57"/>
                  </a:cubicBezTo>
                  <a:cubicBezTo>
                    <a:pt x="482" y="114"/>
                    <a:pt x="560" y="370"/>
                    <a:pt x="560" y="370"/>
                  </a:cubicBezTo>
                  <a:cubicBezTo>
                    <a:pt x="560" y="370"/>
                    <a:pt x="516" y="401"/>
                    <a:pt x="489" y="399"/>
                  </a:cubicBezTo>
                  <a:cubicBezTo>
                    <a:pt x="486" y="399"/>
                    <a:pt x="484" y="398"/>
                    <a:pt x="481" y="397"/>
                  </a:cubicBezTo>
                  <a:cubicBezTo>
                    <a:pt x="481" y="397"/>
                    <a:pt x="462" y="335"/>
                    <a:pt x="438" y="260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54" y="420"/>
                    <a:pt x="447" y="425"/>
                    <a:pt x="432" y="430"/>
                  </a:cubicBezTo>
                  <a:cubicBezTo>
                    <a:pt x="415" y="437"/>
                    <a:pt x="388" y="446"/>
                    <a:pt x="353" y="451"/>
                  </a:cubicBezTo>
                  <a:cubicBezTo>
                    <a:pt x="327" y="456"/>
                    <a:pt x="296" y="458"/>
                    <a:pt x="261" y="457"/>
                  </a:cubicBezTo>
                  <a:cubicBezTo>
                    <a:pt x="224" y="456"/>
                    <a:pt x="190" y="451"/>
                    <a:pt x="160" y="445"/>
                  </a:cubicBezTo>
                  <a:cubicBezTo>
                    <a:pt x="133" y="440"/>
                    <a:pt x="111" y="433"/>
                    <a:pt x="95" y="426"/>
                  </a:cubicBezTo>
                  <a:cubicBezTo>
                    <a:pt x="87" y="423"/>
                    <a:pt x="81" y="420"/>
                    <a:pt x="77" y="417"/>
                  </a:cubicBezTo>
                </a:path>
              </a:pathLst>
            </a:custGeom>
            <a:solidFill>
              <a:srgbClr val="E54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4" name="Freeform 138"/>
            <p:cNvSpPr/>
            <p:nvPr/>
          </p:nvSpPr>
          <p:spPr bwMode="auto">
            <a:xfrm>
              <a:off x="9471025" y="5048251"/>
              <a:ext cx="12700" cy="134938"/>
            </a:xfrm>
            <a:custGeom>
              <a:avLst/>
              <a:gdLst>
                <a:gd name="T0" fmla="*/ 0 w 5"/>
                <a:gd name="T1" fmla="*/ 0 h 48"/>
                <a:gd name="T2" fmla="*/ 5 w 5"/>
                <a:gd name="T3" fmla="*/ 48 h 48"/>
                <a:gd name="T4" fmla="*/ 5 w 5"/>
                <a:gd name="T5" fmla="*/ 48 h 48"/>
                <a:gd name="T6" fmla="*/ 1 w 5"/>
                <a:gd name="T7" fmla="*/ 5 h 48"/>
                <a:gd name="T8" fmla="*/ 0 w 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8">
                  <a:moveTo>
                    <a:pt x="0" y="0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5" name="Freeform 139"/>
            <p:cNvSpPr/>
            <p:nvPr/>
          </p:nvSpPr>
          <p:spPr bwMode="auto">
            <a:xfrm>
              <a:off x="9304338" y="4579938"/>
              <a:ext cx="179387" cy="603250"/>
            </a:xfrm>
            <a:custGeom>
              <a:avLst/>
              <a:gdLst>
                <a:gd name="T0" fmla="*/ 0 w 64"/>
                <a:gd name="T1" fmla="*/ 0 h 215"/>
                <a:gd name="T2" fmla="*/ 64 w 64"/>
                <a:gd name="T3" fmla="*/ 215 h 215"/>
                <a:gd name="T4" fmla="*/ 59 w 64"/>
                <a:gd name="T5" fmla="*/ 167 h 215"/>
                <a:gd name="T6" fmla="*/ 0 w 64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15">
                  <a:moveTo>
                    <a:pt x="0" y="0"/>
                  </a:moveTo>
                  <a:cubicBezTo>
                    <a:pt x="3" y="77"/>
                    <a:pt x="33" y="142"/>
                    <a:pt x="64" y="215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43" y="110"/>
                    <a:pt x="24" y="63"/>
                    <a:pt x="0" y="0"/>
                  </a:cubicBezTo>
                </a:path>
              </a:pathLst>
            </a:custGeom>
            <a:solidFill>
              <a:srgbClr val="C93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6" name="Freeform 140"/>
            <p:cNvSpPr>
              <a:spLocks noEditPoints="1"/>
            </p:cNvSpPr>
            <p:nvPr/>
          </p:nvSpPr>
          <p:spPr bwMode="auto">
            <a:xfrm>
              <a:off x="8437563" y="5432426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2 w 2"/>
                <a:gd name="T9" fmla="*/ 1 h 1"/>
                <a:gd name="T10" fmla="*/ 2 w 2"/>
                <a:gd name="T11" fmla="*/ 0 h 1"/>
                <a:gd name="T12" fmla="*/ 2 w 2"/>
                <a:gd name="T13" fmla="*/ 0 h 1"/>
                <a:gd name="T14" fmla="*/ 0 w 2"/>
                <a:gd name="T15" fmla="*/ 0 h 1"/>
                <a:gd name="T16" fmla="*/ 1 w 2"/>
                <a:gd name="T17" fmla="*/ 0 h 1"/>
                <a:gd name="T18" fmla="*/ 0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7" name="Freeform 141"/>
            <p:cNvSpPr/>
            <p:nvPr/>
          </p:nvSpPr>
          <p:spPr bwMode="auto">
            <a:xfrm>
              <a:off x="8394700" y="4576763"/>
              <a:ext cx="265112" cy="868363"/>
            </a:xfrm>
            <a:custGeom>
              <a:avLst/>
              <a:gdLst>
                <a:gd name="T0" fmla="*/ 94 w 94"/>
                <a:gd name="T1" fmla="*/ 0 h 309"/>
                <a:gd name="T2" fmla="*/ 0 w 94"/>
                <a:gd name="T3" fmla="*/ 300 h 309"/>
                <a:gd name="T4" fmla="*/ 15 w 94"/>
                <a:gd name="T5" fmla="*/ 305 h 309"/>
                <a:gd name="T6" fmla="*/ 16 w 94"/>
                <a:gd name="T7" fmla="*/ 305 h 309"/>
                <a:gd name="T8" fmla="*/ 16 w 94"/>
                <a:gd name="T9" fmla="*/ 305 h 309"/>
                <a:gd name="T10" fmla="*/ 17 w 94"/>
                <a:gd name="T11" fmla="*/ 305 h 309"/>
                <a:gd name="T12" fmla="*/ 17 w 94"/>
                <a:gd name="T13" fmla="*/ 305 h 309"/>
                <a:gd name="T14" fmla="*/ 17 w 94"/>
                <a:gd name="T15" fmla="*/ 306 h 309"/>
                <a:gd name="T16" fmla="*/ 17 w 94"/>
                <a:gd name="T17" fmla="*/ 306 h 309"/>
                <a:gd name="T18" fmla="*/ 17 w 94"/>
                <a:gd name="T19" fmla="*/ 306 h 309"/>
                <a:gd name="T20" fmla="*/ 17 w 94"/>
                <a:gd name="T21" fmla="*/ 309 h 309"/>
                <a:gd name="T22" fmla="*/ 38 w 94"/>
                <a:gd name="T23" fmla="*/ 208 h 309"/>
                <a:gd name="T24" fmla="*/ 94 w 94"/>
                <a:gd name="T25" fmla="*/ 0 h 309"/>
                <a:gd name="T26" fmla="*/ 94 w 94"/>
                <a:gd name="T2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309">
                  <a:moveTo>
                    <a:pt x="94" y="0"/>
                  </a:moveTo>
                  <a:cubicBezTo>
                    <a:pt x="79" y="0"/>
                    <a:pt x="31" y="191"/>
                    <a:pt x="0" y="300"/>
                  </a:cubicBezTo>
                  <a:cubicBezTo>
                    <a:pt x="6" y="303"/>
                    <a:pt x="12" y="304"/>
                    <a:pt x="15" y="305"/>
                  </a:cubicBezTo>
                  <a:cubicBezTo>
                    <a:pt x="15" y="305"/>
                    <a:pt x="16" y="305"/>
                    <a:pt x="16" y="305"/>
                  </a:cubicBezTo>
                  <a:cubicBezTo>
                    <a:pt x="16" y="305"/>
                    <a:pt x="16" y="305"/>
                    <a:pt x="16" y="305"/>
                  </a:cubicBezTo>
                  <a:cubicBezTo>
                    <a:pt x="17" y="305"/>
                    <a:pt x="17" y="305"/>
                    <a:pt x="17" y="305"/>
                  </a:cubicBezTo>
                  <a:cubicBezTo>
                    <a:pt x="17" y="305"/>
                    <a:pt x="17" y="305"/>
                    <a:pt x="17" y="305"/>
                  </a:cubicBezTo>
                  <a:cubicBezTo>
                    <a:pt x="17" y="305"/>
                    <a:pt x="17" y="306"/>
                    <a:pt x="17" y="306"/>
                  </a:cubicBezTo>
                  <a:cubicBezTo>
                    <a:pt x="17" y="306"/>
                    <a:pt x="17" y="306"/>
                    <a:pt x="17" y="306"/>
                  </a:cubicBezTo>
                  <a:cubicBezTo>
                    <a:pt x="17" y="306"/>
                    <a:pt x="17" y="306"/>
                    <a:pt x="17" y="306"/>
                  </a:cubicBezTo>
                  <a:cubicBezTo>
                    <a:pt x="17" y="307"/>
                    <a:pt x="17" y="308"/>
                    <a:pt x="17" y="309"/>
                  </a:cubicBezTo>
                  <a:cubicBezTo>
                    <a:pt x="24" y="279"/>
                    <a:pt x="29" y="244"/>
                    <a:pt x="38" y="208"/>
                  </a:cubicBezTo>
                  <a:cubicBezTo>
                    <a:pt x="63" y="107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C93E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8" name="Freeform 142"/>
            <p:cNvSpPr/>
            <p:nvPr/>
          </p:nvSpPr>
          <p:spPr bwMode="auto">
            <a:xfrm>
              <a:off x="9555163" y="3508376"/>
              <a:ext cx="73025" cy="271463"/>
            </a:xfrm>
            <a:custGeom>
              <a:avLst/>
              <a:gdLst>
                <a:gd name="T0" fmla="*/ 19 w 26"/>
                <a:gd name="T1" fmla="*/ 89 h 97"/>
                <a:gd name="T2" fmla="*/ 19 w 26"/>
                <a:gd name="T3" fmla="*/ 90 h 97"/>
                <a:gd name="T4" fmla="*/ 10 w 26"/>
                <a:gd name="T5" fmla="*/ 97 h 97"/>
                <a:gd name="T6" fmla="*/ 3 w 26"/>
                <a:gd name="T7" fmla="*/ 0 h 97"/>
                <a:gd name="T8" fmla="*/ 26 w 26"/>
                <a:gd name="T9" fmla="*/ 29 h 97"/>
                <a:gd name="T10" fmla="*/ 26 w 26"/>
                <a:gd name="T11" fmla="*/ 29 h 97"/>
                <a:gd name="T12" fmla="*/ 19 w 26"/>
                <a:gd name="T13" fmla="*/ 8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97">
                  <a:moveTo>
                    <a:pt x="19" y="89"/>
                  </a:moveTo>
                  <a:cubicBezTo>
                    <a:pt x="19" y="90"/>
                    <a:pt x="19" y="90"/>
                    <a:pt x="19" y="90"/>
                  </a:cubicBezTo>
                  <a:cubicBezTo>
                    <a:pt x="16" y="92"/>
                    <a:pt x="13" y="94"/>
                    <a:pt x="10" y="97"/>
                  </a:cubicBezTo>
                  <a:cubicBezTo>
                    <a:pt x="0" y="69"/>
                    <a:pt x="3" y="11"/>
                    <a:pt x="3" y="0"/>
                  </a:cubicBezTo>
                  <a:cubicBezTo>
                    <a:pt x="10" y="13"/>
                    <a:pt x="18" y="23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55"/>
                    <a:pt x="19" y="89"/>
                  </a:cubicBezTo>
                </a:path>
              </a:pathLst>
            </a:custGeom>
            <a:solidFill>
              <a:srgbClr val="03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9" name="Freeform 143"/>
            <p:cNvSpPr/>
            <p:nvPr/>
          </p:nvSpPr>
          <p:spPr bwMode="auto">
            <a:xfrm>
              <a:off x="8280400" y="2825751"/>
              <a:ext cx="1490662" cy="771525"/>
            </a:xfrm>
            <a:custGeom>
              <a:avLst/>
              <a:gdLst>
                <a:gd name="T0" fmla="*/ 465 w 530"/>
                <a:gd name="T1" fmla="*/ 86 h 275"/>
                <a:gd name="T2" fmla="*/ 382 w 530"/>
                <a:gd name="T3" fmla="*/ 69 h 275"/>
                <a:gd name="T4" fmla="*/ 187 w 530"/>
                <a:gd name="T5" fmla="*/ 30 h 275"/>
                <a:gd name="T6" fmla="*/ 35 w 530"/>
                <a:gd name="T7" fmla="*/ 227 h 275"/>
                <a:gd name="T8" fmla="*/ 54 w 530"/>
                <a:gd name="T9" fmla="*/ 228 h 275"/>
                <a:gd name="T10" fmla="*/ 100 w 530"/>
                <a:gd name="T11" fmla="*/ 183 h 275"/>
                <a:gd name="T12" fmla="*/ 130 w 530"/>
                <a:gd name="T13" fmla="*/ 219 h 275"/>
                <a:gd name="T14" fmla="*/ 212 w 530"/>
                <a:gd name="T15" fmla="*/ 117 h 275"/>
                <a:gd name="T16" fmla="*/ 256 w 530"/>
                <a:gd name="T17" fmla="*/ 239 h 275"/>
                <a:gd name="T18" fmla="*/ 309 w 530"/>
                <a:gd name="T19" fmla="*/ 197 h 275"/>
                <a:gd name="T20" fmla="*/ 382 w 530"/>
                <a:gd name="T21" fmla="*/ 242 h 275"/>
                <a:gd name="T22" fmla="*/ 433 w 530"/>
                <a:gd name="T23" fmla="*/ 187 h 275"/>
                <a:gd name="T24" fmla="*/ 456 w 530"/>
                <a:gd name="T25" fmla="*/ 243 h 275"/>
                <a:gd name="T26" fmla="*/ 479 w 530"/>
                <a:gd name="T27" fmla="*/ 272 h 275"/>
                <a:gd name="T28" fmla="*/ 495 w 530"/>
                <a:gd name="T29" fmla="*/ 273 h 275"/>
                <a:gd name="T30" fmla="*/ 465 w 530"/>
                <a:gd name="T31" fmla="*/ 8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0" h="275">
                  <a:moveTo>
                    <a:pt x="465" y="86"/>
                  </a:moveTo>
                  <a:cubicBezTo>
                    <a:pt x="430" y="56"/>
                    <a:pt x="382" y="69"/>
                    <a:pt x="382" y="69"/>
                  </a:cubicBezTo>
                  <a:cubicBezTo>
                    <a:pt x="382" y="69"/>
                    <a:pt x="334" y="0"/>
                    <a:pt x="187" y="30"/>
                  </a:cubicBezTo>
                  <a:cubicBezTo>
                    <a:pt x="41" y="60"/>
                    <a:pt x="0" y="203"/>
                    <a:pt x="35" y="227"/>
                  </a:cubicBezTo>
                  <a:cubicBezTo>
                    <a:pt x="40" y="231"/>
                    <a:pt x="47" y="231"/>
                    <a:pt x="54" y="228"/>
                  </a:cubicBezTo>
                  <a:cubicBezTo>
                    <a:pt x="69" y="221"/>
                    <a:pt x="85" y="203"/>
                    <a:pt x="100" y="183"/>
                  </a:cubicBezTo>
                  <a:cubicBezTo>
                    <a:pt x="100" y="203"/>
                    <a:pt x="108" y="219"/>
                    <a:pt x="130" y="219"/>
                  </a:cubicBezTo>
                  <a:cubicBezTo>
                    <a:pt x="184" y="220"/>
                    <a:pt x="210" y="122"/>
                    <a:pt x="212" y="117"/>
                  </a:cubicBezTo>
                  <a:cubicBezTo>
                    <a:pt x="211" y="122"/>
                    <a:pt x="196" y="241"/>
                    <a:pt x="256" y="239"/>
                  </a:cubicBezTo>
                  <a:cubicBezTo>
                    <a:pt x="283" y="237"/>
                    <a:pt x="301" y="218"/>
                    <a:pt x="309" y="197"/>
                  </a:cubicBezTo>
                  <a:cubicBezTo>
                    <a:pt x="325" y="223"/>
                    <a:pt x="354" y="249"/>
                    <a:pt x="382" y="242"/>
                  </a:cubicBezTo>
                  <a:cubicBezTo>
                    <a:pt x="435" y="230"/>
                    <a:pt x="432" y="189"/>
                    <a:pt x="433" y="187"/>
                  </a:cubicBezTo>
                  <a:cubicBezTo>
                    <a:pt x="433" y="185"/>
                    <a:pt x="442" y="217"/>
                    <a:pt x="456" y="243"/>
                  </a:cubicBezTo>
                  <a:cubicBezTo>
                    <a:pt x="463" y="256"/>
                    <a:pt x="471" y="266"/>
                    <a:pt x="479" y="272"/>
                  </a:cubicBezTo>
                  <a:cubicBezTo>
                    <a:pt x="485" y="274"/>
                    <a:pt x="490" y="275"/>
                    <a:pt x="495" y="273"/>
                  </a:cubicBezTo>
                  <a:cubicBezTo>
                    <a:pt x="530" y="261"/>
                    <a:pt x="523" y="134"/>
                    <a:pt x="465" y="86"/>
                  </a:cubicBezTo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0" name="Freeform 144"/>
            <p:cNvSpPr/>
            <p:nvPr/>
          </p:nvSpPr>
          <p:spPr bwMode="auto">
            <a:xfrm>
              <a:off x="8170863" y="5357813"/>
              <a:ext cx="309562" cy="241300"/>
            </a:xfrm>
            <a:custGeom>
              <a:avLst/>
              <a:gdLst>
                <a:gd name="T0" fmla="*/ 34 w 110"/>
                <a:gd name="T1" fmla="*/ 33 h 86"/>
                <a:gd name="T2" fmla="*/ 9 w 110"/>
                <a:gd name="T3" fmla="*/ 66 h 86"/>
                <a:gd name="T4" fmla="*/ 28 w 110"/>
                <a:gd name="T5" fmla="*/ 0 h 86"/>
                <a:gd name="T6" fmla="*/ 28 w 110"/>
                <a:gd name="T7" fmla="*/ 0 h 86"/>
                <a:gd name="T8" fmla="*/ 96 w 110"/>
                <a:gd name="T9" fmla="*/ 27 h 86"/>
                <a:gd name="T10" fmla="*/ 97 w 110"/>
                <a:gd name="T11" fmla="*/ 27 h 86"/>
                <a:gd name="T12" fmla="*/ 98 w 110"/>
                <a:gd name="T13" fmla="*/ 40 h 86"/>
                <a:gd name="T14" fmla="*/ 101 w 110"/>
                <a:gd name="T15" fmla="*/ 43 h 86"/>
                <a:gd name="T16" fmla="*/ 102 w 110"/>
                <a:gd name="T17" fmla="*/ 66 h 86"/>
                <a:gd name="T18" fmla="*/ 83 w 110"/>
                <a:gd name="T19" fmla="*/ 42 h 86"/>
                <a:gd name="T20" fmla="*/ 63 w 110"/>
                <a:gd name="T21" fmla="*/ 85 h 86"/>
                <a:gd name="T22" fmla="*/ 57 w 110"/>
                <a:gd name="T23" fmla="*/ 39 h 86"/>
                <a:gd name="T24" fmla="*/ 32 w 110"/>
                <a:gd name="T25" fmla="*/ 79 h 86"/>
                <a:gd name="T26" fmla="*/ 34 w 110"/>
                <a:gd name="T27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86">
                  <a:moveTo>
                    <a:pt x="34" y="33"/>
                  </a:moveTo>
                  <a:cubicBezTo>
                    <a:pt x="32" y="37"/>
                    <a:pt x="14" y="80"/>
                    <a:pt x="9" y="66"/>
                  </a:cubicBezTo>
                  <a:cubicBezTo>
                    <a:pt x="0" y="43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1" y="6"/>
                    <a:pt x="84" y="25"/>
                    <a:pt x="96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34"/>
                    <a:pt x="97" y="38"/>
                    <a:pt x="98" y="40"/>
                  </a:cubicBezTo>
                  <a:cubicBezTo>
                    <a:pt x="99" y="41"/>
                    <a:pt x="100" y="42"/>
                    <a:pt x="101" y="43"/>
                  </a:cubicBezTo>
                  <a:cubicBezTo>
                    <a:pt x="104" y="48"/>
                    <a:pt x="110" y="60"/>
                    <a:pt x="102" y="66"/>
                  </a:cubicBezTo>
                  <a:cubicBezTo>
                    <a:pt x="92" y="73"/>
                    <a:pt x="83" y="42"/>
                    <a:pt x="83" y="42"/>
                  </a:cubicBezTo>
                  <a:cubicBezTo>
                    <a:pt x="83" y="42"/>
                    <a:pt x="77" y="86"/>
                    <a:pt x="63" y="85"/>
                  </a:cubicBezTo>
                  <a:cubicBezTo>
                    <a:pt x="52" y="83"/>
                    <a:pt x="57" y="39"/>
                    <a:pt x="57" y="39"/>
                  </a:cubicBezTo>
                  <a:cubicBezTo>
                    <a:pt x="57" y="39"/>
                    <a:pt x="42" y="81"/>
                    <a:pt x="32" y="79"/>
                  </a:cubicBezTo>
                  <a:cubicBezTo>
                    <a:pt x="21" y="77"/>
                    <a:pt x="33" y="37"/>
                    <a:pt x="34" y="33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1" name="Freeform 145"/>
            <p:cNvSpPr>
              <a:spLocks noEditPoints="1"/>
            </p:cNvSpPr>
            <p:nvPr/>
          </p:nvSpPr>
          <p:spPr bwMode="auto">
            <a:xfrm>
              <a:off x="9580563" y="5346701"/>
              <a:ext cx="334962" cy="268288"/>
            </a:xfrm>
            <a:custGeom>
              <a:avLst/>
              <a:gdLst>
                <a:gd name="T0" fmla="*/ 79 w 119"/>
                <a:gd name="T1" fmla="*/ 41 h 96"/>
                <a:gd name="T2" fmla="*/ 79 w 119"/>
                <a:gd name="T3" fmla="*/ 41 h 96"/>
                <a:gd name="T4" fmla="*/ 56 w 119"/>
                <a:gd name="T5" fmla="*/ 47 h 96"/>
                <a:gd name="T6" fmla="*/ 53 w 119"/>
                <a:gd name="T7" fmla="*/ 96 h 96"/>
                <a:gd name="T8" fmla="*/ 32 w 119"/>
                <a:gd name="T9" fmla="*/ 46 h 96"/>
                <a:gd name="T10" fmla="*/ 8 w 119"/>
                <a:gd name="T11" fmla="*/ 65 h 96"/>
                <a:gd name="T12" fmla="*/ 12 w 119"/>
                <a:gd name="T13" fmla="*/ 29 h 96"/>
                <a:gd name="T14" fmla="*/ 83 w 119"/>
                <a:gd name="T15" fmla="*/ 0 h 96"/>
                <a:gd name="T16" fmla="*/ 108 w 119"/>
                <a:gd name="T17" fmla="*/ 65 h 96"/>
                <a:gd name="T18" fmla="*/ 79 w 119"/>
                <a:gd name="T19" fmla="*/ 41 h 96"/>
                <a:gd name="T20" fmla="*/ 87 w 119"/>
                <a:gd name="T21" fmla="*/ 88 h 96"/>
                <a:gd name="T22" fmla="*/ 56 w 119"/>
                <a:gd name="T23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96"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56" y="47"/>
                  </a:moveTo>
                  <a:cubicBezTo>
                    <a:pt x="57" y="50"/>
                    <a:pt x="67" y="95"/>
                    <a:pt x="53" y="96"/>
                  </a:cubicBezTo>
                  <a:cubicBezTo>
                    <a:pt x="38" y="96"/>
                    <a:pt x="32" y="46"/>
                    <a:pt x="32" y="46"/>
                  </a:cubicBezTo>
                  <a:cubicBezTo>
                    <a:pt x="32" y="46"/>
                    <a:pt x="16" y="73"/>
                    <a:pt x="8" y="65"/>
                  </a:cubicBezTo>
                  <a:cubicBezTo>
                    <a:pt x="0" y="58"/>
                    <a:pt x="10" y="33"/>
                    <a:pt x="12" y="29"/>
                  </a:cubicBezTo>
                  <a:cubicBezTo>
                    <a:pt x="39" y="31"/>
                    <a:pt x="83" y="0"/>
                    <a:pt x="83" y="0"/>
                  </a:cubicBezTo>
                  <a:cubicBezTo>
                    <a:pt x="83" y="0"/>
                    <a:pt x="119" y="58"/>
                    <a:pt x="108" y="65"/>
                  </a:cubicBezTo>
                  <a:cubicBezTo>
                    <a:pt x="98" y="71"/>
                    <a:pt x="82" y="46"/>
                    <a:pt x="79" y="41"/>
                  </a:cubicBezTo>
                  <a:cubicBezTo>
                    <a:pt x="82" y="47"/>
                    <a:pt x="100" y="83"/>
                    <a:pt x="87" y="88"/>
                  </a:cubicBezTo>
                  <a:cubicBezTo>
                    <a:pt x="73" y="93"/>
                    <a:pt x="57" y="50"/>
                    <a:pt x="56" y="47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2" name="Freeform 146"/>
            <p:cNvSpPr/>
            <p:nvPr/>
          </p:nvSpPr>
          <p:spPr bwMode="auto">
            <a:xfrm>
              <a:off x="8863013" y="4246563"/>
              <a:ext cx="284162" cy="242888"/>
            </a:xfrm>
            <a:custGeom>
              <a:avLst/>
              <a:gdLst>
                <a:gd name="T0" fmla="*/ 93 w 101"/>
                <a:gd name="T1" fmla="*/ 1 h 87"/>
                <a:gd name="T2" fmla="*/ 101 w 101"/>
                <a:gd name="T3" fmla="*/ 47 h 87"/>
                <a:gd name="T4" fmla="*/ 0 w 101"/>
                <a:gd name="T5" fmla="*/ 53 h 87"/>
                <a:gd name="T6" fmla="*/ 1 w 101"/>
                <a:gd name="T7" fmla="*/ 0 h 87"/>
                <a:gd name="T8" fmla="*/ 93 w 101"/>
                <a:gd name="T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7">
                  <a:moveTo>
                    <a:pt x="93" y="1"/>
                  </a:moveTo>
                  <a:cubicBezTo>
                    <a:pt x="94" y="4"/>
                    <a:pt x="101" y="47"/>
                    <a:pt x="101" y="47"/>
                  </a:cubicBezTo>
                  <a:cubicBezTo>
                    <a:pt x="46" y="87"/>
                    <a:pt x="0" y="53"/>
                    <a:pt x="0" y="5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1" y="4"/>
                    <a:pt x="63" y="5"/>
                    <a:pt x="93" y="1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3" name="Freeform 147"/>
            <p:cNvSpPr>
              <a:spLocks noEditPoints="1"/>
            </p:cNvSpPr>
            <p:nvPr/>
          </p:nvSpPr>
          <p:spPr bwMode="auto">
            <a:xfrm>
              <a:off x="8863013" y="4259263"/>
              <a:ext cx="263525" cy="68263"/>
            </a:xfrm>
            <a:custGeom>
              <a:avLst/>
              <a:gdLst>
                <a:gd name="T0" fmla="*/ 94 w 94"/>
                <a:gd name="T1" fmla="*/ 0 h 24"/>
                <a:gd name="T2" fmla="*/ 94 w 94"/>
                <a:gd name="T3" fmla="*/ 0 h 24"/>
                <a:gd name="T4" fmla="*/ 94 w 94"/>
                <a:gd name="T5" fmla="*/ 2 h 24"/>
                <a:gd name="T6" fmla="*/ 94 w 94"/>
                <a:gd name="T7" fmla="*/ 0 h 24"/>
                <a:gd name="T8" fmla="*/ 1 w 94"/>
                <a:gd name="T9" fmla="*/ 0 h 24"/>
                <a:gd name="T10" fmla="*/ 0 w 94"/>
                <a:gd name="T11" fmla="*/ 24 h 24"/>
                <a:gd name="T12" fmla="*/ 0 w 94"/>
                <a:gd name="T13" fmla="*/ 24 h 24"/>
                <a:gd name="T14" fmla="*/ 1 w 94"/>
                <a:gd name="T15" fmla="*/ 0 h 24"/>
                <a:gd name="T16" fmla="*/ 1 w 9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"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1"/>
                    <a:pt x="94" y="2"/>
                    <a:pt x="94" y="2"/>
                  </a:cubicBezTo>
                  <a:cubicBezTo>
                    <a:pt x="94" y="2"/>
                    <a:pt x="94" y="1"/>
                    <a:pt x="94" y="0"/>
                  </a:cubicBezTo>
                  <a:moveTo>
                    <a:pt x="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4" name="Freeform 148"/>
            <p:cNvSpPr/>
            <p:nvPr/>
          </p:nvSpPr>
          <p:spPr bwMode="auto">
            <a:xfrm>
              <a:off x="8863013" y="4259263"/>
              <a:ext cx="266700" cy="68263"/>
            </a:xfrm>
            <a:custGeom>
              <a:avLst/>
              <a:gdLst>
                <a:gd name="T0" fmla="*/ 1 w 95"/>
                <a:gd name="T1" fmla="*/ 0 h 24"/>
                <a:gd name="T2" fmla="*/ 0 w 95"/>
                <a:gd name="T3" fmla="*/ 24 h 24"/>
                <a:gd name="T4" fmla="*/ 95 w 95"/>
                <a:gd name="T5" fmla="*/ 5 h 24"/>
                <a:gd name="T6" fmla="*/ 94 w 95"/>
                <a:gd name="T7" fmla="*/ 2 h 24"/>
                <a:gd name="T8" fmla="*/ 94 w 95"/>
                <a:gd name="T9" fmla="*/ 0 h 24"/>
                <a:gd name="T10" fmla="*/ 94 w 95"/>
                <a:gd name="T11" fmla="*/ 0 h 24"/>
                <a:gd name="T12" fmla="*/ 51 w 95"/>
                <a:gd name="T13" fmla="*/ 3 h 24"/>
                <a:gd name="T14" fmla="*/ 50 w 95"/>
                <a:gd name="T15" fmla="*/ 3 h 24"/>
                <a:gd name="T16" fmla="*/ 50 w 95"/>
                <a:gd name="T17" fmla="*/ 3 h 24"/>
                <a:gd name="T18" fmla="*/ 50 w 95"/>
                <a:gd name="T19" fmla="*/ 3 h 24"/>
                <a:gd name="T20" fmla="*/ 50 w 95"/>
                <a:gd name="T21" fmla="*/ 3 h 24"/>
                <a:gd name="T22" fmla="*/ 5 w 95"/>
                <a:gd name="T23" fmla="*/ 0 h 24"/>
                <a:gd name="T24" fmla="*/ 3 w 95"/>
                <a:gd name="T25" fmla="*/ 0 h 24"/>
                <a:gd name="T26" fmla="*/ 3 w 95"/>
                <a:gd name="T27" fmla="*/ 0 h 24"/>
                <a:gd name="T28" fmla="*/ 1 w 95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24">
                  <a:moveTo>
                    <a:pt x="1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3" y="22"/>
                    <a:pt x="66" y="18"/>
                    <a:pt x="95" y="5"/>
                  </a:cubicBezTo>
                  <a:cubicBezTo>
                    <a:pt x="95" y="4"/>
                    <a:pt x="94" y="3"/>
                    <a:pt x="94" y="2"/>
                  </a:cubicBezTo>
                  <a:cubicBezTo>
                    <a:pt x="94" y="2"/>
                    <a:pt x="94" y="1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0" y="2"/>
                    <a:pt x="65" y="3"/>
                    <a:pt x="51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35" y="3"/>
                    <a:pt x="20" y="2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5" name="Freeform 149"/>
            <p:cNvSpPr/>
            <p:nvPr/>
          </p:nvSpPr>
          <p:spPr bwMode="auto">
            <a:xfrm>
              <a:off x="8863013" y="4273551"/>
              <a:ext cx="284162" cy="215900"/>
            </a:xfrm>
            <a:custGeom>
              <a:avLst/>
              <a:gdLst>
                <a:gd name="T0" fmla="*/ 0 w 101"/>
                <a:gd name="T1" fmla="*/ 19 h 77"/>
                <a:gd name="T2" fmla="*/ 0 w 101"/>
                <a:gd name="T3" fmla="*/ 43 h 77"/>
                <a:gd name="T4" fmla="*/ 101 w 101"/>
                <a:gd name="T5" fmla="*/ 37 h 77"/>
                <a:gd name="T6" fmla="*/ 95 w 101"/>
                <a:gd name="T7" fmla="*/ 0 h 77"/>
                <a:gd name="T8" fmla="*/ 0 w 101"/>
                <a:gd name="T9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7">
                  <a:moveTo>
                    <a:pt x="0" y="19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46" y="77"/>
                    <a:pt x="101" y="37"/>
                  </a:cubicBezTo>
                  <a:cubicBezTo>
                    <a:pt x="101" y="37"/>
                    <a:pt x="97" y="13"/>
                    <a:pt x="95" y="0"/>
                  </a:cubicBezTo>
                  <a:cubicBezTo>
                    <a:pt x="66" y="13"/>
                    <a:pt x="33" y="17"/>
                    <a:pt x="0" y="19"/>
                  </a:cubicBezTo>
                  <a:close/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6" name="Freeform 150"/>
            <p:cNvSpPr/>
            <p:nvPr/>
          </p:nvSpPr>
          <p:spPr bwMode="auto">
            <a:xfrm>
              <a:off x="8401050" y="3154363"/>
              <a:ext cx="1423987" cy="1117600"/>
            </a:xfrm>
            <a:custGeom>
              <a:avLst/>
              <a:gdLst>
                <a:gd name="T0" fmla="*/ 167 w 506"/>
                <a:gd name="T1" fmla="*/ 394 h 398"/>
                <a:gd name="T2" fmla="*/ 29 w 506"/>
                <a:gd name="T3" fmla="*/ 326 h 398"/>
                <a:gd name="T4" fmla="*/ 11 w 506"/>
                <a:gd name="T5" fmla="*/ 111 h 398"/>
                <a:gd name="T6" fmla="*/ 11 w 506"/>
                <a:gd name="T7" fmla="*/ 111 h 398"/>
                <a:gd name="T8" fmla="*/ 57 w 506"/>
                <a:gd name="T9" fmla="*/ 66 h 398"/>
                <a:gd name="T10" fmla="*/ 86 w 506"/>
                <a:gd name="T11" fmla="*/ 103 h 398"/>
                <a:gd name="T12" fmla="*/ 168 w 506"/>
                <a:gd name="T13" fmla="*/ 0 h 398"/>
                <a:gd name="T14" fmla="*/ 213 w 506"/>
                <a:gd name="T15" fmla="*/ 122 h 398"/>
                <a:gd name="T16" fmla="*/ 266 w 506"/>
                <a:gd name="T17" fmla="*/ 80 h 398"/>
                <a:gd name="T18" fmla="*/ 339 w 506"/>
                <a:gd name="T19" fmla="*/ 126 h 398"/>
                <a:gd name="T20" fmla="*/ 390 w 506"/>
                <a:gd name="T21" fmla="*/ 70 h 398"/>
                <a:gd name="T22" fmla="*/ 413 w 506"/>
                <a:gd name="T23" fmla="*/ 126 h 398"/>
                <a:gd name="T24" fmla="*/ 420 w 506"/>
                <a:gd name="T25" fmla="*/ 223 h 398"/>
                <a:gd name="T26" fmla="*/ 429 w 506"/>
                <a:gd name="T27" fmla="*/ 216 h 398"/>
                <a:gd name="T28" fmla="*/ 475 w 506"/>
                <a:gd name="T29" fmla="*/ 219 h 398"/>
                <a:gd name="T30" fmla="*/ 398 w 506"/>
                <a:gd name="T31" fmla="*/ 311 h 398"/>
                <a:gd name="T32" fmla="*/ 351 w 506"/>
                <a:gd name="T33" fmla="*/ 366 h 398"/>
                <a:gd name="T34" fmla="*/ 260 w 506"/>
                <a:gd name="T35" fmla="*/ 394 h 398"/>
                <a:gd name="T36" fmla="*/ 167 w 506"/>
                <a:gd name="T37" fmla="*/ 39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6" h="398">
                  <a:moveTo>
                    <a:pt x="167" y="394"/>
                  </a:moveTo>
                  <a:cubicBezTo>
                    <a:pt x="105" y="386"/>
                    <a:pt x="50" y="363"/>
                    <a:pt x="29" y="326"/>
                  </a:cubicBezTo>
                  <a:cubicBezTo>
                    <a:pt x="0" y="272"/>
                    <a:pt x="11" y="111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26" y="105"/>
                    <a:pt x="42" y="86"/>
                    <a:pt x="57" y="66"/>
                  </a:cubicBezTo>
                  <a:cubicBezTo>
                    <a:pt x="57" y="86"/>
                    <a:pt x="65" y="102"/>
                    <a:pt x="86" y="103"/>
                  </a:cubicBezTo>
                  <a:cubicBezTo>
                    <a:pt x="141" y="103"/>
                    <a:pt x="167" y="5"/>
                    <a:pt x="168" y="0"/>
                  </a:cubicBezTo>
                  <a:cubicBezTo>
                    <a:pt x="168" y="6"/>
                    <a:pt x="153" y="125"/>
                    <a:pt x="213" y="122"/>
                  </a:cubicBezTo>
                  <a:cubicBezTo>
                    <a:pt x="240" y="120"/>
                    <a:pt x="257" y="101"/>
                    <a:pt x="266" y="80"/>
                  </a:cubicBezTo>
                  <a:cubicBezTo>
                    <a:pt x="282" y="106"/>
                    <a:pt x="311" y="132"/>
                    <a:pt x="339" y="126"/>
                  </a:cubicBezTo>
                  <a:cubicBezTo>
                    <a:pt x="392" y="113"/>
                    <a:pt x="389" y="73"/>
                    <a:pt x="390" y="70"/>
                  </a:cubicBezTo>
                  <a:cubicBezTo>
                    <a:pt x="390" y="68"/>
                    <a:pt x="399" y="100"/>
                    <a:pt x="413" y="126"/>
                  </a:cubicBezTo>
                  <a:cubicBezTo>
                    <a:pt x="413" y="137"/>
                    <a:pt x="410" y="195"/>
                    <a:pt x="420" y="223"/>
                  </a:cubicBezTo>
                  <a:cubicBezTo>
                    <a:pt x="423" y="220"/>
                    <a:pt x="426" y="218"/>
                    <a:pt x="429" y="216"/>
                  </a:cubicBezTo>
                  <a:cubicBezTo>
                    <a:pt x="443" y="207"/>
                    <a:pt x="461" y="205"/>
                    <a:pt x="475" y="219"/>
                  </a:cubicBezTo>
                  <a:cubicBezTo>
                    <a:pt x="506" y="251"/>
                    <a:pt x="463" y="337"/>
                    <a:pt x="398" y="311"/>
                  </a:cubicBezTo>
                  <a:cubicBezTo>
                    <a:pt x="387" y="334"/>
                    <a:pt x="371" y="354"/>
                    <a:pt x="351" y="366"/>
                  </a:cubicBezTo>
                  <a:cubicBezTo>
                    <a:pt x="326" y="381"/>
                    <a:pt x="294" y="390"/>
                    <a:pt x="260" y="394"/>
                  </a:cubicBezTo>
                  <a:cubicBezTo>
                    <a:pt x="230" y="398"/>
                    <a:pt x="197" y="398"/>
                    <a:pt x="167" y="394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7" name="Freeform 151"/>
            <p:cNvSpPr>
              <a:spLocks noEditPoints="1"/>
            </p:cNvSpPr>
            <p:nvPr/>
          </p:nvSpPr>
          <p:spPr bwMode="auto">
            <a:xfrm>
              <a:off x="8429625" y="3341688"/>
              <a:ext cx="128587" cy="166688"/>
            </a:xfrm>
            <a:custGeom>
              <a:avLst/>
              <a:gdLst>
                <a:gd name="T0" fmla="*/ 1 w 46"/>
                <a:gd name="T1" fmla="*/ 53 h 59"/>
                <a:gd name="T2" fmla="*/ 0 w 46"/>
                <a:gd name="T3" fmla="*/ 59 h 59"/>
                <a:gd name="T4" fmla="*/ 0 w 46"/>
                <a:gd name="T5" fmla="*/ 59 h 59"/>
                <a:gd name="T6" fmla="*/ 1 w 46"/>
                <a:gd name="T7" fmla="*/ 53 h 59"/>
                <a:gd name="T8" fmla="*/ 5 w 46"/>
                <a:gd name="T9" fmla="*/ 42 h 59"/>
                <a:gd name="T10" fmla="*/ 5 w 46"/>
                <a:gd name="T11" fmla="*/ 42 h 59"/>
                <a:gd name="T12" fmla="*/ 5 w 46"/>
                <a:gd name="T13" fmla="*/ 42 h 59"/>
                <a:gd name="T14" fmla="*/ 5 w 46"/>
                <a:gd name="T15" fmla="*/ 42 h 59"/>
                <a:gd name="T16" fmla="*/ 5 w 46"/>
                <a:gd name="T17" fmla="*/ 42 h 59"/>
                <a:gd name="T18" fmla="*/ 5 w 46"/>
                <a:gd name="T19" fmla="*/ 42 h 59"/>
                <a:gd name="T20" fmla="*/ 5 w 46"/>
                <a:gd name="T21" fmla="*/ 42 h 59"/>
                <a:gd name="T22" fmla="*/ 5 w 46"/>
                <a:gd name="T23" fmla="*/ 42 h 59"/>
                <a:gd name="T24" fmla="*/ 5 w 46"/>
                <a:gd name="T25" fmla="*/ 42 h 59"/>
                <a:gd name="T26" fmla="*/ 5 w 46"/>
                <a:gd name="T27" fmla="*/ 42 h 59"/>
                <a:gd name="T28" fmla="*/ 5 w 46"/>
                <a:gd name="T29" fmla="*/ 42 h 59"/>
                <a:gd name="T30" fmla="*/ 5 w 46"/>
                <a:gd name="T31" fmla="*/ 42 h 59"/>
                <a:gd name="T32" fmla="*/ 5 w 46"/>
                <a:gd name="T33" fmla="*/ 42 h 59"/>
                <a:gd name="T34" fmla="*/ 5 w 46"/>
                <a:gd name="T35" fmla="*/ 42 h 59"/>
                <a:gd name="T36" fmla="*/ 5 w 46"/>
                <a:gd name="T37" fmla="*/ 42 h 59"/>
                <a:gd name="T38" fmla="*/ 5 w 46"/>
                <a:gd name="T39" fmla="*/ 42 h 59"/>
                <a:gd name="T40" fmla="*/ 5 w 46"/>
                <a:gd name="T41" fmla="*/ 42 h 59"/>
                <a:gd name="T42" fmla="*/ 5 w 46"/>
                <a:gd name="T43" fmla="*/ 42 h 59"/>
                <a:gd name="T44" fmla="*/ 5 w 46"/>
                <a:gd name="T45" fmla="*/ 42 h 59"/>
                <a:gd name="T46" fmla="*/ 5 w 46"/>
                <a:gd name="T47" fmla="*/ 42 h 59"/>
                <a:gd name="T48" fmla="*/ 5 w 46"/>
                <a:gd name="T49" fmla="*/ 42 h 59"/>
                <a:gd name="T50" fmla="*/ 5 w 46"/>
                <a:gd name="T51" fmla="*/ 42 h 59"/>
                <a:gd name="T52" fmla="*/ 5 w 46"/>
                <a:gd name="T53" fmla="*/ 42 h 59"/>
                <a:gd name="T54" fmla="*/ 5 w 46"/>
                <a:gd name="T55" fmla="*/ 42 h 59"/>
                <a:gd name="T56" fmla="*/ 46 w 46"/>
                <a:gd name="T57" fmla="*/ 0 h 59"/>
                <a:gd name="T58" fmla="*/ 5 w 46"/>
                <a:gd name="T59" fmla="*/ 42 h 59"/>
                <a:gd name="T60" fmla="*/ 46 w 46"/>
                <a:gd name="T61" fmla="*/ 0 h 59"/>
                <a:gd name="T62" fmla="*/ 46 w 46"/>
                <a:gd name="T6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59">
                  <a:moveTo>
                    <a:pt x="1" y="53"/>
                  </a:moveTo>
                  <a:cubicBezTo>
                    <a:pt x="1" y="54"/>
                    <a:pt x="0" y="56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6"/>
                    <a:pt x="1" y="54"/>
                    <a:pt x="1" y="53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46" y="0"/>
                  </a:moveTo>
                  <a:cubicBezTo>
                    <a:pt x="33" y="18"/>
                    <a:pt x="19" y="34"/>
                    <a:pt x="5" y="42"/>
                  </a:cubicBezTo>
                  <a:cubicBezTo>
                    <a:pt x="19" y="34"/>
                    <a:pt x="33" y="18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8" name="Freeform 152"/>
            <p:cNvSpPr/>
            <p:nvPr/>
          </p:nvSpPr>
          <p:spPr bwMode="auto">
            <a:xfrm>
              <a:off x="8429625" y="3341688"/>
              <a:ext cx="128587" cy="166688"/>
            </a:xfrm>
            <a:custGeom>
              <a:avLst/>
              <a:gdLst>
                <a:gd name="T0" fmla="*/ 46 w 46"/>
                <a:gd name="T1" fmla="*/ 0 h 59"/>
                <a:gd name="T2" fmla="*/ 5 w 46"/>
                <a:gd name="T3" fmla="*/ 42 h 59"/>
                <a:gd name="T4" fmla="*/ 5 w 46"/>
                <a:gd name="T5" fmla="*/ 42 h 59"/>
                <a:gd name="T6" fmla="*/ 5 w 46"/>
                <a:gd name="T7" fmla="*/ 42 h 59"/>
                <a:gd name="T8" fmla="*/ 5 w 46"/>
                <a:gd name="T9" fmla="*/ 42 h 59"/>
                <a:gd name="T10" fmla="*/ 5 w 46"/>
                <a:gd name="T11" fmla="*/ 42 h 59"/>
                <a:gd name="T12" fmla="*/ 5 w 46"/>
                <a:gd name="T13" fmla="*/ 42 h 59"/>
                <a:gd name="T14" fmla="*/ 5 w 46"/>
                <a:gd name="T15" fmla="*/ 42 h 59"/>
                <a:gd name="T16" fmla="*/ 5 w 46"/>
                <a:gd name="T17" fmla="*/ 42 h 59"/>
                <a:gd name="T18" fmla="*/ 5 w 46"/>
                <a:gd name="T19" fmla="*/ 42 h 59"/>
                <a:gd name="T20" fmla="*/ 5 w 46"/>
                <a:gd name="T21" fmla="*/ 42 h 59"/>
                <a:gd name="T22" fmla="*/ 5 w 46"/>
                <a:gd name="T23" fmla="*/ 42 h 59"/>
                <a:gd name="T24" fmla="*/ 5 w 46"/>
                <a:gd name="T25" fmla="*/ 42 h 59"/>
                <a:gd name="T26" fmla="*/ 5 w 46"/>
                <a:gd name="T27" fmla="*/ 42 h 59"/>
                <a:gd name="T28" fmla="*/ 5 w 46"/>
                <a:gd name="T29" fmla="*/ 42 h 59"/>
                <a:gd name="T30" fmla="*/ 5 w 46"/>
                <a:gd name="T31" fmla="*/ 42 h 59"/>
                <a:gd name="T32" fmla="*/ 5 w 46"/>
                <a:gd name="T33" fmla="*/ 42 h 59"/>
                <a:gd name="T34" fmla="*/ 5 w 46"/>
                <a:gd name="T35" fmla="*/ 42 h 59"/>
                <a:gd name="T36" fmla="*/ 1 w 46"/>
                <a:gd name="T37" fmla="*/ 44 h 59"/>
                <a:gd name="T38" fmla="*/ 1 w 46"/>
                <a:gd name="T39" fmla="*/ 44 h 59"/>
                <a:gd name="T40" fmla="*/ 1 w 46"/>
                <a:gd name="T41" fmla="*/ 44 h 59"/>
                <a:gd name="T42" fmla="*/ 1 w 46"/>
                <a:gd name="T43" fmla="*/ 44 h 59"/>
                <a:gd name="T44" fmla="*/ 1 w 46"/>
                <a:gd name="T45" fmla="*/ 44 h 59"/>
                <a:gd name="T46" fmla="*/ 1 w 46"/>
                <a:gd name="T47" fmla="*/ 53 h 59"/>
                <a:gd name="T48" fmla="*/ 0 w 46"/>
                <a:gd name="T49" fmla="*/ 59 h 59"/>
                <a:gd name="T50" fmla="*/ 46 w 46"/>
                <a:gd name="T5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" h="59">
                  <a:moveTo>
                    <a:pt x="46" y="0"/>
                  </a:moveTo>
                  <a:cubicBezTo>
                    <a:pt x="33" y="18"/>
                    <a:pt x="19" y="34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3" y="43"/>
                    <a:pt x="2" y="43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7"/>
                    <a:pt x="1" y="53"/>
                  </a:cubicBezTo>
                  <a:cubicBezTo>
                    <a:pt x="1" y="54"/>
                    <a:pt x="0" y="56"/>
                    <a:pt x="0" y="59"/>
                  </a:cubicBezTo>
                  <a:cubicBezTo>
                    <a:pt x="24" y="47"/>
                    <a:pt x="45" y="29"/>
                    <a:pt x="46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9" name="Freeform 153"/>
            <p:cNvSpPr/>
            <p:nvPr/>
          </p:nvSpPr>
          <p:spPr bwMode="auto">
            <a:xfrm>
              <a:off x="8693150" y="3286126"/>
              <a:ext cx="133350" cy="146050"/>
            </a:xfrm>
            <a:custGeom>
              <a:avLst/>
              <a:gdLst>
                <a:gd name="T0" fmla="*/ 47 w 47"/>
                <a:gd name="T1" fmla="*/ 0 h 52"/>
                <a:gd name="T2" fmla="*/ 35 w 47"/>
                <a:gd name="T3" fmla="*/ 21 h 52"/>
                <a:gd name="T4" fmla="*/ 0 w 47"/>
                <a:gd name="T5" fmla="*/ 52 h 52"/>
                <a:gd name="T6" fmla="*/ 0 w 47"/>
                <a:gd name="T7" fmla="*/ 52 h 52"/>
                <a:gd name="T8" fmla="*/ 0 w 47"/>
                <a:gd name="T9" fmla="*/ 5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3" y="7"/>
                    <a:pt x="39" y="15"/>
                    <a:pt x="35" y="21"/>
                  </a:cubicBezTo>
                  <a:cubicBezTo>
                    <a:pt x="25" y="35"/>
                    <a:pt x="14" y="4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44"/>
                    <a:pt x="36" y="22"/>
                    <a:pt x="47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0" name="Freeform 154"/>
            <p:cNvSpPr/>
            <p:nvPr/>
          </p:nvSpPr>
          <p:spPr bwMode="auto">
            <a:xfrm>
              <a:off x="8791575" y="3195638"/>
              <a:ext cx="71437" cy="149225"/>
            </a:xfrm>
            <a:custGeom>
              <a:avLst/>
              <a:gdLst>
                <a:gd name="T0" fmla="*/ 25 w 25"/>
                <a:gd name="T1" fmla="*/ 0 h 53"/>
                <a:gd name="T2" fmla="*/ 0 w 25"/>
                <a:gd name="T3" fmla="*/ 53 h 53"/>
                <a:gd name="T4" fmla="*/ 12 w 25"/>
                <a:gd name="T5" fmla="*/ 32 h 53"/>
                <a:gd name="T6" fmla="*/ 25 w 25"/>
                <a:gd name="T7" fmla="*/ 0 h 53"/>
                <a:gd name="T8" fmla="*/ 25 w 25"/>
                <a:gd name="T9" fmla="*/ 0 h 53"/>
                <a:gd name="T10" fmla="*/ 25 w 25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3">
                  <a:moveTo>
                    <a:pt x="25" y="0"/>
                  </a:moveTo>
                  <a:cubicBezTo>
                    <a:pt x="20" y="14"/>
                    <a:pt x="12" y="35"/>
                    <a:pt x="0" y="53"/>
                  </a:cubicBezTo>
                  <a:cubicBezTo>
                    <a:pt x="4" y="47"/>
                    <a:pt x="8" y="39"/>
                    <a:pt x="12" y="32"/>
                  </a:cubicBezTo>
                  <a:cubicBezTo>
                    <a:pt x="18" y="21"/>
                    <a:pt x="22" y="9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12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1" name="Freeform 155"/>
            <p:cNvSpPr/>
            <p:nvPr/>
          </p:nvSpPr>
          <p:spPr bwMode="auto">
            <a:xfrm>
              <a:off x="8693150" y="3195638"/>
              <a:ext cx="169862" cy="236538"/>
            </a:xfrm>
            <a:custGeom>
              <a:avLst/>
              <a:gdLst>
                <a:gd name="T0" fmla="*/ 60 w 60"/>
                <a:gd name="T1" fmla="*/ 0 h 84"/>
                <a:gd name="T2" fmla="*/ 47 w 60"/>
                <a:gd name="T3" fmla="*/ 32 h 84"/>
                <a:gd name="T4" fmla="*/ 0 w 60"/>
                <a:gd name="T5" fmla="*/ 84 h 84"/>
                <a:gd name="T6" fmla="*/ 4 w 60"/>
                <a:gd name="T7" fmla="*/ 84 h 84"/>
                <a:gd name="T8" fmla="*/ 4 w 60"/>
                <a:gd name="T9" fmla="*/ 84 h 84"/>
                <a:gd name="T10" fmla="*/ 4 w 60"/>
                <a:gd name="T11" fmla="*/ 84 h 84"/>
                <a:gd name="T12" fmla="*/ 60 w 60"/>
                <a:gd name="T13" fmla="*/ 2 h 84"/>
                <a:gd name="T14" fmla="*/ 60 w 60"/>
                <a:gd name="T15" fmla="*/ 2 h 84"/>
                <a:gd name="T16" fmla="*/ 60 w 60"/>
                <a:gd name="T17" fmla="*/ 1 h 84"/>
                <a:gd name="T18" fmla="*/ 60 w 60"/>
                <a:gd name="T19" fmla="*/ 1 h 84"/>
                <a:gd name="T20" fmla="*/ 60 w 60"/>
                <a:gd name="T21" fmla="*/ 1 h 84"/>
                <a:gd name="T22" fmla="*/ 60 w 60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84">
                  <a:moveTo>
                    <a:pt x="60" y="0"/>
                  </a:moveTo>
                  <a:cubicBezTo>
                    <a:pt x="57" y="9"/>
                    <a:pt x="53" y="21"/>
                    <a:pt x="47" y="32"/>
                  </a:cubicBezTo>
                  <a:cubicBezTo>
                    <a:pt x="36" y="54"/>
                    <a:pt x="20" y="76"/>
                    <a:pt x="0" y="84"/>
                  </a:cubicBezTo>
                  <a:cubicBezTo>
                    <a:pt x="1" y="84"/>
                    <a:pt x="2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0" y="84"/>
                    <a:pt x="52" y="4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2" name="Freeform 156"/>
            <p:cNvSpPr/>
            <p:nvPr/>
          </p:nvSpPr>
          <p:spPr bwMode="auto">
            <a:xfrm>
              <a:off x="9148763" y="3378201"/>
              <a:ext cx="20637" cy="31750"/>
            </a:xfrm>
            <a:custGeom>
              <a:avLst/>
              <a:gdLst>
                <a:gd name="T0" fmla="*/ 0 w 7"/>
                <a:gd name="T1" fmla="*/ 0 h 11"/>
                <a:gd name="T2" fmla="*/ 0 w 7"/>
                <a:gd name="T3" fmla="*/ 0 h 11"/>
                <a:gd name="T4" fmla="*/ 7 w 7"/>
                <a:gd name="T5" fmla="*/ 11 h 11"/>
                <a:gd name="T6" fmla="*/ 7 w 7"/>
                <a:gd name="T7" fmla="*/ 11 h 11"/>
                <a:gd name="T8" fmla="*/ 7 w 7"/>
                <a:gd name="T9" fmla="*/ 11 h 11"/>
                <a:gd name="T10" fmla="*/ 0 w 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5" y="7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7"/>
                    <a:pt x="2" y="4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3" name="Freeform 157"/>
            <p:cNvSpPr/>
            <p:nvPr/>
          </p:nvSpPr>
          <p:spPr bwMode="auto">
            <a:xfrm>
              <a:off x="9140825" y="3378201"/>
              <a:ext cx="7937" cy="17463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6 h 6"/>
                <a:gd name="T4" fmla="*/ 0 w 3"/>
                <a:gd name="T5" fmla="*/ 6 h 6"/>
                <a:gd name="T6" fmla="*/ 3 w 3"/>
                <a:gd name="T7" fmla="*/ 0 h 6"/>
                <a:gd name="T8" fmla="*/ 3 w 3"/>
                <a:gd name="T9" fmla="*/ 0 h 6"/>
                <a:gd name="T10" fmla="*/ 3 w 3"/>
                <a:gd name="T11" fmla="*/ 0 h 6"/>
                <a:gd name="T12" fmla="*/ 3 w 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2"/>
                    <a:pt x="1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12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4" name="Freeform 158"/>
            <p:cNvSpPr>
              <a:spLocks noEditPoints="1"/>
            </p:cNvSpPr>
            <p:nvPr/>
          </p:nvSpPr>
          <p:spPr bwMode="auto">
            <a:xfrm>
              <a:off x="8896350" y="3424238"/>
              <a:ext cx="58737" cy="63500"/>
            </a:xfrm>
            <a:custGeom>
              <a:avLst/>
              <a:gdLst>
                <a:gd name="T0" fmla="*/ 21 w 21"/>
                <a:gd name="T1" fmla="*/ 23 h 23"/>
                <a:gd name="T2" fmla="*/ 21 w 21"/>
                <a:gd name="T3" fmla="*/ 23 h 23"/>
                <a:gd name="T4" fmla="*/ 21 w 21"/>
                <a:gd name="T5" fmla="*/ 23 h 23"/>
                <a:gd name="T6" fmla="*/ 21 w 21"/>
                <a:gd name="T7" fmla="*/ 23 h 23"/>
                <a:gd name="T8" fmla="*/ 21 w 21"/>
                <a:gd name="T9" fmla="*/ 23 h 23"/>
                <a:gd name="T10" fmla="*/ 21 w 21"/>
                <a:gd name="T11" fmla="*/ 23 h 23"/>
                <a:gd name="T12" fmla="*/ 21 w 21"/>
                <a:gd name="T13" fmla="*/ 23 h 23"/>
                <a:gd name="T14" fmla="*/ 21 w 21"/>
                <a:gd name="T15" fmla="*/ 23 h 23"/>
                <a:gd name="T16" fmla="*/ 21 w 21"/>
                <a:gd name="T17" fmla="*/ 23 h 23"/>
                <a:gd name="T18" fmla="*/ 21 w 21"/>
                <a:gd name="T19" fmla="*/ 23 h 23"/>
                <a:gd name="T20" fmla="*/ 21 w 21"/>
                <a:gd name="T21" fmla="*/ 23 h 23"/>
                <a:gd name="T22" fmla="*/ 21 w 21"/>
                <a:gd name="T23" fmla="*/ 23 h 23"/>
                <a:gd name="T24" fmla="*/ 21 w 21"/>
                <a:gd name="T25" fmla="*/ 23 h 23"/>
                <a:gd name="T26" fmla="*/ 21 w 21"/>
                <a:gd name="T27" fmla="*/ 23 h 23"/>
                <a:gd name="T28" fmla="*/ 21 w 21"/>
                <a:gd name="T29" fmla="*/ 23 h 23"/>
                <a:gd name="T30" fmla="*/ 0 w 21"/>
                <a:gd name="T31" fmla="*/ 0 h 23"/>
                <a:gd name="T32" fmla="*/ 0 w 21"/>
                <a:gd name="T33" fmla="*/ 0 h 23"/>
                <a:gd name="T34" fmla="*/ 21 w 21"/>
                <a:gd name="T35" fmla="*/ 23 h 23"/>
                <a:gd name="T36" fmla="*/ 0 w 21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3"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0"/>
                    <a:pt x="11" y="19"/>
                    <a:pt x="21" y="23"/>
                  </a:cubicBezTo>
                  <a:cubicBezTo>
                    <a:pt x="11" y="19"/>
                    <a:pt x="5" y="1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5" name="Freeform 159"/>
            <p:cNvSpPr/>
            <p:nvPr/>
          </p:nvSpPr>
          <p:spPr bwMode="auto">
            <a:xfrm>
              <a:off x="8896350" y="3378201"/>
              <a:ext cx="273050" cy="141288"/>
            </a:xfrm>
            <a:custGeom>
              <a:avLst/>
              <a:gdLst>
                <a:gd name="T0" fmla="*/ 90 w 97"/>
                <a:gd name="T1" fmla="*/ 0 h 50"/>
                <a:gd name="T2" fmla="*/ 87 w 97"/>
                <a:gd name="T3" fmla="*/ 6 h 50"/>
                <a:gd name="T4" fmla="*/ 37 w 97"/>
                <a:gd name="T5" fmla="*/ 42 h 50"/>
                <a:gd name="T6" fmla="*/ 37 w 97"/>
                <a:gd name="T7" fmla="*/ 42 h 50"/>
                <a:gd name="T8" fmla="*/ 35 w 97"/>
                <a:gd name="T9" fmla="*/ 42 h 50"/>
                <a:gd name="T10" fmla="*/ 21 w 97"/>
                <a:gd name="T11" fmla="*/ 39 h 50"/>
                <a:gd name="T12" fmla="*/ 21 w 97"/>
                <a:gd name="T13" fmla="*/ 39 h 50"/>
                <a:gd name="T14" fmla="*/ 21 w 97"/>
                <a:gd name="T15" fmla="*/ 39 h 50"/>
                <a:gd name="T16" fmla="*/ 21 w 97"/>
                <a:gd name="T17" fmla="*/ 39 h 50"/>
                <a:gd name="T18" fmla="*/ 21 w 97"/>
                <a:gd name="T19" fmla="*/ 39 h 50"/>
                <a:gd name="T20" fmla="*/ 21 w 97"/>
                <a:gd name="T21" fmla="*/ 39 h 50"/>
                <a:gd name="T22" fmla="*/ 21 w 97"/>
                <a:gd name="T23" fmla="*/ 39 h 50"/>
                <a:gd name="T24" fmla="*/ 21 w 97"/>
                <a:gd name="T25" fmla="*/ 39 h 50"/>
                <a:gd name="T26" fmla="*/ 21 w 97"/>
                <a:gd name="T27" fmla="*/ 39 h 50"/>
                <a:gd name="T28" fmla="*/ 21 w 97"/>
                <a:gd name="T29" fmla="*/ 39 h 50"/>
                <a:gd name="T30" fmla="*/ 21 w 97"/>
                <a:gd name="T31" fmla="*/ 39 h 50"/>
                <a:gd name="T32" fmla="*/ 0 w 97"/>
                <a:gd name="T33" fmla="*/ 16 h 50"/>
                <a:gd name="T34" fmla="*/ 5 w 97"/>
                <a:gd name="T35" fmla="*/ 29 h 50"/>
                <a:gd name="T36" fmla="*/ 6 w 97"/>
                <a:gd name="T37" fmla="*/ 29 h 50"/>
                <a:gd name="T38" fmla="*/ 42 w 97"/>
                <a:gd name="T39" fmla="*/ 50 h 50"/>
                <a:gd name="T40" fmla="*/ 42 w 97"/>
                <a:gd name="T41" fmla="*/ 50 h 50"/>
                <a:gd name="T42" fmla="*/ 42 w 97"/>
                <a:gd name="T43" fmla="*/ 50 h 50"/>
                <a:gd name="T44" fmla="*/ 97 w 97"/>
                <a:gd name="T45" fmla="*/ 11 h 50"/>
                <a:gd name="T46" fmla="*/ 97 w 97"/>
                <a:gd name="T47" fmla="*/ 11 h 50"/>
                <a:gd name="T48" fmla="*/ 90 w 97"/>
                <a:gd name="T49" fmla="*/ 0 h 50"/>
                <a:gd name="T50" fmla="*/ 90 w 97"/>
                <a:gd name="T5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50">
                  <a:moveTo>
                    <a:pt x="90" y="0"/>
                  </a:moveTo>
                  <a:cubicBezTo>
                    <a:pt x="89" y="2"/>
                    <a:pt x="88" y="4"/>
                    <a:pt x="87" y="6"/>
                  </a:cubicBezTo>
                  <a:cubicBezTo>
                    <a:pt x="78" y="24"/>
                    <a:pt x="61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5" y="42"/>
                    <a:pt x="35" y="42"/>
                  </a:cubicBezTo>
                  <a:cubicBezTo>
                    <a:pt x="30" y="42"/>
                    <a:pt x="25" y="41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1" y="35"/>
                    <a:pt x="5" y="26"/>
                    <a:pt x="0" y="16"/>
                  </a:cubicBezTo>
                  <a:cubicBezTo>
                    <a:pt x="1" y="20"/>
                    <a:pt x="3" y="24"/>
                    <a:pt x="5" y="29"/>
                  </a:cubicBezTo>
                  <a:cubicBezTo>
                    <a:pt x="5" y="29"/>
                    <a:pt x="5" y="29"/>
                    <a:pt x="6" y="29"/>
                  </a:cubicBezTo>
                  <a:cubicBezTo>
                    <a:pt x="17" y="44"/>
                    <a:pt x="29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63" y="50"/>
                    <a:pt x="84" y="32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5" y="7"/>
                    <a:pt x="92" y="4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6" name="Freeform 160"/>
            <p:cNvSpPr/>
            <p:nvPr/>
          </p:nvSpPr>
          <p:spPr bwMode="auto">
            <a:xfrm>
              <a:off x="9482138" y="3351213"/>
              <a:ext cx="15875" cy="66675"/>
            </a:xfrm>
            <a:custGeom>
              <a:avLst/>
              <a:gdLst>
                <a:gd name="T0" fmla="*/ 6 w 6"/>
                <a:gd name="T1" fmla="*/ 0 h 24"/>
                <a:gd name="T2" fmla="*/ 6 w 6"/>
                <a:gd name="T3" fmla="*/ 0 h 24"/>
                <a:gd name="T4" fmla="*/ 0 w 6"/>
                <a:gd name="T5" fmla="*/ 24 h 24"/>
                <a:gd name="T6" fmla="*/ 0 w 6"/>
                <a:gd name="T7" fmla="*/ 24 h 24"/>
                <a:gd name="T8" fmla="*/ 6 w 6"/>
                <a:gd name="T9" fmla="*/ 0 h 24"/>
                <a:gd name="T10" fmla="*/ 6 w 6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6" y="1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2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2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7" name="Freeform 161"/>
            <p:cNvSpPr>
              <a:spLocks noEditPoints="1"/>
            </p:cNvSpPr>
            <p:nvPr/>
          </p:nvSpPr>
          <p:spPr bwMode="auto">
            <a:xfrm>
              <a:off x="9323388" y="3359151"/>
              <a:ext cx="239712" cy="174625"/>
            </a:xfrm>
            <a:custGeom>
              <a:avLst/>
              <a:gdLst>
                <a:gd name="T0" fmla="*/ 85 w 85"/>
                <a:gd name="T1" fmla="*/ 53 h 62"/>
                <a:gd name="T2" fmla="*/ 85 w 85"/>
                <a:gd name="T3" fmla="*/ 62 h 62"/>
                <a:gd name="T4" fmla="*/ 85 w 85"/>
                <a:gd name="T5" fmla="*/ 62 h 62"/>
                <a:gd name="T6" fmla="*/ 85 w 85"/>
                <a:gd name="T7" fmla="*/ 62 h 62"/>
                <a:gd name="T8" fmla="*/ 85 w 85"/>
                <a:gd name="T9" fmla="*/ 62 h 62"/>
                <a:gd name="T10" fmla="*/ 85 w 85"/>
                <a:gd name="T11" fmla="*/ 53 h 62"/>
                <a:gd name="T12" fmla="*/ 11 w 85"/>
                <a:gd name="T13" fmla="*/ 53 h 62"/>
                <a:gd name="T14" fmla="*/ 2 w 85"/>
                <a:gd name="T15" fmla="*/ 54 h 62"/>
                <a:gd name="T16" fmla="*/ 0 w 85"/>
                <a:gd name="T17" fmla="*/ 54 h 62"/>
                <a:gd name="T18" fmla="*/ 0 w 85"/>
                <a:gd name="T19" fmla="*/ 54 h 62"/>
                <a:gd name="T20" fmla="*/ 2 w 85"/>
                <a:gd name="T21" fmla="*/ 54 h 62"/>
                <a:gd name="T22" fmla="*/ 11 w 85"/>
                <a:gd name="T23" fmla="*/ 53 h 62"/>
                <a:gd name="T24" fmla="*/ 11 w 85"/>
                <a:gd name="T25" fmla="*/ 53 h 62"/>
                <a:gd name="T26" fmla="*/ 11 w 85"/>
                <a:gd name="T27" fmla="*/ 53 h 62"/>
                <a:gd name="T28" fmla="*/ 11 w 85"/>
                <a:gd name="T29" fmla="*/ 53 h 62"/>
                <a:gd name="T30" fmla="*/ 63 w 85"/>
                <a:gd name="T31" fmla="*/ 0 h 62"/>
                <a:gd name="T32" fmla="*/ 85 w 85"/>
                <a:gd name="T33" fmla="*/ 53 h 62"/>
                <a:gd name="T34" fmla="*/ 85 w 85"/>
                <a:gd name="T35" fmla="*/ 53 h 62"/>
                <a:gd name="T36" fmla="*/ 74 w 85"/>
                <a:gd name="T37" fmla="*/ 29 h 62"/>
                <a:gd name="T38" fmla="*/ 63 w 85"/>
                <a:gd name="T3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62">
                  <a:moveTo>
                    <a:pt x="85" y="53"/>
                  </a:moveTo>
                  <a:cubicBezTo>
                    <a:pt x="85" y="55"/>
                    <a:pt x="85" y="58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5" y="58"/>
                    <a:pt x="85" y="55"/>
                    <a:pt x="85" y="53"/>
                  </a:cubicBezTo>
                  <a:moveTo>
                    <a:pt x="11" y="53"/>
                  </a:moveTo>
                  <a:cubicBezTo>
                    <a:pt x="8" y="53"/>
                    <a:pt x="5" y="54"/>
                    <a:pt x="2" y="54"/>
                  </a:cubicBezTo>
                  <a:cubicBezTo>
                    <a:pt x="1" y="54"/>
                    <a:pt x="1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4"/>
                    <a:pt x="1" y="54"/>
                    <a:pt x="2" y="54"/>
                  </a:cubicBezTo>
                  <a:cubicBezTo>
                    <a:pt x="5" y="54"/>
                    <a:pt x="8" y="53"/>
                    <a:pt x="11" y="53"/>
                  </a:cubicBezTo>
                  <a:moveTo>
                    <a:pt x="11" y="53"/>
                  </a:move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moveTo>
                    <a:pt x="63" y="0"/>
                  </a:moveTo>
                  <a:cubicBezTo>
                    <a:pt x="66" y="9"/>
                    <a:pt x="74" y="33"/>
                    <a:pt x="85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1" y="46"/>
                    <a:pt x="77" y="37"/>
                    <a:pt x="74" y="29"/>
                  </a:cubicBezTo>
                  <a:cubicBezTo>
                    <a:pt x="69" y="17"/>
                    <a:pt x="65" y="6"/>
                    <a:pt x="63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8" name="Freeform 162"/>
            <p:cNvSpPr/>
            <p:nvPr/>
          </p:nvSpPr>
          <p:spPr bwMode="auto">
            <a:xfrm>
              <a:off x="9323388" y="3351213"/>
              <a:ext cx="239712" cy="182563"/>
            </a:xfrm>
            <a:custGeom>
              <a:avLst/>
              <a:gdLst>
                <a:gd name="T0" fmla="*/ 62 w 85"/>
                <a:gd name="T1" fmla="*/ 0 h 65"/>
                <a:gd name="T2" fmla="*/ 62 w 85"/>
                <a:gd name="T3" fmla="*/ 0 h 65"/>
                <a:gd name="T4" fmla="*/ 62 w 85"/>
                <a:gd name="T5" fmla="*/ 0 h 65"/>
                <a:gd name="T6" fmla="*/ 56 w 85"/>
                <a:gd name="T7" fmla="*/ 24 h 65"/>
                <a:gd name="T8" fmla="*/ 11 w 85"/>
                <a:gd name="T9" fmla="*/ 56 h 65"/>
                <a:gd name="T10" fmla="*/ 11 w 85"/>
                <a:gd name="T11" fmla="*/ 56 h 65"/>
                <a:gd name="T12" fmla="*/ 11 w 85"/>
                <a:gd name="T13" fmla="*/ 56 h 65"/>
                <a:gd name="T14" fmla="*/ 11 w 85"/>
                <a:gd name="T15" fmla="*/ 56 h 65"/>
                <a:gd name="T16" fmla="*/ 11 w 85"/>
                <a:gd name="T17" fmla="*/ 56 h 65"/>
                <a:gd name="T18" fmla="*/ 2 w 85"/>
                <a:gd name="T19" fmla="*/ 57 h 65"/>
                <a:gd name="T20" fmla="*/ 0 w 85"/>
                <a:gd name="T21" fmla="*/ 57 h 65"/>
                <a:gd name="T22" fmla="*/ 7 w 85"/>
                <a:gd name="T23" fmla="*/ 63 h 65"/>
                <a:gd name="T24" fmla="*/ 16 w 85"/>
                <a:gd name="T25" fmla="*/ 64 h 65"/>
                <a:gd name="T26" fmla="*/ 16 w 85"/>
                <a:gd name="T27" fmla="*/ 64 h 65"/>
                <a:gd name="T28" fmla="*/ 16 w 85"/>
                <a:gd name="T29" fmla="*/ 64 h 65"/>
                <a:gd name="T30" fmla="*/ 68 w 85"/>
                <a:gd name="T31" fmla="*/ 39 h 65"/>
                <a:gd name="T32" fmla="*/ 69 w 85"/>
                <a:gd name="T33" fmla="*/ 38 h 65"/>
                <a:gd name="T34" fmla="*/ 69 w 85"/>
                <a:gd name="T35" fmla="*/ 38 h 65"/>
                <a:gd name="T36" fmla="*/ 85 w 85"/>
                <a:gd name="T37" fmla="*/ 65 h 65"/>
                <a:gd name="T38" fmla="*/ 85 w 85"/>
                <a:gd name="T39" fmla="*/ 56 h 65"/>
                <a:gd name="T40" fmla="*/ 85 w 85"/>
                <a:gd name="T41" fmla="*/ 56 h 65"/>
                <a:gd name="T42" fmla="*/ 63 w 85"/>
                <a:gd name="T43" fmla="*/ 3 h 65"/>
                <a:gd name="T44" fmla="*/ 63 w 85"/>
                <a:gd name="T45" fmla="*/ 2 h 65"/>
                <a:gd name="T46" fmla="*/ 62 w 85"/>
                <a:gd name="T4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" h="65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1"/>
                    <a:pt x="62" y="12"/>
                    <a:pt x="56" y="24"/>
                  </a:cubicBezTo>
                  <a:cubicBezTo>
                    <a:pt x="50" y="36"/>
                    <a:pt x="38" y="49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8" y="56"/>
                    <a:pt x="5" y="57"/>
                    <a:pt x="2" y="57"/>
                  </a:cubicBezTo>
                  <a:cubicBezTo>
                    <a:pt x="1" y="57"/>
                    <a:pt x="1" y="57"/>
                    <a:pt x="0" y="57"/>
                  </a:cubicBezTo>
                  <a:cubicBezTo>
                    <a:pt x="3" y="59"/>
                    <a:pt x="5" y="61"/>
                    <a:pt x="7" y="63"/>
                  </a:cubicBezTo>
                  <a:cubicBezTo>
                    <a:pt x="10" y="64"/>
                    <a:pt x="13" y="64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5" y="64"/>
                    <a:pt x="54" y="54"/>
                    <a:pt x="68" y="39"/>
                  </a:cubicBezTo>
                  <a:cubicBezTo>
                    <a:pt x="68" y="39"/>
                    <a:pt x="68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72" y="49"/>
                    <a:pt x="77" y="58"/>
                    <a:pt x="85" y="65"/>
                  </a:cubicBezTo>
                  <a:cubicBezTo>
                    <a:pt x="85" y="61"/>
                    <a:pt x="85" y="58"/>
                    <a:pt x="85" y="56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4" y="36"/>
                    <a:pt x="66" y="12"/>
                    <a:pt x="63" y="3"/>
                  </a:cubicBezTo>
                  <a:cubicBezTo>
                    <a:pt x="63" y="3"/>
                    <a:pt x="63" y="3"/>
                    <a:pt x="63" y="2"/>
                  </a:cubicBezTo>
                  <a:cubicBezTo>
                    <a:pt x="62" y="1"/>
                    <a:pt x="62" y="0"/>
                    <a:pt x="62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9" name="Freeform 163"/>
            <p:cNvSpPr/>
            <p:nvPr/>
          </p:nvSpPr>
          <p:spPr bwMode="auto">
            <a:xfrm>
              <a:off x="8415338" y="3154363"/>
              <a:ext cx="1409700" cy="1117600"/>
            </a:xfrm>
            <a:custGeom>
              <a:avLst/>
              <a:gdLst>
                <a:gd name="T0" fmla="*/ 470 w 501"/>
                <a:gd name="T1" fmla="*/ 219 h 398"/>
                <a:gd name="T2" fmla="*/ 424 w 501"/>
                <a:gd name="T3" fmla="*/ 216 h 398"/>
                <a:gd name="T4" fmla="*/ 415 w 501"/>
                <a:gd name="T5" fmla="*/ 223 h 398"/>
                <a:gd name="T6" fmla="*/ 408 w 501"/>
                <a:gd name="T7" fmla="*/ 135 h 398"/>
                <a:gd name="T8" fmla="*/ 392 w 501"/>
                <a:gd name="T9" fmla="*/ 108 h 398"/>
                <a:gd name="T10" fmla="*/ 308 w 501"/>
                <a:gd name="T11" fmla="*/ 123 h 398"/>
                <a:gd name="T12" fmla="*/ 268 w 501"/>
                <a:gd name="T13" fmla="*/ 91 h 398"/>
                <a:gd name="T14" fmla="*/ 176 w 501"/>
                <a:gd name="T15" fmla="*/ 109 h 398"/>
                <a:gd name="T16" fmla="*/ 171 w 501"/>
                <a:gd name="T17" fmla="*/ 96 h 398"/>
                <a:gd name="T18" fmla="*/ 163 w 501"/>
                <a:gd name="T19" fmla="*/ 0 h 398"/>
                <a:gd name="T20" fmla="*/ 159 w 501"/>
                <a:gd name="T21" fmla="*/ 15 h 398"/>
                <a:gd name="T22" fmla="*/ 99 w 501"/>
                <a:gd name="T23" fmla="*/ 99 h 398"/>
                <a:gd name="T24" fmla="*/ 81 w 501"/>
                <a:gd name="T25" fmla="*/ 103 h 398"/>
                <a:gd name="T26" fmla="*/ 52 w 501"/>
                <a:gd name="T27" fmla="*/ 66 h 398"/>
                <a:gd name="T28" fmla="*/ 51 w 501"/>
                <a:gd name="T29" fmla="*/ 67 h 398"/>
                <a:gd name="T30" fmla="*/ 5 w 501"/>
                <a:gd name="T31" fmla="*/ 126 h 398"/>
                <a:gd name="T32" fmla="*/ 24 w 501"/>
                <a:gd name="T33" fmla="*/ 326 h 398"/>
                <a:gd name="T34" fmla="*/ 162 w 501"/>
                <a:gd name="T35" fmla="*/ 394 h 398"/>
                <a:gd name="T36" fmla="*/ 255 w 501"/>
                <a:gd name="T37" fmla="*/ 394 h 398"/>
                <a:gd name="T38" fmla="*/ 346 w 501"/>
                <a:gd name="T39" fmla="*/ 366 h 398"/>
                <a:gd name="T40" fmla="*/ 393 w 501"/>
                <a:gd name="T41" fmla="*/ 311 h 398"/>
                <a:gd name="T42" fmla="*/ 470 w 501"/>
                <a:gd name="T43" fmla="*/ 2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1" h="398">
                  <a:moveTo>
                    <a:pt x="470" y="219"/>
                  </a:moveTo>
                  <a:cubicBezTo>
                    <a:pt x="456" y="205"/>
                    <a:pt x="438" y="207"/>
                    <a:pt x="424" y="216"/>
                  </a:cubicBezTo>
                  <a:cubicBezTo>
                    <a:pt x="421" y="218"/>
                    <a:pt x="418" y="220"/>
                    <a:pt x="415" y="223"/>
                  </a:cubicBezTo>
                  <a:cubicBezTo>
                    <a:pt x="407" y="200"/>
                    <a:pt x="407" y="156"/>
                    <a:pt x="408" y="135"/>
                  </a:cubicBezTo>
                  <a:cubicBezTo>
                    <a:pt x="400" y="128"/>
                    <a:pt x="395" y="119"/>
                    <a:pt x="392" y="108"/>
                  </a:cubicBezTo>
                  <a:cubicBezTo>
                    <a:pt x="370" y="132"/>
                    <a:pt x="336" y="144"/>
                    <a:pt x="308" y="123"/>
                  </a:cubicBezTo>
                  <a:cubicBezTo>
                    <a:pt x="293" y="118"/>
                    <a:pt x="279" y="105"/>
                    <a:pt x="268" y="91"/>
                  </a:cubicBezTo>
                  <a:cubicBezTo>
                    <a:pt x="247" y="125"/>
                    <a:pt x="206" y="149"/>
                    <a:pt x="176" y="109"/>
                  </a:cubicBezTo>
                  <a:cubicBezTo>
                    <a:pt x="174" y="104"/>
                    <a:pt x="172" y="100"/>
                    <a:pt x="171" y="96"/>
                  </a:cubicBezTo>
                  <a:cubicBezTo>
                    <a:pt x="156" y="61"/>
                    <a:pt x="163" y="4"/>
                    <a:pt x="163" y="0"/>
                  </a:cubicBezTo>
                  <a:cubicBezTo>
                    <a:pt x="163" y="1"/>
                    <a:pt x="162" y="7"/>
                    <a:pt x="159" y="15"/>
                  </a:cubicBezTo>
                  <a:cubicBezTo>
                    <a:pt x="151" y="56"/>
                    <a:pt x="139" y="103"/>
                    <a:pt x="99" y="99"/>
                  </a:cubicBezTo>
                  <a:cubicBezTo>
                    <a:pt x="93" y="101"/>
                    <a:pt x="88" y="103"/>
                    <a:pt x="81" y="103"/>
                  </a:cubicBezTo>
                  <a:cubicBezTo>
                    <a:pt x="60" y="102"/>
                    <a:pt x="52" y="86"/>
                    <a:pt x="52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0" y="96"/>
                    <a:pt x="29" y="114"/>
                    <a:pt x="5" y="126"/>
                  </a:cubicBezTo>
                  <a:cubicBezTo>
                    <a:pt x="3" y="166"/>
                    <a:pt x="0" y="281"/>
                    <a:pt x="24" y="326"/>
                  </a:cubicBezTo>
                  <a:cubicBezTo>
                    <a:pt x="45" y="363"/>
                    <a:pt x="100" y="386"/>
                    <a:pt x="162" y="394"/>
                  </a:cubicBezTo>
                  <a:cubicBezTo>
                    <a:pt x="192" y="398"/>
                    <a:pt x="225" y="398"/>
                    <a:pt x="255" y="394"/>
                  </a:cubicBezTo>
                  <a:cubicBezTo>
                    <a:pt x="289" y="390"/>
                    <a:pt x="321" y="381"/>
                    <a:pt x="346" y="366"/>
                  </a:cubicBezTo>
                  <a:cubicBezTo>
                    <a:pt x="366" y="354"/>
                    <a:pt x="382" y="334"/>
                    <a:pt x="393" y="311"/>
                  </a:cubicBezTo>
                  <a:cubicBezTo>
                    <a:pt x="458" y="337"/>
                    <a:pt x="501" y="251"/>
                    <a:pt x="470" y="219"/>
                  </a:cubicBezTo>
                </a:path>
              </a:pathLst>
            </a:custGeom>
            <a:solidFill>
              <a:srgbClr val="EF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0" name="Freeform 164"/>
            <p:cNvSpPr/>
            <p:nvPr/>
          </p:nvSpPr>
          <p:spPr bwMode="auto">
            <a:xfrm>
              <a:off x="9588500" y="3800476"/>
              <a:ext cx="131762" cy="55563"/>
            </a:xfrm>
            <a:custGeom>
              <a:avLst/>
              <a:gdLst>
                <a:gd name="T0" fmla="*/ 45 w 47"/>
                <a:gd name="T1" fmla="*/ 19 h 20"/>
                <a:gd name="T2" fmla="*/ 40 w 47"/>
                <a:gd name="T3" fmla="*/ 12 h 20"/>
                <a:gd name="T4" fmla="*/ 37 w 47"/>
                <a:gd name="T5" fmla="*/ 9 h 20"/>
                <a:gd name="T6" fmla="*/ 34 w 47"/>
                <a:gd name="T7" fmla="*/ 7 h 20"/>
                <a:gd name="T8" fmla="*/ 30 w 47"/>
                <a:gd name="T9" fmla="*/ 5 h 20"/>
                <a:gd name="T10" fmla="*/ 25 w 47"/>
                <a:gd name="T11" fmla="*/ 4 h 20"/>
                <a:gd name="T12" fmla="*/ 21 w 47"/>
                <a:gd name="T13" fmla="*/ 5 h 20"/>
                <a:gd name="T14" fmla="*/ 16 w 47"/>
                <a:gd name="T15" fmla="*/ 6 h 20"/>
                <a:gd name="T16" fmla="*/ 12 w 47"/>
                <a:gd name="T17" fmla="*/ 8 h 20"/>
                <a:gd name="T18" fmla="*/ 9 w 47"/>
                <a:gd name="T19" fmla="*/ 10 h 20"/>
                <a:gd name="T20" fmla="*/ 4 w 47"/>
                <a:gd name="T21" fmla="*/ 14 h 20"/>
                <a:gd name="T22" fmla="*/ 2 w 47"/>
                <a:gd name="T23" fmla="*/ 16 h 20"/>
                <a:gd name="T24" fmla="*/ 2 w 47"/>
                <a:gd name="T25" fmla="*/ 16 h 20"/>
                <a:gd name="T26" fmla="*/ 1 w 47"/>
                <a:gd name="T27" fmla="*/ 15 h 20"/>
                <a:gd name="T28" fmla="*/ 1 w 47"/>
                <a:gd name="T29" fmla="*/ 14 h 20"/>
                <a:gd name="T30" fmla="*/ 2 w 47"/>
                <a:gd name="T31" fmla="*/ 12 h 20"/>
                <a:gd name="T32" fmla="*/ 4 w 47"/>
                <a:gd name="T33" fmla="*/ 10 h 20"/>
                <a:gd name="T34" fmla="*/ 7 w 47"/>
                <a:gd name="T35" fmla="*/ 8 h 20"/>
                <a:gd name="T36" fmla="*/ 10 w 47"/>
                <a:gd name="T37" fmla="*/ 5 h 20"/>
                <a:gd name="T38" fmla="*/ 15 w 47"/>
                <a:gd name="T39" fmla="*/ 3 h 20"/>
                <a:gd name="T40" fmla="*/ 20 w 47"/>
                <a:gd name="T41" fmla="*/ 1 h 20"/>
                <a:gd name="T42" fmla="*/ 25 w 47"/>
                <a:gd name="T43" fmla="*/ 0 h 20"/>
                <a:gd name="T44" fmla="*/ 31 w 47"/>
                <a:gd name="T45" fmla="*/ 1 h 20"/>
                <a:gd name="T46" fmla="*/ 36 w 47"/>
                <a:gd name="T47" fmla="*/ 4 h 20"/>
                <a:gd name="T48" fmla="*/ 40 w 47"/>
                <a:gd name="T49" fmla="*/ 7 h 20"/>
                <a:gd name="T50" fmla="*/ 43 w 47"/>
                <a:gd name="T51" fmla="*/ 10 h 20"/>
                <a:gd name="T52" fmla="*/ 46 w 47"/>
                <a:gd name="T53" fmla="*/ 16 h 20"/>
                <a:gd name="T54" fmla="*/ 47 w 47"/>
                <a:gd name="T55" fmla="*/ 18 h 20"/>
                <a:gd name="T56" fmla="*/ 47 w 47"/>
                <a:gd name="T57" fmla="*/ 18 h 20"/>
                <a:gd name="T58" fmla="*/ 46 w 47"/>
                <a:gd name="T59" fmla="*/ 20 h 20"/>
                <a:gd name="T60" fmla="*/ 45 w 47"/>
                <a:gd name="T6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20">
                  <a:moveTo>
                    <a:pt x="45" y="19"/>
                  </a:moveTo>
                  <a:cubicBezTo>
                    <a:pt x="45" y="19"/>
                    <a:pt x="44" y="16"/>
                    <a:pt x="40" y="12"/>
                  </a:cubicBezTo>
                  <a:cubicBezTo>
                    <a:pt x="39" y="11"/>
                    <a:pt x="39" y="10"/>
                    <a:pt x="37" y="9"/>
                  </a:cubicBezTo>
                  <a:cubicBezTo>
                    <a:pt x="36" y="8"/>
                    <a:pt x="35" y="8"/>
                    <a:pt x="34" y="7"/>
                  </a:cubicBezTo>
                  <a:cubicBezTo>
                    <a:pt x="33" y="6"/>
                    <a:pt x="31" y="5"/>
                    <a:pt x="30" y="5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2" y="4"/>
                    <a:pt x="21" y="5"/>
                  </a:cubicBezTo>
                  <a:cubicBezTo>
                    <a:pt x="19" y="5"/>
                    <a:pt x="18" y="5"/>
                    <a:pt x="16" y="6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7" y="12"/>
                    <a:pt x="5" y="13"/>
                    <a:pt x="4" y="14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0" y="15"/>
                    <a:pt x="0" y="14"/>
                    <a:pt x="1" y="14"/>
                  </a:cubicBezTo>
                  <a:cubicBezTo>
                    <a:pt x="1" y="14"/>
                    <a:pt x="1" y="13"/>
                    <a:pt x="2" y="12"/>
                  </a:cubicBezTo>
                  <a:cubicBezTo>
                    <a:pt x="3" y="12"/>
                    <a:pt x="4" y="11"/>
                    <a:pt x="4" y="10"/>
                  </a:cubicBezTo>
                  <a:cubicBezTo>
                    <a:pt x="5" y="10"/>
                    <a:pt x="6" y="9"/>
                    <a:pt x="7" y="8"/>
                  </a:cubicBezTo>
                  <a:cubicBezTo>
                    <a:pt x="8" y="7"/>
                    <a:pt x="9" y="6"/>
                    <a:pt x="10" y="5"/>
                  </a:cubicBezTo>
                  <a:cubicBezTo>
                    <a:pt x="12" y="4"/>
                    <a:pt x="13" y="3"/>
                    <a:pt x="15" y="3"/>
                  </a:cubicBezTo>
                  <a:cubicBezTo>
                    <a:pt x="16" y="2"/>
                    <a:pt x="18" y="1"/>
                    <a:pt x="20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27" y="0"/>
                    <a:pt x="29" y="1"/>
                    <a:pt x="31" y="1"/>
                  </a:cubicBezTo>
                  <a:cubicBezTo>
                    <a:pt x="33" y="2"/>
                    <a:pt x="34" y="3"/>
                    <a:pt x="36" y="4"/>
                  </a:cubicBezTo>
                  <a:cubicBezTo>
                    <a:pt x="37" y="5"/>
                    <a:pt x="39" y="6"/>
                    <a:pt x="40" y="7"/>
                  </a:cubicBezTo>
                  <a:cubicBezTo>
                    <a:pt x="41" y="8"/>
                    <a:pt x="42" y="9"/>
                    <a:pt x="43" y="10"/>
                  </a:cubicBezTo>
                  <a:cubicBezTo>
                    <a:pt x="44" y="13"/>
                    <a:pt x="45" y="15"/>
                    <a:pt x="46" y="16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9"/>
                    <a:pt x="47" y="19"/>
                    <a:pt x="46" y="20"/>
                  </a:cubicBezTo>
                  <a:cubicBezTo>
                    <a:pt x="46" y="20"/>
                    <a:pt x="45" y="20"/>
                    <a:pt x="45" y="19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1" name="Freeform 165"/>
            <p:cNvSpPr/>
            <p:nvPr/>
          </p:nvSpPr>
          <p:spPr bwMode="auto">
            <a:xfrm>
              <a:off x="8794750" y="3895726"/>
              <a:ext cx="214312" cy="117475"/>
            </a:xfrm>
            <a:custGeom>
              <a:avLst/>
              <a:gdLst>
                <a:gd name="T0" fmla="*/ 76 w 76"/>
                <a:gd name="T1" fmla="*/ 33 h 42"/>
                <a:gd name="T2" fmla="*/ 76 w 76"/>
                <a:gd name="T3" fmla="*/ 33 h 42"/>
                <a:gd name="T4" fmla="*/ 34 w 76"/>
                <a:gd name="T5" fmla="*/ 40 h 42"/>
                <a:gd name="T6" fmla="*/ 0 w 76"/>
                <a:gd name="T7" fmla="*/ 28 h 42"/>
                <a:gd name="T8" fmla="*/ 76 w 76"/>
                <a:gd name="T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2">
                  <a:moveTo>
                    <a:pt x="7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65" y="39"/>
                    <a:pt x="51" y="42"/>
                    <a:pt x="34" y="40"/>
                  </a:cubicBezTo>
                  <a:cubicBezTo>
                    <a:pt x="20" y="39"/>
                    <a:pt x="9" y="34"/>
                    <a:pt x="0" y="28"/>
                  </a:cubicBezTo>
                  <a:cubicBezTo>
                    <a:pt x="2" y="26"/>
                    <a:pt x="40" y="0"/>
                    <a:pt x="76" y="33"/>
                  </a:cubicBezTo>
                </a:path>
              </a:pathLst>
            </a:custGeom>
            <a:solidFill>
              <a:srgbClr val="E5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2" name="Freeform 166"/>
            <p:cNvSpPr/>
            <p:nvPr/>
          </p:nvSpPr>
          <p:spPr bwMode="auto">
            <a:xfrm>
              <a:off x="8794750" y="3908426"/>
              <a:ext cx="192087" cy="90488"/>
            </a:xfrm>
            <a:custGeom>
              <a:avLst/>
              <a:gdLst>
                <a:gd name="T0" fmla="*/ 68 w 68"/>
                <a:gd name="T1" fmla="*/ 22 h 32"/>
                <a:gd name="T2" fmla="*/ 0 w 68"/>
                <a:gd name="T3" fmla="*/ 22 h 32"/>
                <a:gd name="T4" fmla="*/ 68 w 68"/>
                <a:gd name="T5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2">
                  <a:moveTo>
                    <a:pt x="68" y="22"/>
                  </a:moveTo>
                  <a:cubicBezTo>
                    <a:pt x="37" y="0"/>
                    <a:pt x="5" y="19"/>
                    <a:pt x="0" y="22"/>
                  </a:cubicBezTo>
                  <a:cubicBezTo>
                    <a:pt x="22" y="29"/>
                    <a:pt x="47" y="32"/>
                    <a:pt x="68" y="22"/>
                  </a:cubicBezTo>
                </a:path>
              </a:pathLst>
            </a:custGeom>
            <a:solidFill>
              <a:srgbClr val="E58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3" name="Freeform 167"/>
            <p:cNvSpPr>
              <a:spLocks noEditPoints="1"/>
            </p:cNvSpPr>
            <p:nvPr/>
          </p:nvSpPr>
          <p:spPr bwMode="auto">
            <a:xfrm>
              <a:off x="8890000" y="3987801"/>
              <a:ext cx="119062" cy="22225"/>
            </a:xfrm>
            <a:custGeom>
              <a:avLst/>
              <a:gdLst>
                <a:gd name="T0" fmla="*/ 10 w 42"/>
                <a:gd name="T1" fmla="*/ 8 h 8"/>
                <a:gd name="T2" fmla="*/ 10 w 42"/>
                <a:gd name="T3" fmla="*/ 8 h 8"/>
                <a:gd name="T4" fmla="*/ 10 w 42"/>
                <a:gd name="T5" fmla="*/ 8 h 8"/>
                <a:gd name="T6" fmla="*/ 10 w 42"/>
                <a:gd name="T7" fmla="*/ 8 h 8"/>
                <a:gd name="T8" fmla="*/ 0 w 42"/>
                <a:gd name="T9" fmla="*/ 7 h 8"/>
                <a:gd name="T10" fmla="*/ 1 w 42"/>
                <a:gd name="T11" fmla="*/ 7 h 8"/>
                <a:gd name="T12" fmla="*/ 0 w 42"/>
                <a:gd name="T13" fmla="*/ 7 h 8"/>
                <a:gd name="T14" fmla="*/ 41 w 42"/>
                <a:gd name="T15" fmla="*/ 1 h 8"/>
                <a:gd name="T16" fmla="*/ 10 w 42"/>
                <a:gd name="T17" fmla="*/ 8 h 8"/>
                <a:gd name="T18" fmla="*/ 41 w 42"/>
                <a:gd name="T19" fmla="*/ 1 h 8"/>
                <a:gd name="T20" fmla="*/ 41 w 42"/>
                <a:gd name="T21" fmla="*/ 1 h 8"/>
                <a:gd name="T22" fmla="*/ 41 w 42"/>
                <a:gd name="T23" fmla="*/ 1 h 8"/>
                <a:gd name="T24" fmla="*/ 41 w 42"/>
                <a:gd name="T25" fmla="*/ 1 h 8"/>
                <a:gd name="T26" fmla="*/ 42 w 42"/>
                <a:gd name="T27" fmla="*/ 0 h 8"/>
                <a:gd name="T28" fmla="*/ 42 w 42"/>
                <a:gd name="T29" fmla="*/ 1 h 8"/>
                <a:gd name="T30" fmla="*/ 42 w 42"/>
                <a:gd name="T31" fmla="*/ 0 h 8"/>
                <a:gd name="T32" fmla="*/ 42 w 42"/>
                <a:gd name="T33" fmla="*/ 0 h 8"/>
                <a:gd name="T34" fmla="*/ 42 w 42"/>
                <a:gd name="T35" fmla="*/ 0 h 8"/>
                <a:gd name="T36" fmla="*/ 42 w 42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8"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41" y="1"/>
                  </a:moveTo>
                  <a:cubicBezTo>
                    <a:pt x="32" y="5"/>
                    <a:pt x="22" y="8"/>
                    <a:pt x="10" y="8"/>
                  </a:cubicBezTo>
                  <a:cubicBezTo>
                    <a:pt x="22" y="8"/>
                    <a:pt x="32" y="5"/>
                    <a:pt x="41" y="1"/>
                  </a:cubicBezTo>
                  <a:moveTo>
                    <a:pt x="41" y="1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D28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4" name="Freeform 168"/>
            <p:cNvSpPr/>
            <p:nvPr/>
          </p:nvSpPr>
          <p:spPr bwMode="auto">
            <a:xfrm>
              <a:off x="8794750" y="3970338"/>
              <a:ext cx="214312" cy="39688"/>
            </a:xfrm>
            <a:custGeom>
              <a:avLst/>
              <a:gdLst>
                <a:gd name="T0" fmla="*/ 68 w 76"/>
                <a:gd name="T1" fmla="*/ 0 h 14"/>
                <a:gd name="T2" fmla="*/ 68 w 76"/>
                <a:gd name="T3" fmla="*/ 0 h 14"/>
                <a:gd name="T4" fmla="*/ 68 w 76"/>
                <a:gd name="T5" fmla="*/ 0 h 14"/>
                <a:gd name="T6" fmla="*/ 37 w 76"/>
                <a:gd name="T7" fmla="*/ 6 h 14"/>
                <a:gd name="T8" fmla="*/ 37 w 76"/>
                <a:gd name="T9" fmla="*/ 6 h 14"/>
                <a:gd name="T10" fmla="*/ 37 w 76"/>
                <a:gd name="T11" fmla="*/ 6 h 14"/>
                <a:gd name="T12" fmla="*/ 37 w 76"/>
                <a:gd name="T13" fmla="*/ 6 h 14"/>
                <a:gd name="T14" fmla="*/ 37 w 76"/>
                <a:gd name="T15" fmla="*/ 6 h 14"/>
                <a:gd name="T16" fmla="*/ 0 w 76"/>
                <a:gd name="T17" fmla="*/ 0 h 14"/>
                <a:gd name="T18" fmla="*/ 0 w 76"/>
                <a:gd name="T19" fmla="*/ 0 h 14"/>
                <a:gd name="T20" fmla="*/ 0 w 76"/>
                <a:gd name="T21" fmla="*/ 0 h 14"/>
                <a:gd name="T22" fmla="*/ 0 w 76"/>
                <a:gd name="T23" fmla="*/ 0 h 14"/>
                <a:gd name="T24" fmla="*/ 0 w 76"/>
                <a:gd name="T25" fmla="*/ 1 h 14"/>
                <a:gd name="T26" fmla="*/ 0 w 76"/>
                <a:gd name="T27" fmla="*/ 1 h 14"/>
                <a:gd name="T28" fmla="*/ 34 w 76"/>
                <a:gd name="T29" fmla="*/ 13 h 14"/>
                <a:gd name="T30" fmla="*/ 34 w 76"/>
                <a:gd name="T31" fmla="*/ 13 h 14"/>
                <a:gd name="T32" fmla="*/ 35 w 76"/>
                <a:gd name="T33" fmla="*/ 13 h 14"/>
                <a:gd name="T34" fmla="*/ 44 w 76"/>
                <a:gd name="T35" fmla="*/ 14 h 14"/>
                <a:gd name="T36" fmla="*/ 44 w 76"/>
                <a:gd name="T37" fmla="*/ 14 h 14"/>
                <a:gd name="T38" fmla="*/ 44 w 76"/>
                <a:gd name="T39" fmla="*/ 14 h 14"/>
                <a:gd name="T40" fmla="*/ 75 w 76"/>
                <a:gd name="T41" fmla="*/ 7 h 14"/>
                <a:gd name="T42" fmla="*/ 75 w 76"/>
                <a:gd name="T43" fmla="*/ 7 h 14"/>
                <a:gd name="T44" fmla="*/ 75 w 76"/>
                <a:gd name="T45" fmla="*/ 7 h 14"/>
                <a:gd name="T46" fmla="*/ 76 w 76"/>
                <a:gd name="T47" fmla="*/ 7 h 14"/>
                <a:gd name="T48" fmla="*/ 76 w 76"/>
                <a:gd name="T49" fmla="*/ 6 h 14"/>
                <a:gd name="T50" fmla="*/ 76 w 76"/>
                <a:gd name="T51" fmla="*/ 6 h 14"/>
                <a:gd name="T52" fmla="*/ 76 w 76"/>
                <a:gd name="T53" fmla="*/ 6 h 14"/>
                <a:gd name="T54" fmla="*/ 76 w 76"/>
                <a:gd name="T55" fmla="*/ 6 h 14"/>
                <a:gd name="T56" fmla="*/ 76 w 76"/>
                <a:gd name="T57" fmla="*/ 6 h 14"/>
                <a:gd name="T58" fmla="*/ 76 w 76"/>
                <a:gd name="T59" fmla="*/ 6 h 14"/>
                <a:gd name="T60" fmla="*/ 68 w 76"/>
                <a:gd name="T6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14">
                  <a:moveTo>
                    <a:pt x="6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8" y="4"/>
                    <a:pt x="4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4" y="6"/>
                    <a:pt x="12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7"/>
                    <a:pt x="20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5" y="13"/>
                  </a:cubicBezTo>
                  <a:cubicBezTo>
                    <a:pt x="38" y="14"/>
                    <a:pt x="41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56" y="14"/>
                    <a:pt x="66" y="11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4" y="4"/>
                    <a:pt x="71" y="2"/>
                    <a:pt x="68" y="0"/>
                  </a:cubicBezTo>
                </a:path>
              </a:pathLst>
            </a:custGeom>
            <a:solidFill>
              <a:srgbClr val="C9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5" name="Freeform 169"/>
            <p:cNvSpPr>
              <a:spLocks noEditPoints="1"/>
            </p:cNvSpPr>
            <p:nvPr/>
          </p:nvSpPr>
          <p:spPr bwMode="auto">
            <a:xfrm>
              <a:off x="8794750" y="3970338"/>
              <a:ext cx="192087" cy="17463"/>
            </a:xfrm>
            <a:custGeom>
              <a:avLst/>
              <a:gdLst>
                <a:gd name="T0" fmla="*/ 37 w 68"/>
                <a:gd name="T1" fmla="*/ 6 h 6"/>
                <a:gd name="T2" fmla="*/ 37 w 68"/>
                <a:gd name="T3" fmla="*/ 6 h 6"/>
                <a:gd name="T4" fmla="*/ 37 w 68"/>
                <a:gd name="T5" fmla="*/ 6 h 6"/>
                <a:gd name="T6" fmla="*/ 37 w 68"/>
                <a:gd name="T7" fmla="*/ 6 h 6"/>
                <a:gd name="T8" fmla="*/ 0 w 68"/>
                <a:gd name="T9" fmla="*/ 0 h 6"/>
                <a:gd name="T10" fmla="*/ 0 w 68"/>
                <a:gd name="T11" fmla="*/ 0 h 6"/>
                <a:gd name="T12" fmla="*/ 0 w 68"/>
                <a:gd name="T13" fmla="*/ 0 h 6"/>
                <a:gd name="T14" fmla="*/ 0 w 68"/>
                <a:gd name="T15" fmla="*/ 0 h 6"/>
                <a:gd name="T16" fmla="*/ 68 w 68"/>
                <a:gd name="T17" fmla="*/ 0 h 6"/>
                <a:gd name="T18" fmla="*/ 37 w 68"/>
                <a:gd name="T19" fmla="*/ 6 h 6"/>
                <a:gd name="T20" fmla="*/ 68 w 68"/>
                <a:gd name="T21" fmla="*/ 0 h 6"/>
                <a:gd name="T22" fmla="*/ 68 w 6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">
                  <a:moveTo>
                    <a:pt x="37" y="6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68" y="0"/>
                  </a:moveTo>
                  <a:cubicBezTo>
                    <a:pt x="58" y="4"/>
                    <a:pt x="48" y="6"/>
                    <a:pt x="37" y="6"/>
                  </a:cubicBezTo>
                  <a:cubicBezTo>
                    <a:pt x="48" y="6"/>
                    <a:pt x="58" y="4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97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6" name="Freeform 170"/>
            <p:cNvSpPr/>
            <p:nvPr/>
          </p:nvSpPr>
          <p:spPr bwMode="auto">
            <a:xfrm>
              <a:off x="8702675" y="3797301"/>
              <a:ext cx="409575" cy="190500"/>
            </a:xfrm>
            <a:custGeom>
              <a:avLst/>
              <a:gdLst>
                <a:gd name="T0" fmla="*/ 138 w 146"/>
                <a:gd name="T1" fmla="*/ 19 h 68"/>
                <a:gd name="T2" fmla="*/ 109 w 146"/>
                <a:gd name="T3" fmla="*/ 68 h 68"/>
                <a:gd name="T4" fmla="*/ 109 w 146"/>
                <a:gd name="T5" fmla="*/ 68 h 68"/>
                <a:gd name="T6" fmla="*/ 33 w 146"/>
                <a:gd name="T7" fmla="*/ 63 h 68"/>
                <a:gd name="T8" fmla="*/ 7 w 146"/>
                <a:gd name="T9" fmla="*/ 11 h 68"/>
                <a:gd name="T10" fmla="*/ 66 w 146"/>
                <a:gd name="T11" fmla="*/ 22 h 68"/>
                <a:gd name="T12" fmla="*/ 138 w 146"/>
                <a:gd name="T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68">
                  <a:moveTo>
                    <a:pt x="138" y="19"/>
                  </a:moveTo>
                  <a:cubicBezTo>
                    <a:pt x="146" y="30"/>
                    <a:pt x="135" y="55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73" y="35"/>
                    <a:pt x="35" y="61"/>
                    <a:pt x="33" y="63"/>
                  </a:cubicBezTo>
                  <a:cubicBezTo>
                    <a:pt x="7" y="45"/>
                    <a:pt x="0" y="17"/>
                    <a:pt x="7" y="11"/>
                  </a:cubicBezTo>
                  <a:cubicBezTo>
                    <a:pt x="23" y="0"/>
                    <a:pt x="33" y="21"/>
                    <a:pt x="66" y="22"/>
                  </a:cubicBezTo>
                  <a:cubicBezTo>
                    <a:pt x="105" y="23"/>
                    <a:pt x="126" y="4"/>
                    <a:pt x="138" y="19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7" name="Freeform 171"/>
            <p:cNvSpPr/>
            <p:nvPr/>
          </p:nvSpPr>
          <p:spPr bwMode="auto">
            <a:xfrm>
              <a:off x="8507413" y="3844926"/>
              <a:ext cx="46037" cy="55563"/>
            </a:xfrm>
            <a:custGeom>
              <a:avLst/>
              <a:gdLst>
                <a:gd name="T0" fmla="*/ 12 w 16"/>
                <a:gd name="T1" fmla="*/ 1 h 20"/>
                <a:gd name="T2" fmla="*/ 9 w 16"/>
                <a:gd name="T3" fmla="*/ 4 h 20"/>
                <a:gd name="T4" fmla="*/ 5 w 16"/>
                <a:gd name="T5" fmla="*/ 10 h 20"/>
                <a:gd name="T6" fmla="*/ 0 w 16"/>
                <a:gd name="T7" fmla="*/ 19 h 20"/>
                <a:gd name="T8" fmla="*/ 2 w 16"/>
                <a:gd name="T9" fmla="*/ 20 h 20"/>
                <a:gd name="T10" fmla="*/ 9 w 16"/>
                <a:gd name="T11" fmla="*/ 13 h 20"/>
                <a:gd name="T12" fmla="*/ 13 w 16"/>
                <a:gd name="T13" fmla="*/ 7 h 20"/>
                <a:gd name="T14" fmla="*/ 16 w 16"/>
                <a:gd name="T15" fmla="*/ 4 h 20"/>
                <a:gd name="T16" fmla="*/ 12 w 16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0">
                  <a:moveTo>
                    <a:pt x="12" y="1"/>
                  </a:moveTo>
                  <a:cubicBezTo>
                    <a:pt x="11" y="2"/>
                    <a:pt x="10" y="3"/>
                    <a:pt x="9" y="4"/>
                  </a:cubicBezTo>
                  <a:cubicBezTo>
                    <a:pt x="8" y="6"/>
                    <a:pt x="6" y="8"/>
                    <a:pt x="5" y="10"/>
                  </a:cubicBezTo>
                  <a:cubicBezTo>
                    <a:pt x="3" y="12"/>
                    <a:pt x="0" y="16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5" y="19"/>
                    <a:pt x="7" y="15"/>
                    <a:pt x="9" y="13"/>
                  </a:cubicBezTo>
                  <a:cubicBezTo>
                    <a:pt x="10" y="11"/>
                    <a:pt x="11" y="9"/>
                    <a:pt x="13" y="7"/>
                  </a:cubicBezTo>
                  <a:cubicBezTo>
                    <a:pt x="14" y="6"/>
                    <a:pt x="15" y="5"/>
                    <a:pt x="16" y="4"/>
                  </a:cubicBezTo>
                  <a:cubicBezTo>
                    <a:pt x="16" y="1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8" name="Freeform 172"/>
            <p:cNvSpPr/>
            <p:nvPr/>
          </p:nvSpPr>
          <p:spPr bwMode="auto">
            <a:xfrm>
              <a:off x="8539163" y="3844926"/>
              <a:ext cx="58737" cy="76200"/>
            </a:xfrm>
            <a:custGeom>
              <a:avLst/>
              <a:gdLst>
                <a:gd name="T0" fmla="*/ 17 w 21"/>
                <a:gd name="T1" fmla="*/ 1 h 27"/>
                <a:gd name="T2" fmla="*/ 9 w 21"/>
                <a:gd name="T3" fmla="*/ 12 h 27"/>
                <a:gd name="T4" fmla="*/ 1 w 21"/>
                <a:gd name="T5" fmla="*/ 23 h 27"/>
                <a:gd name="T6" fmla="*/ 4 w 21"/>
                <a:gd name="T7" fmla="*/ 26 h 27"/>
                <a:gd name="T8" fmla="*/ 14 w 21"/>
                <a:gd name="T9" fmla="*/ 15 h 27"/>
                <a:gd name="T10" fmla="*/ 21 w 21"/>
                <a:gd name="T11" fmla="*/ 4 h 27"/>
                <a:gd name="T12" fmla="*/ 17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7" y="1"/>
                  </a:moveTo>
                  <a:cubicBezTo>
                    <a:pt x="14" y="4"/>
                    <a:pt x="12" y="8"/>
                    <a:pt x="9" y="12"/>
                  </a:cubicBezTo>
                  <a:cubicBezTo>
                    <a:pt x="7" y="16"/>
                    <a:pt x="4" y="19"/>
                    <a:pt x="1" y="23"/>
                  </a:cubicBezTo>
                  <a:cubicBezTo>
                    <a:pt x="0" y="25"/>
                    <a:pt x="3" y="27"/>
                    <a:pt x="4" y="26"/>
                  </a:cubicBezTo>
                  <a:cubicBezTo>
                    <a:pt x="7" y="22"/>
                    <a:pt x="11" y="19"/>
                    <a:pt x="14" y="15"/>
                  </a:cubicBezTo>
                  <a:cubicBezTo>
                    <a:pt x="17" y="12"/>
                    <a:pt x="20" y="8"/>
                    <a:pt x="21" y="4"/>
                  </a:cubicBezTo>
                  <a:cubicBezTo>
                    <a:pt x="21" y="2"/>
                    <a:pt x="19" y="0"/>
                    <a:pt x="17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9" name="Freeform 173"/>
            <p:cNvSpPr/>
            <p:nvPr/>
          </p:nvSpPr>
          <p:spPr bwMode="auto">
            <a:xfrm>
              <a:off x="8591550" y="3848101"/>
              <a:ext cx="68262" cy="85725"/>
            </a:xfrm>
            <a:custGeom>
              <a:avLst/>
              <a:gdLst>
                <a:gd name="T0" fmla="*/ 16 w 24"/>
                <a:gd name="T1" fmla="*/ 4 h 31"/>
                <a:gd name="T2" fmla="*/ 2 w 24"/>
                <a:gd name="T3" fmla="*/ 26 h 31"/>
                <a:gd name="T4" fmla="*/ 7 w 24"/>
                <a:gd name="T5" fmla="*/ 28 h 31"/>
                <a:gd name="T6" fmla="*/ 21 w 24"/>
                <a:gd name="T7" fmla="*/ 9 h 31"/>
                <a:gd name="T8" fmla="*/ 16 w 24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1">
                  <a:moveTo>
                    <a:pt x="16" y="4"/>
                  </a:moveTo>
                  <a:cubicBezTo>
                    <a:pt x="11" y="11"/>
                    <a:pt x="5" y="18"/>
                    <a:pt x="2" y="26"/>
                  </a:cubicBezTo>
                  <a:cubicBezTo>
                    <a:pt x="0" y="29"/>
                    <a:pt x="5" y="31"/>
                    <a:pt x="7" y="28"/>
                  </a:cubicBezTo>
                  <a:cubicBezTo>
                    <a:pt x="10" y="21"/>
                    <a:pt x="16" y="15"/>
                    <a:pt x="21" y="9"/>
                  </a:cubicBezTo>
                  <a:cubicBezTo>
                    <a:pt x="24" y="6"/>
                    <a:pt x="19" y="0"/>
                    <a:pt x="16" y="4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0" name="Freeform 174"/>
            <p:cNvSpPr/>
            <p:nvPr/>
          </p:nvSpPr>
          <p:spPr bwMode="auto">
            <a:xfrm>
              <a:off x="9231313" y="3870326"/>
              <a:ext cx="47625" cy="55563"/>
            </a:xfrm>
            <a:custGeom>
              <a:avLst/>
              <a:gdLst>
                <a:gd name="T0" fmla="*/ 12 w 17"/>
                <a:gd name="T1" fmla="*/ 1 h 20"/>
                <a:gd name="T2" fmla="*/ 9 w 17"/>
                <a:gd name="T3" fmla="*/ 5 h 20"/>
                <a:gd name="T4" fmla="*/ 5 w 17"/>
                <a:gd name="T5" fmla="*/ 10 h 20"/>
                <a:gd name="T6" fmla="*/ 1 w 17"/>
                <a:gd name="T7" fmla="*/ 19 h 20"/>
                <a:gd name="T8" fmla="*/ 3 w 17"/>
                <a:gd name="T9" fmla="*/ 20 h 20"/>
                <a:gd name="T10" fmla="*/ 9 w 17"/>
                <a:gd name="T11" fmla="*/ 13 h 20"/>
                <a:gd name="T12" fmla="*/ 13 w 17"/>
                <a:gd name="T13" fmla="*/ 8 h 20"/>
                <a:gd name="T14" fmla="*/ 16 w 17"/>
                <a:gd name="T15" fmla="*/ 4 h 20"/>
                <a:gd name="T16" fmla="*/ 12 w 17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1"/>
                  </a:moveTo>
                  <a:cubicBezTo>
                    <a:pt x="11" y="2"/>
                    <a:pt x="10" y="3"/>
                    <a:pt x="9" y="5"/>
                  </a:cubicBezTo>
                  <a:cubicBezTo>
                    <a:pt x="8" y="6"/>
                    <a:pt x="7" y="8"/>
                    <a:pt x="5" y="10"/>
                  </a:cubicBezTo>
                  <a:cubicBezTo>
                    <a:pt x="4" y="12"/>
                    <a:pt x="0" y="16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5" y="19"/>
                    <a:pt x="8" y="15"/>
                    <a:pt x="9" y="13"/>
                  </a:cubicBezTo>
                  <a:cubicBezTo>
                    <a:pt x="10" y="11"/>
                    <a:pt x="12" y="9"/>
                    <a:pt x="13" y="8"/>
                  </a:cubicBezTo>
                  <a:cubicBezTo>
                    <a:pt x="14" y="6"/>
                    <a:pt x="15" y="5"/>
                    <a:pt x="16" y="4"/>
                  </a:cubicBezTo>
                  <a:cubicBezTo>
                    <a:pt x="17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1" name="Freeform 175"/>
            <p:cNvSpPr/>
            <p:nvPr/>
          </p:nvSpPr>
          <p:spPr bwMode="auto">
            <a:xfrm>
              <a:off x="9267825" y="3867151"/>
              <a:ext cx="58737" cy="76200"/>
            </a:xfrm>
            <a:custGeom>
              <a:avLst/>
              <a:gdLst>
                <a:gd name="T0" fmla="*/ 17 w 21"/>
                <a:gd name="T1" fmla="*/ 1 h 27"/>
                <a:gd name="T2" fmla="*/ 9 w 21"/>
                <a:gd name="T3" fmla="*/ 11 h 27"/>
                <a:gd name="T4" fmla="*/ 1 w 21"/>
                <a:gd name="T5" fmla="*/ 23 h 27"/>
                <a:gd name="T6" fmla="*/ 4 w 21"/>
                <a:gd name="T7" fmla="*/ 25 h 27"/>
                <a:gd name="T8" fmla="*/ 14 w 21"/>
                <a:gd name="T9" fmla="*/ 14 h 27"/>
                <a:gd name="T10" fmla="*/ 21 w 21"/>
                <a:gd name="T11" fmla="*/ 3 h 27"/>
                <a:gd name="T12" fmla="*/ 17 w 21"/>
                <a:gd name="T1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17" y="1"/>
                  </a:moveTo>
                  <a:cubicBezTo>
                    <a:pt x="14" y="3"/>
                    <a:pt x="12" y="8"/>
                    <a:pt x="9" y="11"/>
                  </a:cubicBezTo>
                  <a:cubicBezTo>
                    <a:pt x="6" y="15"/>
                    <a:pt x="4" y="19"/>
                    <a:pt x="1" y="23"/>
                  </a:cubicBezTo>
                  <a:cubicBezTo>
                    <a:pt x="0" y="24"/>
                    <a:pt x="3" y="27"/>
                    <a:pt x="4" y="25"/>
                  </a:cubicBezTo>
                  <a:cubicBezTo>
                    <a:pt x="7" y="21"/>
                    <a:pt x="11" y="18"/>
                    <a:pt x="14" y="14"/>
                  </a:cubicBezTo>
                  <a:cubicBezTo>
                    <a:pt x="16" y="11"/>
                    <a:pt x="20" y="7"/>
                    <a:pt x="21" y="3"/>
                  </a:cubicBezTo>
                  <a:cubicBezTo>
                    <a:pt x="21" y="1"/>
                    <a:pt x="18" y="0"/>
                    <a:pt x="17" y="1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2" name="Freeform 176"/>
            <p:cNvSpPr/>
            <p:nvPr/>
          </p:nvSpPr>
          <p:spPr bwMode="auto">
            <a:xfrm>
              <a:off x="9169400" y="3852863"/>
              <a:ext cx="66675" cy="87313"/>
            </a:xfrm>
            <a:custGeom>
              <a:avLst/>
              <a:gdLst>
                <a:gd name="T0" fmla="*/ 16 w 24"/>
                <a:gd name="T1" fmla="*/ 3 h 31"/>
                <a:gd name="T2" fmla="*/ 1 w 24"/>
                <a:gd name="T3" fmla="*/ 25 h 31"/>
                <a:gd name="T4" fmla="*/ 7 w 24"/>
                <a:gd name="T5" fmla="*/ 28 h 31"/>
                <a:gd name="T6" fmla="*/ 21 w 24"/>
                <a:gd name="T7" fmla="*/ 9 h 31"/>
                <a:gd name="T8" fmla="*/ 16 w 24"/>
                <a:gd name="T9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1">
                  <a:moveTo>
                    <a:pt x="16" y="3"/>
                  </a:moveTo>
                  <a:cubicBezTo>
                    <a:pt x="10" y="10"/>
                    <a:pt x="4" y="17"/>
                    <a:pt x="1" y="25"/>
                  </a:cubicBezTo>
                  <a:cubicBezTo>
                    <a:pt x="0" y="29"/>
                    <a:pt x="5" y="31"/>
                    <a:pt x="7" y="28"/>
                  </a:cubicBezTo>
                  <a:cubicBezTo>
                    <a:pt x="10" y="20"/>
                    <a:pt x="16" y="15"/>
                    <a:pt x="21" y="9"/>
                  </a:cubicBezTo>
                  <a:cubicBezTo>
                    <a:pt x="24" y="5"/>
                    <a:pt x="18" y="0"/>
                    <a:pt x="16" y="3"/>
                  </a:cubicBezTo>
                  <a:close/>
                </a:path>
              </a:pathLst>
            </a:custGeom>
            <a:solidFill>
              <a:srgbClr val="DB6D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3" name="Freeform 177"/>
            <p:cNvSpPr/>
            <p:nvPr/>
          </p:nvSpPr>
          <p:spPr bwMode="auto">
            <a:xfrm>
              <a:off x="8553450" y="6581776"/>
              <a:ext cx="25400" cy="22225"/>
            </a:xfrm>
            <a:custGeom>
              <a:avLst/>
              <a:gdLst>
                <a:gd name="T0" fmla="*/ 8 w 9"/>
                <a:gd name="T1" fmla="*/ 4 h 8"/>
                <a:gd name="T2" fmla="*/ 9 w 9"/>
                <a:gd name="T3" fmla="*/ 4 h 8"/>
                <a:gd name="T4" fmla="*/ 4 w 9"/>
                <a:gd name="T5" fmla="*/ 0 h 8"/>
                <a:gd name="T6" fmla="*/ 0 w 9"/>
                <a:gd name="T7" fmla="*/ 4 h 8"/>
                <a:gd name="T8" fmla="*/ 4 w 9"/>
                <a:gd name="T9" fmla="*/ 8 h 8"/>
                <a:gd name="T10" fmla="*/ 9 w 9"/>
                <a:gd name="T11" fmla="*/ 4 h 8"/>
                <a:gd name="T12" fmla="*/ 8 w 9"/>
                <a:gd name="T13" fmla="*/ 4 h 8"/>
                <a:gd name="T14" fmla="*/ 7 w 9"/>
                <a:gd name="T15" fmla="*/ 4 h 8"/>
                <a:gd name="T16" fmla="*/ 4 w 9"/>
                <a:gd name="T17" fmla="*/ 6 h 8"/>
                <a:gd name="T18" fmla="*/ 2 w 9"/>
                <a:gd name="T19" fmla="*/ 4 h 8"/>
                <a:gd name="T20" fmla="*/ 4 w 9"/>
                <a:gd name="T21" fmla="*/ 2 h 8"/>
                <a:gd name="T22" fmla="*/ 7 w 9"/>
                <a:gd name="T23" fmla="*/ 4 h 8"/>
                <a:gd name="T24" fmla="*/ 8 w 9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8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7" y="8"/>
                    <a:pt x="9" y="6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5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7" y="3"/>
                    <a:pt x="7" y="4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A8A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4" name="Freeform 178"/>
            <p:cNvSpPr/>
            <p:nvPr/>
          </p:nvSpPr>
          <p:spPr bwMode="auto">
            <a:xfrm>
              <a:off x="8612188" y="6545263"/>
              <a:ext cx="25400" cy="22225"/>
            </a:xfrm>
            <a:custGeom>
              <a:avLst/>
              <a:gdLst>
                <a:gd name="T0" fmla="*/ 8 w 9"/>
                <a:gd name="T1" fmla="*/ 4 h 8"/>
                <a:gd name="T2" fmla="*/ 9 w 9"/>
                <a:gd name="T3" fmla="*/ 4 h 8"/>
                <a:gd name="T4" fmla="*/ 4 w 9"/>
                <a:gd name="T5" fmla="*/ 0 h 8"/>
                <a:gd name="T6" fmla="*/ 0 w 9"/>
                <a:gd name="T7" fmla="*/ 4 h 8"/>
                <a:gd name="T8" fmla="*/ 4 w 9"/>
                <a:gd name="T9" fmla="*/ 8 h 8"/>
                <a:gd name="T10" fmla="*/ 9 w 9"/>
                <a:gd name="T11" fmla="*/ 4 h 8"/>
                <a:gd name="T12" fmla="*/ 8 w 9"/>
                <a:gd name="T13" fmla="*/ 4 h 8"/>
                <a:gd name="T14" fmla="*/ 7 w 9"/>
                <a:gd name="T15" fmla="*/ 4 h 8"/>
                <a:gd name="T16" fmla="*/ 4 w 9"/>
                <a:gd name="T17" fmla="*/ 6 h 8"/>
                <a:gd name="T18" fmla="*/ 2 w 9"/>
                <a:gd name="T19" fmla="*/ 4 h 8"/>
                <a:gd name="T20" fmla="*/ 4 w 9"/>
                <a:gd name="T21" fmla="*/ 2 h 8"/>
                <a:gd name="T22" fmla="*/ 7 w 9"/>
                <a:gd name="T23" fmla="*/ 4 h 8"/>
                <a:gd name="T24" fmla="*/ 8 w 9"/>
                <a:gd name="T2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8">
                  <a:moveTo>
                    <a:pt x="8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7" y="8"/>
                    <a:pt x="9" y="6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6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6" y="2"/>
                    <a:pt x="7" y="3"/>
                    <a:pt x="7" y="4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A8A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5" name="Freeform 179"/>
            <p:cNvSpPr/>
            <p:nvPr/>
          </p:nvSpPr>
          <p:spPr bwMode="auto">
            <a:xfrm>
              <a:off x="9220200" y="6608763"/>
              <a:ext cx="25400" cy="25400"/>
            </a:xfrm>
            <a:custGeom>
              <a:avLst/>
              <a:gdLst>
                <a:gd name="T0" fmla="*/ 8 w 9"/>
                <a:gd name="T1" fmla="*/ 5 h 9"/>
                <a:gd name="T2" fmla="*/ 9 w 9"/>
                <a:gd name="T3" fmla="*/ 5 h 9"/>
                <a:gd name="T4" fmla="*/ 4 w 9"/>
                <a:gd name="T5" fmla="*/ 0 h 9"/>
                <a:gd name="T6" fmla="*/ 0 w 9"/>
                <a:gd name="T7" fmla="*/ 5 h 9"/>
                <a:gd name="T8" fmla="*/ 4 w 9"/>
                <a:gd name="T9" fmla="*/ 9 h 9"/>
                <a:gd name="T10" fmla="*/ 9 w 9"/>
                <a:gd name="T11" fmla="*/ 5 h 9"/>
                <a:gd name="T12" fmla="*/ 8 w 9"/>
                <a:gd name="T13" fmla="*/ 5 h 9"/>
                <a:gd name="T14" fmla="*/ 7 w 9"/>
                <a:gd name="T15" fmla="*/ 5 h 9"/>
                <a:gd name="T16" fmla="*/ 4 w 9"/>
                <a:gd name="T17" fmla="*/ 7 h 9"/>
                <a:gd name="T18" fmla="*/ 2 w 9"/>
                <a:gd name="T19" fmla="*/ 5 h 9"/>
                <a:gd name="T20" fmla="*/ 4 w 9"/>
                <a:gd name="T21" fmla="*/ 2 h 9"/>
                <a:gd name="T22" fmla="*/ 7 w 9"/>
                <a:gd name="T23" fmla="*/ 5 h 9"/>
                <a:gd name="T24" fmla="*/ 8 w 9"/>
                <a:gd name="T2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9">
                  <a:moveTo>
                    <a:pt x="8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7"/>
                    <a:pt x="4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4"/>
                    <a:pt x="3" y="2"/>
                    <a:pt x="4" y="2"/>
                  </a:cubicBezTo>
                  <a:cubicBezTo>
                    <a:pt x="6" y="2"/>
                    <a:pt x="7" y="4"/>
                    <a:pt x="7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A8A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6" name="Freeform 180"/>
            <p:cNvSpPr/>
            <p:nvPr/>
          </p:nvSpPr>
          <p:spPr bwMode="auto">
            <a:xfrm>
              <a:off x="9253538" y="6567488"/>
              <a:ext cx="25400" cy="25400"/>
            </a:xfrm>
            <a:custGeom>
              <a:avLst/>
              <a:gdLst>
                <a:gd name="T0" fmla="*/ 8 w 9"/>
                <a:gd name="T1" fmla="*/ 5 h 9"/>
                <a:gd name="T2" fmla="*/ 9 w 9"/>
                <a:gd name="T3" fmla="*/ 5 h 9"/>
                <a:gd name="T4" fmla="*/ 5 w 9"/>
                <a:gd name="T5" fmla="*/ 0 h 9"/>
                <a:gd name="T6" fmla="*/ 0 w 9"/>
                <a:gd name="T7" fmla="*/ 5 h 9"/>
                <a:gd name="T8" fmla="*/ 5 w 9"/>
                <a:gd name="T9" fmla="*/ 9 h 9"/>
                <a:gd name="T10" fmla="*/ 9 w 9"/>
                <a:gd name="T11" fmla="*/ 5 h 9"/>
                <a:gd name="T12" fmla="*/ 8 w 9"/>
                <a:gd name="T13" fmla="*/ 5 h 9"/>
                <a:gd name="T14" fmla="*/ 7 w 9"/>
                <a:gd name="T15" fmla="*/ 5 h 9"/>
                <a:gd name="T16" fmla="*/ 5 w 9"/>
                <a:gd name="T17" fmla="*/ 7 h 9"/>
                <a:gd name="T18" fmla="*/ 2 w 9"/>
                <a:gd name="T19" fmla="*/ 5 h 9"/>
                <a:gd name="T20" fmla="*/ 5 w 9"/>
                <a:gd name="T21" fmla="*/ 2 h 9"/>
                <a:gd name="T22" fmla="*/ 7 w 9"/>
                <a:gd name="T23" fmla="*/ 5 h 9"/>
                <a:gd name="T24" fmla="*/ 8 w 9"/>
                <a:gd name="T2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9">
                  <a:moveTo>
                    <a:pt x="8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6" y="2"/>
                    <a:pt x="7" y="3"/>
                    <a:pt x="7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A8A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7" name="Freeform 181"/>
            <p:cNvSpPr/>
            <p:nvPr/>
          </p:nvSpPr>
          <p:spPr bwMode="auto">
            <a:xfrm>
              <a:off x="9304338" y="2884488"/>
              <a:ext cx="68262" cy="104775"/>
            </a:xfrm>
            <a:custGeom>
              <a:avLst/>
              <a:gdLst>
                <a:gd name="T0" fmla="*/ 19 w 24"/>
                <a:gd name="T1" fmla="*/ 35 h 37"/>
                <a:gd name="T2" fmla="*/ 9 w 24"/>
                <a:gd name="T3" fmla="*/ 8 h 37"/>
                <a:gd name="T4" fmla="*/ 19 w 24"/>
                <a:gd name="T5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7">
                  <a:moveTo>
                    <a:pt x="19" y="35"/>
                  </a:moveTo>
                  <a:cubicBezTo>
                    <a:pt x="24" y="32"/>
                    <a:pt x="19" y="0"/>
                    <a:pt x="9" y="8"/>
                  </a:cubicBezTo>
                  <a:cubicBezTo>
                    <a:pt x="0" y="15"/>
                    <a:pt x="14" y="37"/>
                    <a:pt x="19" y="35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8" name="Freeform 182"/>
            <p:cNvSpPr/>
            <p:nvPr/>
          </p:nvSpPr>
          <p:spPr bwMode="auto">
            <a:xfrm>
              <a:off x="9374188" y="2917826"/>
              <a:ext cx="79375" cy="76200"/>
            </a:xfrm>
            <a:custGeom>
              <a:avLst/>
              <a:gdLst>
                <a:gd name="T0" fmla="*/ 2 w 28"/>
                <a:gd name="T1" fmla="*/ 24 h 27"/>
                <a:gd name="T2" fmla="*/ 21 w 28"/>
                <a:gd name="T3" fmla="*/ 7 h 27"/>
                <a:gd name="T4" fmla="*/ 2 w 28"/>
                <a:gd name="T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7">
                  <a:moveTo>
                    <a:pt x="2" y="24"/>
                  </a:moveTo>
                  <a:cubicBezTo>
                    <a:pt x="0" y="23"/>
                    <a:pt x="13" y="0"/>
                    <a:pt x="21" y="7"/>
                  </a:cubicBezTo>
                  <a:cubicBezTo>
                    <a:pt x="28" y="14"/>
                    <a:pt x="10" y="27"/>
                    <a:pt x="2" y="24"/>
                  </a:cubicBezTo>
                  <a:close/>
                </a:path>
              </a:pathLst>
            </a:custGeom>
            <a:solidFill>
              <a:srgbClr val="150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9" name="Freeform 183"/>
            <p:cNvSpPr/>
            <p:nvPr/>
          </p:nvSpPr>
          <p:spPr bwMode="auto">
            <a:xfrm>
              <a:off x="8443913" y="4573588"/>
              <a:ext cx="219075" cy="862013"/>
            </a:xfrm>
            <a:custGeom>
              <a:avLst/>
              <a:gdLst>
                <a:gd name="T0" fmla="*/ 78 w 78"/>
                <a:gd name="T1" fmla="*/ 1 h 307"/>
                <a:gd name="T2" fmla="*/ 37 w 78"/>
                <a:gd name="T3" fmla="*/ 153 h 307"/>
                <a:gd name="T4" fmla="*/ 22 w 78"/>
                <a:gd name="T5" fmla="*/ 209 h 307"/>
                <a:gd name="T6" fmla="*/ 16 w 78"/>
                <a:gd name="T7" fmla="*/ 235 h 307"/>
                <a:gd name="T8" fmla="*/ 10 w 78"/>
                <a:gd name="T9" fmla="*/ 258 h 307"/>
                <a:gd name="T10" fmla="*/ 6 w 78"/>
                <a:gd name="T11" fmla="*/ 278 h 307"/>
                <a:gd name="T12" fmla="*/ 3 w 78"/>
                <a:gd name="T13" fmla="*/ 293 h 307"/>
                <a:gd name="T14" fmla="*/ 1 w 78"/>
                <a:gd name="T15" fmla="*/ 306 h 307"/>
                <a:gd name="T16" fmla="*/ 1 w 78"/>
                <a:gd name="T17" fmla="*/ 306 h 307"/>
                <a:gd name="T18" fmla="*/ 0 w 78"/>
                <a:gd name="T19" fmla="*/ 307 h 307"/>
                <a:gd name="T20" fmla="*/ 0 w 78"/>
                <a:gd name="T21" fmla="*/ 306 h 307"/>
                <a:gd name="T22" fmla="*/ 1 w 78"/>
                <a:gd name="T23" fmla="*/ 293 h 307"/>
                <a:gd name="T24" fmla="*/ 4 w 78"/>
                <a:gd name="T25" fmla="*/ 277 h 307"/>
                <a:gd name="T26" fmla="*/ 8 w 78"/>
                <a:gd name="T27" fmla="*/ 257 h 307"/>
                <a:gd name="T28" fmla="*/ 19 w 78"/>
                <a:gd name="T29" fmla="*/ 208 h 307"/>
                <a:gd name="T30" fmla="*/ 33 w 78"/>
                <a:gd name="T31" fmla="*/ 152 h 307"/>
                <a:gd name="T32" fmla="*/ 48 w 78"/>
                <a:gd name="T33" fmla="*/ 96 h 307"/>
                <a:gd name="T34" fmla="*/ 62 w 78"/>
                <a:gd name="T35" fmla="*/ 48 h 307"/>
                <a:gd name="T36" fmla="*/ 73 w 78"/>
                <a:gd name="T37" fmla="*/ 14 h 307"/>
                <a:gd name="T38" fmla="*/ 76 w 78"/>
                <a:gd name="T39" fmla="*/ 1 h 307"/>
                <a:gd name="T40" fmla="*/ 77 w 78"/>
                <a:gd name="T41" fmla="*/ 0 h 307"/>
                <a:gd name="T42" fmla="*/ 78 w 78"/>
                <a:gd name="T43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307">
                  <a:moveTo>
                    <a:pt x="78" y="1"/>
                  </a:moveTo>
                  <a:cubicBezTo>
                    <a:pt x="78" y="1"/>
                    <a:pt x="57" y="77"/>
                    <a:pt x="37" y="153"/>
                  </a:cubicBezTo>
                  <a:cubicBezTo>
                    <a:pt x="32" y="172"/>
                    <a:pt x="27" y="191"/>
                    <a:pt x="22" y="209"/>
                  </a:cubicBezTo>
                  <a:cubicBezTo>
                    <a:pt x="20" y="218"/>
                    <a:pt x="18" y="227"/>
                    <a:pt x="16" y="235"/>
                  </a:cubicBezTo>
                  <a:cubicBezTo>
                    <a:pt x="14" y="243"/>
                    <a:pt x="12" y="251"/>
                    <a:pt x="10" y="258"/>
                  </a:cubicBezTo>
                  <a:cubicBezTo>
                    <a:pt x="9" y="265"/>
                    <a:pt x="7" y="272"/>
                    <a:pt x="6" y="278"/>
                  </a:cubicBezTo>
                  <a:cubicBezTo>
                    <a:pt x="5" y="284"/>
                    <a:pt x="4" y="289"/>
                    <a:pt x="3" y="293"/>
                  </a:cubicBezTo>
                  <a:cubicBezTo>
                    <a:pt x="1" y="301"/>
                    <a:pt x="1" y="306"/>
                    <a:pt x="1" y="306"/>
                  </a:cubicBezTo>
                  <a:cubicBezTo>
                    <a:pt x="1" y="306"/>
                    <a:pt x="1" y="306"/>
                    <a:pt x="1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1"/>
                    <a:pt x="1" y="293"/>
                  </a:cubicBezTo>
                  <a:cubicBezTo>
                    <a:pt x="2" y="288"/>
                    <a:pt x="3" y="283"/>
                    <a:pt x="4" y="277"/>
                  </a:cubicBezTo>
                  <a:cubicBezTo>
                    <a:pt x="5" y="271"/>
                    <a:pt x="6" y="265"/>
                    <a:pt x="8" y="257"/>
                  </a:cubicBezTo>
                  <a:cubicBezTo>
                    <a:pt x="11" y="243"/>
                    <a:pt x="15" y="226"/>
                    <a:pt x="19" y="208"/>
                  </a:cubicBezTo>
                  <a:cubicBezTo>
                    <a:pt x="23" y="190"/>
                    <a:pt x="28" y="171"/>
                    <a:pt x="33" y="152"/>
                  </a:cubicBezTo>
                  <a:cubicBezTo>
                    <a:pt x="38" y="133"/>
                    <a:pt x="43" y="114"/>
                    <a:pt x="48" y="96"/>
                  </a:cubicBezTo>
                  <a:cubicBezTo>
                    <a:pt x="53" y="79"/>
                    <a:pt x="58" y="62"/>
                    <a:pt x="62" y="48"/>
                  </a:cubicBezTo>
                  <a:cubicBezTo>
                    <a:pt x="66" y="34"/>
                    <a:pt x="70" y="22"/>
                    <a:pt x="73" y="14"/>
                  </a:cubicBezTo>
                  <a:cubicBezTo>
                    <a:pt x="75" y="5"/>
                    <a:pt x="76" y="1"/>
                    <a:pt x="76" y="1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E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0" name="Freeform 184"/>
            <p:cNvSpPr/>
            <p:nvPr/>
          </p:nvSpPr>
          <p:spPr bwMode="auto">
            <a:xfrm>
              <a:off x="8728075" y="5688013"/>
              <a:ext cx="354012" cy="57150"/>
            </a:xfrm>
            <a:custGeom>
              <a:avLst/>
              <a:gdLst>
                <a:gd name="T0" fmla="*/ 3 w 126"/>
                <a:gd name="T1" fmla="*/ 1 h 20"/>
                <a:gd name="T2" fmla="*/ 8 w 126"/>
                <a:gd name="T3" fmla="*/ 2 h 20"/>
                <a:gd name="T4" fmla="*/ 14 w 126"/>
                <a:gd name="T5" fmla="*/ 3 h 20"/>
                <a:gd name="T6" fmla="*/ 22 w 126"/>
                <a:gd name="T7" fmla="*/ 4 h 20"/>
                <a:gd name="T8" fmla="*/ 31 w 126"/>
                <a:gd name="T9" fmla="*/ 6 h 20"/>
                <a:gd name="T10" fmla="*/ 41 w 126"/>
                <a:gd name="T11" fmla="*/ 8 h 20"/>
                <a:gd name="T12" fmla="*/ 63 w 126"/>
                <a:gd name="T13" fmla="*/ 11 h 20"/>
                <a:gd name="T14" fmla="*/ 74 w 126"/>
                <a:gd name="T15" fmla="*/ 12 h 20"/>
                <a:gd name="T16" fmla="*/ 85 w 126"/>
                <a:gd name="T17" fmla="*/ 12 h 20"/>
                <a:gd name="T18" fmla="*/ 96 w 126"/>
                <a:gd name="T19" fmla="*/ 13 h 20"/>
                <a:gd name="T20" fmla="*/ 105 w 126"/>
                <a:gd name="T21" fmla="*/ 13 h 20"/>
                <a:gd name="T22" fmla="*/ 112 w 126"/>
                <a:gd name="T23" fmla="*/ 13 h 20"/>
                <a:gd name="T24" fmla="*/ 118 w 126"/>
                <a:gd name="T25" fmla="*/ 12 h 20"/>
                <a:gd name="T26" fmla="*/ 124 w 126"/>
                <a:gd name="T27" fmla="*/ 12 h 20"/>
                <a:gd name="T28" fmla="*/ 124 w 126"/>
                <a:gd name="T29" fmla="*/ 12 h 20"/>
                <a:gd name="T30" fmla="*/ 126 w 126"/>
                <a:gd name="T31" fmla="*/ 14 h 20"/>
                <a:gd name="T32" fmla="*/ 124 w 126"/>
                <a:gd name="T33" fmla="*/ 16 h 20"/>
                <a:gd name="T34" fmla="*/ 119 w 126"/>
                <a:gd name="T35" fmla="*/ 17 h 20"/>
                <a:gd name="T36" fmla="*/ 113 w 126"/>
                <a:gd name="T37" fmla="*/ 18 h 20"/>
                <a:gd name="T38" fmla="*/ 105 w 126"/>
                <a:gd name="T39" fmla="*/ 19 h 20"/>
                <a:gd name="T40" fmla="*/ 96 w 126"/>
                <a:gd name="T41" fmla="*/ 20 h 20"/>
                <a:gd name="T42" fmla="*/ 85 w 126"/>
                <a:gd name="T43" fmla="*/ 20 h 20"/>
                <a:gd name="T44" fmla="*/ 62 w 126"/>
                <a:gd name="T45" fmla="*/ 18 h 20"/>
                <a:gd name="T46" fmla="*/ 40 w 126"/>
                <a:gd name="T47" fmla="*/ 15 h 20"/>
                <a:gd name="T48" fmla="*/ 29 w 126"/>
                <a:gd name="T49" fmla="*/ 13 h 20"/>
                <a:gd name="T50" fmla="*/ 20 w 126"/>
                <a:gd name="T51" fmla="*/ 10 h 20"/>
                <a:gd name="T52" fmla="*/ 7 w 126"/>
                <a:gd name="T53" fmla="*/ 6 h 20"/>
                <a:gd name="T54" fmla="*/ 2 w 126"/>
                <a:gd name="T55" fmla="*/ 5 h 20"/>
                <a:gd name="T56" fmla="*/ 0 w 126"/>
                <a:gd name="T57" fmla="*/ 2 h 20"/>
                <a:gd name="T58" fmla="*/ 3 w 126"/>
                <a:gd name="T5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6" h="20">
                  <a:moveTo>
                    <a:pt x="3" y="1"/>
                  </a:moveTo>
                  <a:cubicBezTo>
                    <a:pt x="3" y="1"/>
                    <a:pt x="5" y="1"/>
                    <a:pt x="8" y="2"/>
                  </a:cubicBezTo>
                  <a:cubicBezTo>
                    <a:pt x="10" y="2"/>
                    <a:pt x="12" y="3"/>
                    <a:pt x="14" y="3"/>
                  </a:cubicBezTo>
                  <a:cubicBezTo>
                    <a:pt x="16" y="3"/>
                    <a:pt x="19" y="4"/>
                    <a:pt x="22" y="4"/>
                  </a:cubicBezTo>
                  <a:cubicBezTo>
                    <a:pt x="24" y="5"/>
                    <a:pt x="27" y="5"/>
                    <a:pt x="31" y="6"/>
                  </a:cubicBezTo>
                  <a:cubicBezTo>
                    <a:pt x="34" y="6"/>
                    <a:pt x="37" y="7"/>
                    <a:pt x="41" y="8"/>
                  </a:cubicBezTo>
                  <a:cubicBezTo>
                    <a:pt x="48" y="9"/>
                    <a:pt x="55" y="10"/>
                    <a:pt x="63" y="11"/>
                  </a:cubicBezTo>
                  <a:cubicBezTo>
                    <a:pt x="67" y="11"/>
                    <a:pt x="71" y="11"/>
                    <a:pt x="74" y="12"/>
                  </a:cubicBezTo>
                  <a:cubicBezTo>
                    <a:pt x="78" y="12"/>
                    <a:pt x="82" y="12"/>
                    <a:pt x="85" y="12"/>
                  </a:cubicBezTo>
                  <a:cubicBezTo>
                    <a:pt x="89" y="13"/>
                    <a:pt x="92" y="13"/>
                    <a:pt x="96" y="13"/>
                  </a:cubicBezTo>
                  <a:cubicBezTo>
                    <a:pt x="99" y="13"/>
                    <a:pt x="102" y="13"/>
                    <a:pt x="105" y="13"/>
                  </a:cubicBezTo>
                  <a:cubicBezTo>
                    <a:pt x="108" y="13"/>
                    <a:pt x="110" y="13"/>
                    <a:pt x="112" y="13"/>
                  </a:cubicBezTo>
                  <a:cubicBezTo>
                    <a:pt x="115" y="13"/>
                    <a:pt x="117" y="12"/>
                    <a:pt x="118" y="12"/>
                  </a:cubicBezTo>
                  <a:cubicBezTo>
                    <a:pt x="122" y="12"/>
                    <a:pt x="124" y="12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5" y="12"/>
                    <a:pt x="126" y="13"/>
                    <a:pt x="126" y="14"/>
                  </a:cubicBezTo>
                  <a:cubicBezTo>
                    <a:pt x="126" y="15"/>
                    <a:pt x="125" y="16"/>
                    <a:pt x="124" y="16"/>
                  </a:cubicBezTo>
                  <a:cubicBezTo>
                    <a:pt x="124" y="16"/>
                    <a:pt x="122" y="16"/>
                    <a:pt x="119" y="17"/>
                  </a:cubicBezTo>
                  <a:cubicBezTo>
                    <a:pt x="117" y="17"/>
                    <a:pt x="115" y="18"/>
                    <a:pt x="113" y="18"/>
                  </a:cubicBezTo>
                  <a:cubicBezTo>
                    <a:pt x="111" y="19"/>
                    <a:pt x="108" y="19"/>
                    <a:pt x="105" y="19"/>
                  </a:cubicBezTo>
                  <a:cubicBezTo>
                    <a:pt x="102" y="19"/>
                    <a:pt x="99" y="20"/>
                    <a:pt x="96" y="20"/>
                  </a:cubicBezTo>
                  <a:cubicBezTo>
                    <a:pt x="92" y="20"/>
                    <a:pt x="89" y="20"/>
                    <a:pt x="85" y="20"/>
                  </a:cubicBezTo>
                  <a:cubicBezTo>
                    <a:pt x="78" y="20"/>
                    <a:pt x="70" y="19"/>
                    <a:pt x="62" y="18"/>
                  </a:cubicBezTo>
                  <a:cubicBezTo>
                    <a:pt x="54" y="18"/>
                    <a:pt x="47" y="16"/>
                    <a:pt x="40" y="15"/>
                  </a:cubicBezTo>
                  <a:cubicBezTo>
                    <a:pt x="36" y="14"/>
                    <a:pt x="33" y="13"/>
                    <a:pt x="29" y="13"/>
                  </a:cubicBezTo>
                  <a:cubicBezTo>
                    <a:pt x="26" y="12"/>
                    <a:pt x="23" y="11"/>
                    <a:pt x="20" y="10"/>
                  </a:cubicBezTo>
                  <a:cubicBezTo>
                    <a:pt x="14" y="9"/>
                    <a:pt x="10" y="8"/>
                    <a:pt x="7" y="6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427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1" name="Freeform 185"/>
            <p:cNvSpPr/>
            <p:nvPr/>
          </p:nvSpPr>
          <p:spPr bwMode="auto">
            <a:xfrm>
              <a:off x="9301163" y="4576763"/>
              <a:ext cx="293687" cy="844550"/>
            </a:xfrm>
            <a:custGeom>
              <a:avLst/>
              <a:gdLst>
                <a:gd name="T0" fmla="*/ 103 w 104"/>
                <a:gd name="T1" fmla="*/ 300 h 301"/>
                <a:gd name="T2" fmla="*/ 87 w 104"/>
                <a:gd name="T3" fmla="*/ 253 h 301"/>
                <a:gd name="T4" fmla="*/ 71 w 104"/>
                <a:gd name="T5" fmla="*/ 205 h 301"/>
                <a:gd name="T6" fmla="*/ 62 w 104"/>
                <a:gd name="T7" fmla="*/ 178 h 301"/>
                <a:gd name="T8" fmla="*/ 53 w 104"/>
                <a:gd name="T9" fmla="*/ 150 h 301"/>
                <a:gd name="T10" fmla="*/ 43 w 104"/>
                <a:gd name="T11" fmla="*/ 122 h 301"/>
                <a:gd name="T12" fmla="*/ 34 w 104"/>
                <a:gd name="T13" fmla="*/ 95 h 301"/>
                <a:gd name="T14" fmla="*/ 25 w 104"/>
                <a:gd name="T15" fmla="*/ 70 h 301"/>
                <a:gd name="T16" fmla="*/ 17 w 104"/>
                <a:gd name="T17" fmla="*/ 48 h 301"/>
                <a:gd name="T18" fmla="*/ 5 w 104"/>
                <a:gd name="T19" fmla="*/ 14 h 301"/>
                <a:gd name="T20" fmla="*/ 0 w 104"/>
                <a:gd name="T21" fmla="*/ 1 h 301"/>
                <a:gd name="T22" fmla="*/ 1 w 104"/>
                <a:gd name="T23" fmla="*/ 0 h 301"/>
                <a:gd name="T24" fmla="*/ 1 w 104"/>
                <a:gd name="T25" fmla="*/ 1 h 301"/>
                <a:gd name="T26" fmla="*/ 7 w 104"/>
                <a:gd name="T27" fmla="*/ 13 h 301"/>
                <a:gd name="T28" fmla="*/ 12 w 104"/>
                <a:gd name="T29" fmla="*/ 28 h 301"/>
                <a:gd name="T30" fmla="*/ 20 w 104"/>
                <a:gd name="T31" fmla="*/ 47 h 301"/>
                <a:gd name="T32" fmla="*/ 37 w 104"/>
                <a:gd name="T33" fmla="*/ 94 h 301"/>
                <a:gd name="T34" fmla="*/ 47 w 104"/>
                <a:gd name="T35" fmla="*/ 121 h 301"/>
                <a:gd name="T36" fmla="*/ 56 w 104"/>
                <a:gd name="T37" fmla="*/ 149 h 301"/>
                <a:gd name="T38" fmla="*/ 75 w 104"/>
                <a:gd name="T39" fmla="*/ 204 h 301"/>
                <a:gd name="T40" fmla="*/ 90 w 104"/>
                <a:gd name="T41" fmla="*/ 253 h 301"/>
                <a:gd name="T42" fmla="*/ 100 w 104"/>
                <a:gd name="T43" fmla="*/ 287 h 301"/>
                <a:gd name="T44" fmla="*/ 104 w 104"/>
                <a:gd name="T45" fmla="*/ 300 h 301"/>
                <a:gd name="T46" fmla="*/ 104 w 104"/>
                <a:gd name="T47" fmla="*/ 301 h 301"/>
                <a:gd name="T48" fmla="*/ 103 w 104"/>
                <a:gd name="T49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301">
                  <a:moveTo>
                    <a:pt x="103" y="300"/>
                  </a:moveTo>
                  <a:cubicBezTo>
                    <a:pt x="103" y="300"/>
                    <a:pt x="96" y="282"/>
                    <a:pt x="87" y="253"/>
                  </a:cubicBezTo>
                  <a:cubicBezTo>
                    <a:pt x="82" y="239"/>
                    <a:pt x="77" y="223"/>
                    <a:pt x="71" y="205"/>
                  </a:cubicBezTo>
                  <a:cubicBezTo>
                    <a:pt x="68" y="197"/>
                    <a:pt x="65" y="187"/>
                    <a:pt x="62" y="178"/>
                  </a:cubicBezTo>
                  <a:cubicBezTo>
                    <a:pt x="59" y="169"/>
                    <a:pt x="56" y="160"/>
                    <a:pt x="53" y="150"/>
                  </a:cubicBezTo>
                  <a:cubicBezTo>
                    <a:pt x="50" y="141"/>
                    <a:pt x="46" y="132"/>
                    <a:pt x="43" y="122"/>
                  </a:cubicBezTo>
                  <a:cubicBezTo>
                    <a:pt x="40" y="113"/>
                    <a:pt x="37" y="104"/>
                    <a:pt x="34" y="95"/>
                  </a:cubicBezTo>
                  <a:cubicBezTo>
                    <a:pt x="31" y="87"/>
                    <a:pt x="28" y="78"/>
                    <a:pt x="25" y="70"/>
                  </a:cubicBezTo>
                  <a:cubicBezTo>
                    <a:pt x="23" y="62"/>
                    <a:pt x="20" y="54"/>
                    <a:pt x="17" y="48"/>
                  </a:cubicBezTo>
                  <a:cubicBezTo>
                    <a:pt x="13" y="34"/>
                    <a:pt x="8" y="22"/>
                    <a:pt x="5" y="14"/>
                  </a:cubicBezTo>
                  <a:cubicBezTo>
                    <a:pt x="2" y="6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" y="5"/>
                    <a:pt x="7" y="13"/>
                  </a:cubicBezTo>
                  <a:cubicBezTo>
                    <a:pt x="8" y="17"/>
                    <a:pt x="10" y="22"/>
                    <a:pt x="12" y="28"/>
                  </a:cubicBezTo>
                  <a:cubicBezTo>
                    <a:pt x="15" y="33"/>
                    <a:pt x="17" y="40"/>
                    <a:pt x="20" y="47"/>
                  </a:cubicBezTo>
                  <a:cubicBezTo>
                    <a:pt x="25" y="61"/>
                    <a:pt x="31" y="77"/>
                    <a:pt x="37" y="94"/>
                  </a:cubicBezTo>
                  <a:cubicBezTo>
                    <a:pt x="41" y="103"/>
                    <a:pt x="44" y="112"/>
                    <a:pt x="47" y="121"/>
                  </a:cubicBezTo>
                  <a:cubicBezTo>
                    <a:pt x="50" y="130"/>
                    <a:pt x="53" y="140"/>
                    <a:pt x="56" y="149"/>
                  </a:cubicBezTo>
                  <a:cubicBezTo>
                    <a:pt x="63" y="168"/>
                    <a:pt x="69" y="187"/>
                    <a:pt x="75" y="204"/>
                  </a:cubicBezTo>
                  <a:cubicBezTo>
                    <a:pt x="80" y="222"/>
                    <a:pt x="85" y="238"/>
                    <a:pt x="90" y="253"/>
                  </a:cubicBezTo>
                  <a:cubicBezTo>
                    <a:pt x="94" y="267"/>
                    <a:pt x="98" y="279"/>
                    <a:pt x="100" y="287"/>
                  </a:cubicBezTo>
                  <a:cubicBezTo>
                    <a:pt x="103" y="295"/>
                    <a:pt x="104" y="300"/>
                    <a:pt x="104" y="300"/>
                  </a:cubicBezTo>
                  <a:cubicBezTo>
                    <a:pt x="104" y="301"/>
                    <a:pt x="104" y="301"/>
                    <a:pt x="104" y="301"/>
                  </a:cubicBezTo>
                  <a:lnTo>
                    <a:pt x="103" y="300"/>
                  </a:lnTo>
                  <a:close/>
                </a:path>
              </a:pathLst>
            </a:custGeom>
            <a:solidFill>
              <a:srgbClr val="9E3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2" name="Freeform 186"/>
            <p:cNvSpPr/>
            <p:nvPr/>
          </p:nvSpPr>
          <p:spPr bwMode="auto">
            <a:xfrm>
              <a:off x="8434388" y="3451226"/>
              <a:ext cx="400050" cy="398463"/>
            </a:xfrm>
            <a:custGeom>
              <a:avLst/>
              <a:gdLst>
                <a:gd name="T0" fmla="*/ 134 w 142"/>
                <a:gd name="T1" fmla="*/ 71 h 142"/>
                <a:gd name="T2" fmla="*/ 126 w 142"/>
                <a:gd name="T3" fmla="*/ 71 h 142"/>
                <a:gd name="T4" fmla="*/ 110 w 142"/>
                <a:gd name="T5" fmla="*/ 109 h 142"/>
                <a:gd name="T6" fmla="*/ 71 w 142"/>
                <a:gd name="T7" fmla="*/ 126 h 142"/>
                <a:gd name="T8" fmla="*/ 32 w 142"/>
                <a:gd name="T9" fmla="*/ 109 h 142"/>
                <a:gd name="T10" fmla="*/ 16 w 142"/>
                <a:gd name="T11" fmla="*/ 71 h 142"/>
                <a:gd name="T12" fmla="*/ 32 w 142"/>
                <a:gd name="T13" fmla="*/ 32 h 142"/>
                <a:gd name="T14" fmla="*/ 71 w 142"/>
                <a:gd name="T15" fmla="*/ 16 h 142"/>
                <a:gd name="T16" fmla="*/ 110 w 142"/>
                <a:gd name="T17" fmla="*/ 32 h 142"/>
                <a:gd name="T18" fmla="*/ 126 w 142"/>
                <a:gd name="T19" fmla="*/ 71 h 142"/>
                <a:gd name="T20" fmla="*/ 134 w 142"/>
                <a:gd name="T21" fmla="*/ 71 h 142"/>
                <a:gd name="T22" fmla="*/ 142 w 142"/>
                <a:gd name="T23" fmla="*/ 71 h 142"/>
                <a:gd name="T24" fmla="*/ 71 w 142"/>
                <a:gd name="T25" fmla="*/ 0 h 142"/>
                <a:gd name="T26" fmla="*/ 0 w 142"/>
                <a:gd name="T27" fmla="*/ 71 h 142"/>
                <a:gd name="T28" fmla="*/ 71 w 142"/>
                <a:gd name="T29" fmla="*/ 142 h 142"/>
                <a:gd name="T30" fmla="*/ 142 w 142"/>
                <a:gd name="T31" fmla="*/ 71 h 142"/>
                <a:gd name="T32" fmla="*/ 134 w 142"/>
                <a:gd name="T3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2" h="142">
                  <a:moveTo>
                    <a:pt x="134" y="71"/>
                  </a:moveTo>
                  <a:cubicBezTo>
                    <a:pt x="126" y="71"/>
                    <a:pt x="126" y="71"/>
                    <a:pt x="126" y="71"/>
                  </a:cubicBezTo>
                  <a:cubicBezTo>
                    <a:pt x="126" y="86"/>
                    <a:pt x="120" y="99"/>
                    <a:pt x="110" y="109"/>
                  </a:cubicBezTo>
                  <a:cubicBezTo>
                    <a:pt x="100" y="119"/>
                    <a:pt x="86" y="126"/>
                    <a:pt x="71" y="126"/>
                  </a:cubicBezTo>
                  <a:cubicBezTo>
                    <a:pt x="56" y="126"/>
                    <a:pt x="42" y="119"/>
                    <a:pt x="32" y="109"/>
                  </a:cubicBezTo>
                  <a:cubicBezTo>
                    <a:pt x="22" y="99"/>
                    <a:pt x="16" y="86"/>
                    <a:pt x="16" y="71"/>
                  </a:cubicBezTo>
                  <a:cubicBezTo>
                    <a:pt x="16" y="55"/>
                    <a:pt x="22" y="42"/>
                    <a:pt x="32" y="32"/>
                  </a:cubicBezTo>
                  <a:cubicBezTo>
                    <a:pt x="42" y="22"/>
                    <a:pt x="56" y="16"/>
                    <a:pt x="71" y="16"/>
                  </a:cubicBezTo>
                  <a:cubicBezTo>
                    <a:pt x="86" y="16"/>
                    <a:pt x="100" y="22"/>
                    <a:pt x="110" y="32"/>
                  </a:cubicBezTo>
                  <a:cubicBezTo>
                    <a:pt x="120" y="42"/>
                    <a:pt x="126" y="55"/>
                    <a:pt x="126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31"/>
                    <a:pt x="110" y="0"/>
                    <a:pt x="71" y="0"/>
                  </a:cubicBezTo>
                  <a:cubicBezTo>
                    <a:pt x="32" y="0"/>
                    <a:pt x="0" y="31"/>
                    <a:pt x="0" y="71"/>
                  </a:cubicBezTo>
                  <a:cubicBezTo>
                    <a:pt x="0" y="110"/>
                    <a:pt x="32" y="142"/>
                    <a:pt x="71" y="142"/>
                  </a:cubicBezTo>
                  <a:cubicBezTo>
                    <a:pt x="110" y="142"/>
                    <a:pt x="142" y="110"/>
                    <a:pt x="142" y="71"/>
                  </a:cubicBezTo>
                  <a:cubicBezTo>
                    <a:pt x="134" y="71"/>
                    <a:pt x="134" y="71"/>
                    <a:pt x="134" y="71"/>
                  </a:cubicBezTo>
                </a:path>
              </a:pathLst>
            </a:custGeom>
            <a:solidFill>
              <a:srgbClr val="AE18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3" name="Freeform 187"/>
            <p:cNvSpPr/>
            <p:nvPr/>
          </p:nvSpPr>
          <p:spPr bwMode="auto">
            <a:xfrm>
              <a:off x="9002713" y="3468688"/>
              <a:ext cx="400050" cy="398463"/>
            </a:xfrm>
            <a:custGeom>
              <a:avLst/>
              <a:gdLst>
                <a:gd name="T0" fmla="*/ 134 w 142"/>
                <a:gd name="T1" fmla="*/ 71 h 142"/>
                <a:gd name="T2" fmla="*/ 126 w 142"/>
                <a:gd name="T3" fmla="*/ 71 h 142"/>
                <a:gd name="T4" fmla="*/ 110 w 142"/>
                <a:gd name="T5" fmla="*/ 110 h 142"/>
                <a:gd name="T6" fmla="*/ 71 w 142"/>
                <a:gd name="T7" fmla="*/ 126 h 142"/>
                <a:gd name="T8" fmla="*/ 32 w 142"/>
                <a:gd name="T9" fmla="*/ 110 h 142"/>
                <a:gd name="T10" fmla="*/ 16 w 142"/>
                <a:gd name="T11" fmla="*/ 71 h 142"/>
                <a:gd name="T12" fmla="*/ 32 w 142"/>
                <a:gd name="T13" fmla="*/ 32 h 142"/>
                <a:gd name="T14" fmla="*/ 71 w 142"/>
                <a:gd name="T15" fmla="*/ 16 h 142"/>
                <a:gd name="T16" fmla="*/ 110 w 142"/>
                <a:gd name="T17" fmla="*/ 32 h 142"/>
                <a:gd name="T18" fmla="*/ 126 w 142"/>
                <a:gd name="T19" fmla="*/ 71 h 142"/>
                <a:gd name="T20" fmla="*/ 134 w 142"/>
                <a:gd name="T21" fmla="*/ 71 h 142"/>
                <a:gd name="T22" fmla="*/ 142 w 142"/>
                <a:gd name="T23" fmla="*/ 71 h 142"/>
                <a:gd name="T24" fmla="*/ 71 w 142"/>
                <a:gd name="T25" fmla="*/ 0 h 142"/>
                <a:gd name="T26" fmla="*/ 0 w 142"/>
                <a:gd name="T27" fmla="*/ 71 h 142"/>
                <a:gd name="T28" fmla="*/ 71 w 142"/>
                <a:gd name="T29" fmla="*/ 142 h 142"/>
                <a:gd name="T30" fmla="*/ 142 w 142"/>
                <a:gd name="T31" fmla="*/ 71 h 142"/>
                <a:gd name="T32" fmla="*/ 134 w 142"/>
                <a:gd name="T3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2" h="142">
                  <a:moveTo>
                    <a:pt x="134" y="71"/>
                  </a:moveTo>
                  <a:cubicBezTo>
                    <a:pt x="126" y="71"/>
                    <a:pt x="126" y="71"/>
                    <a:pt x="126" y="71"/>
                  </a:cubicBezTo>
                  <a:cubicBezTo>
                    <a:pt x="126" y="86"/>
                    <a:pt x="120" y="100"/>
                    <a:pt x="110" y="110"/>
                  </a:cubicBezTo>
                  <a:cubicBezTo>
                    <a:pt x="100" y="120"/>
                    <a:pt x="86" y="126"/>
                    <a:pt x="71" y="126"/>
                  </a:cubicBezTo>
                  <a:cubicBezTo>
                    <a:pt x="56" y="126"/>
                    <a:pt x="42" y="120"/>
                    <a:pt x="32" y="110"/>
                  </a:cubicBezTo>
                  <a:cubicBezTo>
                    <a:pt x="22" y="100"/>
                    <a:pt x="16" y="86"/>
                    <a:pt x="16" y="71"/>
                  </a:cubicBezTo>
                  <a:cubicBezTo>
                    <a:pt x="16" y="56"/>
                    <a:pt x="22" y="42"/>
                    <a:pt x="32" y="32"/>
                  </a:cubicBezTo>
                  <a:cubicBezTo>
                    <a:pt x="42" y="22"/>
                    <a:pt x="56" y="16"/>
                    <a:pt x="71" y="16"/>
                  </a:cubicBezTo>
                  <a:cubicBezTo>
                    <a:pt x="86" y="16"/>
                    <a:pt x="100" y="22"/>
                    <a:pt x="110" y="32"/>
                  </a:cubicBezTo>
                  <a:cubicBezTo>
                    <a:pt x="120" y="42"/>
                    <a:pt x="126" y="56"/>
                    <a:pt x="126" y="71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32"/>
                    <a:pt x="11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2"/>
                    <a:pt x="71" y="142"/>
                  </a:cubicBezTo>
                  <a:cubicBezTo>
                    <a:pt x="110" y="142"/>
                    <a:pt x="142" y="110"/>
                    <a:pt x="142" y="71"/>
                  </a:cubicBezTo>
                  <a:cubicBezTo>
                    <a:pt x="134" y="71"/>
                    <a:pt x="134" y="71"/>
                    <a:pt x="134" y="71"/>
                  </a:cubicBezTo>
                </a:path>
              </a:pathLst>
            </a:custGeom>
            <a:solidFill>
              <a:srgbClr val="AE18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4" name="Freeform 188"/>
            <p:cNvSpPr/>
            <p:nvPr/>
          </p:nvSpPr>
          <p:spPr bwMode="auto">
            <a:xfrm>
              <a:off x="8797925" y="3597276"/>
              <a:ext cx="239712" cy="76200"/>
            </a:xfrm>
            <a:custGeom>
              <a:avLst/>
              <a:gdLst>
                <a:gd name="T0" fmla="*/ 2 w 85"/>
                <a:gd name="T1" fmla="*/ 15 h 27"/>
                <a:gd name="T2" fmla="*/ 5 w 85"/>
                <a:gd name="T3" fmla="*/ 12 h 27"/>
                <a:gd name="T4" fmla="*/ 14 w 85"/>
                <a:gd name="T5" fmla="*/ 7 h 27"/>
                <a:gd name="T6" fmla="*/ 20 w 85"/>
                <a:gd name="T7" fmla="*/ 4 h 27"/>
                <a:gd name="T8" fmla="*/ 27 w 85"/>
                <a:gd name="T9" fmla="*/ 2 h 27"/>
                <a:gd name="T10" fmla="*/ 35 w 85"/>
                <a:gd name="T11" fmla="*/ 1 h 27"/>
                <a:gd name="T12" fmla="*/ 43 w 85"/>
                <a:gd name="T13" fmla="*/ 0 h 27"/>
                <a:gd name="T14" fmla="*/ 52 w 85"/>
                <a:gd name="T15" fmla="*/ 1 h 27"/>
                <a:gd name="T16" fmla="*/ 56 w 85"/>
                <a:gd name="T17" fmla="*/ 2 h 27"/>
                <a:gd name="T18" fmla="*/ 60 w 85"/>
                <a:gd name="T19" fmla="*/ 3 h 27"/>
                <a:gd name="T20" fmla="*/ 67 w 85"/>
                <a:gd name="T21" fmla="*/ 6 h 27"/>
                <a:gd name="T22" fmla="*/ 70 w 85"/>
                <a:gd name="T23" fmla="*/ 8 h 27"/>
                <a:gd name="T24" fmla="*/ 73 w 85"/>
                <a:gd name="T25" fmla="*/ 10 h 27"/>
                <a:gd name="T26" fmla="*/ 78 w 85"/>
                <a:gd name="T27" fmla="*/ 14 h 27"/>
                <a:gd name="T28" fmla="*/ 81 w 85"/>
                <a:gd name="T29" fmla="*/ 17 h 27"/>
                <a:gd name="T30" fmla="*/ 83 w 85"/>
                <a:gd name="T31" fmla="*/ 20 h 27"/>
                <a:gd name="T32" fmla="*/ 82 w 85"/>
                <a:gd name="T33" fmla="*/ 26 h 27"/>
                <a:gd name="T34" fmla="*/ 78 w 85"/>
                <a:gd name="T35" fmla="*/ 26 h 27"/>
                <a:gd name="T36" fmla="*/ 77 w 85"/>
                <a:gd name="T37" fmla="*/ 26 h 27"/>
                <a:gd name="T38" fmla="*/ 74 w 85"/>
                <a:gd name="T39" fmla="*/ 25 h 27"/>
                <a:gd name="T40" fmla="*/ 71 w 85"/>
                <a:gd name="T41" fmla="*/ 23 h 27"/>
                <a:gd name="T42" fmla="*/ 67 w 85"/>
                <a:gd name="T43" fmla="*/ 21 h 27"/>
                <a:gd name="T44" fmla="*/ 64 w 85"/>
                <a:gd name="T45" fmla="*/ 20 h 27"/>
                <a:gd name="T46" fmla="*/ 62 w 85"/>
                <a:gd name="T47" fmla="*/ 19 h 27"/>
                <a:gd name="T48" fmla="*/ 59 w 85"/>
                <a:gd name="T49" fmla="*/ 18 h 27"/>
                <a:gd name="T50" fmla="*/ 56 w 85"/>
                <a:gd name="T51" fmla="*/ 18 h 27"/>
                <a:gd name="T52" fmla="*/ 53 w 85"/>
                <a:gd name="T53" fmla="*/ 17 h 27"/>
                <a:gd name="T54" fmla="*/ 50 w 85"/>
                <a:gd name="T55" fmla="*/ 17 h 27"/>
                <a:gd name="T56" fmla="*/ 43 w 85"/>
                <a:gd name="T57" fmla="*/ 16 h 27"/>
                <a:gd name="T58" fmla="*/ 37 w 85"/>
                <a:gd name="T59" fmla="*/ 16 h 27"/>
                <a:gd name="T60" fmla="*/ 30 w 85"/>
                <a:gd name="T61" fmla="*/ 17 h 27"/>
                <a:gd name="T62" fmla="*/ 24 w 85"/>
                <a:gd name="T63" fmla="*/ 18 h 27"/>
                <a:gd name="T64" fmla="*/ 18 w 85"/>
                <a:gd name="T65" fmla="*/ 19 h 27"/>
                <a:gd name="T66" fmla="*/ 10 w 85"/>
                <a:gd name="T67" fmla="*/ 21 h 27"/>
                <a:gd name="T68" fmla="*/ 7 w 85"/>
                <a:gd name="T69" fmla="*/ 22 h 27"/>
                <a:gd name="T70" fmla="*/ 1 w 85"/>
                <a:gd name="T71" fmla="*/ 21 h 27"/>
                <a:gd name="T72" fmla="*/ 2 w 85"/>
                <a:gd name="T7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" h="27">
                  <a:moveTo>
                    <a:pt x="2" y="15"/>
                  </a:moveTo>
                  <a:cubicBezTo>
                    <a:pt x="2" y="15"/>
                    <a:pt x="3" y="14"/>
                    <a:pt x="5" y="12"/>
                  </a:cubicBezTo>
                  <a:cubicBezTo>
                    <a:pt x="7" y="11"/>
                    <a:pt x="10" y="9"/>
                    <a:pt x="14" y="7"/>
                  </a:cubicBezTo>
                  <a:cubicBezTo>
                    <a:pt x="16" y="6"/>
                    <a:pt x="18" y="5"/>
                    <a:pt x="20" y="4"/>
                  </a:cubicBezTo>
                  <a:cubicBezTo>
                    <a:pt x="22" y="4"/>
                    <a:pt x="24" y="3"/>
                    <a:pt x="27" y="2"/>
                  </a:cubicBezTo>
                  <a:cubicBezTo>
                    <a:pt x="30" y="1"/>
                    <a:pt x="32" y="1"/>
                    <a:pt x="35" y="1"/>
                  </a:cubicBezTo>
                  <a:cubicBezTo>
                    <a:pt x="38" y="0"/>
                    <a:pt x="41" y="0"/>
                    <a:pt x="43" y="0"/>
                  </a:cubicBezTo>
                  <a:cubicBezTo>
                    <a:pt x="46" y="0"/>
                    <a:pt x="49" y="0"/>
                    <a:pt x="52" y="1"/>
                  </a:cubicBezTo>
                  <a:cubicBezTo>
                    <a:pt x="53" y="1"/>
                    <a:pt x="55" y="2"/>
                    <a:pt x="56" y="2"/>
                  </a:cubicBezTo>
                  <a:cubicBezTo>
                    <a:pt x="57" y="2"/>
                    <a:pt x="59" y="3"/>
                    <a:pt x="60" y="3"/>
                  </a:cubicBezTo>
                  <a:cubicBezTo>
                    <a:pt x="63" y="4"/>
                    <a:pt x="65" y="5"/>
                    <a:pt x="67" y="6"/>
                  </a:cubicBezTo>
                  <a:cubicBezTo>
                    <a:pt x="68" y="7"/>
                    <a:pt x="69" y="7"/>
                    <a:pt x="70" y="8"/>
                  </a:cubicBezTo>
                  <a:cubicBezTo>
                    <a:pt x="71" y="9"/>
                    <a:pt x="72" y="9"/>
                    <a:pt x="73" y="10"/>
                  </a:cubicBezTo>
                  <a:cubicBezTo>
                    <a:pt x="75" y="11"/>
                    <a:pt x="76" y="12"/>
                    <a:pt x="78" y="14"/>
                  </a:cubicBezTo>
                  <a:cubicBezTo>
                    <a:pt x="79" y="15"/>
                    <a:pt x="80" y="16"/>
                    <a:pt x="81" y="17"/>
                  </a:cubicBezTo>
                  <a:cubicBezTo>
                    <a:pt x="82" y="19"/>
                    <a:pt x="83" y="20"/>
                    <a:pt x="83" y="20"/>
                  </a:cubicBezTo>
                  <a:cubicBezTo>
                    <a:pt x="85" y="22"/>
                    <a:pt x="84" y="24"/>
                    <a:pt x="82" y="26"/>
                  </a:cubicBezTo>
                  <a:cubicBezTo>
                    <a:pt x="81" y="27"/>
                    <a:pt x="79" y="27"/>
                    <a:pt x="7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6"/>
                    <a:pt x="76" y="25"/>
                    <a:pt x="74" y="25"/>
                  </a:cubicBezTo>
                  <a:cubicBezTo>
                    <a:pt x="73" y="24"/>
                    <a:pt x="72" y="24"/>
                    <a:pt x="71" y="23"/>
                  </a:cubicBezTo>
                  <a:cubicBezTo>
                    <a:pt x="70" y="22"/>
                    <a:pt x="68" y="22"/>
                    <a:pt x="67" y="21"/>
                  </a:cubicBezTo>
                  <a:cubicBezTo>
                    <a:pt x="66" y="21"/>
                    <a:pt x="65" y="20"/>
                    <a:pt x="64" y="20"/>
                  </a:cubicBezTo>
                  <a:cubicBezTo>
                    <a:pt x="63" y="20"/>
                    <a:pt x="63" y="19"/>
                    <a:pt x="62" y="19"/>
                  </a:cubicBezTo>
                  <a:cubicBezTo>
                    <a:pt x="61" y="19"/>
                    <a:pt x="60" y="19"/>
                    <a:pt x="59" y="18"/>
                  </a:cubicBezTo>
                  <a:cubicBezTo>
                    <a:pt x="58" y="18"/>
                    <a:pt x="57" y="18"/>
                    <a:pt x="56" y="18"/>
                  </a:cubicBezTo>
                  <a:cubicBezTo>
                    <a:pt x="55" y="17"/>
                    <a:pt x="54" y="17"/>
                    <a:pt x="53" y="17"/>
                  </a:cubicBezTo>
                  <a:cubicBezTo>
                    <a:pt x="52" y="17"/>
                    <a:pt x="51" y="17"/>
                    <a:pt x="50" y="17"/>
                  </a:cubicBezTo>
                  <a:cubicBezTo>
                    <a:pt x="48" y="16"/>
                    <a:pt x="45" y="16"/>
                    <a:pt x="43" y="16"/>
                  </a:cubicBezTo>
                  <a:cubicBezTo>
                    <a:pt x="41" y="16"/>
                    <a:pt x="39" y="16"/>
                    <a:pt x="37" y="16"/>
                  </a:cubicBezTo>
                  <a:cubicBezTo>
                    <a:pt x="34" y="17"/>
                    <a:pt x="32" y="17"/>
                    <a:pt x="30" y="17"/>
                  </a:cubicBezTo>
                  <a:cubicBezTo>
                    <a:pt x="28" y="17"/>
                    <a:pt x="26" y="18"/>
                    <a:pt x="24" y="18"/>
                  </a:cubicBezTo>
                  <a:cubicBezTo>
                    <a:pt x="22" y="18"/>
                    <a:pt x="20" y="19"/>
                    <a:pt x="18" y="19"/>
                  </a:cubicBezTo>
                  <a:cubicBezTo>
                    <a:pt x="15" y="20"/>
                    <a:pt x="12" y="21"/>
                    <a:pt x="10" y="21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5" y="23"/>
                    <a:pt x="2" y="23"/>
                    <a:pt x="1" y="21"/>
                  </a:cubicBezTo>
                  <a:cubicBezTo>
                    <a:pt x="0" y="19"/>
                    <a:pt x="0" y="16"/>
                    <a:pt x="2" y="15"/>
                  </a:cubicBezTo>
                  <a:close/>
                </a:path>
              </a:pathLst>
            </a:custGeom>
            <a:solidFill>
              <a:srgbClr val="AE18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5" name="Freeform 189"/>
            <p:cNvSpPr/>
            <p:nvPr/>
          </p:nvSpPr>
          <p:spPr bwMode="auto">
            <a:xfrm>
              <a:off x="9363075" y="3648076"/>
              <a:ext cx="236537" cy="115888"/>
            </a:xfrm>
            <a:custGeom>
              <a:avLst/>
              <a:gdLst>
                <a:gd name="T0" fmla="*/ 9 w 84"/>
                <a:gd name="T1" fmla="*/ 0 h 41"/>
                <a:gd name="T2" fmla="*/ 13 w 84"/>
                <a:gd name="T3" fmla="*/ 0 h 41"/>
                <a:gd name="T4" fmla="*/ 22 w 84"/>
                <a:gd name="T5" fmla="*/ 2 h 41"/>
                <a:gd name="T6" fmla="*/ 28 w 84"/>
                <a:gd name="T7" fmla="*/ 4 h 41"/>
                <a:gd name="T8" fmla="*/ 35 w 84"/>
                <a:gd name="T9" fmla="*/ 6 h 41"/>
                <a:gd name="T10" fmla="*/ 49 w 84"/>
                <a:gd name="T11" fmla="*/ 13 h 41"/>
                <a:gd name="T12" fmla="*/ 55 w 84"/>
                <a:gd name="T13" fmla="*/ 16 h 41"/>
                <a:gd name="T14" fmla="*/ 62 w 84"/>
                <a:gd name="T15" fmla="*/ 20 h 41"/>
                <a:gd name="T16" fmla="*/ 72 w 84"/>
                <a:gd name="T17" fmla="*/ 28 h 41"/>
                <a:gd name="T18" fmla="*/ 83 w 84"/>
                <a:gd name="T19" fmla="*/ 36 h 41"/>
                <a:gd name="T20" fmla="*/ 83 w 84"/>
                <a:gd name="T21" fmla="*/ 40 h 41"/>
                <a:gd name="T22" fmla="*/ 80 w 84"/>
                <a:gd name="T23" fmla="*/ 40 h 41"/>
                <a:gd name="T24" fmla="*/ 80 w 84"/>
                <a:gd name="T25" fmla="*/ 40 h 41"/>
                <a:gd name="T26" fmla="*/ 68 w 84"/>
                <a:gd name="T27" fmla="*/ 38 h 41"/>
                <a:gd name="T28" fmla="*/ 55 w 84"/>
                <a:gd name="T29" fmla="*/ 34 h 41"/>
                <a:gd name="T30" fmla="*/ 49 w 84"/>
                <a:gd name="T31" fmla="*/ 32 h 41"/>
                <a:gd name="T32" fmla="*/ 45 w 84"/>
                <a:gd name="T33" fmla="*/ 30 h 41"/>
                <a:gd name="T34" fmla="*/ 42 w 84"/>
                <a:gd name="T35" fmla="*/ 29 h 41"/>
                <a:gd name="T36" fmla="*/ 28 w 84"/>
                <a:gd name="T37" fmla="*/ 24 h 41"/>
                <a:gd name="T38" fmla="*/ 22 w 84"/>
                <a:gd name="T39" fmla="*/ 22 h 41"/>
                <a:gd name="T40" fmla="*/ 17 w 84"/>
                <a:gd name="T41" fmla="*/ 20 h 41"/>
                <a:gd name="T42" fmla="*/ 9 w 84"/>
                <a:gd name="T43" fmla="*/ 17 h 41"/>
                <a:gd name="T44" fmla="*/ 6 w 84"/>
                <a:gd name="T45" fmla="*/ 15 h 41"/>
                <a:gd name="T46" fmla="*/ 5 w 84"/>
                <a:gd name="T47" fmla="*/ 15 h 41"/>
                <a:gd name="T48" fmla="*/ 2 w 84"/>
                <a:gd name="T49" fmla="*/ 4 h 41"/>
                <a:gd name="T50" fmla="*/ 9 w 84"/>
                <a:gd name="T5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" h="41">
                  <a:moveTo>
                    <a:pt x="9" y="0"/>
                  </a:moveTo>
                  <a:cubicBezTo>
                    <a:pt x="9" y="0"/>
                    <a:pt x="11" y="0"/>
                    <a:pt x="13" y="0"/>
                  </a:cubicBezTo>
                  <a:cubicBezTo>
                    <a:pt x="15" y="0"/>
                    <a:pt x="18" y="1"/>
                    <a:pt x="22" y="2"/>
                  </a:cubicBezTo>
                  <a:cubicBezTo>
                    <a:pt x="24" y="3"/>
                    <a:pt x="26" y="3"/>
                    <a:pt x="28" y="4"/>
                  </a:cubicBezTo>
                  <a:cubicBezTo>
                    <a:pt x="31" y="5"/>
                    <a:pt x="33" y="6"/>
                    <a:pt x="35" y="6"/>
                  </a:cubicBezTo>
                  <a:cubicBezTo>
                    <a:pt x="39" y="8"/>
                    <a:pt x="44" y="10"/>
                    <a:pt x="49" y="13"/>
                  </a:cubicBezTo>
                  <a:cubicBezTo>
                    <a:pt x="51" y="14"/>
                    <a:pt x="53" y="15"/>
                    <a:pt x="55" y="16"/>
                  </a:cubicBezTo>
                  <a:cubicBezTo>
                    <a:pt x="57" y="18"/>
                    <a:pt x="60" y="19"/>
                    <a:pt x="62" y="20"/>
                  </a:cubicBezTo>
                  <a:cubicBezTo>
                    <a:pt x="66" y="23"/>
                    <a:pt x="69" y="26"/>
                    <a:pt x="72" y="28"/>
                  </a:cubicBezTo>
                  <a:cubicBezTo>
                    <a:pt x="79" y="32"/>
                    <a:pt x="83" y="36"/>
                    <a:pt x="83" y="36"/>
                  </a:cubicBezTo>
                  <a:cubicBezTo>
                    <a:pt x="84" y="37"/>
                    <a:pt x="84" y="39"/>
                    <a:pt x="83" y="40"/>
                  </a:cubicBezTo>
                  <a:cubicBezTo>
                    <a:pt x="82" y="40"/>
                    <a:pt x="81" y="41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75" y="40"/>
                    <a:pt x="68" y="38"/>
                  </a:cubicBezTo>
                  <a:cubicBezTo>
                    <a:pt x="64" y="37"/>
                    <a:pt x="60" y="35"/>
                    <a:pt x="55" y="34"/>
                  </a:cubicBezTo>
                  <a:cubicBezTo>
                    <a:pt x="53" y="33"/>
                    <a:pt x="51" y="32"/>
                    <a:pt x="49" y="32"/>
                  </a:cubicBezTo>
                  <a:cubicBezTo>
                    <a:pt x="47" y="31"/>
                    <a:pt x="46" y="31"/>
                    <a:pt x="45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7" y="28"/>
                    <a:pt x="32" y="26"/>
                    <a:pt x="28" y="24"/>
                  </a:cubicBezTo>
                  <a:cubicBezTo>
                    <a:pt x="26" y="24"/>
                    <a:pt x="24" y="23"/>
                    <a:pt x="22" y="22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3" y="19"/>
                    <a:pt x="11" y="17"/>
                    <a:pt x="9" y="17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" y="13"/>
                    <a:pt x="0" y="8"/>
                    <a:pt x="2" y="4"/>
                  </a:cubicBezTo>
                  <a:cubicBezTo>
                    <a:pt x="3" y="1"/>
                    <a:pt x="6" y="0"/>
                    <a:pt x="9" y="0"/>
                  </a:cubicBezTo>
                  <a:close/>
                </a:path>
              </a:pathLst>
            </a:custGeom>
            <a:solidFill>
              <a:srgbClr val="AE18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6" name="Oval 190"/>
            <p:cNvSpPr>
              <a:spLocks noChangeArrowheads="1"/>
            </p:cNvSpPr>
            <p:nvPr/>
          </p:nvSpPr>
          <p:spPr bwMode="auto">
            <a:xfrm>
              <a:off x="8586788" y="3559176"/>
              <a:ext cx="153987" cy="168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7" name="Oval 191"/>
            <p:cNvSpPr>
              <a:spLocks noChangeArrowheads="1"/>
            </p:cNvSpPr>
            <p:nvPr/>
          </p:nvSpPr>
          <p:spPr bwMode="auto">
            <a:xfrm>
              <a:off x="8615363" y="3586163"/>
              <a:ext cx="100012" cy="1095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8" name="Oval 192"/>
            <p:cNvSpPr>
              <a:spLocks noChangeArrowheads="1"/>
            </p:cNvSpPr>
            <p:nvPr/>
          </p:nvSpPr>
          <p:spPr bwMode="auto">
            <a:xfrm>
              <a:off x="8678863" y="3592513"/>
              <a:ext cx="31750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9" name="Freeform 193"/>
            <p:cNvSpPr/>
            <p:nvPr/>
          </p:nvSpPr>
          <p:spPr bwMode="auto">
            <a:xfrm>
              <a:off x="8626475" y="3633788"/>
              <a:ext cx="65087" cy="46038"/>
            </a:xfrm>
            <a:custGeom>
              <a:avLst/>
              <a:gdLst>
                <a:gd name="T0" fmla="*/ 4 w 23"/>
                <a:gd name="T1" fmla="*/ 0 h 16"/>
                <a:gd name="T2" fmla="*/ 1 w 23"/>
                <a:gd name="T3" fmla="*/ 2 h 16"/>
                <a:gd name="T4" fmla="*/ 5 w 23"/>
                <a:gd name="T5" fmla="*/ 12 h 16"/>
                <a:gd name="T6" fmla="*/ 12 w 23"/>
                <a:gd name="T7" fmla="*/ 16 h 16"/>
                <a:gd name="T8" fmla="*/ 18 w 23"/>
                <a:gd name="T9" fmla="*/ 14 h 16"/>
                <a:gd name="T10" fmla="*/ 15 w 23"/>
                <a:gd name="T11" fmla="*/ 4 h 16"/>
                <a:gd name="T12" fmla="*/ 14 w 23"/>
                <a:gd name="T13" fmla="*/ 5 h 16"/>
                <a:gd name="T14" fmla="*/ 12 w 23"/>
                <a:gd name="T15" fmla="*/ 5 h 16"/>
                <a:gd name="T16" fmla="*/ 11 w 23"/>
                <a:gd name="T17" fmla="*/ 5 h 16"/>
                <a:gd name="T18" fmla="*/ 11 w 23"/>
                <a:gd name="T19" fmla="*/ 5 h 16"/>
                <a:gd name="T20" fmla="*/ 10 w 23"/>
                <a:gd name="T21" fmla="*/ 5 h 16"/>
                <a:gd name="T22" fmla="*/ 10 w 23"/>
                <a:gd name="T23" fmla="*/ 5 h 16"/>
                <a:gd name="T24" fmla="*/ 10 w 23"/>
                <a:gd name="T25" fmla="*/ 5 h 16"/>
                <a:gd name="T26" fmla="*/ 10 w 23"/>
                <a:gd name="T27" fmla="*/ 5 h 16"/>
                <a:gd name="T28" fmla="*/ 10 w 23"/>
                <a:gd name="T29" fmla="*/ 5 h 16"/>
                <a:gd name="T30" fmla="*/ 5 w 23"/>
                <a:gd name="T31" fmla="*/ 1 h 16"/>
                <a:gd name="T32" fmla="*/ 4 w 23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6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6"/>
                    <a:pt x="2" y="10"/>
                    <a:pt x="5" y="12"/>
                  </a:cubicBezTo>
                  <a:cubicBezTo>
                    <a:pt x="7" y="15"/>
                    <a:pt x="9" y="16"/>
                    <a:pt x="12" y="16"/>
                  </a:cubicBezTo>
                  <a:cubicBezTo>
                    <a:pt x="14" y="16"/>
                    <a:pt x="16" y="15"/>
                    <a:pt x="18" y="14"/>
                  </a:cubicBezTo>
                  <a:cubicBezTo>
                    <a:pt x="23" y="11"/>
                    <a:pt x="20" y="4"/>
                    <a:pt x="15" y="4"/>
                  </a:cubicBezTo>
                  <a:cubicBezTo>
                    <a:pt x="15" y="4"/>
                    <a:pt x="14" y="4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7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0" name="Oval 194"/>
            <p:cNvSpPr>
              <a:spLocks noChangeArrowheads="1"/>
            </p:cNvSpPr>
            <p:nvPr/>
          </p:nvSpPr>
          <p:spPr bwMode="auto">
            <a:xfrm>
              <a:off x="9136063" y="3578226"/>
              <a:ext cx="150812" cy="168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1" name="Oval 195"/>
            <p:cNvSpPr>
              <a:spLocks noChangeArrowheads="1"/>
            </p:cNvSpPr>
            <p:nvPr/>
          </p:nvSpPr>
          <p:spPr bwMode="auto">
            <a:xfrm>
              <a:off x="9161463" y="3608388"/>
              <a:ext cx="100012" cy="1095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2" name="Oval 196"/>
            <p:cNvSpPr>
              <a:spLocks noChangeArrowheads="1"/>
            </p:cNvSpPr>
            <p:nvPr/>
          </p:nvSpPr>
          <p:spPr bwMode="auto">
            <a:xfrm>
              <a:off x="9224963" y="3614738"/>
              <a:ext cx="34925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3" name="Freeform 197"/>
            <p:cNvSpPr>
              <a:spLocks noEditPoints="1"/>
            </p:cNvSpPr>
            <p:nvPr/>
          </p:nvSpPr>
          <p:spPr bwMode="auto">
            <a:xfrm>
              <a:off x="9180513" y="3654426"/>
              <a:ext cx="61912" cy="47625"/>
            </a:xfrm>
            <a:custGeom>
              <a:avLst/>
              <a:gdLst>
                <a:gd name="T0" fmla="*/ 11 w 22"/>
                <a:gd name="T1" fmla="*/ 7 h 17"/>
                <a:gd name="T2" fmla="*/ 11 w 22"/>
                <a:gd name="T3" fmla="*/ 7 h 17"/>
                <a:gd name="T4" fmla="*/ 11 w 22"/>
                <a:gd name="T5" fmla="*/ 7 h 17"/>
                <a:gd name="T6" fmla="*/ 11 w 22"/>
                <a:gd name="T7" fmla="*/ 7 h 17"/>
                <a:gd name="T8" fmla="*/ 3 w 22"/>
                <a:gd name="T9" fmla="*/ 0 h 17"/>
                <a:gd name="T10" fmla="*/ 1 w 22"/>
                <a:gd name="T11" fmla="*/ 1 h 17"/>
                <a:gd name="T12" fmla="*/ 4 w 22"/>
                <a:gd name="T13" fmla="*/ 14 h 17"/>
                <a:gd name="T14" fmla="*/ 11 w 22"/>
                <a:gd name="T15" fmla="*/ 17 h 17"/>
                <a:gd name="T16" fmla="*/ 12 w 22"/>
                <a:gd name="T17" fmla="*/ 17 h 17"/>
                <a:gd name="T18" fmla="*/ 20 w 22"/>
                <a:gd name="T19" fmla="*/ 14 h 17"/>
                <a:gd name="T20" fmla="*/ 20 w 22"/>
                <a:gd name="T21" fmla="*/ 6 h 17"/>
                <a:gd name="T22" fmla="*/ 16 w 22"/>
                <a:gd name="T23" fmla="*/ 5 h 17"/>
                <a:gd name="T24" fmla="*/ 12 w 22"/>
                <a:gd name="T25" fmla="*/ 6 h 17"/>
                <a:gd name="T26" fmla="*/ 11 w 22"/>
                <a:gd name="T27" fmla="*/ 7 h 17"/>
                <a:gd name="T28" fmla="*/ 10 w 22"/>
                <a:gd name="T29" fmla="*/ 7 h 17"/>
                <a:gd name="T30" fmla="*/ 10 w 22"/>
                <a:gd name="T31" fmla="*/ 7 h 17"/>
                <a:gd name="T32" fmla="*/ 9 w 22"/>
                <a:gd name="T33" fmla="*/ 6 h 17"/>
                <a:gd name="T34" fmla="*/ 5 w 22"/>
                <a:gd name="T35" fmla="*/ 1 h 17"/>
                <a:gd name="T36" fmla="*/ 3 w 2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7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1" y="11"/>
                    <a:pt x="4" y="14"/>
                  </a:cubicBezTo>
                  <a:cubicBezTo>
                    <a:pt x="6" y="16"/>
                    <a:pt x="9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7"/>
                    <a:pt x="18" y="16"/>
                    <a:pt x="20" y="14"/>
                  </a:cubicBezTo>
                  <a:cubicBezTo>
                    <a:pt x="22" y="12"/>
                    <a:pt x="22" y="8"/>
                    <a:pt x="20" y="6"/>
                  </a:cubicBezTo>
                  <a:cubicBezTo>
                    <a:pt x="19" y="5"/>
                    <a:pt x="17" y="5"/>
                    <a:pt x="16" y="5"/>
                  </a:cubicBezTo>
                  <a:cubicBezTo>
                    <a:pt x="15" y="5"/>
                    <a:pt x="13" y="5"/>
                    <a:pt x="12" y="6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7" y="5"/>
                    <a:pt x="6" y="3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414" name="Picture 198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0" y="3681413"/>
              <a:ext cx="136525" cy="12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5" name="Freeform 199"/>
            <p:cNvSpPr/>
            <p:nvPr/>
          </p:nvSpPr>
          <p:spPr bwMode="auto">
            <a:xfrm>
              <a:off x="8848725" y="3695701"/>
              <a:ext cx="58737" cy="90488"/>
            </a:xfrm>
            <a:custGeom>
              <a:avLst/>
              <a:gdLst>
                <a:gd name="T0" fmla="*/ 16 w 21"/>
                <a:gd name="T1" fmla="*/ 2 h 32"/>
                <a:gd name="T2" fmla="*/ 14 w 21"/>
                <a:gd name="T3" fmla="*/ 2 h 32"/>
                <a:gd name="T4" fmla="*/ 9 w 21"/>
                <a:gd name="T5" fmla="*/ 3 h 32"/>
                <a:gd name="T6" fmla="*/ 4 w 21"/>
                <a:gd name="T7" fmla="*/ 7 h 32"/>
                <a:gd name="T8" fmla="*/ 4 w 21"/>
                <a:gd name="T9" fmla="*/ 8 h 32"/>
                <a:gd name="T10" fmla="*/ 4 w 21"/>
                <a:gd name="T11" fmla="*/ 9 h 32"/>
                <a:gd name="T12" fmla="*/ 4 w 21"/>
                <a:gd name="T13" fmla="*/ 9 h 32"/>
                <a:gd name="T14" fmla="*/ 4 w 21"/>
                <a:gd name="T15" fmla="*/ 11 h 32"/>
                <a:gd name="T16" fmla="*/ 4 w 21"/>
                <a:gd name="T17" fmla="*/ 15 h 32"/>
                <a:gd name="T18" fmla="*/ 8 w 21"/>
                <a:gd name="T19" fmla="*/ 23 h 32"/>
                <a:gd name="T20" fmla="*/ 10 w 21"/>
                <a:gd name="T21" fmla="*/ 25 h 32"/>
                <a:gd name="T22" fmla="*/ 13 w 21"/>
                <a:gd name="T23" fmla="*/ 27 h 32"/>
                <a:gd name="T24" fmla="*/ 16 w 21"/>
                <a:gd name="T25" fmla="*/ 29 h 32"/>
                <a:gd name="T26" fmla="*/ 18 w 21"/>
                <a:gd name="T27" fmla="*/ 29 h 32"/>
                <a:gd name="T28" fmla="*/ 20 w 21"/>
                <a:gd name="T29" fmla="*/ 30 h 32"/>
                <a:gd name="T30" fmla="*/ 20 w 21"/>
                <a:gd name="T31" fmla="*/ 30 h 32"/>
                <a:gd name="T32" fmla="*/ 21 w 21"/>
                <a:gd name="T33" fmla="*/ 31 h 32"/>
                <a:gd name="T34" fmla="*/ 20 w 21"/>
                <a:gd name="T35" fmla="*/ 32 h 32"/>
                <a:gd name="T36" fmla="*/ 18 w 21"/>
                <a:gd name="T37" fmla="*/ 32 h 32"/>
                <a:gd name="T38" fmla="*/ 15 w 21"/>
                <a:gd name="T39" fmla="*/ 31 h 32"/>
                <a:gd name="T40" fmla="*/ 12 w 21"/>
                <a:gd name="T41" fmla="*/ 30 h 32"/>
                <a:gd name="T42" fmla="*/ 5 w 21"/>
                <a:gd name="T43" fmla="*/ 25 h 32"/>
                <a:gd name="T44" fmla="*/ 0 w 21"/>
                <a:gd name="T45" fmla="*/ 16 h 32"/>
                <a:gd name="T46" fmla="*/ 0 w 21"/>
                <a:gd name="T47" fmla="*/ 11 h 32"/>
                <a:gd name="T48" fmla="*/ 0 w 21"/>
                <a:gd name="T49" fmla="*/ 8 h 32"/>
                <a:gd name="T50" fmla="*/ 0 w 21"/>
                <a:gd name="T51" fmla="*/ 8 h 32"/>
                <a:gd name="T52" fmla="*/ 0 w 21"/>
                <a:gd name="T53" fmla="*/ 7 h 32"/>
                <a:gd name="T54" fmla="*/ 1 w 21"/>
                <a:gd name="T55" fmla="*/ 6 h 32"/>
                <a:gd name="T56" fmla="*/ 4 w 21"/>
                <a:gd name="T57" fmla="*/ 2 h 32"/>
                <a:gd name="T58" fmla="*/ 8 w 21"/>
                <a:gd name="T59" fmla="*/ 0 h 32"/>
                <a:gd name="T60" fmla="*/ 14 w 21"/>
                <a:gd name="T61" fmla="*/ 0 h 32"/>
                <a:gd name="T62" fmla="*/ 16 w 21"/>
                <a:gd name="T63" fmla="*/ 0 h 32"/>
                <a:gd name="T64" fmla="*/ 17 w 21"/>
                <a:gd name="T65" fmla="*/ 1 h 32"/>
                <a:gd name="T66" fmla="*/ 16 w 21"/>
                <a:gd name="T6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2">
                  <a:moveTo>
                    <a:pt x="16" y="2"/>
                  </a:moveTo>
                  <a:cubicBezTo>
                    <a:pt x="16" y="2"/>
                    <a:pt x="16" y="2"/>
                    <a:pt x="14" y="2"/>
                  </a:cubicBezTo>
                  <a:cubicBezTo>
                    <a:pt x="13" y="2"/>
                    <a:pt x="11" y="3"/>
                    <a:pt x="9" y="3"/>
                  </a:cubicBezTo>
                  <a:cubicBezTo>
                    <a:pt x="7" y="4"/>
                    <a:pt x="5" y="6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4" y="11"/>
                    <a:pt x="4" y="11"/>
                  </a:cubicBezTo>
                  <a:cubicBezTo>
                    <a:pt x="4" y="12"/>
                    <a:pt x="4" y="14"/>
                    <a:pt x="4" y="15"/>
                  </a:cubicBezTo>
                  <a:cubicBezTo>
                    <a:pt x="5" y="18"/>
                    <a:pt x="6" y="20"/>
                    <a:pt x="8" y="23"/>
                  </a:cubicBezTo>
                  <a:cubicBezTo>
                    <a:pt x="9" y="24"/>
                    <a:pt x="9" y="25"/>
                    <a:pt x="10" y="25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29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19" y="29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0"/>
                    <a:pt x="21" y="30"/>
                    <a:pt x="21" y="31"/>
                  </a:cubicBezTo>
                  <a:cubicBezTo>
                    <a:pt x="21" y="31"/>
                    <a:pt x="21" y="32"/>
                    <a:pt x="20" y="32"/>
                  </a:cubicBezTo>
                  <a:cubicBezTo>
                    <a:pt x="20" y="32"/>
                    <a:pt x="19" y="32"/>
                    <a:pt x="18" y="32"/>
                  </a:cubicBezTo>
                  <a:cubicBezTo>
                    <a:pt x="17" y="32"/>
                    <a:pt x="16" y="31"/>
                    <a:pt x="15" y="31"/>
                  </a:cubicBezTo>
                  <a:cubicBezTo>
                    <a:pt x="14" y="31"/>
                    <a:pt x="13" y="31"/>
                    <a:pt x="12" y="30"/>
                  </a:cubicBezTo>
                  <a:cubicBezTo>
                    <a:pt x="9" y="29"/>
                    <a:pt x="7" y="27"/>
                    <a:pt x="5" y="25"/>
                  </a:cubicBezTo>
                  <a:cubicBezTo>
                    <a:pt x="3" y="22"/>
                    <a:pt x="1" y="19"/>
                    <a:pt x="0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1" y="0"/>
                    <a:pt x="13" y="0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2"/>
                    <a:pt x="17" y="2"/>
                    <a:pt x="16" y="2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6" name="Freeform 200"/>
            <p:cNvSpPr/>
            <p:nvPr/>
          </p:nvSpPr>
          <p:spPr bwMode="auto">
            <a:xfrm>
              <a:off x="8462963" y="6513513"/>
              <a:ext cx="104775" cy="80963"/>
            </a:xfrm>
            <a:custGeom>
              <a:avLst/>
              <a:gdLst>
                <a:gd name="T0" fmla="*/ 1 w 37"/>
                <a:gd name="T1" fmla="*/ 1 h 29"/>
                <a:gd name="T2" fmla="*/ 8 w 37"/>
                <a:gd name="T3" fmla="*/ 1 h 29"/>
                <a:gd name="T4" fmla="*/ 12 w 37"/>
                <a:gd name="T5" fmla="*/ 1 h 29"/>
                <a:gd name="T6" fmla="*/ 16 w 37"/>
                <a:gd name="T7" fmla="*/ 3 h 29"/>
                <a:gd name="T8" fmla="*/ 20 w 37"/>
                <a:gd name="T9" fmla="*/ 4 h 29"/>
                <a:gd name="T10" fmla="*/ 24 w 37"/>
                <a:gd name="T11" fmla="*/ 7 h 29"/>
                <a:gd name="T12" fmla="*/ 28 w 37"/>
                <a:gd name="T13" fmla="*/ 10 h 29"/>
                <a:gd name="T14" fmla="*/ 31 w 37"/>
                <a:gd name="T15" fmla="*/ 13 h 29"/>
                <a:gd name="T16" fmla="*/ 33 w 37"/>
                <a:gd name="T17" fmla="*/ 17 h 29"/>
                <a:gd name="T18" fmla="*/ 35 w 37"/>
                <a:gd name="T19" fmla="*/ 20 h 29"/>
                <a:gd name="T20" fmla="*/ 36 w 37"/>
                <a:gd name="T21" fmla="*/ 23 h 29"/>
                <a:gd name="T22" fmla="*/ 37 w 37"/>
                <a:gd name="T23" fmla="*/ 26 h 29"/>
                <a:gd name="T24" fmla="*/ 37 w 37"/>
                <a:gd name="T25" fmla="*/ 28 h 29"/>
                <a:gd name="T26" fmla="*/ 36 w 37"/>
                <a:gd name="T27" fmla="*/ 29 h 29"/>
                <a:gd name="T28" fmla="*/ 35 w 37"/>
                <a:gd name="T29" fmla="*/ 28 h 29"/>
                <a:gd name="T30" fmla="*/ 35 w 37"/>
                <a:gd name="T31" fmla="*/ 28 h 29"/>
                <a:gd name="T32" fmla="*/ 34 w 37"/>
                <a:gd name="T33" fmla="*/ 26 h 29"/>
                <a:gd name="T34" fmla="*/ 33 w 37"/>
                <a:gd name="T35" fmla="*/ 24 h 29"/>
                <a:gd name="T36" fmla="*/ 32 w 37"/>
                <a:gd name="T37" fmla="*/ 22 h 29"/>
                <a:gd name="T38" fmla="*/ 30 w 37"/>
                <a:gd name="T39" fmla="*/ 19 h 29"/>
                <a:gd name="T40" fmla="*/ 28 w 37"/>
                <a:gd name="T41" fmla="*/ 16 h 29"/>
                <a:gd name="T42" fmla="*/ 25 w 37"/>
                <a:gd name="T43" fmla="*/ 13 h 29"/>
                <a:gd name="T44" fmla="*/ 22 w 37"/>
                <a:gd name="T45" fmla="*/ 10 h 29"/>
                <a:gd name="T46" fmla="*/ 18 w 37"/>
                <a:gd name="T47" fmla="*/ 8 h 29"/>
                <a:gd name="T48" fmla="*/ 15 w 37"/>
                <a:gd name="T49" fmla="*/ 6 h 29"/>
                <a:gd name="T50" fmla="*/ 11 w 37"/>
                <a:gd name="T51" fmla="*/ 5 h 29"/>
                <a:gd name="T52" fmla="*/ 8 w 37"/>
                <a:gd name="T53" fmla="*/ 4 h 29"/>
                <a:gd name="T54" fmla="*/ 1 w 37"/>
                <a:gd name="T55" fmla="*/ 3 h 29"/>
                <a:gd name="T56" fmla="*/ 0 w 37"/>
                <a:gd name="T57" fmla="*/ 2 h 29"/>
                <a:gd name="T58" fmla="*/ 1 w 37"/>
                <a:gd name="T5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29">
                  <a:moveTo>
                    <a:pt x="1" y="1"/>
                  </a:moveTo>
                  <a:cubicBezTo>
                    <a:pt x="1" y="1"/>
                    <a:pt x="4" y="0"/>
                    <a:pt x="8" y="1"/>
                  </a:cubicBezTo>
                  <a:cubicBezTo>
                    <a:pt x="9" y="1"/>
                    <a:pt x="11" y="1"/>
                    <a:pt x="12" y="1"/>
                  </a:cubicBezTo>
                  <a:cubicBezTo>
                    <a:pt x="13" y="2"/>
                    <a:pt x="15" y="2"/>
                    <a:pt x="16" y="3"/>
                  </a:cubicBezTo>
                  <a:cubicBezTo>
                    <a:pt x="17" y="3"/>
                    <a:pt x="19" y="4"/>
                    <a:pt x="20" y="4"/>
                  </a:cubicBezTo>
                  <a:cubicBezTo>
                    <a:pt x="22" y="5"/>
                    <a:pt x="23" y="6"/>
                    <a:pt x="24" y="7"/>
                  </a:cubicBezTo>
                  <a:cubicBezTo>
                    <a:pt x="26" y="8"/>
                    <a:pt x="27" y="9"/>
                    <a:pt x="28" y="10"/>
                  </a:cubicBezTo>
                  <a:cubicBezTo>
                    <a:pt x="29" y="11"/>
                    <a:pt x="30" y="12"/>
                    <a:pt x="31" y="13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21"/>
                    <a:pt x="36" y="22"/>
                    <a:pt x="36" y="23"/>
                  </a:cubicBezTo>
                  <a:cubicBezTo>
                    <a:pt x="36" y="24"/>
                    <a:pt x="36" y="25"/>
                    <a:pt x="37" y="26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7" y="29"/>
                    <a:pt x="36" y="29"/>
                  </a:cubicBezTo>
                  <a:cubicBezTo>
                    <a:pt x="36" y="29"/>
                    <a:pt x="35" y="29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4" y="26"/>
                  </a:cubicBezTo>
                  <a:cubicBezTo>
                    <a:pt x="34" y="26"/>
                    <a:pt x="34" y="25"/>
                    <a:pt x="33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1" y="21"/>
                    <a:pt x="31" y="20"/>
                    <a:pt x="30" y="19"/>
                  </a:cubicBezTo>
                  <a:cubicBezTo>
                    <a:pt x="29" y="18"/>
                    <a:pt x="29" y="17"/>
                    <a:pt x="28" y="16"/>
                  </a:cubicBezTo>
                  <a:cubicBezTo>
                    <a:pt x="27" y="15"/>
                    <a:pt x="26" y="14"/>
                    <a:pt x="25" y="13"/>
                  </a:cubicBezTo>
                  <a:cubicBezTo>
                    <a:pt x="24" y="12"/>
                    <a:pt x="23" y="11"/>
                    <a:pt x="22" y="10"/>
                  </a:cubicBezTo>
                  <a:cubicBezTo>
                    <a:pt x="21" y="9"/>
                    <a:pt x="20" y="9"/>
                    <a:pt x="18" y="8"/>
                  </a:cubicBezTo>
                  <a:cubicBezTo>
                    <a:pt x="17" y="7"/>
                    <a:pt x="16" y="7"/>
                    <a:pt x="15" y="6"/>
                  </a:cubicBezTo>
                  <a:cubicBezTo>
                    <a:pt x="13" y="6"/>
                    <a:pt x="12" y="5"/>
                    <a:pt x="11" y="5"/>
                  </a:cubicBezTo>
                  <a:cubicBezTo>
                    <a:pt x="10" y="5"/>
                    <a:pt x="9" y="4"/>
                    <a:pt x="8" y="4"/>
                  </a:cubicBezTo>
                  <a:cubicBezTo>
                    <a:pt x="4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7" name="Freeform 201"/>
            <p:cNvSpPr/>
            <p:nvPr/>
          </p:nvSpPr>
          <p:spPr bwMode="auto">
            <a:xfrm>
              <a:off x="8505825" y="6484938"/>
              <a:ext cx="120650" cy="73025"/>
            </a:xfrm>
            <a:custGeom>
              <a:avLst/>
              <a:gdLst>
                <a:gd name="T0" fmla="*/ 1 w 43"/>
                <a:gd name="T1" fmla="*/ 1 h 26"/>
                <a:gd name="T2" fmla="*/ 1 w 43"/>
                <a:gd name="T3" fmla="*/ 1 h 26"/>
                <a:gd name="T4" fmla="*/ 3 w 43"/>
                <a:gd name="T5" fmla="*/ 1 h 26"/>
                <a:gd name="T6" fmla="*/ 9 w 43"/>
                <a:gd name="T7" fmla="*/ 0 h 26"/>
                <a:gd name="T8" fmla="*/ 17 w 43"/>
                <a:gd name="T9" fmla="*/ 1 h 26"/>
                <a:gd name="T10" fmla="*/ 22 w 43"/>
                <a:gd name="T11" fmla="*/ 2 h 26"/>
                <a:gd name="T12" fmla="*/ 27 w 43"/>
                <a:gd name="T13" fmla="*/ 4 h 26"/>
                <a:gd name="T14" fmla="*/ 31 w 43"/>
                <a:gd name="T15" fmla="*/ 7 h 26"/>
                <a:gd name="T16" fmla="*/ 34 w 43"/>
                <a:gd name="T17" fmla="*/ 10 h 26"/>
                <a:gd name="T18" fmla="*/ 37 w 43"/>
                <a:gd name="T19" fmla="*/ 14 h 26"/>
                <a:gd name="T20" fmla="*/ 40 w 43"/>
                <a:gd name="T21" fmla="*/ 17 h 26"/>
                <a:gd name="T22" fmla="*/ 42 w 43"/>
                <a:gd name="T23" fmla="*/ 22 h 26"/>
                <a:gd name="T24" fmla="*/ 43 w 43"/>
                <a:gd name="T25" fmla="*/ 25 h 26"/>
                <a:gd name="T26" fmla="*/ 42 w 43"/>
                <a:gd name="T27" fmla="*/ 26 h 26"/>
                <a:gd name="T28" fmla="*/ 41 w 43"/>
                <a:gd name="T29" fmla="*/ 26 h 26"/>
                <a:gd name="T30" fmla="*/ 41 w 43"/>
                <a:gd name="T31" fmla="*/ 25 h 26"/>
                <a:gd name="T32" fmla="*/ 40 w 43"/>
                <a:gd name="T33" fmla="*/ 24 h 26"/>
                <a:gd name="T34" fmla="*/ 39 w 43"/>
                <a:gd name="T35" fmla="*/ 21 h 26"/>
                <a:gd name="T36" fmla="*/ 37 w 43"/>
                <a:gd name="T37" fmla="*/ 19 h 26"/>
                <a:gd name="T38" fmla="*/ 35 w 43"/>
                <a:gd name="T39" fmla="*/ 16 h 26"/>
                <a:gd name="T40" fmla="*/ 32 w 43"/>
                <a:gd name="T41" fmla="*/ 13 h 26"/>
                <a:gd name="T42" fmla="*/ 28 w 43"/>
                <a:gd name="T43" fmla="*/ 10 h 26"/>
                <a:gd name="T44" fmla="*/ 25 w 43"/>
                <a:gd name="T45" fmla="*/ 8 h 26"/>
                <a:gd name="T46" fmla="*/ 21 w 43"/>
                <a:gd name="T47" fmla="*/ 6 h 26"/>
                <a:gd name="T48" fmla="*/ 16 w 43"/>
                <a:gd name="T49" fmla="*/ 5 h 26"/>
                <a:gd name="T50" fmla="*/ 12 w 43"/>
                <a:gd name="T51" fmla="*/ 4 h 26"/>
                <a:gd name="T52" fmla="*/ 9 w 43"/>
                <a:gd name="T53" fmla="*/ 3 h 26"/>
                <a:gd name="T54" fmla="*/ 3 w 43"/>
                <a:gd name="T55" fmla="*/ 3 h 26"/>
                <a:gd name="T56" fmla="*/ 1 w 43"/>
                <a:gd name="T57" fmla="*/ 3 h 26"/>
                <a:gd name="T58" fmla="*/ 0 w 43"/>
                <a:gd name="T59" fmla="*/ 2 h 26"/>
                <a:gd name="T60" fmla="*/ 1 w 43"/>
                <a:gd name="T61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2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1" y="0"/>
                    <a:pt x="14" y="0"/>
                    <a:pt x="17" y="1"/>
                  </a:cubicBezTo>
                  <a:cubicBezTo>
                    <a:pt x="19" y="1"/>
                    <a:pt x="20" y="2"/>
                    <a:pt x="22" y="2"/>
                  </a:cubicBezTo>
                  <a:cubicBezTo>
                    <a:pt x="24" y="3"/>
                    <a:pt x="25" y="4"/>
                    <a:pt x="27" y="4"/>
                  </a:cubicBezTo>
                  <a:cubicBezTo>
                    <a:pt x="28" y="5"/>
                    <a:pt x="29" y="6"/>
                    <a:pt x="31" y="7"/>
                  </a:cubicBezTo>
                  <a:cubicBezTo>
                    <a:pt x="32" y="8"/>
                    <a:pt x="33" y="9"/>
                    <a:pt x="34" y="10"/>
                  </a:cubicBezTo>
                  <a:cubicBezTo>
                    <a:pt x="36" y="11"/>
                    <a:pt x="36" y="13"/>
                    <a:pt x="37" y="14"/>
                  </a:cubicBezTo>
                  <a:cubicBezTo>
                    <a:pt x="38" y="15"/>
                    <a:pt x="39" y="16"/>
                    <a:pt x="40" y="17"/>
                  </a:cubicBezTo>
                  <a:cubicBezTo>
                    <a:pt x="41" y="19"/>
                    <a:pt x="42" y="21"/>
                    <a:pt x="42" y="22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6"/>
                    <a:pt x="42" y="26"/>
                  </a:cubicBezTo>
                  <a:cubicBezTo>
                    <a:pt x="42" y="26"/>
                    <a:pt x="41" y="26"/>
                    <a:pt x="41" y="2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0" y="24"/>
                  </a:cubicBezTo>
                  <a:cubicBezTo>
                    <a:pt x="40" y="23"/>
                    <a:pt x="39" y="22"/>
                    <a:pt x="39" y="21"/>
                  </a:cubicBezTo>
                  <a:cubicBezTo>
                    <a:pt x="38" y="21"/>
                    <a:pt x="38" y="20"/>
                    <a:pt x="37" y="19"/>
                  </a:cubicBezTo>
                  <a:cubicBezTo>
                    <a:pt x="36" y="18"/>
                    <a:pt x="36" y="17"/>
                    <a:pt x="35" y="16"/>
                  </a:cubicBezTo>
                  <a:cubicBezTo>
                    <a:pt x="34" y="15"/>
                    <a:pt x="33" y="14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ubicBezTo>
                    <a:pt x="27" y="10"/>
                    <a:pt x="26" y="9"/>
                    <a:pt x="25" y="8"/>
                  </a:cubicBezTo>
                  <a:cubicBezTo>
                    <a:pt x="23" y="7"/>
                    <a:pt x="22" y="7"/>
                    <a:pt x="21" y="6"/>
                  </a:cubicBezTo>
                  <a:cubicBezTo>
                    <a:pt x="19" y="5"/>
                    <a:pt x="18" y="5"/>
                    <a:pt x="16" y="5"/>
                  </a:cubicBezTo>
                  <a:cubicBezTo>
                    <a:pt x="15" y="4"/>
                    <a:pt x="14" y="4"/>
                    <a:pt x="12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8" name="Freeform 202"/>
            <p:cNvSpPr/>
            <p:nvPr/>
          </p:nvSpPr>
          <p:spPr bwMode="auto">
            <a:xfrm>
              <a:off x="9107488" y="6545263"/>
              <a:ext cx="127000" cy="77788"/>
            </a:xfrm>
            <a:custGeom>
              <a:avLst/>
              <a:gdLst>
                <a:gd name="T0" fmla="*/ 1 w 45"/>
                <a:gd name="T1" fmla="*/ 1 h 28"/>
                <a:gd name="T2" fmla="*/ 9 w 45"/>
                <a:gd name="T3" fmla="*/ 0 h 28"/>
                <a:gd name="T4" fmla="*/ 13 w 45"/>
                <a:gd name="T5" fmla="*/ 1 h 28"/>
                <a:gd name="T6" fmla="*/ 18 w 45"/>
                <a:gd name="T7" fmla="*/ 2 h 28"/>
                <a:gd name="T8" fmla="*/ 22 w 45"/>
                <a:gd name="T9" fmla="*/ 3 h 28"/>
                <a:gd name="T10" fmla="*/ 27 w 45"/>
                <a:gd name="T11" fmla="*/ 6 h 28"/>
                <a:gd name="T12" fmla="*/ 31 w 45"/>
                <a:gd name="T13" fmla="*/ 9 h 28"/>
                <a:gd name="T14" fmla="*/ 35 w 45"/>
                <a:gd name="T15" fmla="*/ 12 h 28"/>
                <a:gd name="T16" fmla="*/ 38 w 45"/>
                <a:gd name="T17" fmla="*/ 15 h 28"/>
                <a:gd name="T18" fmla="*/ 40 w 45"/>
                <a:gd name="T19" fmla="*/ 19 h 28"/>
                <a:gd name="T20" fmla="*/ 43 w 45"/>
                <a:gd name="T21" fmla="*/ 24 h 28"/>
                <a:gd name="T22" fmla="*/ 44 w 45"/>
                <a:gd name="T23" fmla="*/ 26 h 28"/>
                <a:gd name="T24" fmla="*/ 44 w 45"/>
                <a:gd name="T25" fmla="*/ 27 h 28"/>
                <a:gd name="T26" fmla="*/ 43 w 45"/>
                <a:gd name="T27" fmla="*/ 27 h 28"/>
                <a:gd name="T28" fmla="*/ 43 w 45"/>
                <a:gd name="T29" fmla="*/ 27 h 28"/>
                <a:gd name="T30" fmla="*/ 41 w 45"/>
                <a:gd name="T31" fmla="*/ 25 h 28"/>
                <a:gd name="T32" fmla="*/ 38 w 45"/>
                <a:gd name="T33" fmla="*/ 21 h 28"/>
                <a:gd name="T34" fmla="*/ 35 w 45"/>
                <a:gd name="T35" fmla="*/ 18 h 28"/>
                <a:gd name="T36" fmla="*/ 32 w 45"/>
                <a:gd name="T37" fmla="*/ 15 h 28"/>
                <a:gd name="T38" fmla="*/ 29 w 45"/>
                <a:gd name="T39" fmla="*/ 12 h 28"/>
                <a:gd name="T40" fmla="*/ 25 w 45"/>
                <a:gd name="T41" fmla="*/ 9 h 28"/>
                <a:gd name="T42" fmla="*/ 21 w 45"/>
                <a:gd name="T43" fmla="*/ 7 h 28"/>
                <a:gd name="T44" fmla="*/ 17 w 45"/>
                <a:gd name="T45" fmla="*/ 5 h 28"/>
                <a:gd name="T46" fmla="*/ 9 w 45"/>
                <a:gd name="T47" fmla="*/ 3 h 28"/>
                <a:gd name="T48" fmla="*/ 1 w 45"/>
                <a:gd name="T49" fmla="*/ 3 h 28"/>
                <a:gd name="T50" fmla="*/ 0 w 45"/>
                <a:gd name="T51" fmla="*/ 2 h 28"/>
                <a:gd name="T52" fmla="*/ 1 w 45"/>
                <a:gd name="T53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28">
                  <a:moveTo>
                    <a:pt x="1" y="1"/>
                  </a:moveTo>
                  <a:cubicBezTo>
                    <a:pt x="1" y="1"/>
                    <a:pt x="4" y="0"/>
                    <a:pt x="9" y="0"/>
                  </a:cubicBezTo>
                  <a:cubicBezTo>
                    <a:pt x="10" y="0"/>
                    <a:pt x="12" y="0"/>
                    <a:pt x="13" y="1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19" y="2"/>
                    <a:pt x="21" y="3"/>
                    <a:pt x="22" y="3"/>
                  </a:cubicBezTo>
                  <a:cubicBezTo>
                    <a:pt x="24" y="4"/>
                    <a:pt x="25" y="5"/>
                    <a:pt x="27" y="6"/>
                  </a:cubicBezTo>
                  <a:cubicBezTo>
                    <a:pt x="28" y="7"/>
                    <a:pt x="30" y="8"/>
                    <a:pt x="31" y="9"/>
                  </a:cubicBezTo>
                  <a:cubicBezTo>
                    <a:pt x="32" y="10"/>
                    <a:pt x="34" y="11"/>
                    <a:pt x="35" y="12"/>
                  </a:cubicBezTo>
                  <a:cubicBezTo>
                    <a:pt x="36" y="13"/>
                    <a:pt x="37" y="14"/>
                    <a:pt x="38" y="15"/>
                  </a:cubicBezTo>
                  <a:cubicBezTo>
                    <a:pt x="39" y="16"/>
                    <a:pt x="40" y="18"/>
                    <a:pt x="40" y="19"/>
                  </a:cubicBezTo>
                  <a:cubicBezTo>
                    <a:pt x="42" y="21"/>
                    <a:pt x="43" y="23"/>
                    <a:pt x="43" y="24"/>
                  </a:cubicBezTo>
                  <a:cubicBezTo>
                    <a:pt x="44" y="25"/>
                    <a:pt x="44" y="26"/>
                    <a:pt x="44" y="26"/>
                  </a:cubicBezTo>
                  <a:cubicBezTo>
                    <a:pt x="45" y="26"/>
                    <a:pt x="44" y="27"/>
                    <a:pt x="44" y="27"/>
                  </a:cubicBezTo>
                  <a:cubicBezTo>
                    <a:pt x="44" y="28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2" y="26"/>
                    <a:pt x="41" y="25"/>
                  </a:cubicBezTo>
                  <a:cubicBezTo>
                    <a:pt x="40" y="24"/>
                    <a:pt x="39" y="22"/>
                    <a:pt x="38" y="21"/>
                  </a:cubicBezTo>
                  <a:cubicBezTo>
                    <a:pt x="37" y="20"/>
                    <a:pt x="36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ubicBezTo>
                    <a:pt x="31" y="14"/>
                    <a:pt x="30" y="13"/>
                    <a:pt x="29" y="12"/>
                  </a:cubicBezTo>
                  <a:cubicBezTo>
                    <a:pt x="28" y="11"/>
                    <a:pt x="26" y="10"/>
                    <a:pt x="25" y="9"/>
                  </a:cubicBezTo>
                  <a:cubicBezTo>
                    <a:pt x="24" y="8"/>
                    <a:pt x="22" y="7"/>
                    <a:pt x="21" y="7"/>
                  </a:cubicBezTo>
                  <a:cubicBezTo>
                    <a:pt x="19" y="6"/>
                    <a:pt x="18" y="6"/>
                    <a:pt x="17" y="5"/>
                  </a:cubicBezTo>
                  <a:cubicBezTo>
                    <a:pt x="14" y="4"/>
                    <a:pt x="11" y="4"/>
                    <a:pt x="9" y="3"/>
                  </a:cubicBezTo>
                  <a:cubicBezTo>
                    <a:pt x="4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9" name="Freeform 203"/>
            <p:cNvSpPr/>
            <p:nvPr/>
          </p:nvSpPr>
          <p:spPr bwMode="auto">
            <a:xfrm>
              <a:off x="9147175" y="6513513"/>
              <a:ext cx="123825" cy="69850"/>
            </a:xfrm>
            <a:custGeom>
              <a:avLst/>
              <a:gdLst>
                <a:gd name="T0" fmla="*/ 0 w 44"/>
                <a:gd name="T1" fmla="*/ 1 h 25"/>
                <a:gd name="T2" fmla="*/ 8 w 44"/>
                <a:gd name="T3" fmla="*/ 0 h 25"/>
                <a:gd name="T4" fmla="*/ 12 w 44"/>
                <a:gd name="T5" fmla="*/ 1 h 25"/>
                <a:gd name="T6" fmla="*/ 17 w 44"/>
                <a:gd name="T7" fmla="*/ 1 h 25"/>
                <a:gd name="T8" fmla="*/ 21 w 44"/>
                <a:gd name="T9" fmla="*/ 3 h 25"/>
                <a:gd name="T10" fmla="*/ 26 w 44"/>
                <a:gd name="T11" fmla="*/ 5 h 25"/>
                <a:gd name="T12" fmla="*/ 30 w 44"/>
                <a:gd name="T13" fmla="*/ 7 h 25"/>
                <a:gd name="T14" fmla="*/ 33 w 44"/>
                <a:gd name="T15" fmla="*/ 10 h 25"/>
                <a:gd name="T16" fmla="*/ 39 w 44"/>
                <a:gd name="T17" fmla="*/ 16 h 25"/>
                <a:gd name="T18" fmla="*/ 42 w 44"/>
                <a:gd name="T19" fmla="*/ 21 h 25"/>
                <a:gd name="T20" fmla="*/ 43 w 44"/>
                <a:gd name="T21" fmla="*/ 23 h 25"/>
                <a:gd name="T22" fmla="*/ 43 w 44"/>
                <a:gd name="T23" fmla="*/ 25 h 25"/>
                <a:gd name="T24" fmla="*/ 42 w 44"/>
                <a:gd name="T25" fmla="*/ 24 h 25"/>
                <a:gd name="T26" fmla="*/ 42 w 44"/>
                <a:gd name="T27" fmla="*/ 24 h 25"/>
                <a:gd name="T28" fmla="*/ 40 w 44"/>
                <a:gd name="T29" fmla="*/ 23 h 25"/>
                <a:gd name="T30" fmla="*/ 37 w 44"/>
                <a:gd name="T31" fmla="*/ 18 h 25"/>
                <a:gd name="T32" fmla="*/ 34 w 44"/>
                <a:gd name="T33" fmla="*/ 16 h 25"/>
                <a:gd name="T34" fmla="*/ 31 w 44"/>
                <a:gd name="T35" fmla="*/ 13 h 25"/>
                <a:gd name="T36" fmla="*/ 28 w 44"/>
                <a:gd name="T37" fmla="*/ 11 h 25"/>
                <a:gd name="T38" fmla="*/ 24 w 44"/>
                <a:gd name="T39" fmla="*/ 8 h 25"/>
                <a:gd name="T40" fmla="*/ 20 w 44"/>
                <a:gd name="T41" fmla="*/ 6 h 25"/>
                <a:gd name="T42" fmla="*/ 16 w 44"/>
                <a:gd name="T43" fmla="*/ 5 h 25"/>
                <a:gd name="T44" fmla="*/ 8 w 44"/>
                <a:gd name="T45" fmla="*/ 3 h 25"/>
                <a:gd name="T46" fmla="*/ 1 w 44"/>
                <a:gd name="T47" fmla="*/ 3 h 25"/>
                <a:gd name="T48" fmla="*/ 0 w 44"/>
                <a:gd name="T49" fmla="*/ 2 h 25"/>
                <a:gd name="T50" fmla="*/ 0 w 44"/>
                <a:gd name="T5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25">
                  <a:moveTo>
                    <a:pt x="0" y="1"/>
                  </a:moveTo>
                  <a:cubicBezTo>
                    <a:pt x="0" y="1"/>
                    <a:pt x="4" y="0"/>
                    <a:pt x="8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4" y="1"/>
                    <a:pt x="15" y="1"/>
                    <a:pt x="17" y="1"/>
                  </a:cubicBezTo>
                  <a:cubicBezTo>
                    <a:pt x="18" y="2"/>
                    <a:pt x="20" y="2"/>
                    <a:pt x="21" y="3"/>
                  </a:cubicBezTo>
                  <a:cubicBezTo>
                    <a:pt x="23" y="3"/>
                    <a:pt x="24" y="4"/>
                    <a:pt x="26" y="5"/>
                  </a:cubicBezTo>
                  <a:cubicBezTo>
                    <a:pt x="27" y="6"/>
                    <a:pt x="28" y="7"/>
                    <a:pt x="30" y="7"/>
                  </a:cubicBezTo>
                  <a:cubicBezTo>
                    <a:pt x="31" y="8"/>
                    <a:pt x="32" y="9"/>
                    <a:pt x="33" y="10"/>
                  </a:cubicBezTo>
                  <a:cubicBezTo>
                    <a:pt x="36" y="12"/>
                    <a:pt x="38" y="14"/>
                    <a:pt x="39" y="16"/>
                  </a:cubicBezTo>
                  <a:cubicBezTo>
                    <a:pt x="41" y="18"/>
                    <a:pt x="42" y="20"/>
                    <a:pt x="42" y="21"/>
                  </a:cubicBezTo>
                  <a:cubicBezTo>
                    <a:pt x="43" y="22"/>
                    <a:pt x="43" y="23"/>
                    <a:pt x="43" y="23"/>
                  </a:cubicBezTo>
                  <a:cubicBezTo>
                    <a:pt x="44" y="24"/>
                    <a:pt x="44" y="24"/>
                    <a:pt x="43" y="25"/>
                  </a:cubicBezTo>
                  <a:cubicBezTo>
                    <a:pt x="43" y="25"/>
                    <a:pt x="42" y="25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1" y="24"/>
                    <a:pt x="40" y="23"/>
                  </a:cubicBezTo>
                  <a:cubicBezTo>
                    <a:pt x="39" y="22"/>
                    <a:pt x="38" y="20"/>
                    <a:pt x="37" y="18"/>
                  </a:cubicBezTo>
                  <a:cubicBezTo>
                    <a:pt x="36" y="18"/>
                    <a:pt x="35" y="17"/>
                    <a:pt x="34" y="16"/>
                  </a:cubicBezTo>
                  <a:cubicBezTo>
                    <a:pt x="33" y="15"/>
                    <a:pt x="32" y="14"/>
                    <a:pt x="31" y="13"/>
                  </a:cubicBezTo>
                  <a:cubicBezTo>
                    <a:pt x="30" y="12"/>
                    <a:pt x="29" y="11"/>
                    <a:pt x="28" y="11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8"/>
                    <a:pt x="21" y="7"/>
                    <a:pt x="20" y="6"/>
                  </a:cubicBezTo>
                  <a:cubicBezTo>
                    <a:pt x="18" y="6"/>
                    <a:pt x="17" y="5"/>
                    <a:pt x="16" y="5"/>
                  </a:cubicBezTo>
                  <a:cubicBezTo>
                    <a:pt x="13" y="4"/>
                    <a:pt x="10" y="4"/>
                    <a:pt x="8" y="3"/>
                  </a:cubicBezTo>
                  <a:cubicBezTo>
                    <a:pt x="4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0" name="Freeform 204"/>
            <p:cNvSpPr/>
            <p:nvPr/>
          </p:nvSpPr>
          <p:spPr bwMode="auto">
            <a:xfrm>
              <a:off x="8507413" y="3092451"/>
              <a:ext cx="269875" cy="174625"/>
            </a:xfrm>
            <a:custGeom>
              <a:avLst/>
              <a:gdLst>
                <a:gd name="T0" fmla="*/ 37 w 96"/>
                <a:gd name="T1" fmla="*/ 0 h 62"/>
                <a:gd name="T2" fmla="*/ 36 w 96"/>
                <a:gd name="T3" fmla="*/ 0 h 62"/>
                <a:gd name="T4" fmla="*/ 3 w 96"/>
                <a:gd name="T5" fmla="*/ 38 h 62"/>
                <a:gd name="T6" fmla="*/ 11 w 96"/>
                <a:gd name="T7" fmla="*/ 52 h 62"/>
                <a:gd name="T8" fmla="*/ 16 w 96"/>
                <a:gd name="T9" fmla="*/ 51 h 62"/>
                <a:gd name="T10" fmla="*/ 36 w 96"/>
                <a:gd name="T11" fmla="*/ 37 h 62"/>
                <a:gd name="T12" fmla="*/ 35 w 96"/>
                <a:gd name="T13" fmla="*/ 50 h 62"/>
                <a:gd name="T14" fmla="*/ 47 w 96"/>
                <a:gd name="T15" fmla="*/ 62 h 62"/>
                <a:gd name="T16" fmla="*/ 50 w 96"/>
                <a:gd name="T17" fmla="*/ 61 h 62"/>
                <a:gd name="T18" fmla="*/ 72 w 96"/>
                <a:gd name="T19" fmla="*/ 47 h 62"/>
                <a:gd name="T20" fmla="*/ 73 w 96"/>
                <a:gd name="T21" fmla="*/ 52 h 62"/>
                <a:gd name="T22" fmla="*/ 84 w 96"/>
                <a:gd name="T23" fmla="*/ 60 h 62"/>
                <a:gd name="T24" fmla="*/ 96 w 96"/>
                <a:gd name="T25" fmla="*/ 49 h 62"/>
                <a:gd name="T26" fmla="*/ 85 w 96"/>
                <a:gd name="T27" fmla="*/ 20 h 62"/>
                <a:gd name="T28" fmla="*/ 75 w 96"/>
                <a:gd name="T29" fmla="*/ 16 h 62"/>
                <a:gd name="T30" fmla="*/ 70 w 96"/>
                <a:gd name="T31" fmla="*/ 18 h 62"/>
                <a:gd name="T32" fmla="*/ 61 w 96"/>
                <a:gd name="T33" fmla="*/ 26 h 62"/>
                <a:gd name="T34" fmla="*/ 61 w 96"/>
                <a:gd name="T35" fmla="*/ 19 h 62"/>
                <a:gd name="T36" fmla="*/ 49 w 96"/>
                <a:gd name="T37" fmla="*/ 8 h 62"/>
                <a:gd name="T38" fmla="*/ 46 w 96"/>
                <a:gd name="T39" fmla="*/ 9 h 62"/>
                <a:gd name="T40" fmla="*/ 38 w 96"/>
                <a:gd name="T41" fmla="*/ 12 h 62"/>
                <a:gd name="T42" fmla="*/ 41 w 96"/>
                <a:gd name="T43" fmla="*/ 9 h 62"/>
                <a:gd name="T44" fmla="*/ 37 w 96"/>
                <a:gd name="T4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62">
                  <a:moveTo>
                    <a:pt x="37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9" y="6"/>
                    <a:pt x="10" y="22"/>
                    <a:pt x="3" y="38"/>
                  </a:cubicBezTo>
                  <a:cubicBezTo>
                    <a:pt x="0" y="45"/>
                    <a:pt x="4" y="52"/>
                    <a:pt x="11" y="52"/>
                  </a:cubicBezTo>
                  <a:cubicBezTo>
                    <a:pt x="13" y="52"/>
                    <a:pt x="14" y="52"/>
                    <a:pt x="16" y="51"/>
                  </a:cubicBezTo>
                  <a:cubicBezTo>
                    <a:pt x="23" y="47"/>
                    <a:pt x="30" y="42"/>
                    <a:pt x="36" y="37"/>
                  </a:cubicBezTo>
                  <a:cubicBezTo>
                    <a:pt x="36" y="41"/>
                    <a:pt x="35" y="46"/>
                    <a:pt x="35" y="50"/>
                  </a:cubicBezTo>
                  <a:cubicBezTo>
                    <a:pt x="35" y="56"/>
                    <a:pt x="41" y="62"/>
                    <a:pt x="47" y="62"/>
                  </a:cubicBezTo>
                  <a:cubicBezTo>
                    <a:pt x="48" y="62"/>
                    <a:pt x="49" y="61"/>
                    <a:pt x="50" y="61"/>
                  </a:cubicBezTo>
                  <a:cubicBezTo>
                    <a:pt x="59" y="58"/>
                    <a:pt x="65" y="52"/>
                    <a:pt x="72" y="47"/>
                  </a:cubicBezTo>
                  <a:cubicBezTo>
                    <a:pt x="72" y="49"/>
                    <a:pt x="72" y="50"/>
                    <a:pt x="73" y="52"/>
                  </a:cubicBezTo>
                  <a:cubicBezTo>
                    <a:pt x="74" y="58"/>
                    <a:pt x="79" y="60"/>
                    <a:pt x="84" y="60"/>
                  </a:cubicBezTo>
                  <a:cubicBezTo>
                    <a:pt x="90" y="60"/>
                    <a:pt x="96" y="56"/>
                    <a:pt x="96" y="49"/>
                  </a:cubicBezTo>
                  <a:cubicBezTo>
                    <a:pt x="96" y="38"/>
                    <a:pt x="93" y="27"/>
                    <a:pt x="85" y="20"/>
                  </a:cubicBezTo>
                  <a:cubicBezTo>
                    <a:pt x="82" y="18"/>
                    <a:pt x="79" y="16"/>
                    <a:pt x="75" y="16"/>
                  </a:cubicBezTo>
                  <a:cubicBezTo>
                    <a:pt x="74" y="16"/>
                    <a:pt x="72" y="17"/>
                    <a:pt x="70" y="18"/>
                  </a:cubicBezTo>
                  <a:cubicBezTo>
                    <a:pt x="67" y="20"/>
                    <a:pt x="64" y="23"/>
                    <a:pt x="61" y="26"/>
                  </a:cubicBezTo>
                  <a:cubicBezTo>
                    <a:pt x="61" y="24"/>
                    <a:pt x="61" y="22"/>
                    <a:pt x="61" y="19"/>
                  </a:cubicBezTo>
                  <a:cubicBezTo>
                    <a:pt x="60" y="13"/>
                    <a:pt x="55" y="8"/>
                    <a:pt x="49" y="8"/>
                  </a:cubicBezTo>
                  <a:cubicBezTo>
                    <a:pt x="48" y="8"/>
                    <a:pt x="47" y="8"/>
                    <a:pt x="46" y="9"/>
                  </a:cubicBezTo>
                  <a:cubicBezTo>
                    <a:pt x="44" y="9"/>
                    <a:pt x="41" y="10"/>
                    <a:pt x="38" y="12"/>
                  </a:cubicBezTo>
                  <a:cubicBezTo>
                    <a:pt x="39" y="11"/>
                    <a:pt x="40" y="10"/>
                    <a:pt x="41" y="9"/>
                  </a:cubicBezTo>
                  <a:cubicBezTo>
                    <a:pt x="45" y="6"/>
                    <a:pt x="41" y="0"/>
                    <a:pt x="37" y="0"/>
                  </a:cubicBezTo>
                </a:path>
              </a:pathLst>
            </a:custGeom>
            <a:solidFill>
              <a:srgbClr val="A19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1" name="Freeform 205"/>
            <p:cNvSpPr/>
            <p:nvPr/>
          </p:nvSpPr>
          <p:spPr bwMode="auto">
            <a:xfrm>
              <a:off x="8901113" y="3187701"/>
              <a:ext cx="217487" cy="138113"/>
            </a:xfrm>
            <a:custGeom>
              <a:avLst/>
              <a:gdLst>
                <a:gd name="T0" fmla="*/ 15 w 77"/>
                <a:gd name="T1" fmla="*/ 0 h 49"/>
                <a:gd name="T2" fmla="*/ 11 w 77"/>
                <a:gd name="T3" fmla="*/ 2 h 49"/>
                <a:gd name="T4" fmla="*/ 9 w 77"/>
                <a:gd name="T5" fmla="*/ 38 h 49"/>
                <a:gd name="T6" fmla="*/ 19 w 77"/>
                <a:gd name="T7" fmla="*/ 42 h 49"/>
                <a:gd name="T8" fmla="*/ 28 w 77"/>
                <a:gd name="T9" fmla="*/ 40 h 49"/>
                <a:gd name="T10" fmla="*/ 36 w 77"/>
                <a:gd name="T11" fmla="*/ 33 h 49"/>
                <a:gd name="T12" fmla="*/ 44 w 77"/>
                <a:gd name="T13" fmla="*/ 44 h 49"/>
                <a:gd name="T14" fmla="*/ 55 w 77"/>
                <a:gd name="T15" fmla="*/ 49 h 49"/>
                <a:gd name="T16" fmla="*/ 74 w 77"/>
                <a:gd name="T17" fmla="*/ 30 h 49"/>
                <a:gd name="T18" fmla="*/ 61 w 77"/>
                <a:gd name="T19" fmla="*/ 14 h 49"/>
                <a:gd name="T20" fmla="*/ 54 w 77"/>
                <a:gd name="T21" fmla="*/ 16 h 49"/>
                <a:gd name="T22" fmla="*/ 49 w 77"/>
                <a:gd name="T23" fmla="*/ 9 h 49"/>
                <a:gd name="T24" fmla="*/ 39 w 77"/>
                <a:gd name="T25" fmla="*/ 3 h 49"/>
                <a:gd name="T26" fmla="*/ 34 w 77"/>
                <a:gd name="T27" fmla="*/ 5 h 49"/>
                <a:gd name="T28" fmla="*/ 25 w 77"/>
                <a:gd name="T29" fmla="*/ 14 h 49"/>
                <a:gd name="T30" fmla="*/ 21 w 77"/>
                <a:gd name="T31" fmla="*/ 19 h 49"/>
                <a:gd name="T32" fmla="*/ 19 w 77"/>
                <a:gd name="T33" fmla="*/ 22 h 49"/>
                <a:gd name="T34" fmla="*/ 18 w 77"/>
                <a:gd name="T35" fmla="*/ 15 h 49"/>
                <a:gd name="T36" fmla="*/ 19 w 77"/>
                <a:gd name="T37" fmla="*/ 5 h 49"/>
                <a:gd name="T38" fmla="*/ 15 w 77"/>
                <a:gd name="T3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49">
                  <a:moveTo>
                    <a:pt x="15" y="0"/>
                  </a:moveTo>
                  <a:cubicBezTo>
                    <a:pt x="13" y="0"/>
                    <a:pt x="12" y="0"/>
                    <a:pt x="11" y="2"/>
                  </a:cubicBezTo>
                  <a:cubicBezTo>
                    <a:pt x="5" y="11"/>
                    <a:pt x="0" y="29"/>
                    <a:pt x="9" y="38"/>
                  </a:cubicBezTo>
                  <a:cubicBezTo>
                    <a:pt x="12" y="41"/>
                    <a:pt x="15" y="42"/>
                    <a:pt x="19" y="42"/>
                  </a:cubicBezTo>
                  <a:cubicBezTo>
                    <a:pt x="22" y="42"/>
                    <a:pt x="25" y="41"/>
                    <a:pt x="28" y="40"/>
                  </a:cubicBezTo>
                  <a:cubicBezTo>
                    <a:pt x="31" y="38"/>
                    <a:pt x="33" y="36"/>
                    <a:pt x="36" y="33"/>
                  </a:cubicBezTo>
                  <a:cubicBezTo>
                    <a:pt x="38" y="37"/>
                    <a:pt x="41" y="41"/>
                    <a:pt x="44" y="44"/>
                  </a:cubicBezTo>
                  <a:cubicBezTo>
                    <a:pt x="48" y="48"/>
                    <a:pt x="52" y="49"/>
                    <a:pt x="55" y="49"/>
                  </a:cubicBezTo>
                  <a:cubicBezTo>
                    <a:pt x="64" y="49"/>
                    <a:pt x="72" y="40"/>
                    <a:pt x="74" y="30"/>
                  </a:cubicBezTo>
                  <a:cubicBezTo>
                    <a:pt x="77" y="21"/>
                    <a:pt x="69" y="14"/>
                    <a:pt x="61" y="14"/>
                  </a:cubicBezTo>
                  <a:cubicBezTo>
                    <a:pt x="58" y="14"/>
                    <a:pt x="56" y="15"/>
                    <a:pt x="54" y="16"/>
                  </a:cubicBezTo>
                  <a:cubicBezTo>
                    <a:pt x="52" y="14"/>
                    <a:pt x="51" y="11"/>
                    <a:pt x="49" y="9"/>
                  </a:cubicBezTo>
                  <a:cubicBezTo>
                    <a:pt x="47" y="5"/>
                    <a:pt x="43" y="3"/>
                    <a:pt x="39" y="3"/>
                  </a:cubicBezTo>
                  <a:cubicBezTo>
                    <a:pt x="37" y="3"/>
                    <a:pt x="36" y="4"/>
                    <a:pt x="34" y="5"/>
                  </a:cubicBezTo>
                  <a:cubicBezTo>
                    <a:pt x="30" y="7"/>
                    <a:pt x="28" y="10"/>
                    <a:pt x="25" y="14"/>
                  </a:cubicBezTo>
                  <a:cubicBezTo>
                    <a:pt x="24" y="15"/>
                    <a:pt x="22" y="17"/>
                    <a:pt x="21" y="19"/>
                  </a:cubicBezTo>
                  <a:cubicBezTo>
                    <a:pt x="21" y="19"/>
                    <a:pt x="20" y="21"/>
                    <a:pt x="19" y="22"/>
                  </a:cubicBezTo>
                  <a:cubicBezTo>
                    <a:pt x="18" y="20"/>
                    <a:pt x="18" y="18"/>
                    <a:pt x="18" y="15"/>
                  </a:cubicBezTo>
                  <a:cubicBezTo>
                    <a:pt x="18" y="12"/>
                    <a:pt x="18" y="8"/>
                    <a:pt x="19" y="5"/>
                  </a:cubicBezTo>
                  <a:cubicBezTo>
                    <a:pt x="20" y="2"/>
                    <a:pt x="17" y="0"/>
                    <a:pt x="15" y="0"/>
                  </a:cubicBezTo>
                </a:path>
              </a:pathLst>
            </a:custGeom>
            <a:solidFill>
              <a:srgbClr val="A19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2" name="Freeform 206"/>
            <p:cNvSpPr/>
            <p:nvPr/>
          </p:nvSpPr>
          <p:spPr bwMode="auto">
            <a:xfrm>
              <a:off x="9177338" y="3208338"/>
              <a:ext cx="222250" cy="139700"/>
            </a:xfrm>
            <a:custGeom>
              <a:avLst/>
              <a:gdLst>
                <a:gd name="T0" fmla="*/ 35 w 79"/>
                <a:gd name="T1" fmla="*/ 0 h 50"/>
                <a:gd name="T2" fmla="*/ 26 w 79"/>
                <a:gd name="T3" fmla="*/ 5 h 50"/>
                <a:gd name="T4" fmla="*/ 17 w 79"/>
                <a:gd name="T5" fmla="*/ 23 h 50"/>
                <a:gd name="T6" fmla="*/ 11 w 79"/>
                <a:gd name="T7" fmla="*/ 7 h 50"/>
                <a:gd name="T8" fmla="*/ 7 w 79"/>
                <a:gd name="T9" fmla="*/ 5 h 50"/>
                <a:gd name="T10" fmla="*/ 0 w 79"/>
                <a:gd name="T11" fmla="*/ 10 h 50"/>
                <a:gd name="T12" fmla="*/ 10 w 79"/>
                <a:gd name="T13" fmla="*/ 45 h 50"/>
                <a:gd name="T14" fmla="*/ 19 w 79"/>
                <a:gd name="T15" fmla="*/ 50 h 50"/>
                <a:gd name="T16" fmla="*/ 26 w 79"/>
                <a:gd name="T17" fmla="*/ 47 h 50"/>
                <a:gd name="T18" fmla="*/ 35 w 79"/>
                <a:gd name="T19" fmla="*/ 34 h 50"/>
                <a:gd name="T20" fmla="*/ 35 w 79"/>
                <a:gd name="T21" fmla="*/ 35 h 50"/>
                <a:gd name="T22" fmla="*/ 51 w 79"/>
                <a:gd name="T23" fmla="*/ 49 h 50"/>
                <a:gd name="T24" fmla="*/ 57 w 79"/>
                <a:gd name="T25" fmla="*/ 50 h 50"/>
                <a:gd name="T26" fmla="*/ 74 w 79"/>
                <a:gd name="T27" fmla="*/ 41 h 50"/>
                <a:gd name="T28" fmla="*/ 77 w 79"/>
                <a:gd name="T29" fmla="*/ 17 h 50"/>
                <a:gd name="T30" fmla="*/ 66 w 79"/>
                <a:gd name="T31" fmla="*/ 8 h 50"/>
                <a:gd name="T32" fmla="*/ 54 w 79"/>
                <a:gd name="T33" fmla="*/ 19 h 50"/>
                <a:gd name="T34" fmla="*/ 53 w 79"/>
                <a:gd name="T35" fmla="*/ 18 h 50"/>
                <a:gd name="T36" fmla="*/ 44 w 79"/>
                <a:gd name="T37" fmla="*/ 3 h 50"/>
                <a:gd name="T38" fmla="*/ 35 w 79"/>
                <a:gd name="T3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50">
                  <a:moveTo>
                    <a:pt x="35" y="0"/>
                  </a:moveTo>
                  <a:cubicBezTo>
                    <a:pt x="32" y="0"/>
                    <a:pt x="28" y="2"/>
                    <a:pt x="26" y="5"/>
                  </a:cubicBezTo>
                  <a:cubicBezTo>
                    <a:pt x="22" y="11"/>
                    <a:pt x="19" y="17"/>
                    <a:pt x="17" y="23"/>
                  </a:cubicBezTo>
                  <a:cubicBezTo>
                    <a:pt x="14" y="17"/>
                    <a:pt x="13" y="12"/>
                    <a:pt x="11" y="7"/>
                  </a:cubicBezTo>
                  <a:cubicBezTo>
                    <a:pt x="10" y="5"/>
                    <a:pt x="8" y="5"/>
                    <a:pt x="7" y="5"/>
                  </a:cubicBezTo>
                  <a:cubicBezTo>
                    <a:pt x="3" y="5"/>
                    <a:pt x="0" y="7"/>
                    <a:pt x="0" y="10"/>
                  </a:cubicBezTo>
                  <a:cubicBezTo>
                    <a:pt x="2" y="22"/>
                    <a:pt x="3" y="36"/>
                    <a:pt x="10" y="45"/>
                  </a:cubicBezTo>
                  <a:cubicBezTo>
                    <a:pt x="12" y="48"/>
                    <a:pt x="16" y="50"/>
                    <a:pt x="19" y="50"/>
                  </a:cubicBezTo>
                  <a:cubicBezTo>
                    <a:pt x="22" y="50"/>
                    <a:pt x="24" y="49"/>
                    <a:pt x="26" y="47"/>
                  </a:cubicBezTo>
                  <a:cubicBezTo>
                    <a:pt x="29" y="43"/>
                    <a:pt x="32" y="38"/>
                    <a:pt x="35" y="34"/>
                  </a:cubicBezTo>
                  <a:cubicBezTo>
                    <a:pt x="35" y="34"/>
                    <a:pt x="35" y="35"/>
                    <a:pt x="35" y="35"/>
                  </a:cubicBezTo>
                  <a:cubicBezTo>
                    <a:pt x="39" y="42"/>
                    <a:pt x="44" y="47"/>
                    <a:pt x="51" y="49"/>
                  </a:cubicBezTo>
                  <a:cubicBezTo>
                    <a:pt x="53" y="50"/>
                    <a:pt x="55" y="50"/>
                    <a:pt x="57" y="50"/>
                  </a:cubicBezTo>
                  <a:cubicBezTo>
                    <a:pt x="63" y="50"/>
                    <a:pt x="71" y="47"/>
                    <a:pt x="74" y="41"/>
                  </a:cubicBezTo>
                  <a:cubicBezTo>
                    <a:pt x="79" y="34"/>
                    <a:pt x="79" y="25"/>
                    <a:pt x="77" y="17"/>
                  </a:cubicBezTo>
                  <a:cubicBezTo>
                    <a:pt x="76" y="11"/>
                    <a:pt x="71" y="8"/>
                    <a:pt x="66" y="8"/>
                  </a:cubicBezTo>
                  <a:cubicBezTo>
                    <a:pt x="60" y="8"/>
                    <a:pt x="54" y="12"/>
                    <a:pt x="54" y="19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1" y="13"/>
                    <a:pt x="48" y="7"/>
                    <a:pt x="44" y="3"/>
                  </a:cubicBezTo>
                  <a:cubicBezTo>
                    <a:pt x="41" y="1"/>
                    <a:pt x="38" y="0"/>
                    <a:pt x="35" y="0"/>
                  </a:cubicBezTo>
                </a:path>
              </a:pathLst>
            </a:custGeom>
            <a:solidFill>
              <a:srgbClr val="A19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3" name="Freeform 207"/>
            <p:cNvSpPr/>
            <p:nvPr/>
          </p:nvSpPr>
          <p:spPr bwMode="auto">
            <a:xfrm>
              <a:off x="9475788" y="3219451"/>
              <a:ext cx="155575" cy="117475"/>
            </a:xfrm>
            <a:custGeom>
              <a:avLst/>
              <a:gdLst>
                <a:gd name="T0" fmla="*/ 26 w 55"/>
                <a:gd name="T1" fmla="*/ 0 h 42"/>
                <a:gd name="T2" fmla="*/ 16 w 55"/>
                <a:gd name="T3" fmla="*/ 8 h 42"/>
                <a:gd name="T4" fmla="*/ 14 w 55"/>
                <a:gd name="T5" fmla="*/ 15 h 42"/>
                <a:gd name="T6" fmla="*/ 10 w 55"/>
                <a:gd name="T7" fmla="*/ 7 h 42"/>
                <a:gd name="T8" fmla="*/ 6 w 55"/>
                <a:gd name="T9" fmla="*/ 5 h 42"/>
                <a:gd name="T10" fmla="*/ 1 w 55"/>
                <a:gd name="T11" fmla="*/ 11 h 42"/>
                <a:gd name="T12" fmla="*/ 6 w 55"/>
                <a:gd name="T13" fmla="*/ 33 h 42"/>
                <a:gd name="T14" fmla="*/ 14 w 55"/>
                <a:gd name="T15" fmla="*/ 39 h 42"/>
                <a:gd name="T16" fmla="*/ 16 w 55"/>
                <a:gd name="T17" fmla="*/ 38 h 42"/>
                <a:gd name="T18" fmla="*/ 28 w 55"/>
                <a:gd name="T19" fmla="*/ 30 h 42"/>
                <a:gd name="T20" fmla="*/ 29 w 55"/>
                <a:gd name="T21" fmla="*/ 34 h 42"/>
                <a:gd name="T22" fmla="*/ 41 w 55"/>
                <a:gd name="T23" fmla="*/ 42 h 42"/>
                <a:gd name="T24" fmla="*/ 52 w 55"/>
                <a:gd name="T25" fmla="*/ 28 h 42"/>
                <a:gd name="T26" fmla="*/ 32 w 55"/>
                <a:gd name="T27" fmla="*/ 1 h 42"/>
                <a:gd name="T28" fmla="*/ 26 w 55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2">
                  <a:moveTo>
                    <a:pt x="26" y="0"/>
                  </a:moveTo>
                  <a:cubicBezTo>
                    <a:pt x="22" y="0"/>
                    <a:pt x="18" y="3"/>
                    <a:pt x="16" y="8"/>
                  </a:cubicBezTo>
                  <a:cubicBezTo>
                    <a:pt x="15" y="10"/>
                    <a:pt x="14" y="13"/>
                    <a:pt x="14" y="15"/>
                  </a:cubicBezTo>
                  <a:cubicBezTo>
                    <a:pt x="12" y="13"/>
                    <a:pt x="11" y="10"/>
                    <a:pt x="10" y="7"/>
                  </a:cubicBezTo>
                  <a:cubicBezTo>
                    <a:pt x="10" y="6"/>
                    <a:pt x="8" y="5"/>
                    <a:pt x="6" y="5"/>
                  </a:cubicBezTo>
                  <a:cubicBezTo>
                    <a:pt x="3" y="5"/>
                    <a:pt x="0" y="8"/>
                    <a:pt x="1" y="11"/>
                  </a:cubicBezTo>
                  <a:cubicBezTo>
                    <a:pt x="4" y="18"/>
                    <a:pt x="4" y="26"/>
                    <a:pt x="6" y="33"/>
                  </a:cubicBezTo>
                  <a:cubicBezTo>
                    <a:pt x="7" y="36"/>
                    <a:pt x="10" y="39"/>
                    <a:pt x="14" y="39"/>
                  </a:cubicBezTo>
                  <a:cubicBezTo>
                    <a:pt x="15" y="39"/>
                    <a:pt x="16" y="39"/>
                    <a:pt x="16" y="38"/>
                  </a:cubicBezTo>
                  <a:cubicBezTo>
                    <a:pt x="22" y="37"/>
                    <a:pt x="25" y="34"/>
                    <a:pt x="28" y="30"/>
                  </a:cubicBezTo>
                  <a:cubicBezTo>
                    <a:pt x="28" y="31"/>
                    <a:pt x="29" y="33"/>
                    <a:pt x="29" y="34"/>
                  </a:cubicBezTo>
                  <a:cubicBezTo>
                    <a:pt x="31" y="40"/>
                    <a:pt x="36" y="42"/>
                    <a:pt x="41" y="42"/>
                  </a:cubicBezTo>
                  <a:cubicBezTo>
                    <a:pt x="48" y="42"/>
                    <a:pt x="55" y="37"/>
                    <a:pt x="52" y="28"/>
                  </a:cubicBezTo>
                  <a:cubicBezTo>
                    <a:pt x="48" y="18"/>
                    <a:pt x="42" y="6"/>
                    <a:pt x="32" y="1"/>
                  </a:cubicBezTo>
                  <a:cubicBezTo>
                    <a:pt x="30" y="1"/>
                    <a:pt x="28" y="0"/>
                    <a:pt x="26" y="0"/>
                  </a:cubicBezTo>
                </a:path>
              </a:pathLst>
            </a:custGeom>
            <a:solidFill>
              <a:srgbClr val="A19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4" name="Freeform 208"/>
            <p:cNvSpPr/>
            <p:nvPr/>
          </p:nvSpPr>
          <p:spPr bwMode="auto">
            <a:xfrm>
              <a:off x="8507413" y="3533776"/>
              <a:ext cx="76200" cy="63500"/>
            </a:xfrm>
            <a:custGeom>
              <a:avLst/>
              <a:gdLst>
                <a:gd name="T0" fmla="*/ 19 w 27"/>
                <a:gd name="T1" fmla="*/ 0 h 23"/>
                <a:gd name="T2" fmla="*/ 14 w 27"/>
                <a:gd name="T3" fmla="*/ 1 h 23"/>
                <a:gd name="T4" fmla="*/ 1 w 27"/>
                <a:gd name="T5" fmla="*/ 19 h 23"/>
                <a:gd name="T6" fmla="*/ 3 w 27"/>
                <a:gd name="T7" fmla="*/ 23 h 23"/>
                <a:gd name="T8" fmla="*/ 4 w 27"/>
                <a:gd name="T9" fmla="*/ 23 h 23"/>
                <a:gd name="T10" fmla="*/ 21 w 27"/>
                <a:gd name="T11" fmla="*/ 13 h 23"/>
                <a:gd name="T12" fmla="*/ 25 w 27"/>
                <a:gd name="T13" fmla="*/ 3 h 23"/>
                <a:gd name="T14" fmla="*/ 19 w 27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3">
                  <a:moveTo>
                    <a:pt x="19" y="0"/>
                  </a:moveTo>
                  <a:cubicBezTo>
                    <a:pt x="17" y="0"/>
                    <a:pt x="16" y="0"/>
                    <a:pt x="14" y="1"/>
                  </a:cubicBezTo>
                  <a:cubicBezTo>
                    <a:pt x="8" y="6"/>
                    <a:pt x="6" y="13"/>
                    <a:pt x="1" y="19"/>
                  </a:cubicBezTo>
                  <a:cubicBezTo>
                    <a:pt x="0" y="21"/>
                    <a:pt x="1" y="23"/>
                    <a:pt x="3" y="23"/>
                  </a:cubicBezTo>
                  <a:cubicBezTo>
                    <a:pt x="3" y="23"/>
                    <a:pt x="4" y="23"/>
                    <a:pt x="4" y="23"/>
                  </a:cubicBezTo>
                  <a:cubicBezTo>
                    <a:pt x="10" y="20"/>
                    <a:pt x="14" y="15"/>
                    <a:pt x="21" y="13"/>
                  </a:cubicBezTo>
                  <a:cubicBezTo>
                    <a:pt x="25" y="11"/>
                    <a:pt x="27" y="7"/>
                    <a:pt x="25" y="3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5" name="Freeform 209"/>
            <p:cNvSpPr/>
            <p:nvPr/>
          </p:nvSpPr>
          <p:spPr bwMode="auto">
            <a:xfrm>
              <a:off x="8597900" y="3516313"/>
              <a:ext cx="31750" cy="28575"/>
            </a:xfrm>
            <a:custGeom>
              <a:avLst/>
              <a:gdLst>
                <a:gd name="T0" fmla="*/ 7 w 11"/>
                <a:gd name="T1" fmla="*/ 0 h 10"/>
                <a:gd name="T2" fmla="*/ 5 w 11"/>
                <a:gd name="T3" fmla="*/ 0 h 10"/>
                <a:gd name="T4" fmla="*/ 4 w 11"/>
                <a:gd name="T5" fmla="*/ 1 h 10"/>
                <a:gd name="T6" fmla="*/ 4 w 11"/>
                <a:gd name="T7" fmla="*/ 9 h 10"/>
                <a:gd name="T8" fmla="*/ 5 w 11"/>
                <a:gd name="T9" fmla="*/ 9 h 10"/>
                <a:gd name="T10" fmla="*/ 7 w 11"/>
                <a:gd name="T11" fmla="*/ 10 h 10"/>
                <a:gd name="T12" fmla="*/ 11 w 11"/>
                <a:gd name="T13" fmla="*/ 5 h 10"/>
                <a:gd name="T14" fmla="*/ 7 w 11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8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9" y="10"/>
                    <a:pt x="11" y="7"/>
                    <a:pt x="11" y="5"/>
                  </a:cubicBezTo>
                  <a:cubicBezTo>
                    <a:pt x="11" y="2"/>
                    <a:pt x="9" y="0"/>
                    <a:pt x="7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6" name="Freeform 210"/>
            <p:cNvSpPr/>
            <p:nvPr/>
          </p:nvSpPr>
          <p:spPr bwMode="auto">
            <a:xfrm>
              <a:off x="9093200" y="3538538"/>
              <a:ext cx="106362" cy="65088"/>
            </a:xfrm>
            <a:custGeom>
              <a:avLst/>
              <a:gdLst>
                <a:gd name="T0" fmla="*/ 31 w 38"/>
                <a:gd name="T1" fmla="*/ 0 h 23"/>
                <a:gd name="T2" fmla="*/ 23 w 38"/>
                <a:gd name="T3" fmla="*/ 1 h 23"/>
                <a:gd name="T4" fmla="*/ 5 w 38"/>
                <a:gd name="T5" fmla="*/ 10 h 23"/>
                <a:gd name="T6" fmla="*/ 11 w 38"/>
                <a:gd name="T7" fmla="*/ 23 h 23"/>
                <a:gd name="T8" fmla="*/ 16 w 38"/>
                <a:gd name="T9" fmla="*/ 21 h 23"/>
                <a:gd name="T10" fmla="*/ 27 w 38"/>
                <a:gd name="T11" fmla="*/ 12 h 23"/>
                <a:gd name="T12" fmla="*/ 37 w 38"/>
                <a:gd name="T13" fmla="*/ 6 h 23"/>
                <a:gd name="T14" fmla="*/ 37 w 38"/>
                <a:gd name="T15" fmla="*/ 2 h 23"/>
                <a:gd name="T16" fmla="*/ 31 w 3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3">
                  <a:moveTo>
                    <a:pt x="31" y="0"/>
                  </a:moveTo>
                  <a:cubicBezTo>
                    <a:pt x="28" y="0"/>
                    <a:pt x="25" y="1"/>
                    <a:pt x="23" y="1"/>
                  </a:cubicBezTo>
                  <a:cubicBezTo>
                    <a:pt x="17" y="3"/>
                    <a:pt x="10" y="6"/>
                    <a:pt x="5" y="10"/>
                  </a:cubicBezTo>
                  <a:cubicBezTo>
                    <a:pt x="0" y="16"/>
                    <a:pt x="5" y="23"/>
                    <a:pt x="11" y="23"/>
                  </a:cubicBezTo>
                  <a:cubicBezTo>
                    <a:pt x="13" y="23"/>
                    <a:pt x="14" y="23"/>
                    <a:pt x="16" y="21"/>
                  </a:cubicBezTo>
                  <a:cubicBezTo>
                    <a:pt x="20" y="18"/>
                    <a:pt x="23" y="15"/>
                    <a:pt x="27" y="12"/>
                  </a:cubicBezTo>
                  <a:cubicBezTo>
                    <a:pt x="30" y="11"/>
                    <a:pt x="35" y="9"/>
                    <a:pt x="37" y="6"/>
                  </a:cubicBezTo>
                  <a:cubicBezTo>
                    <a:pt x="38" y="5"/>
                    <a:pt x="38" y="3"/>
                    <a:pt x="37" y="2"/>
                  </a:cubicBezTo>
                  <a:cubicBezTo>
                    <a:pt x="35" y="0"/>
                    <a:pt x="33" y="0"/>
                    <a:pt x="31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7" name="Freeform 211"/>
            <p:cNvSpPr/>
            <p:nvPr/>
          </p:nvSpPr>
          <p:spPr bwMode="auto">
            <a:xfrm>
              <a:off x="9217025" y="3527426"/>
              <a:ext cx="53975" cy="33338"/>
            </a:xfrm>
            <a:custGeom>
              <a:avLst/>
              <a:gdLst>
                <a:gd name="T0" fmla="*/ 10 w 19"/>
                <a:gd name="T1" fmla="*/ 0 h 12"/>
                <a:gd name="T2" fmla="*/ 4 w 19"/>
                <a:gd name="T3" fmla="*/ 1 h 12"/>
                <a:gd name="T4" fmla="*/ 4 w 19"/>
                <a:gd name="T5" fmla="*/ 9 h 12"/>
                <a:gd name="T6" fmla="*/ 9 w 19"/>
                <a:gd name="T7" fmla="*/ 11 h 12"/>
                <a:gd name="T8" fmla="*/ 12 w 19"/>
                <a:gd name="T9" fmla="*/ 12 h 12"/>
                <a:gd name="T10" fmla="*/ 17 w 19"/>
                <a:gd name="T11" fmla="*/ 9 h 12"/>
                <a:gd name="T12" fmla="*/ 13 w 19"/>
                <a:gd name="T13" fmla="*/ 0 h 12"/>
                <a:gd name="T14" fmla="*/ 10 w 1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2">
                  <a:moveTo>
                    <a:pt x="10" y="0"/>
                  </a:moveTo>
                  <a:cubicBezTo>
                    <a:pt x="8" y="0"/>
                    <a:pt x="6" y="0"/>
                    <a:pt x="4" y="1"/>
                  </a:cubicBezTo>
                  <a:cubicBezTo>
                    <a:pt x="0" y="2"/>
                    <a:pt x="0" y="8"/>
                    <a:pt x="4" y="9"/>
                  </a:cubicBezTo>
                  <a:cubicBezTo>
                    <a:pt x="6" y="10"/>
                    <a:pt x="7" y="10"/>
                    <a:pt x="9" y="11"/>
                  </a:cubicBezTo>
                  <a:cubicBezTo>
                    <a:pt x="10" y="12"/>
                    <a:pt x="11" y="12"/>
                    <a:pt x="12" y="12"/>
                  </a:cubicBezTo>
                  <a:cubicBezTo>
                    <a:pt x="14" y="12"/>
                    <a:pt x="16" y="11"/>
                    <a:pt x="17" y="9"/>
                  </a:cubicBezTo>
                  <a:cubicBezTo>
                    <a:pt x="19" y="6"/>
                    <a:pt x="17" y="1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F9D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8" name="Freeform 212"/>
            <p:cNvSpPr/>
            <p:nvPr/>
          </p:nvSpPr>
          <p:spPr bwMode="auto">
            <a:xfrm>
              <a:off x="8564563" y="3473451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55" name="组合 2554"/>
          <p:cNvGrpSpPr/>
          <p:nvPr/>
        </p:nvGrpSpPr>
        <p:grpSpPr>
          <a:xfrm>
            <a:off x="2791295" y="4931871"/>
            <a:ext cx="1412978" cy="1926129"/>
            <a:chOff x="2982913" y="3054351"/>
            <a:chExt cx="2784475" cy="3795712"/>
          </a:xfrm>
        </p:grpSpPr>
        <p:sp>
          <p:nvSpPr>
            <p:cNvPr id="2556" name="Freeform 345"/>
            <p:cNvSpPr/>
            <p:nvPr/>
          </p:nvSpPr>
          <p:spPr bwMode="auto">
            <a:xfrm>
              <a:off x="4894263" y="3054351"/>
              <a:ext cx="873125" cy="1679575"/>
            </a:xfrm>
            <a:custGeom>
              <a:avLst/>
              <a:gdLst>
                <a:gd name="T0" fmla="*/ 124 w 311"/>
                <a:gd name="T1" fmla="*/ 531 h 599"/>
                <a:gd name="T2" fmla="*/ 109 w 311"/>
                <a:gd name="T3" fmla="*/ 591 h 599"/>
                <a:gd name="T4" fmla="*/ 155 w 311"/>
                <a:gd name="T5" fmla="*/ 578 h 599"/>
                <a:gd name="T6" fmla="*/ 187 w 311"/>
                <a:gd name="T7" fmla="*/ 521 h 599"/>
                <a:gd name="T8" fmla="*/ 195 w 311"/>
                <a:gd name="T9" fmla="*/ 567 h 599"/>
                <a:gd name="T10" fmla="*/ 228 w 311"/>
                <a:gd name="T11" fmla="*/ 525 h 599"/>
                <a:gd name="T12" fmla="*/ 244 w 311"/>
                <a:gd name="T13" fmla="*/ 459 h 599"/>
                <a:gd name="T14" fmla="*/ 284 w 311"/>
                <a:gd name="T15" fmla="*/ 470 h 599"/>
                <a:gd name="T16" fmla="*/ 256 w 311"/>
                <a:gd name="T17" fmla="*/ 352 h 599"/>
                <a:gd name="T18" fmla="*/ 296 w 311"/>
                <a:gd name="T19" fmla="*/ 173 h 599"/>
                <a:gd name="T20" fmla="*/ 123 w 311"/>
                <a:gd name="T21" fmla="*/ 13 h 599"/>
                <a:gd name="T22" fmla="*/ 0 w 311"/>
                <a:gd name="T23" fmla="*/ 135 h 599"/>
                <a:gd name="T24" fmla="*/ 12 w 311"/>
                <a:gd name="T25" fmla="*/ 145 h 599"/>
                <a:gd name="T26" fmla="*/ 98 w 311"/>
                <a:gd name="T27" fmla="*/ 141 h 599"/>
                <a:gd name="T28" fmla="*/ 65 w 311"/>
                <a:gd name="T29" fmla="*/ 255 h 599"/>
                <a:gd name="T30" fmla="*/ 65 w 311"/>
                <a:gd name="T31" fmla="*/ 255 h 599"/>
                <a:gd name="T32" fmla="*/ 64 w 311"/>
                <a:gd name="T33" fmla="*/ 296 h 599"/>
                <a:gd name="T34" fmla="*/ 44 w 311"/>
                <a:gd name="T35" fmla="*/ 377 h 599"/>
                <a:gd name="T36" fmla="*/ 44 w 311"/>
                <a:gd name="T37" fmla="*/ 377 h 599"/>
                <a:gd name="T38" fmla="*/ 73 w 311"/>
                <a:gd name="T39" fmla="*/ 385 h 599"/>
                <a:gd name="T40" fmla="*/ 64 w 311"/>
                <a:gd name="T41" fmla="*/ 476 h 599"/>
                <a:gd name="T42" fmla="*/ 65 w 311"/>
                <a:gd name="T43" fmla="*/ 477 h 599"/>
                <a:gd name="T44" fmla="*/ 93 w 311"/>
                <a:gd name="T45" fmla="*/ 561 h 599"/>
                <a:gd name="T46" fmla="*/ 124 w 311"/>
                <a:gd name="T47" fmla="*/ 531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1" h="599">
                  <a:moveTo>
                    <a:pt x="124" y="531"/>
                  </a:moveTo>
                  <a:cubicBezTo>
                    <a:pt x="123" y="534"/>
                    <a:pt x="108" y="584"/>
                    <a:pt x="109" y="591"/>
                  </a:cubicBezTo>
                  <a:cubicBezTo>
                    <a:pt x="111" y="599"/>
                    <a:pt x="136" y="596"/>
                    <a:pt x="155" y="578"/>
                  </a:cubicBezTo>
                  <a:cubicBezTo>
                    <a:pt x="175" y="560"/>
                    <a:pt x="186" y="523"/>
                    <a:pt x="187" y="521"/>
                  </a:cubicBezTo>
                  <a:cubicBezTo>
                    <a:pt x="182" y="540"/>
                    <a:pt x="190" y="564"/>
                    <a:pt x="195" y="567"/>
                  </a:cubicBezTo>
                  <a:cubicBezTo>
                    <a:pt x="200" y="569"/>
                    <a:pt x="213" y="554"/>
                    <a:pt x="228" y="525"/>
                  </a:cubicBezTo>
                  <a:cubicBezTo>
                    <a:pt x="243" y="496"/>
                    <a:pt x="244" y="459"/>
                    <a:pt x="244" y="459"/>
                  </a:cubicBezTo>
                  <a:cubicBezTo>
                    <a:pt x="253" y="473"/>
                    <a:pt x="278" y="472"/>
                    <a:pt x="284" y="470"/>
                  </a:cubicBezTo>
                  <a:cubicBezTo>
                    <a:pt x="290" y="467"/>
                    <a:pt x="268" y="424"/>
                    <a:pt x="256" y="352"/>
                  </a:cubicBezTo>
                  <a:cubicBezTo>
                    <a:pt x="245" y="281"/>
                    <a:pt x="280" y="287"/>
                    <a:pt x="296" y="173"/>
                  </a:cubicBezTo>
                  <a:cubicBezTo>
                    <a:pt x="311" y="59"/>
                    <a:pt x="212" y="0"/>
                    <a:pt x="123" y="13"/>
                  </a:cubicBezTo>
                  <a:cubicBezTo>
                    <a:pt x="33" y="25"/>
                    <a:pt x="0" y="135"/>
                    <a:pt x="0" y="135"/>
                  </a:cubicBezTo>
                  <a:cubicBezTo>
                    <a:pt x="0" y="135"/>
                    <a:pt x="5" y="138"/>
                    <a:pt x="12" y="145"/>
                  </a:cubicBezTo>
                  <a:cubicBezTo>
                    <a:pt x="12" y="145"/>
                    <a:pt x="85" y="102"/>
                    <a:pt x="98" y="141"/>
                  </a:cubicBezTo>
                  <a:cubicBezTo>
                    <a:pt x="107" y="167"/>
                    <a:pt x="68" y="215"/>
                    <a:pt x="65" y="255"/>
                  </a:cubicBezTo>
                  <a:cubicBezTo>
                    <a:pt x="65" y="255"/>
                    <a:pt x="65" y="255"/>
                    <a:pt x="65" y="255"/>
                  </a:cubicBezTo>
                  <a:cubicBezTo>
                    <a:pt x="67" y="267"/>
                    <a:pt x="65" y="282"/>
                    <a:pt x="64" y="296"/>
                  </a:cubicBezTo>
                  <a:cubicBezTo>
                    <a:pt x="61" y="373"/>
                    <a:pt x="44" y="377"/>
                    <a:pt x="44" y="377"/>
                  </a:cubicBezTo>
                  <a:cubicBezTo>
                    <a:pt x="44" y="377"/>
                    <a:pt x="44" y="377"/>
                    <a:pt x="44" y="377"/>
                  </a:cubicBezTo>
                  <a:cubicBezTo>
                    <a:pt x="52" y="376"/>
                    <a:pt x="62" y="378"/>
                    <a:pt x="73" y="385"/>
                  </a:cubicBezTo>
                  <a:cubicBezTo>
                    <a:pt x="103" y="405"/>
                    <a:pt x="99" y="460"/>
                    <a:pt x="64" y="476"/>
                  </a:cubicBezTo>
                  <a:cubicBezTo>
                    <a:pt x="65" y="477"/>
                    <a:pt x="65" y="477"/>
                    <a:pt x="65" y="477"/>
                  </a:cubicBezTo>
                  <a:cubicBezTo>
                    <a:pt x="65" y="477"/>
                    <a:pt x="79" y="557"/>
                    <a:pt x="93" y="561"/>
                  </a:cubicBezTo>
                  <a:cubicBezTo>
                    <a:pt x="107" y="565"/>
                    <a:pt x="123" y="533"/>
                    <a:pt x="124" y="531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7" name="Freeform 346"/>
            <p:cNvSpPr>
              <a:spLocks noEditPoints="1"/>
            </p:cNvSpPr>
            <p:nvPr/>
          </p:nvSpPr>
          <p:spPr bwMode="auto">
            <a:xfrm>
              <a:off x="5018088" y="3775075"/>
              <a:ext cx="74613" cy="355600"/>
            </a:xfrm>
            <a:custGeom>
              <a:avLst/>
              <a:gdLst>
                <a:gd name="T0" fmla="*/ 0 w 27"/>
                <a:gd name="T1" fmla="*/ 120 h 127"/>
                <a:gd name="T2" fmla="*/ 0 w 27"/>
                <a:gd name="T3" fmla="*/ 120 h 127"/>
                <a:gd name="T4" fmla="*/ 0 w 27"/>
                <a:gd name="T5" fmla="*/ 120 h 127"/>
                <a:gd name="T6" fmla="*/ 1 w 27"/>
                <a:gd name="T7" fmla="*/ 120 h 127"/>
                <a:gd name="T8" fmla="*/ 0 w 27"/>
                <a:gd name="T9" fmla="*/ 120 h 127"/>
                <a:gd name="T10" fmla="*/ 1 w 27"/>
                <a:gd name="T11" fmla="*/ 120 h 127"/>
                <a:gd name="T12" fmla="*/ 5 w 27"/>
                <a:gd name="T13" fmla="*/ 120 h 127"/>
                <a:gd name="T14" fmla="*/ 27 w 27"/>
                <a:gd name="T15" fmla="*/ 127 h 127"/>
                <a:gd name="T16" fmla="*/ 27 w 27"/>
                <a:gd name="T17" fmla="*/ 127 h 127"/>
                <a:gd name="T18" fmla="*/ 5 w 27"/>
                <a:gd name="T19" fmla="*/ 120 h 127"/>
                <a:gd name="T20" fmla="*/ 5 w 27"/>
                <a:gd name="T21" fmla="*/ 120 h 127"/>
                <a:gd name="T22" fmla="*/ 5 w 27"/>
                <a:gd name="T23" fmla="*/ 120 h 127"/>
                <a:gd name="T24" fmla="*/ 5 w 27"/>
                <a:gd name="T25" fmla="*/ 120 h 127"/>
                <a:gd name="T26" fmla="*/ 5 w 27"/>
                <a:gd name="T27" fmla="*/ 120 h 127"/>
                <a:gd name="T28" fmla="*/ 21 w 27"/>
                <a:gd name="T29" fmla="*/ 0 h 127"/>
                <a:gd name="T30" fmla="*/ 22 w 27"/>
                <a:gd name="T31" fmla="*/ 0 h 127"/>
                <a:gd name="T32" fmla="*/ 21 w 27"/>
                <a:gd name="T33" fmla="*/ 0 h 127"/>
                <a:gd name="T34" fmla="*/ 21 w 27"/>
                <a:gd name="T3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27"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1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1" y="120"/>
                  </a:cubicBezTo>
                  <a:moveTo>
                    <a:pt x="5" y="120"/>
                  </a:moveTo>
                  <a:cubicBezTo>
                    <a:pt x="11" y="120"/>
                    <a:pt x="19" y="122"/>
                    <a:pt x="27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19" y="122"/>
                    <a:pt x="11" y="120"/>
                    <a:pt x="5" y="120"/>
                  </a:cubicBezTo>
                  <a:moveTo>
                    <a:pt x="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moveTo>
                    <a:pt x="21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8" name="Freeform 347"/>
            <p:cNvSpPr/>
            <p:nvPr/>
          </p:nvSpPr>
          <p:spPr bwMode="auto">
            <a:xfrm>
              <a:off x="5018088" y="3775075"/>
              <a:ext cx="114300" cy="355600"/>
            </a:xfrm>
            <a:custGeom>
              <a:avLst/>
              <a:gdLst>
                <a:gd name="T0" fmla="*/ 21 w 41"/>
                <a:gd name="T1" fmla="*/ 0 h 127"/>
                <a:gd name="T2" fmla="*/ 22 w 41"/>
                <a:gd name="T3" fmla="*/ 0 h 127"/>
                <a:gd name="T4" fmla="*/ 20 w 41"/>
                <a:gd name="T5" fmla="*/ 39 h 127"/>
                <a:gd name="T6" fmla="*/ 20 w 41"/>
                <a:gd name="T7" fmla="*/ 39 h 127"/>
                <a:gd name="T8" fmla="*/ 0 w 41"/>
                <a:gd name="T9" fmla="*/ 120 h 127"/>
                <a:gd name="T10" fmla="*/ 0 w 41"/>
                <a:gd name="T11" fmla="*/ 120 h 127"/>
                <a:gd name="T12" fmla="*/ 0 w 41"/>
                <a:gd name="T13" fmla="*/ 120 h 127"/>
                <a:gd name="T14" fmla="*/ 0 w 41"/>
                <a:gd name="T15" fmla="*/ 120 h 127"/>
                <a:gd name="T16" fmla="*/ 0 w 41"/>
                <a:gd name="T17" fmla="*/ 120 h 127"/>
                <a:gd name="T18" fmla="*/ 0 w 41"/>
                <a:gd name="T19" fmla="*/ 120 h 127"/>
                <a:gd name="T20" fmla="*/ 1 w 41"/>
                <a:gd name="T21" fmla="*/ 120 h 127"/>
                <a:gd name="T22" fmla="*/ 5 w 41"/>
                <a:gd name="T23" fmla="*/ 120 h 127"/>
                <a:gd name="T24" fmla="*/ 5 w 41"/>
                <a:gd name="T25" fmla="*/ 120 h 127"/>
                <a:gd name="T26" fmla="*/ 5 w 41"/>
                <a:gd name="T27" fmla="*/ 120 h 127"/>
                <a:gd name="T28" fmla="*/ 5 w 41"/>
                <a:gd name="T29" fmla="*/ 120 h 127"/>
                <a:gd name="T30" fmla="*/ 5 w 41"/>
                <a:gd name="T31" fmla="*/ 120 h 127"/>
                <a:gd name="T32" fmla="*/ 27 w 41"/>
                <a:gd name="T33" fmla="*/ 127 h 127"/>
                <a:gd name="T34" fmla="*/ 21 w 41"/>
                <a:gd name="T3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127">
                  <a:moveTo>
                    <a:pt x="21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12"/>
                    <a:pt x="21" y="26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7" y="116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1" y="120"/>
                  </a:cubicBezTo>
                  <a:cubicBezTo>
                    <a:pt x="2" y="120"/>
                    <a:pt x="3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11" y="120"/>
                    <a:pt x="19" y="122"/>
                    <a:pt x="27" y="127"/>
                  </a:cubicBezTo>
                  <a:cubicBezTo>
                    <a:pt x="41" y="87"/>
                    <a:pt x="40" y="39"/>
                    <a:pt x="21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9" name="Freeform 348"/>
            <p:cNvSpPr>
              <a:spLocks noEditPoints="1"/>
            </p:cNvSpPr>
            <p:nvPr/>
          </p:nvSpPr>
          <p:spPr bwMode="auto">
            <a:xfrm>
              <a:off x="5076825" y="4392613"/>
              <a:ext cx="77788" cy="234950"/>
            </a:xfrm>
            <a:custGeom>
              <a:avLst/>
              <a:gdLst>
                <a:gd name="T0" fmla="*/ 28 w 28"/>
                <a:gd name="T1" fmla="*/ 84 h 84"/>
                <a:gd name="T2" fmla="*/ 28 w 28"/>
                <a:gd name="T3" fmla="*/ 84 h 84"/>
                <a:gd name="T4" fmla="*/ 28 w 28"/>
                <a:gd name="T5" fmla="*/ 84 h 84"/>
                <a:gd name="T6" fmla="*/ 28 w 28"/>
                <a:gd name="T7" fmla="*/ 84 h 84"/>
                <a:gd name="T8" fmla="*/ 28 w 28"/>
                <a:gd name="T9" fmla="*/ 84 h 84"/>
                <a:gd name="T10" fmla="*/ 28 w 28"/>
                <a:gd name="T11" fmla="*/ 84 h 84"/>
                <a:gd name="T12" fmla="*/ 28 w 28"/>
                <a:gd name="T13" fmla="*/ 84 h 84"/>
                <a:gd name="T14" fmla="*/ 28 w 28"/>
                <a:gd name="T15" fmla="*/ 84 h 84"/>
                <a:gd name="T16" fmla="*/ 28 w 28"/>
                <a:gd name="T17" fmla="*/ 84 h 84"/>
                <a:gd name="T18" fmla="*/ 28 w 28"/>
                <a:gd name="T19" fmla="*/ 84 h 84"/>
                <a:gd name="T20" fmla="*/ 28 w 28"/>
                <a:gd name="T21" fmla="*/ 84 h 84"/>
                <a:gd name="T22" fmla="*/ 28 w 28"/>
                <a:gd name="T23" fmla="*/ 84 h 84"/>
                <a:gd name="T24" fmla="*/ 0 w 28"/>
                <a:gd name="T25" fmla="*/ 0 h 84"/>
                <a:gd name="T26" fmla="*/ 0 w 28"/>
                <a:gd name="T27" fmla="*/ 0 h 84"/>
                <a:gd name="T28" fmla="*/ 0 w 28"/>
                <a:gd name="T29" fmla="*/ 0 h 84"/>
                <a:gd name="T30" fmla="*/ 0 w 28"/>
                <a:gd name="T31" fmla="*/ 0 h 84"/>
                <a:gd name="T32" fmla="*/ 0 w 28"/>
                <a:gd name="T33" fmla="*/ 0 h 84"/>
                <a:gd name="T34" fmla="*/ 0 w 28"/>
                <a:gd name="T35" fmla="*/ 0 h 84"/>
                <a:gd name="T36" fmla="*/ 0 w 28"/>
                <a:gd name="T37" fmla="*/ 0 h 84"/>
                <a:gd name="T38" fmla="*/ 0 w 28"/>
                <a:gd name="T39" fmla="*/ 0 h 84"/>
                <a:gd name="T40" fmla="*/ 0 w 28"/>
                <a:gd name="T4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84">
                  <a:moveTo>
                    <a:pt x="28" y="84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8" y="84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8" y="84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28" y="84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0" name="Freeform 349"/>
            <p:cNvSpPr/>
            <p:nvPr/>
          </p:nvSpPr>
          <p:spPr bwMode="auto">
            <a:xfrm>
              <a:off x="5073650" y="4206875"/>
              <a:ext cx="117475" cy="423862"/>
            </a:xfrm>
            <a:custGeom>
              <a:avLst/>
              <a:gdLst>
                <a:gd name="T0" fmla="*/ 27 w 42"/>
                <a:gd name="T1" fmla="*/ 0 h 151"/>
                <a:gd name="T2" fmla="*/ 29 w 42"/>
                <a:gd name="T3" fmla="*/ 16 h 151"/>
                <a:gd name="T4" fmla="*/ 1 w 42"/>
                <a:gd name="T5" fmla="*/ 65 h 151"/>
                <a:gd name="T6" fmla="*/ 1 w 42"/>
                <a:gd name="T7" fmla="*/ 65 h 151"/>
                <a:gd name="T8" fmla="*/ 0 w 42"/>
                <a:gd name="T9" fmla="*/ 65 h 151"/>
                <a:gd name="T10" fmla="*/ 0 w 42"/>
                <a:gd name="T11" fmla="*/ 65 h 151"/>
                <a:gd name="T12" fmla="*/ 0 w 42"/>
                <a:gd name="T13" fmla="*/ 65 h 151"/>
                <a:gd name="T14" fmla="*/ 1 w 42"/>
                <a:gd name="T15" fmla="*/ 66 h 151"/>
                <a:gd name="T16" fmla="*/ 1 w 42"/>
                <a:gd name="T17" fmla="*/ 66 h 151"/>
                <a:gd name="T18" fmla="*/ 1 w 42"/>
                <a:gd name="T19" fmla="*/ 66 h 151"/>
                <a:gd name="T20" fmla="*/ 1 w 42"/>
                <a:gd name="T21" fmla="*/ 66 h 151"/>
                <a:gd name="T22" fmla="*/ 1 w 42"/>
                <a:gd name="T23" fmla="*/ 66 h 151"/>
                <a:gd name="T24" fmla="*/ 1 w 42"/>
                <a:gd name="T25" fmla="*/ 66 h 151"/>
                <a:gd name="T26" fmla="*/ 1 w 42"/>
                <a:gd name="T27" fmla="*/ 66 h 151"/>
                <a:gd name="T28" fmla="*/ 4 w 42"/>
                <a:gd name="T29" fmla="*/ 85 h 151"/>
                <a:gd name="T30" fmla="*/ 29 w 42"/>
                <a:gd name="T31" fmla="*/ 150 h 151"/>
                <a:gd name="T32" fmla="*/ 29 w 42"/>
                <a:gd name="T33" fmla="*/ 150 h 151"/>
                <a:gd name="T34" fmla="*/ 29 w 42"/>
                <a:gd name="T35" fmla="*/ 150 h 151"/>
                <a:gd name="T36" fmla="*/ 29 w 42"/>
                <a:gd name="T37" fmla="*/ 150 h 151"/>
                <a:gd name="T38" fmla="*/ 29 w 42"/>
                <a:gd name="T39" fmla="*/ 150 h 151"/>
                <a:gd name="T40" fmla="*/ 29 w 42"/>
                <a:gd name="T41" fmla="*/ 150 h 151"/>
                <a:gd name="T42" fmla="*/ 29 w 42"/>
                <a:gd name="T43" fmla="*/ 150 h 151"/>
                <a:gd name="T44" fmla="*/ 29 w 42"/>
                <a:gd name="T45" fmla="*/ 150 h 151"/>
                <a:gd name="T46" fmla="*/ 29 w 42"/>
                <a:gd name="T47" fmla="*/ 150 h 151"/>
                <a:gd name="T48" fmla="*/ 31 w 42"/>
                <a:gd name="T49" fmla="*/ 151 h 151"/>
                <a:gd name="T50" fmla="*/ 16 w 42"/>
                <a:gd name="T51" fmla="*/ 73 h 151"/>
                <a:gd name="T52" fmla="*/ 27 w 42"/>
                <a:gd name="T5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151">
                  <a:moveTo>
                    <a:pt x="27" y="0"/>
                  </a:moveTo>
                  <a:cubicBezTo>
                    <a:pt x="28" y="5"/>
                    <a:pt x="29" y="11"/>
                    <a:pt x="29" y="16"/>
                  </a:cubicBezTo>
                  <a:cubicBezTo>
                    <a:pt x="29" y="36"/>
                    <a:pt x="19" y="56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74"/>
                    <a:pt x="4" y="85"/>
                  </a:cubicBezTo>
                  <a:cubicBezTo>
                    <a:pt x="10" y="108"/>
                    <a:pt x="19" y="147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30" y="150"/>
                    <a:pt x="31" y="150"/>
                    <a:pt x="31" y="151"/>
                  </a:cubicBezTo>
                  <a:cubicBezTo>
                    <a:pt x="23" y="126"/>
                    <a:pt x="19" y="99"/>
                    <a:pt x="16" y="73"/>
                  </a:cubicBezTo>
                  <a:cubicBezTo>
                    <a:pt x="34" y="52"/>
                    <a:pt x="42" y="23"/>
                    <a:pt x="27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1" name="Freeform 350"/>
            <p:cNvSpPr>
              <a:spLocks noEditPoints="1"/>
            </p:cNvSpPr>
            <p:nvPr/>
          </p:nvSpPr>
          <p:spPr bwMode="auto">
            <a:xfrm>
              <a:off x="5578475" y="4341813"/>
              <a:ext cx="112713" cy="33337"/>
            </a:xfrm>
            <a:custGeom>
              <a:avLst/>
              <a:gdLst>
                <a:gd name="T0" fmla="*/ 30 w 40"/>
                <a:gd name="T1" fmla="*/ 12 h 12"/>
                <a:gd name="T2" fmla="*/ 30 w 40"/>
                <a:gd name="T3" fmla="*/ 12 h 12"/>
                <a:gd name="T4" fmla="*/ 30 w 40"/>
                <a:gd name="T5" fmla="*/ 12 h 12"/>
                <a:gd name="T6" fmla="*/ 30 w 40"/>
                <a:gd name="T7" fmla="*/ 12 h 12"/>
                <a:gd name="T8" fmla="*/ 40 w 40"/>
                <a:gd name="T9" fmla="*/ 11 h 12"/>
                <a:gd name="T10" fmla="*/ 40 w 40"/>
                <a:gd name="T11" fmla="*/ 11 h 12"/>
                <a:gd name="T12" fmla="*/ 40 w 40"/>
                <a:gd name="T13" fmla="*/ 11 h 12"/>
                <a:gd name="T14" fmla="*/ 40 w 40"/>
                <a:gd name="T15" fmla="*/ 11 h 12"/>
                <a:gd name="T16" fmla="*/ 40 w 40"/>
                <a:gd name="T17" fmla="*/ 11 h 12"/>
                <a:gd name="T18" fmla="*/ 40 w 40"/>
                <a:gd name="T19" fmla="*/ 11 h 12"/>
                <a:gd name="T20" fmla="*/ 40 w 40"/>
                <a:gd name="T21" fmla="*/ 11 h 12"/>
                <a:gd name="T22" fmla="*/ 40 w 40"/>
                <a:gd name="T23" fmla="*/ 11 h 12"/>
                <a:gd name="T24" fmla="*/ 40 w 40"/>
                <a:gd name="T25" fmla="*/ 11 h 12"/>
                <a:gd name="T26" fmla="*/ 40 w 40"/>
                <a:gd name="T27" fmla="*/ 11 h 12"/>
                <a:gd name="T28" fmla="*/ 40 w 40"/>
                <a:gd name="T29" fmla="*/ 11 h 12"/>
                <a:gd name="T30" fmla="*/ 40 w 40"/>
                <a:gd name="T31" fmla="*/ 11 h 12"/>
                <a:gd name="T32" fmla="*/ 0 w 40"/>
                <a:gd name="T33" fmla="*/ 0 h 12"/>
                <a:gd name="T34" fmla="*/ 29 w 40"/>
                <a:gd name="T35" fmla="*/ 12 h 12"/>
                <a:gd name="T36" fmla="*/ 0 w 40"/>
                <a:gd name="T37" fmla="*/ 0 h 12"/>
                <a:gd name="T38" fmla="*/ 0 w 40"/>
                <a:gd name="T39" fmla="*/ 0 h 12"/>
                <a:gd name="T40" fmla="*/ 0 w 40"/>
                <a:gd name="T41" fmla="*/ 0 h 12"/>
                <a:gd name="T42" fmla="*/ 0 w 40"/>
                <a:gd name="T43" fmla="*/ 0 h 12"/>
                <a:gd name="T44" fmla="*/ 0 w 40"/>
                <a:gd name="T45" fmla="*/ 0 h 12"/>
                <a:gd name="T46" fmla="*/ 0 w 40"/>
                <a:gd name="T47" fmla="*/ 0 h 12"/>
                <a:gd name="T48" fmla="*/ 0 w 40"/>
                <a:gd name="T49" fmla="*/ 0 h 12"/>
                <a:gd name="T50" fmla="*/ 0 w 40"/>
                <a:gd name="T51" fmla="*/ 0 h 12"/>
                <a:gd name="T52" fmla="*/ 0 w 40"/>
                <a:gd name="T53" fmla="*/ 0 h 12"/>
                <a:gd name="T54" fmla="*/ 0 w 40"/>
                <a:gd name="T55" fmla="*/ 0 h 12"/>
                <a:gd name="T56" fmla="*/ 0 w 40"/>
                <a:gd name="T57" fmla="*/ 0 h 12"/>
                <a:gd name="T58" fmla="*/ 0 w 40"/>
                <a:gd name="T59" fmla="*/ 0 h 12"/>
                <a:gd name="T60" fmla="*/ 0 w 40"/>
                <a:gd name="T61" fmla="*/ 0 h 12"/>
                <a:gd name="T62" fmla="*/ 0 w 40"/>
                <a:gd name="T63" fmla="*/ 0 h 12"/>
                <a:gd name="T64" fmla="*/ 0 w 40"/>
                <a:gd name="T65" fmla="*/ 0 h 12"/>
                <a:gd name="T66" fmla="*/ 0 w 40"/>
                <a:gd name="T6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12"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0" y="0"/>
                  </a:moveTo>
                  <a:cubicBezTo>
                    <a:pt x="6" y="9"/>
                    <a:pt x="20" y="12"/>
                    <a:pt x="29" y="12"/>
                  </a:cubicBezTo>
                  <a:cubicBezTo>
                    <a:pt x="20" y="12"/>
                    <a:pt x="6" y="9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2" name="Freeform 351"/>
            <p:cNvSpPr/>
            <p:nvPr/>
          </p:nvSpPr>
          <p:spPr bwMode="auto">
            <a:xfrm>
              <a:off x="5564188" y="4297363"/>
              <a:ext cx="130175" cy="77787"/>
            </a:xfrm>
            <a:custGeom>
              <a:avLst/>
              <a:gdLst>
                <a:gd name="T0" fmla="*/ 0 w 46"/>
                <a:gd name="T1" fmla="*/ 0 h 28"/>
                <a:gd name="T2" fmla="*/ 5 w 46"/>
                <a:gd name="T3" fmla="*/ 20 h 28"/>
                <a:gd name="T4" fmla="*/ 5 w 46"/>
                <a:gd name="T5" fmla="*/ 16 h 28"/>
                <a:gd name="T6" fmla="*/ 5 w 46"/>
                <a:gd name="T7" fmla="*/ 16 h 28"/>
                <a:gd name="T8" fmla="*/ 5 w 46"/>
                <a:gd name="T9" fmla="*/ 16 h 28"/>
                <a:gd name="T10" fmla="*/ 5 w 46"/>
                <a:gd name="T11" fmla="*/ 16 h 28"/>
                <a:gd name="T12" fmla="*/ 5 w 46"/>
                <a:gd name="T13" fmla="*/ 16 h 28"/>
                <a:gd name="T14" fmla="*/ 5 w 46"/>
                <a:gd name="T15" fmla="*/ 16 h 28"/>
                <a:gd name="T16" fmla="*/ 5 w 46"/>
                <a:gd name="T17" fmla="*/ 16 h 28"/>
                <a:gd name="T18" fmla="*/ 5 w 46"/>
                <a:gd name="T19" fmla="*/ 16 h 28"/>
                <a:gd name="T20" fmla="*/ 5 w 46"/>
                <a:gd name="T21" fmla="*/ 16 h 28"/>
                <a:gd name="T22" fmla="*/ 5 w 46"/>
                <a:gd name="T23" fmla="*/ 16 h 28"/>
                <a:gd name="T24" fmla="*/ 5 w 46"/>
                <a:gd name="T25" fmla="*/ 16 h 28"/>
                <a:gd name="T26" fmla="*/ 5 w 46"/>
                <a:gd name="T27" fmla="*/ 16 h 28"/>
                <a:gd name="T28" fmla="*/ 34 w 46"/>
                <a:gd name="T29" fmla="*/ 28 h 28"/>
                <a:gd name="T30" fmla="*/ 35 w 46"/>
                <a:gd name="T31" fmla="*/ 28 h 28"/>
                <a:gd name="T32" fmla="*/ 35 w 46"/>
                <a:gd name="T33" fmla="*/ 28 h 28"/>
                <a:gd name="T34" fmla="*/ 45 w 46"/>
                <a:gd name="T35" fmla="*/ 27 h 28"/>
                <a:gd name="T36" fmla="*/ 45 w 46"/>
                <a:gd name="T37" fmla="*/ 27 h 28"/>
                <a:gd name="T38" fmla="*/ 45 w 46"/>
                <a:gd name="T39" fmla="*/ 27 h 28"/>
                <a:gd name="T40" fmla="*/ 45 w 46"/>
                <a:gd name="T41" fmla="*/ 27 h 28"/>
                <a:gd name="T42" fmla="*/ 45 w 46"/>
                <a:gd name="T43" fmla="*/ 27 h 28"/>
                <a:gd name="T44" fmla="*/ 45 w 46"/>
                <a:gd name="T45" fmla="*/ 27 h 28"/>
                <a:gd name="T46" fmla="*/ 45 w 46"/>
                <a:gd name="T47" fmla="*/ 27 h 28"/>
                <a:gd name="T48" fmla="*/ 45 w 46"/>
                <a:gd name="T49" fmla="*/ 27 h 28"/>
                <a:gd name="T50" fmla="*/ 45 w 46"/>
                <a:gd name="T51" fmla="*/ 27 h 28"/>
                <a:gd name="T52" fmla="*/ 45 w 46"/>
                <a:gd name="T53" fmla="*/ 20 h 28"/>
                <a:gd name="T54" fmla="*/ 39 w 46"/>
                <a:gd name="T55" fmla="*/ 21 h 28"/>
                <a:gd name="T56" fmla="*/ 0 w 46"/>
                <a:gd name="T5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28">
                  <a:moveTo>
                    <a:pt x="0" y="0"/>
                  </a:moveTo>
                  <a:cubicBezTo>
                    <a:pt x="2" y="7"/>
                    <a:pt x="4" y="13"/>
                    <a:pt x="5" y="20"/>
                  </a:cubicBezTo>
                  <a:cubicBezTo>
                    <a:pt x="5" y="18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1" y="25"/>
                    <a:pt x="25" y="28"/>
                    <a:pt x="34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9" y="28"/>
                    <a:pt x="43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6" y="26"/>
                    <a:pt x="46" y="24"/>
                    <a:pt x="45" y="20"/>
                  </a:cubicBezTo>
                  <a:cubicBezTo>
                    <a:pt x="43" y="20"/>
                    <a:pt x="41" y="21"/>
                    <a:pt x="39" y="21"/>
                  </a:cubicBezTo>
                  <a:cubicBezTo>
                    <a:pt x="24" y="21"/>
                    <a:pt x="9" y="11"/>
                    <a:pt x="0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3" name="Freeform 352"/>
            <p:cNvSpPr/>
            <p:nvPr/>
          </p:nvSpPr>
          <p:spPr bwMode="auto">
            <a:xfrm>
              <a:off x="5200650" y="4711700"/>
              <a:ext cx="12700" cy="11112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4 h 4"/>
                <a:gd name="T4" fmla="*/ 0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1" y="2"/>
                    <a:pt x="2" y="3"/>
                    <a:pt x="5" y="4"/>
                  </a:cubicBezTo>
                  <a:cubicBezTo>
                    <a:pt x="2" y="3"/>
                    <a:pt x="1" y="2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4" name="Freeform 353"/>
            <p:cNvSpPr/>
            <p:nvPr/>
          </p:nvSpPr>
          <p:spPr bwMode="auto">
            <a:xfrm>
              <a:off x="5200650" y="4495800"/>
              <a:ext cx="80963" cy="227012"/>
            </a:xfrm>
            <a:custGeom>
              <a:avLst/>
              <a:gdLst>
                <a:gd name="T0" fmla="*/ 26 w 29"/>
                <a:gd name="T1" fmla="*/ 0 h 81"/>
                <a:gd name="T2" fmla="*/ 11 w 29"/>
                <a:gd name="T3" fmla="*/ 25 h 81"/>
                <a:gd name="T4" fmla="*/ 15 w 29"/>
                <a:gd name="T5" fmla="*/ 17 h 81"/>
                <a:gd name="T6" fmla="*/ 15 w 29"/>
                <a:gd name="T7" fmla="*/ 17 h 81"/>
                <a:gd name="T8" fmla="*/ 15 w 29"/>
                <a:gd name="T9" fmla="*/ 17 h 81"/>
                <a:gd name="T10" fmla="*/ 0 w 29"/>
                <a:gd name="T11" fmla="*/ 76 h 81"/>
                <a:gd name="T12" fmla="*/ 0 w 29"/>
                <a:gd name="T13" fmla="*/ 77 h 81"/>
                <a:gd name="T14" fmla="*/ 0 w 29"/>
                <a:gd name="T15" fmla="*/ 77 h 81"/>
                <a:gd name="T16" fmla="*/ 5 w 29"/>
                <a:gd name="T17" fmla="*/ 81 h 81"/>
                <a:gd name="T18" fmla="*/ 8 w 29"/>
                <a:gd name="T19" fmla="*/ 81 h 81"/>
                <a:gd name="T20" fmla="*/ 26 w 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81">
                  <a:moveTo>
                    <a:pt x="26" y="0"/>
                  </a:moveTo>
                  <a:cubicBezTo>
                    <a:pt x="19" y="8"/>
                    <a:pt x="15" y="16"/>
                    <a:pt x="11" y="25"/>
                  </a:cubicBezTo>
                  <a:cubicBezTo>
                    <a:pt x="13" y="21"/>
                    <a:pt x="15" y="18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20"/>
                    <a:pt x="0" y="65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79"/>
                    <a:pt x="2" y="80"/>
                    <a:pt x="5" y="81"/>
                  </a:cubicBezTo>
                  <a:cubicBezTo>
                    <a:pt x="6" y="81"/>
                    <a:pt x="7" y="81"/>
                    <a:pt x="8" y="81"/>
                  </a:cubicBezTo>
                  <a:cubicBezTo>
                    <a:pt x="5" y="55"/>
                    <a:pt x="29" y="31"/>
                    <a:pt x="26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5" name="Freeform 354"/>
            <p:cNvSpPr/>
            <p:nvPr/>
          </p:nvSpPr>
          <p:spPr bwMode="auto">
            <a:xfrm>
              <a:off x="5441950" y="4645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6" name="Freeform 355"/>
            <p:cNvSpPr/>
            <p:nvPr/>
          </p:nvSpPr>
          <p:spPr bwMode="auto">
            <a:xfrm>
              <a:off x="5405438" y="4473575"/>
              <a:ext cx="52388" cy="171450"/>
            </a:xfrm>
            <a:custGeom>
              <a:avLst/>
              <a:gdLst>
                <a:gd name="T0" fmla="*/ 11 w 19"/>
                <a:gd name="T1" fmla="*/ 0 h 61"/>
                <a:gd name="T2" fmla="*/ 5 w 19"/>
                <a:gd name="T3" fmla="*/ 16 h 61"/>
                <a:gd name="T4" fmla="*/ 13 w 19"/>
                <a:gd name="T5" fmla="*/ 61 h 61"/>
                <a:gd name="T6" fmla="*/ 13 w 19"/>
                <a:gd name="T7" fmla="*/ 61 h 61"/>
                <a:gd name="T8" fmla="*/ 13 w 19"/>
                <a:gd name="T9" fmla="*/ 61 h 61"/>
                <a:gd name="T10" fmla="*/ 14 w 19"/>
                <a:gd name="T11" fmla="*/ 61 h 61"/>
                <a:gd name="T12" fmla="*/ 19 w 19"/>
                <a:gd name="T13" fmla="*/ 59 h 61"/>
                <a:gd name="T14" fmla="*/ 11 w 19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61">
                  <a:moveTo>
                    <a:pt x="11" y="0"/>
                  </a:moveTo>
                  <a:cubicBezTo>
                    <a:pt x="9" y="5"/>
                    <a:pt x="7" y="10"/>
                    <a:pt x="5" y="16"/>
                  </a:cubicBezTo>
                  <a:cubicBezTo>
                    <a:pt x="0" y="34"/>
                    <a:pt x="8" y="58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6" y="61"/>
                    <a:pt x="17" y="60"/>
                    <a:pt x="19" y="59"/>
                  </a:cubicBezTo>
                  <a:cubicBezTo>
                    <a:pt x="6" y="42"/>
                    <a:pt x="15" y="18"/>
                    <a:pt x="11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7" name="Freeform 356"/>
            <p:cNvSpPr/>
            <p:nvPr/>
          </p:nvSpPr>
          <p:spPr bwMode="auto">
            <a:xfrm>
              <a:off x="2982913" y="4718050"/>
              <a:ext cx="1122363" cy="484187"/>
            </a:xfrm>
            <a:custGeom>
              <a:avLst/>
              <a:gdLst>
                <a:gd name="T0" fmla="*/ 35 w 400"/>
                <a:gd name="T1" fmla="*/ 118 h 173"/>
                <a:gd name="T2" fmla="*/ 2 w 400"/>
                <a:gd name="T3" fmla="*/ 117 h 173"/>
                <a:gd name="T4" fmla="*/ 49 w 400"/>
                <a:gd name="T5" fmla="*/ 147 h 173"/>
                <a:gd name="T6" fmla="*/ 30 w 400"/>
                <a:gd name="T7" fmla="*/ 164 h 173"/>
                <a:gd name="T8" fmla="*/ 87 w 400"/>
                <a:gd name="T9" fmla="*/ 162 h 173"/>
                <a:gd name="T10" fmla="*/ 127 w 400"/>
                <a:gd name="T11" fmla="*/ 164 h 173"/>
                <a:gd name="T12" fmla="*/ 347 w 400"/>
                <a:gd name="T13" fmla="*/ 125 h 173"/>
                <a:gd name="T14" fmla="*/ 400 w 400"/>
                <a:gd name="T15" fmla="*/ 0 h 173"/>
                <a:gd name="T16" fmla="*/ 400 w 400"/>
                <a:gd name="T17" fmla="*/ 0 h 173"/>
                <a:gd name="T18" fmla="*/ 319 w 400"/>
                <a:gd name="T19" fmla="*/ 34 h 173"/>
                <a:gd name="T20" fmla="*/ 100 w 400"/>
                <a:gd name="T21" fmla="*/ 105 h 173"/>
                <a:gd name="T22" fmla="*/ 41 w 400"/>
                <a:gd name="T23" fmla="*/ 76 h 173"/>
                <a:gd name="T24" fmla="*/ 48 w 400"/>
                <a:gd name="T25" fmla="*/ 100 h 173"/>
                <a:gd name="T26" fmla="*/ 10 w 400"/>
                <a:gd name="T27" fmla="*/ 88 h 173"/>
                <a:gd name="T28" fmla="*/ 35 w 400"/>
                <a:gd name="T29" fmla="*/ 11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0" h="173">
                  <a:moveTo>
                    <a:pt x="35" y="118"/>
                  </a:moveTo>
                  <a:cubicBezTo>
                    <a:pt x="33" y="118"/>
                    <a:pt x="3" y="109"/>
                    <a:pt x="2" y="117"/>
                  </a:cubicBezTo>
                  <a:cubicBezTo>
                    <a:pt x="0" y="132"/>
                    <a:pt x="49" y="147"/>
                    <a:pt x="49" y="147"/>
                  </a:cubicBezTo>
                  <a:cubicBezTo>
                    <a:pt x="49" y="147"/>
                    <a:pt x="25" y="156"/>
                    <a:pt x="30" y="164"/>
                  </a:cubicBezTo>
                  <a:cubicBezTo>
                    <a:pt x="35" y="172"/>
                    <a:pt x="66" y="168"/>
                    <a:pt x="87" y="162"/>
                  </a:cubicBezTo>
                  <a:cubicBezTo>
                    <a:pt x="93" y="161"/>
                    <a:pt x="107" y="162"/>
                    <a:pt x="127" y="164"/>
                  </a:cubicBezTo>
                  <a:cubicBezTo>
                    <a:pt x="176" y="168"/>
                    <a:pt x="262" y="173"/>
                    <a:pt x="347" y="125"/>
                  </a:cubicBezTo>
                  <a:cubicBezTo>
                    <a:pt x="361" y="73"/>
                    <a:pt x="374" y="26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383" y="4"/>
                    <a:pt x="354" y="12"/>
                    <a:pt x="319" y="34"/>
                  </a:cubicBezTo>
                  <a:cubicBezTo>
                    <a:pt x="262" y="69"/>
                    <a:pt x="143" y="119"/>
                    <a:pt x="100" y="105"/>
                  </a:cubicBezTo>
                  <a:cubicBezTo>
                    <a:pt x="57" y="91"/>
                    <a:pt x="51" y="70"/>
                    <a:pt x="41" y="76"/>
                  </a:cubicBezTo>
                  <a:cubicBezTo>
                    <a:pt x="32" y="83"/>
                    <a:pt x="47" y="99"/>
                    <a:pt x="48" y="100"/>
                  </a:cubicBezTo>
                  <a:cubicBezTo>
                    <a:pt x="46" y="99"/>
                    <a:pt x="15" y="80"/>
                    <a:pt x="10" y="88"/>
                  </a:cubicBezTo>
                  <a:cubicBezTo>
                    <a:pt x="4" y="97"/>
                    <a:pt x="33" y="117"/>
                    <a:pt x="35" y="118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8" name="Freeform 357"/>
            <p:cNvSpPr/>
            <p:nvPr/>
          </p:nvSpPr>
          <p:spPr bwMode="auto">
            <a:xfrm>
              <a:off x="2982913" y="4718050"/>
              <a:ext cx="1122363" cy="482600"/>
            </a:xfrm>
            <a:custGeom>
              <a:avLst/>
              <a:gdLst>
                <a:gd name="T0" fmla="*/ 2 w 400"/>
                <a:gd name="T1" fmla="*/ 117 h 172"/>
                <a:gd name="T2" fmla="*/ 35 w 400"/>
                <a:gd name="T3" fmla="*/ 118 h 172"/>
                <a:gd name="T4" fmla="*/ 10 w 400"/>
                <a:gd name="T5" fmla="*/ 88 h 172"/>
                <a:gd name="T6" fmla="*/ 48 w 400"/>
                <a:gd name="T7" fmla="*/ 100 h 172"/>
                <a:gd name="T8" fmla="*/ 41 w 400"/>
                <a:gd name="T9" fmla="*/ 76 h 172"/>
                <a:gd name="T10" fmla="*/ 100 w 400"/>
                <a:gd name="T11" fmla="*/ 105 h 172"/>
                <a:gd name="T12" fmla="*/ 319 w 400"/>
                <a:gd name="T13" fmla="*/ 34 h 172"/>
                <a:gd name="T14" fmla="*/ 400 w 400"/>
                <a:gd name="T15" fmla="*/ 0 h 172"/>
                <a:gd name="T16" fmla="*/ 400 w 400"/>
                <a:gd name="T17" fmla="*/ 0 h 172"/>
                <a:gd name="T18" fmla="*/ 389 w 400"/>
                <a:gd name="T19" fmla="*/ 13 h 172"/>
                <a:gd name="T20" fmla="*/ 338 w 400"/>
                <a:gd name="T21" fmla="*/ 108 h 172"/>
                <a:gd name="T22" fmla="*/ 131 w 400"/>
                <a:gd name="T23" fmla="*/ 164 h 172"/>
                <a:gd name="T24" fmla="*/ 87 w 400"/>
                <a:gd name="T25" fmla="*/ 162 h 172"/>
                <a:gd name="T26" fmla="*/ 30 w 400"/>
                <a:gd name="T27" fmla="*/ 164 h 172"/>
                <a:gd name="T28" fmla="*/ 49 w 400"/>
                <a:gd name="T29" fmla="*/ 147 h 172"/>
                <a:gd name="T30" fmla="*/ 2 w 400"/>
                <a:gd name="T31" fmla="*/ 1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172">
                  <a:moveTo>
                    <a:pt x="2" y="117"/>
                  </a:moveTo>
                  <a:cubicBezTo>
                    <a:pt x="3" y="109"/>
                    <a:pt x="33" y="118"/>
                    <a:pt x="35" y="118"/>
                  </a:cubicBezTo>
                  <a:cubicBezTo>
                    <a:pt x="33" y="117"/>
                    <a:pt x="4" y="97"/>
                    <a:pt x="10" y="88"/>
                  </a:cubicBezTo>
                  <a:cubicBezTo>
                    <a:pt x="15" y="80"/>
                    <a:pt x="46" y="99"/>
                    <a:pt x="48" y="100"/>
                  </a:cubicBezTo>
                  <a:cubicBezTo>
                    <a:pt x="47" y="99"/>
                    <a:pt x="32" y="83"/>
                    <a:pt x="41" y="76"/>
                  </a:cubicBezTo>
                  <a:cubicBezTo>
                    <a:pt x="51" y="70"/>
                    <a:pt x="57" y="91"/>
                    <a:pt x="100" y="105"/>
                  </a:cubicBezTo>
                  <a:cubicBezTo>
                    <a:pt x="143" y="119"/>
                    <a:pt x="262" y="69"/>
                    <a:pt x="319" y="34"/>
                  </a:cubicBezTo>
                  <a:cubicBezTo>
                    <a:pt x="354" y="12"/>
                    <a:pt x="383" y="4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396" y="4"/>
                    <a:pt x="393" y="9"/>
                    <a:pt x="389" y="13"/>
                  </a:cubicBezTo>
                  <a:cubicBezTo>
                    <a:pt x="366" y="41"/>
                    <a:pt x="350" y="74"/>
                    <a:pt x="338" y="108"/>
                  </a:cubicBezTo>
                  <a:cubicBezTo>
                    <a:pt x="282" y="155"/>
                    <a:pt x="206" y="160"/>
                    <a:pt x="131" y="164"/>
                  </a:cubicBezTo>
                  <a:cubicBezTo>
                    <a:pt x="109" y="163"/>
                    <a:pt x="93" y="160"/>
                    <a:pt x="87" y="162"/>
                  </a:cubicBezTo>
                  <a:cubicBezTo>
                    <a:pt x="66" y="168"/>
                    <a:pt x="35" y="172"/>
                    <a:pt x="30" y="164"/>
                  </a:cubicBezTo>
                  <a:cubicBezTo>
                    <a:pt x="25" y="156"/>
                    <a:pt x="49" y="147"/>
                    <a:pt x="49" y="147"/>
                  </a:cubicBezTo>
                  <a:cubicBezTo>
                    <a:pt x="49" y="147"/>
                    <a:pt x="0" y="132"/>
                    <a:pt x="2" y="117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9" name="Freeform 358"/>
            <p:cNvSpPr/>
            <p:nvPr/>
          </p:nvSpPr>
          <p:spPr bwMode="auto">
            <a:xfrm>
              <a:off x="3349625" y="4756150"/>
              <a:ext cx="725488" cy="427037"/>
            </a:xfrm>
            <a:custGeom>
              <a:avLst/>
              <a:gdLst>
                <a:gd name="T0" fmla="*/ 258 w 258"/>
                <a:gd name="T1" fmla="*/ 0 h 152"/>
                <a:gd name="T2" fmla="*/ 207 w 258"/>
                <a:gd name="T3" fmla="*/ 94 h 152"/>
                <a:gd name="T4" fmla="*/ 0 w 258"/>
                <a:gd name="T5" fmla="*/ 150 h 152"/>
                <a:gd name="T6" fmla="*/ 46 w 258"/>
                <a:gd name="T7" fmla="*/ 152 h 152"/>
                <a:gd name="T8" fmla="*/ 200 w 258"/>
                <a:gd name="T9" fmla="*/ 119 h 152"/>
                <a:gd name="T10" fmla="*/ 216 w 258"/>
                <a:gd name="T11" fmla="*/ 111 h 152"/>
                <a:gd name="T12" fmla="*/ 216 w 258"/>
                <a:gd name="T13" fmla="*/ 111 h 152"/>
                <a:gd name="T14" fmla="*/ 216 w 258"/>
                <a:gd name="T15" fmla="*/ 111 h 152"/>
                <a:gd name="T16" fmla="*/ 221 w 258"/>
                <a:gd name="T17" fmla="*/ 95 h 152"/>
                <a:gd name="T18" fmla="*/ 258 w 258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152">
                  <a:moveTo>
                    <a:pt x="258" y="0"/>
                  </a:moveTo>
                  <a:cubicBezTo>
                    <a:pt x="234" y="27"/>
                    <a:pt x="219" y="60"/>
                    <a:pt x="207" y="94"/>
                  </a:cubicBezTo>
                  <a:cubicBezTo>
                    <a:pt x="151" y="141"/>
                    <a:pt x="75" y="146"/>
                    <a:pt x="0" y="150"/>
                  </a:cubicBezTo>
                  <a:cubicBezTo>
                    <a:pt x="13" y="151"/>
                    <a:pt x="29" y="152"/>
                    <a:pt x="46" y="152"/>
                  </a:cubicBezTo>
                  <a:cubicBezTo>
                    <a:pt x="90" y="152"/>
                    <a:pt x="145" y="146"/>
                    <a:pt x="200" y="119"/>
                  </a:cubicBezTo>
                  <a:cubicBezTo>
                    <a:pt x="206" y="116"/>
                    <a:pt x="211" y="114"/>
                    <a:pt x="216" y="111"/>
                  </a:cubicBezTo>
                  <a:cubicBezTo>
                    <a:pt x="216" y="111"/>
                    <a:pt x="216" y="111"/>
                    <a:pt x="216" y="111"/>
                  </a:cubicBezTo>
                  <a:cubicBezTo>
                    <a:pt x="216" y="111"/>
                    <a:pt x="216" y="111"/>
                    <a:pt x="216" y="111"/>
                  </a:cubicBezTo>
                  <a:cubicBezTo>
                    <a:pt x="218" y="105"/>
                    <a:pt x="219" y="100"/>
                    <a:pt x="221" y="95"/>
                  </a:cubicBezTo>
                  <a:cubicBezTo>
                    <a:pt x="231" y="58"/>
                    <a:pt x="241" y="24"/>
                    <a:pt x="258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0" name="Freeform 359"/>
            <p:cNvSpPr/>
            <p:nvPr/>
          </p:nvSpPr>
          <p:spPr bwMode="auto">
            <a:xfrm>
              <a:off x="3651250" y="5805488"/>
              <a:ext cx="1416050" cy="833437"/>
            </a:xfrm>
            <a:custGeom>
              <a:avLst/>
              <a:gdLst>
                <a:gd name="T0" fmla="*/ 174 w 505"/>
                <a:gd name="T1" fmla="*/ 59 h 297"/>
                <a:gd name="T2" fmla="*/ 261 w 505"/>
                <a:gd name="T3" fmla="*/ 59 h 297"/>
                <a:gd name="T4" fmla="*/ 418 w 505"/>
                <a:gd name="T5" fmla="*/ 264 h 297"/>
                <a:gd name="T6" fmla="*/ 504 w 505"/>
                <a:gd name="T7" fmla="*/ 197 h 297"/>
                <a:gd name="T8" fmla="*/ 505 w 505"/>
                <a:gd name="T9" fmla="*/ 197 h 297"/>
                <a:gd name="T10" fmla="*/ 486 w 505"/>
                <a:gd name="T11" fmla="*/ 175 h 297"/>
                <a:gd name="T12" fmla="*/ 408 w 505"/>
                <a:gd name="T13" fmla="*/ 35 h 297"/>
                <a:gd name="T14" fmla="*/ 325 w 505"/>
                <a:gd name="T15" fmla="*/ 19 h 297"/>
                <a:gd name="T16" fmla="*/ 324 w 505"/>
                <a:gd name="T17" fmla="*/ 18 h 297"/>
                <a:gd name="T18" fmla="*/ 204 w 505"/>
                <a:gd name="T19" fmla="*/ 39 h 297"/>
                <a:gd name="T20" fmla="*/ 85 w 505"/>
                <a:gd name="T21" fmla="*/ 0 h 297"/>
                <a:gd name="T22" fmla="*/ 84 w 505"/>
                <a:gd name="T23" fmla="*/ 0 h 297"/>
                <a:gd name="T24" fmla="*/ 27 w 505"/>
                <a:gd name="T25" fmla="*/ 12 h 297"/>
                <a:gd name="T26" fmla="*/ 27 w 505"/>
                <a:gd name="T27" fmla="*/ 12 h 297"/>
                <a:gd name="T28" fmla="*/ 0 w 505"/>
                <a:gd name="T29" fmla="*/ 151 h 297"/>
                <a:gd name="T30" fmla="*/ 67 w 505"/>
                <a:gd name="T31" fmla="*/ 297 h 297"/>
                <a:gd name="T32" fmla="*/ 147 w 505"/>
                <a:gd name="T33" fmla="*/ 231 h 297"/>
                <a:gd name="T34" fmla="*/ 147 w 505"/>
                <a:gd name="T35" fmla="*/ 231 h 297"/>
                <a:gd name="T36" fmla="*/ 128 w 505"/>
                <a:gd name="T37" fmla="*/ 196 h 297"/>
                <a:gd name="T38" fmla="*/ 174 w 505"/>
                <a:gd name="T39" fmla="*/ 60 h 297"/>
                <a:gd name="T40" fmla="*/ 174 w 505"/>
                <a:gd name="T41" fmla="*/ 5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5" h="297">
                  <a:moveTo>
                    <a:pt x="174" y="59"/>
                  </a:moveTo>
                  <a:cubicBezTo>
                    <a:pt x="217" y="68"/>
                    <a:pt x="261" y="59"/>
                    <a:pt x="261" y="59"/>
                  </a:cubicBezTo>
                  <a:cubicBezTo>
                    <a:pt x="304" y="171"/>
                    <a:pt x="380" y="236"/>
                    <a:pt x="418" y="264"/>
                  </a:cubicBezTo>
                  <a:cubicBezTo>
                    <a:pt x="454" y="252"/>
                    <a:pt x="492" y="218"/>
                    <a:pt x="504" y="197"/>
                  </a:cubicBezTo>
                  <a:cubicBezTo>
                    <a:pt x="505" y="197"/>
                    <a:pt x="505" y="197"/>
                    <a:pt x="505" y="197"/>
                  </a:cubicBezTo>
                  <a:cubicBezTo>
                    <a:pt x="499" y="190"/>
                    <a:pt x="493" y="183"/>
                    <a:pt x="486" y="175"/>
                  </a:cubicBezTo>
                  <a:cubicBezTo>
                    <a:pt x="463" y="146"/>
                    <a:pt x="429" y="81"/>
                    <a:pt x="408" y="35"/>
                  </a:cubicBezTo>
                  <a:cubicBezTo>
                    <a:pt x="403" y="37"/>
                    <a:pt x="360" y="54"/>
                    <a:pt x="325" y="19"/>
                  </a:cubicBezTo>
                  <a:cubicBezTo>
                    <a:pt x="324" y="18"/>
                    <a:pt x="324" y="18"/>
                    <a:pt x="324" y="18"/>
                  </a:cubicBezTo>
                  <a:cubicBezTo>
                    <a:pt x="291" y="31"/>
                    <a:pt x="250" y="41"/>
                    <a:pt x="204" y="39"/>
                  </a:cubicBezTo>
                  <a:cubicBezTo>
                    <a:pt x="152" y="38"/>
                    <a:pt x="112" y="2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61" y="2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4" y="46"/>
                    <a:pt x="0" y="95"/>
                    <a:pt x="0" y="151"/>
                  </a:cubicBezTo>
                  <a:cubicBezTo>
                    <a:pt x="1" y="223"/>
                    <a:pt x="43" y="274"/>
                    <a:pt x="67" y="297"/>
                  </a:cubicBezTo>
                  <a:cubicBezTo>
                    <a:pt x="113" y="280"/>
                    <a:pt x="147" y="231"/>
                    <a:pt x="147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41" y="221"/>
                    <a:pt x="134" y="210"/>
                    <a:pt x="128" y="196"/>
                  </a:cubicBezTo>
                  <a:cubicBezTo>
                    <a:pt x="104" y="142"/>
                    <a:pt x="174" y="60"/>
                    <a:pt x="174" y="60"/>
                  </a:cubicBezTo>
                  <a:cubicBezTo>
                    <a:pt x="174" y="59"/>
                    <a:pt x="174" y="59"/>
                    <a:pt x="174" y="59"/>
                  </a:cubicBezTo>
                </a:path>
              </a:pathLst>
            </a:custGeom>
            <a:solidFill>
              <a:srgbClr val="65A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1" name="Freeform 360"/>
            <p:cNvSpPr>
              <a:spLocks noEditPoints="1"/>
            </p:cNvSpPr>
            <p:nvPr/>
          </p:nvSpPr>
          <p:spPr bwMode="auto">
            <a:xfrm>
              <a:off x="3670300" y="3160713"/>
              <a:ext cx="1300163" cy="681037"/>
            </a:xfrm>
            <a:custGeom>
              <a:avLst/>
              <a:gdLst>
                <a:gd name="T0" fmla="*/ 145 w 463"/>
                <a:gd name="T1" fmla="*/ 178 h 243"/>
                <a:gd name="T2" fmla="*/ 145 w 463"/>
                <a:gd name="T3" fmla="*/ 178 h 243"/>
                <a:gd name="T4" fmla="*/ 145 w 463"/>
                <a:gd name="T5" fmla="*/ 178 h 243"/>
                <a:gd name="T6" fmla="*/ 317 w 463"/>
                <a:gd name="T7" fmla="*/ 173 h 243"/>
                <a:gd name="T8" fmla="*/ 174 w 463"/>
                <a:gd name="T9" fmla="*/ 242 h 243"/>
                <a:gd name="T10" fmla="*/ 87 w 463"/>
                <a:gd name="T11" fmla="*/ 222 h 243"/>
                <a:gd name="T12" fmla="*/ 145 w 463"/>
                <a:gd name="T13" fmla="*/ 178 h 243"/>
                <a:gd name="T14" fmla="*/ 85 w 463"/>
                <a:gd name="T15" fmla="*/ 196 h 243"/>
                <a:gd name="T16" fmla="*/ 52 w 463"/>
                <a:gd name="T17" fmla="*/ 192 h 243"/>
                <a:gd name="T18" fmla="*/ 6 w 463"/>
                <a:gd name="T19" fmla="*/ 146 h 243"/>
                <a:gd name="T20" fmla="*/ 68 w 463"/>
                <a:gd name="T21" fmla="*/ 124 h 243"/>
                <a:gd name="T22" fmla="*/ 248 w 463"/>
                <a:gd name="T23" fmla="*/ 13 h 243"/>
                <a:gd name="T24" fmla="*/ 436 w 463"/>
                <a:gd name="T25" fmla="*/ 97 h 243"/>
                <a:gd name="T26" fmla="*/ 448 w 463"/>
                <a:gd name="T27" fmla="*/ 107 h 243"/>
                <a:gd name="T28" fmla="*/ 463 w 463"/>
                <a:gd name="T29" fmla="*/ 123 h 243"/>
                <a:gd name="T30" fmla="*/ 462 w 463"/>
                <a:gd name="T31" fmla="*/ 124 h 243"/>
                <a:gd name="T32" fmla="*/ 431 w 463"/>
                <a:gd name="T33" fmla="*/ 158 h 243"/>
                <a:gd name="T34" fmla="*/ 371 w 463"/>
                <a:gd name="T35" fmla="*/ 205 h 243"/>
                <a:gd name="T36" fmla="*/ 266 w 463"/>
                <a:gd name="T37" fmla="*/ 235 h 243"/>
                <a:gd name="T38" fmla="*/ 317 w 463"/>
                <a:gd name="T39" fmla="*/ 173 h 243"/>
                <a:gd name="T40" fmla="*/ 317 w 463"/>
                <a:gd name="T41" fmla="*/ 17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3" h="243">
                  <a:moveTo>
                    <a:pt x="145" y="178"/>
                  </a:moveTo>
                  <a:cubicBezTo>
                    <a:pt x="145" y="178"/>
                    <a:pt x="145" y="178"/>
                    <a:pt x="145" y="178"/>
                  </a:cubicBezTo>
                  <a:cubicBezTo>
                    <a:pt x="145" y="178"/>
                    <a:pt x="145" y="178"/>
                    <a:pt x="145" y="178"/>
                  </a:cubicBezTo>
                  <a:moveTo>
                    <a:pt x="317" y="173"/>
                  </a:moveTo>
                  <a:cubicBezTo>
                    <a:pt x="317" y="173"/>
                    <a:pt x="249" y="241"/>
                    <a:pt x="174" y="242"/>
                  </a:cubicBezTo>
                  <a:cubicBezTo>
                    <a:pt x="99" y="243"/>
                    <a:pt x="89" y="230"/>
                    <a:pt x="87" y="222"/>
                  </a:cubicBezTo>
                  <a:cubicBezTo>
                    <a:pt x="86" y="214"/>
                    <a:pt x="138" y="183"/>
                    <a:pt x="145" y="178"/>
                  </a:cubicBezTo>
                  <a:cubicBezTo>
                    <a:pt x="140" y="181"/>
                    <a:pt x="115" y="195"/>
                    <a:pt x="85" y="196"/>
                  </a:cubicBezTo>
                  <a:cubicBezTo>
                    <a:pt x="74" y="196"/>
                    <a:pt x="63" y="195"/>
                    <a:pt x="52" y="192"/>
                  </a:cubicBezTo>
                  <a:cubicBezTo>
                    <a:pt x="4" y="178"/>
                    <a:pt x="0" y="152"/>
                    <a:pt x="6" y="146"/>
                  </a:cubicBezTo>
                  <a:cubicBezTo>
                    <a:pt x="13" y="139"/>
                    <a:pt x="57" y="140"/>
                    <a:pt x="68" y="124"/>
                  </a:cubicBezTo>
                  <a:cubicBezTo>
                    <a:pt x="80" y="106"/>
                    <a:pt x="123" y="23"/>
                    <a:pt x="248" y="13"/>
                  </a:cubicBezTo>
                  <a:cubicBezTo>
                    <a:pt x="408" y="0"/>
                    <a:pt x="436" y="97"/>
                    <a:pt x="436" y="97"/>
                  </a:cubicBezTo>
                  <a:cubicBezTo>
                    <a:pt x="436" y="97"/>
                    <a:pt x="441" y="100"/>
                    <a:pt x="448" y="107"/>
                  </a:cubicBezTo>
                  <a:cubicBezTo>
                    <a:pt x="452" y="111"/>
                    <a:pt x="458" y="117"/>
                    <a:pt x="463" y="123"/>
                  </a:cubicBezTo>
                  <a:cubicBezTo>
                    <a:pt x="462" y="124"/>
                    <a:pt x="462" y="124"/>
                    <a:pt x="462" y="124"/>
                  </a:cubicBezTo>
                  <a:cubicBezTo>
                    <a:pt x="462" y="124"/>
                    <a:pt x="450" y="140"/>
                    <a:pt x="431" y="158"/>
                  </a:cubicBezTo>
                  <a:cubicBezTo>
                    <a:pt x="415" y="174"/>
                    <a:pt x="395" y="191"/>
                    <a:pt x="371" y="205"/>
                  </a:cubicBezTo>
                  <a:cubicBezTo>
                    <a:pt x="319" y="235"/>
                    <a:pt x="272" y="241"/>
                    <a:pt x="266" y="235"/>
                  </a:cubicBezTo>
                  <a:cubicBezTo>
                    <a:pt x="260" y="231"/>
                    <a:pt x="300" y="197"/>
                    <a:pt x="317" y="173"/>
                  </a:cubicBezTo>
                  <a:cubicBezTo>
                    <a:pt x="317" y="173"/>
                    <a:pt x="317" y="173"/>
                    <a:pt x="317" y="173"/>
                  </a:cubicBezTo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2" name="Freeform 361"/>
            <p:cNvSpPr/>
            <p:nvPr/>
          </p:nvSpPr>
          <p:spPr bwMode="auto">
            <a:xfrm>
              <a:off x="3725863" y="5716588"/>
              <a:ext cx="163513" cy="157162"/>
            </a:xfrm>
            <a:custGeom>
              <a:avLst/>
              <a:gdLst>
                <a:gd name="T0" fmla="*/ 0 w 58"/>
                <a:gd name="T1" fmla="*/ 44 h 56"/>
                <a:gd name="T2" fmla="*/ 0 w 58"/>
                <a:gd name="T3" fmla="*/ 44 h 56"/>
                <a:gd name="T4" fmla="*/ 57 w 58"/>
                <a:gd name="T5" fmla="*/ 32 h 56"/>
                <a:gd name="T6" fmla="*/ 58 w 58"/>
                <a:gd name="T7" fmla="*/ 32 h 56"/>
                <a:gd name="T8" fmla="*/ 21 w 58"/>
                <a:gd name="T9" fmla="*/ 0 h 56"/>
                <a:gd name="T10" fmla="*/ 20 w 58"/>
                <a:gd name="T11" fmla="*/ 1 h 56"/>
                <a:gd name="T12" fmla="*/ 0 w 58"/>
                <a:gd name="T1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6">
                  <a:moveTo>
                    <a:pt x="0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34" y="56"/>
                    <a:pt x="57" y="32"/>
                    <a:pt x="57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41" y="21"/>
                    <a:pt x="29" y="9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0" y="17"/>
                    <a:pt x="0" y="44"/>
                  </a:cubicBezTo>
                </a:path>
              </a:pathLst>
            </a:custGeom>
            <a:solidFill>
              <a:srgbClr val="479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3" name="Freeform 362"/>
            <p:cNvSpPr/>
            <p:nvPr/>
          </p:nvSpPr>
          <p:spPr bwMode="auto">
            <a:xfrm>
              <a:off x="3746500" y="4683125"/>
              <a:ext cx="1049338" cy="1238250"/>
            </a:xfrm>
            <a:custGeom>
              <a:avLst/>
              <a:gdLst>
                <a:gd name="T0" fmla="*/ 352 w 374"/>
                <a:gd name="T1" fmla="*/ 389 h 441"/>
                <a:gd name="T2" fmla="*/ 374 w 374"/>
                <a:gd name="T3" fmla="*/ 374 h 441"/>
                <a:gd name="T4" fmla="*/ 341 w 374"/>
                <a:gd name="T5" fmla="*/ 264 h 441"/>
                <a:gd name="T6" fmla="*/ 327 w 374"/>
                <a:gd name="T7" fmla="*/ 154 h 441"/>
                <a:gd name="T8" fmla="*/ 301 w 374"/>
                <a:gd name="T9" fmla="*/ 12 h 441"/>
                <a:gd name="T10" fmla="*/ 301 w 374"/>
                <a:gd name="T11" fmla="*/ 12 h 441"/>
                <a:gd name="T12" fmla="*/ 253 w 374"/>
                <a:gd name="T13" fmla="*/ 7 h 441"/>
                <a:gd name="T14" fmla="*/ 176 w 374"/>
                <a:gd name="T15" fmla="*/ 45 h 441"/>
                <a:gd name="T16" fmla="*/ 146 w 374"/>
                <a:gd name="T17" fmla="*/ 10 h 441"/>
                <a:gd name="T18" fmla="*/ 128 w 374"/>
                <a:gd name="T19" fmla="*/ 12 h 441"/>
                <a:gd name="T20" fmla="*/ 128 w 374"/>
                <a:gd name="T21" fmla="*/ 12 h 441"/>
                <a:gd name="T22" fmla="*/ 75 w 374"/>
                <a:gd name="T23" fmla="*/ 137 h 441"/>
                <a:gd name="T24" fmla="*/ 54 w 374"/>
                <a:gd name="T25" fmla="*/ 211 h 441"/>
                <a:gd name="T26" fmla="*/ 0 w 374"/>
                <a:gd name="T27" fmla="*/ 350 h 441"/>
                <a:gd name="T28" fmla="*/ 14 w 374"/>
                <a:gd name="T29" fmla="*/ 368 h 441"/>
                <a:gd name="T30" fmla="*/ 51 w 374"/>
                <a:gd name="T31" fmla="*/ 400 h 441"/>
                <a:gd name="T32" fmla="*/ 170 w 374"/>
                <a:gd name="T33" fmla="*/ 439 h 441"/>
                <a:gd name="T34" fmla="*/ 290 w 374"/>
                <a:gd name="T35" fmla="*/ 418 h 441"/>
                <a:gd name="T36" fmla="*/ 352 w 374"/>
                <a:gd name="T37" fmla="*/ 38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441">
                  <a:moveTo>
                    <a:pt x="352" y="389"/>
                  </a:moveTo>
                  <a:cubicBezTo>
                    <a:pt x="366" y="380"/>
                    <a:pt x="374" y="374"/>
                    <a:pt x="374" y="374"/>
                  </a:cubicBezTo>
                  <a:cubicBezTo>
                    <a:pt x="374" y="374"/>
                    <a:pt x="354" y="317"/>
                    <a:pt x="341" y="264"/>
                  </a:cubicBezTo>
                  <a:cubicBezTo>
                    <a:pt x="325" y="198"/>
                    <a:pt x="327" y="154"/>
                    <a:pt x="327" y="154"/>
                  </a:cubicBezTo>
                  <a:cubicBezTo>
                    <a:pt x="284" y="165"/>
                    <a:pt x="288" y="60"/>
                    <a:pt x="301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271" y="0"/>
                    <a:pt x="253" y="7"/>
                    <a:pt x="253" y="7"/>
                  </a:cubicBezTo>
                  <a:cubicBezTo>
                    <a:pt x="253" y="7"/>
                    <a:pt x="229" y="52"/>
                    <a:pt x="176" y="45"/>
                  </a:cubicBezTo>
                  <a:cubicBezTo>
                    <a:pt x="135" y="39"/>
                    <a:pt x="146" y="10"/>
                    <a:pt x="146" y="10"/>
                  </a:cubicBezTo>
                  <a:cubicBezTo>
                    <a:pt x="146" y="10"/>
                    <a:pt x="139" y="10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02" y="38"/>
                    <a:pt x="89" y="85"/>
                    <a:pt x="75" y="137"/>
                  </a:cubicBezTo>
                  <a:cubicBezTo>
                    <a:pt x="69" y="161"/>
                    <a:pt x="62" y="186"/>
                    <a:pt x="54" y="211"/>
                  </a:cubicBezTo>
                  <a:cubicBezTo>
                    <a:pt x="27" y="289"/>
                    <a:pt x="0" y="350"/>
                    <a:pt x="0" y="350"/>
                  </a:cubicBezTo>
                  <a:cubicBezTo>
                    <a:pt x="0" y="350"/>
                    <a:pt x="4" y="357"/>
                    <a:pt x="14" y="368"/>
                  </a:cubicBezTo>
                  <a:cubicBezTo>
                    <a:pt x="22" y="377"/>
                    <a:pt x="34" y="389"/>
                    <a:pt x="51" y="400"/>
                  </a:cubicBezTo>
                  <a:cubicBezTo>
                    <a:pt x="78" y="420"/>
                    <a:pt x="118" y="438"/>
                    <a:pt x="170" y="439"/>
                  </a:cubicBezTo>
                  <a:cubicBezTo>
                    <a:pt x="216" y="441"/>
                    <a:pt x="257" y="431"/>
                    <a:pt x="290" y="418"/>
                  </a:cubicBezTo>
                  <a:cubicBezTo>
                    <a:pt x="316" y="409"/>
                    <a:pt x="337" y="398"/>
                    <a:pt x="352" y="389"/>
                  </a:cubicBezTo>
                </a:path>
              </a:pathLst>
            </a:custGeom>
            <a:solidFill>
              <a:srgbClr val="593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4" name="Freeform 363"/>
            <p:cNvSpPr/>
            <p:nvPr/>
          </p:nvSpPr>
          <p:spPr bwMode="auto">
            <a:xfrm>
              <a:off x="3735388" y="3603625"/>
              <a:ext cx="1447800" cy="995362"/>
            </a:xfrm>
            <a:custGeom>
              <a:avLst/>
              <a:gdLst>
                <a:gd name="T0" fmla="*/ 413 w 516"/>
                <a:gd name="T1" fmla="*/ 264 h 355"/>
                <a:gd name="T2" fmla="*/ 468 w 516"/>
                <a:gd name="T3" fmla="*/ 283 h 355"/>
                <a:gd name="T4" fmla="*/ 477 w 516"/>
                <a:gd name="T5" fmla="*/ 280 h 355"/>
                <a:gd name="T6" fmla="*/ 486 w 516"/>
                <a:gd name="T7" fmla="*/ 189 h 355"/>
                <a:gd name="T8" fmla="*/ 457 w 516"/>
                <a:gd name="T9" fmla="*/ 181 h 355"/>
                <a:gd name="T10" fmla="*/ 438 w 516"/>
                <a:gd name="T11" fmla="*/ 191 h 355"/>
                <a:gd name="T12" fmla="*/ 408 w 516"/>
                <a:gd name="T13" fmla="*/ 0 h 355"/>
                <a:gd name="T14" fmla="*/ 348 w 516"/>
                <a:gd name="T15" fmla="*/ 47 h 355"/>
                <a:gd name="T16" fmla="*/ 243 w 516"/>
                <a:gd name="T17" fmla="*/ 77 h 355"/>
                <a:gd name="T18" fmla="*/ 294 w 516"/>
                <a:gd name="T19" fmla="*/ 15 h 355"/>
                <a:gd name="T20" fmla="*/ 294 w 516"/>
                <a:gd name="T21" fmla="*/ 15 h 355"/>
                <a:gd name="T22" fmla="*/ 151 w 516"/>
                <a:gd name="T23" fmla="*/ 84 h 355"/>
                <a:gd name="T24" fmla="*/ 64 w 516"/>
                <a:gd name="T25" fmla="*/ 64 h 355"/>
                <a:gd name="T26" fmla="*/ 122 w 516"/>
                <a:gd name="T27" fmla="*/ 20 h 355"/>
                <a:gd name="T28" fmla="*/ 62 w 516"/>
                <a:gd name="T29" fmla="*/ 38 h 355"/>
                <a:gd name="T30" fmla="*/ 62 w 516"/>
                <a:gd name="T31" fmla="*/ 39 h 355"/>
                <a:gd name="T32" fmla="*/ 33 w 516"/>
                <a:gd name="T33" fmla="*/ 180 h 355"/>
                <a:gd name="T34" fmla="*/ 52 w 516"/>
                <a:gd name="T35" fmla="*/ 290 h 355"/>
                <a:gd name="T36" fmla="*/ 158 w 516"/>
                <a:gd name="T37" fmla="*/ 343 h 355"/>
                <a:gd name="T38" fmla="*/ 259 w 516"/>
                <a:gd name="T39" fmla="*/ 352 h 355"/>
                <a:gd name="T40" fmla="*/ 349 w 516"/>
                <a:gd name="T41" fmla="*/ 326 h 355"/>
                <a:gd name="T42" fmla="*/ 413 w 516"/>
                <a:gd name="T43" fmla="*/ 26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6" h="355">
                  <a:moveTo>
                    <a:pt x="413" y="264"/>
                  </a:moveTo>
                  <a:cubicBezTo>
                    <a:pt x="418" y="271"/>
                    <a:pt x="437" y="290"/>
                    <a:pt x="468" y="283"/>
                  </a:cubicBezTo>
                  <a:cubicBezTo>
                    <a:pt x="471" y="283"/>
                    <a:pt x="474" y="282"/>
                    <a:pt x="477" y="280"/>
                  </a:cubicBezTo>
                  <a:cubicBezTo>
                    <a:pt x="512" y="264"/>
                    <a:pt x="516" y="209"/>
                    <a:pt x="486" y="189"/>
                  </a:cubicBezTo>
                  <a:cubicBezTo>
                    <a:pt x="475" y="182"/>
                    <a:pt x="465" y="180"/>
                    <a:pt x="457" y="181"/>
                  </a:cubicBezTo>
                  <a:cubicBezTo>
                    <a:pt x="449" y="182"/>
                    <a:pt x="443" y="186"/>
                    <a:pt x="438" y="191"/>
                  </a:cubicBezTo>
                  <a:cubicBezTo>
                    <a:pt x="432" y="182"/>
                    <a:pt x="386" y="107"/>
                    <a:pt x="408" y="0"/>
                  </a:cubicBezTo>
                  <a:cubicBezTo>
                    <a:pt x="392" y="16"/>
                    <a:pt x="372" y="33"/>
                    <a:pt x="348" y="47"/>
                  </a:cubicBezTo>
                  <a:cubicBezTo>
                    <a:pt x="296" y="77"/>
                    <a:pt x="249" y="83"/>
                    <a:pt x="243" y="77"/>
                  </a:cubicBezTo>
                  <a:cubicBezTo>
                    <a:pt x="237" y="73"/>
                    <a:pt x="277" y="39"/>
                    <a:pt x="294" y="15"/>
                  </a:cubicBezTo>
                  <a:cubicBezTo>
                    <a:pt x="294" y="15"/>
                    <a:pt x="294" y="15"/>
                    <a:pt x="294" y="15"/>
                  </a:cubicBezTo>
                  <a:cubicBezTo>
                    <a:pt x="294" y="15"/>
                    <a:pt x="226" y="83"/>
                    <a:pt x="151" y="84"/>
                  </a:cubicBezTo>
                  <a:cubicBezTo>
                    <a:pt x="76" y="85"/>
                    <a:pt x="66" y="72"/>
                    <a:pt x="64" y="64"/>
                  </a:cubicBezTo>
                  <a:cubicBezTo>
                    <a:pt x="63" y="56"/>
                    <a:pt x="115" y="25"/>
                    <a:pt x="122" y="20"/>
                  </a:cubicBezTo>
                  <a:cubicBezTo>
                    <a:pt x="117" y="23"/>
                    <a:pt x="92" y="37"/>
                    <a:pt x="62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36" y="168"/>
                    <a:pt x="33" y="180"/>
                  </a:cubicBezTo>
                  <a:cubicBezTo>
                    <a:pt x="29" y="191"/>
                    <a:pt x="0" y="238"/>
                    <a:pt x="52" y="290"/>
                  </a:cubicBezTo>
                  <a:cubicBezTo>
                    <a:pt x="73" y="312"/>
                    <a:pt x="113" y="331"/>
                    <a:pt x="158" y="343"/>
                  </a:cubicBezTo>
                  <a:cubicBezTo>
                    <a:pt x="190" y="351"/>
                    <a:pt x="225" y="355"/>
                    <a:pt x="259" y="352"/>
                  </a:cubicBezTo>
                  <a:cubicBezTo>
                    <a:pt x="291" y="350"/>
                    <a:pt x="322" y="341"/>
                    <a:pt x="349" y="326"/>
                  </a:cubicBezTo>
                  <a:cubicBezTo>
                    <a:pt x="395" y="298"/>
                    <a:pt x="410" y="270"/>
                    <a:pt x="413" y="264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5" name="Freeform 364"/>
            <p:cNvSpPr/>
            <p:nvPr/>
          </p:nvSpPr>
          <p:spPr bwMode="auto">
            <a:xfrm>
              <a:off x="4865688" y="3603625"/>
              <a:ext cx="14288" cy="84137"/>
            </a:xfrm>
            <a:custGeom>
              <a:avLst/>
              <a:gdLst>
                <a:gd name="T0" fmla="*/ 5 w 5"/>
                <a:gd name="T1" fmla="*/ 0 h 30"/>
                <a:gd name="T2" fmla="*/ 0 w 5"/>
                <a:gd name="T3" fmla="*/ 30 h 30"/>
                <a:gd name="T4" fmla="*/ 0 w 5"/>
                <a:gd name="T5" fmla="*/ 30 h 30"/>
                <a:gd name="T6" fmla="*/ 5 w 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0">
                  <a:moveTo>
                    <a:pt x="5" y="0"/>
                  </a:moveTo>
                  <a:cubicBezTo>
                    <a:pt x="3" y="11"/>
                    <a:pt x="1" y="2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1"/>
                    <a:pt x="3" y="11"/>
                    <a:pt x="5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6" name="Freeform 365"/>
            <p:cNvSpPr>
              <a:spLocks noEditPoints="1"/>
            </p:cNvSpPr>
            <p:nvPr/>
          </p:nvSpPr>
          <p:spPr bwMode="auto">
            <a:xfrm>
              <a:off x="4459288" y="3735388"/>
              <a:ext cx="252413" cy="90487"/>
            </a:xfrm>
            <a:custGeom>
              <a:avLst/>
              <a:gdLst>
                <a:gd name="T0" fmla="*/ 65 w 90"/>
                <a:gd name="T1" fmla="*/ 13 h 32"/>
                <a:gd name="T2" fmla="*/ 0 w 90"/>
                <a:gd name="T3" fmla="*/ 32 h 32"/>
                <a:gd name="T4" fmla="*/ 0 w 90"/>
                <a:gd name="T5" fmla="*/ 32 h 32"/>
                <a:gd name="T6" fmla="*/ 65 w 90"/>
                <a:gd name="T7" fmla="*/ 13 h 32"/>
                <a:gd name="T8" fmla="*/ 65 w 90"/>
                <a:gd name="T9" fmla="*/ 13 h 32"/>
                <a:gd name="T10" fmla="*/ 65 w 90"/>
                <a:gd name="T11" fmla="*/ 13 h 32"/>
                <a:gd name="T12" fmla="*/ 65 w 90"/>
                <a:gd name="T13" fmla="*/ 13 h 32"/>
                <a:gd name="T14" fmla="*/ 65 w 90"/>
                <a:gd name="T15" fmla="*/ 13 h 32"/>
                <a:gd name="T16" fmla="*/ 65 w 90"/>
                <a:gd name="T17" fmla="*/ 13 h 32"/>
                <a:gd name="T18" fmla="*/ 65 w 90"/>
                <a:gd name="T19" fmla="*/ 13 h 32"/>
                <a:gd name="T20" fmla="*/ 65 w 90"/>
                <a:gd name="T21" fmla="*/ 13 h 32"/>
                <a:gd name="T22" fmla="*/ 65 w 90"/>
                <a:gd name="T23" fmla="*/ 13 h 32"/>
                <a:gd name="T24" fmla="*/ 65 w 90"/>
                <a:gd name="T25" fmla="*/ 13 h 32"/>
                <a:gd name="T26" fmla="*/ 66 w 90"/>
                <a:gd name="T27" fmla="*/ 13 h 32"/>
                <a:gd name="T28" fmla="*/ 65 w 90"/>
                <a:gd name="T29" fmla="*/ 13 h 32"/>
                <a:gd name="T30" fmla="*/ 66 w 90"/>
                <a:gd name="T31" fmla="*/ 13 h 32"/>
                <a:gd name="T32" fmla="*/ 66 w 90"/>
                <a:gd name="T33" fmla="*/ 13 h 32"/>
                <a:gd name="T34" fmla="*/ 66 w 90"/>
                <a:gd name="T35" fmla="*/ 13 h 32"/>
                <a:gd name="T36" fmla="*/ 66 w 90"/>
                <a:gd name="T37" fmla="*/ 13 h 32"/>
                <a:gd name="T38" fmla="*/ 66 w 90"/>
                <a:gd name="T39" fmla="*/ 13 h 32"/>
                <a:gd name="T40" fmla="*/ 66 w 90"/>
                <a:gd name="T41" fmla="*/ 13 h 32"/>
                <a:gd name="T42" fmla="*/ 66 w 90"/>
                <a:gd name="T43" fmla="*/ 13 h 32"/>
                <a:gd name="T44" fmla="*/ 89 w 90"/>
                <a:gd name="T45" fmla="*/ 1 h 32"/>
                <a:gd name="T46" fmla="*/ 89 w 90"/>
                <a:gd name="T47" fmla="*/ 1 h 32"/>
                <a:gd name="T48" fmla="*/ 89 w 90"/>
                <a:gd name="T49" fmla="*/ 1 h 32"/>
                <a:gd name="T50" fmla="*/ 89 w 90"/>
                <a:gd name="T51" fmla="*/ 1 h 32"/>
                <a:gd name="T52" fmla="*/ 89 w 90"/>
                <a:gd name="T53" fmla="*/ 1 h 32"/>
                <a:gd name="T54" fmla="*/ 89 w 90"/>
                <a:gd name="T55" fmla="*/ 1 h 32"/>
                <a:gd name="T56" fmla="*/ 89 w 90"/>
                <a:gd name="T57" fmla="*/ 0 h 32"/>
                <a:gd name="T58" fmla="*/ 89 w 90"/>
                <a:gd name="T59" fmla="*/ 1 h 32"/>
                <a:gd name="T60" fmla="*/ 89 w 90"/>
                <a:gd name="T61" fmla="*/ 0 h 32"/>
                <a:gd name="T62" fmla="*/ 89 w 90"/>
                <a:gd name="T63" fmla="*/ 0 h 32"/>
                <a:gd name="T64" fmla="*/ 89 w 90"/>
                <a:gd name="T65" fmla="*/ 0 h 32"/>
                <a:gd name="T66" fmla="*/ 89 w 90"/>
                <a:gd name="T67" fmla="*/ 0 h 32"/>
                <a:gd name="T68" fmla="*/ 90 w 90"/>
                <a:gd name="T69" fmla="*/ 0 h 32"/>
                <a:gd name="T70" fmla="*/ 90 w 90"/>
                <a:gd name="T71" fmla="*/ 0 h 32"/>
                <a:gd name="T72" fmla="*/ 90 w 90"/>
                <a:gd name="T73" fmla="*/ 0 h 32"/>
                <a:gd name="T74" fmla="*/ 90 w 90"/>
                <a:gd name="T75" fmla="*/ 0 h 32"/>
                <a:gd name="T76" fmla="*/ 90 w 90"/>
                <a:gd name="T77" fmla="*/ 0 h 32"/>
                <a:gd name="T78" fmla="*/ 90 w 90"/>
                <a:gd name="T7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" h="32">
                  <a:moveTo>
                    <a:pt x="65" y="13"/>
                  </a:moveTo>
                  <a:cubicBezTo>
                    <a:pt x="38" y="25"/>
                    <a:pt x="14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31"/>
                    <a:pt x="38" y="25"/>
                    <a:pt x="65" y="13"/>
                  </a:cubicBezTo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moveTo>
                    <a:pt x="66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6" y="13"/>
                  </a:cubicBezTo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moveTo>
                    <a:pt x="89" y="1"/>
                  </a:move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moveTo>
                    <a:pt x="89" y="1"/>
                  </a:move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moveTo>
                    <a:pt x="89" y="0"/>
                  </a:move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0"/>
                  </a:cubicBezTo>
                  <a:moveTo>
                    <a:pt x="89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7" name="Freeform 366"/>
            <p:cNvSpPr/>
            <p:nvPr/>
          </p:nvSpPr>
          <p:spPr bwMode="auto">
            <a:xfrm>
              <a:off x="4459288" y="3603625"/>
              <a:ext cx="420688" cy="230187"/>
            </a:xfrm>
            <a:custGeom>
              <a:avLst/>
              <a:gdLst>
                <a:gd name="T0" fmla="*/ 150 w 150"/>
                <a:gd name="T1" fmla="*/ 0 h 82"/>
                <a:gd name="T2" fmla="*/ 90 w 150"/>
                <a:gd name="T3" fmla="*/ 47 h 82"/>
                <a:gd name="T4" fmla="*/ 90 w 150"/>
                <a:gd name="T5" fmla="*/ 47 h 82"/>
                <a:gd name="T6" fmla="*/ 90 w 150"/>
                <a:gd name="T7" fmla="*/ 47 h 82"/>
                <a:gd name="T8" fmla="*/ 90 w 150"/>
                <a:gd name="T9" fmla="*/ 47 h 82"/>
                <a:gd name="T10" fmla="*/ 90 w 150"/>
                <a:gd name="T11" fmla="*/ 47 h 82"/>
                <a:gd name="T12" fmla="*/ 90 w 150"/>
                <a:gd name="T13" fmla="*/ 47 h 82"/>
                <a:gd name="T14" fmla="*/ 89 w 150"/>
                <a:gd name="T15" fmla="*/ 47 h 82"/>
                <a:gd name="T16" fmla="*/ 89 w 150"/>
                <a:gd name="T17" fmla="*/ 47 h 82"/>
                <a:gd name="T18" fmla="*/ 89 w 150"/>
                <a:gd name="T19" fmla="*/ 47 h 82"/>
                <a:gd name="T20" fmla="*/ 89 w 150"/>
                <a:gd name="T21" fmla="*/ 48 h 82"/>
                <a:gd name="T22" fmla="*/ 89 w 150"/>
                <a:gd name="T23" fmla="*/ 48 h 82"/>
                <a:gd name="T24" fmla="*/ 89 w 150"/>
                <a:gd name="T25" fmla="*/ 48 h 82"/>
                <a:gd name="T26" fmla="*/ 89 w 150"/>
                <a:gd name="T27" fmla="*/ 48 h 82"/>
                <a:gd name="T28" fmla="*/ 89 w 150"/>
                <a:gd name="T29" fmla="*/ 48 h 82"/>
                <a:gd name="T30" fmla="*/ 66 w 150"/>
                <a:gd name="T31" fmla="*/ 60 h 82"/>
                <a:gd name="T32" fmla="*/ 66 w 150"/>
                <a:gd name="T33" fmla="*/ 60 h 82"/>
                <a:gd name="T34" fmla="*/ 66 w 150"/>
                <a:gd name="T35" fmla="*/ 60 h 82"/>
                <a:gd name="T36" fmla="*/ 66 w 150"/>
                <a:gd name="T37" fmla="*/ 60 h 82"/>
                <a:gd name="T38" fmla="*/ 66 w 150"/>
                <a:gd name="T39" fmla="*/ 60 h 82"/>
                <a:gd name="T40" fmla="*/ 65 w 150"/>
                <a:gd name="T41" fmla="*/ 60 h 82"/>
                <a:gd name="T42" fmla="*/ 65 w 150"/>
                <a:gd name="T43" fmla="*/ 60 h 82"/>
                <a:gd name="T44" fmla="*/ 65 w 150"/>
                <a:gd name="T45" fmla="*/ 60 h 82"/>
                <a:gd name="T46" fmla="*/ 65 w 150"/>
                <a:gd name="T47" fmla="*/ 60 h 82"/>
                <a:gd name="T48" fmla="*/ 65 w 150"/>
                <a:gd name="T49" fmla="*/ 60 h 82"/>
                <a:gd name="T50" fmla="*/ 65 w 150"/>
                <a:gd name="T51" fmla="*/ 60 h 82"/>
                <a:gd name="T52" fmla="*/ 65 w 150"/>
                <a:gd name="T53" fmla="*/ 60 h 82"/>
                <a:gd name="T54" fmla="*/ 65 w 150"/>
                <a:gd name="T55" fmla="*/ 60 h 82"/>
                <a:gd name="T56" fmla="*/ 0 w 150"/>
                <a:gd name="T57" fmla="*/ 79 h 82"/>
                <a:gd name="T58" fmla="*/ 24 w 150"/>
                <a:gd name="T59" fmla="*/ 82 h 82"/>
                <a:gd name="T60" fmla="*/ 145 w 150"/>
                <a:gd name="T61" fmla="*/ 30 h 82"/>
                <a:gd name="T62" fmla="*/ 150 w 150"/>
                <a:gd name="T63" fmla="*/ 0 h 82"/>
                <a:gd name="T64" fmla="*/ 150 w 150"/>
                <a:gd name="T6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82">
                  <a:moveTo>
                    <a:pt x="150" y="0"/>
                  </a:moveTo>
                  <a:cubicBezTo>
                    <a:pt x="134" y="16"/>
                    <a:pt x="114" y="33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1" y="52"/>
                    <a:pt x="73" y="56"/>
                    <a:pt x="66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38" y="72"/>
                    <a:pt x="14" y="78"/>
                    <a:pt x="0" y="79"/>
                  </a:cubicBezTo>
                  <a:cubicBezTo>
                    <a:pt x="8" y="81"/>
                    <a:pt x="16" y="82"/>
                    <a:pt x="24" y="82"/>
                  </a:cubicBezTo>
                  <a:cubicBezTo>
                    <a:pt x="67" y="82"/>
                    <a:pt x="108" y="55"/>
                    <a:pt x="145" y="30"/>
                  </a:cubicBezTo>
                  <a:cubicBezTo>
                    <a:pt x="146" y="21"/>
                    <a:pt x="148" y="11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8" name="Freeform 367"/>
            <p:cNvSpPr/>
            <p:nvPr/>
          </p:nvSpPr>
          <p:spPr bwMode="auto">
            <a:xfrm>
              <a:off x="3973513" y="3646488"/>
              <a:ext cx="585788" cy="193675"/>
            </a:xfrm>
            <a:custGeom>
              <a:avLst/>
              <a:gdLst>
                <a:gd name="T0" fmla="*/ 209 w 209"/>
                <a:gd name="T1" fmla="*/ 0 h 69"/>
                <a:gd name="T2" fmla="*/ 66 w 209"/>
                <a:gd name="T3" fmla="*/ 69 h 69"/>
                <a:gd name="T4" fmla="*/ 59 w 209"/>
                <a:gd name="T5" fmla="*/ 69 h 69"/>
                <a:gd name="T6" fmla="*/ 0 w 209"/>
                <a:gd name="T7" fmla="*/ 64 h 69"/>
                <a:gd name="T8" fmla="*/ 0 w 209"/>
                <a:gd name="T9" fmla="*/ 64 h 69"/>
                <a:gd name="T10" fmla="*/ 59 w 209"/>
                <a:gd name="T11" fmla="*/ 69 h 69"/>
                <a:gd name="T12" fmla="*/ 66 w 209"/>
                <a:gd name="T13" fmla="*/ 69 h 69"/>
                <a:gd name="T14" fmla="*/ 209 w 209"/>
                <a:gd name="T15" fmla="*/ 0 h 69"/>
                <a:gd name="T16" fmla="*/ 209 w 209"/>
                <a:gd name="T17" fmla="*/ 0 h 69"/>
                <a:gd name="T18" fmla="*/ 209 w 209"/>
                <a:gd name="T19" fmla="*/ 0 h 69"/>
                <a:gd name="T20" fmla="*/ 209 w 209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69">
                  <a:moveTo>
                    <a:pt x="209" y="0"/>
                  </a:moveTo>
                  <a:cubicBezTo>
                    <a:pt x="209" y="0"/>
                    <a:pt x="141" y="68"/>
                    <a:pt x="66" y="69"/>
                  </a:cubicBezTo>
                  <a:cubicBezTo>
                    <a:pt x="64" y="69"/>
                    <a:pt x="61" y="69"/>
                    <a:pt x="59" y="69"/>
                  </a:cubicBezTo>
                  <a:cubicBezTo>
                    <a:pt x="30" y="69"/>
                    <a:pt x="12" y="67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7"/>
                    <a:pt x="30" y="69"/>
                    <a:pt x="59" y="69"/>
                  </a:cubicBezTo>
                  <a:cubicBezTo>
                    <a:pt x="61" y="69"/>
                    <a:pt x="64" y="69"/>
                    <a:pt x="66" y="69"/>
                  </a:cubicBezTo>
                  <a:cubicBezTo>
                    <a:pt x="141" y="68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9" name="Freeform 368"/>
            <p:cNvSpPr/>
            <p:nvPr/>
          </p:nvSpPr>
          <p:spPr bwMode="auto">
            <a:xfrm>
              <a:off x="4416425" y="3752850"/>
              <a:ext cx="47625" cy="55562"/>
            </a:xfrm>
            <a:custGeom>
              <a:avLst/>
              <a:gdLst>
                <a:gd name="T0" fmla="*/ 17 w 17"/>
                <a:gd name="T1" fmla="*/ 0 h 20"/>
                <a:gd name="T2" fmla="*/ 0 w 17"/>
                <a:gd name="T3" fmla="*/ 20 h 20"/>
                <a:gd name="T4" fmla="*/ 0 w 17"/>
                <a:gd name="T5" fmla="*/ 20 h 20"/>
                <a:gd name="T6" fmla="*/ 17 w 17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0">
                  <a:moveTo>
                    <a:pt x="17" y="0"/>
                  </a:moveTo>
                  <a:cubicBezTo>
                    <a:pt x="9" y="8"/>
                    <a:pt x="2" y="16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6"/>
                    <a:pt x="9" y="8"/>
                    <a:pt x="17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0" name="Freeform 369"/>
            <p:cNvSpPr/>
            <p:nvPr/>
          </p:nvSpPr>
          <p:spPr bwMode="auto">
            <a:xfrm>
              <a:off x="3973513" y="3646488"/>
              <a:ext cx="585788" cy="217487"/>
            </a:xfrm>
            <a:custGeom>
              <a:avLst/>
              <a:gdLst>
                <a:gd name="T0" fmla="*/ 209 w 209"/>
                <a:gd name="T1" fmla="*/ 0 h 78"/>
                <a:gd name="T2" fmla="*/ 66 w 209"/>
                <a:gd name="T3" fmla="*/ 69 h 78"/>
                <a:gd name="T4" fmla="*/ 59 w 209"/>
                <a:gd name="T5" fmla="*/ 69 h 78"/>
                <a:gd name="T6" fmla="*/ 0 w 209"/>
                <a:gd name="T7" fmla="*/ 64 h 78"/>
                <a:gd name="T8" fmla="*/ 62 w 209"/>
                <a:gd name="T9" fmla="*/ 78 h 78"/>
                <a:gd name="T10" fmla="*/ 158 w 209"/>
                <a:gd name="T11" fmla="*/ 58 h 78"/>
                <a:gd name="T12" fmla="*/ 175 w 209"/>
                <a:gd name="T13" fmla="*/ 38 h 78"/>
                <a:gd name="T14" fmla="*/ 209 w 209"/>
                <a:gd name="T15" fmla="*/ 0 h 78"/>
                <a:gd name="T16" fmla="*/ 209 w 20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78">
                  <a:moveTo>
                    <a:pt x="209" y="0"/>
                  </a:moveTo>
                  <a:cubicBezTo>
                    <a:pt x="209" y="0"/>
                    <a:pt x="141" y="68"/>
                    <a:pt x="66" y="69"/>
                  </a:cubicBezTo>
                  <a:cubicBezTo>
                    <a:pt x="64" y="69"/>
                    <a:pt x="61" y="69"/>
                    <a:pt x="59" y="69"/>
                  </a:cubicBezTo>
                  <a:cubicBezTo>
                    <a:pt x="30" y="69"/>
                    <a:pt x="12" y="67"/>
                    <a:pt x="0" y="64"/>
                  </a:cubicBezTo>
                  <a:cubicBezTo>
                    <a:pt x="19" y="74"/>
                    <a:pt x="40" y="78"/>
                    <a:pt x="62" y="78"/>
                  </a:cubicBezTo>
                  <a:cubicBezTo>
                    <a:pt x="94" y="78"/>
                    <a:pt x="128" y="69"/>
                    <a:pt x="158" y="58"/>
                  </a:cubicBezTo>
                  <a:cubicBezTo>
                    <a:pt x="160" y="54"/>
                    <a:pt x="167" y="46"/>
                    <a:pt x="175" y="38"/>
                  </a:cubicBezTo>
                  <a:cubicBezTo>
                    <a:pt x="186" y="26"/>
                    <a:pt x="201" y="12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1" name="Freeform 370"/>
            <p:cNvSpPr/>
            <p:nvPr/>
          </p:nvSpPr>
          <p:spPr bwMode="auto">
            <a:xfrm>
              <a:off x="3951288" y="3705225"/>
              <a:ext cx="55563" cy="38100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4 h 14"/>
                <a:gd name="T4" fmla="*/ 0 w 20"/>
                <a:gd name="T5" fmla="*/ 14 h 14"/>
                <a:gd name="T6" fmla="*/ 20 w 2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5"/>
                    <a:pt x="6" y="10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10"/>
                    <a:pt x="13" y="5"/>
                    <a:pt x="20" y="0"/>
                  </a:cubicBezTo>
                </a:path>
              </a:pathLst>
            </a:custGeom>
            <a:solidFill>
              <a:srgbClr val="BD8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2" name="Freeform 371"/>
            <p:cNvSpPr>
              <a:spLocks noEditPoints="1"/>
            </p:cNvSpPr>
            <p:nvPr/>
          </p:nvSpPr>
          <p:spPr bwMode="auto">
            <a:xfrm>
              <a:off x="3908425" y="3713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3" name="Freeform 372"/>
            <p:cNvSpPr/>
            <p:nvPr/>
          </p:nvSpPr>
          <p:spPr bwMode="auto">
            <a:xfrm>
              <a:off x="3903663" y="3659188"/>
              <a:ext cx="173038" cy="84137"/>
            </a:xfrm>
            <a:custGeom>
              <a:avLst/>
              <a:gdLst>
                <a:gd name="T0" fmla="*/ 62 w 62"/>
                <a:gd name="T1" fmla="*/ 0 h 30"/>
                <a:gd name="T2" fmla="*/ 2 w 62"/>
                <a:gd name="T3" fmla="*/ 18 h 30"/>
                <a:gd name="T4" fmla="*/ 2 w 62"/>
                <a:gd name="T5" fmla="*/ 19 h 30"/>
                <a:gd name="T6" fmla="*/ 2 w 62"/>
                <a:gd name="T7" fmla="*/ 19 h 30"/>
                <a:gd name="T8" fmla="*/ 2 w 62"/>
                <a:gd name="T9" fmla="*/ 19 h 30"/>
                <a:gd name="T10" fmla="*/ 2 w 62"/>
                <a:gd name="T11" fmla="*/ 19 h 30"/>
                <a:gd name="T12" fmla="*/ 2 w 62"/>
                <a:gd name="T13" fmla="*/ 19 h 30"/>
                <a:gd name="T14" fmla="*/ 2 w 62"/>
                <a:gd name="T15" fmla="*/ 19 h 30"/>
                <a:gd name="T16" fmla="*/ 2 w 62"/>
                <a:gd name="T17" fmla="*/ 19 h 30"/>
                <a:gd name="T18" fmla="*/ 2 w 62"/>
                <a:gd name="T19" fmla="*/ 19 h 30"/>
                <a:gd name="T20" fmla="*/ 2 w 62"/>
                <a:gd name="T21" fmla="*/ 19 h 30"/>
                <a:gd name="T22" fmla="*/ 2 w 62"/>
                <a:gd name="T23" fmla="*/ 19 h 30"/>
                <a:gd name="T24" fmla="*/ 2 w 62"/>
                <a:gd name="T25" fmla="*/ 19 h 30"/>
                <a:gd name="T26" fmla="*/ 2 w 62"/>
                <a:gd name="T27" fmla="*/ 19 h 30"/>
                <a:gd name="T28" fmla="*/ 2 w 62"/>
                <a:gd name="T29" fmla="*/ 19 h 30"/>
                <a:gd name="T30" fmla="*/ 2 w 62"/>
                <a:gd name="T31" fmla="*/ 19 h 30"/>
                <a:gd name="T32" fmla="*/ 2 w 62"/>
                <a:gd name="T33" fmla="*/ 19 h 30"/>
                <a:gd name="T34" fmla="*/ 2 w 62"/>
                <a:gd name="T35" fmla="*/ 19 h 30"/>
                <a:gd name="T36" fmla="*/ 2 w 62"/>
                <a:gd name="T37" fmla="*/ 19 h 30"/>
                <a:gd name="T38" fmla="*/ 2 w 62"/>
                <a:gd name="T39" fmla="*/ 19 h 30"/>
                <a:gd name="T40" fmla="*/ 2 w 62"/>
                <a:gd name="T41" fmla="*/ 19 h 30"/>
                <a:gd name="T42" fmla="*/ 2 w 62"/>
                <a:gd name="T43" fmla="*/ 19 h 30"/>
                <a:gd name="T44" fmla="*/ 2 w 62"/>
                <a:gd name="T45" fmla="*/ 19 h 30"/>
                <a:gd name="T46" fmla="*/ 2 w 62"/>
                <a:gd name="T47" fmla="*/ 19 h 30"/>
                <a:gd name="T48" fmla="*/ 2 w 62"/>
                <a:gd name="T49" fmla="*/ 19 h 30"/>
                <a:gd name="T50" fmla="*/ 2 w 62"/>
                <a:gd name="T51" fmla="*/ 19 h 30"/>
                <a:gd name="T52" fmla="*/ 2 w 62"/>
                <a:gd name="T53" fmla="*/ 19 h 30"/>
                <a:gd name="T54" fmla="*/ 2 w 62"/>
                <a:gd name="T55" fmla="*/ 19 h 30"/>
                <a:gd name="T56" fmla="*/ 2 w 62"/>
                <a:gd name="T57" fmla="*/ 19 h 30"/>
                <a:gd name="T58" fmla="*/ 0 w 62"/>
                <a:gd name="T59" fmla="*/ 28 h 30"/>
                <a:gd name="T60" fmla="*/ 17 w 62"/>
                <a:gd name="T61" fmla="*/ 30 h 30"/>
                <a:gd name="T62" fmla="*/ 37 w 62"/>
                <a:gd name="T63" fmla="*/ 16 h 30"/>
                <a:gd name="T64" fmla="*/ 62 w 62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0">
                  <a:moveTo>
                    <a:pt x="62" y="0"/>
                  </a:moveTo>
                  <a:cubicBezTo>
                    <a:pt x="57" y="3"/>
                    <a:pt x="32" y="17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1" y="23"/>
                    <a:pt x="0" y="28"/>
                  </a:cubicBezTo>
                  <a:cubicBezTo>
                    <a:pt x="5" y="29"/>
                    <a:pt x="11" y="30"/>
                    <a:pt x="17" y="30"/>
                  </a:cubicBezTo>
                  <a:cubicBezTo>
                    <a:pt x="23" y="26"/>
                    <a:pt x="30" y="21"/>
                    <a:pt x="37" y="16"/>
                  </a:cubicBezTo>
                  <a:cubicBezTo>
                    <a:pt x="48" y="9"/>
                    <a:pt x="59" y="2"/>
                    <a:pt x="62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4" name="Freeform 373"/>
            <p:cNvSpPr/>
            <p:nvPr/>
          </p:nvSpPr>
          <p:spPr bwMode="auto">
            <a:xfrm>
              <a:off x="3846513" y="6503988"/>
              <a:ext cx="303213" cy="346075"/>
            </a:xfrm>
            <a:custGeom>
              <a:avLst/>
              <a:gdLst>
                <a:gd name="T0" fmla="*/ 13 w 108"/>
                <a:gd name="T1" fmla="*/ 62 h 123"/>
                <a:gd name="T2" fmla="*/ 13 w 108"/>
                <a:gd name="T3" fmla="*/ 118 h 123"/>
                <a:gd name="T4" fmla="*/ 105 w 108"/>
                <a:gd name="T5" fmla="*/ 33 h 123"/>
                <a:gd name="T6" fmla="*/ 90 w 108"/>
                <a:gd name="T7" fmla="*/ 0 h 123"/>
                <a:gd name="T8" fmla="*/ 89 w 108"/>
                <a:gd name="T9" fmla="*/ 1 h 123"/>
                <a:gd name="T10" fmla="*/ 13 w 108"/>
                <a:gd name="T11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23">
                  <a:moveTo>
                    <a:pt x="13" y="62"/>
                  </a:moveTo>
                  <a:cubicBezTo>
                    <a:pt x="13" y="62"/>
                    <a:pt x="0" y="113"/>
                    <a:pt x="13" y="118"/>
                  </a:cubicBezTo>
                  <a:cubicBezTo>
                    <a:pt x="25" y="123"/>
                    <a:pt x="100" y="50"/>
                    <a:pt x="105" y="33"/>
                  </a:cubicBezTo>
                  <a:cubicBezTo>
                    <a:pt x="108" y="23"/>
                    <a:pt x="101" y="15"/>
                    <a:pt x="90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64" y="42"/>
                    <a:pt x="13" y="62"/>
                  </a:cubicBezTo>
                </a:path>
              </a:pathLst>
            </a:custGeom>
            <a:solidFill>
              <a:srgbClr val="7E81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5" name="Freeform 374"/>
            <p:cNvSpPr/>
            <p:nvPr/>
          </p:nvSpPr>
          <p:spPr bwMode="auto">
            <a:xfrm>
              <a:off x="3838575" y="6453188"/>
              <a:ext cx="260350" cy="225425"/>
            </a:xfrm>
            <a:custGeom>
              <a:avLst/>
              <a:gdLst>
                <a:gd name="T0" fmla="*/ 0 w 93"/>
                <a:gd name="T1" fmla="*/ 66 h 80"/>
                <a:gd name="T2" fmla="*/ 16 w 93"/>
                <a:gd name="T3" fmla="*/ 80 h 80"/>
                <a:gd name="T4" fmla="*/ 92 w 93"/>
                <a:gd name="T5" fmla="*/ 19 h 80"/>
                <a:gd name="T6" fmla="*/ 93 w 93"/>
                <a:gd name="T7" fmla="*/ 18 h 80"/>
                <a:gd name="T8" fmla="*/ 80 w 93"/>
                <a:gd name="T9" fmla="*/ 0 h 80"/>
                <a:gd name="T10" fmla="*/ 80 w 93"/>
                <a:gd name="T11" fmla="*/ 0 h 80"/>
                <a:gd name="T12" fmla="*/ 0 w 93"/>
                <a:gd name="T1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0">
                  <a:moveTo>
                    <a:pt x="0" y="66"/>
                  </a:moveTo>
                  <a:cubicBezTo>
                    <a:pt x="9" y="75"/>
                    <a:pt x="16" y="80"/>
                    <a:pt x="16" y="80"/>
                  </a:cubicBezTo>
                  <a:cubicBezTo>
                    <a:pt x="67" y="60"/>
                    <a:pt x="92" y="19"/>
                    <a:pt x="92" y="19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89" y="13"/>
                    <a:pt x="85" y="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46" y="49"/>
                    <a:pt x="0" y="66"/>
                  </a:cubicBezTo>
                </a:path>
              </a:pathLst>
            </a:custGeom>
            <a:solidFill>
              <a:srgbClr val="479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6" name="Freeform 375"/>
            <p:cNvSpPr/>
            <p:nvPr/>
          </p:nvSpPr>
          <p:spPr bwMode="auto">
            <a:xfrm>
              <a:off x="4124325" y="4565650"/>
              <a:ext cx="338138" cy="263525"/>
            </a:xfrm>
            <a:custGeom>
              <a:avLst/>
              <a:gdLst>
                <a:gd name="T0" fmla="*/ 11 w 120"/>
                <a:gd name="T1" fmla="*/ 52 h 94"/>
                <a:gd name="T2" fmla="*/ 41 w 120"/>
                <a:gd name="T3" fmla="*/ 87 h 94"/>
                <a:gd name="T4" fmla="*/ 118 w 120"/>
                <a:gd name="T5" fmla="*/ 49 h 94"/>
                <a:gd name="T6" fmla="*/ 120 w 120"/>
                <a:gd name="T7" fmla="*/ 9 h 94"/>
                <a:gd name="T8" fmla="*/ 19 w 120"/>
                <a:gd name="T9" fmla="*/ 0 h 94"/>
                <a:gd name="T10" fmla="*/ 11 w 120"/>
                <a:gd name="T11" fmla="*/ 5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4">
                  <a:moveTo>
                    <a:pt x="11" y="52"/>
                  </a:moveTo>
                  <a:cubicBezTo>
                    <a:pt x="11" y="52"/>
                    <a:pt x="0" y="81"/>
                    <a:pt x="41" y="87"/>
                  </a:cubicBezTo>
                  <a:cubicBezTo>
                    <a:pt x="94" y="94"/>
                    <a:pt x="118" y="49"/>
                    <a:pt x="118" y="49"/>
                  </a:cubicBezTo>
                  <a:cubicBezTo>
                    <a:pt x="116" y="39"/>
                    <a:pt x="120" y="13"/>
                    <a:pt x="120" y="9"/>
                  </a:cubicBezTo>
                  <a:cubicBezTo>
                    <a:pt x="86" y="12"/>
                    <a:pt x="51" y="8"/>
                    <a:pt x="19" y="0"/>
                  </a:cubicBezTo>
                  <a:cubicBezTo>
                    <a:pt x="15" y="22"/>
                    <a:pt x="11" y="52"/>
                    <a:pt x="11" y="52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7" name="Freeform 376"/>
            <p:cNvSpPr/>
            <p:nvPr/>
          </p:nvSpPr>
          <p:spPr bwMode="auto">
            <a:xfrm>
              <a:off x="4183063" y="4565650"/>
              <a:ext cx="217488" cy="28575"/>
            </a:xfrm>
            <a:custGeom>
              <a:avLst/>
              <a:gdLst>
                <a:gd name="T0" fmla="*/ 0 w 77"/>
                <a:gd name="T1" fmla="*/ 0 h 10"/>
                <a:gd name="T2" fmla="*/ 77 w 77"/>
                <a:gd name="T3" fmla="*/ 10 h 10"/>
                <a:gd name="T4" fmla="*/ 0 w 77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10">
                  <a:moveTo>
                    <a:pt x="0" y="0"/>
                  </a:moveTo>
                  <a:cubicBezTo>
                    <a:pt x="25" y="6"/>
                    <a:pt x="51" y="10"/>
                    <a:pt x="77" y="10"/>
                  </a:cubicBezTo>
                  <a:cubicBezTo>
                    <a:pt x="51" y="10"/>
                    <a:pt x="25" y="6"/>
                    <a:pt x="0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8" name="Freeform 377"/>
            <p:cNvSpPr>
              <a:spLocks noEditPoints="1"/>
            </p:cNvSpPr>
            <p:nvPr/>
          </p:nvSpPr>
          <p:spPr bwMode="auto">
            <a:xfrm>
              <a:off x="4459288" y="45910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9" name="Freeform 378"/>
            <p:cNvSpPr/>
            <p:nvPr/>
          </p:nvSpPr>
          <p:spPr bwMode="auto">
            <a:xfrm>
              <a:off x="4167188" y="4565650"/>
              <a:ext cx="295275" cy="73025"/>
            </a:xfrm>
            <a:custGeom>
              <a:avLst/>
              <a:gdLst>
                <a:gd name="T0" fmla="*/ 4 w 105"/>
                <a:gd name="T1" fmla="*/ 0 h 26"/>
                <a:gd name="T2" fmla="*/ 4 w 105"/>
                <a:gd name="T3" fmla="*/ 0 h 26"/>
                <a:gd name="T4" fmla="*/ 4 w 105"/>
                <a:gd name="T5" fmla="*/ 0 h 26"/>
                <a:gd name="T6" fmla="*/ 0 w 105"/>
                <a:gd name="T7" fmla="*/ 25 h 26"/>
                <a:gd name="T8" fmla="*/ 21 w 105"/>
                <a:gd name="T9" fmla="*/ 26 h 26"/>
                <a:gd name="T10" fmla="*/ 105 w 105"/>
                <a:gd name="T11" fmla="*/ 12 h 26"/>
                <a:gd name="T12" fmla="*/ 105 w 105"/>
                <a:gd name="T13" fmla="*/ 9 h 26"/>
                <a:gd name="T14" fmla="*/ 105 w 105"/>
                <a:gd name="T15" fmla="*/ 9 h 26"/>
                <a:gd name="T16" fmla="*/ 105 w 105"/>
                <a:gd name="T17" fmla="*/ 9 h 26"/>
                <a:gd name="T18" fmla="*/ 105 w 105"/>
                <a:gd name="T19" fmla="*/ 9 h 26"/>
                <a:gd name="T20" fmla="*/ 104 w 105"/>
                <a:gd name="T21" fmla="*/ 9 h 26"/>
                <a:gd name="T22" fmla="*/ 104 w 105"/>
                <a:gd name="T23" fmla="*/ 9 h 26"/>
                <a:gd name="T24" fmla="*/ 104 w 105"/>
                <a:gd name="T25" fmla="*/ 9 h 26"/>
                <a:gd name="T26" fmla="*/ 104 w 105"/>
                <a:gd name="T27" fmla="*/ 9 h 26"/>
                <a:gd name="T28" fmla="*/ 83 w 105"/>
                <a:gd name="T29" fmla="*/ 10 h 26"/>
                <a:gd name="T30" fmla="*/ 83 w 105"/>
                <a:gd name="T31" fmla="*/ 10 h 26"/>
                <a:gd name="T32" fmla="*/ 83 w 105"/>
                <a:gd name="T33" fmla="*/ 10 h 26"/>
                <a:gd name="T34" fmla="*/ 83 w 105"/>
                <a:gd name="T35" fmla="*/ 10 h 26"/>
                <a:gd name="T36" fmla="*/ 83 w 105"/>
                <a:gd name="T37" fmla="*/ 10 h 26"/>
                <a:gd name="T38" fmla="*/ 83 w 105"/>
                <a:gd name="T39" fmla="*/ 10 h 26"/>
                <a:gd name="T40" fmla="*/ 83 w 105"/>
                <a:gd name="T41" fmla="*/ 10 h 26"/>
                <a:gd name="T42" fmla="*/ 83 w 105"/>
                <a:gd name="T43" fmla="*/ 10 h 26"/>
                <a:gd name="T44" fmla="*/ 6 w 105"/>
                <a:gd name="T45" fmla="*/ 0 h 26"/>
                <a:gd name="T46" fmla="*/ 6 w 105"/>
                <a:gd name="T47" fmla="*/ 0 h 26"/>
                <a:gd name="T48" fmla="*/ 6 w 105"/>
                <a:gd name="T49" fmla="*/ 0 h 26"/>
                <a:gd name="T50" fmla="*/ 6 w 105"/>
                <a:gd name="T51" fmla="*/ 0 h 26"/>
                <a:gd name="T52" fmla="*/ 5 w 105"/>
                <a:gd name="T53" fmla="*/ 0 h 26"/>
                <a:gd name="T54" fmla="*/ 5 w 105"/>
                <a:gd name="T55" fmla="*/ 0 h 26"/>
                <a:gd name="T56" fmla="*/ 5 w 105"/>
                <a:gd name="T57" fmla="*/ 0 h 26"/>
                <a:gd name="T58" fmla="*/ 5 w 105"/>
                <a:gd name="T59" fmla="*/ 0 h 26"/>
                <a:gd name="T60" fmla="*/ 4 w 105"/>
                <a:gd name="T61" fmla="*/ 0 h 26"/>
                <a:gd name="T62" fmla="*/ 4 w 105"/>
                <a:gd name="T63" fmla="*/ 0 h 26"/>
                <a:gd name="T64" fmla="*/ 4 w 105"/>
                <a:gd name="T65" fmla="*/ 0 h 26"/>
                <a:gd name="T66" fmla="*/ 4 w 105"/>
                <a:gd name="T6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2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8"/>
                    <a:pt x="1" y="16"/>
                    <a:pt x="0" y="25"/>
                  </a:cubicBezTo>
                  <a:cubicBezTo>
                    <a:pt x="7" y="25"/>
                    <a:pt x="14" y="26"/>
                    <a:pt x="21" y="26"/>
                  </a:cubicBezTo>
                  <a:cubicBezTo>
                    <a:pt x="49" y="26"/>
                    <a:pt x="78" y="20"/>
                    <a:pt x="105" y="12"/>
                  </a:cubicBezTo>
                  <a:cubicBezTo>
                    <a:pt x="105" y="10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7" y="10"/>
                    <a:pt x="90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7" y="10"/>
                    <a:pt x="31" y="6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9BC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0" name="Freeform 379"/>
            <p:cNvSpPr/>
            <p:nvPr/>
          </p:nvSpPr>
          <p:spPr bwMode="auto">
            <a:xfrm>
              <a:off x="4559300" y="5775325"/>
              <a:ext cx="236538" cy="182562"/>
            </a:xfrm>
            <a:custGeom>
              <a:avLst/>
              <a:gdLst>
                <a:gd name="T0" fmla="*/ 0 w 84"/>
                <a:gd name="T1" fmla="*/ 29 h 65"/>
                <a:gd name="T2" fmla="*/ 1 w 84"/>
                <a:gd name="T3" fmla="*/ 30 h 65"/>
                <a:gd name="T4" fmla="*/ 84 w 84"/>
                <a:gd name="T5" fmla="*/ 46 h 65"/>
                <a:gd name="T6" fmla="*/ 62 w 84"/>
                <a:gd name="T7" fmla="*/ 0 h 65"/>
                <a:gd name="T8" fmla="*/ 0 w 84"/>
                <a:gd name="T9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5">
                  <a:moveTo>
                    <a:pt x="0" y="29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36" y="65"/>
                    <a:pt x="79" y="48"/>
                    <a:pt x="84" y="46"/>
                  </a:cubicBezTo>
                  <a:cubicBezTo>
                    <a:pt x="72" y="23"/>
                    <a:pt x="64" y="5"/>
                    <a:pt x="62" y="0"/>
                  </a:cubicBezTo>
                  <a:cubicBezTo>
                    <a:pt x="47" y="9"/>
                    <a:pt x="26" y="20"/>
                    <a:pt x="0" y="29"/>
                  </a:cubicBezTo>
                </a:path>
              </a:pathLst>
            </a:custGeom>
            <a:solidFill>
              <a:srgbClr val="479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1" name="Freeform 380"/>
            <p:cNvSpPr/>
            <p:nvPr/>
          </p:nvSpPr>
          <p:spPr bwMode="auto">
            <a:xfrm>
              <a:off x="4543425" y="4718050"/>
              <a:ext cx="1169988" cy="776287"/>
            </a:xfrm>
            <a:custGeom>
              <a:avLst/>
              <a:gdLst>
                <a:gd name="T0" fmla="*/ 366 w 417"/>
                <a:gd name="T1" fmla="*/ 235 h 277"/>
                <a:gd name="T2" fmla="*/ 412 w 417"/>
                <a:gd name="T3" fmla="*/ 222 h 277"/>
                <a:gd name="T4" fmla="*/ 398 w 417"/>
                <a:gd name="T5" fmla="*/ 217 h 277"/>
                <a:gd name="T6" fmla="*/ 385 w 417"/>
                <a:gd name="T7" fmla="*/ 217 h 277"/>
                <a:gd name="T8" fmla="*/ 374 w 417"/>
                <a:gd name="T9" fmla="*/ 216 h 277"/>
                <a:gd name="T10" fmla="*/ 374 w 417"/>
                <a:gd name="T11" fmla="*/ 215 h 277"/>
                <a:gd name="T12" fmla="*/ 415 w 417"/>
                <a:gd name="T13" fmla="*/ 194 h 277"/>
                <a:gd name="T14" fmla="*/ 385 w 417"/>
                <a:gd name="T15" fmla="*/ 194 h 277"/>
                <a:gd name="T16" fmla="*/ 385 w 417"/>
                <a:gd name="T17" fmla="*/ 194 h 277"/>
                <a:gd name="T18" fmla="*/ 391 w 417"/>
                <a:gd name="T19" fmla="*/ 180 h 277"/>
                <a:gd name="T20" fmla="*/ 362 w 417"/>
                <a:gd name="T21" fmla="*/ 187 h 277"/>
                <a:gd name="T22" fmla="*/ 327 w 417"/>
                <a:gd name="T23" fmla="*/ 192 h 277"/>
                <a:gd name="T24" fmla="*/ 231 w 417"/>
                <a:gd name="T25" fmla="*/ 164 h 277"/>
                <a:gd name="T26" fmla="*/ 44 w 417"/>
                <a:gd name="T27" fmla="*/ 14 h 277"/>
                <a:gd name="T28" fmla="*/ 17 w 417"/>
                <a:gd name="T29" fmla="*/ 0 h 277"/>
                <a:gd name="T30" fmla="*/ 17 w 417"/>
                <a:gd name="T31" fmla="*/ 0 h 277"/>
                <a:gd name="T32" fmla="*/ 43 w 417"/>
                <a:gd name="T33" fmla="*/ 142 h 277"/>
                <a:gd name="T34" fmla="*/ 44 w 417"/>
                <a:gd name="T35" fmla="*/ 141 h 277"/>
                <a:gd name="T36" fmla="*/ 327 w 417"/>
                <a:gd name="T37" fmla="*/ 251 h 277"/>
                <a:gd name="T38" fmla="*/ 349 w 417"/>
                <a:gd name="T39" fmla="*/ 258 h 277"/>
                <a:gd name="T40" fmla="*/ 384 w 417"/>
                <a:gd name="T41" fmla="*/ 265 h 277"/>
                <a:gd name="T42" fmla="*/ 365 w 417"/>
                <a:gd name="T43" fmla="*/ 237 h 277"/>
                <a:gd name="T44" fmla="*/ 366 w 417"/>
                <a:gd name="T45" fmla="*/ 23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7" h="277">
                  <a:moveTo>
                    <a:pt x="366" y="235"/>
                  </a:moveTo>
                  <a:cubicBezTo>
                    <a:pt x="385" y="240"/>
                    <a:pt x="415" y="230"/>
                    <a:pt x="412" y="222"/>
                  </a:cubicBezTo>
                  <a:cubicBezTo>
                    <a:pt x="410" y="216"/>
                    <a:pt x="405" y="217"/>
                    <a:pt x="398" y="217"/>
                  </a:cubicBezTo>
                  <a:cubicBezTo>
                    <a:pt x="395" y="217"/>
                    <a:pt x="390" y="218"/>
                    <a:pt x="385" y="217"/>
                  </a:cubicBezTo>
                  <a:cubicBezTo>
                    <a:pt x="381" y="217"/>
                    <a:pt x="377" y="216"/>
                    <a:pt x="374" y="216"/>
                  </a:cubicBezTo>
                  <a:cubicBezTo>
                    <a:pt x="374" y="215"/>
                    <a:pt x="374" y="215"/>
                    <a:pt x="374" y="215"/>
                  </a:cubicBezTo>
                  <a:cubicBezTo>
                    <a:pt x="374" y="215"/>
                    <a:pt x="417" y="212"/>
                    <a:pt x="415" y="194"/>
                  </a:cubicBezTo>
                  <a:cubicBezTo>
                    <a:pt x="414" y="186"/>
                    <a:pt x="400" y="190"/>
                    <a:pt x="385" y="194"/>
                  </a:cubicBezTo>
                  <a:cubicBezTo>
                    <a:pt x="385" y="194"/>
                    <a:pt x="385" y="194"/>
                    <a:pt x="385" y="194"/>
                  </a:cubicBezTo>
                  <a:cubicBezTo>
                    <a:pt x="394" y="189"/>
                    <a:pt x="395" y="182"/>
                    <a:pt x="391" y="180"/>
                  </a:cubicBezTo>
                  <a:cubicBezTo>
                    <a:pt x="387" y="178"/>
                    <a:pt x="376" y="183"/>
                    <a:pt x="362" y="187"/>
                  </a:cubicBezTo>
                  <a:cubicBezTo>
                    <a:pt x="354" y="190"/>
                    <a:pt x="338" y="192"/>
                    <a:pt x="327" y="192"/>
                  </a:cubicBezTo>
                  <a:cubicBezTo>
                    <a:pt x="319" y="192"/>
                    <a:pt x="274" y="183"/>
                    <a:pt x="231" y="164"/>
                  </a:cubicBezTo>
                  <a:cubicBezTo>
                    <a:pt x="163" y="135"/>
                    <a:pt x="90" y="44"/>
                    <a:pt x="44" y="14"/>
                  </a:cubicBezTo>
                  <a:cubicBezTo>
                    <a:pt x="34" y="8"/>
                    <a:pt x="25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48"/>
                    <a:pt x="0" y="153"/>
                    <a:pt x="43" y="142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144" y="265"/>
                    <a:pt x="327" y="251"/>
                    <a:pt x="327" y="251"/>
                  </a:cubicBezTo>
                  <a:cubicBezTo>
                    <a:pt x="327" y="251"/>
                    <a:pt x="335" y="253"/>
                    <a:pt x="349" y="258"/>
                  </a:cubicBezTo>
                  <a:cubicBezTo>
                    <a:pt x="364" y="262"/>
                    <a:pt x="377" y="277"/>
                    <a:pt x="384" y="265"/>
                  </a:cubicBezTo>
                  <a:cubicBezTo>
                    <a:pt x="388" y="257"/>
                    <a:pt x="375" y="245"/>
                    <a:pt x="365" y="237"/>
                  </a:cubicBezTo>
                  <a:cubicBezTo>
                    <a:pt x="366" y="235"/>
                    <a:pt x="366" y="235"/>
                    <a:pt x="366" y="235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2" name="Freeform 381"/>
            <p:cNvSpPr/>
            <p:nvPr/>
          </p:nvSpPr>
          <p:spPr bwMode="auto">
            <a:xfrm>
              <a:off x="3746500" y="4683125"/>
              <a:ext cx="925513" cy="1231900"/>
            </a:xfrm>
            <a:custGeom>
              <a:avLst/>
              <a:gdLst>
                <a:gd name="T0" fmla="*/ 54 w 330"/>
                <a:gd name="T1" fmla="*/ 211 h 439"/>
                <a:gd name="T2" fmla="*/ 75 w 330"/>
                <a:gd name="T3" fmla="*/ 137 h 439"/>
                <a:gd name="T4" fmla="*/ 128 w 330"/>
                <a:gd name="T5" fmla="*/ 12 h 439"/>
                <a:gd name="T6" fmla="*/ 128 w 330"/>
                <a:gd name="T7" fmla="*/ 12 h 439"/>
                <a:gd name="T8" fmla="*/ 146 w 330"/>
                <a:gd name="T9" fmla="*/ 10 h 439"/>
                <a:gd name="T10" fmla="*/ 176 w 330"/>
                <a:gd name="T11" fmla="*/ 45 h 439"/>
                <a:gd name="T12" fmla="*/ 253 w 330"/>
                <a:gd name="T13" fmla="*/ 7 h 439"/>
                <a:gd name="T14" fmla="*/ 301 w 330"/>
                <a:gd name="T15" fmla="*/ 12 h 439"/>
                <a:gd name="T16" fmla="*/ 301 w 330"/>
                <a:gd name="T17" fmla="*/ 12 h 439"/>
                <a:gd name="T18" fmla="*/ 295 w 330"/>
                <a:gd name="T19" fmla="*/ 119 h 439"/>
                <a:gd name="T20" fmla="*/ 292 w 330"/>
                <a:gd name="T21" fmla="*/ 118 h 439"/>
                <a:gd name="T22" fmla="*/ 330 w 330"/>
                <a:gd name="T23" fmla="*/ 357 h 439"/>
                <a:gd name="T24" fmla="*/ 174 w 330"/>
                <a:gd name="T25" fmla="*/ 439 h 439"/>
                <a:gd name="T26" fmla="*/ 170 w 330"/>
                <a:gd name="T27" fmla="*/ 439 h 439"/>
                <a:gd name="T28" fmla="*/ 51 w 330"/>
                <a:gd name="T29" fmla="*/ 400 h 439"/>
                <a:gd name="T30" fmla="*/ 14 w 330"/>
                <a:gd name="T31" fmla="*/ 368 h 439"/>
                <a:gd name="T32" fmla="*/ 0 w 330"/>
                <a:gd name="T33" fmla="*/ 350 h 439"/>
                <a:gd name="T34" fmla="*/ 54 w 330"/>
                <a:gd name="T35" fmla="*/ 21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0" h="439">
                  <a:moveTo>
                    <a:pt x="54" y="211"/>
                  </a:moveTo>
                  <a:cubicBezTo>
                    <a:pt x="62" y="186"/>
                    <a:pt x="69" y="161"/>
                    <a:pt x="75" y="137"/>
                  </a:cubicBezTo>
                  <a:cubicBezTo>
                    <a:pt x="89" y="85"/>
                    <a:pt x="102" y="38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39" y="10"/>
                    <a:pt x="146" y="10"/>
                    <a:pt x="146" y="10"/>
                  </a:cubicBezTo>
                  <a:cubicBezTo>
                    <a:pt x="146" y="10"/>
                    <a:pt x="135" y="39"/>
                    <a:pt x="176" y="45"/>
                  </a:cubicBezTo>
                  <a:cubicBezTo>
                    <a:pt x="229" y="52"/>
                    <a:pt x="253" y="7"/>
                    <a:pt x="253" y="7"/>
                  </a:cubicBezTo>
                  <a:cubicBezTo>
                    <a:pt x="253" y="7"/>
                    <a:pt x="271" y="0"/>
                    <a:pt x="301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293" y="40"/>
                    <a:pt x="289" y="87"/>
                    <a:pt x="295" y="119"/>
                  </a:cubicBezTo>
                  <a:cubicBezTo>
                    <a:pt x="294" y="118"/>
                    <a:pt x="293" y="118"/>
                    <a:pt x="292" y="118"/>
                  </a:cubicBezTo>
                  <a:cubicBezTo>
                    <a:pt x="298" y="196"/>
                    <a:pt x="304" y="281"/>
                    <a:pt x="330" y="357"/>
                  </a:cubicBezTo>
                  <a:cubicBezTo>
                    <a:pt x="284" y="395"/>
                    <a:pt x="231" y="425"/>
                    <a:pt x="174" y="439"/>
                  </a:cubicBezTo>
                  <a:cubicBezTo>
                    <a:pt x="172" y="439"/>
                    <a:pt x="171" y="439"/>
                    <a:pt x="170" y="439"/>
                  </a:cubicBezTo>
                  <a:cubicBezTo>
                    <a:pt x="118" y="438"/>
                    <a:pt x="78" y="420"/>
                    <a:pt x="51" y="400"/>
                  </a:cubicBezTo>
                  <a:cubicBezTo>
                    <a:pt x="34" y="389"/>
                    <a:pt x="22" y="377"/>
                    <a:pt x="14" y="368"/>
                  </a:cubicBezTo>
                  <a:cubicBezTo>
                    <a:pt x="4" y="357"/>
                    <a:pt x="0" y="350"/>
                    <a:pt x="0" y="350"/>
                  </a:cubicBezTo>
                  <a:cubicBezTo>
                    <a:pt x="0" y="350"/>
                    <a:pt x="27" y="289"/>
                    <a:pt x="54" y="211"/>
                  </a:cubicBezTo>
                </a:path>
              </a:pathLst>
            </a:custGeom>
            <a:solidFill>
              <a:srgbClr val="593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3" name="Freeform 382"/>
            <p:cNvSpPr/>
            <p:nvPr/>
          </p:nvSpPr>
          <p:spPr bwMode="auto">
            <a:xfrm>
              <a:off x="4557713" y="4718050"/>
              <a:ext cx="1155700" cy="776287"/>
            </a:xfrm>
            <a:custGeom>
              <a:avLst/>
              <a:gdLst>
                <a:gd name="T0" fmla="*/ 43 w 412"/>
                <a:gd name="T1" fmla="*/ 146 h 277"/>
                <a:gd name="T2" fmla="*/ 45 w 412"/>
                <a:gd name="T3" fmla="*/ 147 h 277"/>
                <a:gd name="T4" fmla="*/ 43 w 412"/>
                <a:gd name="T5" fmla="*/ 146 h 277"/>
                <a:gd name="T6" fmla="*/ 39 w 412"/>
                <a:gd name="T7" fmla="*/ 141 h 277"/>
                <a:gd name="T8" fmla="*/ 39 w 412"/>
                <a:gd name="T9" fmla="*/ 142 h 277"/>
                <a:gd name="T10" fmla="*/ 6 w 412"/>
                <a:gd name="T11" fmla="*/ 107 h 277"/>
                <a:gd name="T12" fmla="*/ 12 w 412"/>
                <a:gd name="T13" fmla="*/ 0 h 277"/>
                <a:gd name="T14" fmla="*/ 12 w 412"/>
                <a:gd name="T15" fmla="*/ 0 h 277"/>
                <a:gd name="T16" fmla="*/ 39 w 412"/>
                <a:gd name="T17" fmla="*/ 14 h 277"/>
                <a:gd name="T18" fmla="*/ 226 w 412"/>
                <a:gd name="T19" fmla="*/ 164 h 277"/>
                <a:gd name="T20" fmla="*/ 322 w 412"/>
                <a:gd name="T21" fmla="*/ 192 h 277"/>
                <a:gd name="T22" fmla="*/ 357 w 412"/>
                <a:gd name="T23" fmla="*/ 187 h 277"/>
                <a:gd name="T24" fmla="*/ 386 w 412"/>
                <a:gd name="T25" fmla="*/ 180 h 277"/>
                <a:gd name="T26" fmla="*/ 380 w 412"/>
                <a:gd name="T27" fmla="*/ 194 h 277"/>
                <a:gd name="T28" fmla="*/ 380 w 412"/>
                <a:gd name="T29" fmla="*/ 194 h 277"/>
                <a:gd name="T30" fmla="*/ 410 w 412"/>
                <a:gd name="T31" fmla="*/ 194 h 277"/>
                <a:gd name="T32" fmla="*/ 369 w 412"/>
                <a:gd name="T33" fmla="*/ 215 h 277"/>
                <a:gd name="T34" fmla="*/ 369 w 412"/>
                <a:gd name="T35" fmla="*/ 216 h 277"/>
                <a:gd name="T36" fmla="*/ 380 w 412"/>
                <a:gd name="T37" fmla="*/ 217 h 277"/>
                <a:gd name="T38" fmla="*/ 393 w 412"/>
                <a:gd name="T39" fmla="*/ 217 h 277"/>
                <a:gd name="T40" fmla="*/ 407 w 412"/>
                <a:gd name="T41" fmla="*/ 222 h 277"/>
                <a:gd name="T42" fmla="*/ 361 w 412"/>
                <a:gd name="T43" fmla="*/ 235 h 277"/>
                <a:gd name="T44" fmla="*/ 360 w 412"/>
                <a:gd name="T45" fmla="*/ 237 h 277"/>
                <a:gd name="T46" fmla="*/ 379 w 412"/>
                <a:gd name="T47" fmla="*/ 265 h 277"/>
                <a:gd name="T48" fmla="*/ 344 w 412"/>
                <a:gd name="T49" fmla="*/ 258 h 277"/>
                <a:gd name="T50" fmla="*/ 322 w 412"/>
                <a:gd name="T51" fmla="*/ 251 h 277"/>
                <a:gd name="T52" fmla="*/ 43 w 412"/>
                <a:gd name="T53" fmla="*/ 14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2" h="277">
                  <a:moveTo>
                    <a:pt x="43" y="146"/>
                  </a:moveTo>
                  <a:cubicBezTo>
                    <a:pt x="44" y="146"/>
                    <a:pt x="45" y="147"/>
                    <a:pt x="45" y="147"/>
                  </a:cubicBezTo>
                  <a:cubicBezTo>
                    <a:pt x="45" y="147"/>
                    <a:pt x="44" y="146"/>
                    <a:pt x="43" y="146"/>
                  </a:cubicBezTo>
                  <a:cubicBezTo>
                    <a:pt x="42" y="144"/>
                    <a:pt x="41" y="143"/>
                    <a:pt x="39" y="141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27" y="130"/>
                    <a:pt x="19" y="115"/>
                    <a:pt x="6" y="107"/>
                  </a:cubicBezTo>
                  <a:cubicBezTo>
                    <a:pt x="0" y="75"/>
                    <a:pt x="4" y="28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" y="3"/>
                    <a:pt x="29" y="8"/>
                    <a:pt x="39" y="14"/>
                  </a:cubicBezTo>
                  <a:cubicBezTo>
                    <a:pt x="85" y="44"/>
                    <a:pt x="158" y="135"/>
                    <a:pt x="226" y="164"/>
                  </a:cubicBezTo>
                  <a:cubicBezTo>
                    <a:pt x="269" y="183"/>
                    <a:pt x="314" y="192"/>
                    <a:pt x="322" y="192"/>
                  </a:cubicBezTo>
                  <a:cubicBezTo>
                    <a:pt x="333" y="192"/>
                    <a:pt x="349" y="190"/>
                    <a:pt x="357" y="187"/>
                  </a:cubicBezTo>
                  <a:cubicBezTo>
                    <a:pt x="371" y="183"/>
                    <a:pt x="382" y="178"/>
                    <a:pt x="386" y="180"/>
                  </a:cubicBezTo>
                  <a:cubicBezTo>
                    <a:pt x="390" y="182"/>
                    <a:pt x="389" y="189"/>
                    <a:pt x="380" y="194"/>
                  </a:cubicBezTo>
                  <a:cubicBezTo>
                    <a:pt x="380" y="194"/>
                    <a:pt x="380" y="194"/>
                    <a:pt x="380" y="194"/>
                  </a:cubicBezTo>
                  <a:cubicBezTo>
                    <a:pt x="395" y="190"/>
                    <a:pt x="409" y="186"/>
                    <a:pt x="410" y="194"/>
                  </a:cubicBezTo>
                  <a:cubicBezTo>
                    <a:pt x="412" y="212"/>
                    <a:pt x="369" y="215"/>
                    <a:pt x="369" y="215"/>
                  </a:cubicBezTo>
                  <a:cubicBezTo>
                    <a:pt x="369" y="216"/>
                    <a:pt x="369" y="216"/>
                    <a:pt x="369" y="216"/>
                  </a:cubicBezTo>
                  <a:cubicBezTo>
                    <a:pt x="372" y="216"/>
                    <a:pt x="376" y="217"/>
                    <a:pt x="380" y="217"/>
                  </a:cubicBezTo>
                  <a:cubicBezTo>
                    <a:pt x="385" y="218"/>
                    <a:pt x="390" y="217"/>
                    <a:pt x="393" y="217"/>
                  </a:cubicBezTo>
                  <a:cubicBezTo>
                    <a:pt x="400" y="217"/>
                    <a:pt x="405" y="216"/>
                    <a:pt x="407" y="222"/>
                  </a:cubicBezTo>
                  <a:cubicBezTo>
                    <a:pt x="410" y="230"/>
                    <a:pt x="380" y="240"/>
                    <a:pt x="361" y="235"/>
                  </a:cubicBezTo>
                  <a:cubicBezTo>
                    <a:pt x="360" y="237"/>
                    <a:pt x="360" y="237"/>
                    <a:pt x="360" y="237"/>
                  </a:cubicBezTo>
                  <a:cubicBezTo>
                    <a:pt x="370" y="245"/>
                    <a:pt x="383" y="257"/>
                    <a:pt x="379" y="265"/>
                  </a:cubicBezTo>
                  <a:cubicBezTo>
                    <a:pt x="372" y="277"/>
                    <a:pt x="359" y="262"/>
                    <a:pt x="344" y="258"/>
                  </a:cubicBezTo>
                  <a:cubicBezTo>
                    <a:pt x="330" y="253"/>
                    <a:pt x="322" y="251"/>
                    <a:pt x="322" y="251"/>
                  </a:cubicBezTo>
                  <a:cubicBezTo>
                    <a:pt x="322" y="251"/>
                    <a:pt x="144" y="264"/>
                    <a:pt x="43" y="146"/>
                  </a:cubicBezTo>
                </a:path>
              </a:pathLst>
            </a:custGeom>
            <a:solidFill>
              <a:srgbClr val="F8D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4" name="Freeform 383"/>
            <p:cNvSpPr>
              <a:spLocks noEditPoints="1"/>
            </p:cNvSpPr>
            <p:nvPr/>
          </p:nvSpPr>
          <p:spPr bwMode="auto">
            <a:xfrm>
              <a:off x="4573588" y="5018088"/>
              <a:ext cx="90488" cy="100012"/>
            </a:xfrm>
            <a:custGeom>
              <a:avLst/>
              <a:gdLst>
                <a:gd name="T0" fmla="*/ 26 w 32"/>
                <a:gd name="T1" fmla="*/ 36 h 36"/>
                <a:gd name="T2" fmla="*/ 26 w 32"/>
                <a:gd name="T3" fmla="*/ 36 h 36"/>
                <a:gd name="T4" fmla="*/ 26 w 32"/>
                <a:gd name="T5" fmla="*/ 36 h 36"/>
                <a:gd name="T6" fmla="*/ 26 w 32"/>
                <a:gd name="T7" fmla="*/ 36 h 36"/>
                <a:gd name="T8" fmla="*/ 32 w 32"/>
                <a:gd name="T9" fmla="*/ 35 h 36"/>
                <a:gd name="T10" fmla="*/ 32 w 32"/>
                <a:gd name="T11" fmla="*/ 35 h 36"/>
                <a:gd name="T12" fmla="*/ 32 w 32"/>
                <a:gd name="T13" fmla="*/ 35 h 36"/>
                <a:gd name="T14" fmla="*/ 32 w 32"/>
                <a:gd name="T15" fmla="*/ 35 h 36"/>
                <a:gd name="T16" fmla="*/ 0 w 32"/>
                <a:gd name="T17" fmla="*/ 0 h 36"/>
                <a:gd name="T18" fmla="*/ 26 w 32"/>
                <a:gd name="T19" fmla="*/ 36 h 36"/>
                <a:gd name="T20" fmla="*/ 0 w 32"/>
                <a:gd name="T21" fmla="*/ 0 h 36"/>
                <a:gd name="T22" fmla="*/ 0 w 32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6">
                  <a:moveTo>
                    <a:pt x="26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32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moveTo>
                    <a:pt x="0" y="0"/>
                  </a:moveTo>
                  <a:cubicBezTo>
                    <a:pt x="4" y="21"/>
                    <a:pt x="12" y="36"/>
                    <a:pt x="26" y="36"/>
                  </a:cubicBezTo>
                  <a:cubicBezTo>
                    <a:pt x="12" y="36"/>
                    <a:pt x="4" y="2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B9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5" name="Freeform 384"/>
            <p:cNvSpPr/>
            <p:nvPr/>
          </p:nvSpPr>
          <p:spPr bwMode="auto">
            <a:xfrm>
              <a:off x="4233863" y="5018088"/>
              <a:ext cx="561975" cy="896937"/>
            </a:xfrm>
            <a:custGeom>
              <a:avLst/>
              <a:gdLst>
                <a:gd name="T0" fmla="*/ 121 w 200"/>
                <a:gd name="T1" fmla="*/ 0 h 320"/>
                <a:gd name="T2" fmla="*/ 168 w 200"/>
                <a:gd name="T3" fmla="*/ 243 h 320"/>
                <a:gd name="T4" fmla="*/ 0 w 200"/>
                <a:gd name="T5" fmla="*/ 320 h 320"/>
                <a:gd name="T6" fmla="*/ 0 w 200"/>
                <a:gd name="T7" fmla="*/ 320 h 320"/>
                <a:gd name="T8" fmla="*/ 4 w 200"/>
                <a:gd name="T9" fmla="*/ 320 h 320"/>
                <a:gd name="T10" fmla="*/ 116 w 200"/>
                <a:gd name="T11" fmla="*/ 299 h 320"/>
                <a:gd name="T12" fmla="*/ 116 w 200"/>
                <a:gd name="T13" fmla="*/ 299 h 320"/>
                <a:gd name="T14" fmla="*/ 129 w 200"/>
                <a:gd name="T15" fmla="*/ 294 h 320"/>
                <a:gd name="T16" fmla="*/ 129 w 200"/>
                <a:gd name="T17" fmla="*/ 294 h 320"/>
                <a:gd name="T18" fmla="*/ 129 w 200"/>
                <a:gd name="T19" fmla="*/ 294 h 320"/>
                <a:gd name="T20" fmla="*/ 170 w 200"/>
                <a:gd name="T21" fmla="*/ 274 h 320"/>
                <a:gd name="T22" fmla="*/ 177 w 200"/>
                <a:gd name="T23" fmla="*/ 270 h 320"/>
                <a:gd name="T24" fmla="*/ 178 w 200"/>
                <a:gd name="T25" fmla="*/ 270 h 320"/>
                <a:gd name="T26" fmla="*/ 178 w 200"/>
                <a:gd name="T27" fmla="*/ 270 h 320"/>
                <a:gd name="T28" fmla="*/ 200 w 200"/>
                <a:gd name="T29" fmla="*/ 255 h 320"/>
                <a:gd name="T30" fmla="*/ 167 w 200"/>
                <a:gd name="T31" fmla="*/ 145 h 320"/>
                <a:gd name="T32" fmla="*/ 153 w 200"/>
                <a:gd name="T33" fmla="*/ 41 h 320"/>
                <a:gd name="T34" fmla="*/ 153 w 200"/>
                <a:gd name="T35" fmla="*/ 35 h 320"/>
                <a:gd name="T36" fmla="*/ 153 w 200"/>
                <a:gd name="T37" fmla="*/ 35 h 320"/>
                <a:gd name="T38" fmla="*/ 147 w 200"/>
                <a:gd name="T39" fmla="*/ 36 h 320"/>
                <a:gd name="T40" fmla="*/ 147 w 200"/>
                <a:gd name="T41" fmla="*/ 36 h 320"/>
                <a:gd name="T42" fmla="*/ 147 w 200"/>
                <a:gd name="T43" fmla="*/ 36 h 320"/>
                <a:gd name="T44" fmla="*/ 147 w 200"/>
                <a:gd name="T45" fmla="*/ 36 h 320"/>
                <a:gd name="T46" fmla="*/ 147 w 200"/>
                <a:gd name="T47" fmla="*/ 36 h 320"/>
                <a:gd name="T48" fmla="*/ 121 w 200"/>
                <a:gd name="T49" fmla="*/ 0 h 320"/>
                <a:gd name="T50" fmla="*/ 121 w 200"/>
                <a:gd name="T5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0" h="320">
                  <a:moveTo>
                    <a:pt x="121" y="0"/>
                  </a:moveTo>
                  <a:cubicBezTo>
                    <a:pt x="126" y="78"/>
                    <a:pt x="124" y="168"/>
                    <a:pt x="168" y="243"/>
                  </a:cubicBezTo>
                  <a:cubicBezTo>
                    <a:pt x="111" y="278"/>
                    <a:pt x="57" y="306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1" y="320"/>
                    <a:pt x="3" y="320"/>
                    <a:pt x="4" y="320"/>
                  </a:cubicBezTo>
                  <a:cubicBezTo>
                    <a:pt x="47" y="320"/>
                    <a:pt x="85" y="311"/>
                    <a:pt x="116" y="299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21" y="298"/>
                    <a:pt x="125" y="296"/>
                    <a:pt x="129" y="294"/>
                  </a:cubicBezTo>
                  <a:cubicBezTo>
                    <a:pt x="129" y="294"/>
                    <a:pt x="129" y="294"/>
                    <a:pt x="129" y="294"/>
                  </a:cubicBezTo>
                  <a:cubicBezTo>
                    <a:pt x="129" y="294"/>
                    <a:pt x="129" y="294"/>
                    <a:pt x="129" y="294"/>
                  </a:cubicBezTo>
                  <a:cubicBezTo>
                    <a:pt x="145" y="288"/>
                    <a:pt x="159" y="281"/>
                    <a:pt x="170" y="274"/>
                  </a:cubicBezTo>
                  <a:cubicBezTo>
                    <a:pt x="172" y="273"/>
                    <a:pt x="175" y="272"/>
                    <a:pt x="177" y="270"/>
                  </a:cubicBezTo>
                  <a:cubicBezTo>
                    <a:pt x="177" y="270"/>
                    <a:pt x="177" y="270"/>
                    <a:pt x="178" y="270"/>
                  </a:cubicBezTo>
                  <a:cubicBezTo>
                    <a:pt x="178" y="270"/>
                    <a:pt x="178" y="270"/>
                    <a:pt x="178" y="270"/>
                  </a:cubicBezTo>
                  <a:cubicBezTo>
                    <a:pt x="192" y="261"/>
                    <a:pt x="200" y="255"/>
                    <a:pt x="200" y="255"/>
                  </a:cubicBezTo>
                  <a:cubicBezTo>
                    <a:pt x="200" y="255"/>
                    <a:pt x="180" y="198"/>
                    <a:pt x="167" y="145"/>
                  </a:cubicBezTo>
                  <a:cubicBezTo>
                    <a:pt x="154" y="93"/>
                    <a:pt x="153" y="54"/>
                    <a:pt x="153" y="41"/>
                  </a:cubicBezTo>
                  <a:cubicBezTo>
                    <a:pt x="153" y="37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1" y="36"/>
                    <a:pt x="149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33" y="36"/>
                    <a:pt x="125" y="21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452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6" name="Freeform 385"/>
            <p:cNvSpPr/>
            <p:nvPr/>
          </p:nvSpPr>
          <p:spPr bwMode="auto">
            <a:xfrm>
              <a:off x="4573588" y="5014913"/>
              <a:ext cx="90488" cy="103187"/>
            </a:xfrm>
            <a:custGeom>
              <a:avLst/>
              <a:gdLst>
                <a:gd name="T0" fmla="*/ 0 w 32"/>
                <a:gd name="T1" fmla="*/ 0 h 37"/>
                <a:gd name="T2" fmla="*/ 0 w 32"/>
                <a:gd name="T3" fmla="*/ 1 h 37"/>
                <a:gd name="T4" fmla="*/ 0 w 32"/>
                <a:gd name="T5" fmla="*/ 1 h 37"/>
                <a:gd name="T6" fmla="*/ 26 w 32"/>
                <a:gd name="T7" fmla="*/ 37 h 37"/>
                <a:gd name="T8" fmla="*/ 26 w 32"/>
                <a:gd name="T9" fmla="*/ 37 h 37"/>
                <a:gd name="T10" fmla="*/ 26 w 32"/>
                <a:gd name="T11" fmla="*/ 37 h 37"/>
                <a:gd name="T12" fmla="*/ 26 w 32"/>
                <a:gd name="T13" fmla="*/ 37 h 37"/>
                <a:gd name="T14" fmla="*/ 32 w 32"/>
                <a:gd name="T15" fmla="*/ 36 h 37"/>
                <a:gd name="T16" fmla="*/ 32 w 32"/>
                <a:gd name="T17" fmla="*/ 36 h 37"/>
                <a:gd name="T18" fmla="*/ 32 w 32"/>
                <a:gd name="T19" fmla="*/ 36 h 37"/>
                <a:gd name="T20" fmla="*/ 32 w 32"/>
                <a:gd name="T21" fmla="*/ 35 h 37"/>
                <a:gd name="T22" fmla="*/ 0 w 32"/>
                <a:gd name="T23" fmla="*/ 1 h 37"/>
                <a:gd name="T24" fmla="*/ 0 w 32"/>
                <a:gd name="T25" fmla="*/ 0 h 37"/>
                <a:gd name="T26" fmla="*/ 0 w 32"/>
                <a:gd name="T2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7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22"/>
                    <a:pt x="12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7"/>
                    <a:pt x="30" y="37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1" y="24"/>
                    <a:pt x="13" y="9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F9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7" name="Freeform 386"/>
            <p:cNvSpPr>
              <a:spLocks noEditPoints="1"/>
            </p:cNvSpPr>
            <p:nvPr/>
          </p:nvSpPr>
          <p:spPr bwMode="auto">
            <a:xfrm>
              <a:off x="4233863" y="5014913"/>
              <a:ext cx="339725" cy="900112"/>
            </a:xfrm>
            <a:custGeom>
              <a:avLst/>
              <a:gdLst>
                <a:gd name="T0" fmla="*/ 0 w 121"/>
                <a:gd name="T1" fmla="*/ 321 h 321"/>
                <a:gd name="T2" fmla="*/ 0 w 121"/>
                <a:gd name="T3" fmla="*/ 321 h 321"/>
                <a:gd name="T4" fmla="*/ 0 w 121"/>
                <a:gd name="T5" fmla="*/ 321 h 321"/>
                <a:gd name="T6" fmla="*/ 0 w 121"/>
                <a:gd name="T7" fmla="*/ 321 h 321"/>
                <a:gd name="T8" fmla="*/ 121 w 121"/>
                <a:gd name="T9" fmla="*/ 0 h 321"/>
                <a:gd name="T10" fmla="*/ 121 w 121"/>
                <a:gd name="T11" fmla="*/ 1 h 321"/>
                <a:gd name="T12" fmla="*/ 121 w 121"/>
                <a:gd name="T13" fmla="*/ 1 h 321"/>
                <a:gd name="T14" fmla="*/ 121 w 121"/>
                <a:gd name="T15" fmla="*/ 1 h 321"/>
                <a:gd name="T16" fmla="*/ 121 w 121"/>
                <a:gd name="T17" fmla="*/ 1 h 321"/>
                <a:gd name="T18" fmla="*/ 121 w 121"/>
                <a:gd name="T19" fmla="*/ 0 h 321"/>
                <a:gd name="T20" fmla="*/ 121 w 121"/>
                <a:gd name="T2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321">
                  <a:moveTo>
                    <a:pt x="0" y="321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21"/>
                    <a:pt x="0" y="321"/>
                    <a:pt x="0" y="321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1" y="1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</a:path>
              </a:pathLst>
            </a:custGeom>
            <a:solidFill>
              <a:srgbClr val="452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8" name="Freeform 387"/>
            <p:cNvSpPr/>
            <p:nvPr/>
          </p:nvSpPr>
          <p:spPr bwMode="auto">
            <a:xfrm>
              <a:off x="4573588" y="5014913"/>
              <a:ext cx="93663" cy="98425"/>
            </a:xfrm>
            <a:custGeom>
              <a:avLst/>
              <a:gdLst>
                <a:gd name="T0" fmla="*/ 2 w 33"/>
                <a:gd name="T1" fmla="*/ 0 h 35"/>
                <a:gd name="T2" fmla="*/ 1 w 33"/>
                <a:gd name="T3" fmla="*/ 0 h 35"/>
                <a:gd name="T4" fmla="*/ 0 w 33"/>
                <a:gd name="T5" fmla="*/ 0 h 35"/>
                <a:gd name="T6" fmla="*/ 0 w 33"/>
                <a:gd name="T7" fmla="*/ 0 h 35"/>
                <a:gd name="T8" fmla="*/ 0 w 33"/>
                <a:gd name="T9" fmla="*/ 1 h 35"/>
                <a:gd name="T10" fmla="*/ 32 w 33"/>
                <a:gd name="T11" fmla="*/ 35 h 35"/>
                <a:gd name="T12" fmla="*/ 33 w 33"/>
                <a:gd name="T13" fmla="*/ 34 h 35"/>
                <a:gd name="T14" fmla="*/ 7 w 33"/>
                <a:gd name="T15" fmla="*/ 1 h 35"/>
                <a:gd name="T16" fmla="*/ 2 w 33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5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3" y="9"/>
                    <a:pt x="21" y="24"/>
                    <a:pt x="32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2" y="22"/>
                    <a:pt x="19" y="8"/>
                    <a:pt x="7" y="1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rgbClr val="BF97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9" name="Freeform 388"/>
            <p:cNvSpPr/>
            <p:nvPr/>
          </p:nvSpPr>
          <p:spPr bwMode="auto">
            <a:xfrm>
              <a:off x="4806950" y="6415088"/>
              <a:ext cx="381000" cy="431800"/>
            </a:xfrm>
            <a:custGeom>
              <a:avLst/>
              <a:gdLst>
                <a:gd name="T0" fmla="*/ 30 w 136"/>
                <a:gd name="T1" fmla="*/ 63 h 154"/>
                <a:gd name="T2" fmla="*/ 15 w 136"/>
                <a:gd name="T3" fmla="*/ 139 h 154"/>
                <a:gd name="T4" fmla="*/ 133 w 136"/>
                <a:gd name="T5" fmla="*/ 37 h 154"/>
                <a:gd name="T6" fmla="*/ 111 w 136"/>
                <a:gd name="T7" fmla="*/ 0 h 154"/>
                <a:gd name="T8" fmla="*/ 110 w 136"/>
                <a:gd name="T9" fmla="*/ 1 h 154"/>
                <a:gd name="T10" fmla="*/ 30 w 136"/>
                <a:gd name="T11" fmla="*/ 6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54">
                  <a:moveTo>
                    <a:pt x="30" y="63"/>
                  </a:moveTo>
                  <a:cubicBezTo>
                    <a:pt x="30" y="63"/>
                    <a:pt x="0" y="129"/>
                    <a:pt x="15" y="139"/>
                  </a:cubicBezTo>
                  <a:cubicBezTo>
                    <a:pt x="37" y="154"/>
                    <a:pt x="127" y="51"/>
                    <a:pt x="133" y="37"/>
                  </a:cubicBezTo>
                  <a:cubicBezTo>
                    <a:pt x="136" y="28"/>
                    <a:pt x="128" y="18"/>
                    <a:pt x="111" y="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66" y="52"/>
                    <a:pt x="30" y="63"/>
                  </a:cubicBezTo>
                </a:path>
              </a:pathLst>
            </a:custGeom>
            <a:solidFill>
              <a:srgbClr val="7E81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0" name="Freeform 389"/>
            <p:cNvSpPr/>
            <p:nvPr/>
          </p:nvSpPr>
          <p:spPr bwMode="auto">
            <a:xfrm>
              <a:off x="4818063" y="3505200"/>
              <a:ext cx="266700" cy="635000"/>
            </a:xfrm>
            <a:custGeom>
              <a:avLst/>
              <a:gdLst>
                <a:gd name="T0" fmla="*/ 22 w 95"/>
                <a:gd name="T1" fmla="*/ 35 h 226"/>
                <a:gd name="T2" fmla="*/ 52 w 95"/>
                <a:gd name="T3" fmla="*/ 226 h 226"/>
                <a:gd name="T4" fmla="*/ 71 w 95"/>
                <a:gd name="T5" fmla="*/ 216 h 226"/>
                <a:gd name="T6" fmla="*/ 71 w 95"/>
                <a:gd name="T7" fmla="*/ 216 h 226"/>
                <a:gd name="T8" fmla="*/ 94 w 95"/>
                <a:gd name="T9" fmla="*/ 134 h 226"/>
                <a:gd name="T10" fmla="*/ 92 w 95"/>
                <a:gd name="T11" fmla="*/ 94 h 226"/>
                <a:gd name="T12" fmla="*/ 54 w 95"/>
                <a:gd name="T13" fmla="*/ 0 h 226"/>
                <a:gd name="T14" fmla="*/ 53 w 95"/>
                <a:gd name="T15" fmla="*/ 1 h 226"/>
                <a:gd name="T16" fmla="*/ 22 w 95"/>
                <a:gd name="T17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226">
                  <a:moveTo>
                    <a:pt x="22" y="35"/>
                  </a:moveTo>
                  <a:cubicBezTo>
                    <a:pt x="0" y="142"/>
                    <a:pt x="46" y="217"/>
                    <a:pt x="52" y="226"/>
                  </a:cubicBezTo>
                  <a:cubicBezTo>
                    <a:pt x="57" y="221"/>
                    <a:pt x="63" y="217"/>
                    <a:pt x="71" y="216"/>
                  </a:cubicBezTo>
                  <a:cubicBezTo>
                    <a:pt x="71" y="216"/>
                    <a:pt x="71" y="216"/>
                    <a:pt x="71" y="216"/>
                  </a:cubicBezTo>
                  <a:cubicBezTo>
                    <a:pt x="71" y="216"/>
                    <a:pt x="91" y="211"/>
                    <a:pt x="94" y="134"/>
                  </a:cubicBezTo>
                  <a:cubicBezTo>
                    <a:pt x="95" y="120"/>
                    <a:pt x="94" y="106"/>
                    <a:pt x="92" y="94"/>
                  </a:cubicBezTo>
                  <a:cubicBezTo>
                    <a:pt x="87" y="50"/>
                    <a:pt x="69" y="20"/>
                    <a:pt x="54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41" y="17"/>
                    <a:pt x="22" y="35"/>
                  </a:cubicBezTo>
                  <a:close/>
                </a:path>
              </a:pathLst>
            </a:custGeom>
            <a:solidFill>
              <a:srgbClr val="C98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1" name="Freeform 390"/>
            <p:cNvSpPr/>
            <p:nvPr/>
          </p:nvSpPr>
          <p:spPr bwMode="auto">
            <a:xfrm>
              <a:off x="4824413" y="6357938"/>
              <a:ext cx="293688" cy="233362"/>
            </a:xfrm>
            <a:custGeom>
              <a:avLst/>
              <a:gdLst>
                <a:gd name="T0" fmla="*/ 0 w 105"/>
                <a:gd name="T1" fmla="*/ 67 h 83"/>
                <a:gd name="T2" fmla="*/ 24 w 105"/>
                <a:gd name="T3" fmla="*/ 83 h 83"/>
                <a:gd name="T4" fmla="*/ 104 w 105"/>
                <a:gd name="T5" fmla="*/ 21 h 83"/>
                <a:gd name="T6" fmla="*/ 105 w 105"/>
                <a:gd name="T7" fmla="*/ 20 h 83"/>
                <a:gd name="T8" fmla="*/ 87 w 105"/>
                <a:gd name="T9" fmla="*/ 0 h 83"/>
                <a:gd name="T10" fmla="*/ 86 w 105"/>
                <a:gd name="T11" fmla="*/ 0 h 83"/>
                <a:gd name="T12" fmla="*/ 0 w 105"/>
                <a:gd name="T13" fmla="*/ 6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83">
                  <a:moveTo>
                    <a:pt x="0" y="67"/>
                  </a:moveTo>
                  <a:cubicBezTo>
                    <a:pt x="15" y="77"/>
                    <a:pt x="24" y="83"/>
                    <a:pt x="24" y="83"/>
                  </a:cubicBezTo>
                  <a:cubicBezTo>
                    <a:pt x="60" y="72"/>
                    <a:pt x="104" y="21"/>
                    <a:pt x="104" y="21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0" y="14"/>
                    <a:pt x="94" y="8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4" y="21"/>
                    <a:pt x="36" y="55"/>
                    <a:pt x="0" y="67"/>
                  </a:cubicBezTo>
                  <a:close/>
                </a:path>
              </a:pathLst>
            </a:custGeom>
            <a:solidFill>
              <a:srgbClr val="479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2" name="Freeform 391"/>
            <p:cNvSpPr>
              <a:spLocks noEditPoints="1"/>
            </p:cNvSpPr>
            <p:nvPr/>
          </p:nvSpPr>
          <p:spPr bwMode="auto">
            <a:xfrm>
              <a:off x="4141788" y="5970588"/>
              <a:ext cx="0" cy="627062"/>
            </a:xfrm>
            <a:custGeom>
              <a:avLst/>
              <a:gdLst>
                <a:gd name="T0" fmla="*/ 223 h 223"/>
                <a:gd name="T1" fmla="*/ 223 h 223"/>
                <a:gd name="T2" fmla="*/ 223 h 223"/>
                <a:gd name="T3" fmla="*/ 223 h 223"/>
                <a:gd name="T4" fmla="*/ 223 h 223"/>
                <a:gd name="T5" fmla="*/ 223 h 223"/>
                <a:gd name="T6" fmla="*/ 0 h 223"/>
                <a:gd name="T7" fmla="*/ 0 h 223"/>
                <a:gd name="T8" fmla="*/ 0 h 22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223"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3" name="Freeform 392"/>
            <p:cNvSpPr/>
            <p:nvPr/>
          </p:nvSpPr>
          <p:spPr bwMode="auto">
            <a:xfrm>
              <a:off x="3930650" y="5951538"/>
              <a:ext cx="219075" cy="530225"/>
            </a:xfrm>
            <a:custGeom>
              <a:avLst/>
              <a:gdLst>
                <a:gd name="T0" fmla="*/ 59 w 78"/>
                <a:gd name="T1" fmla="*/ 0 h 189"/>
                <a:gd name="T2" fmla="*/ 5 w 78"/>
                <a:gd name="T3" fmla="*/ 126 h 189"/>
                <a:gd name="T4" fmla="*/ 28 w 78"/>
                <a:gd name="T5" fmla="*/ 174 h 189"/>
                <a:gd name="T6" fmla="*/ 39 w 78"/>
                <a:gd name="T7" fmla="*/ 189 h 189"/>
                <a:gd name="T8" fmla="*/ 39 w 78"/>
                <a:gd name="T9" fmla="*/ 189 h 189"/>
                <a:gd name="T10" fmla="*/ 47 w 78"/>
                <a:gd name="T11" fmla="*/ 179 h 189"/>
                <a:gd name="T12" fmla="*/ 47 w 78"/>
                <a:gd name="T13" fmla="*/ 179 h 189"/>
                <a:gd name="T14" fmla="*/ 28 w 78"/>
                <a:gd name="T15" fmla="*/ 144 h 189"/>
                <a:gd name="T16" fmla="*/ 23 w 78"/>
                <a:gd name="T17" fmla="*/ 119 h 189"/>
                <a:gd name="T18" fmla="*/ 74 w 78"/>
                <a:gd name="T19" fmla="*/ 8 h 189"/>
                <a:gd name="T20" fmla="*/ 74 w 78"/>
                <a:gd name="T21" fmla="*/ 7 h 189"/>
                <a:gd name="T22" fmla="*/ 75 w 78"/>
                <a:gd name="T23" fmla="*/ 7 h 189"/>
                <a:gd name="T24" fmla="*/ 75 w 78"/>
                <a:gd name="T25" fmla="*/ 7 h 189"/>
                <a:gd name="T26" fmla="*/ 78 w 78"/>
                <a:gd name="T27" fmla="*/ 8 h 189"/>
                <a:gd name="T28" fmla="*/ 59 w 78"/>
                <a:gd name="T2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89">
                  <a:moveTo>
                    <a:pt x="59" y="0"/>
                  </a:moveTo>
                  <a:cubicBezTo>
                    <a:pt x="30" y="34"/>
                    <a:pt x="0" y="76"/>
                    <a:pt x="5" y="126"/>
                  </a:cubicBezTo>
                  <a:cubicBezTo>
                    <a:pt x="9" y="147"/>
                    <a:pt x="16" y="157"/>
                    <a:pt x="28" y="174"/>
                  </a:cubicBezTo>
                  <a:cubicBezTo>
                    <a:pt x="31" y="179"/>
                    <a:pt x="36" y="184"/>
                    <a:pt x="39" y="189"/>
                  </a:cubicBezTo>
                  <a:cubicBezTo>
                    <a:pt x="39" y="189"/>
                    <a:pt x="39" y="189"/>
                    <a:pt x="39" y="189"/>
                  </a:cubicBezTo>
                  <a:cubicBezTo>
                    <a:pt x="44" y="183"/>
                    <a:pt x="47" y="179"/>
                    <a:pt x="47" y="179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1" y="169"/>
                    <a:pt x="34" y="158"/>
                    <a:pt x="28" y="144"/>
                  </a:cubicBezTo>
                  <a:cubicBezTo>
                    <a:pt x="24" y="136"/>
                    <a:pt x="23" y="128"/>
                    <a:pt x="23" y="119"/>
                  </a:cubicBezTo>
                  <a:cubicBezTo>
                    <a:pt x="23" y="6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7" y="7"/>
                    <a:pt x="78" y="8"/>
                  </a:cubicBezTo>
                  <a:cubicBezTo>
                    <a:pt x="70" y="5"/>
                    <a:pt x="62" y="0"/>
                    <a:pt x="59" y="0"/>
                  </a:cubicBezTo>
                </a:path>
              </a:pathLst>
            </a:custGeom>
            <a:solidFill>
              <a:srgbClr val="568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4" name="Freeform 393"/>
            <p:cNvSpPr/>
            <p:nvPr/>
          </p:nvSpPr>
          <p:spPr bwMode="auto">
            <a:xfrm>
              <a:off x="4083050" y="6503988"/>
              <a:ext cx="61913" cy="127000"/>
            </a:xfrm>
            <a:custGeom>
              <a:avLst/>
              <a:gdLst>
                <a:gd name="T0" fmla="*/ 6 w 22"/>
                <a:gd name="T1" fmla="*/ 0 h 45"/>
                <a:gd name="T2" fmla="*/ 5 w 22"/>
                <a:gd name="T3" fmla="*/ 1 h 45"/>
                <a:gd name="T4" fmla="*/ 0 w 22"/>
                <a:gd name="T5" fmla="*/ 7 h 45"/>
                <a:gd name="T6" fmla="*/ 1 w 22"/>
                <a:gd name="T7" fmla="*/ 8 h 45"/>
                <a:gd name="T8" fmla="*/ 14 w 22"/>
                <a:gd name="T9" fmla="*/ 45 h 45"/>
                <a:gd name="T10" fmla="*/ 21 w 22"/>
                <a:gd name="T11" fmla="*/ 33 h 45"/>
                <a:gd name="T12" fmla="*/ 21 w 22"/>
                <a:gd name="T13" fmla="*/ 33 h 45"/>
                <a:gd name="T14" fmla="*/ 21 w 22"/>
                <a:gd name="T15" fmla="*/ 33 h 45"/>
                <a:gd name="T16" fmla="*/ 21 w 22"/>
                <a:gd name="T17" fmla="*/ 33 h 45"/>
                <a:gd name="T18" fmla="*/ 21 w 22"/>
                <a:gd name="T19" fmla="*/ 33 h 45"/>
                <a:gd name="T20" fmla="*/ 22 w 22"/>
                <a:gd name="T21" fmla="*/ 29 h 45"/>
                <a:gd name="T22" fmla="*/ 6 w 22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45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3" y="3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8" y="19"/>
                    <a:pt x="18" y="26"/>
                    <a:pt x="14" y="45"/>
                  </a:cubicBezTo>
                  <a:cubicBezTo>
                    <a:pt x="18" y="40"/>
                    <a:pt x="21" y="36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1"/>
                    <a:pt x="22" y="30"/>
                    <a:pt x="22" y="29"/>
                  </a:cubicBezTo>
                  <a:cubicBezTo>
                    <a:pt x="22" y="21"/>
                    <a:pt x="15" y="13"/>
                    <a:pt x="6" y="0"/>
                  </a:cubicBezTo>
                </a:path>
              </a:pathLst>
            </a:custGeom>
            <a:solidFill>
              <a:srgbClr val="6B6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5" name="Freeform 394"/>
            <p:cNvSpPr/>
            <p:nvPr/>
          </p:nvSpPr>
          <p:spPr bwMode="auto">
            <a:xfrm>
              <a:off x="4040188" y="6453188"/>
              <a:ext cx="58738" cy="71437"/>
            </a:xfrm>
            <a:custGeom>
              <a:avLst/>
              <a:gdLst>
                <a:gd name="T0" fmla="*/ 8 w 21"/>
                <a:gd name="T1" fmla="*/ 0 h 25"/>
                <a:gd name="T2" fmla="*/ 8 w 21"/>
                <a:gd name="T3" fmla="*/ 0 h 25"/>
                <a:gd name="T4" fmla="*/ 8 w 21"/>
                <a:gd name="T5" fmla="*/ 0 h 25"/>
                <a:gd name="T6" fmla="*/ 0 w 21"/>
                <a:gd name="T7" fmla="*/ 10 h 25"/>
                <a:gd name="T8" fmla="*/ 15 w 21"/>
                <a:gd name="T9" fmla="*/ 25 h 25"/>
                <a:gd name="T10" fmla="*/ 20 w 21"/>
                <a:gd name="T11" fmla="*/ 19 h 25"/>
                <a:gd name="T12" fmla="*/ 21 w 21"/>
                <a:gd name="T13" fmla="*/ 18 h 25"/>
                <a:gd name="T14" fmla="*/ 8 w 2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5" y="4"/>
                    <a:pt x="0" y="10"/>
                  </a:cubicBezTo>
                  <a:cubicBezTo>
                    <a:pt x="4" y="16"/>
                    <a:pt x="11" y="20"/>
                    <a:pt x="15" y="25"/>
                  </a:cubicBezTo>
                  <a:cubicBezTo>
                    <a:pt x="18" y="21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7" y="13"/>
                    <a:pt x="13" y="7"/>
                    <a:pt x="8" y="0"/>
                  </a:cubicBezTo>
                </a:path>
              </a:pathLst>
            </a:custGeom>
            <a:solidFill>
              <a:srgbClr val="3C8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6" name="Freeform 395"/>
            <p:cNvSpPr>
              <a:spLocks noEditPoints="1"/>
            </p:cNvSpPr>
            <p:nvPr/>
          </p:nvSpPr>
          <p:spPr bwMode="auto">
            <a:xfrm>
              <a:off x="3886200" y="5775325"/>
              <a:ext cx="854075" cy="139700"/>
            </a:xfrm>
            <a:custGeom>
              <a:avLst/>
              <a:gdLst>
                <a:gd name="T0" fmla="*/ 128 w 304"/>
                <a:gd name="T1" fmla="*/ 50 h 50"/>
                <a:gd name="T2" fmla="*/ 128 w 304"/>
                <a:gd name="T3" fmla="*/ 50 h 50"/>
                <a:gd name="T4" fmla="*/ 128 w 304"/>
                <a:gd name="T5" fmla="*/ 50 h 50"/>
                <a:gd name="T6" fmla="*/ 128 w 304"/>
                <a:gd name="T7" fmla="*/ 50 h 50"/>
                <a:gd name="T8" fmla="*/ 242 w 304"/>
                <a:gd name="T9" fmla="*/ 31 h 50"/>
                <a:gd name="T10" fmla="*/ 251 w 304"/>
                <a:gd name="T11" fmla="*/ 39 h 50"/>
                <a:gd name="T12" fmla="*/ 251 w 304"/>
                <a:gd name="T13" fmla="*/ 39 h 50"/>
                <a:gd name="T14" fmla="*/ 242 w 304"/>
                <a:gd name="T15" fmla="*/ 31 h 50"/>
                <a:gd name="T16" fmla="*/ 242 w 304"/>
                <a:gd name="T17" fmla="*/ 31 h 50"/>
                <a:gd name="T18" fmla="*/ 242 w 304"/>
                <a:gd name="T19" fmla="*/ 31 h 50"/>
                <a:gd name="T20" fmla="*/ 242 w 304"/>
                <a:gd name="T21" fmla="*/ 31 h 50"/>
                <a:gd name="T22" fmla="*/ 239 w 304"/>
                <a:gd name="T23" fmla="*/ 30 h 50"/>
                <a:gd name="T24" fmla="*/ 239 w 304"/>
                <a:gd name="T25" fmla="*/ 30 h 50"/>
                <a:gd name="T26" fmla="*/ 239 w 304"/>
                <a:gd name="T27" fmla="*/ 30 h 50"/>
                <a:gd name="T28" fmla="*/ 239 w 304"/>
                <a:gd name="T29" fmla="*/ 30 h 50"/>
                <a:gd name="T30" fmla="*/ 239 w 304"/>
                <a:gd name="T31" fmla="*/ 30 h 50"/>
                <a:gd name="T32" fmla="*/ 239 w 304"/>
                <a:gd name="T33" fmla="*/ 30 h 50"/>
                <a:gd name="T34" fmla="*/ 240 w 304"/>
                <a:gd name="T35" fmla="*/ 29 h 50"/>
                <a:gd name="T36" fmla="*/ 239 w 304"/>
                <a:gd name="T37" fmla="*/ 30 h 50"/>
                <a:gd name="T38" fmla="*/ 240 w 304"/>
                <a:gd name="T39" fmla="*/ 29 h 50"/>
                <a:gd name="T40" fmla="*/ 240 w 304"/>
                <a:gd name="T41" fmla="*/ 29 h 50"/>
                <a:gd name="T42" fmla="*/ 240 w 304"/>
                <a:gd name="T43" fmla="*/ 29 h 50"/>
                <a:gd name="T44" fmla="*/ 240 w 304"/>
                <a:gd name="T45" fmla="*/ 29 h 50"/>
                <a:gd name="T46" fmla="*/ 240 w 304"/>
                <a:gd name="T47" fmla="*/ 29 h 50"/>
                <a:gd name="T48" fmla="*/ 241 w 304"/>
                <a:gd name="T49" fmla="*/ 30 h 50"/>
                <a:gd name="T50" fmla="*/ 241 w 304"/>
                <a:gd name="T51" fmla="*/ 30 h 50"/>
                <a:gd name="T52" fmla="*/ 241 w 304"/>
                <a:gd name="T53" fmla="*/ 30 h 50"/>
                <a:gd name="T54" fmla="*/ 240 w 304"/>
                <a:gd name="T55" fmla="*/ 29 h 50"/>
                <a:gd name="T56" fmla="*/ 1 w 304"/>
                <a:gd name="T57" fmla="*/ 11 h 50"/>
                <a:gd name="T58" fmla="*/ 1 w 304"/>
                <a:gd name="T59" fmla="*/ 11 h 50"/>
                <a:gd name="T60" fmla="*/ 0 w 304"/>
                <a:gd name="T61" fmla="*/ 11 h 50"/>
                <a:gd name="T62" fmla="*/ 0 w 304"/>
                <a:gd name="T63" fmla="*/ 11 h 50"/>
                <a:gd name="T64" fmla="*/ 0 w 304"/>
                <a:gd name="T65" fmla="*/ 11 h 50"/>
                <a:gd name="T66" fmla="*/ 1 w 304"/>
                <a:gd name="T67" fmla="*/ 11 h 50"/>
                <a:gd name="T68" fmla="*/ 120 w 304"/>
                <a:gd name="T69" fmla="*/ 50 h 50"/>
                <a:gd name="T70" fmla="*/ 128 w 304"/>
                <a:gd name="T71" fmla="*/ 50 h 50"/>
                <a:gd name="T72" fmla="*/ 120 w 304"/>
                <a:gd name="T73" fmla="*/ 50 h 50"/>
                <a:gd name="T74" fmla="*/ 1 w 304"/>
                <a:gd name="T75" fmla="*/ 11 h 50"/>
                <a:gd name="T76" fmla="*/ 1 w 304"/>
                <a:gd name="T77" fmla="*/ 11 h 50"/>
                <a:gd name="T78" fmla="*/ 1 w 304"/>
                <a:gd name="T79" fmla="*/ 11 h 50"/>
                <a:gd name="T80" fmla="*/ 302 w 304"/>
                <a:gd name="T81" fmla="*/ 0 h 50"/>
                <a:gd name="T82" fmla="*/ 302 w 304"/>
                <a:gd name="T83" fmla="*/ 0 h 50"/>
                <a:gd name="T84" fmla="*/ 304 w 304"/>
                <a:gd name="T85" fmla="*/ 5 h 50"/>
                <a:gd name="T86" fmla="*/ 302 w 304"/>
                <a:gd name="T8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" h="50"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moveTo>
                    <a:pt x="242" y="31"/>
                  </a:moveTo>
                  <a:cubicBezTo>
                    <a:pt x="245" y="34"/>
                    <a:pt x="248" y="37"/>
                    <a:pt x="251" y="39"/>
                  </a:cubicBezTo>
                  <a:cubicBezTo>
                    <a:pt x="251" y="39"/>
                    <a:pt x="251" y="39"/>
                    <a:pt x="251" y="39"/>
                  </a:cubicBezTo>
                  <a:cubicBezTo>
                    <a:pt x="248" y="37"/>
                    <a:pt x="245" y="34"/>
                    <a:pt x="242" y="31"/>
                  </a:cubicBezTo>
                  <a:moveTo>
                    <a:pt x="242" y="31"/>
                  </a:move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moveTo>
                    <a:pt x="239" y="30"/>
                  </a:moveTo>
                  <a:cubicBezTo>
                    <a:pt x="239" y="30"/>
                    <a:pt x="239" y="30"/>
                    <a:pt x="239" y="30"/>
                  </a:cubicBezTo>
                  <a:cubicBezTo>
                    <a:pt x="239" y="30"/>
                    <a:pt x="239" y="30"/>
                    <a:pt x="239" y="30"/>
                  </a:cubicBezTo>
                  <a:moveTo>
                    <a:pt x="239" y="30"/>
                  </a:moveTo>
                  <a:cubicBezTo>
                    <a:pt x="239" y="30"/>
                    <a:pt x="239" y="30"/>
                    <a:pt x="239" y="30"/>
                  </a:cubicBezTo>
                  <a:cubicBezTo>
                    <a:pt x="239" y="30"/>
                    <a:pt x="239" y="30"/>
                    <a:pt x="239" y="30"/>
                  </a:cubicBezTo>
                  <a:moveTo>
                    <a:pt x="240" y="29"/>
                  </a:moveTo>
                  <a:cubicBezTo>
                    <a:pt x="240" y="30"/>
                    <a:pt x="239" y="30"/>
                    <a:pt x="239" y="30"/>
                  </a:cubicBezTo>
                  <a:cubicBezTo>
                    <a:pt x="239" y="30"/>
                    <a:pt x="240" y="30"/>
                    <a:pt x="240" y="29"/>
                  </a:cubicBezTo>
                  <a:moveTo>
                    <a:pt x="240" y="29"/>
                  </a:moveTo>
                  <a:cubicBezTo>
                    <a:pt x="240" y="29"/>
                    <a:pt x="240" y="29"/>
                    <a:pt x="240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40" y="29"/>
                    <a:pt x="240" y="29"/>
                    <a:pt x="240" y="29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8" y="31"/>
                    <a:pt x="68" y="49"/>
                    <a:pt x="120" y="50"/>
                  </a:cubicBezTo>
                  <a:cubicBezTo>
                    <a:pt x="123" y="50"/>
                    <a:pt x="126" y="50"/>
                    <a:pt x="128" y="50"/>
                  </a:cubicBezTo>
                  <a:cubicBezTo>
                    <a:pt x="126" y="50"/>
                    <a:pt x="123" y="50"/>
                    <a:pt x="120" y="50"/>
                  </a:cubicBezTo>
                  <a:cubicBezTo>
                    <a:pt x="68" y="49"/>
                    <a:pt x="28" y="3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302" y="0"/>
                  </a:moveTo>
                  <a:cubicBezTo>
                    <a:pt x="302" y="0"/>
                    <a:pt x="302" y="0"/>
                    <a:pt x="302" y="0"/>
                  </a:cubicBezTo>
                  <a:cubicBezTo>
                    <a:pt x="302" y="1"/>
                    <a:pt x="303" y="2"/>
                    <a:pt x="304" y="5"/>
                  </a:cubicBezTo>
                  <a:cubicBezTo>
                    <a:pt x="303" y="2"/>
                    <a:pt x="302" y="1"/>
                    <a:pt x="302" y="0"/>
                  </a:cubicBezTo>
                </a:path>
              </a:pathLst>
            </a:custGeom>
            <a:solidFill>
              <a:srgbClr val="D8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7" name="Freeform 396"/>
            <p:cNvSpPr/>
            <p:nvPr/>
          </p:nvSpPr>
          <p:spPr bwMode="auto">
            <a:xfrm>
              <a:off x="3886200" y="5805488"/>
              <a:ext cx="704850" cy="130175"/>
            </a:xfrm>
            <a:custGeom>
              <a:avLst/>
              <a:gdLst>
                <a:gd name="T0" fmla="*/ 1 w 251"/>
                <a:gd name="T1" fmla="*/ 0 h 46"/>
                <a:gd name="T2" fmla="*/ 0 w 251"/>
                <a:gd name="T3" fmla="*/ 0 h 46"/>
                <a:gd name="T4" fmla="*/ 0 w 251"/>
                <a:gd name="T5" fmla="*/ 0 h 46"/>
                <a:gd name="T6" fmla="*/ 0 w 251"/>
                <a:gd name="T7" fmla="*/ 1 h 46"/>
                <a:gd name="T8" fmla="*/ 142 w 251"/>
                <a:gd name="T9" fmla="*/ 46 h 46"/>
                <a:gd name="T10" fmla="*/ 251 w 251"/>
                <a:gd name="T11" fmla="*/ 28 h 46"/>
                <a:gd name="T12" fmla="*/ 242 w 251"/>
                <a:gd name="T13" fmla="*/ 20 h 46"/>
                <a:gd name="T14" fmla="*/ 242 w 251"/>
                <a:gd name="T15" fmla="*/ 20 h 46"/>
                <a:gd name="T16" fmla="*/ 242 w 251"/>
                <a:gd name="T17" fmla="*/ 20 h 46"/>
                <a:gd name="T18" fmla="*/ 241 w 251"/>
                <a:gd name="T19" fmla="*/ 19 h 46"/>
                <a:gd name="T20" fmla="*/ 241 w 251"/>
                <a:gd name="T21" fmla="*/ 19 h 46"/>
                <a:gd name="T22" fmla="*/ 240 w 251"/>
                <a:gd name="T23" fmla="*/ 18 h 46"/>
                <a:gd name="T24" fmla="*/ 240 w 251"/>
                <a:gd name="T25" fmla="*/ 18 h 46"/>
                <a:gd name="T26" fmla="*/ 240 w 251"/>
                <a:gd name="T27" fmla="*/ 18 h 46"/>
                <a:gd name="T28" fmla="*/ 239 w 251"/>
                <a:gd name="T29" fmla="*/ 19 h 46"/>
                <a:gd name="T30" fmla="*/ 239 w 251"/>
                <a:gd name="T31" fmla="*/ 19 h 46"/>
                <a:gd name="T32" fmla="*/ 239 w 251"/>
                <a:gd name="T33" fmla="*/ 19 h 46"/>
                <a:gd name="T34" fmla="*/ 239 w 251"/>
                <a:gd name="T35" fmla="*/ 19 h 46"/>
                <a:gd name="T36" fmla="*/ 239 w 251"/>
                <a:gd name="T37" fmla="*/ 19 h 46"/>
                <a:gd name="T38" fmla="*/ 128 w 251"/>
                <a:gd name="T39" fmla="*/ 39 h 46"/>
                <a:gd name="T40" fmla="*/ 128 w 251"/>
                <a:gd name="T41" fmla="*/ 39 h 46"/>
                <a:gd name="T42" fmla="*/ 128 w 251"/>
                <a:gd name="T43" fmla="*/ 39 h 46"/>
                <a:gd name="T44" fmla="*/ 128 w 251"/>
                <a:gd name="T45" fmla="*/ 39 h 46"/>
                <a:gd name="T46" fmla="*/ 128 w 251"/>
                <a:gd name="T47" fmla="*/ 39 h 46"/>
                <a:gd name="T48" fmla="*/ 120 w 251"/>
                <a:gd name="T49" fmla="*/ 39 h 46"/>
                <a:gd name="T50" fmla="*/ 1 w 251"/>
                <a:gd name="T5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1" h="4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9" y="33"/>
                    <a:pt x="90" y="46"/>
                    <a:pt x="142" y="46"/>
                  </a:cubicBezTo>
                  <a:cubicBezTo>
                    <a:pt x="179" y="46"/>
                    <a:pt x="216" y="39"/>
                    <a:pt x="251" y="28"/>
                  </a:cubicBezTo>
                  <a:cubicBezTo>
                    <a:pt x="248" y="26"/>
                    <a:pt x="245" y="23"/>
                    <a:pt x="242" y="20"/>
                  </a:cubicBezTo>
                  <a:cubicBezTo>
                    <a:pt x="242" y="20"/>
                    <a:pt x="242" y="20"/>
                    <a:pt x="242" y="20"/>
                  </a:cubicBezTo>
                  <a:cubicBezTo>
                    <a:pt x="242" y="20"/>
                    <a:pt x="242" y="20"/>
                    <a:pt x="242" y="20"/>
                  </a:cubicBezTo>
                  <a:cubicBezTo>
                    <a:pt x="241" y="20"/>
                    <a:pt x="241" y="20"/>
                    <a:pt x="241" y="19"/>
                  </a:cubicBezTo>
                  <a:cubicBezTo>
                    <a:pt x="241" y="19"/>
                    <a:pt x="241" y="19"/>
                    <a:pt x="241" y="19"/>
                  </a:cubicBez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ubicBezTo>
                    <a:pt x="240" y="19"/>
                    <a:pt x="239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08" y="30"/>
                    <a:pt x="170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6" y="39"/>
                    <a:pt x="123" y="39"/>
                    <a:pt x="120" y="39"/>
                  </a:cubicBezTo>
                  <a:cubicBezTo>
                    <a:pt x="68" y="38"/>
                    <a:pt x="28" y="20"/>
                    <a:pt x="1" y="0"/>
                  </a:cubicBezTo>
                </a:path>
              </a:pathLst>
            </a:custGeom>
            <a:solidFill>
              <a:srgbClr val="568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8" name="Freeform 397"/>
            <p:cNvSpPr/>
            <p:nvPr/>
          </p:nvSpPr>
          <p:spPr bwMode="auto">
            <a:xfrm>
              <a:off x="3852863" y="5780088"/>
              <a:ext cx="36513" cy="28575"/>
            </a:xfrm>
            <a:custGeom>
              <a:avLst/>
              <a:gdLst>
                <a:gd name="T0" fmla="*/ 0 w 13"/>
                <a:gd name="T1" fmla="*/ 0 h 10"/>
                <a:gd name="T2" fmla="*/ 12 w 13"/>
                <a:gd name="T3" fmla="*/ 10 h 10"/>
                <a:gd name="T4" fmla="*/ 12 w 13"/>
                <a:gd name="T5" fmla="*/ 10 h 10"/>
                <a:gd name="T6" fmla="*/ 12 w 13"/>
                <a:gd name="T7" fmla="*/ 9 h 10"/>
                <a:gd name="T8" fmla="*/ 12 w 13"/>
                <a:gd name="T9" fmla="*/ 9 h 10"/>
                <a:gd name="T10" fmla="*/ 13 w 13"/>
                <a:gd name="T11" fmla="*/ 9 h 10"/>
                <a:gd name="T12" fmla="*/ 13 w 13"/>
                <a:gd name="T13" fmla="*/ 9 h 10"/>
                <a:gd name="T14" fmla="*/ 10 w 13"/>
                <a:gd name="T15" fmla="*/ 8 h 10"/>
                <a:gd name="T16" fmla="*/ 0 w 1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">
                  <a:moveTo>
                    <a:pt x="0" y="0"/>
                  </a:moveTo>
                  <a:cubicBezTo>
                    <a:pt x="4" y="4"/>
                    <a:pt x="8" y="7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1" y="8"/>
                    <a:pt x="10" y="8"/>
                  </a:cubicBezTo>
                  <a:cubicBezTo>
                    <a:pt x="7" y="5"/>
                    <a:pt x="3" y="3"/>
                    <a:pt x="0" y="0"/>
                  </a:cubicBezTo>
                </a:path>
              </a:pathLst>
            </a:custGeom>
            <a:solidFill>
              <a:srgbClr val="3C8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9" name="Freeform 398"/>
            <p:cNvSpPr/>
            <p:nvPr/>
          </p:nvSpPr>
          <p:spPr bwMode="auto">
            <a:xfrm>
              <a:off x="3889375" y="5805488"/>
              <a:ext cx="669925" cy="109537"/>
            </a:xfrm>
            <a:custGeom>
              <a:avLst/>
              <a:gdLst>
                <a:gd name="T0" fmla="*/ 0 w 239"/>
                <a:gd name="T1" fmla="*/ 0 h 39"/>
                <a:gd name="T2" fmla="*/ 0 w 239"/>
                <a:gd name="T3" fmla="*/ 0 h 39"/>
                <a:gd name="T4" fmla="*/ 119 w 239"/>
                <a:gd name="T5" fmla="*/ 39 h 39"/>
                <a:gd name="T6" fmla="*/ 127 w 239"/>
                <a:gd name="T7" fmla="*/ 39 h 39"/>
                <a:gd name="T8" fmla="*/ 127 w 239"/>
                <a:gd name="T9" fmla="*/ 39 h 39"/>
                <a:gd name="T10" fmla="*/ 127 w 239"/>
                <a:gd name="T11" fmla="*/ 39 h 39"/>
                <a:gd name="T12" fmla="*/ 127 w 239"/>
                <a:gd name="T13" fmla="*/ 39 h 39"/>
                <a:gd name="T14" fmla="*/ 238 w 239"/>
                <a:gd name="T15" fmla="*/ 19 h 39"/>
                <a:gd name="T16" fmla="*/ 238 w 239"/>
                <a:gd name="T17" fmla="*/ 19 h 39"/>
                <a:gd name="T18" fmla="*/ 238 w 239"/>
                <a:gd name="T19" fmla="*/ 19 h 39"/>
                <a:gd name="T20" fmla="*/ 238 w 239"/>
                <a:gd name="T21" fmla="*/ 19 h 39"/>
                <a:gd name="T22" fmla="*/ 238 w 239"/>
                <a:gd name="T23" fmla="*/ 19 h 39"/>
                <a:gd name="T24" fmla="*/ 239 w 239"/>
                <a:gd name="T25" fmla="*/ 18 h 39"/>
                <a:gd name="T26" fmla="*/ 239 w 239"/>
                <a:gd name="T27" fmla="*/ 18 h 39"/>
                <a:gd name="T28" fmla="*/ 239 w 239"/>
                <a:gd name="T29" fmla="*/ 18 h 39"/>
                <a:gd name="T30" fmla="*/ 239 w 239"/>
                <a:gd name="T31" fmla="*/ 18 h 39"/>
                <a:gd name="T32" fmla="*/ 239 w 239"/>
                <a:gd name="T33" fmla="*/ 18 h 39"/>
                <a:gd name="T34" fmla="*/ 239 w 239"/>
                <a:gd name="T35" fmla="*/ 18 h 39"/>
                <a:gd name="T36" fmla="*/ 239 w 239"/>
                <a:gd name="T37" fmla="*/ 18 h 39"/>
                <a:gd name="T38" fmla="*/ 127 w 239"/>
                <a:gd name="T39" fmla="*/ 39 h 39"/>
                <a:gd name="T40" fmla="*/ 119 w 239"/>
                <a:gd name="T41" fmla="*/ 39 h 39"/>
                <a:gd name="T42" fmla="*/ 119 w 239"/>
                <a:gd name="T43" fmla="*/ 39 h 39"/>
                <a:gd name="T44" fmla="*/ 0 w 239"/>
                <a:gd name="T45" fmla="*/ 0 h 39"/>
                <a:gd name="T46" fmla="*/ 0 w 239"/>
                <a:gd name="T47" fmla="*/ 0 h 39"/>
                <a:gd name="T48" fmla="*/ 0 w 239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9" h="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20"/>
                    <a:pt x="67" y="38"/>
                    <a:pt x="119" y="39"/>
                  </a:cubicBezTo>
                  <a:cubicBezTo>
                    <a:pt x="122" y="39"/>
                    <a:pt x="125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69" y="39"/>
                    <a:pt x="207" y="30"/>
                    <a:pt x="238" y="19"/>
                  </a:cubicBezTo>
                  <a:cubicBezTo>
                    <a:pt x="238" y="19"/>
                    <a:pt x="238" y="19"/>
                    <a:pt x="238" y="19"/>
                  </a:cubicBezTo>
                  <a:cubicBezTo>
                    <a:pt x="238" y="19"/>
                    <a:pt x="238" y="19"/>
                    <a:pt x="238" y="19"/>
                  </a:cubicBezTo>
                  <a:cubicBezTo>
                    <a:pt x="238" y="19"/>
                    <a:pt x="238" y="19"/>
                    <a:pt x="238" y="19"/>
                  </a:cubicBezTo>
                  <a:cubicBezTo>
                    <a:pt x="238" y="19"/>
                    <a:pt x="238" y="19"/>
                    <a:pt x="238" y="19"/>
                  </a:cubicBezTo>
                  <a:cubicBezTo>
                    <a:pt x="238" y="19"/>
                    <a:pt x="239" y="19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08" y="30"/>
                    <a:pt x="170" y="39"/>
                    <a:pt x="127" y="39"/>
                  </a:cubicBezTo>
                  <a:cubicBezTo>
                    <a:pt x="125" y="39"/>
                    <a:pt x="122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67" y="38"/>
                    <a:pt x="27" y="2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C2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0" name="Freeform 399"/>
            <p:cNvSpPr/>
            <p:nvPr/>
          </p:nvSpPr>
          <p:spPr bwMode="auto">
            <a:xfrm>
              <a:off x="4559300" y="5775325"/>
              <a:ext cx="192088" cy="109537"/>
            </a:xfrm>
            <a:custGeom>
              <a:avLst/>
              <a:gdLst>
                <a:gd name="T0" fmla="*/ 62 w 68"/>
                <a:gd name="T1" fmla="*/ 0 h 39"/>
                <a:gd name="T2" fmla="*/ 62 w 68"/>
                <a:gd name="T3" fmla="*/ 0 h 39"/>
                <a:gd name="T4" fmla="*/ 61 w 68"/>
                <a:gd name="T5" fmla="*/ 0 h 39"/>
                <a:gd name="T6" fmla="*/ 13 w 68"/>
                <a:gd name="T7" fmla="*/ 24 h 39"/>
                <a:gd name="T8" fmla="*/ 13 w 68"/>
                <a:gd name="T9" fmla="*/ 24 h 39"/>
                <a:gd name="T10" fmla="*/ 13 w 68"/>
                <a:gd name="T11" fmla="*/ 24 h 39"/>
                <a:gd name="T12" fmla="*/ 0 w 68"/>
                <a:gd name="T13" fmla="*/ 29 h 39"/>
                <a:gd name="T14" fmla="*/ 0 w 68"/>
                <a:gd name="T15" fmla="*/ 29 h 39"/>
                <a:gd name="T16" fmla="*/ 1 w 68"/>
                <a:gd name="T17" fmla="*/ 30 h 39"/>
                <a:gd name="T18" fmla="*/ 1 w 68"/>
                <a:gd name="T19" fmla="*/ 30 h 39"/>
                <a:gd name="T20" fmla="*/ 2 w 68"/>
                <a:gd name="T21" fmla="*/ 31 h 39"/>
                <a:gd name="T22" fmla="*/ 2 w 68"/>
                <a:gd name="T23" fmla="*/ 31 h 39"/>
                <a:gd name="T24" fmla="*/ 2 w 68"/>
                <a:gd name="T25" fmla="*/ 31 h 39"/>
                <a:gd name="T26" fmla="*/ 11 w 68"/>
                <a:gd name="T27" fmla="*/ 39 h 39"/>
                <a:gd name="T28" fmla="*/ 11 w 68"/>
                <a:gd name="T29" fmla="*/ 39 h 39"/>
                <a:gd name="T30" fmla="*/ 48 w 68"/>
                <a:gd name="T31" fmla="*/ 26 h 39"/>
                <a:gd name="T32" fmla="*/ 68 w 68"/>
                <a:gd name="T33" fmla="*/ 13 h 39"/>
                <a:gd name="T34" fmla="*/ 64 w 68"/>
                <a:gd name="T35" fmla="*/ 5 h 39"/>
                <a:gd name="T36" fmla="*/ 62 w 68"/>
                <a:gd name="T37" fmla="*/ 0 h 39"/>
                <a:gd name="T38" fmla="*/ 62 w 68"/>
                <a:gd name="T3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39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9" y="8"/>
                    <a:pt x="32" y="16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6"/>
                    <a:pt x="5" y="28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5" y="34"/>
                    <a:pt x="8" y="37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24" y="35"/>
                    <a:pt x="37" y="31"/>
                    <a:pt x="48" y="26"/>
                  </a:cubicBezTo>
                  <a:cubicBezTo>
                    <a:pt x="56" y="24"/>
                    <a:pt x="62" y="19"/>
                    <a:pt x="68" y="13"/>
                  </a:cubicBezTo>
                  <a:cubicBezTo>
                    <a:pt x="66" y="10"/>
                    <a:pt x="65" y="7"/>
                    <a:pt x="64" y="5"/>
                  </a:cubicBezTo>
                  <a:cubicBezTo>
                    <a:pt x="63" y="2"/>
                    <a:pt x="62" y="1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3C8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1" name="Freeform 400"/>
            <p:cNvSpPr>
              <a:spLocks noEditPoints="1"/>
            </p:cNvSpPr>
            <p:nvPr/>
          </p:nvSpPr>
          <p:spPr bwMode="auto">
            <a:xfrm>
              <a:off x="3852863" y="5780088"/>
              <a:ext cx="369888" cy="134937"/>
            </a:xfrm>
            <a:custGeom>
              <a:avLst/>
              <a:gdLst>
                <a:gd name="T0" fmla="*/ 13 w 132"/>
                <a:gd name="T1" fmla="*/ 9 h 48"/>
                <a:gd name="T2" fmla="*/ 13 w 132"/>
                <a:gd name="T3" fmla="*/ 9 h 48"/>
                <a:gd name="T4" fmla="*/ 132 w 132"/>
                <a:gd name="T5" fmla="*/ 48 h 48"/>
                <a:gd name="T6" fmla="*/ 132 w 132"/>
                <a:gd name="T7" fmla="*/ 48 h 48"/>
                <a:gd name="T8" fmla="*/ 132 w 132"/>
                <a:gd name="T9" fmla="*/ 48 h 48"/>
                <a:gd name="T10" fmla="*/ 13 w 132"/>
                <a:gd name="T11" fmla="*/ 9 h 48"/>
                <a:gd name="T12" fmla="*/ 13 w 132"/>
                <a:gd name="T13" fmla="*/ 9 h 48"/>
                <a:gd name="T14" fmla="*/ 0 w 132"/>
                <a:gd name="T15" fmla="*/ 0 h 48"/>
                <a:gd name="T16" fmla="*/ 0 w 132"/>
                <a:gd name="T17" fmla="*/ 0 h 48"/>
                <a:gd name="T18" fmla="*/ 10 w 132"/>
                <a:gd name="T19" fmla="*/ 8 h 48"/>
                <a:gd name="T20" fmla="*/ 0 w 132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8">
                  <a:moveTo>
                    <a:pt x="13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40" y="29"/>
                    <a:pt x="80" y="47"/>
                    <a:pt x="132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80" y="47"/>
                    <a:pt x="40" y="2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7" y="5"/>
                    <a:pt x="10" y="8"/>
                  </a:cubicBezTo>
                  <a:cubicBezTo>
                    <a:pt x="7" y="5"/>
                    <a:pt x="3" y="2"/>
                    <a:pt x="0" y="0"/>
                  </a:cubicBezTo>
                </a:path>
              </a:pathLst>
            </a:custGeom>
            <a:solidFill>
              <a:srgbClr val="4C2B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2" name="Freeform 401"/>
            <p:cNvSpPr/>
            <p:nvPr/>
          </p:nvSpPr>
          <p:spPr bwMode="auto">
            <a:xfrm>
              <a:off x="4730750" y="577532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2F5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3" name="Freeform 402"/>
            <p:cNvSpPr/>
            <p:nvPr/>
          </p:nvSpPr>
          <p:spPr bwMode="auto">
            <a:xfrm>
              <a:off x="4595813" y="5842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F5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4" name="Freeform 403"/>
            <p:cNvSpPr/>
            <p:nvPr/>
          </p:nvSpPr>
          <p:spPr bwMode="auto">
            <a:xfrm>
              <a:off x="4559300" y="5842000"/>
              <a:ext cx="36513" cy="14287"/>
            </a:xfrm>
            <a:custGeom>
              <a:avLst/>
              <a:gdLst>
                <a:gd name="T0" fmla="*/ 13 w 13"/>
                <a:gd name="T1" fmla="*/ 0 h 5"/>
                <a:gd name="T2" fmla="*/ 0 w 13"/>
                <a:gd name="T3" fmla="*/ 5 h 5"/>
                <a:gd name="T4" fmla="*/ 13 w 1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cubicBezTo>
                    <a:pt x="9" y="2"/>
                    <a:pt x="5" y="4"/>
                    <a:pt x="0" y="5"/>
                  </a:cubicBezTo>
                  <a:cubicBezTo>
                    <a:pt x="5" y="4"/>
                    <a:pt x="9" y="2"/>
                    <a:pt x="13" y="0"/>
                  </a:cubicBezTo>
                </a:path>
              </a:pathLst>
            </a:custGeom>
            <a:solidFill>
              <a:srgbClr val="2F5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5" name="Freeform 404"/>
            <p:cNvSpPr>
              <a:spLocks noEditPoints="1"/>
            </p:cNvSpPr>
            <p:nvPr/>
          </p:nvSpPr>
          <p:spPr bwMode="auto">
            <a:xfrm>
              <a:off x="5129213" y="6426200"/>
              <a:ext cx="53975" cy="153987"/>
            </a:xfrm>
            <a:custGeom>
              <a:avLst/>
              <a:gdLst>
                <a:gd name="T0" fmla="*/ 2 w 19"/>
                <a:gd name="T1" fmla="*/ 55 h 55"/>
                <a:gd name="T2" fmla="*/ 18 w 19"/>
                <a:gd name="T3" fmla="*/ 33 h 55"/>
                <a:gd name="T4" fmla="*/ 18 w 19"/>
                <a:gd name="T5" fmla="*/ 33 h 55"/>
                <a:gd name="T6" fmla="*/ 18 w 19"/>
                <a:gd name="T7" fmla="*/ 33 h 55"/>
                <a:gd name="T8" fmla="*/ 18 w 19"/>
                <a:gd name="T9" fmla="*/ 33 h 55"/>
                <a:gd name="T10" fmla="*/ 18 w 19"/>
                <a:gd name="T11" fmla="*/ 33 h 55"/>
                <a:gd name="T12" fmla="*/ 18 w 19"/>
                <a:gd name="T13" fmla="*/ 33 h 55"/>
                <a:gd name="T14" fmla="*/ 18 w 19"/>
                <a:gd name="T15" fmla="*/ 32 h 55"/>
                <a:gd name="T16" fmla="*/ 18 w 19"/>
                <a:gd name="T17" fmla="*/ 32 h 55"/>
                <a:gd name="T18" fmla="*/ 18 w 19"/>
                <a:gd name="T19" fmla="*/ 32 h 55"/>
                <a:gd name="T20" fmla="*/ 19 w 19"/>
                <a:gd name="T21" fmla="*/ 30 h 55"/>
                <a:gd name="T22" fmla="*/ 19 w 19"/>
                <a:gd name="T23" fmla="*/ 30 h 55"/>
                <a:gd name="T24" fmla="*/ 19 w 19"/>
                <a:gd name="T25" fmla="*/ 30 h 55"/>
                <a:gd name="T26" fmla="*/ 19 w 19"/>
                <a:gd name="T27" fmla="*/ 29 h 55"/>
                <a:gd name="T28" fmla="*/ 19 w 19"/>
                <a:gd name="T29" fmla="*/ 29 h 55"/>
                <a:gd name="T30" fmla="*/ 19 w 19"/>
                <a:gd name="T31" fmla="*/ 29 h 55"/>
                <a:gd name="T32" fmla="*/ 19 w 19"/>
                <a:gd name="T33" fmla="*/ 29 h 55"/>
                <a:gd name="T34" fmla="*/ 19 w 19"/>
                <a:gd name="T35" fmla="*/ 29 h 55"/>
                <a:gd name="T36" fmla="*/ 19 w 19"/>
                <a:gd name="T37" fmla="*/ 29 h 55"/>
                <a:gd name="T38" fmla="*/ 19 w 19"/>
                <a:gd name="T39" fmla="*/ 29 h 55"/>
                <a:gd name="T40" fmla="*/ 19 w 19"/>
                <a:gd name="T41" fmla="*/ 29 h 55"/>
                <a:gd name="T42" fmla="*/ 19 w 19"/>
                <a:gd name="T43" fmla="*/ 29 h 55"/>
                <a:gd name="T44" fmla="*/ 19 w 19"/>
                <a:gd name="T45" fmla="*/ 29 h 55"/>
                <a:gd name="T46" fmla="*/ 19 w 19"/>
                <a:gd name="T47" fmla="*/ 29 h 55"/>
                <a:gd name="T48" fmla="*/ 19 w 19"/>
                <a:gd name="T49" fmla="*/ 29 h 55"/>
                <a:gd name="T50" fmla="*/ 19 w 19"/>
                <a:gd name="T51" fmla="*/ 29 h 55"/>
                <a:gd name="T52" fmla="*/ 19 w 19"/>
                <a:gd name="T53" fmla="*/ 29 h 55"/>
                <a:gd name="T54" fmla="*/ 19 w 19"/>
                <a:gd name="T55" fmla="*/ 29 h 55"/>
                <a:gd name="T56" fmla="*/ 16 w 19"/>
                <a:gd name="T57" fmla="*/ 21 h 55"/>
                <a:gd name="T58" fmla="*/ 16 w 19"/>
                <a:gd name="T59" fmla="*/ 21 h 55"/>
                <a:gd name="T60" fmla="*/ 16 w 19"/>
                <a:gd name="T61" fmla="*/ 21 h 55"/>
                <a:gd name="T62" fmla="*/ 16 w 19"/>
                <a:gd name="T63" fmla="*/ 21 h 55"/>
                <a:gd name="T64" fmla="*/ 16 w 19"/>
                <a:gd name="T65" fmla="*/ 21 h 55"/>
                <a:gd name="T66" fmla="*/ 16 w 19"/>
                <a:gd name="T67" fmla="*/ 21 h 55"/>
                <a:gd name="T68" fmla="*/ 16 w 19"/>
                <a:gd name="T69" fmla="*/ 20 h 55"/>
                <a:gd name="T70" fmla="*/ 16 w 19"/>
                <a:gd name="T71" fmla="*/ 20 h 55"/>
                <a:gd name="T72" fmla="*/ 16 w 19"/>
                <a:gd name="T73" fmla="*/ 20 h 55"/>
                <a:gd name="T74" fmla="*/ 0 w 19"/>
                <a:gd name="T75" fmla="*/ 0 h 55"/>
                <a:gd name="T76" fmla="*/ 16 w 19"/>
                <a:gd name="T77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" h="55">
                  <a:moveTo>
                    <a:pt x="18" y="33"/>
                  </a:moveTo>
                  <a:cubicBezTo>
                    <a:pt x="16" y="36"/>
                    <a:pt x="10" y="44"/>
                    <a:pt x="2" y="55"/>
                  </a:cubicBezTo>
                  <a:cubicBezTo>
                    <a:pt x="10" y="44"/>
                    <a:pt x="16" y="36"/>
                    <a:pt x="18" y="33"/>
                  </a:cubicBezTo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moveTo>
                    <a:pt x="18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19" y="30"/>
                  </a:moveTo>
                  <a:cubicBezTo>
                    <a:pt x="18" y="31"/>
                    <a:pt x="18" y="32"/>
                    <a:pt x="18" y="32"/>
                  </a:cubicBezTo>
                  <a:cubicBezTo>
                    <a:pt x="18" y="32"/>
                    <a:pt x="18" y="31"/>
                    <a:pt x="19" y="30"/>
                  </a:cubicBezTo>
                  <a:moveTo>
                    <a:pt x="19" y="30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moveTo>
                    <a:pt x="19" y="29"/>
                  </a:moveTo>
                  <a:cubicBezTo>
                    <a:pt x="19" y="29"/>
                    <a:pt x="19" y="30"/>
                    <a:pt x="19" y="30"/>
                  </a:cubicBezTo>
                  <a:cubicBezTo>
                    <a:pt x="19" y="30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9" y="29"/>
                  </a:move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6" y="20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0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8"/>
                    <a:pt x="13" y="15"/>
                    <a:pt x="16" y="20"/>
                  </a:cubicBezTo>
                  <a:cubicBezTo>
                    <a:pt x="13" y="15"/>
                    <a:pt x="8" y="8"/>
                    <a:pt x="0" y="0"/>
                  </a:cubicBezTo>
                </a:path>
              </a:pathLst>
            </a:custGeom>
            <a:solidFill>
              <a:srgbClr val="D8D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6" name="Freeform 405"/>
            <p:cNvSpPr/>
            <p:nvPr/>
          </p:nvSpPr>
          <p:spPr bwMode="auto">
            <a:xfrm>
              <a:off x="4851400" y="6426200"/>
              <a:ext cx="331788" cy="381000"/>
            </a:xfrm>
            <a:custGeom>
              <a:avLst/>
              <a:gdLst>
                <a:gd name="T0" fmla="*/ 99 w 118"/>
                <a:gd name="T1" fmla="*/ 0 h 136"/>
                <a:gd name="T2" fmla="*/ 0 w 118"/>
                <a:gd name="T3" fmla="*/ 135 h 136"/>
                <a:gd name="T4" fmla="*/ 4 w 118"/>
                <a:gd name="T5" fmla="*/ 136 h 136"/>
                <a:gd name="T6" fmla="*/ 101 w 118"/>
                <a:gd name="T7" fmla="*/ 55 h 136"/>
                <a:gd name="T8" fmla="*/ 117 w 118"/>
                <a:gd name="T9" fmla="*/ 33 h 136"/>
                <a:gd name="T10" fmla="*/ 117 w 118"/>
                <a:gd name="T11" fmla="*/ 33 h 136"/>
                <a:gd name="T12" fmla="*/ 117 w 118"/>
                <a:gd name="T13" fmla="*/ 33 h 136"/>
                <a:gd name="T14" fmla="*/ 117 w 118"/>
                <a:gd name="T15" fmla="*/ 33 h 136"/>
                <a:gd name="T16" fmla="*/ 117 w 118"/>
                <a:gd name="T17" fmla="*/ 33 h 136"/>
                <a:gd name="T18" fmla="*/ 117 w 118"/>
                <a:gd name="T19" fmla="*/ 33 h 136"/>
                <a:gd name="T20" fmla="*/ 117 w 118"/>
                <a:gd name="T21" fmla="*/ 33 h 136"/>
                <a:gd name="T22" fmla="*/ 117 w 118"/>
                <a:gd name="T23" fmla="*/ 33 h 136"/>
                <a:gd name="T24" fmla="*/ 117 w 118"/>
                <a:gd name="T25" fmla="*/ 33 h 136"/>
                <a:gd name="T26" fmla="*/ 117 w 118"/>
                <a:gd name="T27" fmla="*/ 33 h 136"/>
                <a:gd name="T28" fmla="*/ 117 w 118"/>
                <a:gd name="T29" fmla="*/ 32 h 136"/>
                <a:gd name="T30" fmla="*/ 117 w 118"/>
                <a:gd name="T31" fmla="*/ 32 h 136"/>
                <a:gd name="T32" fmla="*/ 117 w 118"/>
                <a:gd name="T33" fmla="*/ 32 h 136"/>
                <a:gd name="T34" fmla="*/ 118 w 118"/>
                <a:gd name="T35" fmla="*/ 30 h 136"/>
                <a:gd name="T36" fmla="*/ 118 w 118"/>
                <a:gd name="T37" fmla="*/ 30 h 136"/>
                <a:gd name="T38" fmla="*/ 118 w 118"/>
                <a:gd name="T39" fmla="*/ 30 h 136"/>
                <a:gd name="T40" fmla="*/ 118 w 118"/>
                <a:gd name="T41" fmla="*/ 30 h 136"/>
                <a:gd name="T42" fmla="*/ 118 w 118"/>
                <a:gd name="T43" fmla="*/ 29 h 136"/>
                <a:gd name="T44" fmla="*/ 118 w 118"/>
                <a:gd name="T45" fmla="*/ 29 h 136"/>
                <a:gd name="T46" fmla="*/ 118 w 118"/>
                <a:gd name="T47" fmla="*/ 29 h 136"/>
                <a:gd name="T48" fmla="*/ 118 w 118"/>
                <a:gd name="T49" fmla="*/ 29 h 136"/>
                <a:gd name="T50" fmla="*/ 118 w 118"/>
                <a:gd name="T51" fmla="*/ 29 h 136"/>
                <a:gd name="T52" fmla="*/ 118 w 118"/>
                <a:gd name="T53" fmla="*/ 29 h 136"/>
                <a:gd name="T54" fmla="*/ 118 w 118"/>
                <a:gd name="T55" fmla="*/ 29 h 136"/>
                <a:gd name="T56" fmla="*/ 118 w 118"/>
                <a:gd name="T57" fmla="*/ 29 h 136"/>
                <a:gd name="T58" fmla="*/ 118 w 118"/>
                <a:gd name="T59" fmla="*/ 29 h 136"/>
                <a:gd name="T60" fmla="*/ 118 w 118"/>
                <a:gd name="T61" fmla="*/ 29 h 136"/>
                <a:gd name="T62" fmla="*/ 118 w 118"/>
                <a:gd name="T63" fmla="*/ 29 h 136"/>
                <a:gd name="T64" fmla="*/ 118 w 118"/>
                <a:gd name="T65" fmla="*/ 29 h 136"/>
                <a:gd name="T66" fmla="*/ 118 w 118"/>
                <a:gd name="T67" fmla="*/ 29 h 136"/>
                <a:gd name="T68" fmla="*/ 118 w 118"/>
                <a:gd name="T69" fmla="*/ 29 h 136"/>
                <a:gd name="T70" fmla="*/ 118 w 118"/>
                <a:gd name="T71" fmla="*/ 29 h 136"/>
                <a:gd name="T72" fmla="*/ 118 w 118"/>
                <a:gd name="T73" fmla="*/ 29 h 136"/>
                <a:gd name="T74" fmla="*/ 118 w 118"/>
                <a:gd name="T75" fmla="*/ 29 h 136"/>
                <a:gd name="T76" fmla="*/ 118 w 118"/>
                <a:gd name="T77" fmla="*/ 29 h 136"/>
                <a:gd name="T78" fmla="*/ 118 w 118"/>
                <a:gd name="T79" fmla="*/ 29 h 136"/>
                <a:gd name="T80" fmla="*/ 118 w 118"/>
                <a:gd name="T81" fmla="*/ 29 h 136"/>
                <a:gd name="T82" fmla="*/ 118 w 118"/>
                <a:gd name="T83" fmla="*/ 29 h 136"/>
                <a:gd name="T84" fmla="*/ 115 w 118"/>
                <a:gd name="T85" fmla="*/ 21 h 136"/>
                <a:gd name="T86" fmla="*/ 115 w 118"/>
                <a:gd name="T87" fmla="*/ 21 h 136"/>
                <a:gd name="T88" fmla="*/ 115 w 118"/>
                <a:gd name="T89" fmla="*/ 21 h 136"/>
                <a:gd name="T90" fmla="*/ 115 w 118"/>
                <a:gd name="T91" fmla="*/ 21 h 136"/>
                <a:gd name="T92" fmla="*/ 115 w 118"/>
                <a:gd name="T93" fmla="*/ 21 h 136"/>
                <a:gd name="T94" fmla="*/ 115 w 118"/>
                <a:gd name="T95" fmla="*/ 21 h 136"/>
                <a:gd name="T96" fmla="*/ 115 w 118"/>
                <a:gd name="T97" fmla="*/ 21 h 136"/>
                <a:gd name="T98" fmla="*/ 115 w 118"/>
                <a:gd name="T99" fmla="*/ 21 h 136"/>
                <a:gd name="T100" fmla="*/ 115 w 118"/>
                <a:gd name="T101" fmla="*/ 21 h 136"/>
                <a:gd name="T102" fmla="*/ 115 w 118"/>
                <a:gd name="T103" fmla="*/ 20 h 136"/>
                <a:gd name="T104" fmla="*/ 115 w 118"/>
                <a:gd name="T105" fmla="*/ 20 h 136"/>
                <a:gd name="T106" fmla="*/ 115 w 118"/>
                <a:gd name="T107" fmla="*/ 20 h 136"/>
                <a:gd name="T108" fmla="*/ 115 w 118"/>
                <a:gd name="T109" fmla="*/ 20 h 136"/>
                <a:gd name="T110" fmla="*/ 99 w 118"/>
                <a:gd name="T11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" h="136">
                  <a:moveTo>
                    <a:pt x="99" y="0"/>
                  </a:moveTo>
                  <a:cubicBezTo>
                    <a:pt x="115" y="52"/>
                    <a:pt x="44" y="94"/>
                    <a:pt x="0" y="135"/>
                  </a:cubicBezTo>
                  <a:cubicBezTo>
                    <a:pt x="1" y="136"/>
                    <a:pt x="3" y="136"/>
                    <a:pt x="4" y="136"/>
                  </a:cubicBezTo>
                  <a:cubicBezTo>
                    <a:pt x="26" y="136"/>
                    <a:pt x="75" y="86"/>
                    <a:pt x="101" y="55"/>
                  </a:cubicBezTo>
                  <a:cubicBezTo>
                    <a:pt x="109" y="44"/>
                    <a:pt x="115" y="36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1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6"/>
                    <a:pt x="117" y="24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1"/>
                    <a:pt x="115" y="21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2" y="15"/>
                    <a:pt x="107" y="8"/>
                    <a:pt x="99" y="0"/>
                  </a:cubicBezTo>
                </a:path>
              </a:pathLst>
            </a:custGeom>
            <a:solidFill>
              <a:srgbClr val="6B6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7" name="Freeform 406"/>
            <p:cNvSpPr/>
            <p:nvPr/>
          </p:nvSpPr>
          <p:spPr bwMode="auto">
            <a:xfrm>
              <a:off x="4405313" y="3505200"/>
              <a:ext cx="565150" cy="328612"/>
            </a:xfrm>
            <a:custGeom>
              <a:avLst/>
              <a:gdLst>
                <a:gd name="T0" fmla="*/ 188 w 201"/>
                <a:gd name="T1" fmla="*/ 17 h 117"/>
                <a:gd name="T2" fmla="*/ 161 w 201"/>
                <a:gd name="T3" fmla="*/ 46 h 117"/>
                <a:gd name="T4" fmla="*/ 130 w 201"/>
                <a:gd name="T5" fmla="*/ 72 h 117"/>
                <a:gd name="T6" fmla="*/ 96 w 201"/>
                <a:gd name="T7" fmla="*/ 92 h 117"/>
                <a:gd name="T8" fmla="*/ 40 w 201"/>
                <a:gd name="T9" fmla="*/ 113 h 117"/>
                <a:gd name="T10" fmla="*/ 10 w 201"/>
                <a:gd name="T11" fmla="*/ 117 h 117"/>
                <a:gd name="T12" fmla="*/ 1 w 201"/>
                <a:gd name="T13" fmla="*/ 113 h 117"/>
                <a:gd name="T14" fmla="*/ 1 w 201"/>
                <a:gd name="T15" fmla="*/ 113 h 117"/>
                <a:gd name="T16" fmla="*/ 1 w 201"/>
                <a:gd name="T17" fmla="*/ 110 h 117"/>
                <a:gd name="T18" fmla="*/ 7 w 201"/>
                <a:gd name="T19" fmla="*/ 100 h 117"/>
                <a:gd name="T20" fmla="*/ 28 w 201"/>
                <a:gd name="T21" fmla="*/ 78 h 117"/>
                <a:gd name="T22" fmla="*/ 54 w 201"/>
                <a:gd name="T23" fmla="*/ 49 h 117"/>
                <a:gd name="T24" fmla="*/ 55 w 201"/>
                <a:gd name="T25" fmla="*/ 49 h 117"/>
                <a:gd name="T26" fmla="*/ 58 w 201"/>
                <a:gd name="T27" fmla="*/ 44 h 117"/>
                <a:gd name="T28" fmla="*/ 61 w 201"/>
                <a:gd name="T29" fmla="*/ 38 h 117"/>
                <a:gd name="T30" fmla="*/ 62 w 201"/>
                <a:gd name="T31" fmla="*/ 38 h 117"/>
                <a:gd name="T32" fmla="*/ 61 w 201"/>
                <a:gd name="T33" fmla="*/ 42 h 117"/>
                <a:gd name="T34" fmla="*/ 56 w 201"/>
                <a:gd name="T35" fmla="*/ 51 h 117"/>
                <a:gd name="T36" fmla="*/ 55 w 201"/>
                <a:gd name="T37" fmla="*/ 51 h 117"/>
                <a:gd name="T38" fmla="*/ 56 w 201"/>
                <a:gd name="T39" fmla="*/ 51 h 117"/>
                <a:gd name="T40" fmla="*/ 31 w 201"/>
                <a:gd name="T41" fmla="*/ 81 h 117"/>
                <a:gd name="T42" fmla="*/ 11 w 201"/>
                <a:gd name="T43" fmla="*/ 103 h 117"/>
                <a:gd name="T44" fmla="*/ 6 w 201"/>
                <a:gd name="T45" fmla="*/ 111 h 117"/>
                <a:gd name="T46" fmla="*/ 5 w 201"/>
                <a:gd name="T47" fmla="*/ 110 h 117"/>
                <a:gd name="T48" fmla="*/ 5 w 201"/>
                <a:gd name="T49" fmla="*/ 110 h 117"/>
                <a:gd name="T50" fmla="*/ 10 w 201"/>
                <a:gd name="T51" fmla="*/ 112 h 117"/>
                <a:gd name="T52" fmla="*/ 39 w 201"/>
                <a:gd name="T53" fmla="*/ 108 h 117"/>
                <a:gd name="T54" fmla="*/ 93 w 201"/>
                <a:gd name="T55" fmla="*/ 87 h 117"/>
                <a:gd name="T56" fmla="*/ 127 w 201"/>
                <a:gd name="T57" fmla="*/ 67 h 117"/>
                <a:gd name="T58" fmla="*/ 158 w 201"/>
                <a:gd name="T59" fmla="*/ 43 h 117"/>
                <a:gd name="T60" fmla="*/ 186 w 201"/>
                <a:gd name="T61" fmla="*/ 15 h 117"/>
                <a:gd name="T62" fmla="*/ 200 w 201"/>
                <a:gd name="T63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117">
                  <a:moveTo>
                    <a:pt x="201" y="2"/>
                  </a:moveTo>
                  <a:cubicBezTo>
                    <a:pt x="197" y="7"/>
                    <a:pt x="192" y="12"/>
                    <a:pt x="188" y="17"/>
                  </a:cubicBezTo>
                  <a:cubicBezTo>
                    <a:pt x="184" y="23"/>
                    <a:pt x="179" y="27"/>
                    <a:pt x="175" y="32"/>
                  </a:cubicBezTo>
                  <a:cubicBezTo>
                    <a:pt x="170" y="37"/>
                    <a:pt x="165" y="42"/>
                    <a:pt x="161" y="46"/>
                  </a:cubicBezTo>
                  <a:cubicBezTo>
                    <a:pt x="156" y="51"/>
                    <a:pt x="151" y="55"/>
                    <a:pt x="146" y="59"/>
                  </a:cubicBezTo>
                  <a:cubicBezTo>
                    <a:pt x="141" y="64"/>
                    <a:pt x="135" y="67"/>
                    <a:pt x="130" y="72"/>
                  </a:cubicBezTo>
                  <a:cubicBezTo>
                    <a:pt x="125" y="75"/>
                    <a:pt x="119" y="79"/>
                    <a:pt x="113" y="83"/>
                  </a:cubicBezTo>
                  <a:cubicBezTo>
                    <a:pt x="108" y="86"/>
                    <a:pt x="102" y="89"/>
                    <a:pt x="96" y="92"/>
                  </a:cubicBezTo>
                  <a:cubicBezTo>
                    <a:pt x="90" y="95"/>
                    <a:pt x="84" y="98"/>
                    <a:pt x="78" y="101"/>
                  </a:cubicBezTo>
                  <a:cubicBezTo>
                    <a:pt x="66" y="106"/>
                    <a:pt x="53" y="110"/>
                    <a:pt x="40" y="113"/>
                  </a:cubicBezTo>
                  <a:cubicBezTo>
                    <a:pt x="34" y="115"/>
                    <a:pt x="27" y="116"/>
                    <a:pt x="20" y="117"/>
                  </a:cubicBezTo>
                  <a:cubicBezTo>
                    <a:pt x="17" y="117"/>
                    <a:pt x="13" y="117"/>
                    <a:pt x="10" y="117"/>
                  </a:cubicBezTo>
                  <a:cubicBezTo>
                    <a:pt x="8" y="117"/>
                    <a:pt x="6" y="116"/>
                    <a:pt x="4" y="116"/>
                  </a:cubicBezTo>
                  <a:cubicBezTo>
                    <a:pt x="3" y="115"/>
                    <a:pt x="2" y="115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1"/>
                    <a:pt x="1" y="111"/>
                    <a:pt x="1" y="110"/>
                  </a:cubicBezTo>
                  <a:cubicBezTo>
                    <a:pt x="1" y="110"/>
                    <a:pt x="1" y="109"/>
                    <a:pt x="1" y="109"/>
                  </a:cubicBezTo>
                  <a:cubicBezTo>
                    <a:pt x="3" y="105"/>
                    <a:pt x="5" y="103"/>
                    <a:pt x="7" y="100"/>
                  </a:cubicBezTo>
                  <a:cubicBezTo>
                    <a:pt x="9" y="97"/>
                    <a:pt x="12" y="95"/>
                    <a:pt x="14" y="92"/>
                  </a:cubicBezTo>
                  <a:cubicBezTo>
                    <a:pt x="18" y="88"/>
                    <a:pt x="23" y="83"/>
                    <a:pt x="28" y="78"/>
                  </a:cubicBezTo>
                  <a:cubicBezTo>
                    <a:pt x="37" y="69"/>
                    <a:pt x="46" y="60"/>
                    <a:pt x="54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9" y="43"/>
                    <a:pt x="59" y="42"/>
                    <a:pt x="60" y="4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0" y="44"/>
                    <a:pt x="60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2" y="56"/>
                    <a:pt x="48" y="61"/>
                    <a:pt x="44" y="66"/>
                  </a:cubicBezTo>
                  <a:cubicBezTo>
                    <a:pt x="39" y="71"/>
                    <a:pt x="35" y="76"/>
                    <a:pt x="31" y="81"/>
                  </a:cubicBezTo>
                  <a:cubicBezTo>
                    <a:pt x="26" y="86"/>
                    <a:pt x="22" y="91"/>
                    <a:pt x="17" y="96"/>
                  </a:cubicBezTo>
                  <a:cubicBezTo>
                    <a:pt x="15" y="98"/>
                    <a:pt x="13" y="100"/>
                    <a:pt x="11" y="103"/>
                  </a:cubicBezTo>
                  <a:cubicBezTo>
                    <a:pt x="9" y="105"/>
                    <a:pt x="7" y="108"/>
                    <a:pt x="6" y="110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5" y="110"/>
                    <a:pt x="6" y="111"/>
                    <a:pt x="6" y="111"/>
                  </a:cubicBezTo>
                  <a:cubicBezTo>
                    <a:pt x="7" y="111"/>
                    <a:pt x="9" y="111"/>
                    <a:pt x="10" y="112"/>
                  </a:cubicBezTo>
                  <a:cubicBezTo>
                    <a:pt x="13" y="112"/>
                    <a:pt x="17" y="112"/>
                    <a:pt x="20" y="111"/>
                  </a:cubicBezTo>
                  <a:cubicBezTo>
                    <a:pt x="26" y="111"/>
                    <a:pt x="33" y="109"/>
                    <a:pt x="39" y="108"/>
                  </a:cubicBezTo>
                  <a:cubicBezTo>
                    <a:pt x="51" y="105"/>
                    <a:pt x="64" y="100"/>
                    <a:pt x="76" y="95"/>
                  </a:cubicBezTo>
                  <a:cubicBezTo>
                    <a:pt x="82" y="93"/>
                    <a:pt x="88" y="90"/>
                    <a:pt x="93" y="87"/>
                  </a:cubicBezTo>
                  <a:cubicBezTo>
                    <a:pt x="99" y="84"/>
                    <a:pt x="105" y="81"/>
                    <a:pt x="111" y="78"/>
                  </a:cubicBezTo>
                  <a:cubicBezTo>
                    <a:pt x="116" y="74"/>
                    <a:pt x="122" y="71"/>
                    <a:pt x="127" y="67"/>
                  </a:cubicBezTo>
                  <a:cubicBezTo>
                    <a:pt x="132" y="63"/>
                    <a:pt x="138" y="59"/>
                    <a:pt x="143" y="55"/>
                  </a:cubicBezTo>
                  <a:cubicBezTo>
                    <a:pt x="148" y="51"/>
                    <a:pt x="153" y="47"/>
                    <a:pt x="158" y="43"/>
                  </a:cubicBezTo>
                  <a:cubicBezTo>
                    <a:pt x="162" y="38"/>
                    <a:pt x="167" y="34"/>
                    <a:pt x="172" y="29"/>
                  </a:cubicBezTo>
                  <a:cubicBezTo>
                    <a:pt x="177" y="25"/>
                    <a:pt x="181" y="20"/>
                    <a:pt x="186" y="15"/>
                  </a:cubicBezTo>
                  <a:cubicBezTo>
                    <a:pt x="190" y="11"/>
                    <a:pt x="195" y="6"/>
                    <a:pt x="199" y="1"/>
                  </a:cubicBezTo>
                  <a:cubicBezTo>
                    <a:pt x="199" y="0"/>
                    <a:pt x="200" y="0"/>
                    <a:pt x="200" y="1"/>
                  </a:cubicBezTo>
                  <a:cubicBezTo>
                    <a:pt x="201" y="1"/>
                    <a:pt x="201" y="2"/>
                    <a:pt x="201" y="2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8" name="Freeform 407"/>
            <p:cNvSpPr/>
            <p:nvPr/>
          </p:nvSpPr>
          <p:spPr bwMode="auto">
            <a:xfrm>
              <a:off x="3678238" y="3567113"/>
              <a:ext cx="401638" cy="152400"/>
            </a:xfrm>
            <a:custGeom>
              <a:avLst/>
              <a:gdLst>
                <a:gd name="T0" fmla="*/ 142 w 143"/>
                <a:gd name="T1" fmla="*/ 34 h 54"/>
                <a:gd name="T2" fmla="*/ 136 w 143"/>
                <a:gd name="T3" fmla="*/ 38 h 54"/>
                <a:gd name="T4" fmla="*/ 129 w 143"/>
                <a:gd name="T5" fmla="*/ 42 h 54"/>
                <a:gd name="T6" fmla="*/ 118 w 143"/>
                <a:gd name="T7" fmla="*/ 46 h 54"/>
                <a:gd name="T8" fmla="*/ 106 w 143"/>
                <a:gd name="T9" fmla="*/ 50 h 54"/>
                <a:gd name="T10" fmla="*/ 92 w 143"/>
                <a:gd name="T11" fmla="*/ 53 h 54"/>
                <a:gd name="T12" fmla="*/ 84 w 143"/>
                <a:gd name="T13" fmla="*/ 54 h 54"/>
                <a:gd name="T14" fmla="*/ 82 w 143"/>
                <a:gd name="T15" fmla="*/ 54 h 54"/>
                <a:gd name="T16" fmla="*/ 80 w 143"/>
                <a:gd name="T17" fmla="*/ 54 h 54"/>
                <a:gd name="T18" fmla="*/ 76 w 143"/>
                <a:gd name="T19" fmla="*/ 54 h 54"/>
                <a:gd name="T20" fmla="*/ 60 w 143"/>
                <a:gd name="T21" fmla="*/ 52 h 54"/>
                <a:gd name="T22" fmla="*/ 52 w 143"/>
                <a:gd name="T23" fmla="*/ 51 h 54"/>
                <a:gd name="T24" fmla="*/ 48 w 143"/>
                <a:gd name="T25" fmla="*/ 50 h 54"/>
                <a:gd name="T26" fmla="*/ 44 w 143"/>
                <a:gd name="T27" fmla="*/ 48 h 54"/>
                <a:gd name="T28" fmla="*/ 37 w 143"/>
                <a:gd name="T29" fmla="*/ 46 h 54"/>
                <a:gd name="T30" fmla="*/ 30 w 143"/>
                <a:gd name="T31" fmla="*/ 42 h 54"/>
                <a:gd name="T32" fmla="*/ 23 w 143"/>
                <a:gd name="T33" fmla="*/ 39 h 54"/>
                <a:gd name="T34" fmla="*/ 17 w 143"/>
                <a:gd name="T35" fmla="*/ 35 h 54"/>
                <a:gd name="T36" fmla="*/ 7 w 143"/>
                <a:gd name="T37" fmla="*/ 26 h 54"/>
                <a:gd name="T38" fmla="*/ 1 w 143"/>
                <a:gd name="T39" fmla="*/ 16 h 54"/>
                <a:gd name="T40" fmla="*/ 0 w 143"/>
                <a:gd name="T41" fmla="*/ 7 h 54"/>
                <a:gd name="T42" fmla="*/ 1 w 143"/>
                <a:gd name="T43" fmla="*/ 2 h 54"/>
                <a:gd name="T44" fmla="*/ 3 w 143"/>
                <a:gd name="T45" fmla="*/ 0 h 54"/>
                <a:gd name="T46" fmla="*/ 4 w 143"/>
                <a:gd name="T47" fmla="*/ 0 h 54"/>
                <a:gd name="T48" fmla="*/ 4 w 143"/>
                <a:gd name="T49" fmla="*/ 1 h 54"/>
                <a:gd name="T50" fmla="*/ 4 w 143"/>
                <a:gd name="T51" fmla="*/ 1 h 54"/>
                <a:gd name="T52" fmla="*/ 3 w 143"/>
                <a:gd name="T53" fmla="*/ 3 h 54"/>
                <a:gd name="T54" fmla="*/ 2 w 143"/>
                <a:gd name="T55" fmla="*/ 8 h 54"/>
                <a:gd name="T56" fmla="*/ 4 w 143"/>
                <a:gd name="T57" fmla="*/ 15 h 54"/>
                <a:gd name="T58" fmla="*/ 10 w 143"/>
                <a:gd name="T59" fmla="*/ 23 h 54"/>
                <a:gd name="T60" fmla="*/ 20 w 143"/>
                <a:gd name="T61" fmla="*/ 31 h 54"/>
                <a:gd name="T62" fmla="*/ 25 w 143"/>
                <a:gd name="T63" fmla="*/ 34 h 54"/>
                <a:gd name="T64" fmla="*/ 32 w 143"/>
                <a:gd name="T65" fmla="*/ 38 h 54"/>
                <a:gd name="T66" fmla="*/ 39 w 143"/>
                <a:gd name="T67" fmla="*/ 40 h 54"/>
                <a:gd name="T68" fmla="*/ 46 w 143"/>
                <a:gd name="T69" fmla="*/ 43 h 54"/>
                <a:gd name="T70" fmla="*/ 50 w 143"/>
                <a:gd name="T71" fmla="*/ 44 h 54"/>
                <a:gd name="T72" fmla="*/ 53 w 143"/>
                <a:gd name="T73" fmla="*/ 45 h 54"/>
                <a:gd name="T74" fmla="*/ 61 w 143"/>
                <a:gd name="T75" fmla="*/ 46 h 54"/>
                <a:gd name="T76" fmla="*/ 76 w 143"/>
                <a:gd name="T77" fmla="*/ 48 h 54"/>
                <a:gd name="T78" fmla="*/ 80 w 143"/>
                <a:gd name="T79" fmla="*/ 48 h 54"/>
                <a:gd name="T80" fmla="*/ 82 w 143"/>
                <a:gd name="T81" fmla="*/ 48 h 54"/>
                <a:gd name="T82" fmla="*/ 84 w 143"/>
                <a:gd name="T83" fmla="*/ 48 h 54"/>
                <a:gd name="T84" fmla="*/ 91 w 143"/>
                <a:gd name="T85" fmla="*/ 47 h 54"/>
                <a:gd name="T86" fmla="*/ 98 w 143"/>
                <a:gd name="T87" fmla="*/ 46 h 54"/>
                <a:gd name="T88" fmla="*/ 105 w 143"/>
                <a:gd name="T89" fmla="*/ 45 h 54"/>
                <a:gd name="T90" fmla="*/ 117 w 143"/>
                <a:gd name="T91" fmla="*/ 42 h 54"/>
                <a:gd name="T92" fmla="*/ 135 w 143"/>
                <a:gd name="T93" fmla="*/ 36 h 54"/>
                <a:gd name="T94" fmla="*/ 141 w 143"/>
                <a:gd name="T95" fmla="*/ 33 h 54"/>
                <a:gd name="T96" fmla="*/ 143 w 143"/>
                <a:gd name="T97" fmla="*/ 33 h 54"/>
                <a:gd name="T98" fmla="*/ 142 w 143"/>
                <a:gd name="T9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3" h="54">
                  <a:moveTo>
                    <a:pt x="142" y="34"/>
                  </a:moveTo>
                  <a:cubicBezTo>
                    <a:pt x="142" y="34"/>
                    <a:pt x="140" y="36"/>
                    <a:pt x="136" y="38"/>
                  </a:cubicBezTo>
                  <a:cubicBezTo>
                    <a:pt x="134" y="39"/>
                    <a:pt x="131" y="40"/>
                    <a:pt x="129" y="42"/>
                  </a:cubicBezTo>
                  <a:cubicBezTo>
                    <a:pt x="126" y="43"/>
                    <a:pt x="122" y="45"/>
                    <a:pt x="118" y="46"/>
                  </a:cubicBezTo>
                  <a:cubicBezTo>
                    <a:pt x="115" y="47"/>
                    <a:pt x="110" y="49"/>
                    <a:pt x="106" y="50"/>
                  </a:cubicBezTo>
                  <a:cubicBezTo>
                    <a:pt x="101" y="51"/>
                    <a:pt x="97" y="52"/>
                    <a:pt x="92" y="53"/>
                  </a:cubicBezTo>
                  <a:cubicBezTo>
                    <a:pt x="89" y="53"/>
                    <a:pt x="86" y="53"/>
                    <a:pt x="84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1" y="54"/>
                    <a:pt x="65" y="53"/>
                    <a:pt x="60" y="52"/>
                  </a:cubicBezTo>
                  <a:cubicBezTo>
                    <a:pt x="57" y="52"/>
                    <a:pt x="54" y="51"/>
                    <a:pt x="52" y="51"/>
                  </a:cubicBezTo>
                  <a:cubicBezTo>
                    <a:pt x="50" y="50"/>
                    <a:pt x="49" y="50"/>
                    <a:pt x="48" y="50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39" y="47"/>
                    <a:pt x="37" y="46"/>
                  </a:cubicBezTo>
                  <a:cubicBezTo>
                    <a:pt x="34" y="45"/>
                    <a:pt x="32" y="44"/>
                    <a:pt x="30" y="42"/>
                  </a:cubicBezTo>
                  <a:cubicBezTo>
                    <a:pt x="27" y="41"/>
                    <a:pt x="25" y="40"/>
                    <a:pt x="23" y="39"/>
                  </a:cubicBezTo>
                  <a:cubicBezTo>
                    <a:pt x="21" y="38"/>
                    <a:pt x="19" y="36"/>
                    <a:pt x="17" y="35"/>
                  </a:cubicBezTo>
                  <a:cubicBezTo>
                    <a:pt x="13" y="32"/>
                    <a:pt x="10" y="29"/>
                    <a:pt x="7" y="26"/>
                  </a:cubicBezTo>
                  <a:cubicBezTo>
                    <a:pt x="5" y="23"/>
                    <a:pt x="2" y="19"/>
                    <a:pt x="1" y="16"/>
                  </a:cubicBezTo>
                  <a:cubicBezTo>
                    <a:pt x="0" y="13"/>
                    <a:pt x="0" y="10"/>
                    <a:pt x="0" y="7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4"/>
                    <a:pt x="2" y="5"/>
                    <a:pt x="2" y="8"/>
                  </a:cubicBezTo>
                  <a:cubicBezTo>
                    <a:pt x="2" y="10"/>
                    <a:pt x="3" y="12"/>
                    <a:pt x="4" y="15"/>
                  </a:cubicBezTo>
                  <a:cubicBezTo>
                    <a:pt x="5" y="18"/>
                    <a:pt x="8" y="20"/>
                    <a:pt x="10" y="23"/>
                  </a:cubicBezTo>
                  <a:cubicBezTo>
                    <a:pt x="13" y="26"/>
                    <a:pt x="16" y="29"/>
                    <a:pt x="20" y="31"/>
                  </a:cubicBezTo>
                  <a:cubicBezTo>
                    <a:pt x="21" y="32"/>
                    <a:pt x="23" y="33"/>
                    <a:pt x="25" y="34"/>
                  </a:cubicBezTo>
                  <a:cubicBezTo>
                    <a:pt x="27" y="36"/>
                    <a:pt x="30" y="37"/>
                    <a:pt x="32" y="38"/>
                  </a:cubicBezTo>
                  <a:cubicBezTo>
                    <a:pt x="34" y="39"/>
                    <a:pt x="36" y="39"/>
                    <a:pt x="39" y="40"/>
                  </a:cubicBezTo>
                  <a:cubicBezTo>
                    <a:pt x="41" y="41"/>
                    <a:pt x="43" y="42"/>
                    <a:pt x="46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2" y="45"/>
                    <a:pt x="53" y="45"/>
                  </a:cubicBezTo>
                  <a:cubicBezTo>
                    <a:pt x="56" y="45"/>
                    <a:pt x="58" y="46"/>
                    <a:pt x="61" y="46"/>
                  </a:cubicBezTo>
                  <a:cubicBezTo>
                    <a:pt x="66" y="47"/>
                    <a:pt x="71" y="48"/>
                    <a:pt x="76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48"/>
                    <a:pt x="89" y="47"/>
                    <a:pt x="91" y="47"/>
                  </a:cubicBezTo>
                  <a:cubicBezTo>
                    <a:pt x="93" y="47"/>
                    <a:pt x="96" y="46"/>
                    <a:pt x="98" y="46"/>
                  </a:cubicBezTo>
                  <a:cubicBezTo>
                    <a:pt x="100" y="46"/>
                    <a:pt x="103" y="46"/>
                    <a:pt x="105" y="45"/>
                  </a:cubicBezTo>
                  <a:cubicBezTo>
                    <a:pt x="109" y="44"/>
                    <a:pt x="113" y="43"/>
                    <a:pt x="117" y="42"/>
                  </a:cubicBezTo>
                  <a:cubicBezTo>
                    <a:pt x="124" y="40"/>
                    <a:pt x="131" y="37"/>
                    <a:pt x="135" y="36"/>
                  </a:cubicBezTo>
                  <a:cubicBezTo>
                    <a:pt x="139" y="34"/>
                    <a:pt x="141" y="33"/>
                    <a:pt x="141" y="33"/>
                  </a:cubicBezTo>
                  <a:cubicBezTo>
                    <a:pt x="142" y="32"/>
                    <a:pt x="143" y="32"/>
                    <a:pt x="143" y="33"/>
                  </a:cubicBezTo>
                  <a:cubicBezTo>
                    <a:pt x="143" y="33"/>
                    <a:pt x="143" y="34"/>
                    <a:pt x="142" y="34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9" name="Freeform 408"/>
            <p:cNvSpPr/>
            <p:nvPr/>
          </p:nvSpPr>
          <p:spPr bwMode="auto">
            <a:xfrm>
              <a:off x="3908425" y="3643313"/>
              <a:ext cx="654050" cy="204787"/>
            </a:xfrm>
            <a:custGeom>
              <a:avLst/>
              <a:gdLst>
                <a:gd name="T0" fmla="*/ 233 w 233"/>
                <a:gd name="T1" fmla="*/ 2 h 73"/>
                <a:gd name="T2" fmla="*/ 222 w 233"/>
                <a:gd name="T3" fmla="*/ 11 h 73"/>
                <a:gd name="T4" fmla="*/ 193 w 233"/>
                <a:gd name="T5" fmla="*/ 35 h 73"/>
                <a:gd name="T6" fmla="*/ 172 w 233"/>
                <a:gd name="T7" fmla="*/ 48 h 73"/>
                <a:gd name="T8" fmla="*/ 147 w 233"/>
                <a:gd name="T9" fmla="*/ 60 h 73"/>
                <a:gd name="T10" fmla="*/ 133 w 233"/>
                <a:gd name="T11" fmla="*/ 66 h 73"/>
                <a:gd name="T12" fmla="*/ 118 w 233"/>
                <a:gd name="T13" fmla="*/ 70 h 73"/>
                <a:gd name="T14" fmla="*/ 103 w 233"/>
                <a:gd name="T15" fmla="*/ 72 h 73"/>
                <a:gd name="T16" fmla="*/ 87 w 233"/>
                <a:gd name="T17" fmla="*/ 73 h 73"/>
                <a:gd name="T18" fmla="*/ 56 w 233"/>
                <a:gd name="T19" fmla="*/ 72 h 73"/>
                <a:gd name="T20" fmla="*/ 27 w 233"/>
                <a:gd name="T21" fmla="*/ 68 h 73"/>
                <a:gd name="T22" fmla="*/ 13 w 233"/>
                <a:gd name="T23" fmla="*/ 64 h 73"/>
                <a:gd name="T24" fmla="*/ 1 w 233"/>
                <a:gd name="T25" fmla="*/ 54 h 73"/>
                <a:gd name="T26" fmla="*/ 0 w 233"/>
                <a:gd name="T27" fmla="*/ 50 h 73"/>
                <a:gd name="T28" fmla="*/ 0 w 233"/>
                <a:gd name="T29" fmla="*/ 50 h 73"/>
                <a:gd name="T30" fmla="*/ 0 w 233"/>
                <a:gd name="T31" fmla="*/ 50 h 73"/>
                <a:gd name="T32" fmla="*/ 0 w 233"/>
                <a:gd name="T33" fmla="*/ 49 h 73"/>
                <a:gd name="T34" fmla="*/ 0 w 233"/>
                <a:gd name="T35" fmla="*/ 49 h 73"/>
                <a:gd name="T36" fmla="*/ 1 w 233"/>
                <a:gd name="T37" fmla="*/ 47 h 73"/>
                <a:gd name="T38" fmla="*/ 2 w 233"/>
                <a:gd name="T39" fmla="*/ 46 h 73"/>
                <a:gd name="T40" fmla="*/ 6 w 233"/>
                <a:gd name="T41" fmla="*/ 41 h 73"/>
                <a:gd name="T42" fmla="*/ 16 w 233"/>
                <a:gd name="T43" fmla="*/ 33 h 73"/>
                <a:gd name="T44" fmla="*/ 47 w 233"/>
                <a:gd name="T45" fmla="*/ 13 h 73"/>
                <a:gd name="T46" fmla="*/ 60 w 233"/>
                <a:gd name="T47" fmla="*/ 6 h 73"/>
                <a:gd name="T48" fmla="*/ 61 w 233"/>
                <a:gd name="T49" fmla="*/ 6 h 73"/>
                <a:gd name="T50" fmla="*/ 60 w 233"/>
                <a:gd name="T51" fmla="*/ 7 h 73"/>
                <a:gd name="T52" fmla="*/ 49 w 233"/>
                <a:gd name="T53" fmla="*/ 15 h 73"/>
                <a:gd name="T54" fmla="*/ 18 w 233"/>
                <a:gd name="T55" fmla="*/ 36 h 73"/>
                <a:gd name="T56" fmla="*/ 9 w 233"/>
                <a:gd name="T57" fmla="*/ 44 h 73"/>
                <a:gd name="T58" fmla="*/ 5 w 233"/>
                <a:gd name="T59" fmla="*/ 48 h 73"/>
                <a:gd name="T60" fmla="*/ 5 w 233"/>
                <a:gd name="T61" fmla="*/ 49 h 73"/>
                <a:gd name="T62" fmla="*/ 5 w 233"/>
                <a:gd name="T63" fmla="*/ 49 h 73"/>
                <a:gd name="T64" fmla="*/ 5 w 233"/>
                <a:gd name="T65" fmla="*/ 49 h 73"/>
                <a:gd name="T66" fmla="*/ 5 w 233"/>
                <a:gd name="T67" fmla="*/ 50 h 73"/>
                <a:gd name="T68" fmla="*/ 5 w 233"/>
                <a:gd name="T69" fmla="*/ 50 h 73"/>
                <a:gd name="T70" fmla="*/ 5 w 233"/>
                <a:gd name="T71" fmla="*/ 49 h 73"/>
                <a:gd name="T72" fmla="*/ 6 w 233"/>
                <a:gd name="T73" fmla="*/ 52 h 73"/>
                <a:gd name="T74" fmla="*/ 15 w 233"/>
                <a:gd name="T75" fmla="*/ 59 h 73"/>
                <a:gd name="T76" fmla="*/ 28 w 233"/>
                <a:gd name="T77" fmla="*/ 63 h 73"/>
                <a:gd name="T78" fmla="*/ 57 w 233"/>
                <a:gd name="T79" fmla="*/ 67 h 73"/>
                <a:gd name="T80" fmla="*/ 87 w 233"/>
                <a:gd name="T81" fmla="*/ 67 h 73"/>
                <a:gd name="T82" fmla="*/ 102 w 233"/>
                <a:gd name="T83" fmla="*/ 66 h 73"/>
                <a:gd name="T84" fmla="*/ 117 w 233"/>
                <a:gd name="T85" fmla="*/ 64 h 73"/>
                <a:gd name="T86" fmla="*/ 131 w 233"/>
                <a:gd name="T87" fmla="*/ 60 h 73"/>
                <a:gd name="T88" fmla="*/ 145 w 233"/>
                <a:gd name="T89" fmla="*/ 55 h 73"/>
                <a:gd name="T90" fmla="*/ 170 w 233"/>
                <a:gd name="T91" fmla="*/ 44 h 73"/>
                <a:gd name="T92" fmla="*/ 191 w 233"/>
                <a:gd name="T93" fmla="*/ 31 h 73"/>
                <a:gd name="T94" fmla="*/ 208 w 233"/>
                <a:gd name="T95" fmla="*/ 19 h 73"/>
                <a:gd name="T96" fmla="*/ 221 w 233"/>
                <a:gd name="T97" fmla="*/ 9 h 73"/>
                <a:gd name="T98" fmla="*/ 231 w 233"/>
                <a:gd name="T99" fmla="*/ 0 h 73"/>
                <a:gd name="T100" fmla="*/ 233 w 233"/>
                <a:gd name="T101" fmla="*/ 0 h 73"/>
                <a:gd name="T102" fmla="*/ 233 w 233"/>
                <a:gd name="T103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" h="73">
                  <a:moveTo>
                    <a:pt x="233" y="2"/>
                  </a:moveTo>
                  <a:cubicBezTo>
                    <a:pt x="233" y="2"/>
                    <a:pt x="229" y="5"/>
                    <a:pt x="222" y="11"/>
                  </a:cubicBezTo>
                  <a:cubicBezTo>
                    <a:pt x="216" y="17"/>
                    <a:pt x="206" y="26"/>
                    <a:pt x="193" y="35"/>
                  </a:cubicBezTo>
                  <a:cubicBezTo>
                    <a:pt x="187" y="39"/>
                    <a:pt x="180" y="44"/>
                    <a:pt x="172" y="48"/>
                  </a:cubicBezTo>
                  <a:cubicBezTo>
                    <a:pt x="164" y="53"/>
                    <a:pt x="156" y="57"/>
                    <a:pt x="147" y="60"/>
                  </a:cubicBezTo>
                  <a:cubicBezTo>
                    <a:pt x="142" y="62"/>
                    <a:pt x="138" y="64"/>
                    <a:pt x="133" y="66"/>
                  </a:cubicBezTo>
                  <a:cubicBezTo>
                    <a:pt x="128" y="67"/>
                    <a:pt x="123" y="68"/>
                    <a:pt x="118" y="70"/>
                  </a:cubicBezTo>
                  <a:cubicBezTo>
                    <a:pt x="113" y="71"/>
                    <a:pt x="108" y="72"/>
                    <a:pt x="103" y="72"/>
                  </a:cubicBezTo>
                  <a:cubicBezTo>
                    <a:pt x="98" y="73"/>
                    <a:pt x="92" y="73"/>
                    <a:pt x="87" y="73"/>
                  </a:cubicBezTo>
                  <a:cubicBezTo>
                    <a:pt x="77" y="73"/>
                    <a:pt x="67" y="73"/>
                    <a:pt x="56" y="72"/>
                  </a:cubicBezTo>
                  <a:cubicBezTo>
                    <a:pt x="46" y="72"/>
                    <a:pt x="36" y="71"/>
                    <a:pt x="27" y="68"/>
                  </a:cubicBezTo>
                  <a:cubicBezTo>
                    <a:pt x="22" y="67"/>
                    <a:pt x="17" y="66"/>
                    <a:pt x="13" y="64"/>
                  </a:cubicBezTo>
                  <a:cubicBezTo>
                    <a:pt x="8" y="62"/>
                    <a:pt x="4" y="59"/>
                    <a:pt x="1" y="54"/>
                  </a:cubicBezTo>
                  <a:cubicBezTo>
                    <a:pt x="1" y="53"/>
                    <a:pt x="0" y="52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8"/>
                    <a:pt x="1" y="47"/>
                  </a:cubicBezTo>
                  <a:cubicBezTo>
                    <a:pt x="1" y="47"/>
                    <a:pt x="1" y="46"/>
                    <a:pt x="2" y="46"/>
                  </a:cubicBezTo>
                  <a:cubicBezTo>
                    <a:pt x="3" y="44"/>
                    <a:pt x="5" y="42"/>
                    <a:pt x="6" y="41"/>
                  </a:cubicBezTo>
                  <a:cubicBezTo>
                    <a:pt x="10" y="38"/>
                    <a:pt x="13" y="35"/>
                    <a:pt x="16" y="33"/>
                  </a:cubicBezTo>
                  <a:cubicBezTo>
                    <a:pt x="29" y="24"/>
                    <a:pt x="40" y="18"/>
                    <a:pt x="47" y="13"/>
                  </a:cubicBezTo>
                  <a:cubicBezTo>
                    <a:pt x="55" y="8"/>
                    <a:pt x="60" y="6"/>
                    <a:pt x="60" y="6"/>
                  </a:cubicBezTo>
                  <a:cubicBezTo>
                    <a:pt x="60" y="6"/>
                    <a:pt x="60" y="6"/>
                    <a:pt x="61" y="6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56" y="10"/>
                    <a:pt x="49" y="15"/>
                  </a:cubicBezTo>
                  <a:cubicBezTo>
                    <a:pt x="41" y="20"/>
                    <a:pt x="30" y="27"/>
                    <a:pt x="18" y="36"/>
                  </a:cubicBezTo>
                  <a:cubicBezTo>
                    <a:pt x="15" y="39"/>
                    <a:pt x="12" y="41"/>
                    <a:pt x="9" y="44"/>
                  </a:cubicBezTo>
                  <a:cubicBezTo>
                    <a:pt x="8" y="45"/>
                    <a:pt x="6" y="47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49"/>
                    <a:pt x="5" y="49"/>
                  </a:cubicBezTo>
                  <a:cubicBezTo>
                    <a:pt x="5" y="50"/>
                    <a:pt x="5" y="51"/>
                    <a:pt x="6" y="52"/>
                  </a:cubicBezTo>
                  <a:cubicBezTo>
                    <a:pt x="7" y="55"/>
                    <a:pt x="11" y="58"/>
                    <a:pt x="15" y="59"/>
                  </a:cubicBezTo>
                  <a:cubicBezTo>
                    <a:pt x="19" y="61"/>
                    <a:pt x="23" y="62"/>
                    <a:pt x="28" y="63"/>
                  </a:cubicBezTo>
                  <a:cubicBezTo>
                    <a:pt x="37" y="65"/>
                    <a:pt x="47" y="66"/>
                    <a:pt x="57" y="67"/>
                  </a:cubicBezTo>
                  <a:cubicBezTo>
                    <a:pt x="67" y="67"/>
                    <a:pt x="77" y="67"/>
                    <a:pt x="87" y="67"/>
                  </a:cubicBezTo>
                  <a:cubicBezTo>
                    <a:pt x="92" y="67"/>
                    <a:pt x="97" y="67"/>
                    <a:pt x="102" y="66"/>
                  </a:cubicBezTo>
                  <a:cubicBezTo>
                    <a:pt x="107" y="66"/>
                    <a:pt x="112" y="65"/>
                    <a:pt x="117" y="64"/>
                  </a:cubicBezTo>
                  <a:cubicBezTo>
                    <a:pt x="122" y="63"/>
                    <a:pt x="127" y="62"/>
                    <a:pt x="131" y="60"/>
                  </a:cubicBezTo>
                  <a:cubicBezTo>
                    <a:pt x="136" y="59"/>
                    <a:pt x="140" y="57"/>
                    <a:pt x="145" y="55"/>
                  </a:cubicBezTo>
                  <a:cubicBezTo>
                    <a:pt x="154" y="52"/>
                    <a:pt x="162" y="48"/>
                    <a:pt x="170" y="44"/>
                  </a:cubicBezTo>
                  <a:cubicBezTo>
                    <a:pt x="177" y="40"/>
                    <a:pt x="184" y="35"/>
                    <a:pt x="191" y="31"/>
                  </a:cubicBezTo>
                  <a:cubicBezTo>
                    <a:pt x="197" y="27"/>
                    <a:pt x="203" y="23"/>
                    <a:pt x="208" y="19"/>
                  </a:cubicBezTo>
                  <a:cubicBezTo>
                    <a:pt x="213" y="16"/>
                    <a:pt x="217" y="12"/>
                    <a:pt x="221" y="9"/>
                  </a:cubicBezTo>
                  <a:cubicBezTo>
                    <a:pt x="228" y="4"/>
                    <a:pt x="231" y="0"/>
                    <a:pt x="231" y="0"/>
                  </a:cubicBezTo>
                  <a:cubicBezTo>
                    <a:pt x="232" y="0"/>
                    <a:pt x="232" y="0"/>
                    <a:pt x="233" y="0"/>
                  </a:cubicBezTo>
                  <a:cubicBezTo>
                    <a:pt x="233" y="1"/>
                    <a:pt x="233" y="1"/>
                    <a:pt x="233" y="2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0" name="Freeform 409"/>
            <p:cNvSpPr/>
            <p:nvPr/>
          </p:nvSpPr>
          <p:spPr bwMode="auto">
            <a:xfrm>
              <a:off x="5564188" y="5311775"/>
              <a:ext cx="134938" cy="31750"/>
            </a:xfrm>
            <a:custGeom>
              <a:avLst/>
              <a:gdLst>
                <a:gd name="T0" fmla="*/ 1 w 48"/>
                <a:gd name="T1" fmla="*/ 0 h 11"/>
                <a:gd name="T2" fmla="*/ 3 w 48"/>
                <a:gd name="T3" fmla="*/ 1 h 11"/>
                <a:gd name="T4" fmla="*/ 9 w 48"/>
                <a:gd name="T5" fmla="*/ 2 h 11"/>
                <a:gd name="T6" fmla="*/ 10 w 48"/>
                <a:gd name="T7" fmla="*/ 2 h 11"/>
                <a:gd name="T8" fmla="*/ 12 w 48"/>
                <a:gd name="T9" fmla="*/ 2 h 11"/>
                <a:gd name="T10" fmla="*/ 17 w 48"/>
                <a:gd name="T11" fmla="*/ 3 h 11"/>
                <a:gd name="T12" fmla="*/ 21 w 48"/>
                <a:gd name="T13" fmla="*/ 3 h 11"/>
                <a:gd name="T14" fmla="*/ 26 w 48"/>
                <a:gd name="T15" fmla="*/ 4 h 11"/>
                <a:gd name="T16" fmla="*/ 35 w 48"/>
                <a:gd name="T17" fmla="*/ 3 h 11"/>
                <a:gd name="T18" fmla="*/ 43 w 48"/>
                <a:gd name="T19" fmla="*/ 4 h 11"/>
                <a:gd name="T20" fmla="*/ 46 w 48"/>
                <a:gd name="T21" fmla="*/ 6 h 11"/>
                <a:gd name="T22" fmla="*/ 48 w 48"/>
                <a:gd name="T23" fmla="*/ 8 h 11"/>
                <a:gd name="T24" fmla="*/ 48 w 48"/>
                <a:gd name="T25" fmla="*/ 9 h 11"/>
                <a:gd name="T26" fmla="*/ 48 w 48"/>
                <a:gd name="T27" fmla="*/ 10 h 11"/>
                <a:gd name="T28" fmla="*/ 48 w 48"/>
                <a:gd name="T29" fmla="*/ 10 h 11"/>
                <a:gd name="T30" fmla="*/ 48 w 48"/>
                <a:gd name="T31" fmla="*/ 11 h 11"/>
                <a:gd name="T32" fmla="*/ 48 w 48"/>
                <a:gd name="T33" fmla="*/ 11 h 11"/>
                <a:gd name="T34" fmla="*/ 47 w 48"/>
                <a:gd name="T35" fmla="*/ 11 h 11"/>
                <a:gd name="T36" fmla="*/ 47 w 48"/>
                <a:gd name="T37" fmla="*/ 10 h 11"/>
                <a:gd name="T38" fmla="*/ 47 w 48"/>
                <a:gd name="T39" fmla="*/ 10 h 11"/>
                <a:gd name="T40" fmla="*/ 47 w 48"/>
                <a:gd name="T41" fmla="*/ 10 h 11"/>
                <a:gd name="T42" fmla="*/ 46 w 48"/>
                <a:gd name="T43" fmla="*/ 9 h 11"/>
                <a:gd name="T44" fmla="*/ 45 w 48"/>
                <a:gd name="T45" fmla="*/ 7 h 11"/>
                <a:gd name="T46" fmla="*/ 43 w 48"/>
                <a:gd name="T47" fmla="*/ 7 h 11"/>
                <a:gd name="T48" fmla="*/ 35 w 48"/>
                <a:gd name="T49" fmla="*/ 7 h 11"/>
                <a:gd name="T50" fmla="*/ 25 w 48"/>
                <a:gd name="T51" fmla="*/ 7 h 11"/>
                <a:gd name="T52" fmla="*/ 21 w 48"/>
                <a:gd name="T53" fmla="*/ 7 h 11"/>
                <a:gd name="T54" fmla="*/ 16 w 48"/>
                <a:gd name="T55" fmla="*/ 6 h 11"/>
                <a:gd name="T56" fmla="*/ 12 w 48"/>
                <a:gd name="T57" fmla="*/ 6 h 11"/>
                <a:gd name="T58" fmla="*/ 10 w 48"/>
                <a:gd name="T59" fmla="*/ 5 h 11"/>
                <a:gd name="T60" fmla="*/ 8 w 48"/>
                <a:gd name="T61" fmla="*/ 5 h 11"/>
                <a:gd name="T62" fmla="*/ 2 w 48"/>
                <a:gd name="T63" fmla="*/ 3 h 11"/>
                <a:gd name="T64" fmla="*/ 0 w 48"/>
                <a:gd name="T65" fmla="*/ 2 h 11"/>
                <a:gd name="T66" fmla="*/ 0 w 48"/>
                <a:gd name="T67" fmla="*/ 1 h 11"/>
                <a:gd name="T68" fmla="*/ 1 w 48"/>
                <a:gd name="T6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" h="11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6" y="1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4" y="2"/>
                    <a:pt x="15" y="3"/>
                    <a:pt x="17" y="3"/>
                  </a:cubicBezTo>
                  <a:cubicBezTo>
                    <a:pt x="18" y="3"/>
                    <a:pt x="20" y="3"/>
                    <a:pt x="21" y="3"/>
                  </a:cubicBezTo>
                  <a:cubicBezTo>
                    <a:pt x="22" y="3"/>
                    <a:pt x="24" y="3"/>
                    <a:pt x="26" y="4"/>
                  </a:cubicBezTo>
                  <a:cubicBezTo>
                    <a:pt x="29" y="4"/>
                    <a:pt x="32" y="4"/>
                    <a:pt x="35" y="3"/>
                  </a:cubicBezTo>
                  <a:cubicBezTo>
                    <a:pt x="38" y="3"/>
                    <a:pt x="41" y="3"/>
                    <a:pt x="43" y="4"/>
                  </a:cubicBezTo>
                  <a:cubicBezTo>
                    <a:pt x="44" y="4"/>
                    <a:pt x="46" y="5"/>
                    <a:pt x="46" y="6"/>
                  </a:cubicBezTo>
                  <a:cubicBezTo>
                    <a:pt x="47" y="7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5" y="7"/>
                  </a:cubicBezTo>
                  <a:cubicBezTo>
                    <a:pt x="44" y="7"/>
                    <a:pt x="44" y="7"/>
                    <a:pt x="43" y="7"/>
                  </a:cubicBezTo>
                  <a:cubicBezTo>
                    <a:pt x="41" y="6"/>
                    <a:pt x="38" y="7"/>
                    <a:pt x="35" y="7"/>
                  </a:cubicBezTo>
                  <a:cubicBezTo>
                    <a:pt x="32" y="7"/>
                    <a:pt x="29" y="8"/>
                    <a:pt x="25" y="7"/>
                  </a:cubicBezTo>
                  <a:cubicBezTo>
                    <a:pt x="24" y="7"/>
                    <a:pt x="22" y="7"/>
                    <a:pt x="21" y="7"/>
                  </a:cubicBezTo>
                  <a:cubicBezTo>
                    <a:pt x="19" y="7"/>
                    <a:pt x="17" y="7"/>
                    <a:pt x="16" y="6"/>
                  </a:cubicBezTo>
                  <a:cubicBezTo>
                    <a:pt x="15" y="6"/>
                    <a:pt x="13" y="6"/>
                    <a:pt x="12" y="6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6" y="4"/>
                    <a:pt x="4" y="3"/>
                    <a:pt x="2" y="3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1" name="Freeform 410"/>
            <p:cNvSpPr/>
            <p:nvPr/>
          </p:nvSpPr>
          <p:spPr bwMode="auto">
            <a:xfrm>
              <a:off x="4619625" y="5045075"/>
              <a:ext cx="841375" cy="379412"/>
            </a:xfrm>
            <a:custGeom>
              <a:avLst/>
              <a:gdLst>
                <a:gd name="T0" fmla="*/ 300 w 300"/>
                <a:gd name="T1" fmla="*/ 134 h 135"/>
                <a:gd name="T2" fmla="*/ 285 w 300"/>
                <a:gd name="T3" fmla="*/ 134 h 135"/>
                <a:gd name="T4" fmla="*/ 246 w 300"/>
                <a:gd name="T5" fmla="*/ 134 h 135"/>
                <a:gd name="T6" fmla="*/ 220 w 300"/>
                <a:gd name="T7" fmla="*/ 131 h 135"/>
                <a:gd name="T8" fmla="*/ 191 w 300"/>
                <a:gd name="T9" fmla="*/ 126 h 135"/>
                <a:gd name="T10" fmla="*/ 161 w 300"/>
                <a:gd name="T11" fmla="*/ 118 h 135"/>
                <a:gd name="T12" fmla="*/ 131 w 300"/>
                <a:gd name="T13" fmla="*/ 108 h 135"/>
                <a:gd name="T14" fmla="*/ 102 w 300"/>
                <a:gd name="T15" fmla="*/ 94 h 135"/>
                <a:gd name="T16" fmla="*/ 75 w 300"/>
                <a:gd name="T17" fmla="*/ 79 h 135"/>
                <a:gd name="T18" fmla="*/ 69 w 300"/>
                <a:gd name="T19" fmla="*/ 74 h 135"/>
                <a:gd name="T20" fmla="*/ 63 w 300"/>
                <a:gd name="T21" fmla="*/ 70 h 135"/>
                <a:gd name="T22" fmla="*/ 57 w 300"/>
                <a:gd name="T23" fmla="*/ 65 h 135"/>
                <a:gd name="T24" fmla="*/ 51 w 300"/>
                <a:gd name="T25" fmla="*/ 61 h 135"/>
                <a:gd name="T26" fmla="*/ 46 w 300"/>
                <a:gd name="T27" fmla="*/ 56 h 135"/>
                <a:gd name="T28" fmla="*/ 41 w 300"/>
                <a:gd name="T29" fmla="*/ 52 h 135"/>
                <a:gd name="T30" fmla="*/ 32 w 300"/>
                <a:gd name="T31" fmla="*/ 43 h 135"/>
                <a:gd name="T32" fmla="*/ 25 w 300"/>
                <a:gd name="T33" fmla="*/ 34 h 135"/>
                <a:gd name="T34" fmla="*/ 18 w 300"/>
                <a:gd name="T35" fmla="*/ 26 h 135"/>
                <a:gd name="T36" fmla="*/ 8 w 300"/>
                <a:gd name="T37" fmla="*/ 13 h 135"/>
                <a:gd name="T38" fmla="*/ 0 w 300"/>
                <a:gd name="T39" fmla="*/ 0 h 135"/>
                <a:gd name="T40" fmla="*/ 0 w 300"/>
                <a:gd name="T41" fmla="*/ 0 h 135"/>
                <a:gd name="T42" fmla="*/ 1 w 300"/>
                <a:gd name="T43" fmla="*/ 0 h 135"/>
                <a:gd name="T44" fmla="*/ 1 w 300"/>
                <a:gd name="T45" fmla="*/ 0 h 135"/>
                <a:gd name="T46" fmla="*/ 9 w 300"/>
                <a:gd name="T47" fmla="*/ 12 h 135"/>
                <a:gd name="T48" fmla="*/ 20 w 300"/>
                <a:gd name="T49" fmla="*/ 25 h 135"/>
                <a:gd name="T50" fmla="*/ 26 w 300"/>
                <a:gd name="T51" fmla="*/ 33 h 135"/>
                <a:gd name="T52" fmla="*/ 34 w 300"/>
                <a:gd name="T53" fmla="*/ 41 h 135"/>
                <a:gd name="T54" fmla="*/ 43 w 300"/>
                <a:gd name="T55" fmla="*/ 50 h 135"/>
                <a:gd name="T56" fmla="*/ 48 w 300"/>
                <a:gd name="T57" fmla="*/ 54 h 135"/>
                <a:gd name="T58" fmla="*/ 54 w 300"/>
                <a:gd name="T59" fmla="*/ 58 h 135"/>
                <a:gd name="T60" fmla="*/ 59 w 300"/>
                <a:gd name="T61" fmla="*/ 63 h 135"/>
                <a:gd name="T62" fmla="*/ 65 w 300"/>
                <a:gd name="T63" fmla="*/ 67 h 135"/>
                <a:gd name="T64" fmla="*/ 71 w 300"/>
                <a:gd name="T65" fmla="*/ 71 h 135"/>
                <a:gd name="T66" fmla="*/ 77 w 300"/>
                <a:gd name="T67" fmla="*/ 75 h 135"/>
                <a:gd name="T68" fmla="*/ 103 w 300"/>
                <a:gd name="T69" fmla="*/ 91 h 135"/>
                <a:gd name="T70" fmla="*/ 132 w 300"/>
                <a:gd name="T71" fmla="*/ 104 h 135"/>
                <a:gd name="T72" fmla="*/ 162 w 300"/>
                <a:gd name="T73" fmla="*/ 115 h 135"/>
                <a:gd name="T74" fmla="*/ 192 w 300"/>
                <a:gd name="T75" fmla="*/ 123 h 135"/>
                <a:gd name="T76" fmla="*/ 221 w 300"/>
                <a:gd name="T77" fmla="*/ 128 h 135"/>
                <a:gd name="T78" fmla="*/ 246 w 300"/>
                <a:gd name="T79" fmla="*/ 131 h 135"/>
                <a:gd name="T80" fmla="*/ 285 w 300"/>
                <a:gd name="T81" fmla="*/ 134 h 135"/>
                <a:gd name="T82" fmla="*/ 300 w 300"/>
                <a:gd name="T83" fmla="*/ 134 h 135"/>
                <a:gd name="T84" fmla="*/ 300 w 300"/>
                <a:gd name="T85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0" h="135">
                  <a:moveTo>
                    <a:pt x="300" y="134"/>
                  </a:moveTo>
                  <a:cubicBezTo>
                    <a:pt x="300" y="134"/>
                    <a:pt x="294" y="134"/>
                    <a:pt x="285" y="134"/>
                  </a:cubicBezTo>
                  <a:cubicBezTo>
                    <a:pt x="276" y="135"/>
                    <a:pt x="262" y="135"/>
                    <a:pt x="246" y="134"/>
                  </a:cubicBezTo>
                  <a:cubicBezTo>
                    <a:pt x="238" y="133"/>
                    <a:pt x="229" y="132"/>
                    <a:pt x="220" y="131"/>
                  </a:cubicBezTo>
                  <a:cubicBezTo>
                    <a:pt x="211" y="130"/>
                    <a:pt x="201" y="128"/>
                    <a:pt x="191" y="126"/>
                  </a:cubicBezTo>
                  <a:cubicBezTo>
                    <a:pt x="182" y="124"/>
                    <a:pt x="171" y="121"/>
                    <a:pt x="161" y="118"/>
                  </a:cubicBezTo>
                  <a:cubicBezTo>
                    <a:pt x="151" y="115"/>
                    <a:pt x="141" y="112"/>
                    <a:pt x="131" y="108"/>
                  </a:cubicBezTo>
                  <a:cubicBezTo>
                    <a:pt x="121" y="104"/>
                    <a:pt x="111" y="99"/>
                    <a:pt x="102" y="94"/>
                  </a:cubicBezTo>
                  <a:cubicBezTo>
                    <a:pt x="92" y="89"/>
                    <a:pt x="83" y="84"/>
                    <a:pt x="75" y="79"/>
                  </a:cubicBezTo>
                  <a:cubicBezTo>
                    <a:pt x="73" y="77"/>
                    <a:pt x="71" y="76"/>
                    <a:pt x="69" y="74"/>
                  </a:cubicBezTo>
                  <a:cubicBezTo>
                    <a:pt x="66" y="73"/>
                    <a:pt x="65" y="71"/>
                    <a:pt x="63" y="70"/>
                  </a:cubicBezTo>
                  <a:cubicBezTo>
                    <a:pt x="61" y="68"/>
                    <a:pt x="59" y="67"/>
                    <a:pt x="57" y="65"/>
                  </a:cubicBezTo>
                  <a:cubicBezTo>
                    <a:pt x="55" y="64"/>
                    <a:pt x="53" y="62"/>
                    <a:pt x="51" y="61"/>
                  </a:cubicBezTo>
                  <a:cubicBezTo>
                    <a:pt x="50" y="59"/>
                    <a:pt x="48" y="58"/>
                    <a:pt x="46" y="56"/>
                  </a:cubicBezTo>
                  <a:cubicBezTo>
                    <a:pt x="45" y="55"/>
                    <a:pt x="43" y="53"/>
                    <a:pt x="41" y="52"/>
                  </a:cubicBezTo>
                  <a:cubicBezTo>
                    <a:pt x="38" y="49"/>
                    <a:pt x="35" y="46"/>
                    <a:pt x="32" y="43"/>
                  </a:cubicBezTo>
                  <a:cubicBezTo>
                    <a:pt x="30" y="40"/>
                    <a:pt x="27" y="37"/>
                    <a:pt x="25" y="34"/>
                  </a:cubicBezTo>
                  <a:cubicBezTo>
                    <a:pt x="22" y="32"/>
                    <a:pt x="20" y="29"/>
                    <a:pt x="18" y="26"/>
                  </a:cubicBezTo>
                  <a:cubicBezTo>
                    <a:pt x="14" y="21"/>
                    <a:pt x="11" y="17"/>
                    <a:pt x="8" y="13"/>
                  </a:cubicBezTo>
                  <a:cubicBezTo>
                    <a:pt x="3" y="5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" y="4"/>
                    <a:pt x="9" y="12"/>
                  </a:cubicBezTo>
                  <a:cubicBezTo>
                    <a:pt x="12" y="15"/>
                    <a:pt x="15" y="20"/>
                    <a:pt x="20" y="25"/>
                  </a:cubicBezTo>
                  <a:cubicBezTo>
                    <a:pt x="22" y="27"/>
                    <a:pt x="24" y="30"/>
                    <a:pt x="26" y="33"/>
                  </a:cubicBezTo>
                  <a:cubicBezTo>
                    <a:pt x="29" y="36"/>
                    <a:pt x="32" y="38"/>
                    <a:pt x="34" y="41"/>
                  </a:cubicBezTo>
                  <a:cubicBezTo>
                    <a:pt x="37" y="44"/>
                    <a:pt x="40" y="47"/>
                    <a:pt x="43" y="50"/>
                  </a:cubicBezTo>
                  <a:cubicBezTo>
                    <a:pt x="45" y="51"/>
                    <a:pt x="47" y="53"/>
                    <a:pt x="48" y="54"/>
                  </a:cubicBezTo>
                  <a:cubicBezTo>
                    <a:pt x="50" y="56"/>
                    <a:pt x="52" y="57"/>
                    <a:pt x="54" y="58"/>
                  </a:cubicBezTo>
                  <a:cubicBezTo>
                    <a:pt x="55" y="60"/>
                    <a:pt x="57" y="61"/>
                    <a:pt x="59" y="63"/>
                  </a:cubicBezTo>
                  <a:cubicBezTo>
                    <a:pt x="61" y="64"/>
                    <a:pt x="63" y="66"/>
                    <a:pt x="65" y="67"/>
                  </a:cubicBezTo>
                  <a:cubicBezTo>
                    <a:pt x="67" y="68"/>
                    <a:pt x="69" y="70"/>
                    <a:pt x="71" y="71"/>
                  </a:cubicBezTo>
                  <a:cubicBezTo>
                    <a:pt x="73" y="73"/>
                    <a:pt x="75" y="74"/>
                    <a:pt x="77" y="75"/>
                  </a:cubicBezTo>
                  <a:cubicBezTo>
                    <a:pt x="85" y="81"/>
                    <a:pt x="94" y="86"/>
                    <a:pt x="103" y="91"/>
                  </a:cubicBezTo>
                  <a:cubicBezTo>
                    <a:pt x="113" y="96"/>
                    <a:pt x="122" y="100"/>
                    <a:pt x="132" y="104"/>
                  </a:cubicBezTo>
                  <a:cubicBezTo>
                    <a:pt x="142" y="108"/>
                    <a:pt x="152" y="112"/>
                    <a:pt x="162" y="115"/>
                  </a:cubicBezTo>
                  <a:cubicBezTo>
                    <a:pt x="172" y="118"/>
                    <a:pt x="182" y="121"/>
                    <a:pt x="192" y="123"/>
                  </a:cubicBezTo>
                  <a:cubicBezTo>
                    <a:pt x="202" y="125"/>
                    <a:pt x="211" y="127"/>
                    <a:pt x="221" y="128"/>
                  </a:cubicBezTo>
                  <a:cubicBezTo>
                    <a:pt x="230" y="130"/>
                    <a:pt x="238" y="131"/>
                    <a:pt x="246" y="131"/>
                  </a:cubicBezTo>
                  <a:cubicBezTo>
                    <a:pt x="262" y="133"/>
                    <a:pt x="276" y="134"/>
                    <a:pt x="285" y="134"/>
                  </a:cubicBezTo>
                  <a:cubicBezTo>
                    <a:pt x="294" y="134"/>
                    <a:pt x="300" y="134"/>
                    <a:pt x="300" y="134"/>
                  </a:cubicBezTo>
                  <a:cubicBezTo>
                    <a:pt x="300" y="134"/>
                    <a:pt x="300" y="134"/>
                    <a:pt x="300" y="134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2" name="Freeform 411"/>
            <p:cNvSpPr/>
            <p:nvPr/>
          </p:nvSpPr>
          <p:spPr bwMode="auto">
            <a:xfrm>
              <a:off x="5541963" y="5362575"/>
              <a:ext cx="84138" cy="101600"/>
            </a:xfrm>
            <a:custGeom>
              <a:avLst/>
              <a:gdLst>
                <a:gd name="T0" fmla="*/ 1 w 30"/>
                <a:gd name="T1" fmla="*/ 0 h 36"/>
                <a:gd name="T2" fmla="*/ 7 w 30"/>
                <a:gd name="T3" fmla="*/ 4 h 36"/>
                <a:gd name="T4" fmla="*/ 20 w 30"/>
                <a:gd name="T5" fmla="*/ 14 h 36"/>
                <a:gd name="T6" fmla="*/ 29 w 30"/>
                <a:gd name="T7" fmla="*/ 27 h 36"/>
                <a:gd name="T8" fmla="*/ 30 w 30"/>
                <a:gd name="T9" fmla="*/ 33 h 36"/>
                <a:gd name="T10" fmla="*/ 29 w 30"/>
                <a:gd name="T11" fmla="*/ 35 h 36"/>
                <a:gd name="T12" fmla="*/ 29 w 30"/>
                <a:gd name="T13" fmla="*/ 36 h 36"/>
                <a:gd name="T14" fmla="*/ 27 w 30"/>
                <a:gd name="T15" fmla="*/ 36 h 36"/>
                <a:gd name="T16" fmla="*/ 27 w 30"/>
                <a:gd name="T17" fmla="*/ 34 h 36"/>
                <a:gd name="T18" fmla="*/ 27 w 30"/>
                <a:gd name="T19" fmla="*/ 34 h 36"/>
                <a:gd name="T20" fmla="*/ 27 w 30"/>
                <a:gd name="T21" fmla="*/ 33 h 36"/>
                <a:gd name="T22" fmla="*/ 26 w 30"/>
                <a:gd name="T23" fmla="*/ 29 h 36"/>
                <a:gd name="T24" fmla="*/ 17 w 30"/>
                <a:gd name="T25" fmla="*/ 17 h 36"/>
                <a:gd name="T26" fmla="*/ 5 w 30"/>
                <a:gd name="T27" fmla="*/ 6 h 36"/>
                <a:gd name="T28" fmla="*/ 0 w 30"/>
                <a:gd name="T29" fmla="*/ 2 h 36"/>
                <a:gd name="T30" fmla="*/ 0 w 30"/>
                <a:gd name="T31" fmla="*/ 1 h 36"/>
                <a:gd name="T32" fmla="*/ 1 w 30"/>
                <a:gd name="T3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6">
                  <a:moveTo>
                    <a:pt x="1" y="0"/>
                  </a:moveTo>
                  <a:cubicBezTo>
                    <a:pt x="1" y="0"/>
                    <a:pt x="3" y="2"/>
                    <a:pt x="7" y="4"/>
                  </a:cubicBezTo>
                  <a:cubicBezTo>
                    <a:pt x="11" y="6"/>
                    <a:pt x="16" y="10"/>
                    <a:pt x="20" y="14"/>
                  </a:cubicBezTo>
                  <a:cubicBezTo>
                    <a:pt x="24" y="18"/>
                    <a:pt x="28" y="23"/>
                    <a:pt x="29" y="27"/>
                  </a:cubicBezTo>
                  <a:cubicBezTo>
                    <a:pt x="30" y="30"/>
                    <a:pt x="30" y="32"/>
                    <a:pt x="30" y="33"/>
                  </a:cubicBezTo>
                  <a:cubicBezTo>
                    <a:pt x="29" y="34"/>
                    <a:pt x="29" y="35"/>
                    <a:pt x="29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8" y="36"/>
                    <a:pt x="28" y="36"/>
                    <a:pt x="27" y="36"/>
                  </a:cubicBezTo>
                  <a:cubicBezTo>
                    <a:pt x="27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3"/>
                  </a:cubicBezTo>
                  <a:cubicBezTo>
                    <a:pt x="27" y="32"/>
                    <a:pt x="27" y="30"/>
                    <a:pt x="26" y="29"/>
                  </a:cubicBezTo>
                  <a:cubicBezTo>
                    <a:pt x="25" y="25"/>
                    <a:pt x="21" y="21"/>
                    <a:pt x="17" y="17"/>
                  </a:cubicBezTo>
                  <a:cubicBezTo>
                    <a:pt x="13" y="13"/>
                    <a:pt x="9" y="9"/>
                    <a:pt x="5" y="6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3" name="Freeform 412"/>
            <p:cNvSpPr/>
            <p:nvPr/>
          </p:nvSpPr>
          <p:spPr bwMode="auto">
            <a:xfrm>
              <a:off x="5562600" y="5245100"/>
              <a:ext cx="147638" cy="30162"/>
            </a:xfrm>
            <a:custGeom>
              <a:avLst/>
              <a:gdLst>
                <a:gd name="T0" fmla="*/ 52 w 53"/>
                <a:gd name="T1" fmla="*/ 7 h 11"/>
                <a:gd name="T2" fmla="*/ 51 w 53"/>
                <a:gd name="T3" fmla="*/ 6 h 11"/>
                <a:gd name="T4" fmla="*/ 51 w 53"/>
                <a:gd name="T5" fmla="*/ 5 h 11"/>
                <a:gd name="T6" fmla="*/ 49 w 53"/>
                <a:gd name="T7" fmla="*/ 3 h 11"/>
                <a:gd name="T8" fmla="*/ 46 w 53"/>
                <a:gd name="T9" fmla="*/ 3 h 11"/>
                <a:gd name="T10" fmla="*/ 28 w 53"/>
                <a:gd name="T11" fmla="*/ 7 h 11"/>
                <a:gd name="T12" fmla="*/ 18 w 53"/>
                <a:gd name="T13" fmla="*/ 9 h 11"/>
                <a:gd name="T14" fmla="*/ 13 w 53"/>
                <a:gd name="T15" fmla="*/ 10 h 11"/>
                <a:gd name="T16" fmla="*/ 9 w 53"/>
                <a:gd name="T17" fmla="*/ 11 h 11"/>
                <a:gd name="T18" fmla="*/ 3 w 53"/>
                <a:gd name="T19" fmla="*/ 11 h 11"/>
                <a:gd name="T20" fmla="*/ 0 w 53"/>
                <a:gd name="T21" fmla="*/ 11 h 11"/>
                <a:gd name="T22" fmla="*/ 0 w 53"/>
                <a:gd name="T23" fmla="*/ 10 h 11"/>
                <a:gd name="T24" fmla="*/ 0 w 53"/>
                <a:gd name="T25" fmla="*/ 10 h 11"/>
                <a:gd name="T26" fmla="*/ 0 w 53"/>
                <a:gd name="T27" fmla="*/ 10 h 11"/>
                <a:gd name="T28" fmla="*/ 3 w 53"/>
                <a:gd name="T29" fmla="*/ 9 h 11"/>
                <a:gd name="T30" fmla="*/ 5 w 53"/>
                <a:gd name="T31" fmla="*/ 9 h 11"/>
                <a:gd name="T32" fmla="*/ 9 w 53"/>
                <a:gd name="T33" fmla="*/ 8 h 11"/>
                <a:gd name="T34" fmla="*/ 17 w 53"/>
                <a:gd name="T35" fmla="*/ 6 h 11"/>
                <a:gd name="T36" fmla="*/ 27 w 53"/>
                <a:gd name="T37" fmla="*/ 3 h 11"/>
                <a:gd name="T38" fmla="*/ 46 w 53"/>
                <a:gd name="T39" fmla="*/ 0 h 11"/>
                <a:gd name="T40" fmla="*/ 50 w 53"/>
                <a:gd name="T41" fmla="*/ 1 h 11"/>
                <a:gd name="T42" fmla="*/ 52 w 53"/>
                <a:gd name="T43" fmla="*/ 4 h 11"/>
                <a:gd name="T44" fmla="*/ 53 w 53"/>
                <a:gd name="T45" fmla="*/ 6 h 11"/>
                <a:gd name="T46" fmla="*/ 53 w 53"/>
                <a:gd name="T47" fmla="*/ 6 h 11"/>
                <a:gd name="T48" fmla="*/ 52 w 53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1">
                  <a:moveTo>
                    <a:pt x="52" y="7"/>
                  </a:moveTo>
                  <a:cubicBezTo>
                    <a:pt x="52" y="7"/>
                    <a:pt x="51" y="6"/>
                    <a:pt x="51" y="6"/>
                  </a:cubicBezTo>
                  <a:cubicBezTo>
                    <a:pt x="51" y="6"/>
                    <a:pt x="51" y="5"/>
                    <a:pt x="51" y="5"/>
                  </a:cubicBezTo>
                  <a:cubicBezTo>
                    <a:pt x="50" y="4"/>
                    <a:pt x="50" y="4"/>
                    <a:pt x="49" y="3"/>
                  </a:cubicBezTo>
                  <a:cubicBezTo>
                    <a:pt x="48" y="3"/>
                    <a:pt x="47" y="3"/>
                    <a:pt x="46" y="3"/>
                  </a:cubicBezTo>
                  <a:cubicBezTo>
                    <a:pt x="41" y="3"/>
                    <a:pt x="35" y="5"/>
                    <a:pt x="28" y="7"/>
                  </a:cubicBezTo>
                  <a:cubicBezTo>
                    <a:pt x="25" y="8"/>
                    <a:pt x="21" y="9"/>
                    <a:pt x="18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2" y="10"/>
                    <a:pt x="10" y="10"/>
                    <a:pt x="9" y="11"/>
                  </a:cubicBezTo>
                  <a:cubicBezTo>
                    <a:pt x="6" y="11"/>
                    <a:pt x="4" y="11"/>
                    <a:pt x="3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9"/>
                    <a:pt x="3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8"/>
                    <a:pt x="7" y="8"/>
                    <a:pt x="9" y="8"/>
                  </a:cubicBezTo>
                  <a:cubicBezTo>
                    <a:pt x="11" y="7"/>
                    <a:pt x="14" y="7"/>
                    <a:pt x="17" y="6"/>
                  </a:cubicBezTo>
                  <a:cubicBezTo>
                    <a:pt x="20" y="5"/>
                    <a:pt x="24" y="4"/>
                    <a:pt x="27" y="3"/>
                  </a:cubicBezTo>
                  <a:cubicBezTo>
                    <a:pt x="34" y="1"/>
                    <a:pt x="40" y="0"/>
                    <a:pt x="46" y="0"/>
                  </a:cubicBezTo>
                  <a:cubicBezTo>
                    <a:pt x="48" y="0"/>
                    <a:pt x="49" y="1"/>
                    <a:pt x="50" y="1"/>
                  </a:cubicBezTo>
                  <a:cubicBezTo>
                    <a:pt x="51" y="2"/>
                    <a:pt x="52" y="3"/>
                    <a:pt x="52" y="4"/>
                  </a:cubicBezTo>
                  <a:cubicBezTo>
                    <a:pt x="53" y="5"/>
                    <a:pt x="53" y="5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7"/>
                    <a:pt x="53" y="7"/>
                    <a:pt x="52" y="7"/>
                  </a:cubicBezTo>
                  <a:close/>
                </a:path>
              </a:pathLst>
            </a:custGeom>
            <a:solidFill>
              <a:srgbClr val="B78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4" name="Freeform 413"/>
            <p:cNvSpPr/>
            <p:nvPr/>
          </p:nvSpPr>
          <p:spPr bwMode="auto">
            <a:xfrm>
              <a:off x="4970463" y="4192588"/>
              <a:ext cx="139700" cy="73025"/>
            </a:xfrm>
            <a:custGeom>
              <a:avLst/>
              <a:gdLst>
                <a:gd name="T0" fmla="*/ 48 w 50"/>
                <a:gd name="T1" fmla="*/ 25 h 26"/>
                <a:gd name="T2" fmla="*/ 48 w 50"/>
                <a:gd name="T3" fmla="*/ 22 h 26"/>
                <a:gd name="T4" fmla="*/ 45 w 50"/>
                <a:gd name="T5" fmla="*/ 16 h 26"/>
                <a:gd name="T6" fmla="*/ 42 w 50"/>
                <a:gd name="T7" fmla="*/ 12 h 26"/>
                <a:gd name="T8" fmla="*/ 38 w 50"/>
                <a:gd name="T9" fmla="*/ 8 h 26"/>
                <a:gd name="T10" fmla="*/ 34 w 50"/>
                <a:gd name="T11" fmla="*/ 6 h 26"/>
                <a:gd name="T12" fmla="*/ 28 w 50"/>
                <a:gd name="T13" fmla="*/ 5 h 26"/>
                <a:gd name="T14" fmla="*/ 25 w 50"/>
                <a:gd name="T15" fmla="*/ 4 h 26"/>
                <a:gd name="T16" fmla="*/ 22 w 50"/>
                <a:gd name="T17" fmla="*/ 4 h 26"/>
                <a:gd name="T18" fmla="*/ 20 w 50"/>
                <a:gd name="T19" fmla="*/ 5 h 26"/>
                <a:gd name="T20" fmla="*/ 17 w 50"/>
                <a:gd name="T21" fmla="*/ 6 h 26"/>
                <a:gd name="T22" fmla="*/ 15 w 50"/>
                <a:gd name="T23" fmla="*/ 7 h 26"/>
                <a:gd name="T24" fmla="*/ 12 w 50"/>
                <a:gd name="T25" fmla="*/ 8 h 26"/>
                <a:gd name="T26" fmla="*/ 8 w 50"/>
                <a:gd name="T27" fmla="*/ 11 h 26"/>
                <a:gd name="T28" fmla="*/ 4 w 50"/>
                <a:gd name="T29" fmla="*/ 16 h 26"/>
                <a:gd name="T30" fmla="*/ 2 w 50"/>
                <a:gd name="T31" fmla="*/ 18 h 26"/>
                <a:gd name="T32" fmla="*/ 1 w 50"/>
                <a:gd name="T33" fmla="*/ 18 h 26"/>
                <a:gd name="T34" fmla="*/ 0 w 50"/>
                <a:gd name="T35" fmla="*/ 17 h 26"/>
                <a:gd name="T36" fmla="*/ 2 w 50"/>
                <a:gd name="T37" fmla="*/ 14 h 26"/>
                <a:gd name="T38" fmla="*/ 6 w 50"/>
                <a:gd name="T39" fmla="*/ 8 h 26"/>
                <a:gd name="T40" fmla="*/ 10 w 50"/>
                <a:gd name="T41" fmla="*/ 5 h 26"/>
                <a:gd name="T42" fmla="*/ 16 w 50"/>
                <a:gd name="T43" fmla="*/ 2 h 26"/>
                <a:gd name="T44" fmla="*/ 19 w 50"/>
                <a:gd name="T45" fmla="*/ 1 h 26"/>
                <a:gd name="T46" fmla="*/ 22 w 50"/>
                <a:gd name="T47" fmla="*/ 1 h 26"/>
                <a:gd name="T48" fmla="*/ 25 w 50"/>
                <a:gd name="T49" fmla="*/ 0 h 26"/>
                <a:gd name="T50" fmla="*/ 29 w 50"/>
                <a:gd name="T51" fmla="*/ 1 h 26"/>
                <a:gd name="T52" fmla="*/ 35 w 50"/>
                <a:gd name="T53" fmla="*/ 2 h 26"/>
                <a:gd name="T54" fmla="*/ 41 w 50"/>
                <a:gd name="T55" fmla="*/ 5 h 26"/>
                <a:gd name="T56" fmla="*/ 45 w 50"/>
                <a:gd name="T57" fmla="*/ 10 h 26"/>
                <a:gd name="T58" fmla="*/ 48 w 50"/>
                <a:gd name="T59" fmla="*/ 14 h 26"/>
                <a:gd name="T60" fmla="*/ 50 w 50"/>
                <a:gd name="T61" fmla="*/ 22 h 26"/>
                <a:gd name="T62" fmla="*/ 50 w 50"/>
                <a:gd name="T63" fmla="*/ 25 h 26"/>
                <a:gd name="T64" fmla="*/ 50 w 50"/>
                <a:gd name="T65" fmla="*/ 25 h 26"/>
                <a:gd name="T66" fmla="*/ 49 w 50"/>
                <a:gd name="T67" fmla="*/ 26 h 26"/>
                <a:gd name="T68" fmla="*/ 48 w 50"/>
                <a:gd name="T6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26">
                  <a:moveTo>
                    <a:pt x="48" y="25"/>
                  </a:moveTo>
                  <a:cubicBezTo>
                    <a:pt x="48" y="25"/>
                    <a:pt x="48" y="24"/>
                    <a:pt x="48" y="22"/>
                  </a:cubicBezTo>
                  <a:cubicBezTo>
                    <a:pt x="47" y="21"/>
                    <a:pt x="46" y="18"/>
                    <a:pt x="45" y="16"/>
                  </a:cubicBezTo>
                  <a:cubicBezTo>
                    <a:pt x="44" y="15"/>
                    <a:pt x="43" y="13"/>
                    <a:pt x="42" y="12"/>
                  </a:cubicBezTo>
                  <a:cubicBezTo>
                    <a:pt x="41" y="11"/>
                    <a:pt x="40" y="10"/>
                    <a:pt x="38" y="8"/>
                  </a:cubicBezTo>
                  <a:cubicBezTo>
                    <a:pt x="37" y="7"/>
                    <a:pt x="35" y="7"/>
                    <a:pt x="34" y="6"/>
                  </a:cubicBezTo>
                  <a:cubicBezTo>
                    <a:pt x="32" y="5"/>
                    <a:pt x="30" y="5"/>
                    <a:pt x="28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0" y="10"/>
                    <a:pt x="8" y="11"/>
                  </a:cubicBezTo>
                  <a:cubicBezTo>
                    <a:pt x="6" y="12"/>
                    <a:pt x="5" y="14"/>
                    <a:pt x="4" y="16"/>
                  </a:cubicBezTo>
                  <a:cubicBezTo>
                    <a:pt x="3" y="17"/>
                    <a:pt x="2" y="18"/>
                    <a:pt x="2" y="18"/>
                  </a:cubicBezTo>
                  <a:cubicBezTo>
                    <a:pt x="2" y="18"/>
                    <a:pt x="1" y="19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1" y="16"/>
                    <a:pt x="2" y="14"/>
                  </a:cubicBezTo>
                  <a:cubicBezTo>
                    <a:pt x="3" y="13"/>
                    <a:pt x="4" y="10"/>
                    <a:pt x="6" y="8"/>
                  </a:cubicBezTo>
                  <a:cubicBezTo>
                    <a:pt x="8" y="7"/>
                    <a:pt x="9" y="6"/>
                    <a:pt x="10" y="5"/>
                  </a:cubicBezTo>
                  <a:cubicBezTo>
                    <a:pt x="12" y="4"/>
                    <a:pt x="14" y="3"/>
                    <a:pt x="16" y="2"/>
                  </a:cubicBezTo>
                  <a:cubicBezTo>
                    <a:pt x="17" y="2"/>
                    <a:pt x="18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1"/>
                    <a:pt x="33" y="1"/>
                    <a:pt x="35" y="2"/>
                  </a:cubicBezTo>
                  <a:cubicBezTo>
                    <a:pt x="37" y="3"/>
                    <a:pt x="39" y="4"/>
                    <a:pt x="41" y="5"/>
                  </a:cubicBezTo>
                  <a:cubicBezTo>
                    <a:pt x="42" y="7"/>
                    <a:pt x="44" y="8"/>
                    <a:pt x="45" y="10"/>
                  </a:cubicBezTo>
                  <a:cubicBezTo>
                    <a:pt x="46" y="11"/>
                    <a:pt x="47" y="13"/>
                    <a:pt x="48" y="14"/>
                  </a:cubicBezTo>
                  <a:cubicBezTo>
                    <a:pt x="49" y="17"/>
                    <a:pt x="50" y="20"/>
                    <a:pt x="50" y="22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6"/>
                    <a:pt x="49" y="26"/>
                  </a:cubicBezTo>
                  <a:cubicBezTo>
                    <a:pt x="49" y="26"/>
                    <a:pt x="48" y="26"/>
                    <a:pt x="48" y="25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5" name="Freeform 414"/>
            <p:cNvSpPr/>
            <p:nvPr/>
          </p:nvSpPr>
          <p:spPr bwMode="auto">
            <a:xfrm>
              <a:off x="5014913" y="3275013"/>
              <a:ext cx="390525" cy="1169987"/>
            </a:xfrm>
            <a:custGeom>
              <a:avLst/>
              <a:gdLst>
                <a:gd name="T0" fmla="*/ 1 w 139"/>
                <a:gd name="T1" fmla="*/ 33 h 417"/>
                <a:gd name="T2" fmla="*/ 2 w 139"/>
                <a:gd name="T3" fmla="*/ 32 h 417"/>
                <a:gd name="T4" fmla="*/ 5 w 139"/>
                <a:gd name="T5" fmla="*/ 28 h 417"/>
                <a:gd name="T6" fmla="*/ 18 w 139"/>
                <a:gd name="T7" fmla="*/ 17 h 417"/>
                <a:gd name="T8" fmla="*/ 42 w 139"/>
                <a:gd name="T9" fmla="*/ 5 h 417"/>
                <a:gd name="T10" fmla="*/ 76 w 139"/>
                <a:gd name="T11" fmla="*/ 2 h 417"/>
                <a:gd name="T12" fmla="*/ 114 w 139"/>
                <a:gd name="T13" fmla="*/ 19 h 417"/>
                <a:gd name="T14" fmla="*/ 128 w 139"/>
                <a:gd name="T15" fmla="*/ 37 h 417"/>
                <a:gd name="T16" fmla="*/ 136 w 139"/>
                <a:gd name="T17" fmla="*/ 59 h 417"/>
                <a:gd name="T18" fmla="*/ 136 w 139"/>
                <a:gd name="T19" fmla="*/ 108 h 417"/>
                <a:gd name="T20" fmla="*/ 125 w 139"/>
                <a:gd name="T21" fmla="*/ 157 h 417"/>
                <a:gd name="T22" fmla="*/ 109 w 139"/>
                <a:gd name="T23" fmla="*/ 204 h 417"/>
                <a:gd name="T24" fmla="*/ 96 w 139"/>
                <a:gd name="T25" fmla="*/ 249 h 417"/>
                <a:gd name="T26" fmla="*/ 87 w 139"/>
                <a:gd name="T27" fmla="*/ 333 h 417"/>
                <a:gd name="T28" fmla="*/ 88 w 139"/>
                <a:gd name="T29" fmla="*/ 367 h 417"/>
                <a:gd name="T30" fmla="*/ 90 w 139"/>
                <a:gd name="T31" fmla="*/ 381 h 417"/>
                <a:gd name="T32" fmla="*/ 92 w 139"/>
                <a:gd name="T33" fmla="*/ 393 h 417"/>
                <a:gd name="T34" fmla="*/ 96 w 139"/>
                <a:gd name="T35" fmla="*/ 409 h 417"/>
                <a:gd name="T36" fmla="*/ 98 w 139"/>
                <a:gd name="T37" fmla="*/ 415 h 417"/>
                <a:gd name="T38" fmla="*/ 98 w 139"/>
                <a:gd name="T39" fmla="*/ 415 h 417"/>
                <a:gd name="T40" fmla="*/ 96 w 139"/>
                <a:gd name="T41" fmla="*/ 417 h 417"/>
                <a:gd name="T42" fmla="*/ 95 w 139"/>
                <a:gd name="T43" fmla="*/ 416 h 417"/>
                <a:gd name="T44" fmla="*/ 93 w 139"/>
                <a:gd name="T45" fmla="*/ 410 h 417"/>
                <a:gd name="T46" fmla="*/ 88 w 139"/>
                <a:gd name="T47" fmla="*/ 393 h 417"/>
                <a:gd name="T48" fmla="*/ 86 w 139"/>
                <a:gd name="T49" fmla="*/ 381 h 417"/>
                <a:gd name="T50" fmla="*/ 84 w 139"/>
                <a:gd name="T51" fmla="*/ 367 h 417"/>
                <a:gd name="T52" fmla="*/ 82 w 139"/>
                <a:gd name="T53" fmla="*/ 333 h 417"/>
                <a:gd name="T54" fmla="*/ 91 w 139"/>
                <a:gd name="T55" fmla="*/ 248 h 417"/>
                <a:gd name="T56" fmla="*/ 103 w 139"/>
                <a:gd name="T57" fmla="*/ 202 h 417"/>
                <a:gd name="T58" fmla="*/ 119 w 139"/>
                <a:gd name="T59" fmla="*/ 155 h 417"/>
                <a:gd name="T60" fmla="*/ 130 w 139"/>
                <a:gd name="T61" fmla="*/ 107 h 417"/>
                <a:gd name="T62" fmla="*/ 131 w 139"/>
                <a:gd name="T63" fmla="*/ 60 h 417"/>
                <a:gd name="T64" fmla="*/ 123 w 139"/>
                <a:gd name="T65" fmla="*/ 40 h 417"/>
                <a:gd name="T66" fmla="*/ 110 w 139"/>
                <a:gd name="T67" fmla="*/ 24 h 417"/>
                <a:gd name="T68" fmla="*/ 76 w 139"/>
                <a:gd name="T69" fmla="*/ 7 h 417"/>
                <a:gd name="T70" fmla="*/ 43 w 139"/>
                <a:gd name="T71" fmla="*/ 9 h 417"/>
                <a:gd name="T72" fmla="*/ 20 w 139"/>
                <a:gd name="T73" fmla="*/ 20 h 417"/>
                <a:gd name="T74" fmla="*/ 7 w 139"/>
                <a:gd name="T75" fmla="*/ 31 h 417"/>
                <a:gd name="T76" fmla="*/ 4 w 139"/>
                <a:gd name="T77" fmla="*/ 34 h 417"/>
                <a:gd name="T78" fmla="*/ 3 w 139"/>
                <a:gd name="T79" fmla="*/ 35 h 417"/>
                <a:gd name="T80" fmla="*/ 3 w 139"/>
                <a:gd name="T81" fmla="*/ 35 h 417"/>
                <a:gd name="T82" fmla="*/ 1 w 139"/>
                <a:gd name="T83" fmla="*/ 35 h 417"/>
                <a:gd name="T84" fmla="*/ 1 w 139"/>
                <a:gd name="T85" fmla="*/ 33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417">
                  <a:moveTo>
                    <a:pt x="1" y="33"/>
                  </a:moveTo>
                  <a:cubicBezTo>
                    <a:pt x="1" y="33"/>
                    <a:pt x="1" y="33"/>
                    <a:pt x="2" y="32"/>
                  </a:cubicBezTo>
                  <a:cubicBezTo>
                    <a:pt x="3" y="31"/>
                    <a:pt x="4" y="30"/>
                    <a:pt x="5" y="28"/>
                  </a:cubicBezTo>
                  <a:cubicBezTo>
                    <a:pt x="8" y="26"/>
                    <a:pt x="12" y="22"/>
                    <a:pt x="18" y="17"/>
                  </a:cubicBezTo>
                  <a:cubicBezTo>
                    <a:pt x="24" y="13"/>
                    <a:pt x="32" y="8"/>
                    <a:pt x="42" y="5"/>
                  </a:cubicBezTo>
                  <a:cubicBezTo>
                    <a:pt x="52" y="2"/>
                    <a:pt x="64" y="0"/>
                    <a:pt x="76" y="2"/>
                  </a:cubicBezTo>
                  <a:cubicBezTo>
                    <a:pt x="89" y="4"/>
                    <a:pt x="102" y="11"/>
                    <a:pt x="114" y="19"/>
                  </a:cubicBezTo>
                  <a:cubicBezTo>
                    <a:pt x="119" y="24"/>
                    <a:pt x="124" y="30"/>
                    <a:pt x="128" y="37"/>
                  </a:cubicBezTo>
                  <a:cubicBezTo>
                    <a:pt x="132" y="44"/>
                    <a:pt x="135" y="51"/>
                    <a:pt x="136" y="59"/>
                  </a:cubicBezTo>
                  <a:cubicBezTo>
                    <a:pt x="139" y="75"/>
                    <a:pt x="139" y="92"/>
                    <a:pt x="136" y="108"/>
                  </a:cubicBezTo>
                  <a:cubicBezTo>
                    <a:pt x="134" y="124"/>
                    <a:pt x="129" y="141"/>
                    <a:pt x="125" y="157"/>
                  </a:cubicBezTo>
                  <a:cubicBezTo>
                    <a:pt x="120" y="172"/>
                    <a:pt x="114" y="188"/>
                    <a:pt x="109" y="204"/>
                  </a:cubicBezTo>
                  <a:cubicBezTo>
                    <a:pt x="104" y="219"/>
                    <a:pt x="99" y="234"/>
                    <a:pt x="96" y="249"/>
                  </a:cubicBezTo>
                  <a:cubicBezTo>
                    <a:pt x="90" y="280"/>
                    <a:pt x="87" y="309"/>
                    <a:pt x="87" y="333"/>
                  </a:cubicBezTo>
                  <a:cubicBezTo>
                    <a:pt x="87" y="346"/>
                    <a:pt x="88" y="357"/>
                    <a:pt x="88" y="367"/>
                  </a:cubicBezTo>
                  <a:cubicBezTo>
                    <a:pt x="89" y="372"/>
                    <a:pt x="89" y="377"/>
                    <a:pt x="90" y="381"/>
                  </a:cubicBezTo>
                  <a:cubicBezTo>
                    <a:pt x="91" y="385"/>
                    <a:pt x="91" y="389"/>
                    <a:pt x="92" y="393"/>
                  </a:cubicBezTo>
                  <a:cubicBezTo>
                    <a:pt x="93" y="400"/>
                    <a:pt x="95" y="405"/>
                    <a:pt x="96" y="409"/>
                  </a:cubicBezTo>
                  <a:cubicBezTo>
                    <a:pt x="97" y="413"/>
                    <a:pt x="98" y="415"/>
                    <a:pt x="98" y="415"/>
                  </a:cubicBezTo>
                  <a:cubicBezTo>
                    <a:pt x="98" y="415"/>
                    <a:pt x="98" y="415"/>
                    <a:pt x="98" y="415"/>
                  </a:cubicBezTo>
                  <a:cubicBezTo>
                    <a:pt x="98" y="415"/>
                    <a:pt x="97" y="416"/>
                    <a:pt x="96" y="417"/>
                  </a:cubicBezTo>
                  <a:cubicBezTo>
                    <a:pt x="96" y="417"/>
                    <a:pt x="95" y="416"/>
                    <a:pt x="95" y="416"/>
                  </a:cubicBezTo>
                  <a:cubicBezTo>
                    <a:pt x="95" y="416"/>
                    <a:pt x="94" y="414"/>
                    <a:pt x="93" y="410"/>
                  </a:cubicBezTo>
                  <a:cubicBezTo>
                    <a:pt x="91" y="406"/>
                    <a:pt x="90" y="401"/>
                    <a:pt x="88" y="393"/>
                  </a:cubicBezTo>
                  <a:cubicBezTo>
                    <a:pt x="88" y="390"/>
                    <a:pt x="87" y="386"/>
                    <a:pt x="86" y="381"/>
                  </a:cubicBezTo>
                  <a:cubicBezTo>
                    <a:pt x="86" y="377"/>
                    <a:pt x="85" y="372"/>
                    <a:pt x="84" y="367"/>
                  </a:cubicBezTo>
                  <a:cubicBezTo>
                    <a:pt x="83" y="357"/>
                    <a:pt x="83" y="346"/>
                    <a:pt x="82" y="333"/>
                  </a:cubicBezTo>
                  <a:cubicBezTo>
                    <a:pt x="82" y="308"/>
                    <a:pt x="84" y="279"/>
                    <a:pt x="91" y="248"/>
                  </a:cubicBezTo>
                  <a:cubicBezTo>
                    <a:pt x="94" y="233"/>
                    <a:pt x="98" y="217"/>
                    <a:pt x="103" y="202"/>
                  </a:cubicBezTo>
                  <a:cubicBezTo>
                    <a:pt x="109" y="186"/>
                    <a:pt x="114" y="171"/>
                    <a:pt x="119" y="155"/>
                  </a:cubicBezTo>
                  <a:cubicBezTo>
                    <a:pt x="124" y="139"/>
                    <a:pt x="128" y="123"/>
                    <a:pt x="130" y="107"/>
                  </a:cubicBezTo>
                  <a:cubicBezTo>
                    <a:pt x="133" y="91"/>
                    <a:pt x="134" y="75"/>
                    <a:pt x="131" y="60"/>
                  </a:cubicBezTo>
                  <a:cubicBezTo>
                    <a:pt x="129" y="53"/>
                    <a:pt x="127" y="46"/>
                    <a:pt x="123" y="40"/>
                  </a:cubicBezTo>
                  <a:cubicBezTo>
                    <a:pt x="120" y="33"/>
                    <a:pt x="115" y="28"/>
                    <a:pt x="110" y="24"/>
                  </a:cubicBezTo>
                  <a:cubicBezTo>
                    <a:pt x="99" y="15"/>
                    <a:pt x="87" y="9"/>
                    <a:pt x="76" y="7"/>
                  </a:cubicBezTo>
                  <a:cubicBezTo>
                    <a:pt x="64" y="5"/>
                    <a:pt x="52" y="6"/>
                    <a:pt x="43" y="9"/>
                  </a:cubicBezTo>
                  <a:cubicBezTo>
                    <a:pt x="34" y="12"/>
                    <a:pt x="26" y="16"/>
                    <a:pt x="20" y="20"/>
                  </a:cubicBezTo>
                  <a:cubicBezTo>
                    <a:pt x="14" y="24"/>
                    <a:pt x="10" y="28"/>
                    <a:pt x="7" y="31"/>
                  </a:cubicBezTo>
                  <a:cubicBezTo>
                    <a:pt x="6" y="32"/>
                    <a:pt x="5" y="33"/>
                    <a:pt x="4" y="34"/>
                  </a:cubicBezTo>
                  <a:cubicBezTo>
                    <a:pt x="4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2" y="36"/>
                    <a:pt x="1" y="35"/>
                  </a:cubicBezTo>
                  <a:cubicBezTo>
                    <a:pt x="0" y="35"/>
                    <a:pt x="0" y="34"/>
                    <a:pt x="1" y="33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6" name="Freeform 415"/>
            <p:cNvSpPr/>
            <p:nvPr/>
          </p:nvSpPr>
          <p:spPr bwMode="auto">
            <a:xfrm>
              <a:off x="4986338" y="3182938"/>
              <a:ext cx="573088" cy="1162050"/>
            </a:xfrm>
            <a:custGeom>
              <a:avLst/>
              <a:gdLst>
                <a:gd name="T0" fmla="*/ 1 w 204"/>
                <a:gd name="T1" fmla="*/ 50 h 414"/>
                <a:gd name="T2" fmla="*/ 1 w 204"/>
                <a:gd name="T3" fmla="*/ 48 h 414"/>
                <a:gd name="T4" fmla="*/ 2 w 204"/>
                <a:gd name="T5" fmla="*/ 47 h 414"/>
                <a:gd name="T6" fmla="*/ 4 w 204"/>
                <a:gd name="T7" fmla="*/ 44 h 414"/>
                <a:gd name="T8" fmla="*/ 16 w 204"/>
                <a:gd name="T9" fmla="*/ 30 h 414"/>
                <a:gd name="T10" fmla="*/ 41 w 204"/>
                <a:gd name="T11" fmla="*/ 14 h 414"/>
                <a:gd name="T12" fmla="*/ 76 w 204"/>
                <a:gd name="T13" fmla="*/ 2 h 414"/>
                <a:gd name="T14" fmla="*/ 121 w 204"/>
                <a:gd name="T15" fmla="*/ 3 h 414"/>
                <a:gd name="T16" fmla="*/ 144 w 204"/>
                <a:gd name="T17" fmla="*/ 12 h 414"/>
                <a:gd name="T18" fmla="*/ 165 w 204"/>
                <a:gd name="T19" fmla="*/ 27 h 414"/>
                <a:gd name="T20" fmla="*/ 182 w 204"/>
                <a:gd name="T21" fmla="*/ 48 h 414"/>
                <a:gd name="T22" fmla="*/ 189 w 204"/>
                <a:gd name="T23" fmla="*/ 59 h 414"/>
                <a:gd name="T24" fmla="*/ 194 w 204"/>
                <a:gd name="T25" fmla="*/ 71 h 414"/>
                <a:gd name="T26" fmla="*/ 203 w 204"/>
                <a:gd name="T27" fmla="*/ 125 h 414"/>
                <a:gd name="T28" fmla="*/ 195 w 204"/>
                <a:gd name="T29" fmla="*/ 179 h 414"/>
                <a:gd name="T30" fmla="*/ 182 w 204"/>
                <a:gd name="T31" fmla="*/ 230 h 414"/>
                <a:gd name="T32" fmla="*/ 174 w 204"/>
                <a:gd name="T33" fmla="*/ 278 h 414"/>
                <a:gd name="T34" fmla="*/ 173 w 204"/>
                <a:gd name="T35" fmla="*/ 321 h 414"/>
                <a:gd name="T36" fmla="*/ 175 w 204"/>
                <a:gd name="T37" fmla="*/ 358 h 414"/>
                <a:gd name="T38" fmla="*/ 175 w 204"/>
                <a:gd name="T39" fmla="*/ 387 h 414"/>
                <a:gd name="T40" fmla="*/ 174 w 204"/>
                <a:gd name="T41" fmla="*/ 406 h 414"/>
                <a:gd name="T42" fmla="*/ 172 w 204"/>
                <a:gd name="T43" fmla="*/ 412 h 414"/>
                <a:gd name="T44" fmla="*/ 171 w 204"/>
                <a:gd name="T45" fmla="*/ 413 h 414"/>
                <a:gd name="T46" fmla="*/ 169 w 204"/>
                <a:gd name="T47" fmla="*/ 412 h 414"/>
                <a:gd name="T48" fmla="*/ 169 w 204"/>
                <a:gd name="T49" fmla="*/ 411 h 414"/>
                <a:gd name="T50" fmla="*/ 170 w 204"/>
                <a:gd name="T51" fmla="*/ 405 h 414"/>
                <a:gd name="T52" fmla="*/ 172 w 204"/>
                <a:gd name="T53" fmla="*/ 387 h 414"/>
                <a:gd name="T54" fmla="*/ 171 w 204"/>
                <a:gd name="T55" fmla="*/ 359 h 414"/>
                <a:gd name="T56" fmla="*/ 168 w 204"/>
                <a:gd name="T57" fmla="*/ 322 h 414"/>
                <a:gd name="T58" fmla="*/ 168 w 204"/>
                <a:gd name="T59" fmla="*/ 277 h 414"/>
                <a:gd name="T60" fmla="*/ 177 w 204"/>
                <a:gd name="T61" fmla="*/ 229 h 414"/>
                <a:gd name="T62" fmla="*/ 190 w 204"/>
                <a:gd name="T63" fmla="*/ 178 h 414"/>
                <a:gd name="T64" fmla="*/ 197 w 204"/>
                <a:gd name="T65" fmla="*/ 125 h 414"/>
                <a:gd name="T66" fmla="*/ 189 w 204"/>
                <a:gd name="T67" fmla="*/ 74 h 414"/>
                <a:gd name="T68" fmla="*/ 184 w 204"/>
                <a:gd name="T69" fmla="*/ 62 h 414"/>
                <a:gd name="T70" fmla="*/ 177 w 204"/>
                <a:gd name="T71" fmla="*/ 51 h 414"/>
                <a:gd name="T72" fmla="*/ 161 w 204"/>
                <a:gd name="T73" fmla="*/ 31 h 414"/>
                <a:gd name="T74" fmla="*/ 141 w 204"/>
                <a:gd name="T75" fmla="*/ 17 h 414"/>
                <a:gd name="T76" fmla="*/ 120 w 204"/>
                <a:gd name="T77" fmla="*/ 9 h 414"/>
                <a:gd name="T78" fmla="*/ 77 w 204"/>
                <a:gd name="T79" fmla="*/ 7 h 414"/>
                <a:gd name="T80" fmla="*/ 42 w 204"/>
                <a:gd name="T81" fmla="*/ 18 h 414"/>
                <a:gd name="T82" fmla="*/ 19 w 204"/>
                <a:gd name="T83" fmla="*/ 33 h 414"/>
                <a:gd name="T84" fmla="*/ 7 w 204"/>
                <a:gd name="T85" fmla="*/ 46 h 414"/>
                <a:gd name="T86" fmla="*/ 5 w 204"/>
                <a:gd name="T87" fmla="*/ 48 h 414"/>
                <a:gd name="T88" fmla="*/ 4 w 204"/>
                <a:gd name="T89" fmla="*/ 50 h 414"/>
                <a:gd name="T90" fmla="*/ 3 w 204"/>
                <a:gd name="T91" fmla="*/ 51 h 414"/>
                <a:gd name="T92" fmla="*/ 1 w 204"/>
                <a:gd name="T93" fmla="*/ 52 h 414"/>
                <a:gd name="T94" fmla="*/ 1 w 204"/>
                <a:gd name="T95" fmla="*/ 5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414">
                  <a:moveTo>
                    <a:pt x="1" y="50"/>
                  </a:moveTo>
                  <a:cubicBezTo>
                    <a:pt x="1" y="50"/>
                    <a:pt x="1" y="49"/>
                    <a:pt x="1" y="48"/>
                  </a:cubicBezTo>
                  <a:cubicBezTo>
                    <a:pt x="2" y="48"/>
                    <a:pt x="2" y="47"/>
                    <a:pt x="2" y="47"/>
                  </a:cubicBezTo>
                  <a:cubicBezTo>
                    <a:pt x="3" y="46"/>
                    <a:pt x="3" y="45"/>
                    <a:pt x="4" y="44"/>
                  </a:cubicBezTo>
                  <a:cubicBezTo>
                    <a:pt x="6" y="40"/>
                    <a:pt x="10" y="35"/>
                    <a:pt x="16" y="30"/>
                  </a:cubicBezTo>
                  <a:cubicBezTo>
                    <a:pt x="23" y="25"/>
                    <a:pt x="31" y="19"/>
                    <a:pt x="41" y="14"/>
                  </a:cubicBezTo>
                  <a:cubicBezTo>
                    <a:pt x="51" y="9"/>
                    <a:pt x="63" y="5"/>
                    <a:pt x="76" y="2"/>
                  </a:cubicBezTo>
                  <a:cubicBezTo>
                    <a:pt x="90" y="0"/>
                    <a:pt x="105" y="0"/>
                    <a:pt x="121" y="3"/>
                  </a:cubicBezTo>
                  <a:cubicBezTo>
                    <a:pt x="129" y="5"/>
                    <a:pt x="136" y="8"/>
                    <a:pt x="144" y="12"/>
                  </a:cubicBezTo>
                  <a:cubicBezTo>
                    <a:pt x="151" y="16"/>
                    <a:pt x="158" y="21"/>
                    <a:pt x="165" y="27"/>
                  </a:cubicBezTo>
                  <a:cubicBezTo>
                    <a:pt x="171" y="33"/>
                    <a:pt x="177" y="40"/>
                    <a:pt x="182" y="48"/>
                  </a:cubicBezTo>
                  <a:cubicBezTo>
                    <a:pt x="184" y="51"/>
                    <a:pt x="186" y="55"/>
                    <a:pt x="189" y="59"/>
                  </a:cubicBezTo>
                  <a:cubicBezTo>
                    <a:pt x="191" y="63"/>
                    <a:pt x="193" y="67"/>
                    <a:pt x="194" y="71"/>
                  </a:cubicBezTo>
                  <a:cubicBezTo>
                    <a:pt x="201" y="88"/>
                    <a:pt x="204" y="107"/>
                    <a:pt x="203" y="125"/>
                  </a:cubicBezTo>
                  <a:cubicBezTo>
                    <a:pt x="203" y="144"/>
                    <a:pt x="199" y="162"/>
                    <a:pt x="195" y="179"/>
                  </a:cubicBezTo>
                  <a:cubicBezTo>
                    <a:pt x="191" y="197"/>
                    <a:pt x="186" y="214"/>
                    <a:pt x="182" y="230"/>
                  </a:cubicBezTo>
                  <a:cubicBezTo>
                    <a:pt x="178" y="247"/>
                    <a:pt x="175" y="263"/>
                    <a:pt x="174" y="278"/>
                  </a:cubicBezTo>
                  <a:cubicBezTo>
                    <a:pt x="172" y="293"/>
                    <a:pt x="172" y="308"/>
                    <a:pt x="173" y="321"/>
                  </a:cubicBezTo>
                  <a:cubicBezTo>
                    <a:pt x="173" y="335"/>
                    <a:pt x="174" y="347"/>
                    <a:pt x="175" y="358"/>
                  </a:cubicBezTo>
                  <a:cubicBezTo>
                    <a:pt x="175" y="369"/>
                    <a:pt x="175" y="379"/>
                    <a:pt x="175" y="387"/>
                  </a:cubicBezTo>
                  <a:cubicBezTo>
                    <a:pt x="175" y="395"/>
                    <a:pt x="174" y="401"/>
                    <a:pt x="174" y="406"/>
                  </a:cubicBezTo>
                  <a:cubicBezTo>
                    <a:pt x="173" y="410"/>
                    <a:pt x="172" y="412"/>
                    <a:pt x="172" y="412"/>
                  </a:cubicBezTo>
                  <a:cubicBezTo>
                    <a:pt x="172" y="413"/>
                    <a:pt x="171" y="414"/>
                    <a:pt x="171" y="413"/>
                  </a:cubicBezTo>
                  <a:cubicBezTo>
                    <a:pt x="170" y="413"/>
                    <a:pt x="169" y="412"/>
                    <a:pt x="169" y="412"/>
                  </a:cubicBezTo>
                  <a:cubicBezTo>
                    <a:pt x="169" y="411"/>
                    <a:pt x="169" y="411"/>
                    <a:pt x="169" y="411"/>
                  </a:cubicBezTo>
                  <a:cubicBezTo>
                    <a:pt x="169" y="411"/>
                    <a:pt x="170" y="409"/>
                    <a:pt x="170" y="405"/>
                  </a:cubicBezTo>
                  <a:cubicBezTo>
                    <a:pt x="171" y="401"/>
                    <a:pt x="171" y="395"/>
                    <a:pt x="172" y="387"/>
                  </a:cubicBezTo>
                  <a:cubicBezTo>
                    <a:pt x="172" y="379"/>
                    <a:pt x="171" y="370"/>
                    <a:pt x="171" y="359"/>
                  </a:cubicBezTo>
                  <a:cubicBezTo>
                    <a:pt x="170" y="348"/>
                    <a:pt x="169" y="335"/>
                    <a:pt x="168" y="322"/>
                  </a:cubicBezTo>
                  <a:cubicBezTo>
                    <a:pt x="167" y="308"/>
                    <a:pt x="167" y="293"/>
                    <a:pt x="168" y="277"/>
                  </a:cubicBezTo>
                  <a:cubicBezTo>
                    <a:pt x="170" y="262"/>
                    <a:pt x="173" y="245"/>
                    <a:pt x="177" y="229"/>
                  </a:cubicBezTo>
                  <a:cubicBezTo>
                    <a:pt x="181" y="212"/>
                    <a:pt x="186" y="195"/>
                    <a:pt x="190" y="178"/>
                  </a:cubicBezTo>
                  <a:cubicBezTo>
                    <a:pt x="194" y="161"/>
                    <a:pt x="197" y="143"/>
                    <a:pt x="197" y="125"/>
                  </a:cubicBezTo>
                  <a:cubicBezTo>
                    <a:pt x="198" y="108"/>
                    <a:pt x="196" y="90"/>
                    <a:pt x="189" y="74"/>
                  </a:cubicBezTo>
                  <a:cubicBezTo>
                    <a:pt x="187" y="70"/>
                    <a:pt x="185" y="65"/>
                    <a:pt x="184" y="62"/>
                  </a:cubicBezTo>
                  <a:cubicBezTo>
                    <a:pt x="181" y="58"/>
                    <a:pt x="179" y="54"/>
                    <a:pt x="177" y="51"/>
                  </a:cubicBezTo>
                  <a:cubicBezTo>
                    <a:pt x="172" y="44"/>
                    <a:pt x="167" y="37"/>
                    <a:pt x="161" y="31"/>
                  </a:cubicBezTo>
                  <a:cubicBezTo>
                    <a:pt x="155" y="26"/>
                    <a:pt x="148" y="21"/>
                    <a:pt x="141" y="17"/>
                  </a:cubicBezTo>
                  <a:cubicBezTo>
                    <a:pt x="134" y="13"/>
                    <a:pt x="127" y="10"/>
                    <a:pt x="120" y="9"/>
                  </a:cubicBezTo>
                  <a:cubicBezTo>
                    <a:pt x="105" y="5"/>
                    <a:pt x="90" y="5"/>
                    <a:pt x="77" y="7"/>
                  </a:cubicBezTo>
                  <a:cubicBezTo>
                    <a:pt x="64" y="9"/>
                    <a:pt x="52" y="13"/>
                    <a:pt x="42" y="18"/>
                  </a:cubicBezTo>
                  <a:cubicBezTo>
                    <a:pt x="33" y="22"/>
                    <a:pt x="25" y="28"/>
                    <a:pt x="19" y="33"/>
                  </a:cubicBezTo>
                  <a:cubicBezTo>
                    <a:pt x="13" y="38"/>
                    <a:pt x="9" y="42"/>
                    <a:pt x="7" y="46"/>
                  </a:cubicBezTo>
                  <a:cubicBezTo>
                    <a:pt x="6" y="47"/>
                    <a:pt x="6" y="47"/>
                    <a:pt x="5" y="48"/>
                  </a:cubicBezTo>
                  <a:cubicBezTo>
                    <a:pt x="5" y="49"/>
                    <a:pt x="4" y="49"/>
                    <a:pt x="4" y="50"/>
                  </a:cubicBezTo>
                  <a:cubicBezTo>
                    <a:pt x="4" y="51"/>
                    <a:pt x="3" y="51"/>
                    <a:pt x="3" y="51"/>
                  </a:cubicBezTo>
                  <a:cubicBezTo>
                    <a:pt x="3" y="52"/>
                    <a:pt x="2" y="52"/>
                    <a:pt x="1" y="52"/>
                  </a:cubicBezTo>
                  <a:cubicBezTo>
                    <a:pt x="1" y="52"/>
                    <a:pt x="0" y="51"/>
                    <a:pt x="1" y="50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7" name="Freeform 416"/>
            <p:cNvSpPr/>
            <p:nvPr/>
          </p:nvSpPr>
          <p:spPr bwMode="auto">
            <a:xfrm>
              <a:off x="5129213" y="3417888"/>
              <a:ext cx="168275" cy="746125"/>
            </a:xfrm>
            <a:custGeom>
              <a:avLst/>
              <a:gdLst>
                <a:gd name="T0" fmla="*/ 25 w 60"/>
                <a:gd name="T1" fmla="*/ 0 h 266"/>
                <a:gd name="T2" fmla="*/ 26 w 60"/>
                <a:gd name="T3" fmla="*/ 1 h 266"/>
                <a:gd name="T4" fmla="*/ 28 w 60"/>
                <a:gd name="T5" fmla="*/ 2 h 266"/>
                <a:gd name="T6" fmla="*/ 36 w 60"/>
                <a:gd name="T7" fmla="*/ 7 h 266"/>
                <a:gd name="T8" fmla="*/ 46 w 60"/>
                <a:gd name="T9" fmla="*/ 17 h 266"/>
                <a:gd name="T10" fmla="*/ 51 w 60"/>
                <a:gd name="T11" fmla="*/ 25 h 266"/>
                <a:gd name="T12" fmla="*/ 53 w 60"/>
                <a:gd name="T13" fmla="*/ 29 h 266"/>
                <a:gd name="T14" fmla="*/ 54 w 60"/>
                <a:gd name="T15" fmla="*/ 31 h 266"/>
                <a:gd name="T16" fmla="*/ 55 w 60"/>
                <a:gd name="T17" fmla="*/ 34 h 266"/>
                <a:gd name="T18" fmla="*/ 57 w 60"/>
                <a:gd name="T19" fmla="*/ 39 h 266"/>
                <a:gd name="T20" fmla="*/ 58 w 60"/>
                <a:gd name="T21" fmla="*/ 44 h 266"/>
                <a:gd name="T22" fmla="*/ 59 w 60"/>
                <a:gd name="T23" fmla="*/ 47 h 266"/>
                <a:gd name="T24" fmla="*/ 59 w 60"/>
                <a:gd name="T25" fmla="*/ 50 h 266"/>
                <a:gd name="T26" fmla="*/ 60 w 60"/>
                <a:gd name="T27" fmla="*/ 55 h 266"/>
                <a:gd name="T28" fmla="*/ 59 w 60"/>
                <a:gd name="T29" fmla="*/ 67 h 266"/>
                <a:gd name="T30" fmla="*/ 58 w 60"/>
                <a:gd name="T31" fmla="*/ 80 h 266"/>
                <a:gd name="T32" fmla="*/ 54 w 60"/>
                <a:gd name="T33" fmla="*/ 92 h 266"/>
                <a:gd name="T34" fmla="*/ 50 w 60"/>
                <a:gd name="T35" fmla="*/ 105 h 266"/>
                <a:gd name="T36" fmla="*/ 41 w 60"/>
                <a:gd name="T37" fmla="*/ 130 h 266"/>
                <a:gd name="T38" fmla="*/ 22 w 60"/>
                <a:gd name="T39" fmla="*/ 178 h 266"/>
                <a:gd name="T40" fmla="*/ 8 w 60"/>
                <a:gd name="T41" fmla="*/ 221 h 266"/>
                <a:gd name="T42" fmla="*/ 6 w 60"/>
                <a:gd name="T43" fmla="*/ 230 h 266"/>
                <a:gd name="T44" fmla="*/ 4 w 60"/>
                <a:gd name="T45" fmla="*/ 238 h 266"/>
                <a:gd name="T46" fmla="*/ 4 w 60"/>
                <a:gd name="T47" fmla="*/ 252 h 266"/>
                <a:gd name="T48" fmla="*/ 4 w 60"/>
                <a:gd name="T49" fmla="*/ 261 h 266"/>
                <a:gd name="T50" fmla="*/ 4 w 60"/>
                <a:gd name="T51" fmla="*/ 264 h 266"/>
                <a:gd name="T52" fmla="*/ 4 w 60"/>
                <a:gd name="T53" fmla="*/ 264 h 266"/>
                <a:gd name="T54" fmla="*/ 2 w 60"/>
                <a:gd name="T55" fmla="*/ 266 h 266"/>
                <a:gd name="T56" fmla="*/ 1 w 60"/>
                <a:gd name="T57" fmla="*/ 264 h 266"/>
                <a:gd name="T58" fmla="*/ 1 w 60"/>
                <a:gd name="T59" fmla="*/ 261 h 266"/>
                <a:gd name="T60" fmla="*/ 0 w 60"/>
                <a:gd name="T61" fmla="*/ 252 h 266"/>
                <a:gd name="T62" fmla="*/ 0 w 60"/>
                <a:gd name="T63" fmla="*/ 238 h 266"/>
                <a:gd name="T64" fmla="*/ 1 w 60"/>
                <a:gd name="T65" fmla="*/ 229 h 266"/>
                <a:gd name="T66" fmla="*/ 3 w 60"/>
                <a:gd name="T67" fmla="*/ 220 h 266"/>
                <a:gd name="T68" fmla="*/ 9 w 60"/>
                <a:gd name="T69" fmla="*/ 199 h 266"/>
                <a:gd name="T70" fmla="*/ 17 w 60"/>
                <a:gd name="T71" fmla="*/ 176 h 266"/>
                <a:gd name="T72" fmla="*/ 36 w 60"/>
                <a:gd name="T73" fmla="*/ 128 h 266"/>
                <a:gd name="T74" fmla="*/ 45 w 60"/>
                <a:gd name="T75" fmla="*/ 103 h 266"/>
                <a:gd name="T76" fmla="*/ 49 w 60"/>
                <a:gd name="T77" fmla="*/ 91 h 266"/>
                <a:gd name="T78" fmla="*/ 52 w 60"/>
                <a:gd name="T79" fmla="*/ 79 h 266"/>
                <a:gd name="T80" fmla="*/ 54 w 60"/>
                <a:gd name="T81" fmla="*/ 67 h 266"/>
                <a:gd name="T82" fmla="*/ 54 w 60"/>
                <a:gd name="T83" fmla="*/ 56 h 266"/>
                <a:gd name="T84" fmla="*/ 54 w 60"/>
                <a:gd name="T85" fmla="*/ 50 h 266"/>
                <a:gd name="T86" fmla="*/ 54 w 60"/>
                <a:gd name="T87" fmla="*/ 47 h 266"/>
                <a:gd name="T88" fmla="*/ 53 w 60"/>
                <a:gd name="T89" fmla="*/ 45 h 266"/>
                <a:gd name="T90" fmla="*/ 52 w 60"/>
                <a:gd name="T91" fmla="*/ 40 h 266"/>
                <a:gd name="T92" fmla="*/ 51 w 60"/>
                <a:gd name="T93" fmla="*/ 35 h 266"/>
                <a:gd name="T94" fmla="*/ 50 w 60"/>
                <a:gd name="T95" fmla="*/ 33 h 266"/>
                <a:gd name="T96" fmla="*/ 49 w 60"/>
                <a:gd name="T97" fmla="*/ 31 h 266"/>
                <a:gd name="T98" fmla="*/ 47 w 60"/>
                <a:gd name="T99" fmla="*/ 27 h 266"/>
                <a:gd name="T100" fmla="*/ 43 w 60"/>
                <a:gd name="T101" fmla="*/ 20 h 266"/>
                <a:gd name="T102" fmla="*/ 34 w 60"/>
                <a:gd name="T103" fmla="*/ 10 h 266"/>
                <a:gd name="T104" fmla="*/ 27 w 60"/>
                <a:gd name="T105" fmla="*/ 5 h 266"/>
                <a:gd name="T106" fmla="*/ 25 w 60"/>
                <a:gd name="T107" fmla="*/ 4 h 266"/>
                <a:gd name="T108" fmla="*/ 24 w 60"/>
                <a:gd name="T109" fmla="*/ 3 h 266"/>
                <a:gd name="T110" fmla="*/ 24 w 60"/>
                <a:gd name="T111" fmla="*/ 3 h 266"/>
                <a:gd name="T112" fmla="*/ 23 w 60"/>
                <a:gd name="T113" fmla="*/ 1 h 266"/>
                <a:gd name="T114" fmla="*/ 25 w 60"/>
                <a:gd name="T11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0" h="266">
                  <a:moveTo>
                    <a:pt x="25" y="0"/>
                  </a:moveTo>
                  <a:cubicBezTo>
                    <a:pt x="25" y="0"/>
                    <a:pt x="25" y="1"/>
                    <a:pt x="26" y="1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30" y="3"/>
                    <a:pt x="33" y="5"/>
                    <a:pt x="36" y="7"/>
                  </a:cubicBezTo>
                  <a:cubicBezTo>
                    <a:pt x="39" y="10"/>
                    <a:pt x="43" y="13"/>
                    <a:pt x="46" y="17"/>
                  </a:cubicBezTo>
                  <a:cubicBezTo>
                    <a:pt x="48" y="19"/>
                    <a:pt x="49" y="22"/>
                    <a:pt x="51" y="25"/>
                  </a:cubicBezTo>
                  <a:cubicBezTo>
                    <a:pt x="52" y="26"/>
                    <a:pt x="53" y="27"/>
                    <a:pt x="53" y="29"/>
                  </a:cubicBezTo>
                  <a:cubicBezTo>
                    <a:pt x="54" y="30"/>
                    <a:pt x="54" y="30"/>
                    <a:pt x="54" y="31"/>
                  </a:cubicBezTo>
                  <a:cubicBezTo>
                    <a:pt x="55" y="32"/>
                    <a:pt x="55" y="33"/>
                    <a:pt x="55" y="34"/>
                  </a:cubicBezTo>
                  <a:cubicBezTo>
                    <a:pt x="56" y="35"/>
                    <a:pt x="56" y="37"/>
                    <a:pt x="57" y="39"/>
                  </a:cubicBezTo>
                  <a:cubicBezTo>
                    <a:pt x="57" y="40"/>
                    <a:pt x="58" y="42"/>
                    <a:pt x="58" y="44"/>
                  </a:cubicBezTo>
                  <a:cubicBezTo>
                    <a:pt x="58" y="45"/>
                    <a:pt x="59" y="46"/>
                    <a:pt x="59" y="47"/>
                  </a:cubicBezTo>
                  <a:cubicBezTo>
                    <a:pt x="59" y="48"/>
                    <a:pt x="59" y="49"/>
                    <a:pt x="59" y="50"/>
                  </a:cubicBezTo>
                  <a:cubicBezTo>
                    <a:pt x="59" y="51"/>
                    <a:pt x="59" y="53"/>
                    <a:pt x="60" y="55"/>
                  </a:cubicBezTo>
                  <a:cubicBezTo>
                    <a:pt x="60" y="59"/>
                    <a:pt x="60" y="63"/>
                    <a:pt x="59" y="67"/>
                  </a:cubicBezTo>
                  <a:cubicBezTo>
                    <a:pt x="59" y="71"/>
                    <a:pt x="58" y="76"/>
                    <a:pt x="58" y="80"/>
                  </a:cubicBezTo>
                  <a:cubicBezTo>
                    <a:pt x="56" y="84"/>
                    <a:pt x="56" y="88"/>
                    <a:pt x="54" y="92"/>
                  </a:cubicBezTo>
                  <a:cubicBezTo>
                    <a:pt x="53" y="96"/>
                    <a:pt x="52" y="101"/>
                    <a:pt x="50" y="105"/>
                  </a:cubicBezTo>
                  <a:cubicBezTo>
                    <a:pt x="48" y="113"/>
                    <a:pt x="45" y="121"/>
                    <a:pt x="41" y="130"/>
                  </a:cubicBezTo>
                  <a:cubicBezTo>
                    <a:pt x="35" y="146"/>
                    <a:pt x="28" y="163"/>
                    <a:pt x="22" y="178"/>
                  </a:cubicBezTo>
                  <a:cubicBezTo>
                    <a:pt x="16" y="193"/>
                    <a:pt x="11" y="208"/>
                    <a:pt x="8" y="221"/>
                  </a:cubicBezTo>
                  <a:cubicBezTo>
                    <a:pt x="7" y="224"/>
                    <a:pt x="6" y="227"/>
                    <a:pt x="6" y="230"/>
                  </a:cubicBezTo>
                  <a:cubicBezTo>
                    <a:pt x="5" y="233"/>
                    <a:pt x="5" y="236"/>
                    <a:pt x="4" y="238"/>
                  </a:cubicBezTo>
                  <a:cubicBezTo>
                    <a:pt x="4" y="244"/>
                    <a:pt x="4" y="248"/>
                    <a:pt x="4" y="252"/>
                  </a:cubicBezTo>
                  <a:cubicBezTo>
                    <a:pt x="3" y="256"/>
                    <a:pt x="4" y="259"/>
                    <a:pt x="4" y="261"/>
                  </a:cubicBezTo>
                  <a:cubicBezTo>
                    <a:pt x="4" y="263"/>
                    <a:pt x="4" y="264"/>
                    <a:pt x="4" y="264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4" y="265"/>
                    <a:pt x="3" y="266"/>
                    <a:pt x="2" y="266"/>
                  </a:cubicBezTo>
                  <a:cubicBezTo>
                    <a:pt x="2" y="266"/>
                    <a:pt x="1" y="265"/>
                    <a:pt x="1" y="264"/>
                  </a:cubicBezTo>
                  <a:cubicBezTo>
                    <a:pt x="1" y="264"/>
                    <a:pt x="1" y="263"/>
                    <a:pt x="1" y="261"/>
                  </a:cubicBezTo>
                  <a:cubicBezTo>
                    <a:pt x="0" y="259"/>
                    <a:pt x="0" y="256"/>
                    <a:pt x="0" y="252"/>
                  </a:cubicBezTo>
                  <a:cubicBezTo>
                    <a:pt x="0" y="248"/>
                    <a:pt x="0" y="243"/>
                    <a:pt x="0" y="238"/>
                  </a:cubicBezTo>
                  <a:cubicBezTo>
                    <a:pt x="1" y="235"/>
                    <a:pt x="1" y="232"/>
                    <a:pt x="1" y="229"/>
                  </a:cubicBezTo>
                  <a:cubicBezTo>
                    <a:pt x="2" y="226"/>
                    <a:pt x="2" y="223"/>
                    <a:pt x="3" y="220"/>
                  </a:cubicBezTo>
                  <a:cubicBezTo>
                    <a:pt x="4" y="213"/>
                    <a:pt x="6" y="206"/>
                    <a:pt x="9" y="199"/>
                  </a:cubicBezTo>
                  <a:cubicBezTo>
                    <a:pt x="11" y="191"/>
                    <a:pt x="14" y="184"/>
                    <a:pt x="17" y="176"/>
                  </a:cubicBezTo>
                  <a:cubicBezTo>
                    <a:pt x="23" y="160"/>
                    <a:pt x="30" y="144"/>
                    <a:pt x="36" y="128"/>
                  </a:cubicBezTo>
                  <a:cubicBezTo>
                    <a:pt x="39" y="119"/>
                    <a:pt x="42" y="111"/>
                    <a:pt x="45" y="103"/>
                  </a:cubicBezTo>
                  <a:cubicBezTo>
                    <a:pt x="46" y="99"/>
                    <a:pt x="48" y="95"/>
                    <a:pt x="49" y="91"/>
                  </a:cubicBezTo>
                  <a:cubicBezTo>
                    <a:pt x="50" y="87"/>
                    <a:pt x="51" y="83"/>
                    <a:pt x="52" y="79"/>
                  </a:cubicBezTo>
                  <a:cubicBezTo>
                    <a:pt x="53" y="75"/>
                    <a:pt x="53" y="71"/>
                    <a:pt x="54" y="67"/>
                  </a:cubicBezTo>
                  <a:cubicBezTo>
                    <a:pt x="54" y="63"/>
                    <a:pt x="54" y="59"/>
                    <a:pt x="54" y="56"/>
                  </a:cubicBezTo>
                  <a:cubicBezTo>
                    <a:pt x="54" y="54"/>
                    <a:pt x="54" y="52"/>
                    <a:pt x="54" y="50"/>
                  </a:cubicBezTo>
                  <a:cubicBezTo>
                    <a:pt x="54" y="49"/>
                    <a:pt x="54" y="48"/>
                    <a:pt x="54" y="47"/>
                  </a:cubicBezTo>
                  <a:cubicBezTo>
                    <a:pt x="54" y="47"/>
                    <a:pt x="53" y="46"/>
                    <a:pt x="53" y="45"/>
                  </a:cubicBezTo>
                  <a:cubicBezTo>
                    <a:pt x="53" y="43"/>
                    <a:pt x="53" y="42"/>
                    <a:pt x="52" y="40"/>
                  </a:cubicBezTo>
                  <a:cubicBezTo>
                    <a:pt x="52" y="38"/>
                    <a:pt x="51" y="37"/>
                    <a:pt x="51" y="35"/>
                  </a:cubicBezTo>
                  <a:cubicBezTo>
                    <a:pt x="50" y="34"/>
                    <a:pt x="50" y="34"/>
                    <a:pt x="50" y="33"/>
                  </a:cubicBezTo>
                  <a:cubicBezTo>
                    <a:pt x="50" y="32"/>
                    <a:pt x="49" y="32"/>
                    <a:pt x="49" y="31"/>
                  </a:cubicBezTo>
                  <a:cubicBezTo>
                    <a:pt x="48" y="29"/>
                    <a:pt x="48" y="28"/>
                    <a:pt x="47" y="27"/>
                  </a:cubicBezTo>
                  <a:cubicBezTo>
                    <a:pt x="46" y="24"/>
                    <a:pt x="44" y="22"/>
                    <a:pt x="43" y="20"/>
                  </a:cubicBezTo>
                  <a:cubicBezTo>
                    <a:pt x="40" y="16"/>
                    <a:pt x="36" y="12"/>
                    <a:pt x="34" y="10"/>
                  </a:cubicBezTo>
                  <a:cubicBezTo>
                    <a:pt x="31" y="8"/>
                    <a:pt x="28" y="6"/>
                    <a:pt x="27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2"/>
                    <a:pt x="23" y="1"/>
                  </a:cubicBezTo>
                  <a:cubicBezTo>
                    <a:pt x="24" y="0"/>
                    <a:pt x="24" y="0"/>
                    <a:pt x="25" y="0"/>
                  </a:cubicBezTo>
                  <a:close/>
                </a:path>
              </a:pathLst>
            </a:custGeom>
            <a:solidFill>
              <a:srgbClr val="926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8" name="Freeform 417"/>
            <p:cNvSpPr/>
            <p:nvPr/>
          </p:nvSpPr>
          <p:spPr bwMode="auto">
            <a:xfrm>
              <a:off x="4013200" y="4894263"/>
              <a:ext cx="377825" cy="330200"/>
            </a:xfrm>
            <a:custGeom>
              <a:avLst/>
              <a:gdLst>
                <a:gd name="T0" fmla="*/ 71 w 135"/>
                <a:gd name="T1" fmla="*/ 7 h 118"/>
                <a:gd name="T2" fmla="*/ 5 w 135"/>
                <a:gd name="T3" fmla="*/ 86 h 118"/>
                <a:gd name="T4" fmla="*/ 6 w 135"/>
                <a:gd name="T5" fmla="*/ 94 h 118"/>
                <a:gd name="T6" fmla="*/ 18 w 135"/>
                <a:gd name="T7" fmla="*/ 97 h 118"/>
                <a:gd name="T8" fmla="*/ 18 w 135"/>
                <a:gd name="T9" fmla="*/ 81 h 118"/>
                <a:gd name="T10" fmla="*/ 24 w 135"/>
                <a:gd name="T11" fmla="*/ 82 h 118"/>
                <a:gd name="T12" fmla="*/ 69 w 135"/>
                <a:gd name="T13" fmla="*/ 26 h 118"/>
                <a:gd name="T14" fmla="*/ 107 w 135"/>
                <a:gd name="T15" fmla="*/ 116 h 118"/>
                <a:gd name="T16" fmla="*/ 134 w 135"/>
                <a:gd name="T17" fmla="*/ 97 h 118"/>
                <a:gd name="T18" fmla="*/ 71 w 135"/>
                <a:gd name="T19" fmla="*/ 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18">
                  <a:moveTo>
                    <a:pt x="71" y="7"/>
                  </a:moveTo>
                  <a:cubicBezTo>
                    <a:pt x="0" y="0"/>
                    <a:pt x="5" y="86"/>
                    <a:pt x="5" y="86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104"/>
                    <a:pt x="18" y="97"/>
                    <a:pt x="18" y="97"/>
                  </a:cubicBezTo>
                  <a:cubicBezTo>
                    <a:pt x="18" y="97"/>
                    <a:pt x="11" y="82"/>
                    <a:pt x="18" y="81"/>
                  </a:cubicBezTo>
                  <a:cubicBezTo>
                    <a:pt x="20" y="81"/>
                    <a:pt x="22" y="81"/>
                    <a:pt x="24" y="82"/>
                  </a:cubicBezTo>
                  <a:cubicBezTo>
                    <a:pt x="24" y="74"/>
                    <a:pt x="30" y="22"/>
                    <a:pt x="69" y="26"/>
                  </a:cubicBezTo>
                  <a:cubicBezTo>
                    <a:pt x="110" y="30"/>
                    <a:pt x="107" y="114"/>
                    <a:pt x="107" y="116"/>
                  </a:cubicBezTo>
                  <a:cubicBezTo>
                    <a:pt x="107" y="115"/>
                    <a:pt x="124" y="118"/>
                    <a:pt x="134" y="97"/>
                  </a:cubicBezTo>
                  <a:cubicBezTo>
                    <a:pt x="134" y="97"/>
                    <a:pt x="135" y="13"/>
                    <a:pt x="71" y="7"/>
                  </a:cubicBezTo>
                  <a:close/>
                </a:path>
              </a:pathLst>
            </a:custGeom>
            <a:solidFill>
              <a:srgbClr val="1FA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9" name="Freeform 418"/>
            <p:cNvSpPr/>
            <p:nvPr/>
          </p:nvSpPr>
          <p:spPr bwMode="auto">
            <a:xfrm>
              <a:off x="4038600" y="4935538"/>
              <a:ext cx="333375" cy="233362"/>
            </a:xfrm>
            <a:custGeom>
              <a:avLst/>
              <a:gdLst>
                <a:gd name="T0" fmla="*/ 62 w 119"/>
                <a:gd name="T1" fmla="*/ 6 h 83"/>
                <a:gd name="T2" fmla="*/ 4 w 119"/>
                <a:gd name="T3" fmla="*/ 74 h 83"/>
                <a:gd name="T4" fmla="*/ 4 w 119"/>
                <a:gd name="T5" fmla="*/ 75 h 83"/>
                <a:gd name="T6" fmla="*/ 9 w 119"/>
                <a:gd name="T7" fmla="*/ 76 h 83"/>
                <a:gd name="T8" fmla="*/ 15 w 119"/>
                <a:gd name="T9" fmla="*/ 70 h 83"/>
                <a:gd name="T10" fmla="*/ 21 w 119"/>
                <a:gd name="T11" fmla="*/ 70 h 83"/>
                <a:gd name="T12" fmla="*/ 61 w 119"/>
                <a:gd name="T13" fmla="*/ 22 h 83"/>
                <a:gd name="T14" fmla="*/ 97 w 119"/>
                <a:gd name="T15" fmla="*/ 82 h 83"/>
                <a:gd name="T16" fmla="*/ 118 w 119"/>
                <a:gd name="T17" fmla="*/ 83 h 83"/>
                <a:gd name="T18" fmla="*/ 62 w 119"/>
                <a:gd name="T1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83">
                  <a:moveTo>
                    <a:pt x="62" y="6"/>
                  </a:moveTo>
                  <a:cubicBezTo>
                    <a:pt x="0" y="0"/>
                    <a:pt x="4" y="74"/>
                    <a:pt x="4" y="74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" y="75"/>
                    <a:pt x="9" y="76"/>
                    <a:pt x="9" y="76"/>
                  </a:cubicBezTo>
                  <a:cubicBezTo>
                    <a:pt x="9" y="76"/>
                    <a:pt x="10" y="70"/>
                    <a:pt x="15" y="70"/>
                  </a:cubicBezTo>
                  <a:cubicBezTo>
                    <a:pt x="18" y="69"/>
                    <a:pt x="19" y="69"/>
                    <a:pt x="21" y="70"/>
                  </a:cubicBezTo>
                  <a:cubicBezTo>
                    <a:pt x="21" y="63"/>
                    <a:pt x="27" y="19"/>
                    <a:pt x="61" y="22"/>
                  </a:cubicBezTo>
                  <a:cubicBezTo>
                    <a:pt x="97" y="25"/>
                    <a:pt x="97" y="81"/>
                    <a:pt x="97" y="82"/>
                  </a:cubicBezTo>
                  <a:cubicBezTo>
                    <a:pt x="97" y="82"/>
                    <a:pt x="105" y="71"/>
                    <a:pt x="118" y="83"/>
                  </a:cubicBezTo>
                  <a:cubicBezTo>
                    <a:pt x="118" y="83"/>
                    <a:pt x="119" y="11"/>
                    <a:pt x="62" y="6"/>
                  </a:cubicBezTo>
                  <a:close/>
                </a:path>
              </a:pathLst>
            </a:custGeom>
            <a:solidFill>
              <a:srgbClr val="E056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0" name="Freeform 419"/>
            <p:cNvSpPr/>
            <p:nvPr/>
          </p:nvSpPr>
          <p:spPr bwMode="auto">
            <a:xfrm>
              <a:off x="4097338" y="4972050"/>
              <a:ext cx="212725" cy="193675"/>
            </a:xfrm>
            <a:custGeom>
              <a:avLst/>
              <a:gdLst>
                <a:gd name="T0" fmla="*/ 0 w 76"/>
                <a:gd name="T1" fmla="*/ 56 h 69"/>
                <a:gd name="T2" fmla="*/ 5 w 76"/>
                <a:gd name="T3" fmla="*/ 63 h 69"/>
                <a:gd name="T4" fmla="*/ 15 w 76"/>
                <a:gd name="T5" fmla="*/ 63 h 69"/>
                <a:gd name="T6" fmla="*/ 39 w 76"/>
                <a:gd name="T7" fmla="*/ 26 h 69"/>
                <a:gd name="T8" fmla="*/ 57 w 76"/>
                <a:gd name="T9" fmla="*/ 60 h 69"/>
                <a:gd name="T10" fmla="*/ 58 w 76"/>
                <a:gd name="T11" fmla="*/ 60 h 69"/>
                <a:gd name="T12" fmla="*/ 58 w 76"/>
                <a:gd name="T13" fmla="*/ 60 h 69"/>
                <a:gd name="T14" fmla="*/ 76 w 76"/>
                <a:gd name="T15" fmla="*/ 69 h 69"/>
                <a:gd name="T16" fmla="*/ 40 w 76"/>
                <a:gd name="T17" fmla="*/ 4 h 69"/>
                <a:gd name="T18" fmla="*/ 0 w 76"/>
                <a:gd name="T19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69">
                  <a:moveTo>
                    <a:pt x="0" y="56"/>
                  </a:moveTo>
                  <a:cubicBezTo>
                    <a:pt x="4" y="58"/>
                    <a:pt x="5" y="63"/>
                    <a:pt x="5" y="63"/>
                  </a:cubicBezTo>
                  <a:cubicBezTo>
                    <a:pt x="5" y="63"/>
                    <a:pt x="11" y="60"/>
                    <a:pt x="15" y="63"/>
                  </a:cubicBezTo>
                  <a:cubicBezTo>
                    <a:pt x="16" y="59"/>
                    <a:pt x="21" y="24"/>
                    <a:pt x="39" y="26"/>
                  </a:cubicBezTo>
                  <a:cubicBezTo>
                    <a:pt x="58" y="28"/>
                    <a:pt x="57" y="60"/>
                    <a:pt x="57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8" y="56"/>
                    <a:pt x="75" y="68"/>
                    <a:pt x="76" y="69"/>
                  </a:cubicBezTo>
                  <a:cubicBezTo>
                    <a:pt x="76" y="68"/>
                    <a:pt x="76" y="7"/>
                    <a:pt x="40" y="4"/>
                  </a:cubicBezTo>
                  <a:cubicBezTo>
                    <a:pt x="6" y="0"/>
                    <a:pt x="0" y="49"/>
                    <a:pt x="0" y="56"/>
                  </a:cubicBezTo>
                  <a:close/>
                </a:path>
              </a:pathLst>
            </a:custGeom>
            <a:solidFill>
              <a:srgbClr val="FFE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1" name="Freeform 420"/>
            <p:cNvSpPr/>
            <p:nvPr/>
          </p:nvSpPr>
          <p:spPr bwMode="auto">
            <a:xfrm>
              <a:off x="3984625" y="5127625"/>
              <a:ext cx="179388" cy="120650"/>
            </a:xfrm>
            <a:custGeom>
              <a:avLst/>
              <a:gdLst>
                <a:gd name="T0" fmla="*/ 55 w 64"/>
                <a:gd name="T1" fmla="*/ 8 h 43"/>
                <a:gd name="T2" fmla="*/ 45 w 64"/>
                <a:gd name="T3" fmla="*/ 8 h 43"/>
                <a:gd name="T4" fmla="*/ 40 w 64"/>
                <a:gd name="T5" fmla="*/ 1 h 43"/>
                <a:gd name="T6" fmla="*/ 34 w 64"/>
                <a:gd name="T7" fmla="*/ 0 h 43"/>
                <a:gd name="T8" fmla="*/ 28 w 64"/>
                <a:gd name="T9" fmla="*/ 8 h 43"/>
                <a:gd name="T10" fmla="*/ 23 w 64"/>
                <a:gd name="T11" fmla="*/ 6 h 43"/>
                <a:gd name="T12" fmla="*/ 12 w 64"/>
                <a:gd name="T13" fmla="*/ 6 h 43"/>
                <a:gd name="T14" fmla="*/ 9 w 64"/>
                <a:gd name="T15" fmla="*/ 20 h 43"/>
                <a:gd name="T16" fmla="*/ 4 w 64"/>
                <a:gd name="T17" fmla="*/ 33 h 43"/>
                <a:gd name="T18" fmla="*/ 17 w 64"/>
                <a:gd name="T19" fmla="*/ 33 h 43"/>
                <a:gd name="T20" fmla="*/ 35 w 64"/>
                <a:gd name="T21" fmla="*/ 32 h 43"/>
                <a:gd name="T22" fmla="*/ 47 w 64"/>
                <a:gd name="T23" fmla="*/ 36 h 43"/>
                <a:gd name="T24" fmla="*/ 51 w 64"/>
                <a:gd name="T25" fmla="*/ 24 h 43"/>
                <a:gd name="T26" fmla="*/ 57 w 64"/>
                <a:gd name="T27" fmla="*/ 10 h 43"/>
                <a:gd name="T28" fmla="*/ 55 w 64"/>
                <a:gd name="T2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43">
                  <a:moveTo>
                    <a:pt x="55" y="8"/>
                  </a:moveTo>
                  <a:cubicBezTo>
                    <a:pt x="51" y="5"/>
                    <a:pt x="45" y="8"/>
                    <a:pt x="45" y="8"/>
                  </a:cubicBezTo>
                  <a:cubicBezTo>
                    <a:pt x="45" y="8"/>
                    <a:pt x="44" y="3"/>
                    <a:pt x="40" y="1"/>
                  </a:cubicBezTo>
                  <a:cubicBezTo>
                    <a:pt x="38" y="0"/>
                    <a:pt x="37" y="0"/>
                    <a:pt x="34" y="0"/>
                  </a:cubicBezTo>
                  <a:cubicBezTo>
                    <a:pt x="29" y="1"/>
                    <a:pt x="28" y="8"/>
                    <a:pt x="28" y="8"/>
                  </a:cubicBezTo>
                  <a:cubicBezTo>
                    <a:pt x="28" y="8"/>
                    <a:pt x="26" y="7"/>
                    <a:pt x="23" y="6"/>
                  </a:cubicBezTo>
                  <a:cubicBezTo>
                    <a:pt x="20" y="5"/>
                    <a:pt x="16" y="5"/>
                    <a:pt x="12" y="6"/>
                  </a:cubicBezTo>
                  <a:cubicBezTo>
                    <a:pt x="4" y="10"/>
                    <a:pt x="9" y="20"/>
                    <a:pt x="9" y="20"/>
                  </a:cubicBezTo>
                  <a:cubicBezTo>
                    <a:pt x="9" y="20"/>
                    <a:pt x="0" y="24"/>
                    <a:pt x="4" y="33"/>
                  </a:cubicBezTo>
                  <a:cubicBezTo>
                    <a:pt x="8" y="40"/>
                    <a:pt x="17" y="33"/>
                    <a:pt x="17" y="33"/>
                  </a:cubicBezTo>
                  <a:cubicBezTo>
                    <a:pt x="28" y="43"/>
                    <a:pt x="35" y="32"/>
                    <a:pt x="35" y="32"/>
                  </a:cubicBezTo>
                  <a:cubicBezTo>
                    <a:pt x="35" y="32"/>
                    <a:pt x="40" y="41"/>
                    <a:pt x="47" y="36"/>
                  </a:cubicBezTo>
                  <a:cubicBezTo>
                    <a:pt x="54" y="31"/>
                    <a:pt x="51" y="24"/>
                    <a:pt x="51" y="24"/>
                  </a:cubicBezTo>
                  <a:cubicBezTo>
                    <a:pt x="51" y="24"/>
                    <a:pt x="64" y="19"/>
                    <a:pt x="57" y="10"/>
                  </a:cubicBezTo>
                  <a:cubicBezTo>
                    <a:pt x="56" y="9"/>
                    <a:pt x="56" y="9"/>
                    <a:pt x="55" y="8"/>
                  </a:cubicBezTo>
                  <a:close/>
                </a:path>
              </a:pathLst>
            </a:custGeom>
            <a:solidFill>
              <a:srgbClr val="7AC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2" name="Freeform 421"/>
            <p:cNvSpPr/>
            <p:nvPr/>
          </p:nvSpPr>
          <p:spPr bwMode="auto">
            <a:xfrm>
              <a:off x="4203700" y="5129213"/>
              <a:ext cx="230188" cy="155575"/>
            </a:xfrm>
            <a:custGeom>
              <a:avLst/>
              <a:gdLst>
                <a:gd name="T0" fmla="*/ 38 w 82"/>
                <a:gd name="T1" fmla="*/ 13 h 55"/>
                <a:gd name="T2" fmla="*/ 20 w 82"/>
                <a:gd name="T3" fmla="*/ 4 h 55"/>
                <a:gd name="T4" fmla="*/ 20 w 82"/>
                <a:gd name="T5" fmla="*/ 4 h 55"/>
                <a:gd name="T6" fmla="*/ 10 w 82"/>
                <a:gd name="T7" fmla="*/ 20 h 55"/>
                <a:gd name="T8" fmla="*/ 3 w 82"/>
                <a:gd name="T9" fmla="*/ 36 h 55"/>
                <a:gd name="T10" fmla="*/ 25 w 82"/>
                <a:gd name="T11" fmla="*/ 40 h 55"/>
                <a:gd name="T12" fmla="*/ 39 w 82"/>
                <a:gd name="T13" fmla="*/ 55 h 55"/>
                <a:gd name="T14" fmla="*/ 53 w 82"/>
                <a:gd name="T15" fmla="*/ 46 h 55"/>
                <a:gd name="T16" fmla="*/ 73 w 82"/>
                <a:gd name="T17" fmla="*/ 47 h 55"/>
                <a:gd name="T18" fmla="*/ 72 w 82"/>
                <a:gd name="T19" fmla="*/ 27 h 55"/>
                <a:gd name="T20" fmla="*/ 74 w 82"/>
                <a:gd name="T21" fmla="*/ 12 h 55"/>
                <a:gd name="T22" fmla="*/ 59 w 82"/>
                <a:gd name="T23" fmla="*/ 14 h 55"/>
                <a:gd name="T24" fmla="*/ 38 w 82"/>
                <a:gd name="T25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55">
                  <a:moveTo>
                    <a:pt x="38" y="13"/>
                  </a:moveTo>
                  <a:cubicBezTo>
                    <a:pt x="37" y="12"/>
                    <a:pt x="30" y="0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0" y="8"/>
                    <a:pt x="10" y="20"/>
                    <a:pt x="10" y="20"/>
                  </a:cubicBezTo>
                  <a:cubicBezTo>
                    <a:pt x="10" y="20"/>
                    <a:pt x="0" y="25"/>
                    <a:pt x="3" y="36"/>
                  </a:cubicBezTo>
                  <a:cubicBezTo>
                    <a:pt x="6" y="49"/>
                    <a:pt x="25" y="40"/>
                    <a:pt x="25" y="40"/>
                  </a:cubicBezTo>
                  <a:cubicBezTo>
                    <a:pt x="25" y="40"/>
                    <a:pt x="26" y="55"/>
                    <a:pt x="39" y="55"/>
                  </a:cubicBezTo>
                  <a:cubicBezTo>
                    <a:pt x="52" y="55"/>
                    <a:pt x="53" y="46"/>
                    <a:pt x="53" y="46"/>
                  </a:cubicBezTo>
                  <a:cubicBezTo>
                    <a:pt x="53" y="46"/>
                    <a:pt x="65" y="53"/>
                    <a:pt x="73" y="47"/>
                  </a:cubicBezTo>
                  <a:cubicBezTo>
                    <a:pt x="82" y="40"/>
                    <a:pt x="72" y="27"/>
                    <a:pt x="72" y="27"/>
                  </a:cubicBezTo>
                  <a:cubicBezTo>
                    <a:pt x="72" y="27"/>
                    <a:pt x="81" y="20"/>
                    <a:pt x="74" y="12"/>
                  </a:cubicBezTo>
                  <a:cubicBezTo>
                    <a:pt x="67" y="4"/>
                    <a:pt x="59" y="14"/>
                    <a:pt x="59" y="14"/>
                  </a:cubicBezTo>
                  <a:cubicBezTo>
                    <a:pt x="46" y="0"/>
                    <a:pt x="38" y="13"/>
                    <a:pt x="38" y="13"/>
                  </a:cubicBezTo>
                  <a:close/>
                </a:path>
              </a:pathLst>
            </a:custGeom>
            <a:solidFill>
              <a:srgbClr val="7AC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3" name="Freeform 422"/>
            <p:cNvSpPr>
              <a:spLocks noEditPoints="1"/>
            </p:cNvSpPr>
            <p:nvPr/>
          </p:nvSpPr>
          <p:spPr bwMode="auto">
            <a:xfrm>
              <a:off x="4894263" y="3359150"/>
              <a:ext cx="223838" cy="131762"/>
            </a:xfrm>
            <a:custGeom>
              <a:avLst/>
              <a:gdLst>
                <a:gd name="T0" fmla="*/ 1 w 80"/>
                <a:gd name="T1" fmla="*/ 28 h 47"/>
                <a:gd name="T2" fmla="*/ 1 w 80"/>
                <a:gd name="T3" fmla="*/ 25 h 47"/>
                <a:gd name="T4" fmla="*/ 5 w 80"/>
                <a:gd name="T5" fmla="*/ 20 h 47"/>
                <a:gd name="T6" fmla="*/ 22 w 80"/>
                <a:gd name="T7" fmla="*/ 9 h 47"/>
                <a:gd name="T8" fmla="*/ 49 w 80"/>
                <a:gd name="T9" fmla="*/ 1 h 47"/>
                <a:gd name="T10" fmla="*/ 58 w 80"/>
                <a:gd name="T11" fmla="*/ 1 h 47"/>
                <a:gd name="T12" fmla="*/ 68 w 80"/>
                <a:gd name="T13" fmla="*/ 4 h 47"/>
                <a:gd name="T14" fmla="*/ 76 w 80"/>
                <a:gd name="T15" fmla="*/ 11 h 47"/>
                <a:gd name="T16" fmla="*/ 77 w 80"/>
                <a:gd name="T17" fmla="*/ 14 h 47"/>
                <a:gd name="T18" fmla="*/ 78 w 80"/>
                <a:gd name="T19" fmla="*/ 15 h 47"/>
                <a:gd name="T20" fmla="*/ 78 w 80"/>
                <a:gd name="T21" fmla="*/ 15 h 47"/>
                <a:gd name="T22" fmla="*/ 78 w 80"/>
                <a:gd name="T23" fmla="*/ 15 h 47"/>
                <a:gd name="T24" fmla="*/ 78 w 80"/>
                <a:gd name="T25" fmla="*/ 15 h 47"/>
                <a:gd name="T26" fmla="*/ 78 w 80"/>
                <a:gd name="T27" fmla="*/ 16 h 47"/>
                <a:gd name="T28" fmla="*/ 78 w 80"/>
                <a:gd name="T29" fmla="*/ 16 h 47"/>
                <a:gd name="T30" fmla="*/ 79 w 80"/>
                <a:gd name="T31" fmla="*/ 18 h 47"/>
                <a:gd name="T32" fmla="*/ 80 w 80"/>
                <a:gd name="T33" fmla="*/ 21 h 47"/>
                <a:gd name="T34" fmla="*/ 80 w 80"/>
                <a:gd name="T35" fmla="*/ 27 h 47"/>
                <a:gd name="T36" fmla="*/ 79 w 80"/>
                <a:gd name="T37" fmla="*/ 33 h 47"/>
                <a:gd name="T38" fmla="*/ 71 w 80"/>
                <a:gd name="T39" fmla="*/ 43 h 47"/>
                <a:gd name="T40" fmla="*/ 53 w 80"/>
                <a:gd name="T41" fmla="*/ 47 h 47"/>
                <a:gd name="T42" fmla="*/ 38 w 80"/>
                <a:gd name="T43" fmla="*/ 45 h 47"/>
                <a:gd name="T44" fmla="*/ 25 w 80"/>
                <a:gd name="T45" fmla="*/ 42 h 47"/>
                <a:gd name="T46" fmla="*/ 7 w 80"/>
                <a:gd name="T47" fmla="*/ 34 h 47"/>
                <a:gd name="T48" fmla="*/ 2 w 80"/>
                <a:gd name="T49" fmla="*/ 31 h 47"/>
                <a:gd name="T50" fmla="*/ 1 w 80"/>
                <a:gd name="T51" fmla="*/ 30 h 47"/>
                <a:gd name="T52" fmla="*/ 1 w 80"/>
                <a:gd name="T53" fmla="*/ 29 h 47"/>
                <a:gd name="T54" fmla="*/ 1 w 80"/>
                <a:gd name="T55" fmla="*/ 28 h 47"/>
                <a:gd name="T56" fmla="*/ 5 w 80"/>
                <a:gd name="T57" fmla="*/ 27 h 47"/>
                <a:gd name="T58" fmla="*/ 5 w 80"/>
                <a:gd name="T59" fmla="*/ 27 h 47"/>
                <a:gd name="T60" fmla="*/ 5 w 80"/>
                <a:gd name="T61" fmla="*/ 27 h 47"/>
                <a:gd name="T62" fmla="*/ 5 w 80"/>
                <a:gd name="T63" fmla="*/ 28 h 47"/>
                <a:gd name="T64" fmla="*/ 9 w 80"/>
                <a:gd name="T65" fmla="*/ 30 h 47"/>
                <a:gd name="T66" fmla="*/ 27 w 80"/>
                <a:gd name="T67" fmla="*/ 34 h 47"/>
                <a:gd name="T68" fmla="*/ 52 w 80"/>
                <a:gd name="T69" fmla="*/ 33 h 47"/>
                <a:gd name="T70" fmla="*/ 63 w 80"/>
                <a:gd name="T71" fmla="*/ 30 h 47"/>
                <a:gd name="T72" fmla="*/ 64 w 80"/>
                <a:gd name="T73" fmla="*/ 28 h 47"/>
                <a:gd name="T74" fmla="*/ 65 w 80"/>
                <a:gd name="T75" fmla="*/ 26 h 47"/>
                <a:gd name="T76" fmla="*/ 64 w 80"/>
                <a:gd name="T77" fmla="*/ 25 h 47"/>
                <a:gd name="T78" fmla="*/ 60 w 80"/>
                <a:gd name="T79" fmla="*/ 17 h 47"/>
                <a:gd name="T80" fmla="*/ 49 w 80"/>
                <a:gd name="T81" fmla="*/ 14 h 47"/>
                <a:gd name="T82" fmla="*/ 25 w 80"/>
                <a:gd name="T83" fmla="*/ 17 h 47"/>
                <a:gd name="T84" fmla="*/ 8 w 80"/>
                <a:gd name="T85" fmla="*/ 24 h 47"/>
                <a:gd name="T86" fmla="*/ 5 w 80"/>
                <a:gd name="T87" fmla="*/ 27 h 47"/>
                <a:gd name="T88" fmla="*/ 5 w 80"/>
                <a:gd name="T8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0" h="47">
                  <a:moveTo>
                    <a:pt x="1" y="28"/>
                  </a:moveTo>
                  <a:cubicBezTo>
                    <a:pt x="1" y="27"/>
                    <a:pt x="0" y="27"/>
                    <a:pt x="1" y="25"/>
                  </a:cubicBezTo>
                  <a:cubicBezTo>
                    <a:pt x="2" y="23"/>
                    <a:pt x="4" y="22"/>
                    <a:pt x="5" y="20"/>
                  </a:cubicBezTo>
                  <a:cubicBezTo>
                    <a:pt x="9" y="17"/>
                    <a:pt x="15" y="13"/>
                    <a:pt x="22" y="9"/>
                  </a:cubicBezTo>
                  <a:cubicBezTo>
                    <a:pt x="29" y="6"/>
                    <a:pt x="38" y="2"/>
                    <a:pt x="49" y="1"/>
                  </a:cubicBezTo>
                  <a:cubicBezTo>
                    <a:pt x="52" y="0"/>
                    <a:pt x="55" y="0"/>
                    <a:pt x="58" y="1"/>
                  </a:cubicBezTo>
                  <a:cubicBezTo>
                    <a:pt x="61" y="1"/>
                    <a:pt x="64" y="2"/>
                    <a:pt x="68" y="4"/>
                  </a:cubicBezTo>
                  <a:cubicBezTo>
                    <a:pt x="71" y="5"/>
                    <a:pt x="74" y="8"/>
                    <a:pt x="76" y="11"/>
                  </a:cubicBezTo>
                  <a:cubicBezTo>
                    <a:pt x="77" y="12"/>
                    <a:pt x="77" y="13"/>
                    <a:pt x="77" y="14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9"/>
                    <a:pt x="80" y="20"/>
                    <a:pt x="80" y="21"/>
                  </a:cubicBezTo>
                  <a:cubicBezTo>
                    <a:pt x="80" y="23"/>
                    <a:pt x="80" y="25"/>
                    <a:pt x="80" y="27"/>
                  </a:cubicBezTo>
                  <a:cubicBezTo>
                    <a:pt x="80" y="29"/>
                    <a:pt x="80" y="31"/>
                    <a:pt x="79" y="33"/>
                  </a:cubicBezTo>
                  <a:cubicBezTo>
                    <a:pt x="78" y="37"/>
                    <a:pt x="74" y="41"/>
                    <a:pt x="71" y="43"/>
                  </a:cubicBezTo>
                  <a:cubicBezTo>
                    <a:pt x="65" y="46"/>
                    <a:pt x="59" y="47"/>
                    <a:pt x="53" y="47"/>
                  </a:cubicBezTo>
                  <a:cubicBezTo>
                    <a:pt x="48" y="47"/>
                    <a:pt x="43" y="46"/>
                    <a:pt x="38" y="45"/>
                  </a:cubicBezTo>
                  <a:cubicBezTo>
                    <a:pt x="33" y="45"/>
                    <a:pt x="29" y="43"/>
                    <a:pt x="25" y="42"/>
                  </a:cubicBezTo>
                  <a:cubicBezTo>
                    <a:pt x="17" y="40"/>
                    <a:pt x="11" y="37"/>
                    <a:pt x="7" y="34"/>
                  </a:cubicBezTo>
                  <a:cubicBezTo>
                    <a:pt x="5" y="33"/>
                    <a:pt x="3" y="32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8"/>
                    <a:pt x="1" y="28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9"/>
                    <a:pt x="9" y="30"/>
                  </a:cubicBezTo>
                  <a:cubicBezTo>
                    <a:pt x="13" y="31"/>
                    <a:pt x="19" y="33"/>
                    <a:pt x="27" y="34"/>
                  </a:cubicBezTo>
                  <a:cubicBezTo>
                    <a:pt x="34" y="34"/>
                    <a:pt x="43" y="35"/>
                    <a:pt x="52" y="33"/>
                  </a:cubicBezTo>
                  <a:cubicBezTo>
                    <a:pt x="56" y="33"/>
                    <a:pt x="61" y="31"/>
                    <a:pt x="63" y="30"/>
                  </a:cubicBezTo>
                  <a:cubicBezTo>
                    <a:pt x="64" y="29"/>
                    <a:pt x="64" y="28"/>
                    <a:pt x="64" y="28"/>
                  </a:cubicBezTo>
                  <a:cubicBezTo>
                    <a:pt x="65" y="27"/>
                    <a:pt x="65" y="27"/>
                    <a:pt x="65" y="26"/>
                  </a:cubicBezTo>
                  <a:cubicBezTo>
                    <a:pt x="65" y="26"/>
                    <a:pt x="65" y="25"/>
                    <a:pt x="64" y="25"/>
                  </a:cubicBezTo>
                  <a:cubicBezTo>
                    <a:pt x="63" y="20"/>
                    <a:pt x="63" y="19"/>
                    <a:pt x="60" y="17"/>
                  </a:cubicBezTo>
                  <a:cubicBezTo>
                    <a:pt x="58" y="15"/>
                    <a:pt x="54" y="14"/>
                    <a:pt x="49" y="14"/>
                  </a:cubicBezTo>
                  <a:cubicBezTo>
                    <a:pt x="41" y="13"/>
                    <a:pt x="32" y="15"/>
                    <a:pt x="25" y="17"/>
                  </a:cubicBezTo>
                  <a:cubicBezTo>
                    <a:pt x="18" y="19"/>
                    <a:pt x="12" y="21"/>
                    <a:pt x="8" y="24"/>
                  </a:cubicBezTo>
                  <a:cubicBezTo>
                    <a:pt x="7" y="25"/>
                    <a:pt x="5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lose/>
                </a:path>
              </a:pathLst>
            </a:custGeom>
            <a:solidFill>
              <a:srgbClr val="683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4" name="Freeform 423"/>
            <p:cNvSpPr>
              <a:spLocks noEditPoints="1"/>
            </p:cNvSpPr>
            <p:nvPr/>
          </p:nvSpPr>
          <p:spPr bwMode="auto">
            <a:xfrm>
              <a:off x="4851400" y="3227388"/>
              <a:ext cx="138113" cy="225425"/>
            </a:xfrm>
            <a:custGeom>
              <a:avLst/>
              <a:gdLst>
                <a:gd name="T0" fmla="*/ 20 w 49"/>
                <a:gd name="T1" fmla="*/ 76 h 80"/>
                <a:gd name="T2" fmla="*/ 20 w 49"/>
                <a:gd name="T3" fmla="*/ 76 h 80"/>
                <a:gd name="T4" fmla="*/ 21 w 49"/>
                <a:gd name="T5" fmla="*/ 76 h 80"/>
                <a:gd name="T6" fmla="*/ 23 w 49"/>
                <a:gd name="T7" fmla="*/ 73 h 80"/>
                <a:gd name="T8" fmla="*/ 30 w 49"/>
                <a:gd name="T9" fmla="*/ 56 h 80"/>
                <a:gd name="T10" fmla="*/ 33 w 49"/>
                <a:gd name="T11" fmla="*/ 32 h 80"/>
                <a:gd name="T12" fmla="*/ 30 w 49"/>
                <a:gd name="T13" fmla="*/ 22 h 80"/>
                <a:gd name="T14" fmla="*/ 23 w 49"/>
                <a:gd name="T15" fmla="*/ 18 h 80"/>
                <a:gd name="T16" fmla="*/ 22 w 49"/>
                <a:gd name="T17" fmla="*/ 17 h 80"/>
                <a:gd name="T18" fmla="*/ 21 w 49"/>
                <a:gd name="T19" fmla="*/ 18 h 80"/>
                <a:gd name="T20" fmla="*/ 19 w 49"/>
                <a:gd name="T21" fmla="*/ 19 h 80"/>
                <a:gd name="T22" fmla="*/ 15 w 49"/>
                <a:gd name="T23" fmla="*/ 29 h 80"/>
                <a:gd name="T24" fmla="*/ 14 w 49"/>
                <a:gd name="T25" fmla="*/ 54 h 80"/>
                <a:gd name="T26" fmla="*/ 18 w 49"/>
                <a:gd name="T27" fmla="*/ 72 h 80"/>
                <a:gd name="T28" fmla="*/ 20 w 49"/>
                <a:gd name="T29" fmla="*/ 76 h 80"/>
                <a:gd name="T30" fmla="*/ 20 w 49"/>
                <a:gd name="T31" fmla="*/ 76 h 80"/>
                <a:gd name="T32" fmla="*/ 20 w 49"/>
                <a:gd name="T33" fmla="*/ 80 h 80"/>
                <a:gd name="T34" fmla="*/ 19 w 49"/>
                <a:gd name="T35" fmla="*/ 80 h 80"/>
                <a:gd name="T36" fmla="*/ 19 w 49"/>
                <a:gd name="T37" fmla="*/ 80 h 80"/>
                <a:gd name="T38" fmla="*/ 18 w 49"/>
                <a:gd name="T39" fmla="*/ 80 h 80"/>
                <a:gd name="T40" fmla="*/ 17 w 49"/>
                <a:gd name="T41" fmla="*/ 79 h 80"/>
                <a:gd name="T42" fmla="*/ 13 w 49"/>
                <a:gd name="T43" fmla="*/ 74 h 80"/>
                <a:gd name="T44" fmla="*/ 5 w 49"/>
                <a:gd name="T45" fmla="*/ 56 h 80"/>
                <a:gd name="T46" fmla="*/ 2 w 49"/>
                <a:gd name="T47" fmla="*/ 43 h 80"/>
                <a:gd name="T48" fmla="*/ 0 w 49"/>
                <a:gd name="T49" fmla="*/ 28 h 80"/>
                <a:gd name="T50" fmla="*/ 5 w 49"/>
                <a:gd name="T51" fmla="*/ 9 h 80"/>
                <a:gd name="T52" fmla="*/ 15 w 49"/>
                <a:gd name="T53" fmla="*/ 1 h 80"/>
                <a:gd name="T54" fmla="*/ 21 w 49"/>
                <a:gd name="T55" fmla="*/ 0 h 80"/>
                <a:gd name="T56" fmla="*/ 27 w 49"/>
                <a:gd name="T57" fmla="*/ 0 h 80"/>
                <a:gd name="T58" fmla="*/ 30 w 49"/>
                <a:gd name="T59" fmla="*/ 1 h 80"/>
                <a:gd name="T60" fmla="*/ 32 w 49"/>
                <a:gd name="T61" fmla="*/ 2 h 80"/>
                <a:gd name="T62" fmla="*/ 33 w 49"/>
                <a:gd name="T63" fmla="*/ 2 h 80"/>
                <a:gd name="T64" fmla="*/ 33 w 49"/>
                <a:gd name="T65" fmla="*/ 2 h 80"/>
                <a:gd name="T66" fmla="*/ 34 w 49"/>
                <a:gd name="T67" fmla="*/ 2 h 80"/>
                <a:gd name="T68" fmla="*/ 34 w 49"/>
                <a:gd name="T69" fmla="*/ 3 h 80"/>
                <a:gd name="T70" fmla="*/ 34 w 49"/>
                <a:gd name="T71" fmla="*/ 3 h 80"/>
                <a:gd name="T72" fmla="*/ 35 w 49"/>
                <a:gd name="T73" fmla="*/ 3 h 80"/>
                <a:gd name="T74" fmla="*/ 37 w 49"/>
                <a:gd name="T75" fmla="*/ 4 h 80"/>
                <a:gd name="T76" fmla="*/ 45 w 49"/>
                <a:gd name="T77" fmla="*/ 13 h 80"/>
                <a:gd name="T78" fmla="*/ 48 w 49"/>
                <a:gd name="T79" fmla="*/ 32 h 80"/>
                <a:gd name="T80" fmla="*/ 44 w 49"/>
                <a:gd name="T81" fmla="*/ 47 h 80"/>
                <a:gd name="T82" fmla="*/ 39 w 49"/>
                <a:gd name="T83" fmla="*/ 60 h 80"/>
                <a:gd name="T84" fmla="*/ 28 w 49"/>
                <a:gd name="T85" fmla="*/ 76 h 80"/>
                <a:gd name="T86" fmla="*/ 23 w 49"/>
                <a:gd name="T87" fmla="*/ 80 h 80"/>
                <a:gd name="T88" fmla="*/ 20 w 49"/>
                <a:gd name="T89" fmla="*/ 80 h 80"/>
                <a:gd name="T90" fmla="*/ 20 w 49"/>
                <a:gd name="T9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" h="80">
                  <a:moveTo>
                    <a:pt x="20" y="76"/>
                  </a:move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1" y="76"/>
                    <a:pt x="21" y="76"/>
                  </a:cubicBezTo>
                  <a:cubicBezTo>
                    <a:pt x="21" y="76"/>
                    <a:pt x="22" y="74"/>
                    <a:pt x="23" y="73"/>
                  </a:cubicBezTo>
                  <a:cubicBezTo>
                    <a:pt x="26" y="69"/>
                    <a:pt x="28" y="63"/>
                    <a:pt x="30" y="56"/>
                  </a:cubicBezTo>
                  <a:cubicBezTo>
                    <a:pt x="32" y="49"/>
                    <a:pt x="34" y="40"/>
                    <a:pt x="33" y="32"/>
                  </a:cubicBezTo>
                  <a:cubicBezTo>
                    <a:pt x="33" y="28"/>
                    <a:pt x="32" y="24"/>
                    <a:pt x="30" y="22"/>
                  </a:cubicBezTo>
                  <a:cubicBezTo>
                    <a:pt x="29" y="19"/>
                    <a:pt x="28" y="19"/>
                    <a:pt x="23" y="18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8"/>
                  </a:cubicBezTo>
                  <a:cubicBezTo>
                    <a:pt x="20" y="18"/>
                    <a:pt x="20" y="18"/>
                    <a:pt x="19" y="19"/>
                  </a:cubicBezTo>
                  <a:cubicBezTo>
                    <a:pt x="17" y="21"/>
                    <a:pt x="16" y="25"/>
                    <a:pt x="15" y="29"/>
                  </a:cubicBezTo>
                  <a:cubicBezTo>
                    <a:pt x="14" y="37"/>
                    <a:pt x="14" y="46"/>
                    <a:pt x="14" y="54"/>
                  </a:cubicBezTo>
                  <a:cubicBezTo>
                    <a:pt x="15" y="61"/>
                    <a:pt x="16" y="68"/>
                    <a:pt x="18" y="72"/>
                  </a:cubicBezTo>
                  <a:cubicBezTo>
                    <a:pt x="19" y="74"/>
                    <a:pt x="19" y="75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lose/>
                  <a:moveTo>
                    <a:pt x="20" y="80"/>
                  </a:move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6" y="78"/>
                    <a:pt x="14" y="76"/>
                    <a:pt x="13" y="74"/>
                  </a:cubicBezTo>
                  <a:cubicBezTo>
                    <a:pt x="11" y="70"/>
                    <a:pt x="8" y="64"/>
                    <a:pt x="5" y="56"/>
                  </a:cubicBezTo>
                  <a:cubicBezTo>
                    <a:pt x="4" y="52"/>
                    <a:pt x="3" y="48"/>
                    <a:pt x="2" y="43"/>
                  </a:cubicBezTo>
                  <a:cubicBezTo>
                    <a:pt x="1" y="38"/>
                    <a:pt x="0" y="33"/>
                    <a:pt x="0" y="28"/>
                  </a:cubicBezTo>
                  <a:cubicBezTo>
                    <a:pt x="0" y="22"/>
                    <a:pt x="1" y="16"/>
                    <a:pt x="5" y="9"/>
                  </a:cubicBezTo>
                  <a:cubicBezTo>
                    <a:pt x="7" y="6"/>
                    <a:pt x="10" y="2"/>
                    <a:pt x="15" y="1"/>
                  </a:cubicBezTo>
                  <a:cubicBezTo>
                    <a:pt x="17" y="0"/>
                    <a:pt x="19" y="0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8" y="1"/>
                    <a:pt x="30" y="1"/>
                    <a:pt x="30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4"/>
                    <a:pt x="37" y="4"/>
                  </a:cubicBezTo>
                  <a:cubicBezTo>
                    <a:pt x="41" y="7"/>
                    <a:pt x="43" y="10"/>
                    <a:pt x="45" y="13"/>
                  </a:cubicBezTo>
                  <a:cubicBezTo>
                    <a:pt x="49" y="20"/>
                    <a:pt x="49" y="27"/>
                    <a:pt x="48" y="32"/>
                  </a:cubicBezTo>
                  <a:cubicBezTo>
                    <a:pt x="48" y="38"/>
                    <a:pt x="46" y="43"/>
                    <a:pt x="44" y="47"/>
                  </a:cubicBezTo>
                  <a:cubicBezTo>
                    <a:pt x="43" y="52"/>
                    <a:pt x="41" y="56"/>
                    <a:pt x="39" y="60"/>
                  </a:cubicBezTo>
                  <a:cubicBezTo>
                    <a:pt x="35" y="67"/>
                    <a:pt x="31" y="72"/>
                    <a:pt x="28" y="76"/>
                  </a:cubicBezTo>
                  <a:cubicBezTo>
                    <a:pt x="26" y="78"/>
                    <a:pt x="24" y="79"/>
                    <a:pt x="23" y="80"/>
                  </a:cubicBezTo>
                  <a:cubicBezTo>
                    <a:pt x="22" y="80"/>
                    <a:pt x="20" y="80"/>
                    <a:pt x="20" y="80"/>
                  </a:cubicBezTo>
                  <a:cubicBezTo>
                    <a:pt x="20" y="80"/>
                    <a:pt x="20" y="80"/>
                    <a:pt x="20" y="80"/>
                  </a:cubicBezTo>
                  <a:close/>
                </a:path>
              </a:pathLst>
            </a:custGeom>
            <a:solidFill>
              <a:srgbClr val="683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5" name="Freeform 424"/>
            <p:cNvSpPr/>
            <p:nvPr/>
          </p:nvSpPr>
          <p:spPr bwMode="auto">
            <a:xfrm>
              <a:off x="5648325" y="3417888"/>
              <a:ext cx="53975" cy="130175"/>
            </a:xfrm>
            <a:custGeom>
              <a:avLst/>
              <a:gdLst>
                <a:gd name="T0" fmla="*/ 4 w 19"/>
                <a:gd name="T1" fmla="*/ 0 h 46"/>
                <a:gd name="T2" fmla="*/ 1 w 19"/>
                <a:gd name="T3" fmla="*/ 4 h 46"/>
                <a:gd name="T4" fmla="*/ 4 w 19"/>
                <a:gd name="T5" fmla="*/ 27 h 46"/>
                <a:gd name="T6" fmla="*/ 7 w 19"/>
                <a:gd name="T7" fmla="*/ 44 h 46"/>
                <a:gd name="T8" fmla="*/ 11 w 19"/>
                <a:gd name="T9" fmla="*/ 46 h 46"/>
                <a:gd name="T10" fmla="*/ 14 w 19"/>
                <a:gd name="T11" fmla="*/ 44 h 46"/>
                <a:gd name="T12" fmla="*/ 16 w 19"/>
                <a:gd name="T13" fmla="*/ 23 h 46"/>
                <a:gd name="T14" fmla="*/ 6 w 19"/>
                <a:gd name="T15" fmla="*/ 1 h 46"/>
                <a:gd name="T16" fmla="*/ 4 w 19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6">
                  <a:moveTo>
                    <a:pt x="4" y="0"/>
                  </a:moveTo>
                  <a:cubicBezTo>
                    <a:pt x="2" y="0"/>
                    <a:pt x="0" y="2"/>
                    <a:pt x="1" y="4"/>
                  </a:cubicBezTo>
                  <a:cubicBezTo>
                    <a:pt x="3" y="12"/>
                    <a:pt x="4" y="19"/>
                    <a:pt x="4" y="27"/>
                  </a:cubicBezTo>
                  <a:cubicBezTo>
                    <a:pt x="4" y="33"/>
                    <a:pt x="3" y="40"/>
                    <a:pt x="7" y="44"/>
                  </a:cubicBezTo>
                  <a:cubicBezTo>
                    <a:pt x="8" y="45"/>
                    <a:pt x="10" y="46"/>
                    <a:pt x="11" y="46"/>
                  </a:cubicBezTo>
                  <a:cubicBezTo>
                    <a:pt x="12" y="46"/>
                    <a:pt x="13" y="45"/>
                    <a:pt x="14" y="44"/>
                  </a:cubicBezTo>
                  <a:cubicBezTo>
                    <a:pt x="19" y="39"/>
                    <a:pt x="17" y="29"/>
                    <a:pt x="16" y="23"/>
                  </a:cubicBezTo>
                  <a:cubicBezTo>
                    <a:pt x="15" y="15"/>
                    <a:pt x="12" y="7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6" name="Freeform 425"/>
            <p:cNvSpPr/>
            <p:nvPr/>
          </p:nvSpPr>
          <p:spPr bwMode="auto">
            <a:xfrm>
              <a:off x="5610225" y="3441700"/>
              <a:ext cx="36513" cy="84137"/>
            </a:xfrm>
            <a:custGeom>
              <a:avLst/>
              <a:gdLst>
                <a:gd name="T0" fmla="*/ 7 w 13"/>
                <a:gd name="T1" fmla="*/ 0 h 30"/>
                <a:gd name="T2" fmla="*/ 4 w 13"/>
                <a:gd name="T3" fmla="*/ 2 h 30"/>
                <a:gd name="T4" fmla="*/ 1 w 13"/>
                <a:gd name="T5" fmla="*/ 26 h 30"/>
                <a:gd name="T6" fmla="*/ 7 w 13"/>
                <a:gd name="T7" fmla="*/ 30 h 30"/>
                <a:gd name="T8" fmla="*/ 12 w 13"/>
                <a:gd name="T9" fmla="*/ 26 h 30"/>
                <a:gd name="T10" fmla="*/ 9 w 13"/>
                <a:gd name="T11" fmla="*/ 2 h 30"/>
                <a:gd name="T12" fmla="*/ 7 w 13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0">
                  <a:moveTo>
                    <a:pt x="7" y="0"/>
                  </a:moveTo>
                  <a:cubicBezTo>
                    <a:pt x="5" y="0"/>
                    <a:pt x="4" y="0"/>
                    <a:pt x="4" y="2"/>
                  </a:cubicBezTo>
                  <a:cubicBezTo>
                    <a:pt x="2" y="9"/>
                    <a:pt x="0" y="18"/>
                    <a:pt x="1" y="26"/>
                  </a:cubicBezTo>
                  <a:cubicBezTo>
                    <a:pt x="2" y="29"/>
                    <a:pt x="4" y="30"/>
                    <a:pt x="7" y="30"/>
                  </a:cubicBezTo>
                  <a:cubicBezTo>
                    <a:pt x="9" y="30"/>
                    <a:pt x="11" y="29"/>
                    <a:pt x="12" y="26"/>
                  </a:cubicBezTo>
                  <a:cubicBezTo>
                    <a:pt x="13" y="18"/>
                    <a:pt x="11" y="9"/>
                    <a:pt x="9" y="2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7" name="Freeform 426"/>
            <p:cNvSpPr/>
            <p:nvPr/>
          </p:nvSpPr>
          <p:spPr bwMode="auto">
            <a:xfrm>
              <a:off x="5497513" y="3471863"/>
              <a:ext cx="33338" cy="73025"/>
            </a:xfrm>
            <a:custGeom>
              <a:avLst/>
              <a:gdLst>
                <a:gd name="T0" fmla="*/ 6 w 12"/>
                <a:gd name="T1" fmla="*/ 0 h 26"/>
                <a:gd name="T2" fmla="*/ 2 w 12"/>
                <a:gd name="T3" fmla="*/ 4 h 26"/>
                <a:gd name="T4" fmla="*/ 1 w 12"/>
                <a:gd name="T5" fmla="*/ 15 h 26"/>
                <a:gd name="T6" fmla="*/ 2 w 12"/>
                <a:gd name="T7" fmla="*/ 24 h 26"/>
                <a:gd name="T8" fmla="*/ 6 w 12"/>
                <a:gd name="T9" fmla="*/ 26 h 26"/>
                <a:gd name="T10" fmla="*/ 10 w 12"/>
                <a:gd name="T11" fmla="*/ 24 h 26"/>
                <a:gd name="T12" fmla="*/ 11 w 12"/>
                <a:gd name="T13" fmla="*/ 14 h 26"/>
                <a:gd name="T14" fmla="*/ 11 w 12"/>
                <a:gd name="T15" fmla="*/ 4 h 26"/>
                <a:gd name="T16" fmla="*/ 6 w 12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6">
                  <a:moveTo>
                    <a:pt x="6" y="0"/>
                  </a:moveTo>
                  <a:cubicBezTo>
                    <a:pt x="4" y="0"/>
                    <a:pt x="2" y="1"/>
                    <a:pt x="2" y="4"/>
                  </a:cubicBezTo>
                  <a:cubicBezTo>
                    <a:pt x="1" y="8"/>
                    <a:pt x="1" y="11"/>
                    <a:pt x="1" y="15"/>
                  </a:cubicBezTo>
                  <a:cubicBezTo>
                    <a:pt x="1" y="18"/>
                    <a:pt x="0" y="22"/>
                    <a:pt x="2" y="24"/>
                  </a:cubicBezTo>
                  <a:cubicBezTo>
                    <a:pt x="3" y="26"/>
                    <a:pt x="5" y="26"/>
                    <a:pt x="6" y="26"/>
                  </a:cubicBezTo>
                  <a:cubicBezTo>
                    <a:pt x="7" y="26"/>
                    <a:pt x="9" y="26"/>
                    <a:pt x="10" y="24"/>
                  </a:cubicBezTo>
                  <a:cubicBezTo>
                    <a:pt x="12" y="21"/>
                    <a:pt x="11" y="17"/>
                    <a:pt x="11" y="14"/>
                  </a:cubicBezTo>
                  <a:cubicBezTo>
                    <a:pt x="11" y="10"/>
                    <a:pt x="11" y="7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8" name="Freeform 427"/>
            <p:cNvSpPr/>
            <p:nvPr/>
          </p:nvSpPr>
          <p:spPr bwMode="auto">
            <a:xfrm>
              <a:off x="5443538" y="3471863"/>
              <a:ext cx="31750" cy="76200"/>
            </a:xfrm>
            <a:custGeom>
              <a:avLst/>
              <a:gdLst>
                <a:gd name="T0" fmla="*/ 6 w 11"/>
                <a:gd name="T1" fmla="*/ 0 h 27"/>
                <a:gd name="T2" fmla="*/ 3 w 11"/>
                <a:gd name="T3" fmla="*/ 3 h 27"/>
                <a:gd name="T4" fmla="*/ 2 w 11"/>
                <a:gd name="T5" fmla="*/ 25 h 27"/>
                <a:gd name="T6" fmla="*/ 6 w 11"/>
                <a:gd name="T7" fmla="*/ 27 h 27"/>
                <a:gd name="T8" fmla="*/ 9 w 11"/>
                <a:gd name="T9" fmla="*/ 25 h 27"/>
                <a:gd name="T10" fmla="*/ 8 w 11"/>
                <a:gd name="T11" fmla="*/ 3 h 27"/>
                <a:gd name="T12" fmla="*/ 6 w 11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4" y="0"/>
                    <a:pt x="3" y="1"/>
                    <a:pt x="3" y="3"/>
                  </a:cubicBezTo>
                  <a:cubicBezTo>
                    <a:pt x="2" y="10"/>
                    <a:pt x="0" y="18"/>
                    <a:pt x="2" y="25"/>
                  </a:cubicBezTo>
                  <a:cubicBezTo>
                    <a:pt x="2" y="26"/>
                    <a:pt x="4" y="27"/>
                    <a:pt x="6" y="27"/>
                  </a:cubicBezTo>
                  <a:cubicBezTo>
                    <a:pt x="7" y="27"/>
                    <a:pt x="9" y="26"/>
                    <a:pt x="9" y="25"/>
                  </a:cubicBezTo>
                  <a:cubicBezTo>
                    <a:pt x="11" y="18"/>
                    <a:pt x="9" y="10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9" name="Freeform 428"/>
            <p:cNvSpPr/>
            <p:nvPr/>
          </p:nvSpPr>
          <p:spPr bwMode="auto">
            <a:xfrm>
              <a:off x="5321300" y="3446463"/>
              <a:ext cx="49213" cy="128587"/>
            </a:xfrm>
            <a:custGeom>
              <a:avLst/>
              <a:gdLst>
                <a:gd name="T0" fmla="*/ 2 w 18"/>
                <a:gd name="T1" fmla="*/ 0 h 46"/>
                <a:gd name="T2" fmla="*/ 0 w 18"/>
                <a:gd name="T3" fmla="*/ 2 h 46"/>
                <a:gd name="T4" fmla="*/ 3 w 18"/>
                <a:gd name="T5" fmla="*/ 24 h 46"/>
                <a:gd name="T6" fmla="*/ 4 w 18"/>
                <a:gd name="T7" fmla="*/ 43 h 46"/>
                <a:gd name="T8" fmla="*/ 7 w 18"/>
                <a:gd name="T9" fmla="*/ 46 h 46"/>
                <a:gd name="T10" fmla="*/ 11 w 18"/>
                <a:gd name="T11" fmla="*/ 44 h 46"/>
                <a:gd name="T12" fmla="*/ 14 w 18"/>
                <a:gd name="T13" fmla="*/ 20 h 46"/>
                <a:gd name="T14" fmla="*/ 4 w 18"/>
                <a:gd name="T15" fmla="*/ 0 h 46"/>
                <a:gd name="T16" fmla="*/ 2 w 1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2" y="9"/>
                    <a:pt x="3" y="17"/>
                    <a:pt x="3" y="24"/>
                  </a:cubicBezTo>
                  <a:cubicBezTo>
                    <a:pt x="3" y="31"/>
                    <a:pt x="0" y="38"/>
                    <a:pt x="4" y="43"/>
                  </a:cubicBezTo>
                  <a:cubicBezTo>
                    <a:pt x="4" y="45"/>
                    <a:pt x="6" y="46"/>
                    <a:pt x="7" y="46"/>
                  </a:cubicBezTo>
                  <a:cubicBezTo>
                    <a:pt x="9" y="46"/>
                    <a:pt x="10" y="45"/>
                    <a:pt x="11" y="44"/>
                  </a:cubicBezTo>
                  <a:cubicBezTo>
                    <a:pt x="18" y="39"/>
                    <a:pt x="16" y="28"/>
                    <a:pt x="14" y="20"/>
                  </a:cubicBezTo>
                  <a:cubicBezTo>
                    <a:pt x="13" y="13"/>
                    <a:pt x="9" y="6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0" name="Freeform 429"/>
            <p:cNvSpPr/>
            <p:nvPr/>
          </p:nvSpPr>
          <p:spPr bwMode="auto">
            <a:xfrm>
              <a:off x="5208588" y="3533775"/>
              <a:ext cx="39688" cy="87312"/>
            </a:xfrm>
            <a:custGeom>
              <a:avLst/>
              <a:gdLst>
                <a:gd name="T0" fmla="*/ 7 w 14"/>
                <a:gd name="T1" fmla="*/ 0 h 31"/>
                <a:gd name="T2" fmla="*/ 4 w 14"/>
                <a:gd name="T3" fmla="*/ 3 h 31"/>
                <a:gd name="T4" fmla="*/ 3 w 14"/>
                <a:gd name="T5" fmla="*/ 18 h 31"/>
                <a:gd name="T6" fmla="*/ 1 w 14"/>
                <a:gd name="T7" fmla="*/ 29 h 31"/>
                <a:gd name="T8" fmla="*/ 4 w 14"/>
                <a:gd name="T9" fmla="*/ 31 h 31"/>
                <a:gd name="T10" fmla="*/ 7 w 14"/>
                <a:gd name="T11" fmla="*/ 30 h 31"/>
                <a:gd name="T12" fmla="*/ 10 w 14"/>
                <a:gd name="T13" fmla="*/ 2 h 31"/>
                <a:gd name="T14" fmla="*/ 7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7" y="0"/>
                  </a:moveTo>
                  <a:cubicBezTo>
                    <a:pt x="6" y="0"/>
                    <a:pt x="4" y="1"/>
                    <a:pt x="4" y="3"/>
                  </a:cubicBezTo>
                  <a:cubicBezTo>
                    <a:pt x="4" y="8"/>
                    <a:pt x="4" y="13"/>
                    <a:pt x="3" y="18"/>
                  </a:cubicBezTo>
                  <a:cubicBezTo>
                    <a:pt x="1" y="22"/>
                    <a:pt x="0" y="25"/>
                    <a:pt x="1" y="29"/>
                  </a:cubicBezTo>
                  <a:cubicBezTo>
                    <a:pt x="2" y="30"/>
                    <a:pt x="3" y="31"/>
                    <a:pt x="4" y="31"/>
                  </a:cubicBezTo>
                  <a:cubicBezTo>
                    <a:pt x="5" y="31"/>
                    <a:pt x="6" y="31"/>
                    <a:pt x="7" y="30"/>
                  </a:cubicBezTo>
                  <a:cubicBezTo>
                    <a:pt x="14" y="24"/>
                    <a:pt x="12" y="10"/>
                    <a:pt x="10" y="2"/>
                  </a:cubicBezTo>
                  <a:cubicBezTo>
                    <a:pt x="10" y="0"/>
                    <a:pt x="9" y="0"/>
                    <a:pt x="7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1" name="Freeform 430"/>
            <p:cNvSpPr/>
            <p:nvPr/>
          </p:nvSpPr>
          <p:spPr bwMode="auto">
            <a:xfrm>
              <a:off x="4122738" y="3424238"/>
              <a:ext cx="266700" cy="187325"/>
            </a:xfrm>
            <a:custGeom>
              <a:avLst/>
              <a:gdLst>
                <a:gd name="T0" fmla="*/ 91 w 95"/>
                <a:gd name="T1" fmla="*/ 0 h 67"/>
                <a:gd name="T2" fmla="*/ 89 w 95"/>
                <a:gd name="T3" fmla="*/ 2 h 67"/>
                <a:gd name="T4" fmla="*/ 73 w 95"/>
                <a:gd name="T5" fmla="*/ 48 h 67"/>
                <a:gd name="T6" fmla="*/ 64 w 95"/>
                <a:gd name="T7" fmla="*/ 11 h 67"/>
                <a:gd name="T8" fmla="*/ 56 w 95"/>
                <a:gd name="T9" fmla="*/ 5 h 67"/>
                <a:gd name="T10" fmla="*/ 47 w 95"/>
                <a:gd name="T11" fmla="*/ 12 h 67"/>
                <a:gd name="T12" fmla="*/ 42 w 95"/>
                <a:gd name="T13" fmla="*/ 30 h 67"/>
                <a:gd name="T14" fmla="*/ 41 w 95"/>
                <a:gd name="T15" fmla="*/ 18 h 67"/>
                <a:gd name="T16" fmla="*/ 32 w 95"/>
                <a:gd name="T17" fmla="*/ 12 h 67"/>
                <a:gd name="T18" fmla="*/ 24 w 95"/>
                <a:gd name="T19" fmla="*/ 17 h 67"/>
                <a:gd name="T20" fmla="*/ 7 w 95"/>
                <a:gd name="T21" fmla="*/ 47 h 67"/>
                <a:gd name="T22" fmla="*/ 12 w 95"/>
                <a:gd name="T23" fmla="*/ 62 h 67"/>
                <a:gd name="T24" fmla="*/ 13 w 95"/>
                <a:gd name="T25" fmla="*/ 62 h 67"/>
                <a:gd name="T26" fmla="*/ 29 w 95"/>
                <a:gd name="T27" fmla="*/ 51 h 67"/>
                <a:gd name="T28" fmla="*/ 32 w 95"/>
                <a:gd name="T29" fmla="*/ 57 h 67"/>
                <a:gd name="T30" fmla="*/ 39 w 95"/>
                <a:gd name="T31" fmla="*/ 61 h 67"/>
                <a:gd name="T32" fmla="*/ 46 w 95"/>
                <a:gd name="T33" fmla="*/ 59 h 67"/>
                <a:gd name="T34" fmla="*/ 55 w 95"/>
                <a:gd name="T35" fmla="*/ 44 h 67"/>
                <a:gd name="T36" fmla="*/ 63 w 95"/>
                <a:gd name="T37" fmla="*/ 64 h 67"/>
                <a:gd name="T38" fmla="*/ 70 w 95"/>
                <a:gd name="T39" fmla="*/ 67 h 67"/>
                <a:gd name="T40" fmla="*/ 74 w 95"/>
                <a:gd name="T41" fmla="*/ 66 h 67"/>
                <a:gd name="T42" fmla="*/ 94 w 95"/>
                <a:gd name="T43" fmla="*/ 2 h 67"/>
                <a:gd name="T44" fmla="*/ 91 w 95"/>
                <a:gd name="T4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67">
                  <a:moveTo>
                    <a:pt x="91" y="0"/>
                  </a:moveTo>
                  <a:cubicBezTo>
                    <a:pt x="90" y="0"/>
                    <a:pt x="89" y="1"/>
                    <a:pt x="89" y="2"/>
                  </a:cubicBezTo>
                  <a:cubicBezTo>
                    <a:pt x="87" y="16"/>
                    <a:pt x="85" y="38"/>
                    <a:pt x="73" y="48"/>
                  </a:cubicBezTo>
                  <a:cubicBezTo>
                    <a:pt x="69" y="36"/>
                    <a:pt x="69" y="23"/>
                    <a:pt x="64" y="11"/>
                  </a:cubicBezTo>
                  <a:cubicBezTo>
                    <a:pt x="62" y="7"/>
                    <a:pt x="59" y="5"/>
                    <a:pt x="56" y="5"/>
                  </a:cubicBezTo>
                  <a:cubicBezTo>
                    <a:pt x="52" y="5"/>
                    <a:pt x="49" y="8"/>
                    <a:pt x="47" y="12"/>
                  </a:cubicBezTo>
                  <a:cubicBezTo>
                    <a:pt x="46" y="18"/>
                    <a:pt x="44" y="24"/>
                    <a:pt x="42" y="30"/>
                  </a:cubicBezTo>
                  <a:cubicBezTo>
                    <a:pt x="42" y="26"/>
                    <a:pt x="41" y="22"/>
                    <a:pt x="41" y="18"/>
                  </a:cubicBezTo>
                  <a:cubicBezTo>
                    <a:pt x="40" y="14"/>
                    <a:pt x="36" y="12"/>
                    <a:pt x="32" y="12"/>
                  </a:cubicBezTo>
                  <a:cubicBezTo>
                    <a:pt x="29" y="12"/>
                    <a:pt x="26" y="13"/>
                    <a:pt x="24" y="17"/>
                  </a:cubicBezTo>
                  <a:cubicBezTo>
                    <a:pt x="19" y="27"/>
                    <a:pt x="17" y="40"/>
                    <a:pt x="7" y="47"/>
                  </a:cubicBezTo>
                  <a:cubicBezTo>
                    <a:pt x="0" y="52"/>
                    <a:pt x="4" y="61"/>
                    <a:pt x="12" y="62"/>
                  </a:cubicBezTo>
                  <a:cubicBezTo>
                    <a:pt x="12" y="62"/>
                    <a:pt x="12" y="62"/>
                    <a:pt x="13" y="62"/>
                  </a:cubicBezTo>
                  <a:cubicBezTo>
                    <a:pt x="20" y="62"/>
                    <a:pt x="25" y="57"/>
                    <a:pt x="29" y="51"/>
                  </a:cubicBezTo>
                  <a:cubicBezTo>
                    <a:pt x="30" y="53"/>
                    <a:pt x="30" y="55"/>
                    <a:pt x="32" y="57"/>
                  </a:cubicBezTo>
                  <a:cubicBezTo>
                    <a:pt x="33" y="60"/>
                    <a:pt x="36" y="61"/>
                    <a:pt x="39" y="61"/>
                  </a:cubicBezTo>
                  <a:cubicBezTo>
                    <a:pt x="41" y="61"/>
                    <a:pt x="44" y="60"/>
                    <a:pt x="46" y="59"/>
                  </a:cubicBezTo>
                  <a:cubicBezTo>
                    <a:pt x="50" y="54"/>
                    <a:pt x="53" y="49"/>
                    <a:pt x="55" y="44"/>
                  </a:cubicBezTo>
                  <a:cubicBezTo>
                    <a:pt x="57" y="51"/>
                    <a:pt x="59" y="57"/>
                    <a:pt x="63" y="64"/>
                  </a:cubicBezTo>
                  <a:cubicBezTo>
                    <a:pt x="65" y="66"/>
                    <a:pt x="67" y="67"/>
                    <a:pt x="70" y="67"/>
                  </a:cubicBezTo>
                  <a:cubicBezTo>
                    <a:pt x="71" y="67"/>
                    <a:pt x="73" y="67"/>
                    <a:pt x="74" y="66"/>
                  </a:cubicBezTo>
                  <a:cubicBezTo>
                    <a:pt x="95" y="53"/>
                    <a:pt x="95" y="24"/>
                    <a:pt x="94" y="2"/>
                  </a:cubicBezTo>
                  <a:cubicBezTo>
                    <a:pt x="94" y="1"/>
                    <a:pt x="93" y="0"/>
                    <a:pt x="91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2" name="Freeform 431"/>
            <p:cNvSpPr/>
            <p:nvPr/>
          </p:nvSpPr>
          <p:spPr bwMode="auto">
            <a:xfrm>
              <a:off x="4046538" y="3452813"/>
              <a:ext cx="103188" cy="122237"/>
            </a:xfrm>
            <a:custGeom>
              <a:avLst/>
              <a:gdLst>
                <a:gd name="T0" fmla="*/ 29 w 37"/>
                <a:gd name="T1" fmla="*/ 0 h 44"/>
                <a:gd name="T2" fmla="*/ 23 w 37"/>
                <a:gd name="T3" fmla="*/ 3 h 44"/>
                <a:gd name="T4" fmla="*/ 18 w 37"/>
                <a:gd name="T5" fmla="*/ 13 h 44"/>
                <a:gd name="T6" fmla="*/ 13 w 37"/>
                <a:gd name="T7" fmla="*/ 20 h 44"/>
                <a:gd name="T8" fmla="*/ 1 w 37"/>
                <a:gd name="T9" fmla="*/ 36 h 44"/>
                <a:gd name="T10" fmla="*/ 8 w 37"/>
                <a:gd name="T11" fmla="*/ 44 h 44"/>
                <a:gd name="T12" fmla="*/ 8 w 37"/>
                <a:gd name="T13" fmla="*/ 44 h 44"/>
                <a:gd name="T14" fmla="*/ 28 w 37"/>
                <a:gd name="T15" fmla="*/ 28 h 44"/>
                <a:gd name="T16" fmla="*/ 34 w 37"/>
                <a:gd name="T17" fmla="*/ 3 h 44"/>
                <a:gd name="T18" fmla="*/ 29 w 37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4">
                  <a:moveTo>
                    <a:pt x="29" y="0"/>
                  </a:moveTo>
                  <a:cubicBezTo>
                    <a:pt x="26" y="0"/>
                    <a:pt x="24" y="1"/>
                    <a:pt x="23" y="3"/>
                  </a:cubicBezTo>
                  <a:cubicBezTo>
                    <a:pt x="21" y="6"/>
                    <a:pt x="20" y="10"/>
                    <a:pt x="18" y="13"/>
                  </a:cubicBezTo>
                  <a:cubicBezTo>
                    <a:pt x="17" y="15"/>
                    <a:pt x="15" y="18"/>
                    <a:pt x="13" y="20"/>
                  </a:cubicBezTo>
                  <a:cubicBezTo>
                    <a:pt x="8" y="25"/>
                    <a:pt x="2" y="29"/>
                    <a:pt x="1" y="36"/>
                  </a:cubicBezTo>
                  <a:cubicBezTo>
                    <a:pt x="0" y="41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17" y="43"/>
                    <a:pt x="24" y="34"/>
                    <a:pt x="28" y="28"/>
                  </a:cubicBezTo>
                  <a:cubicBezTo>
                    <a:pt x="33" y="21"/>
                    <a:pt x="37" y="12"/>
                    <a:pt x="34" y="3"/>
                  </a:cubicBezTo>
                  <a:cubicBezTo>
                    <a:pt x="33" y="1"/>
                    <a:pt x="31" y="0"/>
                    <a:pt x="29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3" name="Freeform 432"/>
            <p:cNvSpPr/>
            <p:nvPr/>
          </p:nvSpPr>
          <p:spPr bwMode="auto">
            <a:xfrm>
              <a:off x="3970338" y="3454400"/>
              <a:ext cx="84138" cy="90487"/>
            </a:xfrm>
            <a:custGeom>
              <a:avLst/>
              <a:gdLst>
                <a:gd name="T0" fmla="*/ 26 w 30"/>
                <a:gd name="T1" fmla="*/ 0 h 32"/>
                <a:gd name="T2" fmla="*/ 23 w 30"/>
                <a:gd name="T3" fmla="*/ 1 h 32"/>
                <a:gd name="T4" fmla="*/ 7 w 30"/>
                <a:gd name="T5" fmla="*/ 19 h 32"/>
                <a:gd name="T6" fmla="*/ 10 w 30"/>
                <a:gd name="T7" fmla="*/ 32 h 32"/>
                <a:gd name="T8" fmla="*/ 14 w 30"/>
                <a:gd name="T9" fmla="*/ 30 h 32"/>
                <a:gd name="T10" fmla="*/ 30 w 30"/>
                <a:gd name="T11" fmla="*/ 4 h 32"/>
                <a:gd name="T12" fmla="*/ 26 w 30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2">
                  <a:moveTo>
                    <a:pt x="26" y="0"/>
                  </a:moveTo>
                  <a:cubicBezTo>
                    <a:pt x="25" y="0"/>
                    <a:pt x="24" y="0"/>
                    <a:pt x="23" y="1"/>
                  </a:cubicBezTo>
                  <a:cubicBezTo>
                    <a:pt x="18" y="8"/>
                    <a:pt x="15" y="15"/>
                    <a:pt x="7" y="19"/>
                  </a:cubicBezTo>
                  <a:cubicBezTo>
                    <a:pt x="0" y="22"/>
                    <a:pt x="4" y="32"/>
                    <a:pt x="10" y="32"/>
                  </a:cubicBezTo>
                  <a:cubicBezTo>
                    <a:pt x="11" y="32"/>
                    <a:pt x="13" y="31"/>
                    <a:pt x="14" y="30"/>
                  </a:cubicBezTo>
                  <a:cubicBezTo>
                    <a:pt x="22" y="25"/>
                    <a:pt x="29" y="14"/>
                    <a:pt x="30" y="4"/>
                  </a:cubicBezTo>
                  <a:cubicBezTo>
                    <a:pt x="30" y="2"/>
                    <a:pt x="28" y="0"/>
                    <a:pt x="26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4" name="Freeform 433"/>
            <p:cNvSpPr/>
            <p:nvPr/>
          </p:nvSpPr>
          <p:spPr bwMode="auto">
            <a:xfrm>
              <a:off x="3911600" y="3460750"/>
              <a:ext cx="58738" cy="50800"/>
            </a:xfrm>
            <a:custGeom>
              <a:avLst/>
              <a:gdLst>
                <a:gd name="T0" fmla="*/ 14 w 21"/>
                <a:gd name="T1" fmla="*/ 0 h 18"/>
                <a:gd name="T2" fmla="*/ 11 w 21"/>
                <a:gd name="T3" fmla="*/ 1 h 18"/>
                <a:gd name="T4" fmla="*/ 5 w 21"/>
                <a:gd name="T5" fmla="*/ 6 h 18"/>
                <a:gd name="T6" fmla="*/ 2 w 21"/>
                <a:gd name="T7" fmla="*/ 15 h 18"/>
                <a:gd name="T8" fmla="*/ 7 w 21"/>
                <a:gd name="T9" fmla="*/ 18 h 18"/>
                <a:gd name="T10" fmla="*/ 10 w 21"/>
                <a:gd name="T11" fmla="*/ 16 h 18"/>
                <a:gd name="T12" fmla="*/ 18 w 21"/>
                <a:gd name="T13" fmla="*/ 10 h 18"/>
                <a:gd name="T14" fmla="*/ 19 w 21"/>
                <a:gd name="T15" fmla="*/ 2 h 18"/>
                <a:gd name="T16" fmla="*/ 14 w 2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8">
                  <a:moveTo>
                    <a:pt x="14" y="0"/>
                  </a:moveTo>
                  <a:cubicBezTo>
                    <a:pt x="13" y="0"/>
                    <a:pt x="12" y="0"/>
                    <a:pt x="11" y="1"/>
                  </a:cubicBezTo>
                  <a:cubicBezTo>
                    <a:pt x="9" y="3"/>
                    <a:pt x="7" y="5"/>
                    <a:pt x="5" y="6"/>
                  </a:cubicBezTo>
                  <a:cubicBezTo>
                    <a:pt x="1" y="8"/>
                    <a:pt x="0" y="12"/>
                    <a:pt x="2" y="15"/>
                  </a:cubicBezTo>
                  <a:cubicBezTo>
                    <a:pt x="3" y="17"/>
                    <a:pt x="5" y="18"/>
                    <a:pt x="7" y="18"/>
                  </a:cubicBezTo>
                  <a:cubicBezTo>
                    <a:pt x="8" y="18"/>
                    <a:pt x="9" y="17"/>
                    <a:pt x="10" y="16"/>
                  </a:cubicBezTo>
                  <a:cubicBezTo>
                    <a:pt x="13" y="15"/>
                    <a:pt x="15" y="12"/>
                    <a:pt x="18" y="10"/>
                  </a:cubicBezTo>
                  <a:cubicBezTo>
                    <a:pt x="20" y="8"/>
                    <a:pt x="21" y="5"/>
                    <a:pt x="19" y="2"/>
                  </a:cubicBezTo>
                  <a:cubicBezTo>
                    <a:pt x="18" y="1"/>
                    <a:pt x="16" y="0"/>
                    <a:pt x="14" y="0"/>
                  </a:cubicBezTo>
                </a:path>
              </a:pathLst>
            </a:custGeom>
            <a:solidFill>
              <a:srgbClr val="E2BF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5" name="Freeform 434"/>
            <p:cNvSpPr/>
            <p:nvPr/>
          </p:nvSpPr>
          <p:spPr bwMode="auto">
            <a:xfrm>
              <a:off x="4087813" y="4119563"/>
              <a:ext cx="368300" cy="115887"/>
            </a:xfrm>
            <a:custGeom>
              <a:avLst/>
              <a:gdLst>
                <a:gd name="T0" fmla="*/ 4 w 131"/>
                <a:gd name="T1" fmla="*/ 2 h 41"/>
                <a:gd name="T2" fmla="*/ 5 w 131"/>
                <a:gd name="T3" fmla="*/ 4 h 41"/>
                <a:gd name="T4" fmla="*/ 7 w 131"/>
                <a:gd name="T5" fmla="*/ 8 h 41"/>
                <a:gd name="T6" fmla="*/ 17 w 131"/>
                <a:gd name="T7" fmla="*/ 20 h 41"/>
                <a:gd name="T8" fmla="*/ 37 w 131"/>
                <a:gd name="T9" fmla="*/ 30 h 41"/>
                <a:gd name="T10" fmla="*/ 49 w 131"/>
                <a:gd name="T11" fmla="*/ 33 h 41"/>
                <a:gd name="T12" fmla="*/ 63 w 131"/>
                <a:gd name="T13" fmla="*/ 33 h 41"/>
                <a:gd name="T14" fmla="*/ 76 w 131"/>
                <a:gd name="T15" fmla="*/ 33 h 41"/>
                <a:gd name="T16" fmla="*/ 89 w 131"/>
                <a:gd name="T17" fmla="*/ 30 h 41"/>
                <a:gd name="T18" fmla="*/ 100 w 131"/>
                <a:gd name="T19" fmla="*/ 25 h 41"/>
                <a:gd name="T20" fmla="*/ 110 w 131"/>
                <a:gd name="T21" fmla="*/ 20 h 41"/>
                <a:gd name="T22" fmla="*/ 123 w 131"/>
                <a:gd name="T23" fmla="*/ 10 h 41"/>
                <a:gd name="T24" fmla="*/ 126 w 131"/>
                <a:gd name="T25" fmla="*/ 6 h 41"/>
                <a:gd name="T26" fmla="*/ 127 w 131"/>
                <a:gd name="T27" fmla="*/ 5 h 41"/>
                <a:gd name="T28" fmla="*/ 127 w 131"/>
                <a:gd name="T29" fmla="*/ 5 h 41"/>
                <a:gd name="T30" fmla="*/ 130 w 131"/>
                <a:gd name="T31" fmla="*/ 5 h 41"/>
                <a:gd name="T32" fmla="*/ 131 w 131"/>
                <a:gd name="T33" fmla="*/ 8 h 41"/>
                <a:gd name="T34" fmla="*/ 130 w 131"/>
                <a:gd name="T35" fmla="*/ 9 h 41"/>
                <a:gd name="T36" fmla="*/ 126 w 131"/>
                <a:gd name="T37" fmla="*/ 13 h 41"/>
                <a:gd name="T38" fmla="*/ 114 w 131"/>
                <a:gd name="T39" fmla="*/ 25 h 41"/>
                <a:gd name="T40" fmla="*/ 91 w 131"/>
                <a:gd name="T41" fmla="*/ 37 h 41"/>
                <a:gd name="T42" fmla="*/ 78 w 131"/>
                <a:gd name="T43" fmla="*/ 40 h 41"/>
                <a:gd name="T44" fmla="*/ 63 w 131"/>
                <a:gd name="T45" fmla="*/ 41 h 41"/>
                <a:gd name="T46" fmla="*/ 48 w 131"/>
                <a:gd name="T47" fmla="*/ 40 h 41"/>
                <a:gd name="T48" fmla="*/ 35 w 131"/>
                <a:gd name="T49" fmla="*/ 37 h 41"/>
                <a:gd name="T50" fmla="*/ 12 w 131"/>
                <a:gd name="T51" fmla="*/ 25 h 41"/>
                <a:gd name="T52" fmla="*/ 2 w 131"/>
                <a:gd name="T53" fmla="*/ 10 h 41"/>
                <a:gd name="T54" fmla="*/ 1 w 131"/>
                <a:gd name="T55" fmla="*/ 5 h 41"/>
                <a:gd name="T56" fmla="*/ 0 w 131"/>
                <a:gd name="T57" fmla="*/ 3 h 41"/>
                <a:gd name="T58" fmla="*/ 0 w 131"/>
                <a:gd name="T59" fmla="*/ 3 h 41"/>
                <a:gd name="T60" fmla="*/ 2 w 131"/>
                <a:gd name="T61" fmla="*/ 0 h 41"/>
                <a:gd name="T62" fmla="*/ 4 w 131"/>
                <a:gd name="T63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1" h="41">
                  <a:moveTo>
                    <a:pt x="4" y="2"/>
                  </a:moveTo>
                  <a:cubicBezTo>
                    <a:pt x="4" y="2"/>
                    <a:pt x="4" y="3"/>
                    <a:pt x="5" y="4"/>
                  </a:cubicBezTo>
                  <a:cubicBezTo>
                    <a:pt x="5" y="5"/>
                    <a:pt x="6" y="6"/>
                    <a:pt x="7" y="8"/>
                  </a:cubicBezTo>
                  <a:cubicBezTo>
                    <a:pt x="8" y="11"/>
                    <a:pt x="12" y="16"/>
                    <a:pt x="17" y="20"/>
                  </a:cubicBezTo>
                  <a:cubicBezTo>
                    <a:pt x="22" y="24"/>
                    <a:pt x="29" y="28"/>
                    <a:pt x="37" y="30"/>
                  </a:cubicBezTo>
                  <a:cubicBezTo>
                    <a:pt x="41" y="31"/>
                    <a:pt x="45" y="32"/>
                    <a:pt x="49" y="33"/>
                  </a:cubicBezTo>
                  <a:cubicBezTo>
                    <a:pt x="54" y="33"/>
                    <a:pt x="58" y="33"/>
                    <a:pt x="63" y="33"/>
                  </a:cubicBezTo>
                  <a:cubicBezTo>
                    <a:pt x="68" y="34"/>
                    <a:pt x="72" y="33"/>
                    <a:pt x="76" y="33"/>
                  </a:cubicBezTo>
                  <a:cubicBezTo>
                    <a:pt x="81" y="32"/>
                    <a:pt x="85" y="31"/>
                    <a:pt x="89" y="30"/>
                  </a:cubicBezTo>
                  <a:cubicBezTo>
                    <a:pt x="93" y="28"/>
                    <a:pt x="97" y="27"/>
                    <a:pt x="100" y="25"/>
                  </a:cubicBezTo>
                  <a:cubicBezTo>
                    <a:pt x="104" y="23"/>
                    <a:pt x="107" y="22"/>
                    <a:pt x="110" y="20"/>
                  </a:cubicBezTo>
                  <a:cubicBezTo>
                    <a:pt x="116" y="16"/>
                    <a:pt x="120" y="12"/>
                    <a:pt x="123" y="10"/>
                  </a:cubicBezTo>
                  <a:cubicBezTo>
                    <a:pt x="124" y="8"/>
                    <a:pt x="125" y="7"/>
                    <a:pt x="126" y="6"/>
                  </a:cubicBezTo>
                  <a:cubicBezTo>
                    <a:pt x="127" y="6"/>
                    <a:pt x="127" y="5"/>
                    <a:pt x="127" y="5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8" y="4"/>
                    <a:pt x="129" y="4"/>
                    <a:pt x="130" y="5"/>
                  </a:cubicBezTo>
                  <a:cubicBezTo>
                    <a:pt x="131" y="6"/>
                    <a:pt x="131" y="7"/>
                    <a:pt x="131" y="8"/>
                  </a:cubicBezTo>
                  <a:cubicBezTo>
                    <a:pt x="131" y="8"/>
                    <a:pt x="130" y="8"/>
                    <a:pt x="130" y="9"/>
                  </a:cubicBezTo>
                  <a:cubicBezTo>
                    <a:pt x="129" y="10"/>
                    <a:pt x="128" y="11"/>
                    <a:pt x="126" y="13"/>
                  </a:cubicBezTo>
                  <a:cubicBezTo>
                    <a:pt x="124" y="16"/>
                    <a:pt x="119" y="21"/>
                    <a:pt x="114" y="25"/>
                  </a:cubicBezTo>
                  <a:cubicBezTo>
                    <a:pt x="108" y="29"/>
                    <a:pt x="100" y="34"/>
                    <a:pt x="91" y="37"/>
                  </a:cubicBezTo>
                  <a:cubicBezTo>
                    <a:pt x="87" y="38"/>
                    <a:pt x="82" y="39"/>
                    <a:pt x="78" y="40"/>
                  </a:cubicBezTo>
                  <a:cubicBezTo>
                    <a:pt x="73" y="41"/>
                    <a:pt x="68" y="41"/>
                    <a:pt x="63" y="41"/>
                  </a:cubicBezTo>
                  <a:cubicBezTo>
                    <a:pt x="58" y="41"/>
                    <a:pt x="53" y="41"/>
                    <a:pt x="48" y="40"/>
                  </a:cubicBezTo>
                  <a:cubicBezTo>
                    <a:pt x="44" y="40"/>
                    <a:pt x="39" y="39"/>
                    <a:pt x="35" y="37"/>
                  </a:cubicBezTo>
                  <a:cubicBezTo>
                    <a:pt x="26" y="34"/>
                    <a:pt x="18" y="30"/>
                    <a:pt x="12" y="25"/>
                  </a:cubicBezTo>
                  <a:cubicBezTo>
                    <a:pt x="7" y="19"/>
                    <a:pt x="4" y="14"/>
                    <a:pt x="2" y="10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271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6" name="Freeform 435"/>
            <p:cNvSpPr/>
            <p:nvPr/>
          </p:nvSpPr>
          <p:spPr bwMode="auto">
            <a:xfrm>
              <a:off x="4646613" y="4094163"/>
              <a:ext cx="47625" cy="57150"/>
            </a:xfrm>
            <a:custGeom>
              <a:avLst/>
              <a:gdLst>
                <a:gd name="T0" fmla="*/ 3 w 17"/>
                <a:gd name="T1" fmla="*/ 2 h 20"/>
                <a:gd name="T2" fmla="*/ 11 w 17"/>
                <a:gd name="T3" fmla="*/ 3 h 20"/>
                <a:gd name="T4" fmla="*/ 15 w 17"/>
                <a:gd name="T5" fmla="*/ 11 h 20"/>
                <a:gd name="T6" fmla="*/ 16 w 17"/>
                <a:gd name="T7" fmla="*/ 18 h 20"/>
                <a:gd name="T8" fmla="*/ 14 w 17"/>
                <a:gd name="T9" fmla="*/ 20 h 20"/>
                <a:gd name="T10" fmla="*/ 2 w 17"/>
                <a:gd name="T11" fmla="*/ 10 h 20"/>
                <a:gd name="T12" fmla="*/ 3 w 17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0">
                  <a:moveTo>
                    <a:pt x="3" y="2"/>
                  </a:moveTo>
                  <a:cubicBezTo>
                    <a:pt x="6" y="0"/>
                    <a:pt x="9" y="1"/>
                    <a:pt x="11" y="3"/>
                  </a:cubicBezTo>
                  <a:cubicBezTo>
                    <a:pt x="13" y="6"/>
                    <a:pt x="14" y="8"/>
                    <a:pt x="15" y="11"/>
                  </a:cubicBezTo>
                  <a:cubicBezTo>
                    <a:pt x="16" y="13"/>
                    <a:pt x="17" y="16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9" y="20"/>
                    <a:pt x="5" y="14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7" name="Freeform 436"/>
            <p:cNvSpPr/>
            <p:nvPr/>
          </p:nvSpPr>
          <p:spPr bwMode="auto">
            <a:xfrm>
              <a:off x="4595813" y="4094163"/>
              <a:ext cx="58738" cy="76200"/>
            </a:xfrm>
            <a:custGeom>
              <a:avLst/>
              <a:gdLst>
                <a:gd name="T0" fmla="*/ 13 w 21"/>
                <a:gd name="T1" fmla="*/ 6 h 27"/>
                <a:gd name="T2" fmla="*/ 20 w 21"/>
                <a:gd name="T3" fmla="*/ 24 h 27"/>
                <a:gd name="T4" fmla="*/ 15 w 21"/>
                <a:gd name="T5" fmla="*/ 26 h 27"/>
                <a:gd name="T6" fmla="*/ 3 w 21"/>
                <a:gd name="T7" fmla="*/ 11 h 27"/>
                <a:gd name="T8" fmla="*/ 13 w 21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7">
                  <a:moveTo>
                    <a:pt x="13" y="6"/>
                  </a:moveTo>
                  <a:cubicBezTo>
                    <a:pt x="17" y="10"/>
                    <a:pt x="21" y="18"/>
                    <a:pt x="20" y="24"/>
                  </a:cubicBezTo>
                  <a:cubicBezTo>
                    <a:pt x="20" y="26"/>
                    <a:pt x="17" y="27"/>
                    <a:pt x="15" y="26"/>
                  </a:cubicBezTo>
                  <a:cubicBezTo>
                    <a:pt x="10" y="23"/>
                    <a:pt x="5" y="16"/>
                    <a:pt x="3" y="11"/>
                  </a:cubicBezTo>
                  <a:cubicBezTo>
                    <a:pt x="0" y="5"/>
                    <a:pt x="10" y="0"/>
                    <a:pt x="13" y="6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8" name="Freeform 437"/>
            <p:cNvSpPr/>
            <p:nvPr/>
          </p:nvSpPr>
          <p:spPr bwMode="auto">
            <a:xfrm>
              <a:off x="4551363" y="4103688"/>
              <a:ext cx="53975" cy="66675"/>
            </a:xfrm>
            <a:custGeom>
              <a:avLst/>
              <a:gdLst>
                <a:gd name="T0" fmla="*/ 1 w 19"/>
                <a:gd name="T1" fmla="*/ 5 h 24"/>
                <a:gd name="T2" fmla="*/ 8 w 19"/>
                <a:gd name="T3" fmla="*/ 2 h 24"/>
                <a:gd name="T4" fmla="*/ 14 w 19"/>
                <a:gd name="T5" fmla="*/ 12 h 24"/>
                <a:gd name="T6" fmla="*/ 19 w 19"/>
                <a:gd name="T7" fmla="*/ 21 h 24"/>
                <a:gd name="T8" fmla="*/ 16 w 19"/>
                <a:gd name="T9" fmla="*/ 24 h 24"/>
                <a:gd name="T10" fmla="*/ 7 w 19"/>
                <a:gd name="T11" fmla="*/ 18 h 24"/>
                <a:gd name="T12" fmla="*/ 1 w 19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4">
                  <a:moveTo>
                    <a:pt x="1" y="5"/>
                  </a:moveTo>
                  <a:cubicBezTo>
                    <a:pt x="1" y="2"/>
                    <a:pt x="5" y="0"/>
                    <a:pt x="8" y="2"/>
                  </a:cubicBezTo>
                  <a:cubicBezTo>
                    <a:pt x="11" y="4"/>
                    <a:pt x="13" y="8"/>
                    <a:pt x="14" y="12"/>
                  </a:cubicBezTo>
                  <a:cubicBezTo>
                    <a:pt x="16" y="14"/>
                    <a:pt x="18" y="18"/>
                    <a:pt x="19" y="21"/>
                  </a:cubicBezTo>
                  <a:cubicBezTo>
                    <a:pt x="19" y="22"/>
                    <a:pt x="18" y="23"/>
                    <a:pt x="16" y="24"/>
                  </a:cubicBezTo>
                  <a:cubicBezTo>
                    <a:pt x="13" y="24"/>
                    <a:pt x="9" y="21"/>
                    <a:pt x="7" y="18"/>
                  </a:cubicBezTo>
                  <a:cubicBezTo>
                    <a:pt x="4" y="15"/>
                    <a:pt x="0" y="11"/>
                    <a:pt x="1" y="5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9" name="Freeform 438"/>
            <p:cNvSpPr/>
            <p:nvPr/>
          </p:nvSpPr>
          <p:spPr bwMode="auto">
            <a:xfrm>
              <a:off x="3989388" y="4092575"/>
              <a:ext cx="46038" cy="66675"/>
            </a:xfrm>
            <a:custGeom>
              <a:avLst/>
              <a:gdLst>
                <a:gd name="T0" fmla="*/ 1 w 16"/>
                <a:gd name="T1" fmla="*/ 4 h 24"/>
                <a:gd name="T2" fmla="*/ 9 w 16"/>
                <a:gd name="T3" fmla="*/ 2 h 24"/>
                <a:gd name="T4" fmla="*/ 14 w 16"/>
                <a:gd name="T5" fmla="*/ 12 h 24"/>
                <a:gd name="T6" fmla="*/ 16 w 16"/>
                <a:gd name="T7" fmla="*/ 21 h 24"/>
                <a:gd name="T8" fmla="*/ 14 w 16"/>
                <a:gd name="T9" fmla="*/ 23 h 24"/>
                <a:gd name="T10" fmla="*/ 6 w 16"/>
                <a:gd name="T11" fmla="*/ 17 h 24"/>
                <a:gd name="T12" fmla="*/ 1 w 16"/>
                <a:gd name="T1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" y="4"/>
                  </a:moveTo>
                  <a:cubicBezTo>
                    <a:pt x="2" y="1"/>
                    <a:pt x="6" y="0"/>
                    <a:pt x="9" y="2"/>
                  </a:cubicBezTo>
                  <a:cubicBezTo>
                    <a:pt x="12" y="4"/>
                    <a:pt x="13" y="9"/>
                    <a:pt x="14" y="12"/>
                  </a:cubicBezTo>
                  <a:cubicBezTo>
                    <a:pt x="15" y="15"/>
                    <a:pt x="16" y="18"/>
                    <a:pt x="16" y="21"/>
                  </a:cubicBezTo>
                  <a:cubicBezTo>
                    <a:pt x="16" y="23"/>
                    <a:pt x="15" y="24"/>
                    <a:pt x="14" y="23"/>
                  </a:cubicBezTo>
                  <a:cubicBezTo>
                    <a:pt x="10" y="23"/>
                    <a:pt x="8" y="20"/>
                    <a:pt x="6" y="17"/>
                  </a:cubicBezTo>
                  <a:cubicBezTo>
                    <a:pt x="4" y="14"/>
                    <a:pt x="0" y="9"/>
                    <a:pt x="1" y="4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0" name="Freeform 439"/>
            <p:cNvSpPr/>
            <p:nvPr/>
          </p:nvSpPr>
          <p:spPr bwMode="auto">
            <a:xfrm>
              <a:off x="3933825" y="4079875"/>
              <a:ext cx="47625" cy="84137"/>
            </a:xfrm>
            <a:custGeom>
              <a:avLst/>
              <a:gdLst>
                <a:gd name="T0" fmla="*/ 12 w 17"/>
                <a:gd name="T1" fmla="*/ 7 h 30"/>
                <a:gd name="T2" fmla="*/ 16 w 17"/>
                <a:gd name="T3" fmla="*/ 27 h 30"/>
                <a:gd name="T4" fmla="*/ 12 w 17"/>
                <a:gd name="T5" fmla="*/ 28 h 30"/>
                <a:gd name="T6" fmla="*/ 2 w 17"/>
                <a:gd name="T7" fmla="*/ 10 h 30"/>
                <a:gd name="T8" fmla="*/ 12 w 17"/>
                <a:gd name="T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0">
                  <a:moveTo>
                    <a:pt x="12" y="7"/>
                  </a:moveTo>
                  <a:cubicBezTo>
                    <a:pt x="14" y="13"/>
                    <a:pt x="17" y="20"/>
                    <a:pt x="16" y="27"/>
                  </a:cubicBezTo>
                  <a:cubicBezTo>
                    <a:pt x="16" y="29"/>
                    <a:pt x="13" y="30"/>
                    <a:pt x="12" y="28"/>
                  </a:cubicBezTo>
                  <a:cubicBezTo>
                    <a:pt x="8" y="24"/>
                    <a:pt x="4" y="16"/>
                    <a:pt x="2" y="10"/>
                  </a:cubicBezTo>
                  <a:cubicBezTo>
                    <a:pt x="0" y="4"/>
                    <a:pt x="10" y="0"/>
                    <a:pt x="12" y="7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1" name="Freeform 440"/>
            <p:cNvSpPr/>
            <p:nvPr/>
          </p:nvSpPr>
          <p:spPr bwMode="auto">
            <a:xfrm>
              <a:off x="3889375" y="4094163"/>
              <a:ext cx="41275" cy="69850"/>
            </a:xfrm>
            <a:custGeom>
              <a:avLst/>
              <a:gdLst>
                <a:gd name="T0" fmla="*/ 3 w 15"/>
                <a:gd name="T1" fmla="*/ 2 h 25"/>
                <a:gd name="T2" fmla="*/ 8 w 15"/>
                <a:gd name="T3" fmla="*/ 1 h 25"/>
                <a:gd name="T4" fmla="*/ 13 w 15"/>
                <a:gd name="T5" fmla="*/ 12 h 25"/>
                <a:gd name="T6" fmla="*/ 14 w 15"/>
                <a:gd name="T7" fmla="*/ 21 h 25"/>
                <a:gd name="T8" fmla="*/ 10 w 15"/>
                <a:gd name="T9" fmla="*/ 24 h 25"/>
                <a:gd name="T10" fmla="*/ 3 w 15"/>
                <a:gd name="T11" fmla="*/ 15 h 25"/>
                <a:gd name="T12" fmla="*/ 3 w 15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5">
                  <a:moveTo>
                    <a:pt x="3" y="2"/>
                  </a:moveTo>
                  <a:cubicBezTo>
                    <a:pt x="4" y="0"/>
                    <a:pt x="7" y="0"/>
                    <a:pt x="8" y="1"/>
                  </a:cubicBezTo>
                  <a:cubicBezTo>
                    <a:pt x="12" y="3"/>
                    <a:pt x="13" y="8"/>
                    <a:pt x="13" y="12"/>
                  </a:cubicBezTo>
                  <a:cubicBezTo>
                    <a:pt x="14" y="15"/>
                    <a:pt x="15" y="18"/>
                    <a:pt x="14" y="21"/>
                  </a:cubicBezTo>
                  <a:cubicBezTo>
                    <a:pt x="14" y="23"/>
                    <a:pt x="11" y="25"/>
                    <a:pt x="10" y="24"/>
                  </a:cubicBezTo>
                  <a:cubicBezTo>
                    <a:pt x="6" y="22"/>
                    <a:pt x="5" y="18"/>
                    <a:pt x="3" y="15"/>
                  </a:cubicBezTo>
                  <a:cubicBezTo>
                    <a:pt x="2" y="10"/>
                    <a:pt x="0" y="6"/>
                    <a:pt x="3" y="2"/>
                  </a:cubicBezTo>
                  <a:close/>
                </a:path>
              </a:pathLst>
            </a:custGeom>
            <a:solidFill>
              <a:srgbClr val="EB9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2" name="Freeform 441"/>
            <p:cNvSpPr/>
            <p:nvPr/>
          </p:nvSpPr>
          <p:spPr bwMode="auto">
            <a:xfrm>
              <a:off x="4422775" y="3932238"/>
              <a:ext cx="131763" cy="142875"/>
            </a:xfrm>
            <a:custGeom>
              <a:avLst/>
              <a:gdLst>
                <a:gd name="T0" fmla="*/ 0 w 47"/>
                <a:gd name="T1" fmla="*/ 25 h 51"/>
                <a:gd name="T2" fmla="*/ 24 w 47"/>
                <a:gd name="T3" fmla="*/ 0 h 51"/>
                <a:gd name="T4" fmla="*/ 47 w 47"/>
                <a:gd name="T5" fmla="*/ 26 h 51"/>
                <a:gd name="T6" fmla="*/ 23 w 47"/>
                <a:gd name="T7" fmla="*/ 51 h 51"/>
                <a:gd name="T8" fmla="*/ 0 w 47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1">
                  <a:moveTo>
                    <a:pt x="0" y="25"/>
                  </a:moveTo>
                  <a:cubicBezTo>
                    <a:pt x="0" y="11"/>
                    <a:pt x="11" y="0"/>
                    <a:pt x="24" y="0"/>
                  </a:cubicBezTo>
                  <a:cubicBezTo>
                    <a:pt x="36" y="0"/>
                    <a:pt x="47" y="12"/>
                    <a:pt x="47" y="26"/>
                  </a:cubicBezTo>
                  <a:cubicBezTo>
                    <a:pt x="46" y="40"/>
                    <a:pt x="36" y="51"/>
                    <a:pt x="23" y="51"/>
                  </a:cubicBezTo>
                  <a:cubicBezTo>
                    <a:pt x="10" y="51"/>
                    <a:pt x="0" y="39"/>
                    <a:pt x="0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3" name="Freeform 442"/>
            <p:cNvSpPr/>
            <p:nvPr/>
          </p:nvSpPr>
          <p:spPr bwMode="auto">
            <a:xfrm>
              <a:off x="4448175" y="3951288"/>
              <a:ext cx="85725" cy="101600"/>
            </a:xfrm>
            <a:custGeom>
              <a:avLst/>
              <a:gdLst>
                <a:gd name="T0" fmla="*/ 0 w 31"/>
                <a:gd name="T1" fmla="*/ 18 h 36"/>
                <a:gd name="T2" fmla="*/ 15 w 31"/>
                <a:gd name="T3" fmla="*/ 1 h 36"/>
                <a:gd name="T4" fmla="*/ 31 w 31"/>
                <a:gd name="T5" fmla="*/ 18 h 36"/>
                <a:gd name="T6" fmla="*/ 15 w 31"/>
                <a:gd name="T7" fmla="*/ 36 h 36"/>
                <a:gd name="T8" fmla="*/ 0 w 31"/>
                <a:gd name="T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0" y="18"/>
                  </a:moveTo>
                  <a:cubicBezTo>
                    <a:pt x="0" y="8"/>
                    <a:pt x="7" y="0"/>
                    <a:pt x="15" y="1"/>
                  </a:cubicBezTo>
                  <a:cubicBezTo>
                    <a:pt x="24" y="1"/>
                    <a:pt x="31" y="9"/>
                    <a:pt x="31" y="18"/>
                  </a:cubicBezTo>
                  <a:cubicBezTo>
                    <a:pt x="31" y="28"/>
                    <a:pt x="24" y="36"/>
                    <a:pt x="15" y="36"/>
                  </a:cubicBezTo>
                  <a:cubicBezTo>
                    <a:pt x="7" y="36"/>
                    <a:pt x="0" y="28"/>
                    <a:pt x="0" y="18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4" name="Freeform 443"/>
            <p:cNvSpPr/>
            <p:nvPr/>
          </p:nvSpPr>
          <p:spPr bwMode="auto">
            <a:xfrm>
              <a:off x="4543425" y="3948113"/>
              <a:ext cx="50800" cy="28575"/>
            </a:xfrm>
            <a:custGeom>
              <a:avLst/>
              <a:gdLst>
                <a:gd name="T0" fmla="*/ 2 w 18"/>
                <a:gd name="T1" fmla="*/ 6 h 10"/>
                <a:gd name="T2" fmla="*/ 3 w 18"/>
                <a:gd name="T3" fmla="*/ 6 h 10"/>
                <a:gd name="T4" fmla="*/ 5 w 18"/>
                <a:gd name="T5" fmla="*/ 6 h 10"/>
                <a:gd name="T6" fmla="*/ 6 w 18"/>
                <a:gd name="T7" fmla="*/ 6 h 10"/>
                <a:gd name="T8" fmla="*/ 7 w 18"/>
                <a:gd name="T9" fmla="*/ 6 h 10"/>
                <a:gd name="T10" fmla="*/ 8 w 18"/>
                <a:gd name="T11" fmla="*/ 6 h 10"/>
                <a:gd name="T12" fmla="*/ 10 w 18"/>
                <a:gd name="T13" fmla="*/ 5 h 10"/>
                <a:gd name="T14" fmla="*/ 11 w 18"/>
                <a:gd name="T15" fmla="*/ 5 h 10"/>
                <a:gd name="T16" fmla="*/ 12 w 18"/>
                <a:gd name="T17" fmla="*/ 4 h 10"/>
                <a:gd name="T18" fmla="*/ 13 w 18"/>
                <a:gd name="T19" fmla="*/ 3 h 10"/>
                <a:gd name="T20" fmla="*/ 14 w 18"/>
                <a:gd name="T21" fmla="*/ 2 h 10"/>
                <a:gd name="T22" fmla="*/ 17 w 18"/>
                <a:gd name="T23" fmla="*/ 1 h 10"/>
                <a:gd name="T24" fmla="*/ 17 w 18"/>
                <a:gd name="T25" fmla="*/ 1 h 10"/>
                <a:gd name="T26" fmla="*/ 18 w 18"/>
                <a:gd name="T27" fmla="*/ 1 h 10"/>
                <a:gd name="T28" fmla="*/ 18 w 18"/>
                <a:gd name="T29" fmla="*/ 2 h 10"/>
                <a:gd name="T30" fmla="*/ 17 w 18"/>
                <a:gd name="T31" fmla="*/ 5 h 10"/>
                <a:gd name="T32" fmla="*/ 16 w 18"/>
                <a:gd name="T33" fmla="*/ 6 h 10"/>
                <a:gd name="T34" fmla="*/ 14 w 18"/>
                <a:gd name="T35" fmla="*/ 7 h 10"/>
                <a:gd name="T36" fmla="*/ 13 w 18"/>
                <a:gd name="T37" fmla="*/ 8 h 10"/>
                <a:gd name="T38" fmla="*/ 11 w 18"/>
                <a:gd name="T39" fmla="*/ 9 h 10"/>
                <a:gd name="T40" fmla="*/ 8 w 18"/>
                <a:gd name="T41" fmla="*/ 10 h 10"/>
                <a:gd name="T42" fmla="*/ 6 w 18"/>
                <a:gd name="T43" fmla="*/ 10 h 10"/>
                <a:gd name="T44" fmla="*/ 4 w 18"/>
                <a:gd name="T45" fmla="*/ 9 h 10"/>
                <a:gd name="T46" fmla="*/ 1 w 18"/>
                <a:gd name="T47" fmla="*/ 8 h 10"/>
                <a:gd name="T48" fmla="*/ 1 w 18"/>
                <a:gd name="T49" fmla="*/ 7 h 10"/>
                <a:gd name="T50" fmla="*/ 2 w 18"/>
                <a:gd name="T5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10">
                  <a:moveTo>
                    <a:pt x="2" y="6"/>
                  </a:move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7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5" y="6"/>
                    <a:pt x="15" y="7"/>
                    <a:pt x="14" y="7"/>
                  </a:cubicBezTo>
                  <a:cubicBezTo>
                    <a:pt x="14" y="7"/>
                    <a:pt x="13" y="8"/>
                    <a:pt x="13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8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5" y="10"/>
                    <a:pt x="4" y="9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1" y="8"/>
                    <a:pt x="0" y="8"/>
                    <a:pt x="1" y="7"/>
                  </a:cubicBezTo>
                  <a:cubicBezTo>
                    <a:pt x="1" y="7"/>
                    <a:pt x="1" y="6"/>
                    <a:pt x="2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5" name="Freeform 444"/>
            <p:cNvSpPr/>
            <p:nvPr/>
          </p:nvSpPr>
          <p:spPr bwMode="auto">
            <a:xfrm>
              <a:off x="4551363" y="3979863"/>
              <a:ext cx="50800" cy="22225"/>
            </a:xfrm>
            <a:custGeom>
              <a:avLst/>
              <a:gdLst>
                <a:gd name="T0" fmla="*/ 2 w 18"/>
                <a:gd name="T1" fmla="*/ 5 h 8"/>
                <a:gd name="T2" fmla="*/ 2 w 18"/>
                <a:gd name="T3" fmla="*/ 5 h 8"/>
                <a:gd name="T4" fmla="*/ 4 w 18"/>
                <a:gd name="T5" fmla="*/ 5 h 8"/>
                <a:gd name="T6" fmla="*/ 5 w 18"/>
                <a:gd name="T7" fmla="*/ 5 h 8"/>
                <a:gd name="T8" fmla="*/ 7 w 18"/>
                <a:gd name="T9" fmla="*/ 5 h 8"/>
                <a:gd name="T10" fmla="*/ 8 w 18"/>
                <a:gd name="T11" fmla="*/ 4 h 8"/>
                <a:gd name="T12" fmla="*/ 9 w 18"/>
                <a:gd name="T13" fmla="*/ 4 h 8"/>
                <a:gd name="T14" fmla="*/ 11 w 18"/>
                <a:gd name="T15" fmla="*/ 4 h 8"/>
                <a:gd name="T16" fmla="*/ 12 w 18"/>
                <a:gd name="T17" fmla="*/ 3 h 8"/>
                <a:gd name="T18" fmla="*/ 13 w 18"/>
                <a:gd name="T19" fmla="*/ 2 h 8"/>
                <a:gd name="T20" fmla="*/ 14 w 18"/>
                <a:gd name="T21" fmla="*/ 2 h 8"/>
                <a:gd name="T22" fmla="*/ 17 w 18"/>
                <a:gd name="T23" fmla="*/ 0 h 8"/>
                <a:gd name="T24" fmla="*/ 17 w 18"/>
                <a:gd name="T25" fmla="*/ 0 h 8"/>
                <a:gd name="T26" fmla="*/ 18 w 18"/>
                <a:gd name="T27" fmla="*/ 1 h 8"/>
                <a:gd name="T28" fmla="*/ 18 w 18"/>
                <a:gd name="T29" fmla="*/ 2 h 8"/>
                <a:gd name="T30" fmla="*/ 16 w 18"/>
                <a:gd name="T31" fmla="*/ 4 h 8"/>
                <a:gd name="T32" fmla="*/ 15 w 18"/>
                <a:gd name="T33" fmla="*/ 5 h 8"/>
                <a:gd name="T34" fmla="*/ 14 w 18"/>
                <a:gd name="T35" fmla="*/ 6 h 8"/>
                <a:gd name="T36" fmla="*/ 12 w 18"/>
                <a:gd name="T37" fmla="*/ 7 h 8"/>
                <a:gd name="T38" fmla="*/ 11 w 18"/>
                <a:gd name="T39" fmla="*/ 8 h 8"/>
                <a:gd name="T40" fmla="*/ 7 w 18"/>
                <a:gd name="T41" fmla="*/ 8 h 8"/>
                <a:gd name="T42" fmla="*/ 5 w 18"/>
                <a:gd name="T43" fmla="*/ 8 h 8"/>
                <a:gd name="T44" fmla="*/ 4 w 18"/>
                <a:gd name="T45" fmla="*/ 8 h 8"/>
                <a:gd name="T46" fmla="*/ 1 w 18"/>
                <a:gd name="T47" fmla="*/ 7 h 8"/>
                <a:gd name="T48" fmla="*/ 0 w 18"/>
                <a:gd name="T49" fmla="*/ 5 h 8"/>
                <a:gd name="T50" fmla="*/ 2 w 18"/>
                <a:gd name="T5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8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6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5"/>
                    <a:pt x="14" y="6"/>
                    <a:pt x="14" y="6"/>
                  </a:cubicBezTo>
                  <a:cubicBezTo>
                    <a:pt x="13" y="6"/>
                    <a:pt x="13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5"/>
                    <a:pt x="1" y="4"/>
                    <a:pt x="2" y="5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6" name="Freeform 445"/>
            <p:cNvSpPr/>
            <p:nvPr/>
          </p:nvSpPr>
          <p:spPr bwMode="auto">
            <a:xfrm>
              <a:off x="4500563" y="3957638"/>
              <a:ext cx="28575" cy="30162"/>
            </a:xfrm>
            <a:custGeom>
              <a:avLst/>
              <a:gdLst>
                <a:gd name="T0" fmla="*/ 10 w 10"/>
                <a:gd name="T1" fmla="*/ 6 h 11"/>
                <a:gd name="T2" fmla="*/ 5 w 10"/>
                <a:gd name="T3" fmla="*/ 11 h 11"/>
                <a:gd name="T4" fmla="*/ 0 w 10"/>
                <a:gd name="T5" fmla="*/ 6 h 11"/>
                <a:gd name="T6" fmla="*/ 5 w 10"/>
                <a:gd name="T7" fmla="*/ 0 h 11"/>
                <a:gd name="T8" fmla="*/ 10 w 10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6"/>
                  </a:moveTo>
                  <a:cubicBezTo>
                    <a:pt x="10" y="8"/>
                    <a:pt x="8" y="11"/>
                    <a:pt x="5" y="11"/>
                  </a:cubicBez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1"/>
                    <a:pt x="10" y="3"/>
                    <a:pt x="1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7" name="Freeform 446"/>
            <p:cNvSpPr/>
            <p:nvPr/>
          </p:nvSpPr>
          <p:spPr bwMode="auto">
            <a:xfrm>
              <a:off x="4427538" y="3925888"/>
              <a:ext cx="130175" cy="90487"/>
            </a:xfrm>
            <a:custGeom>
              <a:avLst/>
              <a:gdLst>
                <a:gd name="T0" fmla="*/ 0 w 46"/>
                <a:gd name="T1" fmla="*/ 16 h 32"/>
                <a:gd name="T2" fmla="*/ 1 w 46"/>
                <a:gd name="T3" fmla="*/ 13 h 32"/>
                <a:gd name="T4" fmla="*/ 6 w 46"/>
                <a:gd name="T5" fmla="*/ 6 h 32"/>
                <a:gd name="T6" fmla="*/ 10 w 46"/>
                <a:gd name="T7" fmla="*/ 3 h 32"/>
                <a:gd name="T8" fmla="*/ 16 w 46"/>
                <a:gd name="T9" fmla="*/ 0 h 32"/>
                <a:gd name="T10" fmla="*/ 23 w 46"/>
                <a:gd name="T11" fmla="*/ 0 h 32"/>
                <a:gd name="T12" fmla="*/ 26 w 46"/>
                <a:gd name="T13" fmla="*/ 0 h 32"/>
                <a:gd name="T14" fmla="*/ 29 w 46"/>
                <a:gd name="T15" fmla="*/ 1 h 32"/>
                <a:gd name="T16" fmla="*/ 36 w 46"/>
                <a:gd name="T17" fmla="*/ 5 h 32"/>
                <a:gd name="T18" fmla="*/ 40 w 46"/>
                <a:gd name="T19" fmla="*/ 9 h 32"/>
                <a:gd name="T20" fmla="*/ 43 w 46"/>
                <a:gd name="T21" fmla="*/ 15 h 32"/>
                <a:gd name="T22" fmla="*/ 45 w 46"/>
                <a:gd name="T23" fmla="*/ 20 h 32"/>
                <a:gd name="T24" fmla="*/ 46 w 46"/>
                <a:gd name="T25" fmla="*/ 28 h 32"/>
                <a:gd name="T26" fmla="*/ 46 w 46"/>
                <a:gd name="T27" fmla="*/ 31 h 32"/>
                <a:gd name="T28" fmla="*/ 45 w 46"/>
                <a:gd name="T29" fmla="*/ 32 h 32"/>
                <a:gd name="T30" fmla="*/ 45 w 46"/>
                <a:gd name="T31" fmla="*/ 31 h 32"/>
                <a:gd name="T32" fmla="*/ 44 w 46"/>
                <a:gd name="T33" fmla="*/ 28 h 32"/>
                <a:gd name="T34" fmla="*/ 42 w 46"/>
                <a:gd name="T35" fmla="*/ 21 h 32"/>
                <a:gd name="T36" fmla="*/ 38 w 46"/>
                <a:gd name="T37" fmla="*/ 12 h 32"/>
                <a:gd name="T38" fmla="*/ 33 w 46"/>
                <a:gd name="T39" fmla="*/ 8 h 32"/>
                <a:gd name="T40" fmla="*/ 28 w 46"/>
                <a:gd name="T41" fmla="*/ 5 h 32"/>
                <a:gd name="T42" fmla="*/ 25 w 46"/>
                <a:gd name="T43" fmla="*/ 4 h 32"/>
                <a:gd name="T44" fmla="*/ 22 w 46"/>
                <a:gd name="T45" fmla="*/ 4 h 32"/>
                <a:gd name="T46" fmla="*/ 17 w 46"/>
                <a:gd name="T47" fmla="*/ 4 h 32"/>
                <a:gd name="T48" fmla="*/ 14 w 46"/>
                <a:gd name="T49" fmla="*/ 5 h 32"/>
                <a:gd name="T50" fmla="*/ 12 w 46"/>
                <a:gd name="T51" fmla="*/ 6 h 32"/>
                <a:gd name="T52" fmla="*/ 8 w 46"/>
                <a:gd name="T53" fmla="*/ 9 h 32"/>
                <a:gd name="T54" fmla="*/ 3 w 46"/>
                <a:gd name="T55" fmla="*/ 14 h 32"/>
                <a:gd name="T56" fmla="*/ 1 w 46"/>
                <a:gd name="T57" fmla="*/ 16 h 32"/>
                <a:gd name="T58" fmla="*/ 0 w 46"/>
                <a:gd name="T59" fmla="*/ 17 h 32"/>
                <a:gd name="T60" fmla="*/ 0 w 46"/>
                <a:gd name="T6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32">
                  <a:moveTo>
                    <a:pt x="0" y="16"/>
                  </a:moveTo>
                  <a:cubicBezTo>
                    <a:pt x="0" y="16"/>
                    <a:pt x="0" y="15"/>
                    <a:pt x="1" y="13"/>
                  </a:cubicBezTo>
                  <a:cubicBezTo>
                    <a:pt x="2" y="11"/>
                    <a:pt x="3" y="9"/>
                    <a:pt x="6" y="6"/>
                  </a:cubicBezTo>
                  <a:cubicBezTo>
                    <a:pt x="7" y="5"/>
                    <a:pt x="8" y="4"/>
                    <a:pt x="10" y="3"/>
                  </a:cubicBezTo>
                  <a:cubicBezTo>
                    <a:pt x="12" y="2"/>
                    <a:pt x="14" y="1"/>
                    <a:pt x="16" y="0"/>
                  </a:cubicBezTo>
                  <a:cubicBezTo>
                    <a:pt x="18" y="0"/>
                    <a:pt x="20" y="0"/>
                    <a:pt x="23" y="0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31" y="2"/>
                    <a:pt x="34" y="3"/>
                    <a:pt x="36" y="5"/>
                  </a:cubicBezTo>
                  <a:cubicBezTo>
                    <a:pt x="37" y="6"/>
                    <a:pt x="39" y="8"/>
                    <a:pt x="40" y="9"/>
                  </a:cubicBezTo>
                  <a:cubicBezTo>
                    <a:pt x="42" y="11"/>
                    <a:pt x="43" y="13"/>
                    <a:pt x="43" y="15"/>
                  </a:cubicBezTo>
                  <a:cubicBezTo>
                    <a:pt x="44" y="17"/>
                    <a:pt x="45" y="18"/>
                    <a:pt x="45" y="20"/>
                  </a:cubicBezTo>
                  <a:cubicBezTo>
                    <a:pt x="46" y="23"/>
                    <a:pt x="46" y="26"/>
                    <a:pt x="46" y="28"/>
                  </a:cubicBezTo>
                  <a:cubicBezTo>
                    <a:pt x="46" y="30"/>
                    <a:pt x="46" y="31"/>
                    <a:pt x="46" y="3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4" y="30"/>
                    <a:pt x="44" y="28"/>
                  </a:cubicBezTo>
                  <a:cubicBezTo>
                    <a:pt x="44" y="26"/>
                    <a:pt x="43" y="24"/>
                    <a:pt x="42" y="21"/>
                  </a:cubicBezTo>
                  <a:cubicBezTo>
                    <a:pt x="42" y="18"/>
                    <a:pt x="40" y="14"/>
                    <a:pt x="38" y="12"/>
                  </a:cubicBezTo>
                  <a:cubicBezTo>
                    <a:pt x="36" y="10"/>
                    <a:pt x="35" y="9"/>
                    <a:pt x="33" y="8"/>
                  </a:cubicBezTo>
                  <a:cubicBezTo>
                    <a:pt x="32" y="6"/>
                    <a:pt x="30" y="6"/>
                    <a:pt x="28" y="5"/>
                  </a:cubicBezTo>
                  <a:cubicBezTo>
                    <a:pt x="27" y="5"/>
                    <a:pt x="26" y="4"/>
                    <a:pt x="25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0" y="3"/>
                    <a:pt x="19" y="3"/>
                    <a:pt x="17" y="4"/>
                  </a:cubicBezTo>
                  <a:cubicBezTo>
                    <a:pt x="16" y="4"/>
                    <a:pt x="15" y="4"/>
                    <a:pt x="14" y="5"/>
                  </a:cubicBezTo>
                  <a:cubicBezTo>
                    <a:pt x="13" y="5"/>
                    <a:pt x="13" y="5"/>
                    <a:pt x="12" y="6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5" y="11"/>
                    <a:pt x="4" y="13"/>
                    <a:pt x="3" y="1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8" name="Freeform 447"/>
            <p:cNvSpPr/>
            <p:nvPr/>
          </p:nvSpPr>
          <p:spPr bwMode="auto">
            <a:xfrm>
              <a:off x="4459288" y="3995738"/>
              <a:ext cx="61913" cy="46037"/>
            </a:xfrm>
            <a:custGeom>
              <a:avLst/>
              <a:gdLst>
                <a:gd name="T0" fmla="*/ 4 w 22"/>
                <a:gd name="T1" fmla="*/ 0 h 16"/>
                <a:gd name="T2" fmla="*/ 1 w 22"/>
                <a:gd name="T3" fmla="*/ 7 h 16"/>
                <a:gd name="T4" fmla="*/ 11 w 22"/>
                <a:gd name="T5" fmla="*/ 16 h 16"/>
                <a:gd name="T6" fmla="*/ 12 w 22"/>
                <a:gd name="T7" fmla="*/ 16 h 16"/>
                <a:gd name="T8" fmla="*/ 19 w 22"/>
                <a:gd name="T9" fmla="*/ 12 h 16"/>
                <a:gd name="T10" fmla="*/ 22 w 22"/>
                <a:gd name="T11" fmla="*/ 5 h 16"/>
                <a:gd name="T12" fmla="*/ 19 w 22"/>
                <a:gd name="T13" fmla="*/ 3 h 16"/>
                <a:gd name="T14" fmla="*/ 17 w 22"/>
                <a:gd name="T15" fmla="*/ 4 h 16"/>
                <a:gd name="T16" fmla="*/ 12 w 22"/>
                <a:gd name="T17" fmla="*/ 7 h 16"/>
                <a:gd name="T18" fmla="*/ 11 w 22"/>
                <a:gd name="T19" fmla="*/ 6 h 16"/>
                <a:gd name="T20" fmla="*/ 5 w 22"/>
                <a:gd name="T21" fmla="*/ 1 h 16"/>
                <a:gd name="T22" fmla="*/ 4 w 22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">
                  <a:moveTo>
                    <a:pt x="4" y="0"/>
                  </a:moveTo>
                  <a:cubicBezTo>
                    <a:pt x="1" y="0"/>
                    <a:pt x="0" y="5"/>
                    <a:pt x="1" y="7"/>
                  </a:cubicBezTo>
                  <a:cubicBezTo>
                    <a:pt x="3" y="12"/>
                    <a:pt x="6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7" y="14"/>
                    <a:pt x="19" y="12"/>
                  </a:cubicBezTo>
                  <a:cubicBezTo>
                    <a:pt x="21" y="10"/>
                    <a:pt x="21" y="8"/>
                    <a:pt x="22" y="5"/>
                  </a:cubicBezTo>
                  <a:cubicBezTo>
                    <a:pt x="22" y="4"/>
                    <a:pt x="20" y="3"/>
                    <a:pt x="19" y="3"/>
                  </a:cubicBezTo>
                  <a:cubicBezTo>
                    <a:pt x="18" y="3"/>
                    <a:pt x="17" y="3"/>
                    <a:pt x="17" y="4"/>
                  </a:cubicBezTo>
                  <a:cubicBezTo>
                    <a:pt x="16" y="5"/>
                    <a:pt x="14" y="7"/>
                    <a:pt x="12" y="7"/>
                  </a:cubicBezTo>
                  <a:cubicBezTo>
                    <a:pt x="12" y="7"/>
                    <a:pt x="11" y="7"/>
                    <a:pt x="11" y="6"/>
                  </a:cubicBezTo>
                  <a:cubicBezTo>
                    <a:pt x="9" y="6"/>
                    <a:pt x="9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9" name="Freeform 448"/>
            <p:cNvSpPr/>
            <p:nvPr/>
          </p:nvSpPr>
          <p:spPr bwMode="auto">
            <a:xfrm>
              <a:off x="3967163" y="3917950"/>
              <a:ext cx="130175" cy="146050"/>
            </a:xfrm>
            <a:custGeom>
              <a:avLst/>
              <a:gdLst>
                <a:gd name="T0" fmla="*/ 46 w 46"/>
                <a:gd name="T1" fmla="*/ 26 h 52"/>
                <a:gd name="T2" fmla="*/ 23 w 46"/>
                <a:gd name="T3" fmla="*/ 1 h 52"/>
                <a:gd name="T4" fmla="*/ 0 w 46"/>
                <a:gd name="T5" fmla="*/ 26 h 52"/>
                <a:gd name="T6" fmla="*/ 23 w 46"/>
                <a:gd name="T7" fmla="*/ 51 h 52"/>
                <a:gd name="T8" fmla="*/ 46 w 46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2">
                  <a:moveTo>
                    <a:pt x="46" y="26"/>
                  </a:moveTo>
                  <a:cubicBezTo>
                    <a:pt x="46" y="12"/>
                    <a:pt x="35" y="0"/>
                    <a:pt x="23" y="1"/>
                  </a:cubicBezTo>
                  <a:cubicBezTo>
                    <a:pt x="10" y="1"/>
                    <a:pt x="0" y="12"/>
                    <a:pt x="0" y="26"/>
                  </a:cubicBezTo>
                  <a:cubicBezTo>
                    <a:pt x="0" y="40"/>
                    <a:pt x="10" y="52"/>
                    <a:pt x="23" y="51"/>
                  </a:cubicBezTo>
                  <a:cubicBezTo>
                    <a:pt x="36" y="51"/>
                    <a:pt x="46" y="40"/>
                    <a:pt x="46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0" name="Freeform 449"/>
            <p:cNvSpPr/>
            <p:nvPr/>
          </p:nvSpPr>
          <p:spPr bwMode="auto">
            <a:xfrm>
              <a:off x="3995738" y="3940175"/>
              <a:ext cx="87313" cy="98425"/>
            </a:xfrm>
            <a:custGeom>
              <a:avLst/>
              <a:gdLst>
                <a:gd name="T0" fmla="*/ 31 w 31"/>
                <a:gd name="T1" fmla="*/ 17 h 35"/>
                <a:gd name="T2" fmla="*/ 15 w 31"/>
                <a:gd name="T3" fmla="*/ 0 h 35"/>
                <a:gd name="T4" fmla="*/ 0 w 31"/>
                <a:gd name="T5" fmla="*/ 18 h 35"/>
                <a:gd name="T6" fmla="*/ 15 w 31"/>
                <a:gd name="T7" fmla="*/ 35 h 35"/>
                <a:gd name="T8" fmla="*/ 31 w 31"/>
                <a:gd name="T9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31" y="17"/>
                  </a:moveTo>
                  <a:cubicBezTo>
                    <a:pt x="31" y="8"/>
                    <a:pt x="24" y="0"/>
                    <a:pt x="15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5" y="35"/>
                  </a:cubicBezTo>
                  <a:cubicBezTo>
                    <a:pt x="24" y="35"/>
                    <a:pt x="31" y="27"/>
                    <a:pt x="31" y="17"/>
                  </a:cubicBezTo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1" name="Freeform 450"/>
            <p:cNvSpPr/>
            <p:nvPr/>
          </p:nvSpPr>
          <p:spPr bwMode="auto">
            <a:xfrm>
              <a:off x="3925888" y="3937000"/>
              <a:ext cx="50800" cy="25400"/>
            </a:xfrm>
            <a:custGeom>
              <a:avLst/>
              <a:gdLst>
                <a:gd name="T0" fmla="*/ 17 w 18"/>
                <a:gd name="T1" fmla="*/ 8 h 9"/>
                <a:gd name="T2" fmla="*/ 14 w 18"/>
                <a:gd name="T3" fmla="*/ 9 h 9"/>
                <a:gd name="T4" fmla="*/ 12 w 18"/>
                <a:gd name="T5" fmla="*/ 9 h 9"/>
                <a:gd name="T6" fmla="*/ 11 w 18"/>
                <a:gd name="T7" fmla="*/ 9 h 9"/>
                <a:gd name="T8" fmla="*/ 7 w 18"/>
                <a:gd name="T9" fmla="*/ 8 h 9"/>
                <a:gd name="T10" fmla="*/ 5 w 18"/>
                <a:gd name="T11" fmla="*/ 8 h 9"/>
                <a:gd name="T12" fmla="*/ 4 w 18"/>
                <a:gd name="T13" fmla="*/ 6 h 9"/>
                <a:gd name="T14" fmla="*/ 3 w 18"/>
                <a:gd name="T15" fmla="*/ 5 h 9"/>
                <a:gd name="T16" fmla="*/ 2 w 18"/>
                <a:gd name="T17" fmla="*/ 4 h 9"/>
                <a:gd name="T18" fmla="*/ 0 w 18"/>
                <a:gd name="T19" fmla="*/ 2 h 9"/>
                <a:gd name="T20" fmla="*/ 0 w 18"/>
                <a:gd name="T21" fmla="*/ 0 h 9"/>
                <a:gd name="T22" fmla="*/ 2 w 18"/>
                <a:gd name="T23" fmla="*/ 0 h 9"/>
                <a:gd name="T24" fmla="*/ 2 w 18"/>
                <a:gd name="T25" fmla="*/ 0 h 9"/>
                <a:gd name="T26" fmla="*/ 4 w 18"/>
                <a:gd name="T27" fmla="*/ 2 h 9"/>
                <a:gd name="T28" fmla="*/ 5 w 18"/>
                <a:gd name="T29" fmla="*/ 3 h 9"/>
                <a:gd name="T30" fmla="*/ 6 w 18"/>
                <a:gd name="T31" fmla="*/ 3 h 9"/>
                <a:gd name="T32" fmla="*/ 7 w 18"/>
                <a:gd name="T33" fmla="*/ 4 h 9"/>
                <a:gd name="T34" fmla="*/ 9 w 18"/>
                <a:gd name="T35" fmla="*/ 5 h 9"/>
                <a:gd name="T36" fmla="*/ 10 w 18"/>
                <a:gd name="T37" fmla="*/ 5 h 9"/>
                <a:gd name="T38" fmla="*/ 11 w 18"/>
                <a:gd name="T39" fmla="*/ 6 h 9"/>
                <a:gd name="T40" fmla="*/ 13 w 18"/>
                <a:gd name="T41" fmla="*/ 6 h 9"/>
                <a:gd name="T42" fmla="*/ 14 w 18"/>
                <a:gd name="T43" fmla="*/ 6 h 9"/>
                <a:gd name="T44" fmla="*/ 16 w 18"/>
                <a:gd name="T45" fmla="*/ 6 h 9"/>
                <a:gd name="T46" fmla="*/ 16 w 18"/>
                <a:gd name="T47" fmla="*/ 6 h 9"/>
                <a:gd name="T48" fmla="*/ 18 w 18"/>
                <a:gd name="T49" fmla="*/ 7 h 9"/>
                <a:gd name="T50" fmla="*/ 17 w 18"/>
                <a:gd name="T5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9">
                  <a:moveTo>
                    <a:pt x="17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9"/>
                    <a:pt x="8" y="9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2" name="Freeform 451"/>
            <p:cNvSpPr/>
            <p:nvPr/>
          </p:nvSpPr>
          <p:spPr bwMode="auto">
            <a:xfrm>
              <a:off x="3916363" y="3968750"/>
              <a:ext cx="50800" cy="22225"/>
            </a:xfrm>
            <a:custGeom>
              <a:avLst/>
              <a:gdLst>
                <a:gd name="T0" fmla="*/ 17 w 18"/>
                <a:gd name="T1" fmla="*/ 6 h 8"/>
                <a:gd name="T2" fmla="*/ 14 w 18"/>
                <a:gd name="T3" fmla="*/ 7 h 8"/>
                <a:gd name="T4" fmla="*/ 13 w 18"/>
                <a:gd name="T5" fmla="*/ 8 h 8"/>
                <a:gd name="T6" fmla="*/ 11 w 18"/>
                <a:gd name="T7" fmla="*/ 8 h 8"/>
                <a:gd name="T8" fmla="*/ 8 w 18"/>
                <a:gd name="T9" fmla="*/ 7 h 8"/>
                <a:gd name="T10" fmla="*/ 6 w 18"/>
                <a:gd name="T11" fmla="*/ 7 h 8"/>
                <a:gd name="T12" fmla="*/ 4 w 18"/>
                <a:gd name="T13" fmla="*/ 6 h 8"/>
                <a:gd name="T14" fmla="*/ 3 w 18"/>
                <a:gd name="T15" fmla="*/ 5 h 8"/>
                <a:gd name="T16" fmla="*/ 2 w 18"/>
                <a:gd name="T17" fmla="*/ 4 h 8"/>
                <a:gd name="T18" fmla="*/ 0 w 18"/>
                <a:gd name="T19" fmla="*/ 1 h 8"/>
                <a:gd name="T20" fmla="*/ 0 w 18"/>
                <a:gd name="T21" fmla="*/ 0 h 8"/>
                <a:gd name="T22" fmla="*/ 1 w 18"/>
                <a:gd name="T23" fmla="*/ 0 h 8"/>
                <a:gd name="T24" fmla="*/ 2 w 18"/>
                <a:gd name="T25" fmla="*/ 0 h 8"/>
                <a:gd name="T26" fmla="*/ 4 w 18"/>
                <a:gd name="T27" fmla="*/ 1 h 8"/>
                <a:gd name="T28" fmla="*/ 5 w 18"/>
                <a:gd name="T29" fmla="*/ 2 h 8"/>
                <a:gd name="T30" fmla="*/ 6 w 18"/>
                <a:gd name="T31" fmla="*/ 2 h 8"/>
                <a:gd name="T32" fmla="*/ 7 w 18"/>
                <a:gd name="T33" fmla="*/ 3 h 8"/>
                <a:gd name="T34" fmla="*/ 9 w 18"/>
                <a:gd name="T35" fmla="*/ 3 h 8"/>
                <a:gd name="T36" fmla="*/ 10 w 18"/>
                <a:gd name="T37" fmla="*/ 4 h 8"/>
                <a:gd name="T38" fmla="*/ 12 w 18"/>
                <a:gd name="T39" fmla="*/ 4 h 8"/>
                <a:gd name="T40" fmla="*/ 13 w 18"/>
                <a:gd name="T41" fmla="*/ 4 h 8"/>
                <a:gd name="T42" fmla="*/ 14 w 18"/>
                <a:gd name="T43" fmla="*/ 4 h 8"/>
                <a:gd name="T44" fmla="*/ 16 w 18"/>
                <a:gd name="T45" fmla="*/ 4 h 8"/>
                <a:gd name="T46" fmla="*/ 17 w 18"/>
                <a:gd name="T47" fmla="*/ 4 h 8"/>
                <a:gd name="T48" fmla="*/ 18 w 18"/>
                <a:gd name="T49" fmla="*/ 5 h 8"/>
                <a:gd name="T50" fmla="*/ 17 w 18"/>
                <a:gd name="T5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8">
                  <a:moveTo>
                    <a:pt x="17" y="6"/>
                  </a:moveTo>
                  <a:cubicBezTo>
                    <a:pt x="17" y="6"/>
                    <a:pt x="16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0" y="8"/>
                    <a:pt x="9" y="8"/>
                    <a:pt x="8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8" y="5"/>
                    <a:pt x="18" y="6"/>
                    <a:pt x="17" y="6"/>
                  </a:cubicBez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3" name="Oval 452"/>
            <p:cNvSpPr>
              <a:spLocks noChangeArrowheads="1"/>
            </p:cNvSpPr>
            <p:nvPr/>
          </p:nvSpPr>
          <p:spPr bwMode="auto">
            <a:xfrm>
              <a:off x="4043363" y="3946525"/>
              <a:ext cx="28575" cy="269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4" name="Freeform 453"/>
            <p:cNvSpPr/>
            <p:nvPr/>
          </p:nvSpPr>
          <p:spPr bwMode="auto">
            <a:xfrm>
              <a:off x="3965575" y="3911600"/>
              <a:ext cx="128588" cy="90487"/>
            </a:xfrm>
            <a:custGeom>
              <a:avLst/>
              <a:gdLst>
                <a:gd name="T0" fmla="*/ 44 w 46"/>
                <a:gd name="T1" fmla="*/ 17 h 32"/>
                <a:gd name="T2" fmla="*/ 43 w 46"/>
                <a:gd name="T3" fmla="*/ 15 h 32"/>
                <a:gd name="T4" fmla="*/ 38 w 46"/>
                <a:gd name="T5" fmla="*/ 9 h 32"/>
                <a:gd name="T6" fmla="*/ 34 w 46"/>
                <a:gd name="T7" fmla="*/ 6 h 32"/>
                <a:gd name="T8" fmla="*/ 31 w 46"/>
                <a:gd name="T9" fmla="*/ 5 h 32"/>
                <a:gd name="T10" fmla="*/ 29 w 46"/>
                <a:gd name="T11" fmla="*/ 5 h 32"/>
                <a:gd name="T12" fmla="*/ 23 w 46"/>
                <a:gd name="T13" fmla="*/ 4 h 32"/>
                <a:gd name="T14" fmla="*/ 20 w 46"/>
                <a:gd name="T15" fmla="*/ 5 h 32"/>
                <a:gd name="T16" fmla="*/ 17 w 46"/>
                <a:gd name="T17" fmla="*/ 6 h 32"/>
                <a:gd name="T18" fmla="*/ 12 w 46"/>
                <a:gd name="T19" fmla="*/ 8 h 32"/>
                <a:gd name="T20" fmla="*/ 8 w 46"/>
                <a:gd name="T21" fmla="*/ 12 h 32"/>
                <a:gd name="T22" fmla="*/ 3 w 46"/>
                <a:gd name="T23" fmla="*/ 21 h 32"/>
                <a:gd name="T24" fmla="*/ 1 w 46"/>
                <a:gd name="T25" fmla="*/ 29 h 32"/>
                <a:gd name="T26" fmla="*/ 1 w 46"/>
                <a:gd name="T27" fmla="*/ 32 h 32"/>
                <a:gd name="T28" fmla="*/ 0 w 46"/>
                <a:gd name="T29" fmla="*/ 32 h 32"/>
                <a:gd name="T30" fmla="*/ 0 w 46"/>
                <a:gd name="T31" fmla="*/ 32 h 32"/>
                <a:gd name="T32" fmla="*/ 0 w 46"/>
                <a:gd name="T33" fmla="*/ 29 h 32"/>
                <a:gd name="T34" fmla="*/ 0 w 46"/>
                <a:gd name="T35" fmla="*/ 21 h 32"/>
                <a:gd name="T36" fmla="*/ 2 w 46"/>
                <a:gd name="T37" fmla="*/ 15 h 32"/>
                <a:gd name="T38" fmla="*/ 5 w 46"/>
                <a:gd name="T39" fmla="*/ 10 h 32"/>
                <a:gd name="T40" fmla="*/ 10 w 46"/>
                <a:gd name="T41" fmla="*/ 5 h 32"/>
                <a:gd name="T42" fmla="*/ 16 w 46"/>
                <a:gd name="T43" fmla="*/ 2 h 32"/>
                <a:gd name="T44" fmla="*/ 19 w 46"/>
                <a:gd name="T45" fmla="*/ 1 h 32"/>
                <a:gd name="T46" fmla="*/ 23 w 46"/>
                <a:gd name="T47" fmla="*/ 0 h 32"/>
                <a:gd name="T48" fmla="*/ 29 w 46"/>
                <a:gd name="T49" fmla="*/ 1 h 32"/>
                <a:gd name="T50" fmla="*/ 35 w 46"/>
                <a:gd name="T51" fmla="*/ 3 h 32"/>
                <a:gd name="T52" fmla="*/ 40 w 46"/>
                <a:gd name="T53" fmla="*/ 7 h 32"/>
                <a:gd name="T54" fmla="*/ 44 w 46"/>
                <a:gd name="T55" fmla="*/ 14 h 32"/>
                <a:gd name="T56" fmla="*/ 46 w 46"/>
                <a:gd name="T57" fmla="*/ 16 h 32"/>
                <a:gd name="T58" fmla="*/ 45 w 46"/>
                <a:gd name="T59" fmla="*/ 17 h 32"/>
                <a:gd name="T60" fmla="*/ 44 w 46"/>
                <a:gd name="T6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32">
                  <a:moveTo>
                    <a:pt x="44" y="17"/>
                  </a:moveTo>
                  <a:cubicBezTo>
                    <a:pt x="44" y="17"/>
                    <a:pt x="44" y="16"/>
                    <a:pt x="43" y="15"/>
                  </a:cubicBezTo>
                  <a:cubicBezTo>
                    <a:pt x="42" y="13"/>
                    <a:pt x="40" y="11"/>
                    <a:pt x="38" y="9"/>
                  </a:cubicBezTo>
                  <a:cubicBezTo>
                    <a:pt x="36" y="8"/>
                    <a:pt x="35" y="7"/>
                    <a:pt x="34" y="6"/>
                  </a:cubicBezTo>
                  <a:cubicBezTo>
                    <a:pt x="33" y="6"/>
                    <a:pt x="32" y="6"/>
                    <a:pt x="31" y="5"/>
                  </a:cubicBezTo>
                  <a:cubicBezTo>
                    <a:pt x="30" y="5"/>
                    <a:pt x="29" y="5"/>
                    <a:pt x="29" y="5"/>
                  </a:cubicBezTo>
                  <a:cubicBezTo>
                    <a:pt x="27" y="4"/>
                    <a:pt x="25" y="4"/>
                    <a:pt x="23" y="4"/>
                  </a:cubicBezTo>
                  <a:cubicBezTo>
                    <a:pt x="22" y="4"/>
                    <a:pt x="21" y="5"/>
                    <a:pt x="20" y="5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5" y="6"/>
                    <a:pt x="14" y="7"/>
                    <a:pt x="12" y="8"/>
                  </a:cubicBezTo>
                  <a:cubicBezTo>
                    <a:pt x="10" y="9"/>
                    <a:pt x="9" y="11"/>
                    <a:pt x="8" y="12"/>
                  </a:cubicBezTo>
                  <a:cubicBezTo>
                    <a:pt x="5" y="15"/>
                    <a:pt x="4" y="18"/>
                    <a:pt x="3" y="21"/>
                  </a:cubicBezTo>
                  <a:cubicBezTo>
                    <a:pt x="2" y="24"/>
                    <a:pt x="1" y="27"/>
                    <a:pt x="1" y="29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7"/>
                    <a:pt x="0" y="24"/>
                    <a:pt x="0" y="21"/>
                  </a:cubicBezTo>
                  <a:cubicBezTo>
                    <a:pt x="1" y="19"/>
                    <a:pt x="1" y="17"/>
                    <a:pt x="2" y="15"/>
                  </a:cubicBezTo>
                  <a:cubicBezTo>
                    <a:pt x="3" y="14"/>
                    <a:pt x="4" y="12"/>
                    <a:pt x="5" y="10"/>
                  </a:cubicBezTo>
                  <a:cubicBezTo>
                    <a:pt x="6" y="8"/>
                    <a:pt x="8" y="7"/>
                    <a:pt x="10" y="5"/>
                  </a:cubicBezTo>
                  <a:cubicBezTo>
                    <a:pt x="11" y="4"/>
                    <a:pt x="14" y="3"/>
                    <a:pt x="16" y="2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20" y="1"/>
                    <a:pt x="21" y="0"/>
                    <a:pt x="23" y="0"/>
                  </a:cubicBezTo>
                  <a:cubicBezTo>
                    <a:pt x="25" y="0"/>
                    <a:pt x="27" y="0"/>
                    <a:pt x="29" y="1"/>
                  </a:cubicBezTo>
                  <a:cubicBezTo>
                    <a:pt x="32" y="1"/>
                    <a:pt x="34" y="2"/>
                    <a:pt x="35" y="3"/>
                  </a:cubicBezTo>
                  <a:cubicBezTo>
                    <a:pt x="37" y="5"/>
                    <a:pt x="38" y="6"/>
                    <a:pt x="40" y="7"/>
                  </a:cubicBezTo>
                  <a:cubicBezTo>
                    <a:pt x="42" y="9"/>
                    <a:pt x="43" y="12"/>
                    <a:pt x="44" y="14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5" name="Freeform 454"/>
            <p:cNvSpPr/>
            <p:nvPr/>
          </p:nvSpPr>
          <p:spPr bwMode="auto">
            <a:xfrm>
              <a:off x="4013200" y="3984625"/>
              <a:ext cx="58738" cy="42862"/>
            </a:xfrm>
            <a:custGeom>
              <a:avLst/>
              <a:gdLst>
                <a:gd name="T0" fmla="*/ 17 w 21"/>
                <a:gd name="T1" fmla="*/ 0 h 15"/>
                <a:gd name="T2" fmla="*/ 16 w 21"/>
                <a:gd name="T3" fmla="*/ 0 h 15"/>
                <a:gd name="T4" fmla="*/ 11 w 21"/>
                <a:gd name="T5" fmla="*/ 6 h 15"/>
                <a:gd name="T6" fmla="*/ 9 w 21"/>
                <a:gd name="T7" fmla="*/ 6 h 15"/>
                <a:gd name="T8" fmla="*/ 4 w 21"/>
                <a:gd name="T9" fmla="*/ 4 h 15"/>
                <a:gd name="T10" fmla="*/ 3 w 21"/>
                <a:gd name="T11" fmla="*/ 2 h 15"/>
                <a:gd name="T12" fmla="*/ 0 w 21"/>
                <a:gd name="T13" fmla="*/ 5 h 15"/>
                <a:gd name="T14" fmla="*/ 3 w 21"/>
                <a:gd name="T15" fmla="*/ 12 h 15"/>
                <a:gd name="T16" fmla="*/ 9 w 21"/>
                <a:gd name="T17" fmla="*/ 15 h 15"/>
                <a:gd name="T18" fmla="*/ 10 w 21"/>
                <a:gd name="T19" fmla="*/ 15 h 15"/>
                <a:gd name="T20" fmla="*/ 20 w 21"/>
                <a:gd name="T21" fmla="*/ 7 h 15"/>
                <a:gd name="T22" fmla="*/ 17 w 21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5">
                  <a:moveTo>
                    <a:pt x="17" y="0"/>
                  </a:moveTo>
                  <a:cubicBezTo>
                    <a:pt x="17" y="0"/>
                    <a:pt x="17" y="0"/>
                    <a:pt x="16" y="0"/>
                  </a:cubicBezTo>
                  <a:cubicBezTo>
                    <a:pt x="13" y="2"/>
                    <a:pt x="13" y="5"/>
                    <a:pt x="11" y="6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7" y="6"/>
                    <a:pt x="5" y="5"/>
                    <a:pt x="4" y="4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8"/>
                    <a:pt x="1" y="9"/>
                    <a:pt x="3" y="12"/>
                  </a:cubicBezTo>
                  <a:cubicBezTo>
                    <a:pt x="4" y="14"/>
                    <a:pt x="7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5"/>
                    <a:pt x="19" y="12"/>
                    <a:pt x="20" y="7"/>
                  </a:cubicBezTo>
                  <a:cubicBezTo>
                    <a:pt x="21" y="5"/>
                    <a:pt x="20" y="0"/>
                    <a:pt x="17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666" name="Picture 45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363" y="3951288"/>
              <a:ext cx="142875" cy="13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" name="Freeform 456"/>
            <p:cNvSpPr/>
            <p:nvPr/>
          </p:nvSpPr>
          <p:spPr bwMode="auto">
            <a:xfrm>
              <a:off x="4181475" y="3833813"/>
              <a:ext cx="103188" cy="233362"/>
            </a:xfrm>
            <a:custGeom>
              <a:avLst/>
              <a:gdLst>
                <a:gd name="T0" fmla="*/ 37 w 37"/>
                <a:gd name="T1" fmla="*/ 1 h 83"/>
                <a:gd name="T2" fmla="*/ 36 w 37"/>
                <a:gd name="T3" fmla="*/ 18 h 83"/>
                <a:gd name="T4" fmla="*/ 34 w 37"/>
                <a:gd name="T5" fmla="*/ 36 h 83"/>
                <a:gd name="T6" fmla="*/ 31 w 37"/>
                <a:gd name="T7" fmla="*/ 46 h 83"/>
                <a:gd name="T8" fmla="*/ 27 w 37"/>
                <a:gd name="T9" fmla="*/ 51 h 83"/>
                <a:gd name="T10" fmla="*/ 22 w 37"/>
                <a:gd name="T11" fmla="*/ 53 h 83"/>
                <a:gd name="T12" fmla="*/ 11 w 37"/>
                <a:gd name="T13" fmla="*/ 53 h 83"/>
                <a:gd name="T14" fmla="*/ 5 w 37"/>
                <a:gd name="T15" fmla="*/ 57 h 83"/>
                <a:gd name="T16" fmla="*/ 4 w 37"/>
                <a:gd name="T17" fmla="*/ 59 h 83"/>
                <a:gd name="T18" fmla="*/ 4 w 37"/>
                <a:gd name="T19" fmla="*/ 61 h 83"/>
                <a:gd name="T20" fmla="*/ 3 w 37"/>
                <a:gd name="T21" fmla="*/ 65 h 83"/>
                <a:gd name="T22" fmla="*/ 6 w 37"/>
                <a:gd name="T23" fmla="*/ 72 h 83"/>
                <a:gd name="T24" fmla="*/ 15 w 37"/>
                <a:gd name="T25" fmla="*/ 79 h 83"/>
                <a:gd name="T26" fmla="*/ 18 w 37"/>
                <a:gd name="T27" fmla="*/ 81 h 83"/>
                <a:gd name="T28" fmla="*/ 19 w 37"/>
                <a:gd name="T29" fmla="*/ 81 h 83"/>
                <a:gd name="T30" fmla="*/ 19 w 37"/>
                <a:gd name="T31" fmla="*/ 81 h 83"/>
                <a:gd name="T32" fmla="*/ 20 w 37"/>
                <a:gd name="T33" fmla="*/ 82 h 83"/>
                <a:gd name="T34" fmla="*/ 18 w 37"/>
                <a:gd name="T35" fmla="*/ 83 h 83"/>
                <a:gd name="T36" fmla="*/ 14 w 37"/>
                <a:gd name="T37" fmla="*/ 82 h 83"/>
                <a:gd name="T38" fmla="*/ 3 w 37"/>
                <a:gd name="T39" fmla="*/ 74 h 83"/>
                <a:gd name="T40" fmla="*/ 0 w 37"/>
                <a:gd name="T41" fmla="*/ 65 h 83"/>
                <a:gd name="T42" fmla="*/ 0 w 37"/>
                <a:gd name="T43" fmla="*/ 60 h 83"/>
                <a:gd name="T44" fmla="*/ 0 w 37"/>
                <a:gd name="T45" fmla="*/ 58 h 83"/>
                <a:gd name="T46" fmla="*/ 1 w 37"/>
                <a:gd name="T47" fmla="*/ 55 h 83"/>
                <a:gd name="T48" fmla="*/ 6 w 37"/>
                <a:gd name="T49" fmla="*/ 51 h 83"/>
                <a:gd name="T50" fmla="*/ 11 w 37"/>
                <a:gd name="T51" fmla="*/ 49 h 83"/>
                <a:gd name="T52" fmla="*/ 21 w 37"/>
                <a:gd name="T53" fmla="*/ 49 h 83"/>
                <a:gd name="T54" fmla="*/ 25 w 37"/>
                <a:gd name="T55" fmla="*/ 48 h 83"/>
                <a:gd name="T56" fmla="*/ 27 w 37"/>
                <a:gd name="T57" fmla="*/ 44 h 83"/>
                <a:gd name="T58" fmla="*/ 30 w 37"/>
                <a:gd name="T59" fmla="*/ 35 h 83"/>
                <a:gd name="T60" fmla="*/ 33 w 37"/>
                <a:gd name="T61" fmla="*/ 18 h 83"/>
                <a:gd name="T62" fmla="*/ 35 w 37"/>
                <a:gd name="T63" fmla="*/ 1 h 83"/>
                <a:gd name="T64" fmla="*/ 36 w 37"/>
                <a:gd name="T65" fmla="*/ 0 h 83"/>
                <a:gd name="T66" fmla="*/ 37 w 37"/>
                <a:gd name="T67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83">
                  <a:moveTo>
                    <a:pt x="37" y="1"/>
                  </a:moveTo>
                  <a:cubicBezTo>
                    <a:pt x="37" y="1"/>
                    <a:pt x="37" y="8"/>
                    <a:pt x="36" y="18"/>
                  </a:cubicBezTo>
                  <a:cubicBezTo>
                    <a:pt x="35" y="23"/>
                    <a:pt x="35" y="29"/>
                    <a:pt x="34" y="36"/>
                  </a:cubicBezTo>
                  <a:cubicBezTo>
                    <a:pt x="33" y="39"/>
                    <a:pt x="32" y="42"/>
                    <a:pt x="31" y="46"/>
                  </a:cubicBezTo>
                  <a:cubicBezTo>
                    <a:pt x="30" y="47"/>
                    <a:pt x="30" y="49"/>
                    <a:pt x="27" y="51"/>
                  </a:cubicBezTo>
                  <a:cubicBezTo>
                    <a:pt x="26" y="52"/>
                    <a:pt x="24" y="53"/>
                    <a:pt x="22" y="53"/>
                  </a:cubicBezTo>
                  <a:cubicBezTo>
                    <a:pt x="18" y="53"/>
                    <a:pt x="15" y="53"/>
                    <a:pt x="11" y="53"/>
                  </a:cubicBezTo>
                  <a:cubicBezTo>
                    <a:pt x="8" y="54"/>
                    <a:pt x="6" y="55"/>
                    <a:pt x="5" y="57"/>
                  </a:cubicBezTo>
                  <a:cubicBezTo>
                    <a:pt x="4" y="58"/>
                    <a:pt x="4" y="58"/>
                    <a:pt x="4" y="59"/>
                  </a:cubicBezTo>
                  <a:cubicBezTo>
                    <a:pt x="4" y="60"/>
                    <a:pt x="4" y="60"/>
                    <a:pt x="4" y="61"/>
                  </a:cubicBezTo>
                  <a:cubicBezTo>
                    <a:pt x="3" y="62"/>
                    <a:pt x="3" y="64"/>
                    <a:pt x="3" y="65"/>
                  </a:cubicBezTo>
                  <a:cubicBezTo>
                    <a:pt x="3" y="68"/>
                    <a:pt x="4" y="70"/>
                    <a:pt x="6" y="72"/>
                  </a:cubicBezTo>
                  <a:cubicBezTo>
                    <a:pt x="9" y="76"/>
                    <a:pt x="12" y="78"/>
                    <a:pt x="15" y="79"/>
                  </a:cubicBezTo>
                  <a:cubicBezTo>
                    <a:pt x="16" y="80"/>
                    <a:pt x="17" y="80"/>
                    <a:pt x="18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2"/>
                    <a:pt x="20" y="82"/>
                  </a:cubicBezTo>
                  <a:cubicBezTo>
                    <a:pt x="19" y="83"/>
                    <a:pt x="19" y="83"/>
                    <a:pt x="18" y="83"/>
                  </a:cubicBezTo>
                  <a:cubicBezTo>
                    <a:pt x="18" y="83"/>
                    <a:pt x="17" y="83"/>
                    <a:pt x="14" y="82"/>
                  </a:cubicBezTo>
                  <a:cubicBezTo>
                    <a:pt x="11" y="80"/>
                    <a:pt x="7" y="78"/>
                    <a:pt x="3" y="74"/>
                  </a:cubicBezTo>
                  <a:cubicBezTo>
                    <a:pt x="2" y="72"/>
                    <a:pt x="0" y="69"/>
                    <a:pt x="0" y="65"/>
                  </a:cubicBezTo>
                  <a:cubicBezTo>
                    <a:pt x="0" y="64"/>
                    <a:pt x="0" y="62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1" y="57"/>
                    <a:pt x="1" y="56"/>
                    <a:pt x="1" y="55"/>
                  </a:cubicBezTo>
                  <a:cubicBezTo>
                    <a:pt x="2" y="54"/>
                    <a:pt x="4" y="52"/>
                    <a:pt x="6" y="51"/>
                  </a:cubicBezTo>
                  <a:cubicBezTo>
                    <a:pt x="7" y="50"/>
                    <a:pt x="9" y="50"/>
                    <a:pt x="11" y="49"/>
                  </a:cubicBezTo>
                  <a:cubicBezTo>
                    <a:pt x="15" y="49"/>
                    <a:pt x="18" y="49"/>
                    <a:pt x="21" y="49"/>
                  </a:cubicBezTo>
                  <a:cubicBezTo>
                    <a:pt x="23" y="49"/>
                    <a:pt x="24" y="48"/>
                    <a:pt x="25" y="48"/>
                  </a:cubicBezTo>
                  <a:cubicBezTo>
                    <a:pt x="26" y="47"/>
                    <a:pt x="27" y="46"/>
                    <a:pt x="27" y="44"/>
                  </a:cubicBezTo>
                  <a:cubicBezTo>
                    <a:pt x="28" y="41"/>
                    <a:pt x="29" y="38"/>
                    <a:pt x="30" y="35"/>
                  </a:cubicBezTo>
                  <a:cubicBezTo>
                    <a:pt x="31" y="29"/>
                    <a:pt x="32" y="23"/>
                    <a:pt x="33" y="18"/>
                  </a:cubicBezTo>
                  <a:cubicBezTo>
                    <a:pt x="34" y="8"/>
                    <a:pt x="35" y="1"/>
                    <a:pt x="35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0"/>
                    <a:pt x="37" y="0"/>
                    <a:pt x="37" y="1"/>
                  </a:cubicBezTo>
                  <a:close/>
                </a:path>
              </a:pathLst>
            </a:custGeom>
            <a:solidFill>
              <a:srgbClr val="AE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68" name="组合 2667"/>
          <p:cNvGrpSpPr/>
          <p:nvPr/>
        </p:nvGrpSpPr>
        <p:grpSpPr>
          <a:xfrm>
            <a:off x="2205025" y="3004885"/>
            <a:ext cx="1241390" cy="1864906"/>
            <a:chOff x="5762626" y="617537"/>
            <a:chExt cx="2446336" cy="3675063"/>
          </a:xfrm>
        </p:grpSpPr>
        <p:sp>
          <p:nvSpPr>
            <p:cNvPr id="2669" name="Freeform 460"/>
            <p:cNvSpPr/>
            <p:nvPr/>
          </p:nvSpPr>
          <p:spPr bwMode="auto">
            <a:xfrm>
              <a:off x="6843713" y="1995488"/>
              <a:ext cx="336550" cy="146050"/>
            </a:xfrm>
            <a:custGeom>
              <a:avLst/>
              <a:gdLst>
                <a:gd name="T0" fmla="*/ 0 w 120"/>
                <a:gd name="T1" fmla="*/ 0 h 52"/>
                <a:gd name="T2" fmla="*/ 62 w 120"/>
                <a:gd name="T3" fmla="*/ 50 h 52"/>
                <a:gd name="T4" fmla="*/ 120 w 120"/>
                <a:gd name="T5" fmla="*/ 6 h 52"/>
                <a:gd name="T6" fmla="*/ 120 w 120"/>
                <a:gd name="T7" fmla="*/ 2 h 52"/>
                <a:gd name="T8" fmla="*/ 88 w 120"/>
                <a:gd name="T9" fmla="*/ 6 h 52"/>
                <a:gd name="T10" fmla="*/ 0 w 120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52">
                  <a:moveTo>
                    <a:pt x="0" y="0"/>
                  </a:moveTo>
                  <a:cubicBezTo>
                    <a:pt x="1" y="8"/>
                    <a:pt x="1" y="47"/>
                    <a:pt x="62" y="50"/>
                  </a:cubicBezTo>
                  <a:cubicBezTo>
                    <a:pt x="115" y="52"/>
                    <a:pt x="120" y="6"/>
                    <a:pt x="120" y="6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10" y="4"/>
                    <a:pt x="99" y="5"/>
                    <a:pt x="88" y="6"/>
                  </a:cubicBezTo>
                  <a:cubicBezTo>
                    <a:pt x="62" y="8"/>
                    <a:pt x="29" y="5"/>
                    <a:pt x="0" y="0"/>
                  </a:cubicBezTo>
                </a:path>
              </a:pathLst>
            </a:custGeom>
            <a:solidFill>
              <a:srgbClr val="C98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0" name="Freeform 461"/>
            <p:cNvSpPr/>
            <p:nvPr/>
          </p:nvSpPr>
          <p:spPr bwMode="auto">
            <a:xfrm>
              <a:off x="6375400" y="4171950"/>
              <a:ext cx="120650" cy="112713"/>
            </a:xfrm>
            <a:custGeom>
              <a:avLst/>
              <a:gdLst>
                <a:gd name="T0" fmla="*/ 20 w 43"/>
                <a:gd name="T1" fmla="*/ 0 h 40"/>
                <a:gd name="T2" fmla="*/ 0 w 43"/>
                <a:gd name="T3" fmla="*/ 23 h 40"/>
                <a:gd name="T4" fmla="*/ 43 w 43"/>
                <a:gd name="T5" fmla="*/ 40 h 40"/>
                <a:gd name="T6" fmla="*/ 43 w 43"/>
                <a:gd name="T7" fmla="*/ 40 h 40"/>
                <a:gd name="T8" fmla="*/ 20 w 4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0">
                  <a:moveTo>
                    <a:pt x="20" y="0"/>
                  </a:moveTo>
                  <a:cubicBezTo>
                    <a:pt x="10" y="8"/>
                    <a:pt x="0" y="17"/>
                    <a:pt x="0" y="23"/>
                  </a:cubicBezTo>
                  <a:cubicBezTo>
                    <a:pt x="0" y="33"/>
                    <a:pt x="19" y="38"/>
                    <a:pt x="4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2" y="7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4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1" name="Freeform 462"/>
            <p:cNvSpPr/>
            <p:nvPr/>
          </p:nvSpPr>
          <p:spPr bwMode="auto">
            <a:xfrm>
              <a:off x="7431088" y="4168775"/>
              <a:ext cx="123825" cy="109538"/>
            </a:xfrm>
            <a:custGeom>
              <a:avLst/>
              <a:gdLst>
                <a:gd name="T0" fmla="*/ 20 w 44"/>
                <a:gd name="T1" fmla="*/ 0 h 39"/>
                <a:gd name="T2" fmla="*/ 3 w 44"/>
                <a:gd name="T3" fmla="*/ 39 h 39"/>
                <a:gd name="T4" fmla="*/ 3 w 44"/>
                <a:gd name="T5" fmla="*/ 39 h 39"/>
                <a:gd name="T6" fmla="*/ 43 w 44"/>
                <a:gd name="T7" fmla="*/ 30 h 39"/>
                <a:gd name="T8" fmla="*/ 20 w 4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9">
                  <a:moveTo>
                    <a:pt x="20" y="0"/>
                  </a:moveTo>
                  <a:cubicBezTo>
                    <a:pt x="16" y="3"/>
                    <a:pt x="0" y="17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5" y="38"/>
                    <a:pt x="42" y="34"/>
                    <a:pt x="43" y="30"/>
                  </a:cubicBezTo>
                  <a:cubicBezTo>
                    <a:pt x="44" y="23"/>
                    <a:pt x="31" y="10"/>
                    <a:pt x="20" y="0"/>
                  </a:cubicBezTo>
                  <a:close/>
                </a:path>
              </a:pathLst>
            </a:custGeom>
            <a:solidFill>
              <a:srgbClr val="B4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2" name="Freeform 463"/>
            <p:cNvSpPr/>
            <p:nvPr/>
          </p:nvSpPr>
          <p:spPr bwMode="auto">
            <a:xfrm>
              <a:off x="7127875" y="4127500"/>
              <a:ext cx="358775" cy="161925"/>
            </a:xfrm>
            <a:custGeom>
              <a:avLst/>
              <a:gdLst>
                <a:gd name="T0" fmla="*/ 1 w 128"/>
                <a:gd name="T1" fmla="*/ 39 h 58"/>
                <a:gd name="T2" fmla="*/ 111 w 128"/>
                <a:gd name="T3" fmla="*/ 54 h 58"/>
                <a:gd name="T4" fmla="*/ 111 w 128"/>
                <a:gd name="T5" fmla="*/ 54 h 58"/>
                <a:gd name="T6" fmla="*/ 128 w 128"/>
                <a:gd name="T7" fmla="*/ 15 h 58"/>
                <a:gd name="T8" fmla="*/ 108 w 128"/>
                <a:gd name="T9" fmla="*/ 0 h 58"/>
                <a:gd name="T10" fmla="*/ 2 w 128"/>
                <a:gd name="T11" fmla="*/ 14 h 58"/>
                <a:gd name="T12" fmla="*/ 1 w 128"/>
                <a:gd name="T13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8">
                  <a:moveTo>
                    <a:pt x="1" y="39"/>
                  </a:moveTo>
                  <a:cubicBezTo>
                    <a:pt x="0" y="55"/>
                    <a:pt x="67" y="58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8" y="32"/>
                    <a:pt x="124" y="18"/>
                    <a:pt x="128" y="15"/>
                  </a:cubicBezTo>
                  <a:cubicBezTo>
                    <a:pt x="118" y="7"/>
                    <a:pt x="108" y="0"/>
                    <a:pt x="108" y="0"/>
                  </a:cubicBezTo>
                  <a:cubicBezTo>
                    <a:pt x="108" y="0"/>
                    <a:pt x="59" y="20"/>
                    <a:pt x="2" y="14"/>
                  </a:cubicBezTo>
                  <a:cubicBezTo>
                    <a:pt x="2" y="26"/>
                    <a:pt x="1" y="35"/>
                    <a:pt x="1" y="39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3" name="Freeform 464"/>
            <p:cNvSpPr/>
            <p:nvPr/>
          </p:nvSpPr>
          <p:spPr bwMode="auto">
            <a:xfrm>
              <a:off x="6430963" y="4130675"/>
              <a:ext cx="334962" cy="161925"/>
            </a:xfrm>
            <a:custGeom>
              <a:avLst/>
              <a:gdLst>
                <a:gd name="T0" fmla="*/ 0 w 119"/>
                <a:gd name="T1" fmla="*/ 15 h 58"/>
                <a:gd name="T2" fmla="*/ 0 w 119"/>
                <a:gd name="T3" fmla="*/ 15 h 58"/>
                <a:gd name="T4" fmla="*/ 23 w 119"/>
                <a:gd name="T5" fmla="*/ 55 h 58"/>
                <a:gd name="T6" fmla="*/ 23 w 119"/>
                <a:gd name="T7" fmla="*/ 55 h 58"/>
                <a:gd name="T8" fmla="*/ 113 w 119"/>
                <a:gd name="T9" fmla="*/ 50 h 58"/>
                <a:gd name="T10" fmla="*/ 119 w 119"/>
                <a:gd name="T11" fmla="*/ 12 h 58"/>
                <a:gd name="T12" fmla="*/ 118 w 119"/>
                <a:gd name="T13" fmla="*/ 12 h 58"/>
                <a:gd name="T14" fmla="*/ 19 w 119"/>
                <a:gd name="T15" fmla="*/ 0 h 58"/>
                <a:gd name="T16" fmla="*/ 0 w 119"/>
                <a:gd name="T17" fmla="*/ 1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8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2" y="22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59" y="58"/>
                    <a:pt x="105" y="54"/>
                    <a:pt x="113" y="50"/>
                  </a:cubicBezTo>
                  <a:cubicBezTo>
                    <a:pt x="114" y="49"/>
                    <a:pt x="116" y="35"/>
                    <a:pt x="119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45" y="21"/>
                    <a:pt x="19" y="0"/>
                  </a:cubicBezTo>
                  <a:cubicBezTo>
                    <a:pt x="19" y="0"/>
                    <a:pt x="10" y="7"/>
                    <a:pt x="0" y="15"/>
                  </a:cubicBezTo>
                  <a:close/>
                </a:path>
              </a:pathLst>
            </a:custGeom>
            <a:solidFill>
              <a:srgbClr val="002D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4" name="Freeform 465"/>
            <p:cNvSpPr/>
            <p:nvPr/>
          </p:nvSpPr>
          <p:spPr bwMode="auto">
            <a:xfrm>
              <a:off x="7310438" y="3125788"/>
              <a:ext cx="185737" cy="201613"/>
            </a:xfrm>
            <a:custGeom>
              <a:avLst/>
              <a:gdLst>
                <a:gd name="T0" fmla="*/ 66 w 66"/>
                <a:gd name="T1" fmla="*/ 0 h 72"/>
                <a:gd name="T2" fmla="*/ 0 w 66"/>
                <a:gd name="T3" fmla="*/ 12 h 72"/>
                <a:gd name="T4" fmla="*/ 60 w 66"/>
                <a:gd name="T5" fmla="*/ 72 h 72"/>
                <a:gd name="T6" fmla="*/ 62 w 66"/>
                <a:gd name="T7" fmla="*/ 72 h 72"/>
                <a:gd name="T8" fmla="*/ 66 w 6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2">
                  <a:moveTo>
                    <a:pt x="66" y="0"/>
                  </a:moveTo>
                  <a:cubicBezTo>
                    <a:pt x="51" y="4"/>
                    <a:pt x="27" y="8"/>
                    <a:pt x="0" y="12"/>
                  </a:cubicBezTo>
                  <a:cubicBezTo>
                    <a:pt x="9" y="67"/>
                    <a:pt x="60" y="72"/>
                    <a:pt x="60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4" y="32"/>
                    <a:pt x="65" y="4"/>
                    <a:pt x="66" y="0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5" name="Freeform 466"/>
            <p:cNvSpPr/>
            <p:nvPr/>
          </p:nvSpPr>
          <p:spPr bwMode="auto">
            <a:xfrm>
              <a:off x="6535738" y="3117850"/>
              <a:ext cx="257175" cy="215900"/>
            </a:xfrm>
            <a:custGeom>
              <a:avLst/>
              <a:gdLst>
                <a:gd name="T0" fmla="*/ 0 w 92"/>
                <a:gd name="T1" fmla="*/ 66 h 77"/>
                <a:gd name="T2" fmla="*/ 1 w 92"/>
                <a:gd name="T3" fmla="*/ 66 h 77"/>
                <a:gd name="T4" fmla="*/ 92 w 92"/>
                <a:gd name="T5" fmla="*/ 14 h 77"/>
                <a:gd name="T6" fmla="*/ 5 w 92"/>
                <a:gd name="T7" fmla="*/ 0 h 77"/>
                <a:gd name="T8" fmla="*/ 0 w 92"/>
                <a:gd name="T9" fmla="*/ 6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7">
                  <a:moveTo>
                    <a:pt x="0" y="66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64" y="77"/>
                    <a:pt x="88" y="26"/>
                    <a:pt x="92" y="14"/>
                  </a:cubicBezTo>
                  <a:cubicBezTo>
                    <a:pt x="59" y="11"/>
                    <a:pt x="27" y="5"/>
                    <a:pt x="5" y="0"/>
                  </a:cubicBezTo>
                  <a:cubicBezTo>
                    <a:pt x="4" y="12"/>
                    <a:pt x="2" y="36"/>
                    <a:pt x="0" y="66"/>
                  </a:cubicBezTo>
                </a:path>
              </a:pathLst>
            </a:custGeom>
            <a:solidFill>
              <a:srgbClr val="477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6" name="Freeform 467"/>
            <p:cNvSpPr/>
            <p:nvPr/>
          </p:nvSpPr>
          <p:spPr bwMode="auto">
            <a:xfrm>
              <a:off x="6484938" y="3157538"/>
              <a:ext cx="1000125" cy="1031875"/>
            </a:xfrm>
            <a:custGeom>
              <a:avLst/>
              <a:gdLst>
                <a:gd name="T0" fmla="*/ 234 w 356"/>
                <a:gd name="T1" fmla="*/ 59 h 368"/>
                <a:gd name="T2" fmla="*/ 234 w 356"/>
                <a:gd name="T3" fmla="*/ 60 h 368"/>
                <a:gd name="T4" fmla="*/ 231 w 356"/>
                <a:gd name="T5" fmla="*/ 360 h 368"/>
                <a:gd name="T6" fmla="*/ 337 w 356"/>
                <a:gd name="T7" fmla="*/ 346 h 368"/>
                <a:gd name="T8" fmla="*/ 356 w 356"/>
                <a:gd name="T9" fmla="*/ 61 h 368"/>
                <a:gd name="T10" fmla="*/ 354 w 356"/>
                <a:gd name="T11" fmla="*/ 61 h 368"/>
                <a:gd name="T12" fmla="*/ 294 w 356"/>
                <a:gd name="T13" fmla="*/ 1 h 368"/>
                <a:gd name="T14" fmla="*/ 207 w 356"/>
                <a:gd name="T15" fmla="*/ 7 h 368"/>
                <a:gd name="T16" fmla="*/ 110 w 356"/>
                <a:gd name="T17" fmla="*/ 0 h 368"/>
                <a:gd name="T18" fmla="*/ 19 w 356"/>
                <a:gd name="T19" fmla="*/ 52 h 368"/>
                <a:gd name="T20" fmla="*/ 18 w 356"/>
                <a:gd name="T21" fmla="*/ 52 h 368"/>
                <a:gd name="T22" fmla="*/ 0 w 356"/>
                <a:gd name="T23" fmla="*/ 347 h 368"/>
                <a:gd name="T24" fmla="*/ 99 w 356"/>
                <a:gd name="T25" fmla="*/ 359 h 368"/>
                <a:gd name="T26" fmla="*/ 100 w 356"/>
                <a:gd name="T27" fmla="*/ 359 h 368"/>
                <a:gd name="T28" fmla="*/ 125 w 356"/>
                <a:gd name="T29" fmla="*/ 59 h 368"/>
                <a:gd name="T30" fmla="*/ 234 w 356"/>
                <a:gd name="T31" fmla="*/ 5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6" h="368">
                  <a:moveTo>
                    <a:pt x="234" y="59"/>
                  </a:moveTo>
                  <a:cubicBezTo>
                    <a:pt x="234" y="60"/>
                    <a:pt x="234" y="60"/>
                    <a:pt x="234" y="60"/>
                  </a:cubicBezTo>
                  <a:cubicBezTo>
                    <a:pt x="238" y="87"/>
                    <a:pt x="233" y="286"/>
                    <a:pt x="231" y="360"/>
                  </a:cubicBezTo>
                  <a:cubicBezTo>
                    <a:pt x="288" y="366"/>
                    <a:pt x="337" y="346"/>
                    <a:pt x="337" y="346"/>
                  </a:cubicBezTo>
                  <a:cubicBezTo>
                    <a:pt x="343" y="298"/>
                    <a:pt x="351" y="151"/>
                    <a:pt x="356" y="61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4" y="61"/>
                    <a:pt x="303" y="56"/>
                    <a:pt x="294" y="1"/>
                  </a:cubicBezTo>
                  <a:cubicBezTo>
                    <a:pt x="267" y="4"/>
                    <a:pt x="236" y="7"/>
                    <a:pt x="207" y="7"/>
                  </a:cubicBezTo>
                  <a:cubicBezTo>
                    <a:pt x="180" y="7"/>
                    <a:pt x="144" y="4"/>
                    <a:pt x="110" y="0"/>
                  </a:cubicBezTo>
                  <a:cubicBezTo>
                    <a:pt x="106" y="12"/>
                    <a:pt x="82" y="63"/>
                    <a:pt x="19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0" y="160"/>
                    <a:pt x="0" y="347"/>
                    <a:pt x="0" y="347"/>
                  </a:cubicBezTo>
                  <a:cubicBezTo>
                    <a:pt x="26" y="368"/>
                    <a:pt x="99" y="359"/>
                    <a:pt x="99" y="359"/>
                  </a:cubicBezTo>
                  <a:cubicBezTo>
                    <a:pt x="100" y="359"/>
                    <a:pt x="100" y="359"/>
                    <a:pt x="100" y="359"/>
                  </a:cubicBezTo>
                  <a:cubicBezTo>
                    <a:pt x="109" y="271"/>
                    <a:pt x="125" y="59"/>
                    <a:pt x="125" y="59"/>
                  </a:cubicBezTo>
                  <a:cubicBezTo>
                    <a:pt x="162" y="65"/>
                    <a:pt x="205" y="62"/>
                    <a:pt x="234" y="59"/>
                  </a:cubicBezTo>
                </a:path>
              </a:pathLst>
            </a:custGeom>
            <a:solidFill>
              <a:srgbClr val="6089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7" name="Freeform 468"/>
            <p:cNvSpPr>
              <a:spLocks noEditPoints="1"/>
            </p:cNvSpPr>
            <p:nvPr/>
          </p:nvSpPr>
          <p:spPr bwMode="auto">
            <a:xfrm>
              <a:off x="6548438" y="3117850"/>
              <a:ext cx="947737" cy="58738"/>
            </a:xfrm>
            <a:custGeom>
              <a:avLst/>
              <a:gdLst>
                <a:gd name="T0" fmla="*/ 87 w 337"/>
                <a:gd name="T1" fmla="*/ 14 h 21"/>
                <a:gd name="T2" fmla="*/ 87 w 337"/>
                <a:gd name="T3" fmla="*/ 15 h 21"/>
                <a:gd name="T4" fmla="*/ 87 w 337"/>
                <a:gd name="T5" fmla="*/ 14 h 21"/>
                <a:gd name="T6" fmla="*/ 87 w 337"/>
                <a:gd name="T7" fmla="*/ 14 h 21"/>
                <a:gd name="T8" fmla="*/ 87 w 337"/>
                <a:gd name="T9" fmla="*/ 14 h 21"/>
                <a:gd name="T10" fmla="*/ 87 w 337"/>
                <a:gd name="T11" fmla="*/ 14 h 21"/>
                <a:gd name="T12" fmla="*/ 0 w 337"/>
                <a:gd name="T13" fmla="*/ 0 h 21"/>
                <a:gd name="T14" fmla="*/ 0 w 337"/>
                <a:gd name="T15" fmla="*/ 0 h 21"/>
                <a:gd name="T16" fmla="*/ 0 w 337"/>
                <a:gd name="T17" fmla="*/ 0 h 21"/>
                <a:gd name="T18" fmla="*/ 87 w 337"/>
                <a:gd name="T19" fmla="*/ 14 h 21"/>
                <a:gd name="T20" fmla="*/ 87 w 337"/>
                <a:gd name="T21" fmla="*/ 14 h 21"/>
                <a:gd name="T22" fmla="*/ 184 w 337"/>
                <a:gd name="T23" fmla="*/ 21 h 21"/>
                <a:gd name="T24" fmla="*/ 271 w 337"/>
                <a:gd name="T25" fmla="*/ 15 h 21"/>
                <a:gd name="T26" fmla="*/ 271 w 337"/>
                <a:gd name="T27" fmla="*/ 15 h 21"/>
                <a:gd name="T28" fmla="*/ 337 w 337"/>
                <a:gd name="T29" fmla="*/ 3 h 21"/>
                <a:gd name="T30" fmla="*/ 337 w 337"/>
                <a:gd name="T31" fmla="*/ 3 h 21"/>
                <a:gd name="T32" fmla="*/ 271 w 337"/>
                <a:gd name="T33" fmla="*/ 15 h 21"/>
                <a:gd name="T34" fmla="*/ 184 w 337"/>
                <a:gd name="T35" fmla="*/ 21 h 21"/>
                <a:gd name="T36" fmla="*/ 87 w 337"/>
                <a:gd name="T37" fmla="*/ 14 h 21"/>
                <a:gd name="T38" fmla="*/ 0 w 337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21">
                  <a:moveTo>
                    <a:pt x="87" y="14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4"/>
                  </a:cubicBezTo>
                  <a:moveTo>
                    <a:pt x="87" y="14"/>
                  </a:move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5"/>
                    <a:pt x="54" y="11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121" y="18"/>
                    <a:pt x="157" y="21"/>
                    <a:pt x="184" y="21"/>
                  </a:cubicBezTo>
                  <a:cubicBezTo>
                    <a:pt x="213" y="21"/>
                    <a:pt x="244" y="18"/>
                    <a:pt x="271" y="15"/>
                  </a:cubicBezTo>
                  <a:cubicBezTo>
                    <a:pt x="271" y="15"/>
                    <a:pt x="271" y="15"/>
                    <a:pt x="271" y="15"/>
                  </a:cubicBezTo>
                  <a:cubicBezTo>
                    <a:pt x="298" y="11"/>
                    <a:pt x="322" y="7"/>
                    <a:pt x="337" y="3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22" y="7"/>
                    <a:pt x="298" y="11"/>
                    <a:pt x="271" y="15"/>
                  </a:cubicBezTo>
                  <a:cubicBezTo>
                    <a:pt x="244" y="18"/>
                    <a:pt x="213" y="21"/>
                    <a:pt x="184" y="21"/>
                  </a:cubicBezTo>
                  <a:cubicBezTo>
                    <a:pt x="157" y="21"/>
                    <a:pt x="121" y="18"/>
                    <a:pt x="87" y="14"/>
                  </a:cubicBezTo>
                  <a:cubicBezTo>
                    <a:pt x="54" y="11"/>
                    <a:pt x="22" y="5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8" name="Freeform 469"/>
            <p:cNvSpPr/>
            <p:nvPr/>
          </p:nvSpPr>
          <p:spPr bwMode="auto">
            <a:xfrm>
              <a:off x="7310438" y="3125788"/>
              <a:ext cx="185737" cy="73025"/>
            </a:xfrm>
            <a:custGeom>
              <a:avLst/>
              <a:gdLst>
                <a:gd name="T0" fmla="*/ 66 w 66"/>
                <a:gd name="T1" fmla="*/ 0 h 26"/>
                <a:gd name="T2" fmla="*/ 0 w 66"/>
                <a:gd name="T3" fmla="*/ 12 h 26"/>
                <a:gd name="T4" fmla="*/ 3 w 66"/>
                <a:gd name="T5" fmla="*/ 26 h 26"/>
                <a:gd name="T6" fmla="*/ 3 w 66"/>
                <a:gd name="T7" fmla="*/ 26 h 26"/>
                <a:gd name="T8" fmla="*/ 65 w 66"/>
                <a:gd name="T9" fmla="*/ 13 h 26"/>
                <a:gd name="T10" fmla="*/ 66 w 6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6">
                  <a:moveTo>
                    <a:pt x="66" y="0"/>
                  </a:moveTo>
                  <a:cubicBezTo>
                    <a:pt x="51" y="4"/>
                    <a:pt x="27" y="8"/>
                    <a:pt x="0" y="12"/>
                  </a:cubicBezTo>
                  <a:cubicBezTo>
                    <a:pt x="1" y="17"/>
                    <a:pt x="2" y="22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4" y="23"/>
                    <a:pt x="45" y="19"/>
                    <a:pt x="65" y="13"/>
                  </a:cubicBezTo>
                  <a:cubicBezTo>
                    <a:pt x="65" y="6"/>
                    <a:pt x="65" y="1"/>
                    <a:pt x="66" y="0"/>
                  </a:cubicBezTo>
                </a:path>
              </a:pathLst>
            </a:custGeom>
            <a:solidFill>
              <a:srgbClr val="3E5F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9" name="Freeform 470"/>
            <p:cNvSpPr/>
            <p:nvPr/>
          </p:nvSpPr>
          <p:spPr bwMode="auto">
            <a:xfrm>
              <a:off x="6548438" y="3117850"/>
              <a:ext cx="244475" cy="73025"/>
            </a:xfrm>
            <a:custGeom>
              <a:avLst/>
              <a:gdLst>
                <a:gd name="T0" fmla="*/ 0 w 87"/>
                <a:gd name="T1" fmla="*/ 0 h 26"/>
                <a:gd name="T2" fmla="*/ 0 w 87"/>
                <a:gd name="T3" fmla="*/ 0 h 26"/>
                <a:gd name="T4" fmla="*/ 0 w 87"/>
                <a:gd name="T5" fmla="*/ 1 h 26"/>
                <a:gd name="T6" fmla="*/ 82 w 87"/>
                <a:gd name="T7" fmla="*/ 26 h 26"/>
                <a:gd name="T8" fmla="*/ 82 w 87"/>
                <a:gd name="T9" fmla="*/ 26 h 26"/>
                <a:gd name="T10" fmla="*/ 87 w 87"/>
                <a:gd name="T11" fmla="*/ 15 h 26"/>
                <a:gd name="T12" fmla="*/ 87 w 87"/>
                <a:gd name="T13" fmla="*/ 14 h 26"/>
                <a:gd name="T14" fmla="*/ 87 w 87"/>
                <a:gd name="T15" fmla="*/ 14 h 26"/>
                <a:gd name="T16" fmla="*/ 87 w 87"/>
                <a:gd name="T17" fmla="*/ 14 h 26"/>
                <a:gd name="T18" fmla="*/ 87 w 87"/>
                <a:gd name="T19" fmla="*/ 14 h 26"/>
                <a:gd name="T20" fmla="*/ 0 w 8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2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6" y="12"/>
                    <a:pt x="54" y="20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4" y="21"/>
                    <a:pt x="86" y="17"/>
                    <a:pt x="87" y="15"/>
                  </a:cubicBezTo>
                  <a:cubicBezTo>
                    <a:pt x="87" y="15"/>
                    <a:pt x="87" y="15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54" y="11"/>
                    <a:pt x="22" y="5"/>
                    <a:pt x="0" y="0"/>
                  </a:cubicBezTo>
                </a:path>
              </a:pathLst>
            </a:custGeom>
            <a:solidFill>
              <a:srgbClr val="3E5F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0" name="Freeform 471"/>
            <p:cNvSpPr/>
            <p:nvPr/>
          </p:nvSpPr>
          <p:spPr bwMode="auto">
            <a:xfrm>
              <a:off x="6780213" y="3157538"/>
              <a:ext cx="538162" cy="60325"/>
            </a:xfrm>
            <a:custGeom>
              <a:avLst/>
              <a:gdLst>
                <a:gd name="T0" fmla="*/ 5 w 192"/>
                <a:gd name="T1" fmla="*/ 0 h 22"/>
                <a:gd name="T2" fmla="*/ 5 w 192"/>
                <a:gd name="T3" fmla="*/ 0 h 22"/>
                <a:gd name="T4" fmla="*/ 5 w 192"/>
                <a:gd name="T5" fmla="*/ 0 h 22"/>
                <a:gd name="T6" fmla="*/ 5 w 192"/>
                <a:gd name="T7" fmla="*/ 0 h 22"/>
                <a:gd name="T8" fmla="*/ 5 w 192"/>
                <a:gd name="T9" fmla="*/ 0 h 22"/>
                <a:gd name="T10" fmla="*/ 5 w 192"/>
                <a:gd name="T11" fmla="*/ 1 h 22"/>
                <a:gd name="T12" fmla="*/ 0 w 192"/>
                <a:gd name="T13" fmla="*/ 12 h 22"/>
                <a:gd name="T14" fmla="*/ 103 w 192"/>
                <a:gd name="T15" fmla="*/ 22 h 22"/>
                <a:gd name="T16" fmla="*/ 192 w 192"/>
                <a:gd name="T17" fmla="*/ 15 h 22"/>
                <a:gd name="T18" fmla="*/ 189 w 192"/>
                <a:gd name="T19" fmla="*/ 1 h 22"/>
                <a:gd name="T20" fmla="*/ 189 w 192"/>
                <a:gd name="T21" fmla="*/ 1 h 22"/>
                <a:gd name="T22" fmla="*/ 102 w 192"/>
                <a:gd name="T23" fmla="*/ 7 h 22"/>
                <a:gd name="T24" fmla="*/ 5 w 192"/>
                <a:gd name="T2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2" y="7"/>
                    <a:pt x="0" y="12"/>
                  </a:cubicBezTo>
                  <a:cubicBezTo>
                    <a:pt x="33" y="18"/>
                    <a:pt x="68" y="22"/>
                    <a:pt x="103" y="22"/>
                  </a:cubicBezTo>
                  <a:cubicBezTo>
                    <a:pt x="133" y="22"/>
                    <a:pt x="163" y="19"/>
                    <a:pt x="192" y="15"/>
                  </a:cubicBezTo>
                  <a:cubicBezTo>
                    <a:pt x="191" y="11"/>
                    <a:pt x="190" y="6"/>
                    <a:pt x="189" y="1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62" y="4"/>
                    <a:pt x="131" y="7"/>
                    <a:pt x="102" y="7"/>
                  </a:cubicBezTo>
                  <a:cubicBezTo>
                    <a:pt x="75" y="7"/>
                    <a:pt x="39" y="4"/>
                    <a:pt x="5" y="0"/>
                  </a:cubicBezTo>
                </a:path>
              </a:pathLst>
            </a:custGeom>
            <a:solidFill>
              <a:srgbClr val="54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1" name="Freeform 472"/>
            <p:cNvSpPr/>
            <p:nvPr/>
          </p:nvSpPr>
          <p:spPr bwMode="auto">
            <a:xfrm>
              <a:off x="6440488" y="1857375"/>
              <a:ext cx="1220787" cy="1319213"/>
            </a:xfrm>
            <a:custGeom>
              <a:avLst/>
              <a:gdLst>
                <a:gd name="T0" fmla="*/ 310 w 435"/>
                <a:gd name="T1" fmla="*/ 464 h 470"/>
                <a:gd name="T2" fmla="*/ 376 w 435"/>
                <a:gd name="T3" fmla="*/ 452 h 470"/>
                <a:gd name="T4" fmla="*/ 392 w 435"/>
                <a:gd name="T5" fmla="*/ 445 h 470"/>
                <a:gd name="T6" fmla="*/ 357 w 435"/>
                <a:gd name="T7" fmla="*/ 146 h 470"/>
                <a:gd name="T8" fmla="*/ 435 w 435"/>
                <a:gd name="T9" fmla="*/ 80 h 470"/>
                <a:gd name="T10" fmla="*/ 384 w 435"/>
                <a:gd name="T11" fmla="*/ 0 h 470"/>
                <a:gd name="T12" fmla="*/ 264 w 435"/>
                <a:gd name="T13" fmla="*/ 54 h 470"/>
                <a:gd name="T14" fmla="*/ 264 w 435"/>
                <a:gd name="T15" fmla="*/ 55 h 470"/>
                <a:gd name="T16" fmla="*/ 206 w 435"/>
                <a:gd name="T17" fmla="*/ 99 h 470"/>
                <a:gd name="T18" fmla="*/ 146 w 435"/>
                <a:gd name="T19" fmla="*/ 53 h 470"/>
                <a:gd name="T20" fmla="*/ 63 w 435"/>
                <a:gd name="T21" fmla="*/ 27 h 470"/>
                <a:gd name="T22" fmla="*/ 58 w 435"/>
                <a:gd name="T23" fmla="*/ 25 h 470"/>
                <a:gd name="T24" fmla="*/ 52 w 435"/>
                <a:gd name="T25" fmla="*/ 21 h 470"/>
                <a:gd name="T26" fmla="*/ 51 w 435"/>
                <a:gd name="T27" fmla="*/ 21 h 470"/>
                <a:gd name="T28" fmla="*/ 43 w 435"/>
                <a:gd name="T29" fmla="*/ 17 h 470"/>
                <a:gd name="T30" fmla="*/ 2 w 435"/>
                <a:gd name="T31" fmla="*/ 125 h 470"/>
                <a:gd name="T32" fmla="*/ 58 w 435"/>
                <a:gd name="T33" fmla="*/ 154 h 470"/>
                <a:gd name="T34" fmla="*/ 36 w 435"/>
                <a:gd name="T35" fmla="*/ 306 h 470"/>
                <a:gd name="T36" fmla="*/ 8 w 435"/>
                <a:gd name="T37" fmla="*/ 432 h 470"/>
                <a:gd name="T38" fmla="*/ 39 w 435"/>
                <a:gd name="T39" fmla="*/ 449 h 470"/>
                <a:gd name="T40" fmla="*/ 126 w 435"/>
                <a:gd name="T41" fmla="*/ 463 h 470"/>
                <a:gd name="T42" fmla="*/ 223 w 435"/>
                <a:gd name="T43" fmla="*/ 470 h 470"/>
                <a:gd name="T44" fmla="*/ 310 w 435"/>
                <a:gd name="T45" fmla="*/ 4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470">
                  <a:moveTo>
                    <a:pt x="310" y="464"/>
                  </a:moveTo>
                  <a:cubicBezTo>
                    <a:pt x="337" y="460"/>
                    <a:pt x="361" y="456"/>
                    <a:pt x="376" y="452"/>
                  </a:cubicBezTo>
                  <a:cubicBezTo>
                    <a:pt x="385" y="449"/>
                    <a:pt x="391" y="446"/>
                    <a:pt x="392" y="445"/>
                  </a:cubicBezTo>
                  <a:cubicBezTo>
                    <a:pt x="406" y="389"/>
                    <a:pt x="357" y="146"/>
                    <a:pt x="357" y="146"/>
                  </a:cubicBezTo>
                  <a:cubicBezTo>
                    <a:pt x="386" y="127"/>
                    <a:pt x="412" y="104"/>
                    <a:pt x="435" y="80"/>
                  </a:cubicBezTo>
                  <a:cubicBezTo>
                    <a:pt x="429" y="34"/>
                    <a:pt x="391" y="5"/>
                    <a:pt x="384" y="0"/>
                  </a:cubicBezTo>
                  <a:cubicBezTo>
                    <a:pt x="359" y="21"/>
                    <a:pt x="321" y="45"/>
                    <a:pt x="264" y="54"/>
                  </a:cubicBezTo>
                  <a:cubicBezTo>
                    <a:pt x="264" y="55"/>
                    <a:pt x="264" y="55"/>
                    <a:pt x="264" y="55"/>
                  </a:cubicBezTo>
                  <a:cubicBezTo>
                    <a:pt x="264" y="55"/>
                    <a:pt x="259" y="100"/>
                    <a:pt x="206" y="99"/>
                  </a:cubicBezTo>
                  <a:cubicBezTo>
                    <a:pt x="158" y="98"/>
                    <a:pt x="148" y="60"/>
                    <a:pt x="146" y="53"/>
                  </a:cubicBezTo>
                  <a:cubicBezTo>
                    <a:pt x="117" y="48"/>
                    <a:pt x="88" y="39"/>
                    <a:pt x="63" y="27"/>
                  </a:cubicBezTo>
                  <a:cubicBezTo>
                    <a:pt x="61" y="26"/>
                    <a:pt x="60" y="26"/>
                    <a:pt x="58" y="25"/>
                  </a:cubicBezTo>
                  <a:cubicBezTo>
                    <a:pt x="56" y="24"/>
                    <a:pt x="54" y="22"/>
                    <a:pt x="52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8" y="19"/>
                    <a:pt x="46" y="18"/>
                    <a:pt x="43" y="17"/>
                  </a:cubicBezTo>
                  <a:cubicBezTo>
                    <a:pt x="42" y="19"/>
                    <a:pt x="0" y="69"/>
                    <a:pt x="2" y="125"/>
                  </a:cubicBezTo>
                  <a:cubicBezTo>
                    <a:pt x="19" y="136"/>
                    <a:pt x="38" y="146"/>
                    <a:pt x="58" y="154"/>
                  </a:cubicBezTo>
                  <a:cubicBezTo>
                    <a:pt x="58" y="154"/>
                    <a:pt x="49" y="235"/>
                    <a:pt x="36" y="306"/>
                  </a:cubicBezTo>
                  <a:cubicBezTo>
                    <a:pt x="26" y="361"/>
                    <a:pt x="10" y="424"/>
                    <a:pt x="8" y="432"/>
                  </a:cubicBezTo>
                  <a:cubicBezTo>
                    <a:pt x="6" y="438"/>
                    <a:pt x="19" y="444"/>
                    <a:pt x="39" y="449"/>
                  </a:cubicBezTo>
                  <a:cubicBezTo>
                    <a:pt x="61" y="454"/>
                    <a:pt x="93" y="460"/>
                    <a:pt x="126" y="463"/>
                  </a:cubicBezTo>
                  <a:cubicBezTo>
                    <a:pt x="160" y="467"/>
                    <a:pt x="196" y="470"/>
                    <a:pt x="223" y="470"/>
                  </a:cubicBezTo>
                  <a:cubicBezTo>
                    <a:pt x="252" y="470"/>
                    <a:pt x="283" y="467"/>
                    <a:pt x="310" y="464"/>
                  </a:cubicBezTo>
                </a:path>
              </a:pathLst>
            </a:custGeom>
            <a:solidFill>
              <a:srgbClr val="1B7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2" name="Freeform 473"/>
            <p:cNvSpPr/>
            <p:nvPr/>
          </p:nvSpPr>
          <p:spPr bwMode="auto">
            <a:xfrm>
              <a:off x="6186488" y="617537"/>
              <a:ext cx="1620837" cy="960438"/>
            </a:xfrm>
            <a:custGeom>
              <a:avLst/>
              <a:gdLst>
                <a:gd name="T0" fmla="*/ 29 w 577"/>
                <a:gd name="T1" fmla="*/ 222 h 342"/>
                <a:gd name="T2" fmla="*/ 51 w 577"/>
                <a:gd name="T3" fmla="*/ 161 h 342"/>
                <a:gd name="T4" fmla="*/ 76 w 577"/>
                <a:gd name="T5" fmla="*/ 123 h 342"/>
                <a:gd name="T6" fmla="*/ 74 w 577"/>
                <a:gd name="T7" fmla="*/ 86 h 342"/>
                <a:gd name="T8" fmla="*/ 101 w 577"/>
                <a:gd name="T9" fmla="*/ 73 h 342"/>
                <a:gd name="T10" fmla="*/ 113 w 577"/>
                <a:gd name="T11" fmla="*/ 50 h 342"/>
                <a:gd name="T12" fmla="*/ 185 w 577"/>
                <a:gd name="T13" fmla="*/ 44 h 342"/>
                <a:gd name="T14" fmla="*/ 222 w 577"/>
                <a:gd name="T15" fmla="*/ 7 h 342"/>
                <a:gd name="T16" fmla="*/ 281 w 577"/>
                <a:gd name="T17" fmla="*/ 35 h 342"/>
                <a:gd name="T18" fmla="*/ 330 w 577"/>
                <a:gd name="T19" fmla="*/ 6 h 342"/>
                <a:gd name="T20" fmla="*/ 378 w 577"/>
                <a:gd name="T21" fmla="*/ 52 h 342"/>
                <a:gd name="T22" fmla="*/ 430 w 577"/>
                <a:gd name="T23" fmla="*/ 41 h 342"/>
                <a:gd name="T24" fmla="*/ 460 w 577"/>
                <a:gd name="T25" fmla="*/ 96 h 342"/>
                <a:gd name="T26" fmla="*/ 519 w 577"/>
                <a:gd name="T27" fmla="*/ 109 h 342"/>
                <a:gd name="T28" fmla="*/ 511 w 577"/>
                <a:gd name="T29" fmla="*/ 147 h 342"/>
                <a:gd name="T30" fmla="*/ 542 w 577"/>
                <a:gd name="T31" fmla="*/ 161 h 342"/>
                <a:gd name="T32" fmla="*/ 532 w 577"/>
                <a:gd name="T33" fmla="*/ 191 h 342"/>
                <a:gd name="T34" fmla="*/ 556 w 577"/>
                <a:gd name="T35" fmla="*/ 211 h 342"/>
                <a:gd name="T36" fmla="*/ 548 w 577"/>
                <a:gd name="T37" fmla="*/ 248 h 342"/>
                <a:gd name="T38" fmla="*/ 556 w 577"/>
                <a:gd name="T39" fmla="*/ 308 h 342"/>
                <a:gd name="T40" fmla="*/ 556 w 577"/>
                <a:gd name="T41" fmla="*/ 310 h 342"/>
                <a:gd name="T42" fmla="*/ 521 w 577"/>
                <a:gd name="T43" fmla="*/ 319 h 342"/>
                <a:gd name="T44" fmla="*/ 521 w 577"/>
                <a:gd name="T45" fmla="*/ 318 h 342"/>
                <a:gd name="T46" fmla="*/ 502 w 577"/>
                <a:gd name="T47" fmla="*/ 258 h 342"/>
                <a:gd name="T48" fmla="*/ 484 w 577"/>
                <a:gd name="T49" fmla="*/ 208 h 342"/>
                <a:gd name="T50" fmla="*/ 468 w 577"/>
                <a:gd name="T51" fmla="*/ 185 h 342"/>
                <a:gd name="T52" fmla="*/ 445 w 577"/>
                <a:gd name="T53" fmla="*/ 171 h 342"/>
                <a:gd name="T54" fmla="*/ 417 w 577"/>
                <a:gd name="T55" fmla="*/ 168 h 342"/>
                <a:gd name="T56" fmla="*/ 393 w 577"/>
                <a:gd name="T57" fmla="*/ 149 h 342"/>
                <a:gd name="T58" fmla="*/ 371 w 577"/>
                <a:gd name="T59" fmla="*/ 158 h 342"/>
                <a:gd name="T60" fmla="*/ 339 w 577"/>
                <a:gd name="T61" fmla="*/ 131 h 342"/>
                <a:gd name="T62" fmla="*/ 277 w 577"/>
                <a:gd name="T63" fmla="*/ 140 h 342"/>
                <a:gd name="T64" fmla="*/ 242 w 577"/>
                <a:gd name="T65" fmla="*/ 164 h 342"/>
                <a:gd name="T66" fmla="*/ 207 w 577"/>
                <a:gd name="T67" fmla="*/ 157 h 342"/>
                <a:gd name="T68" fmla="*/ 183 w 577"/>
                <a:gd name="T69" fmla="*/ 183 h 342"/>
                <a:gd name="T70" fmla="*/ 139 w 577"/>
                <a:gd name="T71" fmla="*/ 171 h 342"/>
                <a:gd name="T72" fmla="*/ 124 w 577"/>
                <a:gd name="T73" fmla="*/ 200 h 342"/>
                <a:gd name="T74" fmla="*/ 91 w 577"/>
                <a:gd name="T75" fmla="*/ 195 h 342"/>
                <a:gd name="T76" fmla="*/ 80 w 577"/>
                <a:gd name="T77" fmla="*/ 233 h 342"/>
                <a:gd name="T78" fmla="*/ 95 w 577"/>
                <a:gd name="T79" fmla="*/ 275 h 342"/>
                <a:gd name="T80" fmla="*/ 82 w 577"/>
                <a:gd name="T81" fmla="*/ 298 h 342"/>
                <a:gd name="T82" fmla="*/ 84 w 577"/>
                <a:gd name="T83" fmla="*/ 341 h 342"/>
                <a:gd name="T84" fmla="*/ 83 w 577"/>
                <a:gd name="T85" fmla="*/ 342 h 342"/>
                <a:gd name="T86" fmla="*/ 43 w 577"/>
                <a:gd name="T87" fmla="*/ 336 h 342"/>
                <a:gd name="T88" fmla="*/ 43 w 577"/>
                <a:gd name="T89" fmla="*/ 335 h 342"/>
                <a:gd name="T90" fmla="*/ 48 w 577"/>
                <a:gd name="T91" fmla="*/ 306 h 342"/>
                <a:gd name="T92" fmla="*/ 33 w 577"/>
                <a:gd name="T93" fmla="*/ 283 h 342"/>
                <a:gd name="T94" fmla="*/ 29 w 577"/>
                <a:gd name="T95" fmla="*/ 22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7" h="342">
                  <a:moveTo>
                    <a:pt x="29" y="222"/>
                  </a:moveTo>
                  <a:cubicBezTo>
                    <a:pt x="0" y="169"/>
                    <a:pt x="51" y="161"/>
                    <a:pt x="51" y="161"/>
                  </a:cubicBezTo>
                  <a:cubicBezTo>
                    <a:pt x="43" y="125"/>
                    <a:pt x="76" y="123"/>
                    <a:pt x="76" y="123"/>
                  </a:cubicBezTo>
                  <a:cubicBezTo>
                    <a:pt x="76" y="123"/>
                    <a:pt x="55" y="110"/>
                    <a:pt x="74" y="86"/>
                  </a:cubicBezTo>
                  <a:cubicBezTo>
                    <a:pt x="83" y="74"/>
                    <a:pt x="93" y="71"/>
                    <a:pt x="101" y="73"/>
                  </a:cubicBezTo>
                  <a:cubicBezTo>
                    <a:pt x="102" y="67"/>
                    <a:pt x="105" y="59"/>
                    <a:pt x="113" y="50"/>
                  </a:cubicBezTo>
                  <a:cubicBezTo>
                    <a:pt x="140" y="19"/>
                    <a:pt x="185" y="44"/>
                    <a:pt x="185" y="44"/>
                  </a:cubicBezTo>
                  <a:cubicBezTo>
                    <a:pt x="185" y="44"/>
                    <a:pt x="185" y="14"/>
                    <a:pt x="222" y="7"/>
                  </a:cubicBezTo>
                  <a:cubicBezTo>
                    <a:pt x="266" y="0"/>
                    <a:pt x="281" y="35"/>
                    <a:pt x="281" y="35"/>
                  </a:cubicBezTo>
                  <a:cubicBezTo>
                    <a:pt x="281" y="35"/>
                    <a:pt x="292" y="0"/>
                    <a:pt x="330" y="6"/>
                  </a:cubicBezTo>
                  <a:cubicBezTo>
                    <a:pt x="374" y="13"/>
                    <a:pt x="378" y="52"/>
                    <a:pt x="378" y="52"/>
                  </a:cubicBezTo>
                  <a:cubicBezTo>
                    <a:pt x="378" y="52"/>
                    <a:pt x="392" y="25"/>
                    <a:pt x="430" y="41"/>
                  </a:cubicBezTo>
                  <a:cubicBezTo>
                    <a:pt x="468" y="56"/>
                    <a:pt x="460" y="96"/>
                    <a:pt x="460" y="96"/>
                  </a:cubicBezTo>
                  <a:cubicBezTo>
                    <a:pt x="460" y="96"/>
                    <a:pt x="501" y="76"/>
                    <a:pt x="519" y="109"/>
                  </a:cubicBezTo>
                  <a:cubicBezTo>
                    <a:pt x="533" y="134"/>
                    <a:pt x="511" y="147"/>
                    <a:pt x="511" y="147"/>
                  </a:cubicBezTo>
                  <a:cubicBezTo>
                    <a:pt x="511" y="147"/>
                    <a:pt x="531" y="142"/>
                    <a:pt x="542" y="161"/>
                  </a:cubicBezTo>
                  <a:cubicBezTo>
                    <a:pt x="554" y="179"/>
                    <a:pt x="532" y="191"/>
                    <a:pt x="532" y="191"/>
                  </a:cubicBezTo>
                  <a:cubicBezTo>
                    <a:pt x="532" y="191"/>
                    <a:pt x="549" y="192"/>
                    <a:pt x="556" y="211"/>
                  </a:cubicBezTo>
                  <a:cubicBezTo>
                    <a:pt x="564" y="229"/>
                    <a:pt x="548" y="248"/>
                    <a:pt x="548" y="248"/>
                  </a:cubicBezTo>
                  <a:cubicBezTo>
                    <a:pt x="577" y="268"/>
                    <a:pt x="556" y="308"/>
                    <a:pt x="556" y="308"/>
                  </a:cubicBezTo>
                  <a:cubicBezTo>
                    <a:pt x="556" y="310"/>
                    <a:pt x="556" y="310"/>
                    <a:pt x="556" y="310"/>
                  </a:cubicBezTo>
                  <a:cubicBezTo>
                    <a:pt x="541" y="304"/>
                    <a:pt x="529" y="311"/>
                    <a:pt x="521" y="319"/>
                  </a:cubicBezTo>
                  <a:cubicBezTo>
                    <a:pt x="521" y="318"/>
                    <a:pt x="521" y="318"/>
                    <a:pt x="521" y="318"/>
                  </a:cubicBezTo>
                  <a:cubicBezTo>
                    <a:pt x="521" y="318"/>
                    <a:pt x="495" y="291"/>
                    <a:pt x="502" y="258"/>
                  </a:cubicBezTo>
                  <a:cubicBezTo>
                    <a:pt x="502" y="258"/>
                    <a:pt x="471" y="237"/>
                    <a:pt x="484" y="208"/>
                  </a:cubicBezTo>
                  <a:cubicBezTo>
                    <a:pt x="474" y="207"/>
                    <a:pt x="463" y="200"/>
                    <a:pt x="468" y="185"/>
                  </a:cubicBezTo>
                  <a:cubicBezTo>
                    <a:pt x="468" y="185"/>
                    <a:pt x="452" y="187"/>
                    <a:pt x="445" y="171"/>
                  </a:cubicBezTo>
                  <a:cubicBezTo>
                    <a:pt x="438" y="172"/>
                    <a:pt x="429" y="172"/>
                    <a:pt x="417" y="168"/>
                  </a:cubicBezTo>
                  <a:cubicBezTo>
                    <a:pt x="406" y="165"/>
                    <a:pt x="398" y="157"/>
                    <a:pt x="393" y="149"/>
                  </a:cubicBezTo>
                  <a:cubicBezTo>
                    <a:pt x="388" y="155"/>
                    <a:pt x="381" y="160"/>
                    <a:pt x="371" y="158"/>
                  </a:cubicBezTo>
                  <a:cubicBezTo>
                    <a:pt x="347" y="154"/>
                    <a:pt x="339" y="131"/>
                    <a:pt x="339" y="131"/>
                  </a:cubicBezTo>
                  <a:cubicBezTo>
                    <a:pt x="339" y="131"/>
                    <a:pt x="322" y="163"/>
                    <a:pt x="277" y="140"/>
                  </a:cubicBezTo>
                  <a:cubicBezTo>
                    <a:pt x="277" y="140"/>
                    <a:pt x="266" y="161"/>
                    <a:pt x="242" y="164"/>
                  </a:cubicBezTo>
                  <a:cubicBezTo>
                    <a:pt x="226" y="167"/>
                    <a:pt x="213" y="161"/>
                    <a:pt x="207" y="157"/>
                  </a:cubicBezTo>
                  <a:cubicBezTo>
                    <a:pt x="204" y="166"/>
                    <a:pt x="197" y="177"/>
                    <a:pt x="183" y="183"/>
                  </a:cubicBezTo>
                  <a:cubicBezTo>
                    <a:pt x="156" y="194"/>
                    <a:pt x="139" y="171"/>
                    <a:pt x="139" y="171"/>
                  </a:cubicBezTo>
                  <a:cubicBezTo>
                    <a:pt x="139" y="171"/>
                    <a:pt x="143" y="192"/>
                    <a:pt x="124" y="200"/>
                  </a:cubicBezTo>
                  <a:cubicBezTo>
                    <a:pt x="105" y="208"/>
                    <a:pt x="91" y="195"/>
                    <a:pt x="91" y="195"/>
                  </a:cubicBezTo>
                  <a:cubicBezTo>
                    <a:pt x="91" y="196"/>
                    <a:pt x="101" y="218"/>
                    <a:pt x="80" y="233"/>
                  </a:cubicBezTo>
                  <a:cubicBezTo>
                    <a:pt x="80" y="233"/>
                    <a:pt x="97" y="249"/>
                    <a:pt x="95" y="275"/>
                  </a:cubicBezTo>
                  <a:cubicBezTo>
                    <a:pt x="93" y="301"/>
                    <a:pt x="82" y="298"/>
                    <a:pt x="82" y="298"/>
                  </a:cubicBezTo>
                  <a:cubicBezTo>
                    <a:pt x="82" y="298"/>
                    <a:pt x="95" y="319"/>
                    <a:pt x="84" y="341"/>
                  </a:cubicBezTo>
                  <a:cubicBezTo>
                    <a:pt x="83" y="342"/>
                    <a:pt x="83" y="342"/>
                    <a:pt x="83" y="342"/>
                  </a:cubicBezTo>
                  <a:cubicBezTo>
                    <a:pt x="75" y="336"/>
                    <a:pt x="58" y="328"/>
                    <a:pt x="43" y="336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31" y="321"/>
                    <a:pt x="48" y="306"/>
                    <a:pt x="48" y="306"/>
                  </a:cubicBezTo>
                  <a:cubicBezTo>
                    <a:pt x="23" y="302"/>
                    <a:pt x="33" y="283"/>
                    <a:pt x="33" y="283"/>
                  </a:cubicBezTo>
                  <a:cubicBezTo>
                    <a:pt x="3" y="260"/>
                    <a:pt x="29" y="222"/>
                    <a:pt x="29" y="222"/>
                  </a:cubicBezTo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3" name="Freeform 474"/>
            <p:cNvSpPr/>
            <p:nvPr/>
          </p:nvSpPr>
          <p:spPr bwMode="auto">
            <a:xfrm>
              <a:off x="5762626" y="1377950"/>
              <a:ext cx="798512" cy="830263"/>
            </a:xfrm>
            <a:custGeom>
              <a:avLst/>
              <a:gdLst>
                <a:gd name="T0" fmla="*/ 43 w 284"/>
                <a:gd name="T1" fmla="*/ 73 h 296"/>
                <a:gd name="T2" fmla="*/ 6 w 284"/>
                <a:gd name="T3" fmla="*/ 69 h 296"/>
                <a:gd name="T4" fmla="*/ 38 w 284"/>
                <a:gd name="T5" fmla="*/ 97 h 296"/>
                <a:gd name="T6" fmla="*/ 79 w 284"/>
                <a:gd name="T7" fmla="*/ 125 h 296"/>
                <a:gd name="T8" fmla="*/ 243 w 284"/>
                <a:gd name="T9" fmla="*/ 296 h 296"/>
                <a:gd name="T10" fmla="*/ 284 w 284"/>
                <a:gd name="T11" fmla="*/ 188 h 296"/>
                <a:gd name="T12" fmla="*/ 231 w 284"/>
                <a:gd name="T13" fmla="*/ 154 h 296"/>
                <a:gd name="T14" fmla="*/ 200 w 284"/>
                <a:gd name="T15" fmla="*/ 133 h 296"/>
                <a:gd name="T16" fmla="*/ 174 w 284"/>
                <a:gd name="T17" fmla="*/ 114 h 296"/>
                <a:gd name="T18" fmla="*/ 122 w 284"/>
                <a:gd name="T19" fmla="*/ 65 h 296"/>
                <a:gd name="T20" fmla="*/ 108 w 284"/>
                <a:gd name="T21" fmla="*/ 15 h 296"/>
                <a:gd name="T22" fmla="*/ 98 w 284"/>
                <a:gd name="T23" fmla="*/ 56 h 296"/>
                <a:gd name="T24" fmla="*/ 45 w 284"/>
                <a:gd name="T25" fmla="*/ 7 h 296"/>
                <a:gd name="T26" fmla="*/ 64 w 284"/>
                <a:gd name="T27" fmla="*/ 53 h 296"/>
                <a:gd name="T28" fmla="*/ 17 w 284"/>
                <a:gd name="T29" fmla="*/ 31 h 296"/>
                <a:gd name="T30" fmla="*/ 43 w 284"/>
                <a:gd name="T31" fmla="*/ 7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4" h="296">
                  <a:moveTo>
                    <a:pt x="43" y="73"/>
                  </a:moveTo>
                  <a:cubicBezTo>
                    <a:pt x="41" y="73"/>
                    <a:pt x="9" y="61"/>
                    <a:pt x="6" y="69"/>
                  </a:cubicBezTo>
                  <a:cubicBezTo>
                    <a:pt x="0" y="83"/>
                    <a:pt x="38" y="97"/>
                    <a:pt x="38" y="97"/>
                  </a:cubicBezTo>
                  <a:cubicBezTo>
                    <a:pt x="38" y="97"/>
                    <a:pt x="50" y="129"/>
                    <a:pt x="79" y="125"/>
                  </a:cubicBezTo>
                  <a:cubicBezTo>
                    <a:pt x="79" y="125"/>
                    <a:pt x="132" y="228"/>
                    <a:pt x="243" y="296"/>
                  </a:cubicBezTo>
                  <a:cubicBezTo>
                    <a:pt x="241" y="240"/>
                    <a:pt x="283" y="190"/>
                    <a:pt x="284" y="188"/>
                  </a:cubicBezTo>
                  <a:cubicBezTo>
                    <a:pt x="268" y="178"/>
                    <a:pt x="250" y="167"/>
                    <a:pt x="231" y="154"/>
                  </a:cubicBezTo>
                  <a:cubicBezTo>
                    <a:pt x="221" y="148"/>
                    <a:pt x="210" y="141"/>
                    <a:pt x="200" y="133"/>
                  </a:cubicBezTo>
                  <a:cubicBezTo>
                    <a:pt x="190" y="126"/>
                    <a:pt x="182" y="120"/>
                    <a:pt x="174" y="114"/>
                  </a:cubicBezTo>
                  <a:cubicBezTo>
                    <a:pt x="137" y="85"/>
                    <a:pt x="122" y="65"/>
                    <a:pt x="122" y="65"/>
                  </a:cubicBezTo>
                  <a:cubicBezTo>
                    <a:pt x="122" y="65"/>
                    <a:pt x="119" y="19"/>
                    <a:pt x="108" y="15"/>
                  </a:cubicBezTo>
                  <a:cubicBezTo>
                    <a:pt x="98" y="12"/>
                    <a:pt x="93" y="45"/>
                    <a:pt x="98" y="56"/>
                  </a:cubicBezTo>
                  <a:cubicBezTo>
                    <a:pt x="98" y="56"/>
                    <a:pt x="56" y="0"/>
                    <a:pt x="45" y="7"/>
                  </a:cubicBezTo>
                  <a:cubicBezTo>
                    <a:pt x="34" y="13"/>
                    <a:pt x="64" y="53"/>
                    <a:pt x="64" y="53"/>
                  </a:cubicBezTo>
                  <a:cubicBezTo>
                    <a:pt x="64" y="53"/>
                    <a:pt x="24" y="22"/>
                    <a:pt x="17" y="31"/>
                  </a:cubicBezTo>
                  <a:cubicBezTo>
                    <a:pt x="11" y="40"/>
                    <a:pt x="41" y="72"/>
                    <a:pt x="43" y="73"/>
                  </a:cubicBezTo>
                </a:path>
              </a:pathLst>
            </a:custGeom>
            <a:solidFill>
              <a:srgbClr val="C98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4" name="Freeform 475"/>
            <p:cNvSpPr/>
            <p:nvPr/>
          </p:nvSpPr>
          <p:spPr bwMode="auto">
            <a:xfrm>
              <a:off x="6448425" y="1857375"/>
              <a:ext cx="1212850" cy="1319213"/>
            </a:xfrm>
            <a:custGeom>
              <a:avLst/>
              <a:gdLst>
                <a:gd name="T0" fmla="*/ 48 w 432"/>
                <a:gd name="T1" fmla="*/ 21 h 470"/>
                <a:gd name="T2" fmla="*/ 49 w 432"/>
                <a:gd name="T3" fmla="*/ 21 h 470"/>
                <a:gd name="T4" fmla="*/ 55 w 432"/>
                <a:gd name="T5" fmla="*/ 25 h 470"/>
                <a:gd name="T6" fmla="*/ 60 w 432"/>
                <a:gd name="T7" fmla="*/ 27 h 470"/>
                <a:gd name="T8" fmla="*/ 143 w 432"/>
                <a:gd name="T9" fmla="*/ 53 h 470"/>
                <a:gd name="T10" fmla="*/ 203 w 432"/>
                <a:gd name="T11" fmla="*/ 99 h 470"/>
                <a:gd name="T12" fmla="*/ 261 w 432"/>
                <a:gd name="T13" fmla="*/ 55 h 470"/>
                <a:gd name="T14" fmla="*/ 261 w 432"/>
                <a:gd name="T15" fmla="*/ 54 h 470"/>
                <a:gd name="T16" fmla="*/ 381 w 432"/>
                <a:gd name="T17" fmla="*/ 0 h 470"/>
                <a:gd name="T18" fmla="*/ 432 w 432"/>
                <a:gd name="T19" fmla="*/ 80 h 470"/>
                <a:gd name="T20" fmla="*/ 354 w 432"/>
                <a:gd name="T21" fmla="*/ 146 h 470"/>
                <a:gd name="T22" fmla="*/ 389 w 432"/>
                <a:gd name="T23" fmla="*/ 445 h 470"/>
                <a:gd name="T24" fmla="*/ 373 w 432"/>
                <a:gd name="T25" fmla="*/ 452 h 470"/>
                <a:gd name="T26" fmla="*/ 307 w 432"/>
                <a:gd name="T27" fmla="*/ 464 h 470"/>
                <a:gd name="T28" fmla="*/ 220 w 432"/>
                <a:gd name="T29" fmla="*/ 470 h 470"/>
                <a:gd name="T30" fmla="*/ 123 w 432"/>
                <a:gd name="T31" fmla="*/ 463 h 470"/>
                <a:gd name="T32" fmla="*/ 36 w 432"/>
                <a:gd name="T33" fmla="*/ 449 h 470"/>
                <a:gd name="T34" fmla="*/ 5 w 432"/>
                <a:gd name="T35" fmla="*/ 432 h 470"/>
                <a:gd name="T36" fmla="*/ 33 w 432"/>
                <a:gd name="T37" fmla="*/ 306 h 470"/>
                <a:gd name="T38" fmla="*/ 54 w 432"/>
                <a:gd name="T39" fmla="*/ 164 h 470"/>
                <a:gd name="T40" fmla="*/ 52 w 432"/>
                <a:gd name="T41" fmla="*/ 136 h 470"/>
                <a:gd name="T42" fmla="*/ 0 w 432"/>
                <a:gd name="T43" fmla="*/ 108 h 470"/>
                <a:gd name="T44" fmla="*/ 40 w 432"/>
                <a:gd name="T45" fmla="*/ 17 h 470"/>
                <a:gd name="T46" fmla="*/ 48 w 432"/>
                <a:gd name="T47" fmla="*/ 2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2" h="470">
                  <a:moveTo>
                    <a:pt x="48" y="21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1" y="22"/>
                    <a:pt x="53" y="24"/>
                    <a:pt x="55" y="25"/>
                  </a:cubicBezTo>
                  <a:cubicBezTo>
                    <a:pt x="57" y="26"/>
                    <a:pt x="58" y="26"/>
                    <a:pt x="60" y="27"/>
                  </a:cubicBezTo>
                  <a:cubicBezTo>
                    <a:pt x="85" y="39"/>
                    <a:pt x="114" y="48"/>
                    <a:pt x="143" y="53"/>
                  </a:cubicBezTo>
                  <a:cubicBezTo>
                    <a:pt x="145" y="60"/>
                    <a:pt x="155" y="98"/>
                    <a:pt x="203" y="99"/>
                  </a:cubicBezTo>
                  <a:cubicBezTo>
                    <a:pt x="256" y="100"/>
                    <a:pt x="261" y="55"/>
                    <a:pt x="261" y="55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318" y="45"/>
                    <a:pt x="356" y="21"/>
                    <a:pt x="381" y="0"/>
                  </a:cubicBezTo>
                  <a:cubicBezTo>
                    <a:pt x="388" y="5"/>
                    <a:pt x="426" y="34"/>
                    <a:pt x="432" y="80"/>
                  </a:cubicBezTo>
                  <a:cubicBezTo>
                    <a:pt x="409" y="104"/>
                    <a:pt x="383" y="127"/>
                    <a:pt x="354" y="146"/>
                  </a:cubicBezTo>
                  <a:cubicBezTo>
                    <a:pt x="354" y="146"/>
                    <a:pt x="403" y="389"/>
                    <a:pt x="389" y="445"/>
                  </a:cubicBezTo>
                  <a:cubicBezTo>
                    <a:pt x="388" y="446"/>
                    <a:pt x="382" y="449"/>
                    <a:pt x="373" y="452"/>
                  </a:cubicBezTo>
                  <a:cubicBezTo>
                    <a:pt x="358" y="456"/>
                    <a:pt x="334" y="460"/>
                    <a:pt x="307" y="464"/>
                  </a:cubicBezTo>
                  <a:cubicBezTo>
                    <a:pt x="280" y="467"/>
                    <a:pt x="249" y="470"/>
                    <a:pt x="220" y="470"/>
                  </a:cubicBezTo>
                  <a:cubicBezTo>
                    <a:pt x="193" y="470"/>
                    <a:pt x="157" y="467"/>
                    <a:pt x="123" y="463"/>
                  </a:cubicBezTo>
                  <a:cubicBezTo>
                    <a:pt x="90" y="460"/>
                    <a:pt x="58" y="454"/>
                    <a:pt x="36" y="449"/>
                  </a:cubicBezTo>
                  <a:cubicBezTo>
                    <a:pt x="16" y="444"/>
                    <a:pt x="3" y="438"/>
                    <a:pt x="5" y="432"/>
                  </a:cubicBezTo>
                  <a:cubicBezTo>
                    <a:pt x="7" y="424"/>
                    <a:pt x="23" y="361"/>
                    <a:pt x="33" y="306"/>
                  </a:cubicBezTo>
                  <a:cubicBezTo>
                    <a:pt x="43" y="249"/>
                    <a:pt x="51" y="187"/>
                    <a:pt x="54" y="164"/>
                  </a:cubicBezTo>
                  <a:cubicBezTo>
                    <a:pt x="59" y="150"/>
                    <a:pt x="63" y="138"/>
                    <a:pt x="52" y="136"/>
                  </a:cubicBezTo>
                  <a:cubicBezTo>
                    <a:pt x="34" y="128"/>
                    <a:pt x="16" y="118"/>
                    <a:pt x="0" y="108"/>
                  </a:cubicBezTo>
                  <a:cubicBezTo>
                    <a:pt x="6" y="59"/>
                    <a:pt x="39" y="19"/>
                    <a:pt x="40" y="17"/>
                  </a:cubicBezTo>
                  <a:cubicBezTo>
                    <a:pt x="43" y="18"/>
                    <a:pt x="45" y="19"/>
                    <a:pt x="48" y="21"/>
                  </a:cubicBezTo>
                </a:path>
              </a:pathLst>
            </a:custGeom>
            <a:solidFill>
              <a:srgbClr val="1B77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5" name="Freeform 476"/>
            <p:cNvSpPr/>
            <p:nvPr/>
          </p:nvSpPr>
          <p:spPr bwMode="auto">
            <a:xfrm>
              <a:off x="6003925" y="1765300"/>
              <a:ext cx="441325" cy="442913"/>
            </a:xfrm>
            <a:custGeom>
              <a:avLst/>
              <a:gdLst>
                <a:gd name="T0" fmla="*/ 0 w 157"/>
                <a:gd name="T1" fmla="*/ 0 h 158"/>
                <a:gd name="T2" fmla="*/ 157 w 157"/>
                <a:gd name="T3" fmla="*/ 158 h 158"/>
                <a:gd name="T4" fmla="*/ 0 w 157"/>
                <a:gd name="T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158">
                  <a:moveTo>
                    <a:pt x="0" y="0"/>
                  </a:moveTo>
                  <a:cubicBezTo>
                    <a:pt x="19" y="30"/>
                    <a:pt x="70" y="105"/>
                    <a:pt x="157" y="158"/>
                  </a:cubicBezTo>
                  <a:cubicBezTo>
                    <a:pt x="70" y="105"/>
                    <a:pt x="19" y="3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6" name="Freeform 477"/>
            <p:cNvSpPr/>
            <p:nvPr/>
          </p:nvSpPr>
          <p:spPr bwMode="auto">
            <a:xfrm>
              <a:off x="6445250" y="2160588"/>
              <a:ext cx="168275" cy="157163"/>
            </a:xfrm>
            <a:custGeom>
              <a:avLst/>
              <a:gdLst>
                <a:gd name="T0" fmla="*/ 1 w 60"/>
                <a:gd name="T1" fmla="*/ 0 h 56"/>
                <a:gd name="T2" fmla="*/ 0 w 60"/>
                <a:gd name="T3" fmla="*/ 14 h 56"/>
                <a:gd name="T4" fmla="*/ 0 w 60"/>
                <a:gd name="T5" fmla="*/ 17 h 56"/>
                <a:gd name="T6" fmla="*/ 0 w 60"/>
                <a:gd name="T7" fmla="*/ 17 h 56"/>
                <a:gd name="T8" fmla="*/ 56 w 60"/>
                <a:gd name="T9" fmla="*/ 46 h 56"/>
                <a:gd name="T10" fmla="*/ 56 w 60"/>
                <a:gd name="T11" fmla="*/ 46 h 56"/>
                <a:gd name="T12" fmla="*/ 56 w 60"/>
                <a:gd name="T13" fmla="*/ 46 h 56"/>
                <a:gd name="T14" fmla="*/ 56 w 60"/>
                <a:gd name="T15" fmla="*/ 46 h 56"/>
                <a:gd name="T16" fmla="*/ 55 w 60"/>
                <a:gd name="T17" fmla="*/ 56 h 56"/>
                <a:gd name="T18" fmla="*/ 60 w 60"/>
                <a:gd name="T19" fmla="*/ 36 h 56"/>
                <a:gd name="T20" fmla="*/ 53 w 60"/>
                <a:gd name="T21" fmla="*/ 28 h 56"/>
                <a:gd name="T22" fmla="*/ 1 w 60"/>
                <a:gd name="T23" fmla="*/ 0 h 56"/>
                <a:gd name="T24" fmla="*/ 1 w 60"/>
                <a:gd name="T25" fmla="*/ 0 h 56"/>
                <a:gd name="T26" fmla="*/ 1 w 60"/>
                <a:gd name="T27" fmla="*/ 0 h 56"/>
                <a:gd name="T28" fmla="*/ 1 w 60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6">
                  <a:moveTo>
                    <a:pt x="1" y="0"/>
                  </a:moveTo>
                  <a:cubicBezTo>
                    <a:pt x="0" y="4"/>
                    <a:pt x="0" y="9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7" y="28"/>
                    <a:pt x="36" y="38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5" y="50"/>
                    <a:pt x="55" y="56"/>
                  </a:cubicBezTo>
                  <a:cubicBezTo>
                    <a:pt x="58" y="48"/>
                    <a:pt x="60" y="41"/>
                    <a:pt x="60" y="36"/>
                  </a:cubicBezTo>
                  <a:cubicBezTo>
                    <a:pt x="60" y="32"/>
                    <a:pt x="59" y="29"/>
                    <a:pt x="53" y="28"/>
                  </a:cubicBezTo>
                  <a:cubicBezTo>
                    <a:pt x="35" y="20"/>
                    <a:pt x="17" y="1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186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7" name="Freeform 478"/>
            <p:cNvSpPr/>
            <p:nvPr/>
          </p:nvSpPr>
          <p:spPr bwMode="auto">
            <a:xfrm>
              <a:off x="5984875" y="1720850"/>
              <a:ext cx="463550" cy="487363"/>
            </a:xfrm>
            <a:custGeom>
              <a:avLst/>
              <a:gdLst>
                <a:gd name="T0" fmla="*/ 6 w 165"/>
                <a:gd name="T1" fmla="*/ 0 h 174"/>
                <a:gd name="T2" fmla="*/ 6 w 165"/>
                <a:gd name="T3" fmla="*/ 0 h 174"/>
                <a:gd name="T4" fmla="*/ 0 w 165"/>
                <a:gd name="T5" fmla="*/ 3 h 174"/>
                <a:gd name="T6" fmla="*/ 0 w 165"/>
                <a:gd name="T7" fmla="*/ 3 h 174"/>
                <a:gd name="T8" fmla="*/ 0 w 165"/>
                <a:gd name="T9" fmla="*/ 3 h 174"/>
                <a:gd name="T10" fmla="*/ 0 w 165"/>
                <a:gd name="T11" fmla="*/ 3 h 174"/>
                <a:gd name="T12" fmla="*/ 0 w 165"/>
                <a:gd name="T13" fmla="*/ 3 h 174"/>
                <a:gd name="T14" fmla="*/ 7 w 165"/>
                <a:gd name="T15" fmla="*/ 16 h 174"/>
                <a:gd name="T16" fmla="*/ 164 w 165"/>
                <a:gd name="T17" fmla="*/ 174 h 174"/>
                <a:gd name="T18" fmla="*/ 164 w 165"/>
                <a:gd name="T19" fmla="*/ 174 h 174"/>
                <a:gd name="T20" fmla="*/ 164 w 165"/>
                <a:gd name="T21" fmla="*/ 171 h 174"/>
                <a:gd name="T22" fmla="*/ 165 w 165"/>
                <a:gd name="T23" fmla="*/ 157 h 174"/>
                <a:gd name="T24" fmla="*/ 8 w 165"/>
                <a:gd name="T25" fmla="*/ 1 h 174"/>
                <a:gd name="T26" fmla="*/ 8 w 165"/>
                <a:gd name="T27" fmla="*/ 1 h 174"/>
                <a:gd name="T28" fmla="*/ 6 w 165"/>
                <a:gd name="T29" fmla="*/ 0 h 174"/>
                <a:gd name="T30" fmla="*/ 6 w 165"/>
                <a:gd name="T3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17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3" y="9"/>
                    <a:pt x="7" y="16"/>
                  </a:cubicBezTo>
                  <a:cubicBezTo>
                    <a:pt x="26" y="46"/>
                    <a:pt x="77" y="121"/>
                    <a:pt x="164" y="174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64" y="173"/>
                    <a:pt x="164" y="172"/>
                    <a:pt x="164" y="171"/>
                  </a:cubicBezTo>
                  <a:cubicBezTo>
                    <a:pt x="164" y="166"/>
                    <a:pt x="164" y="161"/>
                    <a:pt x="165" y="157"/>
                  </a:cubicBezTo>
                  <a:cubicBezTo>
                    <a:pt x="103" y="117"/>
                    <a:pt x="54" y="6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8" name="Freeform 479"/>
            <p:cNvSpPr/>
            <p:nvPr/>
          </p:nvSpPr>
          <p:spPr bwMode="auto">
            <a:xfrm>
              <a:off x="5762626" y="1377950"/>
              <a:ext cx="798512" cy="782638"/>
            </a:xfrm>
            <a:custGeom>
              <a:avLst/>
              <a:gdLst>
                <a:gd name="T0" fmla="*/ 6 w 284"/>
                <a:gd name="T1" fmla="*/ 69 h 279"/>
                <a:gd name="T2" fmla="*/ 43 w 284"/>
                <a:gd name="T3" fmla="*/ 73 h 279"/>
                <a:gd name="T4" fmla="*/ 17 w 284"/>
                <a:gd name="T5" fmla="*/ 31 h 279"/>
                <a:gd name="T6" fmla="*/ 64 w 284"/>
                <a:gd name="T7" fmla="*/ 53 h 279"/>
                <a:gd name="T8" fmla="*/ 45 w 284"/>
                <a:gd name="T9" fmla="*/ 7 h 279"/>
                <a:gd name="T10" fmla="*/ 98 w 284"/>
                <a:gd name="T11" fmla="*/ 56 h 279"/>
                <a:gd name="T12" fmla="*/ 108 w 284"/>
                <a:gd name="T13" fmla="*/ 15 h 279"/>
                <a:gd name="T14" fmla="*/ 122 w 284"/>
                <a:gd name="T15" fmla="*/ 65 h 279"/>
                <a:gd name="T16" fmla="*/ 174 w 284"/>
                <a:gd name="T17" fmla="*/ 114 h 279"/>
                <a:gd name="T18" fmla="*/ 200 w 284"/>
                <a:gd name="T19" fmla="*/ 133 h 279"/>
                <a:gd name="T20" fmla="*/ 231 w 284"/>
                <a:gd name="T21" fmla="*/ 154 h 279"/>
                <a:gd name="T22" fmla="*/ 284 w 284"/>
                <a:gd name="T23" fmla="*/ 188 h 279"/>
                <a:gd name="T24" fmla="*/ 244 w 284"/>
                <a:gd name="T25" fmla="*/ 279 h 279"/>
                <a:gd name="T26" fmla="*/ 87 w 284"/>
                <a:gd name="T27" fmla="*/ 123 h 279"/>
                <a:gd name="T28" fmla="*/ 79 w 284"/>
                <a:gd name="T29" fmla="*/ 125 h 279"/>
                <a:gd name="T30" fmla="*/ 79 w 284"/>
                <a:gd name="T31" fmla="*/ 125 h 279"/>
                <a:gd name="T32" fmla="*/ 38 w 284"/>
                <a:gd name="T33" fmla="*/ 97 h 279"/>
                <a:gd name="T34" fmla="*/ 6 w 284"/>
                <a:gd name="T35" fmla="*/ 6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4" h="279">
                  <a:moveTo>
                    <a:pt x="6" y="69"/>
                  </a:moveTo>
                  <a:cubicBezTo>
                    <a:pt x="9" y="61"/>
                    <a:pt x="41" y="73"/>
                    <a:pt x="43" y="73"/>
                  </a:cubicBezTo>
                  <a:cubicBezTo>
                    <a:pt x="41" y="72"/>
                    <a:pt x="11" y="40"/>
                    <a:pt x="17" y="31"/>
                  </a:cubicBezTo>
                  <a:cubicBezTo>
                    <a:pt x="24" y="22"/>
                    <a:pt x="64" y="53"/>
                    <a:pt x="64" y="53"/>
                  </a:cubicBezTo>
                  <a:cubicBezTo>
                    <a:pt x="64" y="53"/>
                    <a:pt x="34" y="13"/>
                    <a:pt x="45" y="7"/>
                  </a:cubicBezTo>
                  <a:cubicBezTo>
                    <a:pt x="56" y="0"/>
                    <a:pt x="98" y="56"/>
                    <a:pt x="98" y="56"/>
                  </a:cubicBezTo>
                  <a:cubicBezTo>
                    <a:pt x="93" y="45"/>
                    <a:pt x="98" y="12"/>
                    <a:pt x="108" y="15"/>
                  </a:cubicBezTo>
                  <a:cubicBezTo>
                    <a:pt x="119" y="19"/>
                    <a:pt x="122" y="65"/>
                    <a:pt x="122" y="65"/>
                  </a:cubicBezTo>
                  <a:cubicBezTo>
                    <a:pt x="122" y="65"/>
                    <a:pt x="137" y="85"/>
                    <a:pt x="174" y="114"/>
                  </a:cubicBezTo>
                  <a:cubicBezTo>
                    <a:pt x="182" y="120"/>
                    <a:pt x="190" y="126"/>
                    <a:pt x="200" y="133"/>
                  </a:cubicBezTo>
                  <a:cubicBezTo>
                    <a:pt x="210" y="141"/>
                    <a:pt x="221" y="148"/>
                    <a:pt x="231" y="154"/>
                  </a:cubicBezTo>
                  <a:cubicBezTo>
                    <a:pt x="250" y="167"/>
                    <a:pt x="268" y="178"/>
                    <a:pt x="284" y="188"/>
                  </a:cubicBezTo>
                  <a:cubicBezTo>
                    <a:pt x="283" y="190"/>
                    <a:pt x="250" y="230"/>
                    <a:pt x="244" y="279"/>
                  </a:cubicBezTo>
                  <a:cubicBezTo>
                    <a:pt x="182" y="239"/>
                    <a:pt x="133" y="182"/>
                    <a:pt x="87" y="123"/>
                  </a:cubicBezTo>
                  <a:cubicBezTo>
                    <a:pt x="84" y="120"/>
                    <a:pt x="82" y="123"/>
                    <a:pt x="79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50" y="129"/>
                    <a:pt x="38" y="97"/>
                    <a:pt x="38" y="97"/>
                  </a:cubicBezTo>
                  <a:cubicBezTo>
                    <a:pt x="38" y="97"/>
                    <a:pt x="0" y="83"/>
                    <a:pt x="6" y="69"/>
                  </a:cubicBezTo>
                </a:path>
              </a:pathLst>
            </a:custGeom>
            <a:solidFill>
              <a:srgbClr val="C98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9" name="Freeform 480"/>
            <p:cNvSpPr/>
            <p:nvPr/>
          </p:nvSpPr>
          <p:spPr bwMode="auto">
            <a:xfrm>
              <a:off x="6243638" y="985838"/>
              <a:ext cx="1600200" cy="1039813"/>
            </a:xfrm>
            <a:custGeom>
              <a:avLst/>
              <a:gdLst>
                <a:gd name="T0" fmla="*/ 454 w 570"/>
                <a:gd name="T1" fmla="*/ 311 h 371"/>
                <a:gd name="T2" fmla="*/ 489 w 570"/>
                <a:gd name="T3" fmla="*/ 271 h 371"/>
                <a:gd name="T4" fmla="*/ 554 w 570"/>
                <a:gd name="T5" fmla="*/ 195 h 371"/>
                <a:gd name="T6" fmla="*/ 546 w 570"/>
                <a:gd name="T7" fmla="*/ 184 h 371"/>
                <a:gd name="T8" fmla="*/ 536 w 570"/>
                <a:gd name="T9" fmla="*/ 179 h 371"/>
                <a:gd name="T10" fmla="*/ 501 w 570"/>
                <a:gd name="T11" fmla="*/ 188 h 371"/>
                <a:gd name="T12" fmla="*/ 501 w 570"/>
                <a:gd name="T13" fmla="*/ 187 h 371"/>
                <a:gd name="T14" fmla="*/ 482 w 570"/>
                <a:gd name="T15" fmla="*/ 127 h 371"/>
                <a:gd name="T16" fmla="*/ 463 w 570"/>
                <a:gd name="T17" fmla="*/ 77 h 371"/>
                <a:gd name="T18" fmla="*/ 448 w 570"/>
                <a:gd name="T19" fmla="*/ 54 h 371"/>
                <a:gd name="T20" fmla="*/ 425 w 570"/>
                <a:gd name="T21" fmla="*/ 40 h 371"/>
                <a:gd name="T22" fmla="*/ 397 w 570"/>
                <a:gd name="T23" fmla="*/ 37 h 371"/>
                <a:gd name="T24" fmla="*/ 373 w 570"/>
                <a:gd name="T25" fmla="*/ 18 h 371"/>
                <a:gd name="T26" fmla="*/ 351 w 570"/>
                <a:gd name="T27" fmla="*/ 27 h 371"/>
                <a:gd name="T28" fmla="*/ 319 w 570"/>
                <a:gd name="T29" fmla="*/ 0 h 371"/>
                <a:gd name="T30" fmla="*/ 257 w 570"/>
                <a:gd name="T31" fmla="*/ 9 h 371"/>
                <a:gd name="T32" fmla="*/ 222 w 570"/>
                <a:gd name="T33" fmla="*/ 33 h 371"/>
                <a:gd name="T34" fmla="*/ 187 w 570"/>
                <a:gd name="T35" fmla="*/ 26 h 371"/>
                <a:gd name="T36" fmla="*/ 163 w 570"/>
                <a:gd name="T37" fmla="*/ 52 h 371"/>
                <a:gd name="T38" fmla="*/ 119 w 570"/>
                <a:gd name="T39" fmla="*/ 40 h 371"/>
                <a:gd name="T40" fmla="*/ 104 w 570"/>
                <a:gd name="T41" fmla="*/ 69 h 371"/>
                <a:gd name="T42" fmla="*/ 71 w 570"/>
                <a:gd name="T43" fmla="*/ 64 h 371"/>
                <a:gd name="T44" fmla="*/ 60 w 570"/>
                <a:gd name="T45" fmla="*/ 102 h 371"/>
                <a:gd name="T46" fmla="*/ 75 w 570"/>
                <a:gd name="T47" fmla="*/ 144 h 371"/>
                <a:gd name="T48" fmla="*/ 62 w 570"/>
                <a:gd name="T49" fmla="*/ 167 h 371"/>
                <a:gd name="T50" fmla="*/ 64 w 570"/>
                <a:gd name="T51" fmla="*/ 210 h 371"/>
                <a:gd name="T52" fmla="*/ 63 w 570"/>
                <a:gd name="T53" fmla="*/ 211 h 371"/>
                <a:gd name="T54" fmla="*/ 23 w 570"/>
                <a:gd name="T55" fmla="*/ 205 h 371"/>
                <a:gd name="T56" fmla="*/ 13 w 570"/>
                <a:gd name="T57" fmla="*/ 214 h 371"/>
                <a:gd name="T58" fmla="*/ 3 w 570"/>
                <a:gd name="T59" fmla="*/ 254 h 371"/>
                <a:gd name="T60" fmla="*/ 29 w 570"/>
                <a:gd name="T61" fmla="*/ 273 h 371"/>
                <a:gd name="T62" fmla="*/ 60 w 570"/>
                <a:gd name="T63" fmla="*/ 294 h 371"/>
                <a:gd name="T64" fmla="*/ 60 w 570"/>
                <a:gd name="T65" fmla="*/ 293 h 371"/>
                <a:gd name="T66" fmla="*/ 77 w 570"/>
                <a:gd name="T67" fmla="*/ 291 h 371"/>
                <a:gd name="T68" fmla="*/ 121 w 570"/>
                <a:gd name="T69" fmla="*/ 332 h 371"/>
                <a:gd name="T70" fmla="*/ 122 w 570"/>
                <a:gd name="T71" fmla="*/ 332 h 371"/>
                <a:gd name="T72" fmla="*/ 128 w 570"/>
                <a:gd name="T73" fmla="*/ 336 h 371"/>
                <a:gd name="T74" fmla="*/ 133 w 570"/>
                <a:gd name="T75" fmla="*/ 338 h 371"/>
                <a:gd name="T76" fmla="*/ 216 w 570"/>
                <a:gd name="T77" fmla="*/ 364 h 371"/>
                <a:gd name="T78" fmla="*/ 302 w 570"/>
                <a:gd name="T79" fmla="*/ 369 h 371"/>
                <a:gd name="T80" fmla="*/ 334 w 570"/>
                <a:gd name="T81" fmla="*/ 365 h 371"/>
                <a:gd name="T82" fmla="*/ 454 w 570"/>
                <a:gd name="T83" fmla="*/ 31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0" h="371">
                  <a:moveTo>
                    <a:pt x="454" y="311"/>
                  </a:moveTo>
                  <a:cubicBezTo>
                    <a:pt x="478" y="290"/>
                    <a:pt x="489" y="271"/>
                    <a:pt x="489" y="271"/>
                  </a:cubicBezTo>
                  <a:cubicBezTo>
                    <a:pt x="547" y="276"/>
                    <a:pt x="570" y="223"/>
                    <a:pt x="554" y="195"/>
                  </a:cubicBezTo>
                  <a:cubicBezTo>
                    <a:pt x="552" y="191"/>
                    <a:pt x="549" y="187"/>
                    <a:pt x="546" y="184"/>
                  </a:cubicBezTo>
                  <a:cubicBezTo>
                    <a:pt x="542" y="182"/>
                    <a:pt x="539" y="180"/>
                    <a:pt x="536" y="179"/>
                  </a:cubicBezTo>
                  <a:cubicBezTo>
                    <a:pt x="521" y="173"/>
                    <a:pt x="509" y="180"/>
                    <a:pt x="501" y="188"/>
                  </a:cubicBezTo>
                  <a:cubicBezTo>
                    <a:pt x="501" y="187"/>
                    <a:pt x="501" y="187"/>
                    <a:pt x="501" y="187"/>
                  </a:cubicBezTo>
                  <a:cubicBezTo>
                    <a:pt x="501" y="187"/>
                    <a:pt x="475" y="160"/>
                    <a:pt x="482" y="127"/>
                  </a:cubicBezTo>
                  <a:cubicBezTo>
                    <a:pt x="482" y="127"/>
                    <a:pt x="451" y="108"/>
                    <a:pt x="463" y="77"/>
                  </a:cubicBezTo>
                  <a:cubicBezTo>
                    <a:pt x="454" y="76"/>
                    <a:pt x="443" y="69"/>
                    <a:pt x="448" y="54"/>
                  </a:cubicBezTo>
                  <a:cubicBezTo>
                    <a:pt x="448" y="54"/>
                    <a:pt x="432" y="56"/>
                    <a:pt x="425" y="40"/>
                  </a:cubicBezTo>
                  <a:cubicBezTo>
                    <a:pt x="418" y="41"/>
                    <a:pt x="409" y="41"/>
                    <a:pt x="397" y="37"/>
                  </a:cubicBezTo>
                  <a:cubicBezTo>
                    <a:pt x="386" y="34"/>
                    <a:pt x="378" y="26"/>
                    <a:pt x="373" y="18"/>
                  </a:cubicBezTo>
                  <a:cubicBezTo>
                    <a:pt x="368" y="24"/>
                    <a:pt x="361" y="29"/>
                    <a:pt x="351" y="27"/>
                  </a:cubicBezTo>
                  <a:cubicBezTo>
                    <a:pt x="327" y="23"/>
                    <a:pt x="319" y="0"/>
                    <a:pt x="319" y="0"/>
                  </a:cubicBezTo>
                  <a:cubicBezTo>
                    <a:pt x="319" y="0"/>
                    <a:pt x="302" y="32"/>
                    <a:pt x="257" y="9"/>
                  </a:cubicBezTo>
                  <a:cubicBezTo>
                    <a:pt x="257" y="9"/>
                    <a:pt x="246" y="30"/>
                    <a:pt x="222" y="33"/>
                  </a:cubicBezTo>
                  <a:cubicBezTo>
                    <a:pt x="206" y="36"/>
                    <a:pt x="193" y="30"/>
                    <a:pt x="187" y="26"/>
                  </a:cubicBezTo>
                  <a:cubicBezTo>
                    <a:pt x="184" y="35"/>
                    <a:pt x="177" y="46"/>
                    <a:pt x="163" y="52"/>
                  </a:cubicBezTo>
                  <a:cubicBezTo>
                    <a:pt x="136" y="63"/>
                    <a:pt x="119" y="40"/>
                    <a:pt x="119" y="40"/>
                  </a:cubicBezTo>
                  <a:cubicBezTo>
                    <a:pt x="119" y="40"/>
                    <a:pt x="123" y="61"/>
                    <a:pt x="104" y="69"/>
                  </a:cubicBezTo>
                  <a:cubicBezTo>
                    <a:pt x="85" y="77"/>
                    <a:pt x="71" y="64"/>
                    <a:pt x="71" y="64"/>
                  </a:cubicBezTo>
                  <a:cubicBezTo>
                    <a:pt x="71" y="65"/>
                    <a:pt x="81" y="87"/>
                    <a:pt x="60" y="102"/>
                  </a:cubicBezTo>
                  <a:cubicBezTo>
                    <a:pt x="60" y="102"/>
                    <a:pt x="77" y="118"/>
                    <a:pt x="75" y="144"/>
                  </a:cubicBezTo>
                  <a:cubicBezTo>
                    <a:pt x="73" y="170"/>
                    <a:pt x="62" y="167"/>
                    <a:pt x="62" y="167"/>
                  </a:cubicBezTo>
                  <a:cubicBezTo>
                    <a:pt x="62" y="167"/>
                    <a:pt x="75" y="188"/>
                    <a:pt x="64" y="210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55" y="205"/>
                    <a:pt x="38" y="197"/>
                    <a:pt x="23" y="205"/>
                  </a:cubicBezTo>
                  <a:cubicBezTo>
                    <a:pt x="19" y="207"/>
                    <a:pt x="16" y="210"/>
                    <a:pt x="13" y="214"/>
                  </a:cubicBezTo>
                  <a:cubicBezTo>
                    <a:pt x="2" y="226"/>
                    <a:pt x="0" y="240"/>
                    <a:pt x="3" y="254"/>
                  </a:cubicBezTo>
                  <a:cubicBezTo>
                    <a:pt x="11" y="260"/>
                    <a:pt x="19" y="266"/>
                    <a:pt x="29" y="273"/>
                  </a:cubicBezTo>
                  <a:cubicBezTo>
                    <a:pt x="39" y="281"/>
                    <a:pt x="50" y="288"/>
                    <a:pt x="60" y="294"/>
                  </a:cubicBezTo>
                  <a:cubicBezTo>
                    <a:pt x="60" y="293"/>
                    <a:pt x="60" y="293"/>
                    <a:pt x="60" y="293"/>
                  </a:cubicBezTo>
                  <a:cubicBezTo>
                    <a:pt x="65" y="293"/>
                    <a:pt x="71" y="292"/>
                    <a:pt x="77" y="291"/>
                  </a:cubicBezTo>
                  <a:cubicBezTo>
                    <a:pt x="85" y="307"/>
                    <a:pt x="101" y="320"/>
                    <a:pt x="121" y="332"/>
                  </a:cubicBezTo>
                  <a:cubicBezTo>
                    <a:pt x="122" y="332"/>
                    <a:pt x="122" y="332"/>
                    <a:pt x="122" y="332"/>
                  </a:cubicBezTo>
                  <a:cubicBezTo>
                    <a:pt x="124" y="333"/>
                    <a:pt x="126" y="335"/>
                    <a:pt x="128" y="336"/>
                  </a:cubicBezTo>
                  <a:cubicBezTo>
                    <a:pt x="130" y="337"/>
                    <a:pt x="131" y="337"/>
                    <a:pt x="133" y="338"/>
                  </a:cubicBezTo>
                  <a:cubicBezTo>
                    <a:pt x="158" y="350"/>
                    <a:pt x="187" y="359"/>
                    <a:pt x="216" y="364"/>
                  </a:cubicBezTo>
                  <a:cubicBezTo>
                    <a:pt x="246" y="369"/>
                    <a:pt x="276" y="371"/>
                    <a:pt x="302" y="369"/>
                  </a:cubicBezTo>
                  <a:cubicBezTo>
                    <a:pt x="313" y="368"/>
                    <a:pt x="324" y="367"/>
                    <a:pt x="334" y="365"/>
                  </a:cubicBezTo>
                  <a:cubicBezTo>
                    <a:pt x="391" y="356"/>
                    <a:pt x="429" y="332"/>
                    <a:pt x="454" y="311"/>
                  </a:cubicBezTo>
                </a:path>
              </a:pathLst>
            </a:custGeom>
            <a:solidFill>
              <a:srgbClr val="C98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0" name="Freeform 481"/>
            <p:cNvSpPr/>
            <p:nvPr/>
          </p:nvSpPr>
          <p:spPr bwMode="auto">
            <a:xfrm>
              <a:off x="6324600" y="1751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1" name="Freeform 482"/>
            <p:cNvSpPr>
              <a:spLocks noEditPoints="1"/>
            </p:cNvSpPr>
            <p:nvPr/>
          </p:nvSpPr>
          <p:spPr bwMode="auto">
            <a:xfrm>
              <a:off x="6411913" y="1806575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1 w 1"/>
                <a:gd name="T7" fmla="*/ 0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2" name="Freeform 483"/>
            <p:cNvSpPr/>
            <p:nvPr/>
          </p:nvSpPr>
          <p:spPr bwMode="auto">
            <a:xfrm>
              <a:off x="6280150" y="1720850"/>
              <a:ext cx="168275" cy="88900"/>
            </a:xfrm>
            <a:custGeom>
              <a:avLst/>
              <a:gdLst>
                <a:gd name="T0" fmla="*/ 0 w 60"/>
                <a:gd name="T1" fmla="*/ 0 h 32"/>
                <a:gd name="T2" fmla="*/ 16 w 60"/>
                <a:gd name="T3" fmla="*/ 11 h 32"/>
                <a:gd name="T4" fmla="*/ 16 w 60"/>
                <a:gd name="T5" fmla="*/ 11 h 32"/>
                <a:gd name="T6" fmla="*/ 16 w 60"/>
                <a:gd name="T7" fmla="*/ 11 h 32"/>
                <a:gd name="T8" fmla="*/ 47 w 60"/>
                <a:gd name="T9" fmla="*/ 32 h 32"/>
                <a:gd name="T10" fmla="*/ 47 w 60"/>
                <a:gd name="T11" fmla="*/ 31 h 32"/>
                <a:gd name="T12" fmla="*/ 47 w 60"/>
                <a:gd name="T13" fmla="*/ 31 h 32"/>
                <a:gd name="T14" fmla="*/ 47 w 60"/>
                <a:gd name="T15" fmla="*/ 31 h 32"/>
                <a:gd name="T16" fmla="*/ 47 w 60"/>
                <a:gd name="T17" fmla="*/ 31 h 32"/>
                <a:gd name="T18" fmla="*/ 47 w 60"/>
                <a:gd name="T19" fmla="*/ 31 h 32"/>
                <a:gd name="T20" fmla="*/ 47 w 60"/>
                <a:gd name="T21" fmla="*/ 31 h 32"/>
                <a:gd name="T22" fmla="*/ 48 w 60"/>
                <a:gd name="T23" fmla="*/ 31 h 32"/>
                <a:gd name="T24" fmla="*/ 48 w 60"/>
                <a:gd name="T25" fmla="*/ 31 h 32"/>
                <a:gd name="T26" fmla="*/ 48 w 60"/>
                <a:gd name="T27" fmla="*/ 31 h 32"/>
                <a:gd name="T28" fmla="*/ 60 w 60"/>
                <a:gd name="T29" fmla="*/ 30 h 32"/>
                <a:gd name="T30" fmla="*/ 0 w 60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32">
                  <a:moveTo>
                    <a:pt x="0" y="0"/>
                  </a:moveTo>
                  <a:cubicBezTo>
                    <a:pt x="5" y="3"/>
                    <a:pt x="10" y="7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6" y="19"/>
                    <a:pt x="37" y="26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1"/>
                    <a:pt x="56" y="31"/>
                    <a:pt x="60" y="30"/>
                  </a:cubicBezTo>
                  <a:cubicBezTo>
                    <a:pt x="46" y="16"/>
                    <a:pt x="22" y="11"/>
                    <a:pt x="0" y="0"/>
                  </a:cubicBezTo>
                </a:path>
              </a:pathLst>
            </a:custGeom>
            <a:solidFill>
              <a:srgbClr val="BD7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3" name="Freeform 484"/>
            <p:cNvSpPr/>
            <p:nvPr/>
          </p:nvSpPr>
          <p:spPr bwMode="auto">
            <a:xfrm>
              <a:off x="7518400" y="1212850"/>
              <a:ext cx="690562" cy="869950"/>
            </a:xfrm>
            <a:custGeom>
              <a:avLst/>
              <a:gdLst>
                <a:gd name="T0" fmla="*/ 203 w 246"/>
                <a:gd name="T1" fmla="*/ 70 h 310"/>
                <a:gd name="T2" fmla="*/ 219 w 246"/>
                <a:gd name="T3" fmla="*/ 24 h 310"/>
                <a:gd name="T4" fmla="*/ 178 w 246"/>
                <a:gd name="T5" fmla="*/ 54 h 310"/>
                <a:gd name="T6" fmla="*/ 187 w 246"/>
                <a:gd name="T7" fmla="*/ 5 h 310"/>
                <a:gd name="T8" fmla="*/ 145 w 246"/>
                <a:gd name="T9" fmla="*/ 65 h 310"/>
                <a:gd name="T10" fmla="*/ 127 w 246"/>
                <a:gd name="T11" fmla="*/ 27 h 310"/>
                <a:gd name="T12" fmla="*/ 123 w 246"/>
                <a:gd name="T13" fmla="*/ 78 h 310"/>
                <a:gd name="T14" fmla="*/ 101 w 246"/>
                <a:gd name="T15" fmla="*/ 114 h 310"/>
                <a:gd name="T16" fmla="*/ 100 w 246"/>
                <a:gd name="T17" fmla="*/ 114 h 310"/>
                <a:gd name="T18" fmla="*/ 35 w 246"/>
                <a:gd name="T19" fmla="*/ 190 h 310"/>
                <a:gd name="T20" fmla="*/ 0 w 246"/>
                <a:gd name="T21" fmla="*/ 230 h 310"/>
                <a:gd name="T22" fmla="*/ 51 w 246"/>
                <a:gd name="T23" fmla="*/ 310 h 310"/>
                <a:gd name="T24" fmla="*/ 178 w 246"/>
                <a:gd name="T25" fmla="*/ 128 h 310"/>
                <a:gd name="T26" fmla="*/ 213 w 246"/>
                <a:gd name="T27" fmla="*/ 92 h 310"/>
                <a:gd name="T28" fmla="*/ 238 w 246"/>
                <a:gd name="T29" fmla="*/ 58 h 310"/>
                <a:gd name="T30" fmla="*/ 203 w 246"/>
                <a:gd name="T31" fmla="*/ 7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310">
                  <a:moveTo>
                    <a:pt x="203" y="70"/>
                  </a:moveTo>
                  <a:cubicBezTo>
                    <a:pt x="204" y="68"/>
                    <a:pt x="227" y="31"/>
                    <a:pt x="219" y="24"/>
                  </a:cubicBezTo>
                  <a:cubicBezTo>
                    <a:pt x="211" y="16"/>
                    <a:pt x="178" y="54"/>
                    <a:pt x="178" y="54"/>
                  </a:cubicBezTo>
                  <a:cubicBezTo>
                    <a:pt x="178" y="54"/>
                    <a:pt x="199" y="10"/>
                    <a:pt x="187" y="5"/>
                  </a:cubicBezTo>
                  <a:cubicBezTo>
                    <a:pt x="174" y="0"/>
                    <a:pt x="145" y="65"/>
                    <a:pt x="145" y="65"/>
                  </a:cubicBezTo>
                  <a:cubicBezTo>
                    <a:pt x="148" y="52"/>
                    <a:pt x="137" y="21"/>
                    <a:pt x="127" y="27"/>
                  </a:cubicBezTo>
                  <a:cubicBezTo>
                    <a:pt x="118" y="33"/>
                    <a:pt x="123" y="78"/>
                    <a:pt x="123" y="78"/>
                  </a:cubicBezTo>
                  <a:cubicBezTo>
                    <a:pt x="123" y="78"/>
                    <a:pt x="117" y="91"/>
                    <a:pt x="101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16" y="142"/>
                    <a:pt x="93" y="195"/>
                    <a:pt x="35" y="190"/>
                  </a:cubicBezTo>
                  <a:cubicBezTo>
                    <a:pt x="35" y="190"/>
                    <a:pt x="24" y="209"/>
                    <a:pt x="0" y="230"/>
                  </a:cubicBezTo>
                  <a:cubicBezTo>
                    <a:pt x="7" y="235"/>
                    <a:pt x="45" y="264"/>
                    <a:pt x="51" y="310"/>
                  </a:cubicBezTo>
                  <a:cubicBezTo>
                    <a:pt x="132" y="225"/>
                    <a:pt x="178" y="128"/>
                    <a:pt x="178" y="128"/>
                  </a:cubicBezTo>
                  <a:cubicBezTo>
                    <a:pt x="207" y="125"/>
                    <a:pt x="213" y="92"/>
                    <a:pt x="213" y="92"/>
                  </a:cubicBezTo>
                  <a:cubicBezTo>
                    <a:pt x="213" y="92"/>
                    <a:pt x="246" y="71"/>
                    <a:pt x="238" y="58"/>
                  </a:cubicBezTo>
                  <a:cubicBezTo>
                    <a:pt x="234" y="51"/>
                    <a:pt x="205" y="69"/>
                    <a:pt x="203" y="70"/>
                  </a:cubicBezTo>
                </a:path>
              </a:pathLst>
            </a:custGeom>
            <a:solidFill>
              <a:srgbClr val="C98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4" name="Freeform 485"/>
            <p:cNvSpPr>
              <a:spLocks noEditPoints="1"/>
            </p:cNvSpPr>
            <p:nvPr/>
          </p:nvSpPr>
          <p:spPr bwMode="auto">
            <a:xfrm>
              <a:off x="7518400" y="1647825"/>
              <a:ext cx="280987" cy="209550"/>
            </a:xfrm>
            <a:custGeom>
              <a:avLst/>
              <a:gdLst>
                <a:gd name="T0" fmla="*/ 12 w 100"/>
                <a:gd name="T1" fmla="*/ 63 h 75"/>
                <a:gd name="T2" fmla="*/ 0 w 100"/>
                <a:gd name="T3" fmla="*/ 74 h 75"/>
                <a:gd name="T4" fmla="*/ 0 w 100"/>
                <a:gd name="T5" fmla="*/ 75 h 75"/>
                <a:gd name="T6" fmla="*/ 12 w 100"/>
                <a:gd name="T7" fmla="*/ 63 h 75"/>
                <a:gd name="T8" fmla="*/ 100 w 100"/>
                <a:gd name="T9" fmla="*/ 0 h 75"/>
                <a:gd name="T10" fmla="*/ 48 w 100"/>
                <a:gd name="T11" fmla="*/ 35 h 75"/>
                <a:gd name="T12" fmla="*/ 48 w 100"/>
                <a:gd name="T13" fmla="*/ 35 h 75"/>
                <a:gd name="T14" fmla="*/ 100 w 100"/>
                <a:gd name="T15" fmla="*/ 1 h 75"/>
                <a:gd name="T16" fmla="*/ 100 w 100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75">
                  <a:moveTo>
                    <a:pt x="12" y="63"/>
                  </a:moveTo>
                  <a:cubicBezTo>
                    <a:pt x="9" y="67"/>
                    <a:pt x="4" y="70"/>
                    <a:pt x="0" y="74"/>
                  </a:cubicBezTo>
                  <a:cubicBezTo>
                    <a:pt x="0" y="74"/>
                    <a:pt x="0" y="74"/>
                    <a:pt x="0" y="75"/>
                  </a:cubicBezTo>
                  <a:cubicBezTo>
                    <a:pt x="5" y="71"/>
                    <a:pt x="9" y="67"/>
                    <a:pt x="12" y="63"/>
                  </a:cubicBezTo>
                  <a:moveTo>
                    <a:pt x="100" y="0"/>
                  </a:moveTo>
                  <a:cubicBezTo>
                    <a:pt x="92" y="18"/>
                    <a:pt x="75" y="33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75" y="33"/>
                    <a:pt x="92" y="18"/>
                    <a:pt x="100" y="1"/>
                  </a:cubicBezTo>
                  <a:cubicBezTo>
                    <a:pt x="100" y="1"/>
                    <a:pt x="100" y="1"/>
                    <a:pt x="10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5" name="Freeform 486"/>
            <p:cNvSpPr/>
            <p:nvPr/>
          </p:nvSpPr>
          <p:spPr bwMode="auto">
            <a:xfrm>
              <a:off x="6864350" y="2009775"/>
              <a:ext cx="315912" cy="69850"/>
            </a:xfrm>
            <a:custGeom>
              <a:avLst/>
              <a:gdLst>
                <a:gd name="T0" fmla="*/ 0 w 113"/>
                <a:gd name="T1" fmla="*/ 0 h 25"/>
                <a:gd name="T2" fmla="*/ 102 w 113"/>
                <a:gd name="T3" fmla="*/ 25 h 25"/>
                <a:gd name="T4" fmla="*/ 113 w 113"/>
                <a:gd name="T5" fmla="*/ 1 h 25"/>
                <a:gd name="T6" fmla="*/ 113 w 113"/>
                <a:gd name="T7" fmla="*/ 1 h 25"/>
                <a:gd name="T8" fmla="*/ 113 w 113"/>
                <a:gd name="T9" fmla="*/ 0 h 25"/>
                <a:gd name="T10" fmla="*/ 81 w 113"/>
                <a:gd name="T11" fmla="*/ 4 h 25"/>
                <a:gd name="T12" fmla="*/ 61 w 113"/>
                <a:gd name="T13" fmla="*/ 5 h 25"/>
                <a:gd name="T14" fmla="*/ 0 w 113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5">
                  <a:moveTo>
                    <a:pt x="0" y="0"/>
                  </a:moveTo>
                  <a:cubicBezTo>
                    <a:pt x="31" y="16"/>
                    <a:pt x="67" y="25"/>
                    <a:pt x="102" y="25"/>
                  </a:cubicBezTo>
                  <a:cubicBezTo>
                    <a:pt x="111" y="13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3" y="2"/>
                    <a:pt x="92" y="3"/>
                    <a:pt x="81" y="4"/>
                  </a:cubicBezTo>
                  <a:cubicBezTo>
                    <a:pt x="74" y="5"/>
                    <a:pt x="68" y="5"/>
                    <a:pt x="61" y="5"/>
                  </a:cubicBezTo>
                  <a:cubicBezTo>
                    <a:pt x="42" y="5"/>
                    <a:pt x="21" y="3"/>
                    <a:pt x="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6" name="Freeform 487"/>
            <p:cNvSpPr/>
            <p:nvPr/>
          </p:nvSpPr>
          <p:spPr bwMode="auto">
            <a:xfrm>
              <a:off x="7150100" y="2011363"/>
              <a:ext cx="30162" cy="68263"/>
            </a:xfrm>
            <a:custGeom>
              <a:avLst/>
              <a:gdLst>
                <a:gd name="T0" fmla="*/ 11 w 11"/>
                <a:gd name="T1" fmla="*/ 0 h 24"/>
                <a:gd name="T2" fmla="*/ 0 w 11"/>
                <a:gd name="T3" fmla="*/ 24 h 24"/>
                <a:gd name="T4" fmla="*/ 0 w 11"/>
                <a:gd name="T5" fmla="*/ 24 h 24"/>
                <a:gd name="T6" fmla="*/ 11 w 1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11" y="0"/>
                    <a:pt x="9" y="1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9" y="12"/>
                    <a:pt x="11" y="0"/>
                    <a:pt x="11" y="0"/>
                  </a:cubicBezTo>
                </a:path>
              </a:pathLst>
            </a:custGeom>
            <a:solidFill>
              <a:srgbClr val="186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7" name="Freeform 488"/>
            <p:cNvSpPr/>
            <p:nvPr/>
          </p:nvSpPr>
          <p:spPr bwMode="auto">
            <a:xfrm>
              <a:off x="7150100" y="1857375"/>
              <a:ext cx="395287" cy="222250"/>
            </a:xfrm>
            <a:custGeom>
              <a:avLst/>
              <a:gdLst>
                <a:gd name="T0" fmla="*/ 131 w 141"/>
                <a:gd name="T1" fmla="*/ 0 h 79"/>
                <a:gd name="T2" fmla="*/ 11 w 141"/>
                <a:gd name="T3" fmla="*/ 54 h 79"/>
                <a:gd name="T4" fmla="*/ 11 w 141"/>
                <a:gd name="T5" fmla="*/ 55 h 79"/>
                <a:gd name="T6" fmla="*/ 11 w 141"/>
                <a:gd name="T7" fmla="*/ 55 h 79"/>
                <a:gd name="T8" fmla="*/ 11 w 141"/>
                <a:gd name="T9" fmla="*/ 55 h 79"/>
                <a:gd name="T10" fmla="*/ 0 w 141"/>
                <a:gd name="T11" fmla="*/ 79 h 79"/>
                <a:gd name="T12" fmla="*/ 0 w 141"/>
                <a:gd name="T13" fmla="*/ 79 h 79"/>
                <a:gd name="T14" fmla="*/ 1 w 141"/>
                <a:gd name="T15" fmla="*/ 79 h 79"/>
                <a:gd name="T16" fmla="*/ 7 w 141"/>
                <a:gd name="T17" fmla="*/ 69 h 79"/>
                <a:gd name="T18" fmla="*/ 141 w 141"/>
                <a:gd name="T19" fmla="*/ 8 h 79"/>
                <a:gd name="T20" fmla="*/ 141 w 141"/>
                <a:gd name="T21" fmla="*/ 8 h 79"/>
                <a:gd name="T22" fmla="*/ 140 w 141"/>
                <a:gd name="T23" fmla="*/ 8 h 79"/>
                <a:gd name="T24" fmla="*/ 140 w 141"/>
                <a:gd name="T25" fmla="*/ 8 h 79"/>
                <a:gd name="T26" fmla="*/ 138 w 141"/>
                <a:gd name="T27" fmla="*/ 5 h 79"/>
                <a:gd name="T28" fmla="*/ 138 w 141"/>
                <a:gd name="T29" fmla="*/ 6 h 79"/>
                <a:gd name="T30" fmla="*/ 131 w 141"/>
                <a:gd name="T31" fmla="*/ 0 h 79"/>
                <a:gd name="T32" fmla="*/ 131 w 141"/>
                <a:gd name="T3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79">
                  <a:moveTo>
                    <a:pt x="131" y="0"/>
                  </a:moveTo>
                  <a:cubicBezTo>
                    <a:pt x="106" y="21"/>
                    <a:pt x="68" y="45"/>
                    <a:pt x="11" y="54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9" y="67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3" y="76"/>
                    <a:pt x="5" y="72"/>
                    <a:pt x="7" y="69"/>
                  </a:cubicBezTo>
                  <a:cubicBezTo>
                    <a:pt x="57" y="62"/>
                    <a:pt x="105" y="42"/>
                    <a:pt x="141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39" y="7"/>
                    <a:pt x="139" y="6"/>
                    <a:pt x="138" y="5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5" y="3"/>
                    <a:pt x="133" y="1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solidFill>
              <a:srgbClr val="186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8" name="Freeform 489"/>
            <p:cNvSpPr/>
            <p:nvPr/>
          </p:nvSpPr>
          <p:spPr bwMode="auto">
            <a:xfrm>
              <a:off x="6843713" y="1857375"/>
              <a:ext cx="674687" cy="166688"/>
            </a:xfrm>
            <a:custGeom>
              <a:avLst/>
              <a:gdLst>
                <a:gd name="T0" fmla="*/ 240 w 240"/>
                <a:gd name="T1" fmla="*/ 0 h 59"/>
                <a:gd name="T2" fmla="*/ 120 w 240"/>
                <a:gd name="T3" fmla="*/ 54 h 59"/>
                <a:gd name="T4" fmla="*/ 120 w 240"/>
                <a:gd name="T5" fmla="*/ 51 h 59"/>
                <a:gd name="T6" fmla="*/ 88 w 240"/>
                <a:gd name="T7" fmla="*/ 55 h 59"/>
                <a:gd name="T8" fmla="*/ 70 w 240"/>
                <a:gd name="T9" fmla="*/ 56 h 59"/>
                <a:gd name="T10" fmla="*/ 0 w 240"/>
                <a:gd name="T11" fmla="*/ 49 h 59"/>
                <a:gd name="T12" fmla="*/ 0 w 240"/>
                <a:gd name="T13" fmla="*/ 50 h 59"/>
                <a:gd name="T14" fmla="*/ 7 w 240"/>
                <a:gd name="T15" fmla="*/ 54 h 59"/>
                <a:gd name="T16" fmla="*/ 68 w 240"/>
                <a:gd name="T17" fmla="*/ 59 h 59"/>
                <a:gd name="T18" fmla="*/ 88 w 240"/>
                <a:gd name="T19" fmla="*/ 58 h 59"/>
                <a:gd name="T20" fmla="*/ 120 w 240"/>
                <a:gd name="T21" fmla="*/ 54 h 59"/>
                <a:gd name="T22" fmla="*/ 120 w 240"/>
                <a:gd name="T23" fmla="*/ 54 h 59"/>
                <a:gd name="T24" fmla="*/ 240 w 240"/>
                <a:gd name="T25" fmla="*/ 0 h 59"/>
                <a:gd name="T26" fmla="*/ 240 w 240"/>
                <a:gd name="T27" fmla="*/ 0 h 59"/>
                <a:gd name="T28" fmla="*/ 240 w 240"/>
                <a:gd name="T29" fmla="*/ 0 h 59"/>
                <a:gd name="T30" fmla="*/ 240 w 240"/>
                <a:gd name="T31" fmla="*/ 0 h 59"/>
                <a:gd name="T32" fmla="*/ 240 w 240"/>
                <a:gd name="T3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59">
                  <a:moveTo>
                    <a:pt x="240" y="0"/>
                  </a:moveTo>
                  <a:cubicBezTo>
                    <a:pt x="215" y="21"/>
                    <a:pt x="177" y="45"/>
                    <a:pt x="120" y="54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10" y="53"/>
                    <a:pt x="99" y="54"/>
                    <a:pt x="88" y="55"/>
                  </a:cubicBezTo>
                  <a:cubicBezTo>
                    <a:pt x="82" y="55"/>
                    <a:pt x="76" y="56"/>
                    <a:pt x="70" y="56"/>
                  </a:cubicBezTo>
                  <a:cubicBezTo>
                    <a:pt x="48" y="56"/>
                    <a:pt x="23" y="53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1"/>
                    <a:pt x="5" y="52"/>
                    <a:pt x="7" y="54"/>
                  </a:cubicBezTo>
                  <a:cubicBezTo>
                    <a:pt x="28" y="57"/>
                    <a:pt x="49" y="59"/>
                    <a:pt x="68" y="59"/>
                  </a:cubicBezTo>
                  <a:cubicBezTo>
                    <a:pt x="75" y="59"/>
                    <a:pt x="81" y="59"/>
                    <a:pt x="88" y="58"/>
                  </a:cubicBezTo>
                  <a:cubicBezTo>
                    <a:pt x="99" y="57"/>
                    <a:pt x="110" y="56"/>
                    <a:pt x="120" y="5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77" y="45"/>
                    <a:pt x="215" y="21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9" name="Freeform 490"/>
            <p:cNvSpPr>
              <a:spLocks noEditPoints="1"/>
            </p:cNvSpPr>
            <p:nvPr/>
          </p:nvSpPr>
          <p:spPr bwMode="auto">
            <a:xfrm>
              <a:off x="7518400" y="1651000"/>
              <a:ext cx="280987" cy="228600"/>
            </a:xfrm>
            <a:custGeom>
              <a:avLst/>
              <a:gdLst>
                <a:gd name="T0" fmla="*/ 10 w 100"/>
                <a:gd name="T1" fmla="*/ 82 h 82"/>
                <a:gd name="T2" fmla="*/ 10 w 100"/>
                <a:gd name="T3" fmla="*/ 82 h 82"/>
                <a:gd name="T4" fmla="*/ 10 w 100"/>
                <a:gd name="T5" fmla="*/ 82 h 82"/>
                <a:gd name="T6" fmla="*/ 10 w 100"/>
                <a:gd name="T7" fmla="*/ 82 h 82"/>
                <a:gd name="T8" fmla="*/ 0 w 100"/>
                <a:gd name="T9" fmla="*/ 74 h 82"/>
                <a:gd name="T10" fmla="*/ 0 w 100"/>
                <a:gd name="T11" fmla="*/ 74 h 82"/>
                <a:gd name="T12" fmla="*/ 0 w 100"/>
                <a:gd name="T13" fmla="*/ 74 h 82"/>
                <a:gd name="T14" fmla="*/ 0 w 100"/>
                <a:gd name="T15" fmla="*/ 74 h 82"/>
                <a:gd name="T16" fmla="*/ 0 w 100"/>
                <a:gd name="T17" fmla="*/ 74 h 82"/>
                <a:gd name="T18" fmla="*/ 100 w 100"/>
                <a:gd name="T19" fmla="*/ 0 h 82"/>
                <a:gd name="T20" fmla="*/ 48 w 100"/>
                <a:gd name="T21" fmla="*/ 34 h 82"/>
                <a:gd name="T22" fmla="*/ 47 w 100"/>
                <a:gd name="T23" fmla="*/ 35 h 82"/>
                <a:gd name="T24" fmla="*/ 43 w 100"/>
                <a:gd name="T25" fmla="*/ 35 h 82"/>
                <a:gd name="T26" fmla="*/ 36 w 100"/>
                <a:gd name="T27" fmla="*/ 35 h 82"/>
                <a:gd name="T28" fmla="*/ 20 w 100"/>
                <a:gd name="T29" fmla="*/ 55 h 82"/>
                <a:gd name="T30" fmla="*/ 20 w 100"/>
                <a:gd name="T31" fmla="*/ 55 h 82"/>
                <a:gd name="T32" fmla="*/ 12 w 100"/>
                <a:gd name="T33" fmla="*/ 62 h 82"/>
                <a:gd name="T34" fmla="*/ 0 w 100"/>
                <a:gd name="T35" fmla="*/ 74 h 82"/>
                <a:gd name="T36" fmla="*/ 7 w 100"/>
                <a:gd name="T37" fmla="*/ 79 h 82"/>
                <a:gd name="T38" fmla="*/ 9 w 100"/>
                <a:gd name="T39" fmla="*/ 82 h 82"/>
                <a:gd name="T40" fmla="*/ 36 w 100"/>
                <a:gd name="T41" fmla="*/ 54 h 82"/>
                <a:gd name="T42" fmla="*/ 36 w 100"/>
                <a:gd name="T43" fmla="*/ 54 h 82"/>
                <a:gd name="T44" fmla="*/ 37 w 100"/>
                <a:gd name="T45" fmla="*/ 53 h 82"/>
                <a:gd name="T46" fmla="*/ 100 w 100"/>
                <a:gd name="T4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82">
                  <a:moveTo>
                    <a:pt x="10" y="82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moveTo>
                    <a:pt x="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moveTo>
                    <a:pt x="100" y="0"/>
                  </a:moveTo>
                  <a:cubicBezTo>
                    <a:pt x="92" y="17"/>
                    <a:pt x="75" y="32"/>
                    <a:pt x="48" y="34"/>
                  </a:cubicBezTo>
                  <a:cubicBezTo>
                    <a:pt x="48" y="34"/>
                    <a:pt x="47" y="35"/>
                    <a:pt x="47" y="35"/>
                  </a:cubicBezTo>
                  <a:cubicBezTo>
                    <a:pt x="46" y="35"/>
                    <a:pt x="44" y="35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35" y="35"/>
                    <a:pt x="30" y="43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7" y="57"/>
                    <a:pt x="15" y="60"/>
                    <a:pt x="12" y="62"/>
                  </a:cubicBezTo>
                  <a:cubicBezTo>
                    <a:pt x="9" y="66"/>
                    <a:pt x="5" y="70"/>
                    <a:pt x="0" y="74"/>
                  </a:cubicBezTo>
                  <a:cubicBezTo>
                    <a:pt x="2" y="75"/>
                    <a:pt x="4" y="77"/>
                    <a:pt x="7" y="79"/>
                  </a:cubicBezTo>
                  <a:cubicBezTo>
                    <a:pt x="8" y="80"/>
                    <a:pt x="8" y="81"/>
                    <a:pt x="9" y="82"/>
                  </a:cubicBezTo>
                  <a:cubicBezTo>
                    <a:pt x="19" y="73"/>
                    <a:pt x="28" y="64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4"/>
                    <a:pt x="36" y="53"/>
                    <a:pt x="37" y="53"/>
                  </a:cubicBezTo>
                  <a:cubicBezTo>
                    <a:pt x="66" y="46"/>
                    <a:pt x="92" y="27"/>
                    <a:pt x="10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0" name="Freeform 491"/>
            <p:cNvSpPr/>
            <p:nvPr/>
          </p:nvSpPr>
          <p:spPr bwMode="auto">
            <a:xfrm>
              <a:off x="6572250" y="1911350"/>
              <a:ext cx="271462" cy="92075"/>
            </a:xfrm>
            <a:custGeom>
              <a:avLst/>
              <a:gdLst>
                <a:gd name="T0" fmla="*/ 0 w 97"/>
                <a:gd name="T1" fmla="*/ 0 h 33"/>
                <a:gd name="T2" fmla="*/ 0 w 97"/>
                <a:gd name="T3" fmla="*/ 0 h 33"/>
                <a:gd name="T4" fmla="*/ 0 w 97"/>
                <a:gd name="T5" fmla="*/ 0 h 33"/>
                <a:gd name="T6" fmla="*/ 4 w 97"/>
                <a:gd name="T7" fmla="*/ 2 h 33"/>
                <a:gd name="T8" fmla="*/ 5 w 97"/>
                <a:gd name="T9" fmla="*/ 2 h 33"/>
                <a:gd name="T10" fmla="*/ 11 w 97"/>
                <a:gd name="T11" fmla="*/ 6 h 33"/>
                <a:gd name="T12" fmla="*/ 16 w 97"/>
                <a:gd name="T13" fmla="*/ 8 h 33"/>
                <a:gd name="T14" fmla="*/ 97 w 97"/>
                <a:gd name="T15" fmla="*/ 33 h 33"/>
                <a:gd name="T16" fmla="*/ 97 w 97"/>
                <a:gd name="T17" fmla="*/ 33 h 33"/>
                <a:gd name="T18" fmla="*/ 16 w 97"/>
                <a:gd name="T19" fmla="*/ 8 h 33"/>
                <a:gd name="T20" fmla="*/ 11 w 97"/>
                <a:gd name="T21" fmla="*/ 6 h 33"/>
                <a:gd name="T22" fmla="*/ 11 w 97"/>
                <a:gd name="T23" fmla="*/ 6 h 33"/>
                <a:gd name="T24" fmla="*/ 5 w 97"/>
                <a:gd name="T25" fmla="*/ 2 h 33"/>
                <a:gd name="T26" fmla="*/ 5 w 97"/>
                <a:gd name="T27" fmla="*/ 2 h 33"/>
                <a:gd name="T28" fmla="*/ 4 w 97"/>
                <a:gd name="T29" fmla="*/ 2 h 33"/>
                <a:gd name="T30" fmla="*/ 4 w 97"/>
                <a:gd name="T31" fmla="*/ 2 h 33"/>
                <a:gd name="T32" fmla="*/ 0 w 97"/>
                <a:gd name="T3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3"/>
                    <a:pt x="9" y="5"/>
                    <a:pt x="11" y="6"/>
                  </a:cubicBezTo>
                  <a:cubicBezTo>
                    <a:pt x="13" y="7"/>
                    <a:pt x="14" y="7"/>
                    <a:pt x="16" y="8"/>
                  </a:cubicBezTo>
                  <a:cubicBezTo>
                    <a:pt x="40" y="20"/>
                    <a:pt x="68" y="28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68" y="28"/>
                    <a:pt x="40" y="20"/>
                    <a:pt x="16" y="8"/>
                  </a:cubicBezTo>
                  <a:cubicBezTo>
                    <a:pt x="14" y="7"/>
                    <a:pt x="13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5"/>
                    <a:pt x="7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E0CF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1" name="Freeform 492"/>
            <p:cNvSpPr/>
            <p:nvPr/>
          </p:nvSpPr>
          <p:spPr bwMode="auto">
            <a:xfrm>
              <a:off x="6843713" y="2003425"/>
              <a:ext cx="14287" cy="31750"/>
            </a:xfrm>
            <a:custGeom>
              <a:avLst/>
              <a:gdLst>
                <a:gd name="T0" fmla="*/ 0 w 5"/>
                <a:gd name="T1" fmla="*/ 0 h 11"/>
                <a:gd name="T2" fmla="*/ 0 w 5"/>
                <a:gd name="T3" fmla="*/ 0 h 11"/>
                <a:gd name="T4" fmla="*/ 2 w 5"/>
                <a:gd name="T5" fmla="*/ 1 h 11"/>
                <a:gd name="T6" fmla="*/ 5 w 5"/>
                <a:gd name="T7" fmla="*/ 11 h 11"/>
                <a:gd name="T8" fmla="*/ 5 w 5"/>
                <a:gd name="T9" fmla="*/ 11 h 11"/>
                <a:gd name="T10" fmla="*/ 2 w 5"/>
                <a:gd name="T11" fmla="*/ 1 h 11"/>
                <a:gd name="T12" fmla="*/ 2 w 5"/>
                <a:gd name="T13" fmla="*/ 1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3"/>
                    <a:pt x="4" y="7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7"/>
                    <a:pt x="3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2" name="Freeform 493"/>
            <p:cNvSpPr/>
            <p:nvPr/>
          </p:nvSpPr>
          <p:spPr bwMode="auto">
            <a:xfrm>
              <a:off x="6572250" y="1911350"/>
              <a:ext cx="285750" cy="123825"/>
            </a:xfrm>
            <a:custGeom>
              <a:avLst/>
              <a:gdLst>
                <a:gd name="T0" fmla="*/ 0 w 102"/>
                <a:gd name="T1" fmla="*/ 0 h 44"/>
                <a:gd name="T2" fmla="*/ 102 w 102"/>
                <a:gd name="T3" fmla="*/ 44 h 44"/>
                <a:gd name="T4" fmla="*/ 99 w 102"/>
                <a:gd name="T5" fmla="*/ 34 h 44"/>
                <a:gd name="T6" fmla="*/ 97 w 102"/>
                <a:gd name="T7" fmla="*/ 33 h 44"/>
                <a:gd name="T8" fmla="*/ 16 w 102"/>
                <a:gd name="T9" fmla="*/ 8 h 44"/>
                <a:gd name="T10" fmla="*/ 11 w 102"/>
                <a:gd name="T11" fmla="*/ 6 h 44"/>
                <a:gd name="T12" fmla="*/ 5 w 102"/>
                <a:gd name="T13" fmla="*/ 2 h 44"/>
                <a:gd name="T14" fmla="*/ 4 w 102"/>
                <a:gd name="T15" fmla="*/ 2 h 44"/>
                <a:gd name="T16" fmla="*/ 0 w 102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4">
                  <a:moveTo>
                    <a:pt x="0" y="0"/>
                  </a:moveTo>
                  <a:cubicBezTo>
                    <a:pt x="31" y="21"/>
                    <a:pt x="66" y="36"/>
                    <a:pt x="102" y="44"/>
                  </a:cubicBezTo>
                  <a:cubicBezTo>
                    <a:pt x="101" y="40"/>
                    <a:pt x="100" y="36"/>
                    <a:pt x="99" y="34"/>
                  </a:cubicBezTo>
                  <a:cubicBezTo>
                    <a:pt x="99" y="34"/>
                    <a:pt x="98" y="34"/>
                    <a:pt x="97" y="33"/>
                  </a:cubicBezTo>
                  <a:cubicBezTo>
                    <a:pt x="68" y="28"/>
                    <a:pt x="40" y="20"/>
                    <a:pt x="16" y="8"/>
                  </a:cubicBezTo>
                  <a:cubicBezTo>
                    <a:pt x="14" y="7"/>
                    <a:pt x="13" y="7"/>
                    <a:pt x="11" y="6"/>
                  </a:cubicBezTo>
                  <a:cubicBezTo>
                    <a:pt x="9" y="5"/>
                    <a:pt x="7" y="3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1861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3" name="Freeform 494"/>
            <p:cNvSpPr>
              <a:spLocks noEditPoints="1"/>
            </p:cNvSpPr>
            <p:nvPr/>
          </p:nvSpPr>
          <p:spPr bwMode="auto">
            <a:xfrm>
              <a:off x="6583363" y="1916113"/>
              <a:ext cx="266700" cy="90488"/>
            </a:xfrm>
            <a:custGeom>
              <a:avLst/>
              <a:gdLst>
                <a:gd name="T0" fmla="*/ 7 w 95"/>
                <a:gd name="T1" fmla="*/ 4 h 32"/>
                <a:gd name="T2" fmla="*/ 7 w 95"/>
                <a:gd name="T3" fmla="*/ 4 h 32"/>
                <a:gd name="T4" fmla="*/ 12 w 95"/>
                <a:gd name="T5" fmla="*/ 6 h 32"/>
                <a:gd name="T6" fmla="*/ 93 w 95"/>
                <a:gd name="T7" fmla="*/ 31 h 32"/>
                <a:gd name="T8" fmla="*/ 95 w 95"/>
                <a:gd name="T9" fmla="*/ 32 h 32"/>
                <a:gd name="T10" fmla="*/ 95 w 95"/>
                <a:gd name="T11" fmla="*/ 32 h 32"/>
                <a:gd name="T12" fmla="*/ 95 w 95"/>
                <a:gd name="T13" fmla="*/ 32 h 32"/>
                <a:gd name="T14" fmla="*/ 12 w 95"/>
                <a:gd name="T15" fmla="*/ 6 h 32"/>
                <a:gd name="T16" fmla="*/ 7 w 95"/>
                <a:gd name="T17" fmla="*/ 4 h 32"/>
                <a:gd name="T18" fmla="*/ 7 w 95"/>
                <a:gd name="T19" fmla="*/ 4 h 32"/>
                <a:gd name="T20" fmla="*/ 0 w 95"/>
                <a:gd name="T21" fmla="*/ 0 h 32"/>
                <a:gd name="T22" fmla="*/ 0 w 95"/>
                <a:gd name="T23" fmla="*/ 0 h 32"/>
                <a:gd name="T24" fmla="*/ 1 w 95"/>
                <a:gd name="T25" fmla="*/ 0 h 32"/>
                <a:gd name="T26" fmla="*/ 1 w 95"/>
                <a:gd name="T27" fmla="*/ 0 h 32"/>
                <a:gd name="T28" fmla="*/ 1 w 95"/>
                <a:gd name="T29" fmla="*/ 0 h 32"/>
                <a:gd name="T30" fmla="*/ 0 w 95"/>
                <a:gd name="T31" fmla="*/ 0 h 32"/>
                <a:gd name="T32" fmla="*/ 0 w 95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32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5"/>
                    <a:pt x="10" y="5"/>
                    <a:pt x="12" y="6"/>
                  </a:cubicBezTo>
                  <a:cubicBezTo>
                    <a:pt x="36" y="18"/>
                    <a:pt x="64" y="26"/>
                    <a:pt x="93" y="31"/>
                  </a:cubicBezTo>
                  <a:cubicBezTo>
                    <a:pt x="94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66" y="27"/>
                    <a:pt x="37" y="18"/>
                    <a:pt x="12" y="6"/>
                  </a:cubicBezTo>
                  <a:cubicBezTo>
                    <a:pt x="10" y="5"/>
                    <a:pt x="9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1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4" name="Freeform 495"/>
            <p:cNvSpPr/>
            <p:nvPr/>
          </p:nvSpPr>
          <p:spPr bwMode="auto">
            <a:xfrm>
              <a:off x="7613650" y="1530350"/>
              <a:ext cx="204787" cy="217488"/>
            </a:xfrm>
            <a:custGeom>
              <a:avLst/>
              <a:gdLst>
                <a:gd name="T0" fmla="*/ 67 w 73"/>
                <a:gd name="T1" fmla="*/ 0 h 78"/>
                <a:gd name="T2" fmla="*/ 70 w 73"/>
                <a:gd name="T3" fmla="*/ 5 h 78"/>
                <a:gd name="T4" fmla="*/ 72 w 73"/>
                <a:gd name="T5" fmla="*/ 11 h 78"/>
                <a:gd name="T6" fmla="*/ 73 w 73"/>
                <a:gd name="T7" fmla="*/ 19 h 78"/>
                <a:gd name="T8" fmla="*/ 72 w 73"/>
                <a:gd name="T9" fmla="*/ 28 h 78"/>
                <a:gd name="T10" fmla="*/ 71 w 73"/>
                <a:gd name="T11" fmla="*/ 34 h 78"/>
                <a:gd name="T12" fmla="*/ 70 w 73"/>
                <a:gd name="T13" fmla="*/ 39 h 78"/>
                <a:gd name="T14" fmla="*/ 65 w 73"/>
                <a:gd name="T15" fmla="*/ 49 h 78"/>
                <a:gd name="T16" fmla="*/ 58 w 73"/>
                <a:gd name="T17" fmla="*/ 59 h 78"/>
                <a:gd name="T18" fmla="*/ 49 w 73"/>
                <a:gd name="T19" fmla="*/ 66 h 78"/>
                <a:gd name="T20" fmla="*/ 40 w 73"/>
                <a:gd name="T21" fmla="*/ 72 h 78"/>
                <a:gd name="T22" fmla="*/ 35 w 73"/>
                <a:gd name="T23" fmla="*/ 74 h 78"/>
                <a:gd name="T24" fmla="*/ 30 w 73"/>
                <a:gd name="T25" fmla="*/ 76 h 78"/>
                <a:gd name="T26" fmla="*/ 21 w 73"/>
                <a:gd name="T27" fmla="*/ 78 h 78"/>
                <a:gd name="T28" fmla="*/ 13 w 73"/>
                <a:gd name="T29" fmla="*/ 78 h 78"/>
                <a:gd name="T30" fmla="*/ 7 w 73"/>
                <a:gd name="T31" fmla="*/ 78 h 78"/>
                <a:gd name="T32" fmla="*/ 1 w 73"/>
                <a:gd name="T33" fmla="*/ 78 h 78"/>
                <a:gd name="T34" fmla="*/ 0 w 73"/>
                <a:gd name="T35" fmla="*/ 77 h 78"/>
                <a:gd name="T36" fmla="*/ 1 w 73"/>
                <a:gd name="T37" fmla="*/ 76 h 78"/>
                <a:gd name="T38" fmla="*/ 1 w 73"/>
                <a:gd name="T39" fmla="*/ 76 h 78"/>
                <a:gd name="T40" fmla="*/ 7 w 73"/>
                <a:gd name="T41" fmla="*/ 76 h 78"/>
                <a:gd name="T42" fmla="*/ 13 w 73"/>
                <a:gd name="T43" fmla="*/ 76 h 78"/>
                <a:gd name="T44" fmla="*/ 20 w 73"/>
                <a:gd name="T45" fmla="*/ 75 h 78"/>
                <a:gd name="T46" fmla="*/ 29 w 73"/>
                <a:gd name="T47" fmla="*/ 73 h 78"/>
                <a:gd name="T48" fmla="*/ 38 w 73"/>
                <a:gd name="T49" fmla="*/ 69 h 78"/>
                <a:gd name="T50" fmla="*/ 47 w 73"/>
                <a:gd name="T51" fmla="*/ 63 h 78"/>
                <a:gd name="T52" fmla="*/ 55 w 73"/>
                <a:gd name="T53" fmla="*/ 56 h 78"/>
                <a:gd name="T54" fmla="*/ 61 w 73"/>
                <a:gd name="T55" fmla="*/ 47 h 78"/>
                <a:gd name="T56" fmla="*/ 66 w 73"/>
                <a:gd name="T57" fmla="*/ 37 h 78"/>
                <a:gd name="T58" fmla="*/ 69 w 73"/>
                <a:gd name="T59" fmla="*/ 28 h 78"/>
                <a:gd name="T60" fmla="*/ 69 w 73"/>
                <a:gd name="T61" fmla="*/ 19 h 78"/>
                <a:gd name="T62" fmla="*/ 69 w 73"/>
                <a:gd name="T63" fmla="*/ 12 h 78"/>
                <a:gd name="T64" fmla="*/ 67 w 73"/>
                <a:gd name="T65" fmla="*/ 6 h 78"/>
                <a:gd name="T66" fmla="*/ 66 w 73"/>
                <a:gd name="T67" fmla="*/ 1 h 78"/>
                <a:gd name="T68" fmla="*/ 66 w 73"/>
                <a:gd name="T69" fmla="*/ 0 h 78"/>
                <a:gd name="T70" fmla="*/ 67 w 73"/>
                <a:gd name="T7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" h="78">
                  <a:moveTo>
                    <a:pt x="67" y="0"/>
                  </a:moveTo>
                  <a:cubicBezTo>
                    <a:pt x="67" y="0"/>
                    <a:pt x="68" y="2"/>
                    <a:pt x="70" y="5"/>
                  </a:cubicBezTo>
                  <a:cubicBezTo>
                    <a:pt x="70" y="7"/>
                    <a:pt x="71" y="9"/>
                    <a:pt x="72" y="11"/>
                  </a:cubicBezTo>
                  <a:cubicBezTo>
                    <a:pt x="72" y="13"/>
                    <a:pt x="72" y="16"/>
                    <a:pt x="73" y="19"/>
                  </a:cubicBezTo>
                  <a:cubicBezTo>
                    <a:pt x="72" y="22"/>
                    <a:pt x="73" y="25"/>
                    <a:pt x="72" y="28"/>
                  </a:cubicBezTo>
                  <a:cubicBezTo>
                    <a:pt x="72" y="30"/>
                    <a:pt x="72" y="32"/>
                    <a:pt x="71" y="34"/>
                  </a:cubicBezTo>
                  <a:cubicBezTo>
                    <a:pt x="71" y="35"/>
                    <a:pt x="70" y="37"/>
                    <a:pt x="70" y="39"/>
                  </a:cubicBezTo>
                  <a:cubicBezTo>
                    <a:pt x="68" y="42"/>
                    <a:pt x="67" y="46"/>
                    <a:pt x="65" y="49"/>
                  </a:cubicBezTo>
                  <a:cubicBezTo>
                    <a:pt x="63" y="52"/>
                    <a:pt x="60" y="55"/>
                    <a:pt x="58" y="59"/>
                  </a:cubicBezTo>
                  <a:cubicBezTo>
                    <a:pt x="55" y="61"/>
                    <a:pt x="53" y="64"/>
                    <a:pt x="49" y="66"/>
                  </a:cubicBezTo>
                  <a:cubicBezTo>
                    <a:pt x="46" y="69"/>
                    <a:pt x="43" y="70"/>
                    <a:pt x="40" y="72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3" y="75"/>
                    <a:pt x="31" y="75"/>
                    <a:pt x="30" y="76"/>
                  </a:cubicBezTo>
                  <a:cubicBezTo>
                    <a:pt x="27" y="77"/>
                    <a:pt x="23" y="77"/>
                    <a:pt x="21" y="78"/>
                  </a:cubicBezTo>
                  <a:cubicBezTo>
                    <a:pt x="18" y="78"/>
                    <a:pt x="15" y="78"/>
                    <a:pt x="13" y="78"/>
                  </a:cubicBezTo>
                  <a:cubicBezTo>
                    <a:pt x="10" y="78"/>
                    <a:pt x="8" y="78"/>
                    <a:pt x="7" y="78"/>
                  </a:cubicBezTo>
                  <a:cubicBezTo>
                    <a:pt x="3" y="78"/>
                    <a:pt x="1" y="78"/>
                    <a:pt x="1" y="78"/>
                  </a:cubicBezTo>
                  <a:cubicBezTo>
                    <a:pt x="1" y="78"/>
                    <a:pt x="0" y="77"/>
                    <a:pt x="0" y="77"/>
                  </a:cubicBezTo>
                  <a:cubicBezTo>
                    <a:pt x="0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3" y="76"/>
                    <a:pt x="7" y="76"/>
                  </a:cubicBezTo>
                  <a:cubicBezTo>
                    <a:pt x="8" y="76"/>
                    <a:pt x="10" y="76"/>
                    <a:pt x="13" y="76"/>
                  </a:cubicBezTo>
                  <a:cubicBezTo>
                    <a:pt x="15" y="75"/>
                    <a:pt x="17" y="75"/>
                    <a:pt x="20" y="75"/>
                  </a:cubicBezTo>
                  <a:cubicBezTo>
                    <a:pt x="23" y="74"/>
                    <a:pt x="26" y="73"/>
                    <a:pt x="29" y="73"/>
                  </a:cubicBezTo>
                  <a:cubicBezTo>
                    <a:pt x="32" y="71"/>
                    <a:pt x="35" y="70"/>
                    <a:pt x="38" y="69"/>
                  </a:cubicBezTo>
                  <a:cubicBezTo>
                    <a:pt x="41" y="67"/>
                    <a:pt x="44" y="66"/>
                    <a:pt x="47" y="63"/>
                  </a:cubicBezTo>
                  <a:cubicBezTo>
                    <a:pt x="50" y="61"/>
                    <a:pt x="52" y="58"/>
                    <a:pt x="55" y="56"/>
                  </a:cubicBezTo>
                  <a:cubicBezTo>
                    <a:pt x="57" y="53"/>
                    <a:pt x="60" y="50"/>
                    <a:pt x="61" y="47"/>
                  </a:cubicBezTo>
                  <a:cubicBezTo>
                    <a:pt x="64" y="44"/>
                    <a:pt x="65" y="41"/>
                    <a:pt x="66" y="37"/>
                  </a:cubicBezTo>
                  <a:cubicBezTo>
                    <a:pt x="67" y="34"/>
                    <a:pt x="68" y="31"/>
                    <a:pt x="69" y="28"/>
                  </a:cubicBezTo>
                  <a:cubicBezTo>
                    <a:pt x="69" y="25"/>
                    <a:pt x="69" y="22"/>
                    <a:pt x="69" y="19"/>
                  </a:cubicBezTo>
                  <a:cubicBezTo>
                    <a:pt x="69" y="16"/>
                    <a:pt x="69" y="14"/>
                    <a:pt x="69" y="12"/>
                  </a:cubicBezTo>
                  <a:cubicBezTo>
                    <a:pt x="68" y="9"/>
                    <a:pt x="68" y="8"/>
                    <a:pt x="67" y="6"/>
                  </a:cubicBezTo>
                  <a:cubicBezTo>
                    <a:pt x="66" y="3"/>
                    <a:pt x="66" y="1"/>
                    <a:pt x="66" y="1"/>
                  </a:cubicBezTo>
                  <a:cubicBezTo>
                    <a:pt x="65" y="1"/>
                    <a:pt x="66" y="0"/>
                    <a:pt x="66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5" name="Freeform 496"/>
            <p:cNvSpPr/>
            <p:nvPr/>
          </p:nvSpPr>
          <p:spPr bwMode="auto">
            <a:xfrm>
              <a:off x="7621588" y="1476375"/>
              <a:ext cx="182562" cy="66675"/>
            </a:xfrm>
            <a:custGeom>
              <a:avLst/>
              <a:gdLst>
                <a:gd name="T0" fmla="*/ 0 w 65"/>
                <a:gd name="T1" fmla="*/ 22 h 24"/>
                <a:gd name="T2" fmla="*/ 2 w 65"/>
                <a:gd name="T3" fmla="*/ 19 h 24"/>
                <a:gd name="T4" fmla="*/ 5 w 65"/>
                <a:gd name="T5" fmla="*/ 16 h 24"/>
                <a:gd name="T6" fmla="*/ 8 w 65"/>
                <a:gd name="T7" fmla="*/ 12 h 24"/>
                <a:gd name="T8" fmla="*/ 12 w 65"/>
                <a:gd name="T9" fmla="*/ 8 h 24"/>
                <a:gd name="T10" fmla="*/ 18 w 65"/>
                <a:gd name="T11" fmla="*/ 4 h 24"/>
                <a:gd name="T12" fmla="*/ 24 w 65"/>
                <a:gd name="T13" fmla="*/ 1 h 24"/>
                <a:gd name="T14" fmla="*/ 32 w 65"/>
                <a:gd name="T15" fmla="*/ 0 h 24"/>
                <a:gd name="T16" fmla="*/ 39 w 65"/>
                <a:gd name="T17" fmla="*/ 0 h 24"/>
                <a:gd name="T18" fmla="*/ 46 w 65"/>
                <a:gd name="T19" fmla="*/ 2 h 24"/>
                <a:gd name="T20" fmla="*/ 52 w 65"/>
                <a:gd name="T21" fmla="*/ 6 h 24"/>
                <a:gd name="T22" fmla="*/ 57 w 65"/>
                <a:gd name="T23" fmla="*/ 9 h 24"/>
                <a:gd name="T24" fmla="*/ 61 w 65"/>
                <a:gd name="T25" fmla="*/ 13 h 24"/>
                <a:gd name="T26" fmla="*/ 63 w 65"/>
                <a:gd name="T27" fmla="*/ 16 h 24"/>
                <a:gd name="T28" fmla="*/ 64 w 65"/>
                <a:gd name="T29" fmla="*/ 19 h 24"/>
                <a:gd name="T30" fmla="*/ 64 w 65"/>
                <a:gd name="T31" fmla="*/ 21 h 24"/>
                <a:gd name="T32" fmla="*/ 63 w 65"/>
                <a:gd name="T33" fmla="*/ 20 h 24"/>
                <a:gd name="T34" fmla="*/ 63 w 65"/>
                <a:gd name="T35" fmla="*/ 20 h 24"/>
                <a:gd name="T36" fmla="*/ 61 w 65"/>
                <a:gd name="T37" fmla="*/ 18 h 24"/>
                <a:gd name="T38" fmla="*/ 58 w 65"/>
                <a:gd name="T39" fmla="*/ 15 h 24"/>
                <a:gd name="T40" fmla="*/ 55 w 65"/>
                <a:gd name="T41" fmla="*/ 12 h 24"/>
                <a:gd name="T42" fmla="*/ 51 w 65"/>
                <a:gd name="T43" fmla="*/ 9 h 24"/>
                <a:gd name="T44" fmla="*/ 45 w 65"/>
                <a:gd name="T45" fmla="*/ 6 h 24"/>
                <a:gd name="T46" fmla="*/ 39 w 65"/>
                <a:gd name="T47" fmla="*/ 4 h 24"/>
                <a:gd name="T48" fmla="*/ 32 w 65"/>
                <a:gd name="T49" fmla="*/ 4 h 24"/>
                <a:gd name="T50" fmla="*/ 26 w 65"/>
                <a:gd name="T51" fmla="*/ 5 h 24"/>
                <a:gd name="T52" fmla="*/ 20 w 65"/>
                <a:gd name="T53" fmla="*/ 8 h 24"/>
                <a:gd name="T54" fmla="*/ 15 w 65"/>
                <a:gd name="T55" fmla="*/ 11 h 24"/>
                <a:gd name="T56" fmla="*/ 10 w 65"/>
                <a:gd name="T57" fmla="*/ 15 h 24"/>
                <a:gd name="T58" fmla="*/ 7 w 65"/>
                <a:gd name="T59" fmla="*/ 18 h 24"/>
                <a:gd name="T60" fmla="*/ 4 w 65"/>
                <a:gd name="T61" fmla="*/ 21 h 24"/>
                <a:gd name="T62" fmla="*/ 2 w 65"/>
                <a:gd name="T63" fmla="*/ 23 h 24"/>
                <a:gd name="T64" fmla="*/ 2 w 65"/>
                <a:gd name="T65" fmla="*/ 23 h 24"/>
                <a:gd name="T66" fmla="*/ 1 w 65"/>
                <a:gd name="T67" fmla="*/ 23 h 24"/>
                <a:gd name="T68" fmla="*/ 0 w 65"/>
                <a:gd name="T6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" h="24">
                  <a:moveTo>
                    <a:pt x="0" y="22"/>
                  </a:moveTo>
                  <a:cubicBezTo>
                    <a:pt x="0" y="22"/>
                    <a:pt x="1" y="21"/>
                    <a:pt x="2" y="19"/>
                  </a:cubicBezTo>
                  <a:cubicBezTo>
                    <a:pt x="3" y="18"/>
                    <a:pt x="4" y="17"/>
                    <a:pt x="5" y="16"/>
                  </a:cubicBezTo>
                  <a:cubicBezTo>
                    <a:pt x="6" y="15"/>
                    <a:pt x="7" y="14"/>
                    <a:pt x="8" y="12"/>
                  </a:cubicBezTo>
                  <a:cubicBezTo>
                    <a:pt x="9" y="11"/>
                    <a:pt x="11" y="10"/>
                    <a:pt x="12" y="8"/>
                  </a:cubicBezTo>
                  <a:cubicBezTo>
                    <a:pt x="14" y="7"/>
                    <a:pt x="16" y="6"/>
                    <a:pt x="18" y="4"/>
                  </a:cubicBezTo>
                  <a:cubicBezTo>
                    <a:pt x="20" y="3"/>
                    <a:pt x="22" y="2"/>
                    <a:pt x="24" y="1"/>
                  </a:cubicBezTo>
                  <a:cubicBezTo>
                    <a:pt x="27" y="1"/>
                    <a:pt x="29" y="0"/>
                    <a:pt x="32" y="0"/>
                  </a:cubicBezTo>
                  <a:cubicBezTo>
                    <a:pt x="34" y="0"/>
                    <a:pt x="37" y="0"/>
                    <a:pt x="39" y="0"/>
                  </a:cubicBezTo>
                  <a:cubicBezTo>
                    <a:pt x="42" y="1"/>
                    <a:pt x="44" y="1"/>
                    <a:pt x="46" y="2"/>
                  </a:cubicBezTo>
                  <a:cubicBezTo>
                    <a:pt x="48" y="3"/>
                    <a:pt x="50" y="4"/>
                    <a:pt x="52" y="6"/>
                  </a:cubicBezTo>
                  <a:cubicBezTo>
                    <a:pt x="54" y="7"/>
                    <a:pt x="56" y="8"/>
                    <a:pt x="57" y="9"/>
                  </a:cubicBezTo>
                  <a:cubicBezTo>
                    <a:pt x="58" y="10"/>
                    <a:pt x="60" y="12"/>
                    <a:pt x="61" y="13"/>
                  </a:cubicBezTo>
                  <a:cubicBezTo>
                    <a:pt x="61" y="14"/>
                    <a:pt x="62" y="15"/>
                    <a:pt x="63" y="16"/>
                  </a:cubicBezTo>
                  <a:cubicBezTo>
                    <a:pt x="64" y="18"/>
                    <a:pt x="64" y="19"/>
                    <a:pt x="64" y="19"/>
                  </a:cubicBezTo>
                  <a:cubicBezTo>
                    <a:pt x="65" y="20"/>
                    <a:pt x="64" y="20"/>
                    <a:pt x="64" y="21"/>
                  </a:cubicBezTo>
                  <a:cubicBezTo>
                    <a:pt x="63" y="21"/>
                    <a:pt x="63" y="21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2" y="19"/>
                    <a:pt x="61" y="18"/>
                  </a:cubicBezTo>
                  <a:cubicBezTo>
                    <a:pt x="60" y="17"/>
                    <a:pt x="59" y="16"/>
                    <a:pt x="58" y="15"/>
                  </a:cubicBezTo>
                  <a:cubicBezTo>
                    <a:pt x="57" y="14"/>
                    <a:pt x="57" y="13"/>
                    <a:pt x="55" y="12"/>
                  </a:cubicBezTo>
                  <a:cubicBezTo>
                    <a:pt x="54" y="10"/>
                    <a:pt x="52" y="10"/>
                    <a:pt x="51" y="9"/>
                  </a:cubicBezTo>
                  <a:cubicBezTo>
                    <a:pt x="49" y="8"/>
                    <a:pt x="47" y="7"/>
                    <a:pt x="45" y="6"/>
                  </a:cubicBezTo>
                  <a:cubicBezTo>
                    <a:pt x="43" y="5"/>
                    <a:pt x="41" y="5"/>
                    <a:pt x="39" y="4"/>
                  </a:cubicBezTo>
                  <a:cubicBezTo>
                    <a:pt x="37" y="4"/>
                    <a:pt x="34" y="3"/>
                    <a:pt x="32" y="4"/>
                  </a:cubicBezTo>
                  <a:cubicBezTo>
                    <a:pt x="30" y="4"/>
                    <a:pt x="28" y="5"/>
                    <a:pt x="26" y="5"/>
                  </a:cubicBezTo>
                  <a:cubicBezTo>
                    <a:pt x="24" y="6"/>
                    <a:pt x="22" y="7"/>
                    <a:pt x="20" y="8"/>
                  </a:cubicBezTo>
                  <a:cubicBezTo>
                    <a:pt x="18" y="9"/>
                    <a:pt x="16" y="10"/>
                    <a:pt x="15" y="11"/>
                  </a:cubicBezTo>
                  <a:cubicBezTo>
                    <a:pt x="13" y="12"/>
                    <a:pt x="11" y="13"/>
                    <a:pt x="10" y="15"/>
                  </a:cubicBezTo>
                  <a:cubicBezTo>
                    <a:pt x="9" y="16"/>
                    <a:pt x="8" y="17"/>
                    <a:pt x="7" y="18"/>
                  </a:cubicBezTo>
                  <a:cubicBezTo>
                    <a:pt x="6" y="19"/>
                    <a:pt x="5" y="20"/>
                    <a:pt x="4" y="21"/>
                  </a:cubicBezTo>
                  <a:cubicBezTo>
                    <a:pt x="3" y="22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1" y="24"/>
                    <a:pt x="1" y="23"/>
                  </a:cubicBezTo>
                  <a:cubicBezTo>
                    <a:pt x="0" y="23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6" name="Freeform 497"/>
            <p:cNvSpPr/>
            <p:nvPr/>
          </p:nvSpPr>
          <p:spPr bwMode="auto">
            <a:xfrm>
              <a:off x="6243638" y="1546225"/>
              <a:ext cx="196850" cy="157163"/>
            </a:xfrm>
            <a:custGeom>
              <a:avLst/>
              <a:gdLst>
                <a:gd name="T0" fmla="*/ 68 w 70"/>
                <a:gd name="T1" fmla="*/ 16 h 56"/>
                <a:gd name="T2" fmla="*/ 65 w 70"/>
                <a:gd name="T3" fmla="*/ 13 h 56"/>
                <a:gd name="T4" fmla="*/ 63 w 70"/>
                <a:gd name="T5" fmla="*/ 12 h 56"/>
                <a:gd name="T6" fmla="*/ 60 w 70"/>
                <a:gd name="T7" fmla="*/ 11 h 56"/>
                <a:gd name="T8" fmla="*/ 54 w 70"/>
                <a:gd name="T9" fmla="*/ 8 h 56"/>
                <a:gd name="T10" fmla="*/ 38 w 70"/>
                <a:gd name="T11" fmla="*/ 4 h 56"/>
                <a:gd name="T12" fmla="*/ 29 w 70"/>
                <a:gd name="T13" fmla="*/ 5 h 56"/>
                <a:gd name="T14" fmla="*/ 21 w 70"/>
                <a:gd name="T15" fmla="*/ 9 h 56"/>
                <a:gd name="T16" fmla="*/ 14 w 70"/>
                <a:gd name="T17" fmla="*/ 15 h 56"/>
                <a:gd name="T18" fmla="*/ 11 w 70"/>
                <a:gd name="T19" fmla="*/ 19 h 56"/>
                <a:gd name="T20" fmla="*/ 8 w 70"/>
                <a:gd name="T21" fmla="*/ 23 h 56"/>
                <a:gd name="T22" fmla="*/ 5 w 70"/>
                <a:gd name="T23" fmla="*/ 31 h 56"/>
                <a:gd name="T24" fmla="*/ 3 w 70"/>
                <a:gd name="T25" fmla="*/ 39 h 56"/>
                <a:gd name="T26" fmla="*/ 3 w 70"/>
                <a:gd name="T27" fmla="*/ 45 h 56"/>
                <a:gd name="T28" fmla="*/ 4 w 70"/>
                <a:gd name="T29" fmla="*/ 50 h 56"/>
                <a:gd name="T30" fmla="*/ 5 w 70"/>
                <a:gd name="T31" fmla="*/ 55 h 56"/>
                <a:gd name="T32" fmla="*/ 4 w 70"/>
                <a:gd name="T33" fmla="*/ 56 h 56"/>
                <a:gd name="T34" fmla="*/ 2 w 70"/>
                <a:gd name="T35" fmla="*/ 55 h 56"/>
                <a:gd name="T36" fmla="*/ 2 w 70"/>
                <a:gd name="T37" fmla="*/ 55 h 56"/>
                <a:gd name="T38" fmla="*/ 1 w 70"/>
                <a:gd name="T39" fmla="*/ 51 h 56"/>
                <a:gd name="T40" fmla="*/ 0 w 70"/>
                <a:gd name="T41" fmla="*/ 45 h 56"/>
                <a:gd name="T42" fmla="*/ 0 w 70"/>
                <a:gd name="T43" fmla="*/ 38 h 56"/>
                <a:gd name="T44" fmla="*/ 2 w 70"/>
                <a:gd name="T45" fmla="*/ 30 h 56"/>
                <a:gd name="T46" fmla="*/ 3 w 70"/>
                <a:gd name="T47" fmla="*/ 26 h 56"/>
                <a:gd name="T48" fmla="*/ 5 w 70"/>
                <a:gd name="T49" fmla="*/ 21 h 56"/>
                <a:gd name="T50" fmla="*/ 8 w 70"/>
                <a:gd name="T51" fmla="*/ 17 h 56"/>
                <a:gd name="T52" fmla="*/ 11 w 70"/>
                <a:gd name="T53" fmla="*/ 13 h 56"/>
                <a:gd name="T54" fmla="*/ 19 w 70"/>
                <a:gd name="T55" fmla="*/ 6 h 56"/>
                <a:gd name="T56" fmla="*/ 28 w 70"/>
                <a:gd name="T57" fmla="*/ 1 h 56"/>
                <a:gd name="T58" fmla="*/ 38 w 70"/>
                <a:gd name="T59" fmla="*/ 0 h 56"/>
                <a:gd name="T60" fmla="*/ 56 w 70"/>
                <a:gd name="T61" fmla="*/ 5 h 56"/>
                <a:gd name="T62" fmla="*/ 62 w 70"/>
                <a:gd name="T63" fmla="*/ 8 h 56"/>
                <a:gd name="T64" fmla="*/ 64 w 70"/>
                <a:gd name="T65" fmla="*/ 10 h 56"/>
                <a:gd name="T66" fmla="*/ 66 w 70"/>
                <a:gd name="T67" fmla="*/ 11 h 56"/>
                <a:gd name="T68" fmla="*/ 70 w 70"/>
                <a:gd name="T69" fmla="*/ 14 h 56"/>
                <a:gd name="T70" fmla="*/ 70 w 70"/>
                <a:gd name="T71" fmla="*/ 16 h 56"/>
                <a:gd name="T72" fmla="*/ 68 w 70"/>
                <a:gd name="T73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56">
                  <a:moveTo>
                    <a:pt x="68" y="16"/>
                  </a:moveTo>
                  <a:cubicBezTo>
                    <a:pt x="68" y="16"/>
                    <a:pt x="67" y="15"/>
                    <a:pt x="65" y="13"/>
                  </a:cubicBezTo>
                  <a:cubicBezTo>
                    <a:pt x="64" y="13"/>
                    <a:pt x="63" y="12"/>
                    <a:pt x="63" y="12"/>
                  </a:cubicBezTo>
                  <a:cubicBezTo>
                    <a:pt x="62" y="12"/>
                    <a:pt x="61" y="11"/>
                    <a:pt x="60" y="11"/>
                  </a:cubicBezTo>
                  <a:cubicBezTo>
                    <a:pt x="58" y="10"/>
                    <a:pt x="56" y="9"/>
                    <a:pt x="54" y="8"/>
                  </a:cubicBezTo>
                  <a:cubicBezTo>
                    <a:pt x="50" y="6"/>
                    <a:pt x="44" y="4"/>
                    <a:pt x="38" y="4"/>
                  </a:cubicBezTo>
                  <a:cubicBezTo>
                    <a:pt x="35" y="4"/>
                    <a:pt x="32" y="4"/>
                    <a:pt x="29" y="5"/>
                  </a:cubicBezTo>
                  <a:cubicBezTo>
                    <a:pt x="26" y="6"/>
                    <a:pt x="23" y="7"/>
                    <a:pt x="21" y="9"/>
                  </a:cubicBezTo>
                  <a:cubicBezTo>
                    <a:pt x="18" y="11"/>
                    <a:pt x="16" y="13"/>
                    <a:pt x="14" y="15"/>
                  </a:cubicBezTo>
                  <a:cubicBezTo>
                    <a:pt x="13" y="17"/>
                    <a:pt x="12" y="18"/>
                    <a:pt x="11" y="19"/>
                  </a:cubicBezTo>
                  <a:cubicBezTo>
                    <a:pt x="10" y="20"/>
                    <a:pt x="9" y="22"/>
                    <a:pt x="8" y="23"/>
                  </a:cubicBezTo>
                  <a:cubicBezTo>
                    <a:pt x="7" y="26"/>
                    <a:pt x="6" y="28"/>
                    <a:pt x="5" y="31"/>
                  </a:cubicBezTo>
                  <a:cubicBezTo>
                    <a:pt x="4" y="34"/>
                    <a:pt x="4" y="36"/>
                    <a:pt x="3" y="39"/>
                  </a:cubicBezTo>
                  <a:cubicBezTo>
                    <a:pt x="3" y="41"/>
                    <a:pt x="3" y="43"/>
                    <a:pt x="3" y="45"/>
                  </a:cubicBezTo>
                  <a:cubicBezTo>
                    <a:pt x="3" y="47"/>
                    <a:pt x="3" y="49"/>
                    <a:pt x="4" y="50"/>
                  </a:cubicBezTo>
                  <a:cubicBezTo>
                    <a:pt x="4" y="53"/>
                    <a:pt x="5" y="55"/>
                    <a:pt x="5" y="55"/>
                  </a:cubicBezTo>
                  <a:cubicBezTo>
                    <a:pt x="5" y="56"/>
                    <a:pt x="4" y="56"/>
                    <a:pt x="4" y="56"/>
                  </a:cubicBezTo>
                  <a:cubicBezTo>
                    <a:pt x="3" y="56"/>
                    <a:pt x="3" y="56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4"/>
                    <a:pt x="1" y="51"/>
                  </a:cubicBezTo>
                  <a:cubicBezTo>
                    <a:pt x="1" y="49"/>
                    <a:pt x="1" y="48"/>
                    <a:pt x="0" y="45"/>
                  </a:cubicBezTo>
                  <a:cubicBezTo>
                    <a:pt x="0" y="43"/>
                    <a:pt x="0" y="41"/>
                    <a:pt x="0" y="38"/>
                  </a:cubicBezTo>
                  <a:cubicBezTo>
                    <a:pt x="1" y="36"/>
                    <a:pt x="1" y="33"/>
                    <a:pt x="2" y="30"/>
                  </a:cubicBezTo>
                  <a:cubicBezTo>
                    <a:pt x="2" y="29"/>
                    <a:pt x="2" y="27"/>
                    <a:pt x="3" y="26"/>
                  </a:cubicBezTo>
                  <a:cubicBezTo>
                    <a:pt x="4" y="24"/>
                    <a:pt x="4" y="23"/>
                    <a:pt x="5" y="21"/>
                  </a:cubicBezTo>
                  <a:cubicBezTo>
                    <a:pt x="6" y="20"/>
                    <a:pt x="7" y="18"/>
                    <a:pt x="8" y="17"/>
                  </a:cubicBezTo>
                  <a:cubicBezTo>
                    <a:pt x="9" y="15"/>
                    <a:pt x="10" y="14"/>
                    <a:pt x="11" y="13"/>
                  </a:cubicBezTo>
                  <a:cubicBezTo>
                    <a:pt x="13" y="10"/>
                    <a:pt x="15" y="8"/>
                    <a:pt x="19" y="6"/>
                  </a:cubicBezTo>
                  <a:cubicBezTo>
                    <a:pt x="21" y="4"/>
                    <a:pt x="25" y="2"/>
                    <a:pt x="28" y="1"/>
                  </a:cubicBezTo>
                  <a:cubicBezTo>
                    <a:pt x="32" y="0"/>
                    <a:pt x="35" y="0"/>
                    <a:pt x="38" y="0"/>
                  </a:cubicBezTo>
                  <a:cubicBezTo>
                    <a:pt x="45" y="0"/>
                    <a:pt x="51" y="2"/>
                    <a:pt x="56" y="5"/>
                  </a:cubicBezTo>
                  <a:cubicBezTo>
                    <a:pt x="58" y="6"/>
                    <a:pt x="60" y="7"/>
                    <a:pt x="62" y="8"/>
                  </a:cubicBezTo>
                  <a:cubicBezTo>
                    <a:pt x="63" y="9"/>
                    <a:pt x="63" y="9"/>
                    <a:pt x="64" y="10"/>
                  </a:cubicBezTo>
                  <a:cubicBezTo>
                    <a:pt x="65" y="10"/>
                    <a:pt x="65" y="11"/>
                    <a:pt x="66" y="11"/>
                  </a:cubicBezTo>
                  <a:cubicBezTo>
                    <a:pt x="68" y="13"/>
                    <a:pt x="70" y="14"/>
                    <a:pt x="70" y="14"/>
                  </a:cubicBezTo>
                  <a:cubicBezTo>
                    <a:pt x="70" y="15"/>
                    <a:pt x="70" y="15"/>
                    <a:pt x="70" y="16"/>
                  </a:cubicBezTo>
                  <a:cubicBezTo>
                    <a:pt x="69" y="16"/>
                    <a:pt x="69" y="16"/>
                    <a:pt x="68" y="16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7" name="Freeform 498"/>
            <p:cNvSpPr/>
            <p:nvPr/>
          </p:nvSpPr>
          <p:spPr bwMode="auto">
            <a:xfrm>
              <a:off x="7588250" y="1257300"/>
              <a:ext cx="101600" cy="44450"/>
            </a:xfrm>
            <a:custGeom>
              <a:avLst/>
              <a:gdLst>
                <a:gd name="T0" fmla="*/ 4 w 36"/>
                <a:gd name="T1" fmla="*/ 1 h 16"/>
                <a:gd name="T2" fmla="*/ 34 w 36"/>
                <a:gd name="T3" fmla="*/ 7 h 16"/>
                <a:gd name="T4" fmla="*/ 35 w 36"/>
                <a:gd name="T5" fmla="*/ 9 h 16"/>
                <a:gd name="T6" fmla="*/ 2 w 36"/>
                <a:gd name="T7" fmla="*/ 4 h 16"/>
                <a:gd name="T8" fmla="*/ 4 w 3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6">
                  <a:moveTo>
                    <a:pt x="4" y="1"/>
                  </a:moveTo>
                  <a:cubicBezTo>
                    <a:pt x="11" y="9"/>
                    <a:pt x="24" y="13"/>
                    <a:pt x="34" y="7"/>
                  </a:cubicBezTo>
                  <a:cubicBezTo>
                    <a:pt x="35" y="7"/>
                    <a:pt x="36" y="8"/>
                    <a:pt x="35" y="9"/>
                  </a:cubicBezTo>
                  <a:cubicBezTo>
                    <a:pt x="25" y="16"/>
                    <a:pt x="10" y="12"/>
                    <a:pt x="2" y="4"/>
                  </a:cubicBezTo>
                  <a:cubicBezTo>
                    <a:pt x="0" y="2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8" name="Freeform 499"/>
            <p:cNvSpPr/>
            <p:nvPr/>
          </p:nvSpPr>
          <p:spPr bwMode="auto">
            <a:xfrm>
              <a:off x="7639050" y="1381125"/>
              <a:ext cx="77787" cy="61913"/>
            </a:xfrm>
            <a:custGeom>
              <a:avLst/>
              <a:gdLst>
                <a:gd name="T0" fmla="*/ 5 w 28"/>
                <a:gd name="T1" fmla="*/ 12 h 22"/>
                <a:gd name="T2" fmla="*/ 24 w 28"/>
                <a:gd name="T3" fmla="*/ 0 h 22"/>
                <a:gd name="T4" fmla="*/ 25 w 28"/>
                <a:gd name="T5" fmla="*/ 0 h 22"/>
                <a:gd name="T6" fmla="*/ 3 w 28"/>
                <a:gd name="T7" fmla="*/ 17 h 22"/>
                <a:gd name="T8" fmla="*/ 5 w 28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2">
                  <a:moveTo>
                    <a:pt x="5" y="12"/>
                  </a:moveTo>
                  <a:cubicBezTo>
                    <a:pt x="13" y="14"/>
                    <a:pt x="23" y="9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8" y="12"/>
                    <a:pt x="13" y="22"/>
                    <a:pt x="3" y="17"/>
                  </a:cubicBezTo>
                  <a:cubicBezTo>
                    <a:pt x="0" y="15"/>
                    <a:pt x="2" y="11"/>
                    <a:pt x="5" y="12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9" name="Freeform 500"/>
            <p:cNvSpPr/>
            <p:nvPr/>
          </p:nvSpPr>
          <p:spPr bwMode="auto">
            <a:xfrm>
              <a:off x="7486650" y="950913"/>
              <a:ext cx="95250" cy="146050"/>
            </a:xfrm>
            <a:custGeom>
              <a:avLst/>
              <a:gdLst>
                <a:gd name="T0" fmla="*/ 2 w 34"/>
                <a:gd name="T1" fmla="*/ 49 h 52"/>
                <a:gd name="T2" fmla="*/ 13 w 34"/>
                <a:gd name="T3" fmla="*/ 28 h 52"/>
                <a:gd name="T4" fmla="*/ 13 w 34"/>
                <a:gd name="T5" fmla="*/ 25 h 52"/>
                <a:gd name="T6" fmla="*/ 23 w 34"/>
                <a:gd name="T7" fmla="*/ 2 h 52"/>
                <a:gd name="T8" fmla="*/ 24 w 34"/>
                <a:gd name="T9" fmla="*/ 1 h 52"/>
                <a:gd name="T10" fmla="*/ 30 w 34"/>
                <a:gd name="T11" fmla="*/ 17 h 52"/>
                <a:gd name="T12" fmla="*/ 17 w 34"/>
                <a:gd name="T13" fmla="*/ 28 h 52"/>
                <a:gd name="T14" fmla="*/ 3 w 34"/>
                <a:gd name="T15" fmla="*/ 52 h 52"/>
                <a:gd name="T16" fmla="*/ 2 w 34"/>
                <a:gd name="T17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2" y="49"/>
                  </a:moveTo>
                  <a:cubicBezTo>
                    <a:pt x="10" y="46"/>
                    <a:pt x="24" y="37"/>
                    <a:pt x="13" y="28"/>
                  </a:cubicBezTo>
                  <a:cubicBezTo>
                    <a:pt x="12" y="27"/>
                    <a:pt x="12" y="26"/>
                    <a:pt x="13" y="25"/>
                  </a:cubicBezTo>
                  <a:cubicBezTo>
                    <a:pt x="18" y="18"/>
                    <a:pt x="34" y="15"/>
                    <a:pt x="23" y="2"/>
                  </a:cubicBezTo>
                  <a:cubicBezTo>
                    <a:pt x="23" y="1"/>
                    <a:pt x="23" y="0"/>
                    <a:pt x="24" y="1"/>
                  </a:cubicBezTo>
                  <a:cubicBezTo>
                    <a:pt x="29" y="5"/>
                    <a:pt x="33" y="10"/>
                    <a:pt x="30" y="17"/>
                  </a:cubicBezTo>
                  <a:cubicBezTo>
                    <a:pt x="28" y="22"/>
                    <a:pt x="23" y="27"/>
                    <a:pt x="17" y="28"/>
                  </a:cubicBezTo>
                  <a:cubicBezTo>
                    <a:pt x="24" y="39"/>
                    <a:pt x="15" y="51"/>
                    <a:pt x="3" y="52"/>
                  </a:cubicBezTo>
                  <a:cubicBezTo>
                    <a:pt x="1" y="52"/>
                    <a:pt x="0" y="49"/>
                    <a:pt x="2" y="49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0" name="Freeform 501"/>
            <p:cNvSpPr/>
            <p:nvPr/>
          </p:nvSpPr>
          <p:spPr bwMode="auto">
            <a:xfrm>
              <a:off x="7318375" y="968375"/>
              <a:ext cx="106362" cy="58738"/>
            </a:xfrm>
            <a:custGeom>
              <a:avLst/>
              <a:gdLst>
                <a:gd name="T0" fmla="*/ 5 w 38"/>
                <a:gd name="T1" fmla="*/ 8 h 21"/>
                <a:gd name="T2" fmla="*/ 31 w 38"/>
                <a:gd name="T3" fmla="*/ 2 h 21"/>
                <a:gd name="T4" fmla="*/ 33 w 38"/>
                <a:gd name="T5" fmla="*/ 1 h 21"/>
                <a:gd name="T6" fmla="*/ 2 w 38"/>
                <a:gd name="T7" fmla="*/ 12 h 21"/>
                <a:gd name="T8" fmla="*/ 5 w 38"/>
                <a:gd name="T9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5" y="8"/>
                  </a:moveTo>
                  <a:cubicBezTo>
                    <a:pt x="12" y="13"/>
                    <a:pt x="32" y="15"/>
                    <a:pt x="31" y="2"/>
                  </a:cubicBezTo>
                  <a:cubicBezTo>
                    <a:pt x="31" y="1"/>
                    <a:pt x="33" y="0"/>
                    <a:pt x="33" y="1"/>
                  </a:cubicBezTo>
                  <a:cubicBezTo>
                    <a:pt x="38" y="19"/>
                    <a:pt x="11" y="21"/>
                    <a:pt x="2" y="12"/>
                  </a:cubicBezTo>
                  <a:cubicBezTo>
                    <a:pt x="0" y="10"/>
                    <a:pt x="2" y="6"/>
                    <a:pt x="5" y="8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1" name="Freeform 502"/>
            <p:cNvSpPr/>
            <p:nvPr/>
          </p:nvSpPr>
          <p:spPr bwMode="auto">
            <a:xfrm>
              <a:off x="7000875" y="781050"/>
              <a:ext cx="61912" cy="168275"/>
            </a:xfrm>
            <a:custGeom>
              <a:avLst/>
              <a:gdLst>
                <a:gd name="T0" fmla="*/ 9 w 22"/>
                <a:gd name="T1" fmla="*/ 36 h 60"/>
                <a:gd name="T2" fmla="*/ 8 w 22"/>
                <a:gd name="T3" fmla="*/ 26 h 60"/>
                <a:gd name="T4" fmla="*/ 21 w 22"/>
                <a:gd name="T5" fmla="*/ 0 h 60"/>
                <a:gd name="T6" fmla="*/ 21 w 22"/>
                <a:gd name="T7" fmla="*/ 2 h 60"/>
                <a:gd name="T8" fmla="*/ 16 w 22"/>
                <a:gd name="T9" fmla="*/ 29 h 60"/>
                <a:gd name="T10" fmla="*/ 16 w 22"/>
                <a:gd name="T11" fmla="*/ 32 h 60"/>
                <a:gd name="T12" fmla="*/ 14 w 22"/>
                <a:gd name="T13" fmla="*/ 56 h 60"/>
                <a:gd name="T14" fmla="*/ 12 w 22"/>
                <a:gd name="T15" fmla="*/ 59 h 60"/>
                <a:gd name="T16" fmla="*/ 6 w 22"/>
                <a:gd name="T17" fmla="*/ 45 h 60"/>
                <a:gd name="T18" fmla="*/ 9 w 22"/>
                <a:gd name="T19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60">
                  <a:moveTo>
                    <a:pt x="9" y="36"/>
                  </a:moveTo>
                  <a:cubicBezTo>
                    <a:pt x="11" y="31"/>
                    <a:pt x="11" y="31"/>
                    <a:pt x="8" y="26"/>
                  </a:cubicBezTo>
                  <a:cubicBezTo>
                    <a:pt x="0" y="14"/>
                    <a:pt x="8" y="2"/>
                    <a:pt x="21" y="0"/>
                  </a:cubicBezTo>
                  <a:cubicBezTo>
                    <a:pt x="22" y="0"/>
                    <a:pt x="22" y="1"/>
                    <a:pt x="21" y="2"/>
                  </a:cubicBezTo>
                  <a:cubicBezTo>
                    <a:pt x="7" y="7"/>
                    <a:pt x="6" y="20"/>
                    <a:pt x="16" y="29"/>
                  </a:cubicBezTo>
                  <a:cubicBezTo>
                    <a:pt x="17" y="30"/>
                    <a:pt x="17" y="31"/>
                    <a:pt x="16" y="32"/>
                  </a:cubicBezTo>
                  <a:cubicBezTo>
                    <a:pt x="12" y="39"/>
                    <a:pt x="4" y="49"/>
                    <a:pt x="14" y="56"/>
                  </a:cubicBezTo>
                  <a:cubicBezTo>
                    <a:pt x="15" y="57"/>
                    <a:pt x="14" y="60"/>
                    <a:pt x="12" y="59"/>
                  </a:cubicBezTo>
                  <a:cubicBezTo>
                    <a:pt x="7" y="55"/>
                    <a:pt x="5" y="51"/>
                    <a:pt x="6" y="45"/>
                  </a:cubicBezTo>
                  <a:cubicBezTo>
                    <a:pt x="6" y="42"/>
                    <a:pt x="7" y="39"/>
                    <a:pt x="9" y="36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2" name="Freeform 503"/>
            <p:cNvSpPr/>
            <p:nvPr/>
          </p:nvSpPr>
          <p:spPr bwMode="auto">
            <a:xfrm>
              <a:off x="6791325" y="949325"/>
              <a:ext cx="117475" cy="77788"/>
            </a:xfrm>
            <a:custGeom>
              <a:avLst/>
              <a:gdLst>
                <a:gd name="T0" fmla="*/ 9 w 42"/>
                <a:gd name="T1" fmla="*/ 3 h 28"/>
                <a:gd name="T2" fmla="*/ 40 w 42"/>
                <a:gd name="T3" fmla="*/ 12 h 28"/>
                <a:gd name="T4" fmla="*/ 41 w 42"/>
                <a:gd name="T5" fmla="*/ 13 h 28"/>
                <a:gd name="T6" fmla="*/ 3 w 42"/>
                <a:gd name="T7" fmla="*/ 7 h 28"/>
                <a:gd name="T8" fmla="*/ 9 w 42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8">
                  <a:moveTo>
                    <a:pt x="9" y="3"/>
                  </a:moveTo>
                  <a:cubicBezTo>
                    <a:pt x="16" y="15"/>
                    <a:pt x="28" y="20"/>
                    <a:pt x="40" y="12"/>
                  </a:cubicBezTo>
                  <a:cubicBezTo>
                    <a:pt x="41" y="11"/>
                    <a:pt x="42" y="13"/>
                    <a:pt x="41" y="13"/>
                  </a:cubicBezTo>
                  <a:cubicBezTo>
                    <a:pt x="29" y="28"/>
                    <a:pt x="12" y="20"/>
                    <a:pt x="3" y="7"/>
                  </a:cubicBezTo>
                  <a:cubicBezTo>
                    <a:pt x="0" y="3"/>
                    <a:pt x="6" y="0"/>
                    <a:pt x="9" y="3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3" name="Freeform 504"/>
            <p:cNvSpPr/>
            <p:nvPr/>
          </p:nvSpPr>
          <p:spPr bwMode="auto">
            <a:xfrm>
              <a:off x="6816725" y="825500"/>
              <a:ext cx="30162" cy="55563"/>
            </a:xfrm>
            <a:custGeom>
              <a:avLst/>
              <a:gdLst>
                <a:gd name="T0" fmla="*/ 5 w 11"/>
                <a:gd name="T1" fmla="*/ 1 h 20"/>
                <a:gd name="T2" fmla="*/ 6 w 11"/>
                <a:gd name="T3" fmla="*/ 1 h 20"/>
                <a:gd name="T4" fmla="*/ 9 w 11"/>
                <a:gd name="T5" fmla="*/ 15 h 20"/>
                <a:gd name="T6" fmla="*/ 7 w 11"/>
                <a:gd name="T7" fmla="*/ 19 h 20"/>
                <a:gd name="T8" fmla="*/ 0 w 11"/>
                <a:gd name="T9" fmla="*/ 11 h 20"/>
                <a:gd name="T10" fmla="*/ 5 w 11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0">
                  <a:moveTo>
                    <a:pt x="5" y="1"/>
                  </a:moveTo>
                  <a:cubicBezTo>
                    <a:pt x="5" y="0"/>
                    <a:pt x="6" y="1"/>
                    <a:pt x="6" y="1"/>
                  </a:cubicBezTo>
                  <a:cubicBezTo>
                    <a:pt x="1" y="7"/>
                    <a:pt x="3" y="12"/>
                    <a:pt x="9" y="15"/>
                  </a:cubicBezTo>
                  <a:cubicBezTo>
                    <a:pt x="11" y="16"/>
                    <a:pt x="10" y="20"/>
                    <a:pt x="7" y="19"/>
                  </a:cubicBezTo>
                  <a:cubicBezTo>
                    <a:pt x="3" y="18"/>
                    <a:pt x="0" y="15"/>
                    <a:pt x="0" y="11"/>
                  </a:cubicBezTo>
                  <a:cubicBezTo>
                    <a:pt x="0" y="7"/>
                    <a:pt x="2" y="3"/>
                    <a:pt x="5" y="1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4" name="Freeform 505"/>
            <p:cNvSpPr/>
            <p:nvPr/>
          </p:nvSpPr>
          <p:spPr bwMode="auto">
            <a:xfrm>
              <a:off x="6642100" y="836613"/>
              <a:ext cx="103187" cy="157163"/>
            </a:xfrm>
            <a:custGeom>
              <a:avLst/>
              <a:gdLst>
                <a:gd name="T0" fmla="*/ 4 w 37"/>
                <a:gd name="T1" fmla="*/ 49 h 56"/>
                <a:gd name="T2" fmla="*/ 20 w 37"/>
                <a:gd name="T3" fmla="*/ 1 h 56"/>
                <a:gd name="T4" fmla="*/ 21 w 37"/>
                <a:gd name="T5" fmla="*/ 0 h 56"/>
                <a:gd name="T6" fmla="*/ 5 w 37"/>
                <a:gd name="T7" fmla="*/ 55 h 56"/>
                <a:gd name="T8" fmla="*/ 4 w 37"/>
                <a:gd name="T9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6">
                  <a:moveTo>
                    <a:pt x="4" y="49"/>
                  </a:moveTo>
                  <a:cubicBezTo>
                    <a:pt x="26" y="41"/>
                    <a:pt x="31" y="21"/>
                    <a:pt x="20" y="1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37" y="20"/>
                    <a:pt x="32" y="48"/>
                    <a:pt x="5" y="55"/>
                  </a:cubicBezTo>
                  <a:cubicBezTo>
                    <a:pt x="2" y="56"/>
                    <a:pt x="0" y="51"/>
                    <a:pt x="4" y="49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5" name="Freeform 506"/>
            <p:cNvSpPr/>
            <p:nvPr/>
          </p:nvSpPr>
          <p:spPr bwMode="auto">
            <a:xfrm>
              <a:off x="6642100" y="1041400"/>
              <a:ext cx="77787" cy="53975"/>
            </a:xfrm>
            <a:custGeom>
              <a:avLst/>
              <a:gdLst>
                <a:gd name="T0" fmla="*/ 3 w 28"/>
                <a:gd name="T1" fmla="*/ 9 h 19"/>
                <a:gd name="T2" fmla="*/ 25 w 28"/>
                <a:gd name="T3" fmla="*/ 1 h 19"/>
                <a:gd name="T4" fmla="*/ 27 w 28"/>
                <a:gd name="T5" fmla="*/ 1 h 19"/>
                <a:gd name="T6" fmla="*/ 19 w 28"/>
                <a:gd name="T7" fmla="*/ 16 h 19"/>
                <a:gd name="T8" fmla="*/ 1 w 28"/>
                <a:gd name="T9" fmla="*/ 12 h 19"/>
                <a:gd name="T10" fmla="*/ 3 w 28"/>
                <a:gd name="T1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9">
                  <a:moveTo>
                    <a:pt x="3" y="9"/>
                  </a:moveTo>
                  <a:cubicBezTo>
                    <a:pt x="12" y="12"/>
                    <a:pt x="23" y="13"/>
                    <a:pt x="25" y="1"/>
                  </a:cubicBezTo>
                  <a:cubicBezTo>
                    <a:pt x="25" y="0"/>
                    <a:pt x="27" y="0"/>
                    <a:pt x="27" y="1"/>
                  </a:cubicBezTo>
                  <a:cubicBezTo>
                    <a:pt x="28" y="8"/>
                    <a:pt x="25" y="14"/>
                    <a:pt x="19" y="16"/>
                  </a:cubicBezTo>
                  <a:cubicBezTo>
                    <a:pt x="13" y="19"/>
                    <a:pt x="4" y="18"/>
                    <a:pt x="1" y="12"/>
                  </a:cubicBezTo>
                  <a:cubicBezTo>
                    <a:pt x="0" y="11"/>
                    <a:pt x="1" y="9"/>
                    <a:pt x="3" y="9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6" name="Freeform 507"/>
            <p:cNvSpPr/>
            <p:nvPr/>
          </p:nvSpPr>
          <p:spPr bwMode="auto">
            <a:xfrm>
              <a:off x="6456363" y="1011238"/>
              <a:ext cx="84137" cy="114300"/>
            </a:xfrm>
            <a:custGeom>
              <a:avLst/>
              <a:gdLst>
                <a:gd name="T0" fmla="*/ 6 w 30"/>
                <a:gd name="T1" fmla="*/ 30 h 41"/>
                <a:gd name="T2" fmla="*/ 19 w 30"/>
                <a:gd name="T3" fmla="*/ 21 h 41"/>
                <a:gd name="T4" fmla="*/ 17 w 30"/>
                <a:gd name="T5" fmla="*/ 2 h 41"/>
                <a:gd name="T6" fmla="*/ 18 w 30"/>
                <a:gd name="T7" fmla="*/ 1 h 41"/>
                <a:gd name="T8" fmla="*/ 27 w 30"/>
                <a:gd name="T9" fmla="*/ 25 h 41"/>
                <a:gd name="T10" fmla="*/ 4 w 30"/>
                <a:gd name="T11" fmla="*/ 38 h 41"/>
                <a:gd name="T12" fmla="*/ 6 w 30"/>
                <a:gd name="T13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1">
                  <a:moveTo>
                    <a:pt x="6" y="30"/>
                  </a:moveTo>
                  <a:cubicBezTo>
                    <a:pt x="12" y="30"/>
                    <a:pt x="17" y="27"/>
                    <a:pt x="19" y="21"/>
                  </a:cubicBezTo>
                  <a:cubicBezTo>
                    <a:pt x="22" y="15"/>
                    <a:pt x="21" y="7"/>
                    <a:pt x="17" y="2"/>
                  </a:cubicBezTo>
                  <a:cubicBezTo>
                    <a:pt x="16" y="1"/>
                    <a:pt x="17" y="0"/>
                    <a:pt x="18" y="1"/>
                  </a:cubicBezTo>
                  <a:cubicBezTo>
                    <a:pt x="26" y="6"/>
                    <a:pt x="30" y="15"/>
                    <a:pt x="27" y="25"/>
                  </a:cubicBezTo>
                  <a:cubicBezTo>
                    <a:pt x="24" y="35"/>
                    <a:pt x="14" y="41"/>
                    <a:pt x="4" y="38"/>
                  </a:cubicBezTo>
                  <a:cubicBezTo>
                    <a:pt x="0" y="37"/>
                    <a:pt x="1" y="30"/>
                    <a:pt x="6" y="30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7" name="Freeform 508"/>
            <p:cNvSpPr/>
            <p:nvPr/>
          </p:nvSpPr>
          <p:spPr bwMode="auto">
            <a:xfrm>
              <a:off x="6342063" y="1133475"/>
              <a:ext cx="66675" cy="84138"/>
            </a:xfrm>
            <a:custGeom>
              <a:avLst/>
              <a:gdLst>
                <a:gd name="T0" fmla="*/ 1 w 24"/>
                <a:gd name="T1" fmla="*/ 1 h 30"/>
                <a:gd name="T2" fmla="*/ 18 w 24"/>
                <a:gd name="T3" fmla="*/ 8 h 30"/>
                <a:gd name="T4" fmla="*/ 18 w 24"/>
                <a:gd name="T5" fmla="*/ 27 h 30"/>
                <a:gd name="T6" fmla="*/ 12 w 24"/>
                <a:gd name="T7" fmla="*/ 24 h 30"/>
                <a:gd name="T8" fmla="*/ 12 w 24"/>
                <a:gd name="T9" fmla="*/ 12 h 30"/>
                <a:gd name="T10" fmla="*/ 1 w 24"/>
                <a:gd name="T11" fmla="*/ 3 h 30"/>
                <a:gd name="T12" fmla="*/ 1 w 24"/>
                <a:gd name="T1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0">
                  <a:moveTo>
                    <a:pt x="1" y="1"/>
                  </a:moveTo>
                  <a:cubicBezTo>
                    <a:pt x="7" y="0"/>
                    <a:pt x="14" y="4"/>
                    <a:pt x="18" y="8"/>
                  </a:cubicBezTo>
                  <a:cubicBezTo>
                    <a:pt x="24" y="13"/>
                    <a:pt x="23" y="23"/>
                    <a:pt x="18" y="27"/>
                  </a:cubicBezTo>
                  <a:cubicBezTo>
                    <a:pt x="15" y="30"/>
                    <a:pt x="11" y="28"/>
                    <a:pt x="12" y="24"/>
                  </a:cubicBezTo>
                  <a:cubicBezTo>
                    <a:pt x="13" y="19"/>
                    <a:pt x="15" y="16"/>
                    <a:pt x="12" y="12"/>
                  </a:cubicBezTo>
                  <a:cubicBezTo>
                    <a:pt x="10" y="7"/>
                    <a:pt x="5" y="5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8" name="Freeform 509"/>
            <p:cNvSpPr/>
            <p:nvPr/>
          </p:nvSpPr>
          <p:spPr bwMode="auto">
            <a:xfrm>
              <a:off x="6346825" y="1282700"/>
              <a:ext cx="73025" cy="114300"/>
            </a:xfrm>
            <a:custGeom>
              <a:avLst/>
              <a:gdLst>
                <a:gd name="T0" fmla="*/ 1 w 26"/>
                <a:gd name="T1" fmla="*/ 1 h 41"/>
                <a:gd name="T2" fmla="*/ 16 w 26"/>
                <a:gd name="T3" fmla="*/ 38 h 41"/>
                <a:gd name="T4" fmla="*/ 11 w 26"/>
                <a:gd name="T5" fmla="*/ 34 h 41"/>
                <a:gd name="T6" fmla="*/ 1 w 26"/>
                <a:gd name="T7" fmla="*/ 3 h 41"/>
                <a:gd name="T8" fmla="*/ 1 w 26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1" y="1"/>
                  </a:moveTo>
                  <a:cubicBezTo>
                    <a:pt x="19" y="0"/>
                    <a:pt x="26" y="26"/>
                    <a:pt x="16" y="38"/>
                  </a:cubicBezTo>
                  <a:cubicBezTo>
                    <a:pt x="14" y="41"/>
                    <a:pt x="9" y="37"/>
                    <a:pt x="11" y="34"/>
                  </a:cubicBezTo>
                  <a:cubicBezTo>
                    <a:pt x="16" y="23"/>
                    <a:pt x="15" y="5"/>
                    <a:pt x="1" y="3"/>
                  </a:cubicBezTo>
                  <a:cubicBezTo>
                    <a:pt x="0" y="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F2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9" name="Freeform 510"/>
            <p:cNvSpPr/>
            <p:nvPr/>
          </p:nvSpPr>
          <p:spPr bwMode="auto">
            <a:xfrm>
              <a:off x="7642225" y="1524000"/>
              <a:ext cx="142875" cy="77788"/>
            </a:xfrm>
            <a:custGeom>
              <a:avLst/>
              <a:gdLst>
                <a:gd name="T0" fmla="*/ 48 w 51"/>
                <a:gd name="T1" fmla="*/ 27 h 28"/>
                <a:gd name="T2" fmla="*/ 47 w 51"/>
                <a:gd name="T3" fmla="*/ 26 h 28"/>
                <a:gd name="T4" fmla="*/ 47 w 51"/>
                <a:gd name="T5" fmla="*/ 24 h 28"/>
                <a:gd name="T6" fmla="*/ 46 w 51"/>
                <a:gd name="T7" fmla="*/ 21 h 28"/>
                <a:gd name="T8" fmla="*/ 44 w 51"/>
                <a:gd name="T9" fmla="*/ 17 h 28"/>
                <a:gd name="T10" fmla="*/ 42 w 51"/>
                <a:gd name="T11" fmla="*/ 12 h 28"/>
                <a:gd name="T12" fmla="*/ 38 w 51"/>
                <a:gd name="T13" fmla="*/ 9 h 28"/>
                <a:gd name="T14" fmla="*/ 35 w 51"/>
                <a:gd name="T15" fmla="*/ 8 h 28"/>
                <a:gd name="T16" fmla="*/ 33 w 51"/>
                <a:gd name="T17" fmla="*/ 7 h 28"/>
                <a:gd name="T18" fmla="*/ 26 w 51"/>
                <a:gd name="T19" fmla="*/ 6 h 28"/>
                <a:gd name="T20" fmla="*/ 25 w 51"/>
                <a:gd name="T21" fmla="*/ 6 h 28"/>
                <a:gd name="T22" fmla="*/ 23 w 51"/>
                <a:gd name="T23" fmla="*/ 6 h 28"/>
                <a:gd name="T24" fmla="*/ 21 w 51"/>
                <a:gd name="T25" fmla="*/ 7 h 28"/>
                <a:gd name="T26" fmla="*/ 18 w 51"/>
                <a:gd name="T27" fmla="*/ 8 h 28"/>
                <a:gd name="T28" fmla="*/ 15 w 51"/>
                <a:gd name="T29" fmla="*/ 10 h 28"/>
                <a:gd name="T30" fmla="*/ 11 w 51"/>
                <a:gd name="T31" fmla="*/ 13 h 28"/>
                <a:gd name="T32" fmla="*/ 8 w 51"/>
                <a:gd name="T33" fmla="*/ 17 h 28"/>
                <a:gd name="T34" fmla="*/ 4 w 51"/>
                <a:gd name="T35" fmla="*/ 24 h 28"/>
                <a:gd name="T36" fmla="*/ 3 w 51"/>
                <a:gd name="T37" fmla="*/ 27 h 28"/>
                <a:gd name="T38" fmla="*/ 3 w 51"/>
                <a:gd name="T39" fmla="*/ 27 h 28"/>
                <a:gd name="T40" fmla="*/ 1 w 51"/>
                <a:gd name="T41" fmla="*/ 28 h 28"/>
                <a:gd name="T42" fmla="*/ 0 w 51"/>
                <a:gd name="T43" fmla="*/ 26 h 28"/>
                <a:gd name="T44" fmla="*/ 0 w 51"/>
                <a:gd name="T45" fmla="*/ 23 h 28"/>
                <a:gd name="T46" fmla="*/ 4 w 51"/>
                <a:gd name="T47" fmla="*/ 15 h 28"/>
                <a:gd name="T48" fmla="*/ 7 w 51"/>
                <a:gd name="T49" fmla="*/ 10 h 28"/>
                <a:gd name="T50" fmla="*/ 12 w 51"/>
                <a:gd name="T51" fmla="*/ 5 h 28"/>
                <a:gd name="T52" fmla="*/ 15 w 51"/>
                <a:gd name="T53" fmla="*/ 3 h 28"/>
                <a:gd name="T54" fmla="*/ 19 w 51"/>
                <a:gd name="T55" fmla="*/ 1 h 28"/>
                <a:gd name="T56" fmla="*/ 23 w 51"/>
                <a:gd name="T57" fmla="*/ 1 h 28"/>
                <a:gd name="T58" fmla="*/ 24 w 51"/>
                <a:gd name="T59" fmla="*/ 0 h 28"/>
                <a:gd name="T60" fmla="*/ 26 w 51"/>
                <a:gd name="T61" fmla="*/ 0 h 28"/>
                <a:gd name="T62" fmla="*/ 34 w 51"/>
                <a:gd name="T63" fmla="*/ 1 h 28"/>
                <a:gd name="T64" fmla="*/ 38 w 51"/>
                <a:gd name="T65" fmla="*/ 2 h 28"/>
                <a:gd name="T66" fmla="*/ 41 w 51"/>
                <a:gd name="T67" fmla="*/ 4 h 28"/>
                <a:gd name="T68" fmla="*/ 46 w 51"/>
                <a:gd name="T69" fmla="*/ 9 h 28"/>
                <a:gd name="T70" fmla="*/ 49 w 51"/>
                <a:gd name="T71" fmla="*/ 15 h 28"/>
                <a:gd name="T72" fmla="*/ 51 w 51"/>
                <a:gd name="T73" fmla="*/ 23 h 28"/>
                <a:gd name="T74" fmla="*/ 51 w 51"/>
                <a:gd name="T75" fmla="*/ 26 h 28"/>
                <a:gd name="T76" fmla="*/ 51 w 51"/>
                <a:gd name="T77" fmla="*/ 27 h 28"/>
                <a:gd name="T78" fmla="*/ 49 w 51"/>
                <a:gd name="T79" fmla="*/ 28 h 28"/>
                <a:gd name="T80" fmla="*/ 48 w 51"/>
                <a:gd name="T8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8">
                  <a:moveTo>
                    <a:pt x="48" y="27"/>
                  </a:moveTo>
                  <a:cubicBezTo>
                    <a:pt x="48" y="27"/>
                    <a:pt x="48" y="26"/>
                    <a:pt x="47" y="26"/>
                  </a:cubicBezTo>
                  <a:cubicBezTo>
                    <a:pt x="47" y="25"/>
                    <a:pt x="47" y="25"/>
                    <a:pt x="47" y="24"/>
                  </a:cubicBezTo>
                  <a:cubicBezTo>
                    <a:pt x="47" y="23"/>
                    <a:pt x="46" y="22"/>
                    <a:pt x="46" y="21"/>
                  </a:cubicBezTo>
                  <a:cubicBezTo>
                    <a:pt x="46" y="19"/>
                    <a:pt x="45" y="18"/>
                    <a:pt x="44" y="17"/>
                  </a:cubicBezTo>
                  <a:cubicBezTo>
                    <a:pt x="44" y="15"/>
                    <a:pt x="43" y="14"/>
                    <a:pt x="42" y="12"/>
                  </a:cubicBezTo>
                  <a:cubicBezTo>
                    <a:pt x="40" y="11"/>
                    <a:pt x="39" y="10"/>
                    <a:pt x="38" y="9"/>
                  </a:cubicBezTo>
                  <a:cubicBezTo>
                    <a:pt x="37" y="8"/>
                    <a:pt x="36" y="8"/>
                    <a:pt x="35" y="8"/>
                  </a:cubicBezTo>
                  <a:cubicBezTo>
                    <a:pt x="35" y="7"/>
                    <a:pt x="33" y="7"/>
                    <a:pt x="33" y="7"/>
                  </a:cubicBezTo>
                  <a:cubicBezTo>
                    <a:pt x="31" y="6"/>
                    <a:pt x="28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7" y="9"/>
                    <a:pt x="16" y="9"/>
                    <a:pt x="15" y="10"/>
                  </a:cubicBezTo>
                  <a:cubicBezTo>
                    <a:pt x="14" y="11"/>
                    <a:pt x="12" y="12"/>
                    <a:pt x="11" y="13"/>
                  </a:cubicBezTo>
                  <a:cubicBezTo>
                    <a:pt x="10" y="14"/>
                    <a:pt x="9" y="16"/>
                    <a:pt x="8" y="17"/>
                  </a:cubicBezTo>
                  <a:cubicBezTo>
                    <a:pt x="6" y="20"/>
                    <a:pt x="5" y="22"/>
                    <a:pt x="4" y="24"/>
                  </a:cubicBezTo>
                  <a:cubicBezTo>
                    <a:pt x="3" y="26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1" y="28"/>
                    <a:pt x="1" y="28"/>
                  </a:cubicBezTo>
                  <a:cubicBezTo>
                    <a:pt x="0" y="27"/>
                    <a:pt x="0" y="27"/>
                    <a:pt x="0" y="26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1" y="21"/>
                    <a:pt x="2" y="18"/>
                    <a:pt x="4" y="15"/>
                  </a:cubicBezTo>
                  <a:cubicBezTo>
                    <a:pt x="5" y="13"/>
                    <a:pt x="6" y="11"/>
                    <a:pt x="7" y="10"/>
                  </a:cubicBezTo>
                  <a:cubicBezTo>
                    <a:pt x="9" y="8"/>
                    <a:pt x="10" y="6"/>
                    <a:pt x="12" y="5"/>
                  </a:cubicBezTo>
                  <a:cubicBezTo>
                    <a:pt x="13" y="4"/>
                    <a:pt x="14" y="4"/>
                    <a:pt x="15" y="3"/>
                  </a:cubicBezTo>
                  <a:cubicBezTo>
                    <a:pt x="16" y="2"/>
                    <a:pt x="18" y="2"/>
                    <a:pt x="19" y="1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9" y="0"/>
                    <a:pt x="31" y="1"/>
                    <a:pt x="34" y="1"/>
                  </a:cubicBezTo>
                  <a:cubicBezTo>
                    <a:pt x="35" y="1"/>
                    <a:pt x="36" y="2"/>
                    <a:pt x="38" y="2"/>
                  </a:cubicBezTo>
                  <a:cubicBezTo>
                    <a:pt x="39" y="3"/>
                    <a:pt x="40" y="3"/>
                    <a:pt x="41" y="4"/>
                  </a:cubicBezTo>
                  <a:cubicBezTo>
                    <a:pt x="43" y="5"/>
                    <a:pt x="45" y="7"/>
                    <a:pt x="46" y="9"/>
                  </a:cubicBezTo>
                  <a:cubicBezTo>
                    <a:pt x="47" y="11"/>
                    <a:pt x="48" y="13"/>
                    <a:pt x="49" y="15"/>
                  </a:cubicBezTo>
                  <a:cubicBezTo>
                    <a:pt x="50" y="18"/>
                    <a:pt x="50" y="21"/>
                    <a:pt x="51" y="23"/>
                  </a:cubicBezTo>
                  <a:cubicBezTo>
                    <a:pt x="51" y="24"/>
                    <a:pt x="51" y="25"/>
                    <a:pt x="51" y="26"/>
                  </a:cubicBezTo>
                  <a:cubicBezTo>
                    <a:pt x="51" y="26"/>
                    <a:pt x="51" y="27"/>
                    <a:pt x="51" y="27"/>
                  </a:cubicBezTo>
                  <a:cubicBezTo>
                    <a:pt x="51" y="28"/>
                    <a:pt x="50" y="28"/>
                    <a:pt x="49" y="28"/>
                  </a:cubicBezTo>
                  <a:cubicBezTo>
                    <a:pt x="48" y="28"/>
                    <a:pt x="48" y="28"/>
                    <a:pt x="48" y="27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0" name="Freeform 511"/>
            <p:cNvSpPr/>
            <p:nvPr/>
          </p:nvSpPr>
          <p:spPr bwMode="auto">
            <a:xfrm>
              <a:off x="6288088" y="1601788"/>
              <a:ext cx="131762" cy="87313"/>
            </a:xfrm>
            <a:custGeom>
              <a:avLst/>
              <a:gdLst>
                <a:gd name="T0" fmla="*/ 44 w 47"/>
                <a:gd name="T1" fmla="*/ 30 h 31"/>
                <a:gd name="T2" fmla="*/ 43 w 47"/>
                <a:gd name="T3" fmla="*/ 27 h 31"/>
                <a:gd name="T4" fmla="*/ 41 w 47"/>
                <a:gd name="T5" fmla="*/ 21 h 31"/>
                <a:gd name="T6" fmla="*/ 36 w 47"/>
                <a:gd name="T7" fmla="*/ 14 h 31"/>
                <a:gd name="T8" fmla="*/ 28 w 47"/>
                <a:gd name="T9" fmla="*/ 8 h 31"/>
                <a:gd name="T10" fmla="*/ 26 w 47"/>
                <a:gd name="T11" fmla="*/ 7 h 31"/>
                <a:gd name="T12" fmla="*/ 23 w 47"/>
                <a:gd name="T13" fmla="*/ 6 h 31"/>
                <a:gd name="T14" fmla="*/ 19 w 47"/>
                <a:gd name="T15" fmla="*/ 6 h 31"/>
                <a:gd name="T16" fmla="*/ 14 w 47"/>
                <a:gd name="T17" fmla="*/ 7 h 31"/>
                <a:gd name="T18" fmla="*/ 10 w 47"/>
                <a:gd name="T19" fmla="*/ 8 h 31"/>
                <a:gd name="T20" fmla="*/ 5 w 47"/>
                <a:gd name="T21" fmla="*/ 12 h 31"/>
                <a:gd name="T22" fmla="*/ 3 w 47"/>
                <a:gd name="T23" fmla="*/ 13 h 31"/>
                <a:gd name="T24" fmla="*/ 1 w 47"/>
                <a:gd name="T25" fmla="*/ 13 h 31"/>
                <a:gd name="T26" fmla="*/ 1 w 47"/>
                <a:gd name="T27" fmla="*/ 11 h 31"/>
                <a:gd name="T28" fmla="*/ 3 w 47"/>
                <a:gd name="T29" fmla="*/ 9 h 31"/>
                <a:gd name="T30" fmla="*/ 8 w 47"/>
                <a:gd name="T31" fmla="*/ 4 h 31"/>
                <a:gd name="T32" fmla="*/ 13 w 47"/>
                <a:gd name="T33" fmla="*/ 2 h 31"/>
                <a:gd name="T34" fmla="*/ 18 w 47"/>
                <a:gd name="T35" fmla="*/ 0 h 31"/>
                <a:gd name="T36" fmla="*/ 25 w 47"/>
                <a:gd name="T37" fmla="*/ 1 h 31"/>
                <a:gd name="T38" fmla="*/ 27 w 47"/>
                <a:gd name="T39" fmla="*/ 1 h 31"/>
                <a:gd name="T40" fmla="*/ 31 w 47"/>
                <a:gd name="T41" fmla="*/ 3 h 31"/>
                <a:gd name="T42" fmla="*/ 40 w 47"/>
                <a:gd name="T43" fmla="*/ 10 h 31"/>
                <a:gd name="T44" fmla="*/ 45 w 47"/>
                <a:gd name="T45" fmla="*/ 19 h 31"/>
                <a:gd name="T46" fmla="*/ 47 w 47"/>
                <a:gd name="T47" fmla="*/ 27 h 31"/>
                <a:gd name="T48" fmla="*/ 47 w 47"/>
                <a:gd name="T49" fmla="*/ 29 h 31"/>
                <a:gd name="T50" fmla="*/ 47 w 47"/>
                <a:gd name="T51" fmla="*/ 29 h 31"/>
                <a:gd name="T52" fmla="*/ 45 w 47"/>
                <a:gd name="T53" fmla="*/ 31 h 31"/>
                <a:gd name="T54" fmla="*/ 44 w 47"/>
                <a:gd name="T5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31">
                  <a:moveTo>
                    <a:pt x="44" y="30"/>
                  </a:moveTo>
                  <a:cubicBezTo>
                    <a:pt x="44" y="30"/>
                    <a:pt x="43" y="29"/>
                    <a:pt x="43" y="27"/>
                  </a:cubicBezTo>
                  <a:cubicBezTo>
                    <a:pt x="43" y="26"/>
                    <a:pt x="42" y="24"/>
                    <a:pt x="41" y="21"/>
                  </a:cubicBezTo>
                  <a:cubicBezTo>
                    <a:pt x="40" y="19"/>
                    <a:pt x="38" y="16"/>
                    <a:pt x="36" y="14"/>
                  </a:cubicBezTo>
                  <a:cubicBezTo>
                    <a:pt x="34" y="12"/>
                    <a:pt x="31" y="9"/>
                    <a:pt x="28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7"/>
                    <a:pt x="24" y="6"/>
                    <a:pt x="23" y="6"/>
                  </a:cubicBezTo>
                  <a:cubicBezTo>
                    <a:pt x="22" y="6"/>
                    <a:pt x="20" y="6"/>
                    <a:pt x="19" y="6"/>
                  </a:cubicBezTo>
                  <a:cubicBezTo>
                    <a:pt x="17" y="6"/>
                    <a:pt x="16" y="6"/>
                    <a:pt x="14" y="7"/>
                  </a:cubicBezTo>
                  <a:cubicBezTo>
                    <a:pt x="13" y="7"/>
                    <a:pt x="12" y="8"/>
                    <a:pt x="10" y="8"/>
                  </a:cubicBezTo>
                  <a:cubicBezTo>
                    <a:pt x="8" y="9"/>
                    <a:pt x="6" y="11"/>
                    <a:pt x="5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3" y="14"/>
                    <a:pt x="2" y="14"/>
                    <a:pt x="1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1" y="10"/>
                    <a:pt x="3" y="9"/>
                  </a:cubicBezTo>
                  <a:cubicBezTo>
                    <a:pt x="4" y="8"/>
                    <a:pt x="6" y="6"/>
                    <a:pt x="8" y="4"/>
                  </a:cubicBezTo>
                  <a:cubicBezTo>
                    <a:pt x="9" y="3"/>
                    <a:pt x="11" y="2"/>
                    <a:pt x="13" y="2"/>
                  </a:cubicBezTo>
                  <a:cubicBezTo>
                    <a:pt x="14" y="1"/>
                    <a:pt x="16" y="1"/>
                    <a:pt x="18" y="0"/>
                  </a:cubicBezTo>
                  <a:cubicBezTo>
                    <a:pt x="20" y="0"/>
                    <a:pt x="22" y="0"/>
                    <a:pt x="25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9" y="2"/>
                    <a:pt x="29" y="2"/>
                    <a:pt x="31" y="3"/>
                  </a:cubicBezTo>
                  <a:cubicBezTo>
                    <a:pt x="34" y="4"/>
                    <a:pt x="38" y="7"/>
                    <a:pt x="40" y="10"/>
                  </a:cubicBezTo>
                  <a:cubicBezTo>
                    <a:pt x="43" y="13"/>
                    <a:pt x="44" y="17"/>
                    <a:pt x="45" y="19"/>
                  </a:cubicBezTo>
                  <a:cubicBezTo>
                    <a:pt x="46" y="22"/>
                    <a:pt x="46" y="25"/>
                    <a:pt x="47" y="27"/>
                  </a:cubicBezTo>
                  <a:cubicBezTo>
                    <a:pt x="47" y="27"/>
                    <a:pt x="47" y="28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6" y="31"/>
                    <a:pt x="45" y="31"/>
                  </a:cubicBezTo>
                  <a:cubicBezTo>
                    <a:pt x="45" y="31"/>
                    <a:pt x="44" y="30"/>
                    <a:pt x="44" y="30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1" name="Freeform 512"/>
            <p:cNvSpPr/>
            <p:nvPr/>
          </p:nvSpPr>
          <p:spPr bwMode="auto">
            <a:xfrm>
              <a:off x="7253288" y="1187450"/>
              <a:ext cx="206375" cy="139700"/>
            </a:xfrm>
            <a:custGeom>
              <a:avLst/>
              <a:gdLst>
                <a:gd name="T0" fmla="*/ 65 w 73"/>
                <a:gd name="T1" fmla="*/ 41 h 50"/>
                <a:gd name="T2" fmla="*/ 41 w 73"/>
                <a:gd name="T3" fmla="*/ 8 h 50"/>
                <a:gd name="T4" fmla="*/ 4 w 73"/>
                <a:gd name="T5" fmla="*/ 12 h 50"/>
                <a:gd name="T6" fmla="*/ 37 w 73"/>
                <a:gd name="T7" fmla="*/ 33 h 50"/>
                <a:gd name="T8" fmla="*/ 65 w 73"/>
                <a:gd name="T9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0">
                  <a:moveTo>
                    <a:pt x="65" y="41"/>
                  </a:moveTo>
                  <a:cubicBezTo>
                    <a:pt x="73" y="34"/>
                    <a:pt x="60" y="17"/>
                    <a:pt x="41" y="8"/>
                  </a:cubicBezTo>
                  <a:cubicBezTo>
                    <a:pt x="28" y="1"/>
                    <a:pt x="8" y="0"/>
                    <a:pt x="4" y="12"/>
                  </a:cubicBezTo>
                  <a:cubicBezTo>
                    <a:pt x="0" y="24"/>
                    <a:pt x="18" y="23"/>
                    <a:pt x="37" y="33"/>
                  </a:cubicBezTo>
                  <a:cubicBezTo>
                    <a:pt x="50" y="39"/>
                    <a:pt x="57" y="50"/>
                    <a:pt x="65" y="41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2" name="Freeform 513"/>
            <p:cNvSpPr/>
            <p:nvPr/>
          </p:nvSpPr>
          <p:spPr bwMode="auto">
            <a:xfrm>
              <a:off x="6584950" y="1192213"/>
              <a:ext cx="203200" cy="144463"/>
            </a:xfrm>
            <a:custGeom>
              <a:avLst/>
              <a:gdLst>
                <a:gd name="T0" fmla="*/ 8 w 72"/>
                <a:gd name="T1" fmla="*/ 44 h 51"/>
                <a:gd name="T2" fmla="*/ 31 w 72"/>
                <a:gd name="T3" fmla="*/ 9 h 51"/>
                <a:gd name="T4" fmla="*/ 68 w 72"/>
                <a:gd name="T5" fmla="*/ 12 h 51"/>
                <a:gd name="T6" fmla="*/ 36 w 72"/>
                <a:gd name="T7" fmla="*/ 34 h 51"/>
                <a:gd name="T8" fmla="*/ 8 w 72"/>
                <a:gd name="T9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8" y="44"/>
                  </a:moveTo>
                  <a:cubicBezTo>
                    <a:pt x="0" y="37"/>
                    <a:pt x="13" y="19"/>
                    <a:pt x="31" y="9"/>
                  </a:cubicBezTo>
                  <a:cubicBezTo>
                    <a:pt x="44" y="2"/>
                    <a:pt x="64" y="0"/>
                    <a:pt x="68" y="12"/>
                  </a:cubicBezTo>
                  <a:cubicBezTo>
                    <a:pt x="72" y="24"/>
                    <a:pt x="54" y="24"/>
                    <a:pt x="36" y="34"/>
                  </a:cubicBezTo>
                  <a:cubicBezTo>
                    <a:pt x="24" y="40"/>
                    <a:pt x="17" y="51"/>
                    <a:pt x="8" y="44"/>
                  </a:cubicBezTo>
                  <a:close/>
                </a:path>
              </a:pathLst>
            </a:custGeom>
            <a:solidFill>
              <a:srgbClr val="3E2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3" name="Oval 514"/>
            <p:cNvSpPr>
              <a:spLocks noChangeArrowheads="1"/>
            </p:cNvSpPr>
            <p:nvPr/>
          </p:nvSpPr>
          <p:spPr bwMode="auto">
            <a:xfrm>
              <a:off x="7237413" y="1389063"/>
              <a:ext cx="153987" cy="1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4" name="Oval 515"/>
            <p:cNvSpPr>
              <a:spLocks noChangeArrowheads="1"/>
            </p:cNvSpPr>
            <p:nvPr/>
          </p:nvSpPr>
          <p:spPr bwMode="auto">
            <a:xfrm>
              <a:off x="7265988" y="1417638"/>
              <a:ext cx="96837" cy="1095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5" name="Oval 516"/>
            <p:cNvSpPr>
              <a:spLocks noChangeArrowheads="1"/>
            </p:cNvSpPr>
            <p:nvPr/>
          </p:nvSpPr>
          <p:spPr bwMode="auto">
            <a:xfrm>
              <a:off x="7270750" y="1422400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6" name="Oval 517"/>
            <p:cNvSpPr>
              <a:spLocks noChangeArrowheads="1"/>
            </p:cNvSpPr>
            <p:nvPr/>
          </p:nvSpPr>
          <p:spPr bwMode="auto">
            <a:xfrm>
              <a:off x="6700838" y="1400175"/>
              <a:ext cx="149225" cy="163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7" name="Oval 518"/>
            <p:cNvSpPr>
              <a:spLocks noChangeArrowheads="1"/>
            </p:cNvSpPr>
            <p:nvPr/>
          </p:nvSpPr>
          <p:spPr bwMode="auto">
            <a:xfrm>
              <a:off x="6726238" y="1428750"/>
              <a:ext cx="98425" cy="109538"/>
            </a:xfrm>
            <a:prstGeom prst="ellipse">
              <a:avLst/>
            </a:prstGeom>
            <a:solidFill>
              <a:srgbClr val="1E1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8" name="Oval 519"/>
            <p:cNvSpPr>
              <a:spLocks noChangeArrowheads="1"/>
            </p:cNvSpPr>
            <p:nvPr/>
          </p:nvSpPr>
          <p:spPr bwMode="auto">
            <a:xfrm>
              <a:off x="6731000" y="1433513"/>
              <a:ext cx="31750" cy="31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9" name="Freeform 520"/>
            <p:cNvSpPr/>
            <p:nvPr/>
          </p:nvSpPr>
          <p:spPr bwMode="auto">
            <a:xfrm>
              <a:off x="6821488" y="1600200"/>
              <a:ext cx="87312" cy="73025"/>
            </a:xfrm>
            <a:custGeom>
              <a:avLst/>
              <a:gdLst>
                <a:gd name="T0" fmla="*/ 6 w 31"/>
                <a:gd name="T1" fmla="*/ 2 h 26"/>
                <a:gd name="T2" fmla="*/ 13 w 31"/>
                <a:gd name="T3" fmla="*/ 24 h 26"/>
                <a:gd name="T4" fmla="*/ 30 w 31"/>
                <a:gd name="T5" fmla="*/ 8 h 26"/>
                <a:gd name="T6" fmla="*/ 30 w 31"/>
                <a:gd name="T7" fmla="*/ 8 h 26"/>
                <a:gd name="T8" fmla="*/ 30 w 31"/>
                <a:gd name="T9" fmla="*/ 8 h 26"/>
                <a:gd name="T10" fmla="*/ 31 w 31"/>
                <a:gd name="T11" fmla="*/ 5 h 26"/>
                <a:gd name="T12" fmla="*/ 31 w 31"/>
                <a:gd name="T13" fmla="*/ 5 h 26"/>
                <a:gd name="T14" fmla="*/ 31 w 31"/>
                <a:gd name="T15" fmla="*/ 5 h 26"/>
                <a:gd name="T16" fmla="*/ 6 w 31"/>
                <a:gd name="T17" fmla="*/ 2 h 26"/>
                <a:gd name="T18" fmla="*/ 6 w 31"/>
                <a:gd name="T1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6">
                  <a:moveTo>
                    <a:pt x="6" y="2"/>
                  </a:moveTo>
                  <a:cubicBezTo>
                    <a:pt x="6" y="2"/>
                    <a:pt x="0" y="22"/>
                    <a:pt x="13" y="24"/>
                  </a:cubicBezTo>
                  <a:cubicBezTo>
                    <a:pt x="24" y="26"/>
                    <a:pt x="29" y="14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1" y="6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1" y="2"/>
                    <a:pt x="12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0" name="Freeform 521"/>
            <p:cNvSpPr/>
            <p:nvPr/>
          </p:nvSpPr>
          <p:spPr bwMode="auto">
            <a:xfrm>
              <a:off x="6981825" y="1636713"/>
              <a:ext cx="103187" cy="85725"/>
            </a:xfrm>
            <a:custGeom>
              <a:avLst/>
              <a:gdLst>
                <a:gd name="T0" fmla="*/ 6 w 37"/>
                <a:gd name="T1" fmla="*/ 1 h 31"/>
                <a:gd name="T2" fmla="*/ 19 w 37"/>
                <a:gd name="T3" fmla="*/ 28 h 31"/>
                <a:gd name="T4" fmla="*/ 36 w 37"/>
                <a:gd name="T5" fmla="*/ 3 h 31"/>
                <a:gd name="T6" fmla="*/ 6 w 37"/>
                <a:gd name="T7" fmla="*/ 0 h 31"/>
                <a:gd name="T8" fmla="*/ 6 w 37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6" y="1"/>
                  </a:moveTo>
                  <a:cubicBezTo>
                    <a:pt x="6" y="1"/>
                    <a:pt x="0" y="25"/>
                    <a:pt x="19" y="28"/>
                  </a:cubicBezTo>
                  <a:cubicBezTo>
                    <a:pt x="37" y="31"/>
                    <a:pt x="36" y="5"/>
                    <a:pt x="36" y="3"/>
                  </a:cubicBezTo>
                  <a:cubicBezTo>
                    <a:pt x="26" y="4"/>
                    <a:pt x="16" y="2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1" name="Freeform 522"/>
            <p:cNvSpPr/>
            <p:nvPr/>
          </p:nvSpPr>
          <p:spPr bwMode="auto">
            <a:xfrm>
              <a:off x="7083425" y="1630363"/>
              <a:ext cx="103187" cy="92075"/>
            </a:xfrm>
            <a:custGeom>
              <a:avLst/>
              <a:gdLst>
                <a:gd name="T0" fmla="*/ 1 w 37"/>
                <a:gd name="T1" fmla="*/ 5 h 33"/>
                <a:gd name="T2" fmla="*/ 0 w 37"/>
                <a:gd name="T3" fmla="*/ 5 h 33"/>
                <a:gd name="T4" fmla="*/ 21 w 37"/>
                <a:gd name="T5" fmla="*/ 30 h 33"/>
                <a:gd name="T6" fmla="*/ 31 w 37"/>
                <a:gd name="T7" fmla="*/ 1 h 33"/>
                <a:gd name="T8" fmla="*/ 31 w 37"/>
                <a:gd name="T9" fmla="*/ 0 h 33"/>
                <a:gd name="T10" fmla="*/ 31 w 37"/>
                <a:gd name="T11" fmla="*/ 0 h 33"/>
                <a:gd name="T12" fmla="*/ 31 w 37"/>
                <a:gd name="T13" fmla="*/ 0 h 33"/>
                <a:gd name="T14" fmla="*/ 31 w 37"/>
                <a:gd name="T15" fmla="*/ 0 h 33"/>
                <a:gd name="T16" fmla="*/ 31 w 37"/>
                <a:gd name="T17" fmla="*/ 0 h 33"/>
                <a:gd name="T18" fmla="*/ 31 w 37"/>
                <a:gd name="T19" fmla="*/ 0 h 33"/>
                <a:gd name="T20" fmla="*/ 1 w 37"/>
                <a:gd name="T21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3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8"/>
                    <a:pt x="5" y="33"/>
                    <a:pt x="21" y="30"/>
                  </a:cubicBezTo>
                  <a:cubicBezTo>
                    <a:pt x="37" y="27"/>
                    <a:pt x="32" y="4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2"/>
                    <a:pt x="13" y="4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2" name="Freeform 523"/>
            <p:cNvSpPr/>
            <p:nvPr/>
          </p:nvSpPr>
          <p:spPr bwMode="auto">
            <a:xfrm>
              <a:off x="7169150" y="1604963"/>
              <a:ext cx="90487" cy="90488"/>
            </a:xfrm>
            <a:custGeom>
              <a:avLst/>
              <a:gdLst>
                <a:gd name="T0" fmla="*/ 0 w 32"/>
                <a:gd name="T1" fmla="*/ 9 h 32"/>
                <a:gd name="T2" fmla="*/ 0 w 32"/>
                <a:gd name="T3" fmla="*/ 9 h 32"/>
                <a:gd name="T4" fmla="*/ 0 w 32"/>
                <a:gd name="T5" fmla="*/ 9 h 32"/>
                <a:gd name="T6" fmla="*/ 0 w 32"/>
                <a:gd name="T7" fmla="*/ 9 h 32"/>
                <a:gd name="T8" fmla="*/ 0 w 32"/>
                <a:gd name="T9" fmla="*/ 9 h 32"/>
                <a:gd name="T10" fmla="*/ 0 w 32"/>
                <a:gd name="T11" fmla="*/ 10 h 32"/>
                <a:gd name="T12" fmla="*/ 21 w 32"/>
                <a:gd name="T13" fmla="*/ 26 h 32"/>
                <a:gd name="T14" fmla="*/ 23 w 32"/>
                <a:gd name="T15" fmla="*/ 0 h 32"/>
                <a:gd name="T16" fmla="*/ 23 w 32"/>
                <a:gd name="T17" fmla="*/ 0 h 32"/>
                <a:gd name="T18" fmla="*/ 0 w 32"/>
                <a:gd name="T19" fmla="*/ 9 h 32"/>
                <a:gd name="T20" fmla="*/ 0 w 32"/>
                <a:gd name="T21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3"/>
                    <a:pt x="8" y="32"/>
                    <a:pt x="21" y="26"/>
                  </a:cubicBezTo>
                  <a:cubicBezTo>
                    <a:pt x="32" y="22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2"/>
                    <a:pt x="10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3" name="Freeform 524"/>
            <p:cNvSpPr/>
            <p:nvPr/>
          </p:nvSpPr>
          <p:spPr bwMode="auto">
            <a:xfrm>
              <a:off x="6908800" y="1700213"/>
              <a:ext cx="263525" cy="101600"/>
            </a:xfrm>
            <a:custGeom>
              <a:avLst/>
              <a:gdLst>
                <a:gd name="T0" fmla="*/ 1 w 94"/>
                <a:gd name="T1" fmla="*/ 23 h 36"/>
                <a:gd name="T2" fmla="*/ 0 w 94"/>
                <a:gd name="T3" fmla="*/ 23 h 36"/>
                <a:gd name="T4" fmla="*/ 55 w 94"/>
                <a:gd name="T5" fmla="*/ 36 h 36"/>
                <a:gd name="T6" fmla="*/ 94 w 94"/>
                <a:gd name="T7" fmla="*/ 30 h 36"/>
                <a:gd name="T8" fmla="*/ 1 w 94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6">
                  <a:moveTo>
                    <a:pt x="1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4" y="31"/>
                    <a:pt x="32" y="36"/>
                    <a:pt x="55" y="36"/>
                  </a:cubicBezTo>
                  <a:cubicBezTo>
                    <a:pt x="70" y="36"/>
                    <a:pt x="83" y="34"/>
                    <a:pt x="94" y="30"/>
                  </a:cubicBezTo>
                  <a:cubicBezTo>
                    <a:pt x="89" y="27"/>
                    <a:pt x="42" y="0"/>
                    <a:pt x="1" y="23"/>
                  </a:cubicBezTo>
                </a:path>
              </a:pathLst>
            </a:custGeom>
            <a:solidFill>
              <a:srgbClr val="D558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4" name="Freeform 525"/>
            <p:cNvSpPr/>
            <p:nvPr/>
          </p:nvSpPr>
          <p:spPr bwMode="auto">
            <a:xfrm>
              <a:off x="6799263" y="1600200"/>
              <a:ext cx="514350" cy="184150"/>
            </a:xfrm>
            <a:custGeom>
              <a:avLst/>
              <a:gdLst>
                <a:gd name="T0" fmla="*/ 8 w 183"/>
                <a:gd name="T1" fmla="*/ 6 h 66"/>
                <a:gd name="T2" fmla="*/ 14 w 183"/>
                <a:gd name="T3" fmla="*/ 2 h 66"/>
                <a:gd name="T4" fmla="*/ 14 w 183"/>
                <a:gd name="T5" fmla="*/ 2 h 66"/>
                <a:gd name="T6" fmla="*/ 21 w 183"/>
                <a:gd name="T7" fmla="*/ 24 h 66"/>
                <a:gd name="T8" fmla="*/ 38 w 183"/>
                <a:gd name="T9" fmla="*/ 8 h 66"/>
                <a:gd name="T10" fmla="*/ 38 w 183"/>
                <a:gd name="T11" fmla="*/ 8 h 66"/>
                <a:gd name="T12" fmla="*/ 38 w 183"/>
                <a:gd name="T13" fmla="*/ 8 h 66"/>
                <a:gd name="T14" fmla="*/ 39 w 183"/>
                <a:gd name="T15" fmla="*/ 5 h 66"/>
                <a:gd name="T16" fmla="*/ 39 w 183"/>
                <a:gd name="T17" fmla="*/ 5 h 66"/>
                <a:gd name="T18" fmla="*/ 39 w 183"/>
                <a:gd name="T19" fmla="*/ 5 h 66"/>
                <a:gd name="T20" fmla="*/ 71 w 183"/>
                <a:gd name="T21" fmla="*/ 13 h 66"/>
                <a:gd name="T22" fmla="*/ 71 w 183"/>
                <a:gd name="T23" fmla="*/ 14 h 66"/>
                <a:gd name="T24" fmla="*/ 84 w 183"/>
                <a:gd name="T25" fmla="*/ 41 h 66"/>
                <a:gd name="T26" fmla="*/ 101 w 183"/>
                <a:gd name="T27" fmla="*/ 16 h 66"/>
                <a:gd name="T28" fmla="*/ 101 w 183"/>
                <a:gd name="T29" fmla="*/ 16 h 66"/>
                <a:gd name="T30" fmla="*/ 122 w 183"/>
                <a:gd name="T31" fmla="*/ 41 h 66"/>
                <a:gd name="T32" fmla="*/ 132 w 183"/>
                <a:gd name="T33" fmla="*/ 12 h 66"/>
                <a:gd name="T34" fmla="*/ 153 w 183"/>
                <a:gd name="T35" fmla="*/ 28 h 66"/>
                <a:gd name="T36" fmla="*/ 155 w 183"/>
                <a:gd name="T37" fmla="*/ 2 h 66"/>
                <a:gd name="T38" fmla="*/ 155 w 183"/>
                <a:gd name="T39" fmla="*/ 2 h 66"/>
                <a:gd name="T40" fmla="*/ 171 w 183"/>
                <a:gd name="T41" fmla="*/ 4 h 66"/>
                <a:gd name="T42" fmla="*/ 133 w 183"/>
                <a:gd name="T43" fmla="*/ 66 h 66"/>
                <a:gd name="T44" fmla="*/ 40 w 183"/>
                <a:gd name="T45" fmla="*/ 59 h 66"/>
                <a:gd name="T46" fmla="*/ 39 w 183"/>
                <a:gd name="T47" fmla="*/ 59 h 66"/>
                <a:gd name="T48" fmla="*/ 8 w 183"/>
                <a:gd name="T4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66">
                  <a:moveTo>
                    <a:pt x="8" y="6"/>
                  </a:moveTo>
                  <a:cubicBezTo>
                    <a:pt x="10" y="4"/>
                    <a:pt x="12" y="3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8" y="22"/>
                    <a:pt x="21" y="24"/>
                  </a:cubicBezTo>
                  <a:cubicBezTo>
                    <a:pt x="32" y="26"/>
                    <a:pt x="37" y="14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7"/>
                    <a:pt x="39" y="6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8" y="7"/>
                    <a:pt x="59" y="11"/>
                    <a:pt x="71" y="13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65" y="38"/>
                    <a:pt x="84" y="41"/>
                  </a:cubicBezTo>
                  <a:cubicBezTo>
                    <a:pt x="102" y="44"/>
                    <a:pt x="101" y="18"/>
                    <a:pt x="101" y="16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2" y="19"/>
                    <a:pt x="106" y="44"/>
                    <a:pt x="122" y="41"/>
                  </a:cubicBezTo>
                  <a:cubicBezTo>
                    <a:pt x="138" y="38"/>
                    <a:pt x="133" y="15"/>
                    <a:pt x="132" y="12"/>
                  </a:cubicBezTo>
                  <a:cubicBezTo>
                    <a:pt x="133" y="15"/>
                    <a:pt x="140" y="34"/>
                    <a:pt x="153" y="28"/>
                  </a:cubicBezTo>
                  <a:cubicBezTo>
                    <a:pt x="164" y="24"/>
                    <a:pt x="155" y="2"/>
                    <a:pt x="155" y="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61" y="0"/>
                    <a:pt x="166" y="0"/>
                    <a:pt x="171" y="4"/>
                  </a:cubicBezTo>
                  <a:cubicBezTo>
                    <a:pt x="183" y="14"/>
                    <a:pt x="172" y="51"/>
                    <a:pt x="133" y="66"/>
                  </a:cubicBezTo>
                  <a:cubicBezTo>
                    <a:pt x="128" y="63"/>
                    <a:pt x="81" y="36"/>
                    <a:pt x="40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10" y="44"/>
                    <a:pt x="0" y="18"/>
                    <a:pt x="8" y="6"/>
                  </a:cubicBezTo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5" name="Freeform 526"/>
            <p:cNvSpPr>
              <a:spLocks noEditPoints="1"/>
            </p:cNvSpPr>
            <p:nvPr/>
          </p:nvSpPr>
          <p:spPr bwMode="auto">
            <a:xfrm>
              <a:off x="6854825" y="1601788"/>
              <a:ext cx="53975" cy="12700"/>
            </a:xfrm>
            <a:custGeom>
              <a:avLst/>
              <a:gdLst>
                <a:gd name="T0" fmla="*/ 19 w 19"/>
                <a:gd name="T1" fmla="*/ 3 h 4"/>
                <a:gd name="T2" fmla="*/ 19 w 19"/>
                <a:gd name="T3" fmla="*/ 4 h 4"/>
                <a:gd name="T4" fmla="*/ 19 w 19"/>
                <a:gd name="T5" fmla="*/ 4 h 4"/>
                <a:gd name="T6" fmla="*/ 19 w 19"/>
                <a:gd name="T7" fmla="*/ 3 h 4"/>
                <a:gd name="T8" fmla="*/ 0 w 19"/>
                <a:gd name="T9" fmla="*/ 0 h 4"/>
                <a:gd name="T10" fmla="*/ 19 w 19"/>
                <a:gd name="T11" fmla="*/ 3 h 4"/>
                <a:gd name="T12" fmla="*/ 0 w 19"/>
                <a:gd name="T13" fmla="*/ 0 h 4"/>
                <a:gd name="T14" fmla="*/ 0 w 19"/>
                <a:gd name="T15" fmla="*/ 0 h 4"/>
                <a:gd name="T16" fmla="*/ 0 w 19"/>
                <a:gd name="T17" fmla="*/ 0 h 4"/>
                <a:gd name="T18" fmla="*/ 0 w 19"/>
                <a:gd name="T19" fmla="*/ 0 h 4"/>
                <a:gd name="T20" fmla="*/ 0 w 1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">
                  <a:moveTo>
                    <a:pt x="19" y="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3"/>
                  </a:cubicBezTo>
                  <a:moveTo>
                    <a:pt x="0" y="0"/>
                  </a:moveTo>
                  <a:cubicBezTo>
                    <a:pt x="5" y="0"/>
                    <a:pt x="12" y="1"/>
                    <a:pt x="19" y="3"/>
                  </a:cubicBezTo>
                  <a:cubicBezTo>
                    <a:pt x="12" y="1"/>
                    <a:pt x="5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6" name="Freeform 527"/>
            <p:cNvSpPr/>
            <p:nvPr/>
          </p:nvSpPr>
          <p:spPr bwMode="auto">
            <a:xfrm>
              <a:off x="6838950" y="1601788"/>
              <a:ext cx="69850" cy="23813"/>
            </a:xfrm>
            <a:custGeom>
              <a:avLst/>
              <a:gdLst>
                <a:gd name="T0" fmla="*/ 6 w 25"/>
                <a:gd name="T1" fmla="*/ 0 h 8"/>
                <a:gd name="T2" fmla="*/ 6 w 25"/>
                <a:gd name="T3" fmla="*/ 0 h 8"/>
                <a:gd name="T4" fmla="*/ 0 w 25"/>
                <a:gd name="T5" fmla="*/ 1 h 8"/>
                <a:gd name="T6" fmla="*/ 0 w 25"/>
                <a:gd name="T7" fmla="*/ 1 h 8"/>
                <a:gd name="T8" fmla="*/ 0 w 25"/>
                <a:gd name="T9" fmla="*/ 1 h 8"/>
                <a:gd name="T10" fmla="*/ 0 w 25"/>
                <a:gd name="T11" fmla="*/ 1 h 8"/>
                <a:gd name="T12" fmla="*/ 0 w 25"/>
                <a:gd name="T13" fmla="*/ 1 h 8"/>
                <a:gd name="T14" fmla="*/ 0 w 25"/>
                <a:gd name="T15" fmla="*/ 1 h 8"/>
                <a:gd name="T16" fmla="*/ 0 w 25"/>
                <a:gd name="T17" fmla="*/ 2 h 8"/>
                <a:gd name="T18" fmla="*/ 0 w 25"/>
                <a:gd name="T19" fmla="*/ 2 h 8"/>
                <a:gd name="T20" fmla="*/ 24 w 25"/>
                <a:gd name="T21" fmla="*/ 8 h 8"/>
                <a:gd name="T22" fmla="*/ 24 w 25"/>
                <a:gd name="T23" fmla="*/ 7 h 8"/>
                <a:gd name="T24" fmla="*/ 24 w 25"/>
                <a:gd name="T25" fmla="*/ 7 h 8"/>
                <a:gd name="T26" fmla="*/ 24 w 25"/>
                <a:gd name="T27" fmla="*/ 7 h 8"/>
                <a:gd name="T28" fmla="*/ 25 w 25"/>
                <a:gd name="T29" fmla="*/ 4 h 8"/>
                <a:gd name="T30" fmla="*/ 25 w 25"/>
                <a:gd name="T31" fmla="*/ 4 h 8"/>
                <a:gd name="T32" fmla="*/ 25 w 25"/>
                <a:gd name="T33" fmla="*/ 4 h 8"/>
                <a:gd name="T34" fmla="*/ 25 w 25"/>
                <a:gd name="T35" fmla="*/ 3 h 8"/>
                <a:gd name="T36" fmla="*/ 25 w 25"/>
                <a:gd name="T37" fmla="*/ 3 h 8"/>
                <a:gd name="T38" fmla="*/ 6 w 25"/>
                <a:gd name="T39" fmla="*/ 0 h 8"/>
                <a:gd name="T40" fmla="*/ 6 w 25"/>
                <a:gd name="T4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3"/>
                    <a:pt x="16" y="5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18" y="1"/>
                    <a:pt x="11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7" name="Freeform 528"/>
            <p:cNvSpPr>
              <a:spLocks noEditPoints="1"/>
            </p:cNvSpPr>
            <p:nvPr/>
          </p:nvSpPr>
          <p:spPr bwMode="auto">
            <a:xfrm>
              <a:off x="6838950" y="1604963"/>
              <a:ext cx="66675" cy="17463"/>
            </a:xfrm>
            <a:custGeom>
              <a:avLst/>
              <a:gdLst>
                <a:gd name="T0" fmla="*/ 24 w 24"/>
                <a:gd name="T1" fmla="*/ 6 h 6"/>
                <a:gd name="T2" fmla="*/ 24 w 24"/>
                <a:gd name="T3" fmla="*/ 6 h 6"/>
                <a:gd name="T4" fmla="*/ 24 w 24"/>
                <a:gd name="T5" fmla="*/ 6 h 6"/>
                <a:gd name="T6" fmla="*/ 24 w 24"/>
                <a:gd name="T7" fmla="*/ 6 h 6"/>
                <a:gd name="T8" fmla="*/ 0 w 24"/>
                <a:gd name="T9" fmla="*/ 1 h 6"/>
                <a:gd name="T10" fmla="*/ 0 w 24"/>
                <a:gd name="T11" fmla="*/ 1 h 6"/>
                <a:gd name="T12" fmla="*/ 0 w 24"/>
                <a:gd name="T13" fmla="*/ 1 h 6"/>
                <a:gd name="T14" fmla="*/ 0 w 24"/>
                <a:gd name="T15" fmla="*/ 1 h 6"/>
                <a:gd name="T16" fmla="*/ 0 w 24"/>
                <a:gd name="T17" fmla="*/ 0 h 6"/>
                <a:gd name="T18" fmla="*/ 0 w 24"/>
                <a:gd name="T19" fmla="*/ 0 h 6"/>
                <a:gd name="T20" fmla="*/ 0 w 24"/>
                <a:gd name="T21" fmla="*/ 0 h 6"/>
                <a:gd name="T22" fmla="*/ 0 w 24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8" name="Freeform 529"/>
            <p:cNvSpPr>
              <a:spLocks noEditPoints="1"/>
            </p:cNvSpPr>
            <p:nvPr/>
          </p:nvSpPr>
          <p:spPr bwMode="auto">
            <a:xfrm>
              <a:off x="6999288" y="1636713"/>
              <a:ext cx="84137" cy="11113"/>
            </a:xfrm>
            <a:custGeom>
              <a:avLst/>
              <a:gdLst>
                <a:gd name="T0" fmla="*/ 25 w 30"/>
                <a:gd name="T1" fmla="*/ 3 h 4"/>
                <a:gd name="T2" fmla="*/ 25 w 30"/>
                <a:gd name="T3" fmla="*/ 3 h 4"/>
                <a:gd name="T4" fmla="*/ 25 w 30"/>
                <a:gd name="T5" fmla="*/ 3 h 4"/>
                <a:gd name="T6" fmla="*/ 25 w 30"/>
                <a:gd name="T7" fmla="*/ 3 h 4"/>
                <a:gd name="T8" fmla="*/ 30 w 30"/>
                <a:gd name="T9" fmla="*/ 3 h 4"/>
                <a:gd name="T10" fmla="*/ 30 w 30"/>
                <a:gd name="T11" fmla="*/ 3 h 4"/>
                <a:gd name="T12" fmla="*/ 30 w 30"/>
                <a:gd name="T13" fmla="*/ 3 h 4"/>
                <a:gd name="T14" fmla="*/ 30 w 30"/>
                <a:gd name="T15" fmla="*/ 4 h 4"/>
                <a:gd name="T16" fmla="*/ 30 w 30"/>
                <a:gd name="T17" fmla="*/ 4 h 4"/>
                <a:gd name="T18" fmla="*/ 30 w 30"/>
                <a:gd name="T19" fmla="*/ 3 h 4"/>
                <a:gd name="T20" fmla="*/ 30 w 30"/>
                <a:gd name="T21" fmla="*/ 3 h 4"/>
                <a:gd name="T22" fmla="*/ 30 w 30"/>
                <a:gd name="T23" fmla="*/ 3 h 4"/>
                <a:gd name="T24" fmla="*/ 0 w 30"/>
                <a:gd name="T25" fmla="*/ 0 h 4"/>
                <a:gd name="T26" fmla="*/ 25 w 30"/>
                <a:gd name="T27" fmla="*/ 3 h 4"/>
                <a:gd name="T28" fmla="*/ 0 w 30"/>
                <a:gd name="T29" fmla="*/ 0 h 4"/>
                <a:gd name="T30" fmla="*/ 0 w 30"/>
                <a:gd name="T31" fmla="*/ 0 h 4"/>
                <a:gd name="T32" fmla="*/ 0 w 30"/>
                <a:gd name="T33" fmla="*/ 0 h 4"/>
                <a:gd name="T34" fmla="*/ 0 w 30"/>
                <a:gd name="T35" fmla="*/ 0 h 4"/>
                <a:gd name="T36" fmla="*/ 0 w 30"/>
                <a:gd name="T37" fmla="*/ 1 h 4"/>
                <a:gd name="T38" fmla="*/ 0 w 30"/>
                <a:gd name="T39" fmla="*/ 1 h 4"/>
                <a:gd name="T40" fmla="*/ 0 w 30"/>
                <a:gd name="T41" fmla="*/ 1 h 4"/>
                <a:gd name="T42" fmla="*/ 0 w 30"/>
                <a:gd name="T43" fmla="*/ 1 h 4"/>
                <a:gd name="T44" fmla="*/ 0 w 30"/>
                <a:gd name="T45" fmla="*/ 0 h 4"/>
                <a:gd name="T46" fmla="*/ 0 w 30"/>
                <a:gd name="T47" fmla="*/ 0 h 4"/>
                <a:gd name="T48" fmla="*/ 0 w 30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4">
                  <a:moveTo>
                    <a:pt x="25" y="3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3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moveTo>
                    <a:pt x="0" y="0"/>
                  </a:moveTo>
                  <a:cubicBezTo>
                    <a:pt x="8" y="2"/>
                    <a:pt x="16" y="3"/>
                    <a:pt x="25" y="3"/>
                  </a:cubicBezTo>
                  <a:cubicBezTo>
                    <a:pt x="16" y="3"/>
                    <a:pt x="8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9" name="Freeform 530"/>
            <p:cNvSpPr/>
            <p:nvPr/>
          </p:nvSpPr>
          <p:spPr bwMode="auto">
            <a:xfrm>
              <a:off x="6996113" y="1636713"/>
              <a:ext cx="87312" cy="25400"/>
            </a:xfrm>
            <a:custGeom>
              <a:avLst/>
              <a:gdLst>
                <a:gd name="T0" fmla="*/ 1 w 31"/>
                <a:gd name="T1" fmla="*/ 0 h 9"/>
                <a:gd name="T2" fmla="*/ 1 w 31"/>
                <a:gd name="T3" fmla="*/ 1 h 9"/>
                <a:gd name="T4" fmla="*/ 1 w 31"/>
                <a:gd name="T5" fmla="*/ 1 h 9"/>
                <a:gd name="T6" fmla="*/ 0 w 31"/>
                <a:gd name="T7" fmla="*/ 8 h 9"/>
                <a:gd name="T8" fmla="*/ 15 w 31"/>
                <a:gd name="T9" fmla="*/ 9 h 9"/>
                <a:gd name="T10" fmla="*/ 31 w 31"/>
                <a:gd name="T11" fmla="*/ 8 h 9"/>
                <a:gd name="T12" fmla="*/ 31 w 31"/>
                <a:gd name="T13" fmla="*/ 4 h 9"/>
                <a:gd name="T14" fmla="*/ 31 w 31"/>
                <a:gd name="T15" fmla="*/ 3 h 9"/>
                <a:gd name="T16" fmla="*/ 31 w 31"/>
                <a:gd name="T17" fmla="*/ 3 h 9"/>
                <a:gd name="T18" fmla="*/ 26 w 31"/>
                <a:gd name="T19" fmla="*/ 3 h 9"/>
                <a:gd name="T20" fmla="*/ 26 w 31"/>
                <a:gd name="T21" fmla="*/ 3 h 9"/>
                <a:gd name="T22" fmla="*/ 26 w 31"/>
                <a:gd name="T23" fmla="*/ 3 h 9"/>
                <a:gd name="T24" fmla="*/ 26 w 31"/>
                <a:gd name="T25" fmla="*/ 3 h 9"/>
                <a:gd name="T26" fmla="*/ 26 w 31"/>
                <a:gd name="T27" fmla="*/ 3 h 9"/>
                <a:gd name="T28" fmla="*/ 1 w 31"/>
                <a:gd name="T29" fmla="*/ 0 h 9"/>
                <a:gd name="T30" fmla="*/ 1 w 31"/>
                <a:gd name="T31" fmla="*/ 0 h 9"/>
                <a:gd name="T32" fmla="*/ 1 w 31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9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4"/>
                    <a:pt x="0" y="8"/>
                  </a:cubicBezTo>
                  <a:cubicBezTo>
                    <a:pt x="5" y="9"/>
                    <a:pt x="10" y="9"/>
                    <a:pt x="15" y="9"/>
                  </a:cubicBezTo>
                  <a:cubicBezTo>
                    <a:pt x="20" y="9"/>
                    <a:pt x="26" y="9"/>
                    <a:pt x="31" y="8"/>
                  </a:cubicBezTo>
                  <a:cubicBezTo>
                    <a:pt x="31" y="6"/>
                    <a:pt x="31" y="5"/>
                    <a:pt x="31" y="4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9" y="3"/>
                    <a:pt x="27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7" y="3"/>
                    <a:pt x="9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0" name="Freeform 531"/>
            <p:cNvSpPr>
              <a:spLocks noEditPoints="1"/>
            </p:cNvSpPr>
            <p:nvPr/>
          </p:nvSpPr>
          <p:spPr bwMode="auto">
            <a:xfrm>
              <a:off x="6999288" y="1636713"/>
              <a:ext cx="84137" cy="11113"/>
            </a:xfrm>
            <a:custGeom>
              <a:avLst/>
              <a:gdLst>
                <a:gd name="T0" fmla="*/ 30 w 30"/>
                <a:gd name="T1" fmla="*/ 3 h 4"/>
                <a:gd name="T2" fmla="*/ 30 w 30"/>
                <a:gd name="T3" fmla="*/ 3 h 4"/>
                <a:gd name="T4" fmla="*/ 30 w 30"/>
                <a:gd name="T5" fmla="*/ 4 h 4"/>
                <a:gd name="T6" fmla="*/ 30 w 30"/>
                <a:gd name="T7" fmla="*/ 3 h 4"/>
                <a:gd name="T8" fmla="*/ 0 w 30"/>
                <a:gd name="T9" fmla="*/ 0 h 4"/>
                <a:gd name="T10" fmla="*/ 0 w 30"/>
                <a:gd name="T11" fmla="*/ 1 h 4"/>
                <a:gd name="T12" fmla="*/ 0 w 30"/>
                <a:gd name="T13" fmla="*/ 1 h 4"/>
                <a:gd name="T14" fmla="*/ 0 w 30"/>
                <a:gd name="T15" fmla="*/ 1 h 4"/>
                <a:gd name="T16" fmla="*/ 0 w 30"/>
                <a:gd name="T17" fmla="*/ 0 h 4"/>
                <a:gd name="T18" fmla="*/ 0 w 30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">
                  <a:moveTo>
                    <a:pt x="30" y="3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1" name="Freeform 532"/>
            <p:cNvSpPr/>
            <p:nvPr/>
          </p:nvSpPr>
          <p:spPr bwMode="auto">
            <a:xfrm>
              <a:off x="7083425" y="1630363"/>
              <a:ext cx="88900" cy="28575"/>
            </a:xfrm>
            <a:custGeom>
              <a:avLst/>
              <a:gdLst>
                <a:gd name="T0" fmla="*/ 31 w 32"/>
                <a:gd name="T1" fmla="*/ 0 h 10"/>
                <a:gd name="T2" fmla="*/ 1 w 32"/>
                <a:gd name="T3" fmla="*/ 5 h 10"/>
                <a:gd name="T4" fmla="*/ 0 w 32"/>
                <a:gd name="T5" fmla="*/ 5 h 10"/>
                <a:gd name="T6" fmla="*/ 0 w 32"/>
                <a:gd name="T7" fmla="*/ 5 h 10"/>
                <a:gd name="T8" fmla="*/ 0 w 32"/>
                <a:gd name="T9" fmla="*/ 5 h 10"/>
                <a:gd name="T10" fmla="*/ 1 w 32"/>
                <a:gd name="T11" fmla="*/ 10 h 10"/>
                <a:gd name="T12" fmla="*/ 32 w 32"/>
                <a:gd name="T13" fmla="*/ 4 h 10"/>
                <a:gd name="T14" fmla="*/ 31 w 32"/>
                <a:gd name="T15" fmla="*/ 1 h 10"/>
                <a:gd name="T16" fmla="*/ 31 w 32"/>
                <a:gd name="T17" fmla="*/ 1 h 10"/>
                <a:gd name="T18" fmla="*/ 31 w 32"/>
                <a:gd name="T19" fmla="*/ 0 h 10"/>
                <a:gd name="T20" fmla="*/ 31 w 32"/>
                <a:gd name="T21" fmla="*/ 0 h 10"/>
                <a:gd name="T22" fmla="*/ 31 w 32"/>
                <a:gd name="T23" fmla="*/ 0 h 10"/>
                <a:gd name="T24" fmla="*/ 31 w 32"/>
                <a:gd name="T25" fmla="*/ 0 h 10"/>
                <a:gd name="T26" fmla="*/ 31 w 32"/>
                <a:gd name="T27" fmla="*/ 0 h 10"/>
                <a:gd name="T28" fmla="*/ 31 w 32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0">
                  <a:moveTo>
                    <a:pt x="31" y="0"/>
                  </a:moveTo>
                  <a:cubicBezTo>
                    <a:pt x="23" y="2"/>
                    <a:pt x="13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11" y="8"/>
                    <a:pt x="22" y="6"/>
                    <a:pt x="32" y="4"/>
                  </a:cubicBezTo>
                  <a:cubicBezTo>
                    <a:pt x="31" y="3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2" name="Freeform 533"/>
            <p:cNvSpPr>
              <a:spLocks noEditPoints="1"/>
            </p:cNvSpPr>
            <p:nvPr/>
          </p:nvSpPr>
          <p:spPr bwMode="auto">
            <a:xfrm>
              <a:off x="7083425" y="1633538"/>
              <a:ext cx="85725" cy="11113"/>
            </a:xfrm>
            <a:custGeom>
              <a:avLst/>
              <a:gdLst>
                <a:gd name="T0" fmla="*/ 0 w 31"/>
                <a:gd name="T1" fmla="*/ 4 h 4"/>
                <a:gd name="T2" fmla="*/ 0 w 31"/>
                <a:gd name="T3" fmla="*/ 4 h 4"/>
                <a:gd name="T4" fmla="*/ 0 w 31"/>
                <a:gd name="T5" fmla="*/ 4 h 4"/>
                <a:gd name="T6" fmla="*/ 31 w 31"/>
                <a:gd name="T7" fmla="*/ 0 h 4"/>
                <a:gd name="T8" fmla="*/ 31 w 31"/>
                <a:gd name="T9" fmla="*/ 0 h 4"/>
                <a:gd name="T10" fmla="*/ 31 w 31"/>
                <a:gd name="T11" fmla="*/ 0 h 4"/>
                <a:gd name="T12" fmla="*/ 31 w 31"/>
                <a:gd name="T13" fmla="*/ 0 h 4"/>
                <a:gd name="T14" fmla="*/ 31 w 3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3" name="Freeform 534"/>
            <p:cNvSpPr/>
            <p:nvPr/>
          </p:nvSpPr>
          <p:spPr bwMode="auto">
            <a:xfrm>
              <a:off x="7169150" y="1604963"/>
              <a:ext cx="73025" cy="36513"/>
            </a:xfrm>
            <a:custGeom>
              <a:avLst/>
              <a:gdLst>
                <a:gd name="T0" fmla="*/ 23 w 26"/>
                <a:gd name="T1" fmla="*/ 0 h 13"/>
                <a:gd name="T2" fmla="*/ 0 w 26"/>
                <a:gd name="T3" fmla="*/ 9 h 13"/>
                <a:gd name="T4" fmla="*/ 0 w 26"/>
                <a:gd name="T5" fmla="*/ 9 h 13"/>
                <a:gd name="T6" fmla="*/ 0 w 26"/>
                <a:gd name="T7" fmla="*/ 9 h 13"/>
                <a:gd name="T8" fmla="*/ 0 w 26"/>
                <a:gd name="T9" fmla="*/ 9 h 13"/>
                <a:gd name="T10" fmla="*/ 0 w 26"/>
                <a:gd name="T11" fmla="*/ 9 h 13"/>
                <a:gd name="T12" fmla="*/ 0 w 26"/>
                <a:gd name="T13" fmla="*/ 9 h 13"/>
                <a:gd name="T14" fmla="*/ 0 w 26"/>
                <a:gd name="T15" fmla="*/ 10 h 13"/>
                <a:gd name="T16" fmla="*/ 0 w 26"/>
                <a:gd name="T17" fmla="*/ 10 h 13"/>
                <a:gd name="T18" fmla="*/ 0 w 26"/>
                <a:gd name="T19" fmla="*/ 11 h 13"/>
                <a:gd name="T20" fmla="*/ 1 w 26"/>
                <a:gd name="T21" fmla="*/ 13 h 13"/>
                <a:gd name="T22" fmla="*/ 26 w 26"/>
                <a:gd name="T23" fmla="*/ 9 h 13"/>
                <a:gd name="T24" fmla="*/ 23 w 26"/>
                <a:gd name="T25" fmla="*/ 0 h 13"/>
                <a:gd name="T26" fmla="*/ 23 w 26"/>
                <a:gd name="T27" fmla="*/ 0 h 13"/>
                <a:gd name="T28" fmla="*/ 23 w 26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13">
                  <a:moveTo>
                    <a:pt x="23" y="0"/>
                  </a:moveTo>
                  <a:cubicBezTo>
                    <a:pt x="17" y="2"/>
                    <a:pt x="10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9" y="11"/>
                    <a:pt x="18" y="9"/>
                    <a:pt x="26" y="9"/>
                  </a:cubicBezTo>
                  <a:cubicBezTo>
                    <a:pt x="25" y="4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EF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4" name="Freeform 535"/>
            <p:cNvSpPr>
              <a:spLocks noEditPoints="1"/>
            </p:cNvSpPr>
            <p:nvPr/>
          </p:nvSpPr>
          <p:spPr bwMode="auto">
            <a:xfrm>
              <a:off x="7169150" y="1604963"/>
              <a:ext cx="65087" cy="31750"/>
            </a:xfrm>
            <a:custGeom>
              <a:avLst/>
              <a:gdLst>
                <a:gd name="T0" fmla="*/ 0 w 23"/>
                <a:gd name="T1" fmla="*/ 10 h 11"/>
                <a:gd name="T2" fmla="*/ 0 w 23"/>
                <a:gd name="T3" fmla="*/ 11 h 11"/>
                <a:gd name="T4" fmla="*/ 0 w 23"/>
                <a:gd name="T5" fmla="*/ 10 h 11"/>
                <a:gd name="T6" fmla="*/ 23 w 23"/>
                <a:gd name="T7" fmla="*/ 0 h 11"/>
                <a:gd name="T8" fmla="*/ 23 w 23"/>
                <a:gd name="T9" fmla="*/ 0 h 11"/>
                <a:gd name="T10" fmla="*/ 23 w 23"/>
                <a:gd name="T11" fmla="*/ 0 h 11"/>
                <a:gd name="T12" fmla="*/ 23 w 23"/>
                <a:gd name="T13" fmla="*/ 0 h 11"/>
                <a:gd name="T14" fmla="*/ 23 w 23"/>
                <a:gd name="T15" fmla="*/ 0 h 11"/>
                <a:gd name="T16" fmla="*/ 23 w 23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1">
                  <a:moveTo>
                    <a:pt x="0" y="10"/>
                  </a:moveTo>
                  <a:cubicBezTo>
                    <a:pt x="0" y="10"/>
                    <a:pt x="0" y="10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5" name="Freeform 536"/>
            <p:cNvSpPr>
              <a:spLocks noEditPoints="1"/>
            </p:cNvSpPr>
            <p:nvPr/>
          </p:nvSpPr>
          <p:spPr bwMode="auto">
            <a:xfrm>
              <a:off x="7062788" y="1784350"/>
              <a:ext cx="109537" cy="17463"/>
            </a:xfrm>
            <a:custGeom>
              <a:avLst/>
              <a:gdLst>
                <a:gd name="T0" fmla="*/ 1 w 39"/>
                <a:gd name="T1" fmla="*/ 6 h 6"/>
                <a:gd name="T2" fmla="*/ 1 w 39"/>
                <a:gd name="T3" fmla="*/ 6 h 6"/>
                <a:gd name="T4" fmla="*/ 1 w 39"/>
                <a:gd name="T5" fmla="*/ 6 h 6"/>
                <a:gd name="T6" fmla="*/ 1 w 39"/>
                <a:gd name="T7" fmla="*/ 6 h 6"/>
                <a:gd name="T8" fmla="*/ 0 w 39"/>
                <a:gd name="T9" fmla="*/ 6 h 6"/>
                <a:gd name="T10" fmla="*/ 1 w 39"/>
                <a:gd name="T11" fmla="*/ 6 h 6"/>
                <a:gd name="T12" fmla="*/ 0 w 39"/>
                <a:gd name="T13" fmla="*/ 6 h 6"/>
                <a:gd name="T14" fmla="*/ 38 w 39"/>
                <a:gd name="T15" fmla="*/ 0 h 6"/>
                <a:gd name="T16" fmla="*/ 38 w 39"/>
                <a:gd name="T17" fmla="*/ 0 h 6"/>
                <a:gd name="T18" fmla="*/ 38 w 39"/>
                <a:gd name="T19" fmla="*/ 0 h 6"/>
                <a:gd name="T20" fmla="*/ 39 w 39"/>
                <a:gd name="T21" fmla="*/ 0 h 6"/>
                <a:gd name="T22" fmla="*/ 38 w 39"/>
                <a:gd name="T23" fmla="*/ 0 h 6"/>
                <a:gd name="T24" fmla="*/ 39 w 39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0" y="6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BD7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6" name="Freeform 537"/>
            <p:cNvSpPr/>
            <p:nvPr/>
          </p:nvSpPr>
          <p:spPr bwMode="auto">
            <a:xfrm>
              <a:off x="6908800" y="1762125"/>
              <a:ext cx="263525" cy="39688"/>
            </a:xfrm>
            <a:custGeom>
              <a:avLst/>
              <a:gdLst>
                <a:gd name="T0" fmla="*/ 1 w 94"/>
                <a:gd name="T1" fmla="*/ 0 h 14"/>
                <a:gd name="T2" fmla="*/ 1 w 94"/>
                <a:gd name="T3" fmla="*/ 1 h 14"/>
                <a:gd name="T4" fmla="*/ 1 w 94"/>
                <a:gd name="T5" fmla="*/ 1 h 14"/>
                <a:gd name="T6" fmla="*/ 0 w 94"/>
                <a:gd name="T7" fmla="*/ 1 h 14"/>
                <a:gd name="T8" fmla="*/ 55 w 94"/>
                <a:gd name="T9" fmla="*/ 14 h 14"/>
                <a:gd name="T10" fmla="*/ 55 w 94"/>
                <a:gd name="T11" fmla="*/ 14 h 14"/>
                <a:gd name="T12" fmla="*/ 56 w 94"/>
                <a:gd name="T13" fmla="*/ 14 h 14"/>
                <a:gd name="T14" fmla="*/ 56 w 94"/>
                <a:gd name="T15" fmla="*/ 14 h 14"/>
                <a:gd name="T16" fmla="*/ 56 w 94"/>
                <a:gd name="T17" fmla="*/ 14 h 14"/>
                <a:gd name="T18" fmla="*/ 93 w 94"/>
                <a:gd name="T19" fmla="*/ 8 h 14"/>
                <a:gd name="T20" fmla="*/ 93 w 94"/>
                <a:gd name="T21" fmla="*/ 8 h 14"/>
                <a:gd name="T22" fmla="*/ 93 w 94"/>
                <a:gd name="T23" fmla="*/ 8 h 14"/>
                <a:gd name="T24" fmla="*/ 94 w 94"/>
                <a:gd name="T25" fmla="*/ 8 h 14"/>
                <a:gd name="T26" fmla="*/ 94 w 94"/>
                <a:gd name="T27" fmla="*/ 8 h 14"/>
                <a:gd name="T28" fmla="*/ 93 w 94"/>
                <a:gd name="T29" fmla="*/ 7 h 14"/>
                <a:gd name="T30" fmla="*/ 88 w 94"/>
                <a:gd name="T31" fmla="*/ 4 h 14"/>
                <a:gd name="T32" fmla="*/ 50 w 94"/>
                <a:gd name="T33" fmla="*/ 7 h 14"/>
                <a:gd name="T34" fmla="*/ 1 w 94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14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4" y="9"/>
                    <a:pt x="32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70" y="14"/>
                    <a:pt x="83" y="12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92" y="7"/>
                    <a:pt x="90" y="6"/>
                    <a:pt x="88" y="4"/>
                  </a:cubicBezTo>
                  <a:cubicBezTo>
                    <a:pt x="75" y="6"/>
                    <a:pt x="63" y="7"/>
                    <a:pt x="50" y="7"/>
                  </a:cubicBezTo>
                  <a:cubicBezTo>
                    <a:pt x="33" y="7"/>
                    <a:pt x="17" y="5"/>
                    <a:pt x="1" y="0"/>
                  </a:cubicBezTo>
                </a:path>
              </a:pathLst>
            </a:custGeom>
            <a:solidFill>
              <a:srgbClr val="C8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7" name="Freeform 538"/>
            <p:cNvSpPr>
              <a:spLocks noEditPoints="1"/>
            </p:cNvSpPr>
            <p:nvPr/>
          </p:nvSpPr>
          <p:spPr bwMode="auto">
            <a:xfrm>
              <a:off x="6908800" y="1765300"/>
              <a:ext cx="263525" cy="19050"/>
            </a:xfrm>
            <a:custGeom>
              <a:avLst/>
              <a:gdLst>
                <a:gd name="T0" fmla="*/ 93 w 94"/>
                <a:gd name="T1" fmla="*/ 6 h 7"/>
                <a:gd name="T2" fmla="*/ 94 w 94"/>
                <a:gd name="T3" fmla="*/ 7 h 7"/>
                <a:gd name="T4" fmla="*/ 94 w 94"/>
                <a:gd name="T5" fmla="*/ 7 h 7"/>
                <a:gd name="T6" fmla="*/ 93 w 94"/>
                <a:gd name="T7" fmla="*/ 6 h 7"/>
                <a:gd name="T8" fmla="*/ 1 w 94"/>
                <a:gd name="T9" fmla="*/ 0 h 7"/>
                <a:gd name="T10" fmla="*/ 1 w 94"/>
                <a:gd name="T11" fmla="*/ 0 h 7"/>
                <a:gd name="T12" fmla="*/ 0 w 94"/>
                <a:gd name="T13" fmla="*/ 0 h 7"/>
                <a:gd name="T14" fmla="*/ 0 w 94"/>
                <a:gd name="T15" fmla="*/ 0 h 7"/>
                <a:gd name="T16" fmla="*/ 1 w 94"/>
                <a:gd name="T17" fmla="*/ 0 h 7"/>
                <a:gd name="T18" fmla="*/ 1 w 9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7">
                  <a:moveTo>
                    <a:pt x="93" y="6"/>
                  </a:moveTo>
                  <a:cubicBezTo>
                    <a:pt x="94" y="6"/>
                    <a:pt x="94" y="6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6"/>
                    <a:pt x="94" y="6"/>
                    <a:pt x="93" y="6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8" name="Freeform 539"/>
            <p:cNvSpPr/>
            <p:nvPr/>
          </p:nvSpPr>
          <p:spPr bwMode="auto">
            <a:xfrm>
              <a:off x="7083425" y="1644650"/>
              <a:ext cx="1587" cy="14288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1 w 1"/>
                <a:gd name="T5" fmla="*/ 5 h 5"/>
                <a:gd name="T6" fmla="*/ 0 w 1"/>
                <a:gd name="T7" fmla="*/ 5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9" name="Freeform 540"/>
            <p:cNvSpPr/>
            <p:nvPr/>
          </p:nvSpPr>
          <p:spPr bwMode="auto">
            <a:xfrm>
              <a:off x="7169150" y="1633538"/>
              <a:ext cx="3175" cy="7938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1 w 1"/>
                <a:gd name="T5" fmla="*/ 3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0" name="Freeform 541"/>
            <p:cNvSpPr/>
            <p:nvPr/>
          </p:nvSpPr>
          <p:spPr bwMode="auto">
            <a:xfrm>
              <a:off x="6829425" y="1604963"/>
              <a:ext cx="9525" cy="3175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1" name="Freeform 542"/>
            <p:cNvSpPr/>
            <p:nvPr/>
          </p:nvSpPr>
          <p:spPr bwMode="auto">
            <a:xfrm>
              <a:off x="6905625" y="1614488"/>
              <a:ext cx="93662" cy="44450"/>
            </a:xfrm>
            <a:custGeom>
              <a:avLst/>
              <a:gdLst>
                <a:gd name="T0" fmla="*/ 0 w 33"/>
                <a:gd name="T1" fmla="*/ 4 h 16"/>
                <a:gd name="T2" fmla="*/ 0 w 33"/>
                <a:gd name="T3" fmla="*/ 3 h 16"/>
                <a:gd name="T4" fmla="*/ 0 w 33"/>
                <a:gd name="T5" fmla="*/ 3 h 16"/>
                <a:gd name="T6" fmla="*/ 0 w 33"/>
                <a:gd name="T7" fmla="*/ 3 h 16"/>
                <a:gd name="T8" fmla="*/ 1 w 33"/>
                <a:gd name="T9" fmla="*/ 0 h 16"/>
                <a:gd name="T10" fmla="*/ 1 w 33"/>
                <a:gd name="T11" fmla="*/ 0 h 16"/>
                <a:gd name="T12" fmla="*/ 1 w 33"/>
                <a:gd name="T13" fmla="*/ 0 h 16"/>
                <a:gd name="T14" fmla="*/ 33 w 33"/>
                <a:gd name="T15" fmla="*/ 8 h 16"/>
                <a:gd name="T16" fmla="*/ 33 w 33"/>
                <a:gd name="T17" fmla="*/ 9 h 16"/>
                <a:gd name="T18" fmla="*/ 32 w 33"/>
                <a:gd name="T19" fmla="*/ 16 h 16"/>
                <a:gd name="T20" fmla="*/ 23 w 33"/>
                <a:gd name="T21" fmla="*/ 14 h 16"/>
                <a:gd name="T22" fmla="*/ 0 w 33"/>
                <a:gd name="T23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6">
                  <a:moveTo>
                    <a:pt x="0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2"/>
                    <a:pt x="21" y="6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12"/>
                    <a:pt x="32" y="16"/>
                  </a:cubicBezTo>
                  <a:cubicBezTo>
                    <a:pt x="29" y="15"/>
                    <a:pt x="26" y="15"/>
                    <a:pt x="23" y="14"/>
                  </a:cubicBezTo>
                  <a:cubicBezTo>
                    <a:pt x="16" y="11"/>
                    <a:pt x="8" y="7"/>
                    <a:pt x="0" y="4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2" name="Freeform 543"/>
            <p:cNvSpPr/>
            <p:nvPr/>
          </p:nvSpPr>
          <p:spPr bwMode="auto">
            <a:xfrm>
              <a:off x="7234238" y="1600200"/>
              <a:ext cx="53975" cy="30163"/>
            </a:xfrm>
            <a:custGeom>
              <a:avLst/>
              <a:gdLst>
                <a:gd name="T0" fmla="*/ 3 w 19"/>
                <a:gd name="T1" fmla="*/ 11 h 11"/>
                <a:gd name="T2" fmla="*/ 0 w 19"/>
                <a:gd name="T3" fmla="*/ 2 h 11"/>
                <a:gd name="T4" fmla="*/ 0 w 19"/>
                <a:gd name="T5" fmla="*/ 2 h 11"/>
                <a:gd name="T6" fmla="*/ 16 w 19"/>
                <a:gd name="T7" fmla="*/ 4 h 11"/>
                <a:gd name="T8" fmla="*/ 19 w 19"/>
                <a:gd name="T9" fmla="*/ 10 h 11"/>
                <a:gd name="T10" fmla="*/ 3 w 19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3" y="11"/>
                  </a:moveTo>
                  <a:cubicBezTo>
                    <a:pt x="2" y="6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0"/>
                    <a:pt x="11" y="0"/>
                    <a:pt x="16" y="4"/>
                  </a:cubicBezTo>
                  <a:cubicBezTo>
                    <a:pt x="17" y="6"/>
                    <a:pt x="19" y="8"/>
                    <a:pt x="19" y="10"/>
                  </a:cubicBezTo>
                  <a:cubicBezTo>
                    <a:pt x="14" y="10"/>
                    <a:pt x="8" y="10"/>
                    <a:pt x="3" y="11"/>
                  </a:cubicBezTo>
                  <a:close/>
                </a:path>
              </a:pathLst>
            </a:custGeom>
            <a:solidFill>
              <a:srgbClr val="0B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3" name="Freeform 544"/>
            <p:cNvSpPr/>
            <p:nvPr/>
          </p:nvSpPr>
          <p:spPr bwMode="auto">
            <a:xfrm>
              <a:off x="7380288" y="4073525"/>
              <a:ext cx="55562" cy="93663"/>
            </a:xfrm>
            <a:custGeom>
              <a:avLst/>
              <a:gdLst>
                <a:gd name="T0" fmla="*/ 4 w 20"/>
                <a:gd name="T1" fmla="*/ 31 h 33"/>
                <a:gd name="T2" fmla="*/ 6 w 20"/>
                <a:gd name="T3" fmla="*/ 31 h 33"/>
                <a:gd name="T4" fmla="*/ 6 w 20"/>
                <a:gd name="T5" fmla="*/ 29 h 33"/>
                <a:gd name="T6" fmla="*/ 4 w 20"/>
                <a:gd name="T7" fmla="*/ 16 h 33"/>
                <a:gd name="T8" fmla="*/ 6 w 20"/>
                <a:gd name="T9" fmla="*/ 7 h 33"/>
                <a:gd name="T10" fmla="*/ 7 w 20"/>
                <a:gd name="T11" fmla="*/ 5 h 33"/>
                <a:gd name="T12" fmla="*/ 10 w 20"/>
                <a:gd name="T13" fmla="*/ 4 h 33"/>
                <a:gd name="T14" fmla="*/ 11 w 20"/>
                <a:gd name="T15" fmla="*/ 4 h 33"/>
                <a:gd name="T16" fmla="*/ 15 w 20"/>
                <a:gd name="T17" fmla="*/ 6 h 33"/>
                <a:gd name="T18" fmla="*/ 16 w 20"/>
                <a:gd name="T19" fmla="*/ 9 h 33"/>
                <a:gd name="T20" fmla="*/ 14 w 20"/>
                <a:gd name="T21" fmla="*/ 15 h 33"/>
                <a:gd name="T22" fmla="*/ 7 w 20"/>
                <a:gd name="T23" fmla="*/ 25 h 33"/>
                <a:gd name="T24" fmla="*/ 4 w 20"/>
                <a:gd name="T25" fmla="*/ 28 h 33"/>
                <a:gd name="T26" fmla="*/ 3 w 20"/>
                <a:gd name="T27" fmla="*/ 29 h 33"/>
                <a:gd name="T28" fmla="*/ 3 w 20"/>
                <a:gd name="T29" fmla="*/ 30 h 33"/>
                <a:gd name="T30" fmla="*/ 4 w 20"/>
                <a:gd name="T31" fmla="*/ 31 h 33"/>
                <a:gd name="T32" fmla="*/ 6 w 20"/>
                <a:gd name="T33" fmla="*/ 31 h 33"/>
                <a:gd name="T34" fmla="*/ 4 w 20"/>
                <a:gd name="T35" fmla="*/ 31 h 33"/>
                <a:gd name="T36" fmla="*/ 6 w 20"/>
                <a:gd name="T37" fmla="*/ 32 h 33"/>
                <a:gd name="T38" fmla="*/ 13 w 20"/>
                <a:gd name="T39" fmla="*/ 24 h 33"/>
                <a:gd name="T40" fmla="*/ 17 w 20"/>
                <a:gd name="T41" fmla="*/ 17 h 33"/>
                <a:gd name="T42" fmla="*/ 20 w 20"/>
                <a:gd name="T43" fmla="*/ 9 h 33"/>
                <a:gd name="T44" fmla="*/ 18 w 20"/>
                <a:gd name="T45" fmla="*/ 4 h 33"/>
                <a:gd name="T46" fmla="*/ 12 w 20"/>
                <a:gd name="T47" fmla="*/ 0 h 33"/>
                <a:gd name="T48" fmla="*/ 10 w 20"/>
                <a:gd name="T49" fmla="*/ 0 h 33"/>
                <a:gd name="T50" fmla="*/ 5 w 20"/>
                <a:gd name="T51" fmla="*/ 2 h 33"/>
                <a:gd name="T52" fmla="*/ 1 w 20"/>
                <a:gd name="T53" fmla="*/ 8 h 33"/>
                <a:gd name="T54" fmla="*/ 0 w 20"/>
                <a:gd name="T55" fmla="*/ 16 h 33"/>
                <a:gd name="T56" fmla="*/ 2 w 20"/>
                <a:gd name="T57" fmla="*/ 31 h 33"/>
                <a:gd name="T58" fmla="*/ 4 w 20"/>
                <a:gd name="T59" fmla="*/ 33 h 33"/>
                <a:gd name="T60" fmla="*/ 6 w 20"/>
                <a:gd name="T61" fmla="*/ 32 h 33"/>
                <a:gd name="T62" fmla="*/ 4 w 20"/>
                <a:gd name="T63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" h="33">
                  <a:moveTo>
                    <a:pt x="4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0"/>
                    <a:pt x="6" y="29"/>
                  </a:cubicBezTo>
                  <a:cubicBezTo>
                    <a:pt x="5" y="27"/>
                    <a:pt x="4" y="21"/>
                    <a:pt x="4" y="16"/>
                  </a:cubicBezTo>
                  <a:cubicBezTo>
                    <a:pt x="4" y="12"/>
                    <a:pt x="5" y="9"/>
                    <a:pt x="6" y="7"/>
                  </a:cubicBezTo>
                  <a:cubicBezTo>
                    <a:pt x="6" y="6"/>
                    <a:pt x="7" y="5"/>
                    <a:pt x="7" y="5"/>
                  </a:cubicBezTo>
                  <a:cubicBezTo>
                    <a:pt x="8" y="4"/>
                    <a:pt x="9" y="4"/>
                    <a:pt x="10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3" y="5"/>
                    <a:pt x="14" y="5"/>
                    <a:pt x="15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5" y="13"/>
                    <a:pt x="14" y="15"/>
                  </a:cubicBezTo>
                  <a:cubicBezTo>
                    <a:pt x="12" y="19"/>
                    <a:pt x="9" y="22"/>
                    <a:pt x="7" y="25"/>
                  </a:cubicBezTo>
                  <a:cubicBezTo>
                    <a:pt x="6" y="26"/>
                    <a:pt x="5" y="28"/>
                    <a:pt x="4" y="28"/>
                  </a:cubicBezTo>
                  <a:cubicBezTo>
                    <a:pt x="4" y="29"/>
                    <a:pt x="3" y="29"/>
                    <a:pt x="3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9" y="29"/>
                    <a:pt x="13" y="24"/>
                  </a:cubicBezTo>
                  <a:cubicBezTo>
                    <a:pt x="14" y="22"/>
                    <a:pt x="16" y="19"/>
                    <a:pt x="17" y="17"/>
                  </a:cubicBezTo>
                  <a:cubicBezTo>
                    <a:pt x="19" y="14"/>
                    <a:pt x="20" y="12"/>
                    <a:pt x="20" y="9"/>
                  </a:cubicBezTo>
                  <a:cubicBezTo>
                    <a:pt x="20" y="7"/>
                    <a:pt x="19" y="5"/>
                    <a:pt x="18" y="4"/>
                  </a:cubicBezTo>
                  <a:cubicBezTo>
                    <a:pt x="17" y="2"/>
                    <a:pt x="15" y="1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3" y="3"/>
                    <a:pt x="2" y="5"/>
                    <a:pt x="1" y="8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23"/>
                    <a:pt x="2" y="31"/>
                    <a:pt x="2" y="31"/>
                  </a:cubicBezTo>
                  <a:cubicBezTo>
                    <a:pt x="3" y="32"/>
                    <a:pt x="3" y="33"/>
                    <a:pt x="4" y="33"/>
                  </a:cubicBezTo>
                  <a:cubicBezTo>
                    <a:pt x="4" y="33"/>
                    <a:pt x="5" y="33"/>
                    <a:pt x="6" y="32"/>
                  </a:cubicBezTo>
                  <a:lnTo>
                    <a:pt x="4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4" name="Freeform 545"/>
            <p:cNvSpPr/>
            <p:nvPr/>
          </p:nvSpPr>
          <p:spPr bwMode="auto">
            <a:xfrm>
              <a:off x="7304088" y="4119563"/>
              <a:ext cx="90487" cy="52388"/>
            </a:xfrm>
            <a:custGeom>
              <a:avLst/>
              <a:gdLst>
                <a:gd name="T0" fmla="*/ 30 w 32"/>
                <a:gd name="T1" fmla="*/ 16 h 19"/>
                <a:gd name="T2" fmla="*/ 32 w 32"/>
                <a:gd name="T3" fmla="*/ 15 h 19"/>
                <a:gd name="T4" fmla="*/ 24 w 32"/>
                <a:gd name="T5" fmla="*/ 7 h 19"/>
                <a:gd name="T6" fmla="*/ 16 w 32"/>
                <a:gd name="T7" fmla="*/ 2 h 19"/>
                <a:gd name="T8" fmla="*/ 8 w 32"/>
                <a:gd name="T9" fmla="*/ 0 h 19"/>
                <a:gd name="T10" fmla="*/ 4 w 32"/>
                <a:gd name="T11" fmla="*/ 1 h 19"/>
                <a:gd name="T12" fmla="*/ 1 w 32"/>
                <a:gd name="T13" fmla="*/ 6 h 19"/>
                <a:gd name="T14" fmla="*/ 0 w 32"/>
                <a:gd name="T15" fmla="*/ 10 h 19"/>
                <a:gd name="T16" fmla="*/ 1 w 32"/>
                <a:gd name="T17" fmla="*/ 15 h 19"/>
                <a:gd name="T18" fmla="*/ 8 w 32"/>
                <a:gd name="T19" fmla="*/ 19 h 19"/>
                <a:gd name="T20" fmla="*/ 16 w 32"/>
                <a:gd name="T21" fmla="*/ 19 h 19"/>
                <a:gd name="T22" fmla="*/ 31 w 32"/>
                <a:gd name="T23" fmla="*/ 18 h 19"/>
                <a:gd name="T24" fmla="*/ 32 w 32"/>
                <a:gd name="T25" fmla="*/ 17 h 19"/>
                <a:gd name="T26" fmla="*/ 32 w 32"/>
                <a:gd name="T27" fmla="*/ 15 h 19"/>
                <a:gd name="T28" fmla="*/ 30 w 32"/>
                <a:gd name="T29" fmla="*/ 16 h 19"/>
                <a:gd name="T30" fmla="*/ 30 w 32"/>
                <a:gd name="T31" fmla="*/ 14 h 19"/>
                <a:gd name="T32" fmla="*/ 29 w 32"/>
                <a:gd name="T33" fmla="*/ 14 h 19"/>
                <a:gd name="T34" fmla="*/ 16 w 32"/>
                <a:gd name="T35" fmla="*/ 15 h 19"/>
                <a:gd name="T36" fmla="*/ 7 w 32"/>
                <a:gd name="T37" fmla="*/ 14 h 19"/>
                <a:gd name="T38" fmla="*/ 4 w 32"/>
                <a:gd name="T39" fmla="*/ 12 h 19"/>
                <a:gd name="T40" fmla="*/ 4 w 32"/>
                <a:gd name="T41" fmla="*/ 10 h 19"/>
                <a:gd name="T42" fmla="*/ 4 w 32"/>
                <a:gd name="T43" fmla="*/ 7 h 19"/>
                <a:gd name="T44" fmla="*/ 6 w 32"/>
                <a:gd name="T45" fmla="*/ 4 h 19"/>
                <a:gd name="T46" fmla="*/ 8 w 32"/>
                <a:gd name="T47" fmla="*/ 4 h 19"/>
                <a:gd name="T48" fmla="*/ 14 w 32"/>
                <a:gd name="T49" fmla="*/ 6 h 19"/>
                <a:gd name="T50" fmla="*/ 24 w 32"/>
                <a:gd name="T51" fmla="*/ 13 h 19"/>
                <a:gd name="T52" fmla="*/ 28 w 32"/>
                <a:gd name="T53" fmla="*/ 16 h 19"/>
                <a:gd name="T54" fmla="*/ 29 w 32"/>
                <a:gd name="T55" fmla="*/ 17 h 19"/>
                <a:gd name="T56" fmla="*/ 29 w 32"/>
                <a:gd name="T57" fmla="*/ 17 h 19"/>
                <a:gd name="T58" fmla="*/ 30 w 32"/>
                <a:gd name="T59" fmla="*/ 16 h 19"/>
                <a:gd name="T60" fmla="*/ 30 w 32"/>
                <a:gd name="T61" fmla="*/ 14 h 19"/>
                <a:gd name="T62" fmla="*/ 30 w 32"/>
                <a:gd name="T63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19">
                  <a:moveTo>
                    <a:pt x="30" y="16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28" y="11"/>
                    <a:pt x="24" y="7"/>
                  </a:cubicBezTo>
                  <a:cubicBezTo>
                    <a:pt x="22" y="6"/>
                    <a:pt x="19" y="4"/>
                    <a:pt x="16" y="2"/>
                  </a:cubicBezTo>
                  <a:cubicBezTo>
                    <a:pt x="14" y="1"/>
                    <a:pt x="11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2" y="2"/>
                    <a:pt x="1" y="4"/>
                    <a:pt x="1" y="6"/>
                  </a:cubicBezTo>
                  <a:cubicBezTo>
                    <a:pt x="0" y="7"/>
                    <a:pt x="0" y="9"/>
                    <a:pt x="0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3" y="17"/>
                    <a:pt x="5" y="18"/>
                    <a:pt x="8" y="19"/>
                  </a:cubicBezTo>
                  <a:cubicBezTo>
                    <a:pt x="11" y="19"/>
                    <a:pt x="13" y="19"/>
                    <a:pt x="16" y="19"/>
                  </a:cubicBezTo>
                  <a:cubicBezTo>
                    <a:pt x="24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7" y="15"/>
                    <a:pt x="21" y="15"/>
                    <a:pt x="16" y="15"/>
                  </a:cubicBezTo>
                  <a:cubicBezTo>
                    <a:pt x="13" y="15"/>
                    <a:pt x="9" y="15"/>
                    <a:pt x="7" y="14"/>
                  </a:cubicBezTo>
                  <a:cubicBezTo>
                    <a:pt x="6" y="14"/>
                    <a:pt x="5" y="13"/>
                    <a:pt x="4" y="12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4" y="9"/>
                    <a:pt x="4" y="8"/>
                    <a:pt x="4" y="7"/>
                  </a:cubicBezTo>
                  <a:cubicBezTo>
                    <a:pt x="5" y="6"/>
                    <a:pt x="5" y="5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10" y="4"/>
                    <a:pt x="12" y="5"/>
                    <a:pt x="14" y="6"/>
                  </a:cubicBezTo>
                  <a:cubicBezTo>
                    <a:pt x="18" y="8"/>
                    <a:pt x="22" y="11"/>
                    <a:pt x="24" y="13"/>
                  </a:cubicBezTo>
                  <a:cubicBezTo>
                    <a:pt x="26" y="14"/>
                    <a:pt x="27" y="15"/>
                    <a:pt x="28" y="16"/>
                  </a:cubicBezTo>
                  <a:cubicBezTo>
                    <a:pt x="28" y="16"/>
                    <a:pt x="28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5" name="Freeform 546"/>
            <p:cNvSpPr/>
            <p:nvPr/>
          </p:nvSpPr>
          <p:spPr bwMode="auto">
            <a:xfrm>
              <a:off x="6477000" y="4079875"/>
              <a:ext cx="58737" cy="88900"/>
            </a:xfrm>
            <a:custGeom>
              <a:avLst/>
              <a:gdLst>
                <a:gd name="T0" fmla="*/ 18 w 21"/>
                <a:gd name="T1" fmla="*/ 30 h 32"/>
                <a:gd name="T2" fmla="*/ 20 w 21"/>
                <a:gd name="T3" fmla="*/ 30 h 32"/>
                <a:gd name="T4" fmla="*/ 21 w 21"/>
                <a:gd name="T5" fmla="*/ 23 h 32"/>
                <a:gd name="T6" fmla="*/ 19 w 21"/>
                <a:gd name="T7" fmla="*/ 9 h 32"/>
                <a:gd name="T8" fmla="*/ 16 w 21"/>
                <a:gd name="T9" fmla="*/ 3 h 32"/>
                <a:gd name="T10" fmla="*/ 10 w 21"/>
                <a:gd name="T11" fmla="*/ 0 h 32"/>
                <a:gd name="T12" fmla="*/ 6 w 21"/>
                <a:gd name="T13" fmla="*/ 0 h 32"/>
                <a:gd name="T14" fmla="*/ 2 w 21"/>
                <a:gd name="T15" fmla="*/ 4 h 32"/>
                <a:gd name="T16" fmla="*/ 0 w 21"/>
                <a:gd name="T17" fmla="*/ 9 h 32"/>
                <a:gd name="T18" fmla="*/ 3 w 21"/>
                <a:gd name="T19" fmla="*/ 17 h 32"/>
                <a:gd name="T20" fmla="*/ 17 w 21"/>
                <a:gd name="T21" fmla="*/ 31 h 32"/>
                <a:gd name="T22" fmla="*/ 19 w 21"/>
                <a:gd name="T23" fmla="*/ 32 h 32"/>
                <a:gd name="T24" fmla="*/ 20 w 21"/>
                <a:gd name="T25" fmla="*/ 30 h 32"/>
                <a:gd name="T26" fmla="*/ 18 w 21"/>
                <a:gd name="T27" fmla="*/ 30 h 32"/>
                <a:gd name="T28" fmla="*/ 20 w 21"/>
                <a:gd name="T29" fmla="*/ 28 h 32"/>
                <a:gd name="T30" fmla="*/ 19 w 21"/>
                <a:gd name="T31" fmla="*/ 28 h 32"/>
                <a:gd name="T32" fmla="*/ 10 w 21"/>
                <a:gd name="T33" fmla="*/ 19 h 32"/>
                <a:gd name="T34" fmla="*/ 6 w 21"/>
                <a:gd name="T35" fmla="*/ 14 h 32"/>
                <a:gd name="T36" fmla="*/ 4 w 21"/>
                <a:gd name="T37" fmla="*/ 9 h 32"/>
                <a:gd name="T38" fmla="*/ 5 w 21"/>
                <a:gd name="T39" fmla="*/ 6 h 32"/>
                <a:gd name="T40" fmla="*/ 8 w 21"/>
                <a:gd name="T41" fmla="*/ 4 h 32"/>
                <a:gd name="T42" fmla="*/ 10 w 21"/>
                <a:gd name="T43" fmla="*/ 4 h 32"/>
                <a:gd name="T44" fmla="*/ 13 w 21"/>
                <a:gd name="T45" fmla="*/ 5 h 32"/>
                <a:gd name="T46" fmla="*/ 16 w 21"/>
                <a:gd name="T47" fmla="*/ 13 h 32"/>
                <a:gd name="T48" fmla="*/ 17 w 21"/>
                <a:gd name="T49" fmla="*/ 23 h 32"/>
                <a:gd name="T50" fmla="*/ 17 w 21"/>
                <a:gd name="T51" fmla="*/ 28 h 32"/>
                <a:gd name="T52" fmla="*/ 16 w 21"/>
                <a:gd name="T53" fmla="*/ 29 h 32"/>
                <a:gd name="T54" fmla="*/ 18 w 21"/>
                <a:gd name="T55" fmla="*/ 30 h 32"/>
                <a:gd name="T56" fmla="*/ 20 w 21"/>
                <a:gd name="T57" fmla="*/ 28 h 32"/>
                <a:gd name="T58" fmla="*/ 18 w 21"/>
                <a:gd name="T5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32">
                  <a:moveTo>
                    <a:pt x="18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1" y="19"/>
                    <a:pt x="20" y="13"/>
                    <a:pt x="19" y="9"/>
                  </a:cubicBezTo>
                  <a:cubicBezTo>
                    <a:pt x="18" y="6"/>
                    <a:pt x="17" y="4"/>
                    <a:pt x="16" y="3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0" y="11"/>
                    <a:pt x="1" y="14"/>
                    <a:pt x="3" y="17"/>
                  </a:cubicBezTo>
                  <a:cubicBezTo>
                    <a:pt x="8" y="24"/>
                    <a:pt x="17" y="31"/>
                    <a:pt x="17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7" y="26"/>
                    <a:pt x="14" y="23"/>
                    <a:pt x="10" y="19"/>
                  </a:cubicBezTo>
                  <a:cubicBezTo>
                    <a:pt x="8" y="17"/>
                    <a:pt x="7" y="15"/>
                    <a:pt x="6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8"/>
                    <a:pt x="4" y="7"/>
                    <a:pt x="5" y="6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1" y="4"/>
                    <a:pt x="12" y="4"/>
                    <a:pt x="13" y="5"/>
                  </a:cubicBezTo>
                  <a:cubicBezTo>
                    <a:pt x="14" y="7"/>
                    <a:pt x="15" y="10"/>
                    <a:pt x="16" y="13"/>
                  </a:cubicBezTo>
                  <a:cubicBezTo>
                    <a:pt x="16" y="16"/>
                    <a:pt x="17" y="20"/>
                    <a:pt x="17" y="23"/>
                  </a:cubicBezTo>
                  <a:cubicBezTo>
                    <a:pt x="17" y="25"/>
                    <a:pt x="17" y="27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0" y="28"/>
                    <a:pt x="20" y="28"/>
                    <a:pt x="20" y="28"/>
                  </a:cubicBezTo>
                  <a:lnTo>
                    <a:pt x="18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6" name="Freeform 547"/>
            <p:cNvSpPr/>
            <p:nvPr/>
          </p:nvSpPr>
          <p:spPr bwMode="auto">
            <a:xfrm>
              <a:off x="6524625" y="4110038"/>
              <a:ext cx="88900" cy="61913"/>
            </a:xfrm>
            <a:custGeom>
              <a:avLst/>
              <a:gdLst>
                <a:gd name="T0" fmla="*/ 2 w 32"/>
                <a:gd name="T1" fmla="*/ 19 h 22"/>
                <a:gd name="T2" fmla="*/ 4 w 32"/>
                <a:gd name="T3" fmla="*/ 21 h 22"/>
                <a:gd name="T4" fmla="*/ 5 w 32"/>
                <a:gd name="T5" fmla="*/ 20 h 22"/>
                <a:gd name="T6" fmla="*/ 13 w 32"/>
                <a:gd name="T7" fmla="*/ 11 h 22"/>
                <a:gd name="T8" fmla="*/ 18 w 32"/>
                <a:gd name="T9" fmla="*/ 6 h 22"/>
                <a:gd name="T10" fmla="*/ 23 w 32"/>
                <a:gd name="T11" fmla="*/ 4 h 22"/>
                <a:gd name="T12" fmla="*/ 25 w 32"/>
                <a:gd name="T13" fmla="*/ 5 h 22"/>
                <a:gd name="T14" fmla="*/ 27 w 32"/>
                <a:gd name="T15" fmla="*/ 7 h 22"/>
                <a:gd name="T16" fmla="*/ 28 w 32"/>
                <a:gd name="T17" fmla="*/ 11 h 22"/>
                <a:gd name="T18" fmla="*/ 26 w 32"/>
                <a:gd name="T19" fmla="*/ 14 h 22"/>
                <a:gd name="T20" fmla="*/ 17 w 32"/>
                <a:gd name="T21" fmla="*/ 17 h 22"/>
                <a:gd name="T22" fmla="*/ 7 w 32"/>
                <a:gd name="T23" fmla="*/ 18 h 22"/>
                <a:gd name="T24" fmla="*/ 4 w 32"/>
                <a:gd name="T25" fmla="*/ 18 h 22"/>
                <a:gd name="T26" fmla="*/ 3 w 32"/>
                <a:gd name="T27" fmla="*/ 17 h 22"/>
                <a:gd name="T28" fmla="*/ 2 w 32"/>
                <a:gd name="T29" fmla="*/ 19 h 22"/>
                <a:gd name="T30" fmla="*/ 4 w 32"/>
                <a:gd name="T31" fmla="*/ 21 h 22"/>
                <a:gd name="T32" fmla="*/ 2 w 32"/>
                <a:gd name="T33" fmla="*/ 19 h 22"/>
                <a:gd name="T34" fmla="*/ 2 w 32"/>
                <a:gd name="T35" fmla="*/ 21 h 22"/>
                <a:gd name="T36" fmla="*/ 7 w 32"/>
                <a:gd name="T37" fmla="*/ 22 h 22"/>
                <a:gd name="T38" fmla="*/ 22 w 32"/>
                <a:gd name="T39" fmla="*/ 20 h 22"/>
                <a:gd name="T40" fmla="*/ 29 w 32"/>
                <a:gd name="T41" fmla="*/ 17 h 22"/>
                <a:gd name="T42" fmla="*/ 32 w 32"/>
                <a:gd name="T43" fmla="*/ 11 h 22"/>
                <a:gd name="T44" fmla="*/ 31 w 32"/>
                <a:gd name="T45" fmla="*/ 5 h 22"/>
                <a:gd name="T46" fmla="*/ 27 w 32"/>
                <a:gd name="T47" fmla="*/ 2 h 22"/>
                <a:gd name="T48" fmla="*/ 23 w 32"/>
                <a:gd name="T49" fmla="*/ 0 h 22"/>
                <a:gd name="T50" fmla="*/ 15 w 32"/>
                <a:gd name="T51" fmla="*/ 3 h 22"/>
                <a:gd name="T52" fmla="*/ 1 w 32"/>
                <a:gd name="T53" fmla="*/ 18 h 22"/>
                <a:gd name="T54" fmla="*/ 1 w 32"/>
                <a:gd name="T55" fmla="*/ 20 h 22"/>
                <a:gd name="T56" fmla="*/ 2 w 32"/>
                <a:gd name="T57" fmla="*/ 21 h 22"/>
                <a:gd name="T58" fmla="*/ 2 w 32"/>
                <a:gd name="T5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22">
                  <a:moveTo>
                    <a:pt x="2" y="19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0"/>
                    <a:pt x="5" y="20"/>
                  </a:cubicBezTo>
                  <a:cubicBezTo>
                    <a:pt x="6" y="18"/>
                    <a:pt x="9" y="14"/>
                    <a:pt x="13" y="11"/>
                  </a:cubicBezTo>
                  <a:cubicBezTo>
                    <a:pt x="15" y="9"/>
                    <a:pt x="16" y="7"/>
                    <a:pt x="18" y="6"/>
                  </a:cubicBezTo>
                  <a:cubicBezTo>
                    <a:pt x="20" y="5"/>
                    <a:pt x="22" y="4"/>
                    <a:pt x="23" y="4"/>
                  </a:cubicBezTo>
                  <a:cubicBezTo>
                    <a:pt x="24" y="4"/>
                    <a:pt x="25" y="5"/>
                    <a:pt x="25" y="5"/>
                  </a:cubicBezTo>
                  <a:cubicBezTo>
                    <a:pt x="26" y="5"/>
                    <a:pt x="27" y="6"/>
                    <a:pt x="27" y="7"/>
                  </a:cubicBezTo>
                  <a:cubicBezTo>
                    <a:pt x="28" y="9"/>
                    <a:pt x="28" y="10"/>
                    <a:pt x="28" y="11"/>
                  </a:cubicBezTo>
                  <a:cubicBezTo>
                    <a:pt x="28" y="12"/>
                    <a:pt x="28" y="13"/>
                    <a:pt x="26" y="14"/>
                  </a:cubicBezTo>
                  <a:cubicBezTo>
                    <a:pt x="25" y="15"/>
                    <a:pt x="21" y="16"/>
                    <a:pt x="17" y="17"/>
                  </a:cubicBezTo>
                  <a:cubicBezTo>
                    <a:pt x="14" y="17"/>
                    <a:pt x="10" y="18"/>
                    <a:pt x="7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3" y="18"/>
                    <a:pt x="3" y="17"/>
                    <a:pt x="3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4" y="22"/>
                    <a:pt x="7" y="22"/>
                  </a:cubicBezTo>
                  <a:cubicBezTo>
                    <a:pt x="11" y="22"/>
                    <a:pt x="17" y="21"/>
                    <a:pt x="22" y="20"/>
                  </a:cubicBezTo>
                  <a:cubicBezTo>
                    <a:pt x="24" y="19"/>
                    <a:pt x="27" y="18"/>
                    <a:pt x="29" y="17"/>
                  </a:cubicBezTo>
                  <a:cubicBezTo>
                    <a:pt x="31" y="16"/>
                    <a:pt x="32" y="13"/>
                    <a:pt x="32" y="11"/>
                  </a:cubicBezTo>
                  <a:cubicBezTo>
                    <a:pt x="32" y="9"/>
                    <a:pt x="32" y="7"/>
                    <a:pt x="31" y="5"/>
                  </a:cubicBezTo>
                  <a:cubicBezTo>
                    <a:pt x="30" y="4"/>
                    <a:pt x="29" y="2"/>
                    <a:pt x="27" y="2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21" y="0"/>
                    <a:pt x="18" y="2"/>
                    <a:pt x="15" y="3"/>
                  </a:cubicBezTo>
                  <a:cubicBezTo>
                    <a:pt x="8" y="9"/>
                    <a:pt x="1" y="18"/>
                    <a:pt x="1" y="18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" y="21"/>
                    <a:pt x="2" y="21"/>
                    <a:pt x="2" y="21"/>
                  </a:cubicBezTo>
                  <a:lnTo>
                    <a:pt x="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7" name="Freeform 548"/>
            <p:cNvSpPr/>
            <p:nvPr/>
          </p:nvSpPr>
          <p:spPr bwMode="auto">
            <a:xfrm>
              <a:off x="5908675" y="1538288"/>
              <a:ext cx="87312" cy="98425"/>
            </a:xfrm>
            <a:custGeom>
              <a:avLst/>
              <a:gdLst>
                <a:gd name="T0" fmla="*/ 30 w 31"/>
                <a:gd name="T1" fmla="*/ 3 h 35"/>
                <a:gd name="T2" fmla="*/ 24 w 31"/>
                <a:gd name="T3" fmla="*/ 6 h 35"/>
                <a:gd name="T4" fmla="*/ 19 w 31"/>
                <a:gd name="T5" fmla="*/ 10 h 35"/>
                <a:gd name="T6" fmla="*/ 13 w 31"/>
                <a:gd name="T7" fmla="*/ 15 h 35"/>
                <a:gd name="T8" fmla="*/ 8 w 31"/>
                <a:gd name="T9" fmla="*/ 21 h 35"/>
                <a:gd name="T10" fmla="*/ 6 w 31"/>
                <a:gd name="T11" fmla="*/ 24 h 35"/>
                <a:gd name="T12" fmla="*/ 5 w 31"/>
                <a:gd name="T13" fmla="*/ 27 h 35"/>
                <a:gd name="T14" fmla="*/ 4 w 31"/>
                <a:gd name="T15" fmla="*/ 30 h 35"/>
                <a:gd name="T16" fmla="*/ 4 w 31"/>
                <a:gd name="T17" fmla="*/ 32 h 35"/>
                <a:gd name="T18" fmla="*/ 3 w 31"/>
                <a:gd name="T19" fmla="*/ 33 h 35"/>
                <a:gd name="T20" fmla="*/ 3 w 31"/>
                <a:gd name="T21" fmla="*/ 34 h 35"/>
                <a:gd name="T22" fmla="*/ 1 w 31"/>
                <a:gd name="T23" fmla="*/ 35 h 35"/>
                <a:gd name="T24" fmla="*/ 0 w 31"/>
                <a:gd name="T25" fmla="*/ 33 h 35"/>
                <a:gd name="T26" fmla="*/ 0 w 31"/>
                <a:gd name="T27" fmla="*/ 31 h 35"/>
                <a:gd name="T28" fmla="*/ 0 w 31"/>
                <a:gd name="T29" fmla="*/ 29 h 35"/>
                <a:gd name="T30" fmla="*/ 0 w 31"/>
                <a:gd name="T31" fmla="*/ 26 h 35"/>
                <a:gd name="T32" fmla="*/ 1 w 31"/>
                <a:gd name="T33" fmla="*/ 22 h 35"/>
                <a:gd name="T34" fmla="*/ 3 w 31"/>
                <a:gd name="T35" fmla="*/ 18 h 35"/>
                <a:gd name="T36" fmla="*/ 5 w 31"/>
                <a:gd name="T37" fmla="*/ 15 h 35"/>
                <a:gd name="T38" fmla="*/ 9 w 31"/>
                <a:gd name="T39" fmla="*/ 11 h 35"/>
                <a:gd name="T40" fmla="*/ 15 w 31"/>
                <a:gd name="T41" fmla="*/ 6 h 35"/>
                <a:gd name="T42" fmla="*/ 22 w 31"/>
                <a:gd name="T43" fmla="*/ 2 h 35"/>
                <a:gd name="T44" fmla="*/ 29 w 31"/>
                <a:gd name="T45" fmla="*/ 0 h 35"/>
                <a:gd name="T46" fmla="*/ 31 w 31"/>
                <a:gd name="T47" fmla="*/ 1 h 35"/>
                <a:gd name="T48" fmla="*/ 30 w 31"/>
                <a:gd name="T4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5">
                  <a:moveTo>
                    <a:pt x="30" y="3"/>
                  </a:moveTo>
                  <a:cubicBezTo>
                    <a:pt x="30" y="3"/>
                    <a:pt x="28" y="4"/>
                    <a:pt x="24" y="6"/>
                  </a:cubicBezTo>
                  <a:cubicBezTo>
                    <a:pt x="23" y="8"/>
                    <a:pt x="21" y="9"/>
                    <a:pt x="19" y="10"/>
                  </a:cubicBezTo>
                  <a:cubicBezTo>
                    <a:pt x="17" y="12"/>
                    <a:pt x="15" y="14"/>
                    <a:pt x="13" y="15"/>
                  </a:cubicBezTo>
                  <a:cubicBezTo>
                    <a:pt x="11" y="17"/>
                    <a:pt x="9" y="19"/>
                    <a:pt x="8" y="21"/>
                  </a:cubicBezTo>
                  <a:cubicBezTo>
                    <a:pt x="7" y="22"/>
                    <a:pt x="7" y="23"/>
                    <a:pt x="6" y="24"/>
                  </a:cubicBezTo>
                  <a:cubicBezTo>
                    <a:pt x="6" y="25"/>
                    <a:pt x="5" y="26"/>
                    <a:pt x="5" y="27"/>
                  </a:cubicBezTo>
                  <a:cubicBezTo>
                    <a:pt x="5" y="28"/>
                    <a:pt x="4" y="29"/>
                    <a:pt x="4" y="30"/>
                  </a:cubicBezTo>
                  <a:cubicBezTo>
                    <a:pt x="4" y="30"/>
                    <a:pt x="4" y="31"/>
                    <a:pt x="4" y="32"/>
                  </a:cubicBezTo>
                  <a:cubicBezTo>
                    <a:pt x="4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2" y="35"/>
                    <a:pt x="1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33"/>
                    <a:pt x="0" y="33"/>
                    <a:pt x="0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3"/>
                    <a:pt x="1" y="22"/>
                  </a:cubicBezTo>
                  <a:cubicBezTo>
                    <a:pt x="2" y="21"/>
                    <a:pt x="2" y="20"/>
                    <a:pt x="3" y="18"/>
                  </a:cubicBezTo>
                  <a:cubicBezTo>
                    <a:pt x="4" y="17"/>
                    <a:pt x="5" y="16"/>
                    <a:pt x="5" y="15"/>
                  </a:cubicBezTo>
                  <a:cubicBezTo>
                    <a:pt x="6" y="13"/>
                    <a:pt x="7" y="12"/>
                    <a:pt x="9" y="11"/>
                  </a:cubicBezTo>
                  <a:cubicBezTo>
                    <a:pt x="11" y="9"/>
                    <a:pt x="13" y="7"/>
                    <a:pt x="15" y="6"/>
                  </a:cubicBezTo>
                  <a:cubicBezTo>
                    <a:pt x="18" y="4"/>
                    <a:pt x="20" y="3"/>
                    <a:pt x="22" y="2"/>
                  </a:cubicBezTo>
                  <a:cubicBezTo>
                    <a:pt x="26" y="1"/>
                    <a:pt x="29" y="0"/>
                    <a:pt x="29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2"/>
                    <a:pt x="31" y="3"/>
                    <a:pt x="30" y="3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8" name="Freeform 549"/>
            <p:cNvSpPr/>
            <p:nvPr/>
          </p:nvSpPr>
          <p:spPr bwMode="auto">
            <a:xfrm>
              <a:off x="7964488" y="1370013"/>
              <a:ext cx="87312" cy="98425"/>
            </a:xfrm>
            <a:custGeom>
              <a:avLst/>
              <a:gdLst>
                <a:gd name="T0" fmla="*/ 2 w 31"/>
                <a:gd name="T1" fmla="*/ 0 h 35"/>
                <a:gd name="T2" fmla="*/ 9 w 31"/>
                <a:gd name="T3" fmla="*/ 3 h 35"/>
                <a:gd name="T4" fmla="*/ 15 w 31"/>
                <a:gd name="T5" fmla="*/ 6 h 35"/>
                <a:gd name="T6" fmla="*/ 22 w 31"/>
                <a:gd name="T7" fmla="*/ 12 h 35"/>
                <a:gd name="T8" fmla="*/ 25 w 31"/>
                <a:gd name="T9" fmla="*/ 15 h 35"/>
                <a:gd name="T10" fmla="*/ 28 w 31"/>
                <a:gd name="T11" fmla="*/ 19 h 35"/>
                <a:gd name="T12" fmla="*/ 30 w 31"/>
                <a:gd name="T13" fmla="*/ 23 h 35"/>
                <a:gd name="T14" fmla="*/ 31 w 31"/>
                <a:gd name="T15" fmla="*/ 26 h 35"/>
                <a:gd name="T16" fmla="*/ 31 w 31"/>
                <a:gd name="T17" fmla="*/ 29 h 35"/>
                <a:gd name="T18" fmla="*/ 31 w 31"/>
                <a:gd name="T19" fmla="*/ 32 h 35"/>
                <a:gd name="T20" fmla="*/ 31 w 31"/>
                <a:gd name="T21" fmla="*/ 34 h 35"/>
                <a:gd name="T22" fmla="*/ 29 w 31"/>
                <a:gd name="T23" fmla="*/ 35 h 35"/>
                <a:gd name="T24" fmla="*/ 28 w 31"/>
                <a:gd name="T25" fmla="*/ 34 h 35"/>
                <a:gd name="T26" fmla="*/ 28 w 31"/>
                <a:gd name="T27" fmla="*/ 34 h 35"/>
                <a:gd name="T28" fmla="*/ 27 w 31"/>
                <a:gd name="T29" fmla="*/ 32 h 35"/>
                <a:gd name="T30" fmla="*/ 27 w 31"/>
                <a:gd name="T31" fmla="*/ 30 h 35"/>
                <a:gd name="T32" fmla="*/ 26 w 31"/>
                <a:gd name="T33" fmla="*/ 27 h 35"/>
                <a:gd name="T34" fmla="*/ 25 w 31"/>
                <a:gd name="T35" fmla="*/ 25 h 35"/>
                <a:gd name="T36" fmla="*/ 23 w 31"/>
                <a:gd name="T37" fmla="*/ 22 h 35"/>
                <a:gd name="T38" fmla="*/ 18 w 31"/>
                <a:gd name="T39" fmla="*/ 16 h 35"/>
                <a:gd name="T40" fmla="*/ 12 w 31"/>
                <a:gd name="T41" fmla="*/ 11 h 35"/>
                <a:gd name="T42" fmla="*/ 7 w 31"/>
                <a:gd name="T43" fmla="*/ 7 h 35"/>
                <a:gd name="T44" fmla="*/ 1 w 31"/>
                <a:gd name="T45" fmla="*/ 3 h 35"/>
                <a:gd name="T46" fmla="*/ 0 w 31"/>
                <a:gd name="T47" fmla="*/ 1 h 35"/>
                <a:gd name="T48" fmla="*/ 2 w 31"/>
                <a:gd name="T4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35">
                  <a:moveTo>
                    <a:pt x="2" y="0"/>
                  </a:moveTo>
                  <a:cubicBezTo>
                    <a:pt x="2" y="0"/>
                    <a:pt x="5" y="1"/>
                    <a:pt x="9" y="3"/>
                  </a:cubicBezTo>
                  <a:cubicBezTo>
                    <a:pt x="11" y="3"/>
                    <a:pt x="13" y="5"/>
                    <a:pt x="15" y="6"/>
                  </a:cubicBezTo>
                  <a:cubicBezTo>
                    <a:pt x="18" y="8"/>
                    <a:pt x="20" y="9"/>
                    <a:pt x="22" y="12"/>
                  </a:cubicBezTo>
                  <a:cubicBezTo>
                    <a:pt x="23" y="13"/>
                    <a:pt x="24" y="14"/>
                    <a:pt x="25" y="15"/>
                  </a:cubicBezTo>
                  <a:cubicBezTo>
                    <a:pt x="26" y="16"/>
                    <a:pt x="27" y="17"/>
                    <a:pt x="28" y="19"/>
                  </a:cubicBezTo>
                  <a:cubicBezTo>
                    <a:pt x="29" y="20"/>
                    <a:pt x="29" y="21"/>
                    <a:pt x="30" y="23"/>
                  </a:cubicBezTo>
                  <a:cubicBezTo>
                    <a:pt x="30" y="24"/>
                    <a:pt x="30" y="25"/>
                    <a:pt x="31" y="26"/>
                  </a:cubicBezTo>
                  <a:cubicBezTo>
                    <a:pt x="31" y="27"/>
                    <a:pt x="31" y="28"/>
                    <a:pt x="31" y="29"/>
                  </a:cubicBezTo>
                  <a:cubicBezTo>
                    <a:pt x="31" y="30"/>
                    <a:pt x="31" y="31"/>
                    <a:pt x="31" y="32"/>
                  </a:cubicBezTo>
                  <a:cubicBezTo>
                    <a:pt x="31" y="33"/>
                    <a:pt x="31" y="34"/>
                    <a:pt x="31" y="34"/>
                  </a:cubicBezTo>
                  <a:cubicBezTo>
                    <a:pt x="31" y="35"/>
                    <a:pt x="30" y="35"/>
                    <a:pt x="29" y="35"/>
                  </a:cubicBezTo>
                  <a:cubicBezTo>
                    <a:pt x="28" y="35"/>
                    <a:pt x="28" y="35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7" y="33"/>
                    <a:pt x="27" y="32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7" y="29"/>
                    <a:pt x="26" y="28"/>
                    <a:pt x="26" y="27"/>
                  </a:cubicBezTo>
                  <a:cubicBezTo>
                    <a:pt x="26" y="26"/>
                    <a:pt x="25" y="26"/>
                    <a:pt x="25" y="25"/>
                  </a:cubicBezTo>
                  <a:cubicBezTo>
                    <a:pt x="24" y="24"/>
                    <a:pt x="24" y="23"/>
                    <a:pt x="23" y="22"/>
                  </a:cubicBezTo>
                  <a:cubicBezTo>
                    <a:pt x="22" y="20"/>
                    <a:pt x="20" y="18"/>
                    <a:pt x="18" y="16"/>
                  </a:cubicBezTo>
                  <a:cubicBezTo>
                    <a:pt x="16" y="14"/>
                    <a:pt x="14" y="12"/>
                    <a:pt x="12" y="11"/>
                  </a:cubicBezTo>
                  <a:cubicBezTo>
                    <a:pt x="10" y="9"/>
                    <a:pt x="8" y="8"/>
                    <a:pt x="7" y="7"/>
                  </a:cubicBezTo>
                  <a:cubicBezTo>
                    <a:pt x="3" y="5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95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9" name="Freeform 550"/>
            <p:cNvSpPr/>
            <p:nvPr/>
          </p:nvSpPr>
          <p:spPr bwMode="auto">
            <a:xfrm>
              <a:off x="7289800" y="1465263"/>
              <a:ext cx="61912" cy="41275"/>
            </a:xfrm>
            <a:custGeom>
              <a:avLst/>
              <a:gdLst>
                <a:gd name="T0" fmla="*/ 19 w 22"/>
                <a:gd name="T1" fmla="*/ 0 h 15"/>
                <a:gd name="T2" fmla="*/ 17 w 22"/>
                <a:gd name="T3" fmla="*/ 0 h 15"/>
                <a:gd name="T4" fmla="*/ 13 w 22"/>
                <a:gd name="T5" fmla="*/ 5 h 15"/>
                <a:gd name="T6" fmla="*/ 13 w 22"/>
                <a:gd name="T7" fmla="*/ 4 h 15"/>
                <a:gd name="T8" fmla="*/ 12 w 22"/>
                <a:gd name="T9" fmla="*/ 5 h 15"/>
                <a:gd name="T10" fmla="*/ 12 w 22"/>
                <a:gd name="T11" fmla="*/ 5 h 15"/>
                <a:gd name="T12" fmla="*/ 13 w 22"/>
                <a:gd name="T13" fmla="*/ 5 h 15"/>
                <a:gd name="T14" fmla="*/ 11 w 22"/>
                <a:gd name="T15" fmla="*/ 5 h 15"/>
                <a:gd name="T16" fmla="*/ 11 w 22"/>
                <a:gd name="T17" fmla="*/ 5 h 15"/>
                <a:gd name="T18" fmla="*/ 10 w 22"/>
                <a:gd name="T19" fmla="*/ 4 h 15"/>
                <a:gd name="T20" fmla="*/ 9 w 22"/>
                <a:gd name="T21" fmla="*/ 4 h 15"/>
                <a:gd name="T22" fmla="*/ 7 w 22"/>
                <a:gd name="T23" fmla="*/ 4 h 15"/>
                <a:gd name="T24" fmla="*/ 5 w 22"/>
                <a:gd name="T25" fmla="*/ 14 h 15"/>
                <a:gd name="T26" fmla="*/ 10 w 22"/>
                <a:gd name="T27" fmla="*/ 15 h 15"/>
                <a:gd name="T28" fmla="*/ 18 w 22"/>
                <a:gd name="T29" fmla="*/ 12 h 15"/>
                <a:gd name="T30" fmla="*/ 21 w 22"/>
                <a:gd name="T31" fmla="*/ 2 h 15"/>
                <a:gd name="T32" fmla="*/ 19 w 22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5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2"/>
                    <a:pt x="15" y="4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2" y="4"/>
                    <a:pt x="0" y="11"/>
                    <a:pt x="5" y="14"/>
                  </a:cubicBezTo>
                  <a:cubicBezTo>
                    <a:pt x="6" y="15"/>
                    <a:pt x="8" y="15"/>
                    <a:pt x="10" y="15"/>
                  </a:cubicBezTo>
                  <a:cubicBezTo>
                    <a:pt x="13" y="15"/>
                    <a:pt x="16" y="14"/>
                    <a:pt x="18" y="12"/>
                  </a:cubicBezTo>
                  <a:cubicBezTo>
                    <a:pt x="20" y="9"/>
                    <a:pt x="22" y="5"/>
                    <a:pt x="21" y="2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0" name="Freeform 551"/>
            <p:cNvSpPr>
              <a:spLocks noEditPoints="1"/>
            </p:cNvSpPr>
            <p:nvPr/>
          </p:nvSpPr>
          <p:spPr bwMode="auto">
            <a:xfrm>
              <a:off x="6745288" y="1473200"/>
              <a:ext cx="61912" cy="47625"/>
            </a:xfrm>
            <a:custGeom>
              <a:avLst/>
              <a:gdLst>
                <a:gd name="T0" fmla="*/ 11 w 22"/>
                <a:gd name="T1" fmla="*/ 7 h 17"/>
                <a:gd name="T2" fmla="*/ 11 w 22"/>
                <a:gd name="T3" fmla="*/ 7 h 17"/>
                <a:gd name="T4" fmla="*/ 11 w 22"/>
                <a:gd name="T5" fmla="*/ 7 h 17"/>
                <a:gd name="T6" fmla="*/ 11 w 22"/>
                <a:gd name="T7" fmla="*/ 7 h 17"/>
                <a:gd name="T8" fmla="*/ 19 w 22"/>
                <a:gd name="T9" fmla="*/ 0 h 17"/>
                <a:gd name="T10" fmla="*/ 17 w 22"/>
                <a:gd name="T11" fmla="*/ 1 h 17"/>
                <a:gd name="T12" fmla="*/ 13 w 22"/>
                <a:gd name="T13" fmla="*/ 6 h 17"/>
                <a:gd name="T14" fmla="*/ 11 w 22"/>
                <a:gd name="T15" fmla="*/ 7 h 17"/>
                <a:gd name="T16" fmla="*/ 11 w 22"/>
                <a:gd name="T17" fmla="*/ 7 h 17"/>
                <a:gd name="T18" fmla="*/ 11 w 22"/>
                <a:gd name="T19" fmla="*/ 7 h 17"/>
                <a:gd name="T20" fmla="*/ 10 w 22"/>
                <a:gd name="T21" fmla="*/ 6 h 17"/>
                <a:gd name="T22" fmla="*/ 6 w 22"/>
                <a:gd name="T23" fmla="*/ 4 h 17"/>
                <a:gd name="T24" fmla="*/ 2 w 22"/>
                <a:gd name="T25" fmla="*/ 6 h 17"/>
                <a:gd name="T26" fmla="*/ 2 w 22"/>
                <a:gd name="T27" fmla="*/ 14 h 17"/>
                <a:gd name="T28" fmla="*/ 10 w 22"/>
                <a:gd name="T29" fmla="*/ 17 h 17"/>
                <a:gd name="T30" fmla="*/ 11 w 22"/>
                <a:gd name="T31" fmla="*/ 17 h 17"/>
                <a:gd name="T32" fmla="*/ 18 w 22"/>
                <a:gd name="T33" fmla="*/ 14 h 17"/>
                <a:gd name="T34" fmla="*/ 21 w 22"/>
                <a:gd name="T35" fmla="*/ 1 h 17"/>
                <a:gd name="T36" fmla="*/ 19 w 22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7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9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6" y="2"/>
                    <a:pt x="15" y="4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5"/>
                    <a:pt x="7" y="4"/>
                    <a:pt x="6" y="4"/>
                  </a:cubicBezTo>
                  <a:cubicBezTo>
                    <a:pt x="5" y="4"/>
                    <a:pt x="3" y="5"/>
                    <a:pt x="2" y="6"/>
                  </a:cubicBezTo>
                  <a:cubicBezTo>
                    <a:pt x="0" y="8"/>
                    <a:pt x="0" y="12"/>
                    <a:pt x="2" y="14"/>
                  </a:cubicBezTo>
                  <a:cubicBezTo>
                    <a:pt x="4" y="16"/>
                    <a:pt x="7" y="17"/>
                    <a:pt x="10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3" y="17"/>
                    <a:pt x="16" y="15"/>
                    <a:pt x="18" y="14"/>
                  </a:cubicBezTo>
                  <a:cubicBezTo>
                    <a:pt x="21" y="10"/>
                    <a:pt x="22" y="5"/>
                    <a:pt x="21" y="1"/>
                  </a:cubicBezTo>
                  <a:cubicBezTo>
                    <a:pt x="20" y="0"/>
                    <a:pt x="19" y="0"/>
                    <a:pt x="19" y="0"/>
                  </a:cubicBezTo>
                </a:path>
              </a:pathLst>
            </a:custGeom>
            <a:solidFill>
              <a:srgbClr val="543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1" name="Freeform 552"/>
            <p:cNvSpPr/>
            <p:nvPr/>
          </p:nvSpPr>
          <p:spPr bwMode="auto">
            <a:xfrm>
              <a:off x="7372350" y="862013"/>
              <a:ext cx="41275" cy="52388"/>
            </a:xfrm>
            <a:custGeom>
              <a:avLst/>
              <a:gdLst>
                <a:gd name="T0" fmla="*/ 8 w 15"/>
                <a:gd name="T1" fmla="*/ 0 h 19"/>
                <a:gd name="T2" fmla="*/ 7 w 15"/>
                <a:gd name="T3" fmla="*/ 2 h 19"/>
                <a:gd name="T4" fmla="*/ 8 w 15"/>
                <a:gd name="T5" fmla="*/ 7 h 19"/>
                <a:gd name="T6" fmla="*/ 7 w 15"/>
                <a:gd name="T7" fmla="*/ 7 h 19"/>
                <a:gd name="T8" fmla="*/ 7 w 15"/>
                <a:gd name="T9" fmla="*/ 8 h 19"/>
                <a:gd name="T10" fmla="*/ 3 w 15"/>
                <a:gd name="T11" fmla="*/ 10 h 19"/>
                <a:gd name="T12" fmla="*/ 7 w 15"/>
                <a:gd name="T13" fmla="*/ 19 h 19"/>
                <a:gd name="T14" fmla="*/ 9 w 15"/>
                <a:gd name="T15" fmla="*/ 19 h 19"/>
                <a:gd name="T16" fmla="*/ 14 w 15"/>
                <a:gd name="T17" fmla="*/ 13 h 19"/>
                <a:gd name="T18" fmla="*/ 15 w 15"/>
                <a:gd name="T19" fmla="*/ 7 h 19"/>
                <a:gd name="T20" fmla="*/ 8 w 15"/>
                <a:gd name="T21" fmla="*/ 0 h 19"/>
                <a:gd name="T22" fmla="*/ 8 w 15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9">
                  <a:moveTo>
                    <a:pt x="8" y="0"/>
                  </a:moveTo>
                  <a:cubicBezTo>
                    <a:pt x="7" y="0"/>
                    <a:pt x="7" y="1"/>
                    <a:pt x="7" y="2"/>
                  </a:cubicBezTo>
                  <a:cubicBezTo>
                    <a:pt x="7" y="3"/>
                    <a:pt x="8" y="5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9"/>
                    <a:pt x="3" y="10"/>
                  </a:cubicBezTo>
                  <a:cubicBezTo>
                    <a:pt x="0" y="13"/>
                    <a:pt x="3" y="19"/>
                    <a:pt x="7" y="19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12" y="18"/>
                    <a:pt x="13" y="15"/>
                    <a:pt x="14" y="13"/>
                  </a:cubicBezTo>
                  <a:cubicBezTo>
                    <a:pt x="15" y="11"/>
                    <a:pt x="15" y="9"/>
                    <a:pt x="15" y="7"/>
                  </a:cubicBezTo>
                  <a:cubicBezTo>
                    <a:pt x="14" y="4"/>
                    <a:pt x="12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2" name="Freeform 553"/>
            <p:cNvSpPr/>
            <p:nvPr/>
          </p:nvSpPr>
          <p:spPr bwMode="auto">
            <a:xfrm>
              <a:off x="7324725" y="847725"/>
              <a:ext cx="50800" cy="61913"/>
            </a:xfrm>
            <a:custGeom>
              <a:avLst/>
              <a:gdLst>
                <a:gd name="T0" fmla="*/ 7 w 18"/>
                <a:gd name="T1" fmla="*/ 0 h 22"/>
                <a:gd name="T2" fmla="*/ 5 w 18"/>
                <a:gd name="T3" fmla="*/ 2 h 22"/>
                <a:gd name="T4" fmla="*/ 5 w 18"/>
                <a:gd name="T5" fmla="*/ 10 h 22"/>
                <a:gd name="T6" fmla="*/ 3 w 18"/>
                <a:gd name="T7" fmla="*/ 12 h 22"/>
                <a:gd name="T8" fmla="*/ 1 w 18"/>
                <a:gd name="T9" fmla="*/ 16 h 22"/>
                <a:gd name="T10" fmla="*/ 5 w 18"/>
                <a:gd name="T11" fmla="*/ 22 h 22"/>
                <a:gd name="T12" fmla="*/ 6 w 18"/>
                <a:gd name="T13" fmla="*/ 22 h 22"/>
                <a:gd name="T14" fmla="*/ 8 w 18"/>
                <a:gd name="T15" fmla="*/ 0 h 22"/>
                <a:gd name="T16" fmla="*/ 7 w 18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5" y="5"/>
                    <a:pt x="6" y="7"/>
                    <a:pt x="5" y="10"/>
                  </a:cubicBezTo>
                  <a:cubicBezTo>
                    <a:pt x="4" y="11"/>
                    <a:pt x="4" y="11"/>
                    <a:pt x="3" y="12"/>
                  </a:cubicBezTo>
                  <a:cubicBezTo>
                    <a:pt x="2" y="13"/>
                    <a:pt x="1" y="15"/>
                    <a:pt x="1" y="16"/>
                  </a:cubicBezTo>
                  <a:cubicBezTo>
                    <a:pt x="0" y="19"/>
                    <a:pt x="2" y="22"/>
                    <a:pt x="5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18" y="22"/>
                    <a:pt x="1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3" name="Freeform 554"/>
            <p:cNvSpPr/>
            <p:nvPr/>
          </p:nvSpPr>
          <p:spPr bwMode="auto">
            <a:xfrm>
              <a:off x="6953250" y="828675"/>
              <a:ext cx="39687" cy="63500"/>
            </a:xfrm>
            <a:custGeom>
              <a:avLst/>
              <a:gdLst>
                <a:gd name="T0" fmla="*/ 11 w 14"/>
                <a:gd name="T1" fmla="*/ 0 h 23"/>
                <a:gd name="T2" fmla="*/ 10 w 14"/>
                <a:gd name="T3" fmla="*/ 0 h 23"/>
                <a:gd name="T4" fmla="*/ 5 w 14"/>
                <a:gd name="T5" fmla="*/ 20 h 23"/>
                <a:gd name="T6" fmla="*/ 8 w 14"/>
                <a:gd name="T7" fmla="*/ 23 h 23"/>
                <a:gd name="T8" fmla="*/ 9 w 14"/>
                <a:gd name="T9" fmla="*/ 23 h 23"/>
                <a:gd name="T10" fmla="*/ 14 w 14"/>
                <a:gd name="T11" fmla="*/ 19 h 23"/>
                <a:gd name="T12" fmla="*/ 12 w 14"/>
                <a:gd name="T13" fmla="*/ 13 h 23"/>
                <a:gd name="T14" fmla="*/ 13 w 14"/>
                <a:gd name="T15" fmla="*/ 3 h 23"/>
                <a:gd name="T16" fmla="*/ 11 w 14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3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" y="2"/>
                    <a:pt x="0" y="15"/>
                    <a:pt x="5" y="20"/>
                  </a:cubicBezTo>
                  <a:cubicBezTo>
                    <a:pt x="5" y="22"/>
                    <a:pt x="7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1" y="23"/>
                    <a:pt x="13" y="22"/>
                    <a:pt x="14" y="19"/>
                  </a:cubicBezTo>
                  <a:cubicBezTo>
                    <a:pt x="14" y="17"/>
                    <a:pt x="13" y="15"/>
                    <a:pt x="12" y="13"/>
                  </a:cubicBezTo>
                  <a:cubicBezTo>
                    <a:pt x="11" y="9"/>
                    <a:pt x="12" y="6"/>
                    <a:pt x="13" y="3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4" name="Freeform 555"/>
            <p:cNvSpPr/>
            <p:nvPr/>
          </p:nvSpPr>
          <p:spPr bwMode="auto">
            <a:xfrm>
              <a:off x="6905625" y="828675"/>
              <a:ext cx="39687" cy="61913"/>
            </a:xfrm>
            <a:custGeom>
              <a:avLst/>
              <a:gdLst>
                <a:gd name="T0" fmla="*/ 9 w 14"/>
                <a:gd name="T1" fmla="*/ 0 h 22"/>
                <a:gd name="T2" fmla="*/ 9 w 14"/>
                <a:gd name="T3" fmla="*/ 0 h 22"/>
                <a:gd name="T4" fmla="*/ 9 w 14"/>
                <a:gd name="T5" fmla="*/ 22 h 22"/>
                <a:gd name="T6" fmla="*/ 10 w 14"/>
                <a:gd name="T7" fmla="*/ 22 h 22"/>
                <a:gd name="T8" fmla="*/ 13 w 14"/>
                <a:gd name="T9" fmla="*/ 20 h 22"/>
                <a:gd name="T10" fmla="*/ 11 w 14"/>
                <a:gd name="T11" fmla="*/ 11 h 22"/>
                <a:gd name="T12" fmla="*/ 10 w 14"/>
                <a:gd name="T13" fmla="*/ 1 h 22"/>
                <a:gd name="T14" fmla="*/ 9 w 14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5" y="5"/>
                    <a:pt x="0" y="19"/>
                    <a:pt x="9" y="22"/>
                  </a:cubicBezTo>
                  <a:cubicBezTo>
                    <a:pt x="9" y="22"/>
                    <a:pt x="9" y="22"/>
                    <a:pt x="10" y="22"/>
                  </a:cubicBezTo>
                  <a:cubicBezTo>
                    <a:pt x="11" y="22"/>
                    <a:pt x="12" y="21"/>
                    <a:pt x="13" y="20"/>
                  </a:cubicBezTo>
                  <a:cubicBezTo>
                    <a:pt x="14" y="17"/>
                    <a:pt x="12" y="14"/>
                    <a:pt x="11" y="11"/>
                  </a:cubicBezTo>
                  <a:cubicBezTo>
                    <a:pt x="10" y="8"/>
                    <a:pt x="10" y="5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5" name="Freeform 556"/>
            <p:cNvSpPr/>
            <p:nvPr/>
          </p:nvSpPr>
          <p:spPr bwMode="auto">
            <a:xfrm>
              <a:off x="6864350" y="881063"/>
              <a:ext cx="36512" cy="42863"/>
            </a:xfrm>
            <a:custGeom>
              <a:avLst/>
              <a:gdLst>
                <a:gd name="T0" fmla="*/ 4 w 13"/>
                <a:gd name="T1" fmla="*/ 0 h 15"/>
                <a:gd name="T2" fmla="*/ 1 w 13"/>
                <a:gd name="T3" fmla="*/ 4 h 15"/>
                <a:gd name="T4" fmla="*/ 3 w 13"/>
                <a:gd name="T5" fmla="*/ 11 h 15"/>
                <a:gd name="T6" fmla="*/ 9 w 13"/>
                <a:gd name="T7" fmla="*/ 15 h 15"/>
                <a:gd name="T8" fmla="*/ 9 w 13"/>
                <a:gd name="T9" fmla="*/ 15 h 15"/>
                <a:gd name="T10" fmla="*/ 13 w 13"/>
                <a:gd name="T11" fmla="*/ 11 h 15"/>
                <a:gd name="T12" fmla="*/ 10 w 13"/>
                <a:gd name="T13" fmla="*/ 5 h 15"/>
                <a:gd name="T14" fmla="*/ 7 w 13"/>
                <a:gd name="T15" fmla="*/ 1 h 15"/>
                <a:gd name="T16" fmla="*/ 4 w 1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9"/>
                    <a:pt x="3" y="11"/>
                  </a:cubicBezTo>
                  <a:cubicBezTo>
                    <a:pt x="4" y="14"/>
                    <a:pt x="6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5"/>
                    <a:pt x="13" y="13"/>
                    <a:pt x="13" y="11"/>
                  </a:cubicBezTo>
                  <a:cubicBezTo>
                    <a:pt x="13" y="8"/>
                    <a:pt x="12" y="7"/>
                    <a:pt x="10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6" name="Freeform 557"/>
            <p:cNvSpPr/>
            <p:nvPr/>
          </p:nvSpPr>
          <p:spPr bwMode="auto">
            <a:xfrm>
              <a:off x="6529388" y="928688"/>
              <a:ext cx="39687" cy="61913"/>
            </a:xfrm>
            <a:custGeom>
              <a:avLst/>
              <a:gdLst>
                <a:gd name="T0" fmla="*/ 5 w 14"/>
                <a:gd name="T1" fmla="*/ 0 h 22"/>
                <a:gd name="T2" fmla="*/ 4 w 14"/>
                <a:gd name="T3" fmla="*/ 0 h 22"/>
                <a:gd name="T4" fmla="*/ 0 w 14"/>
                <a:gd name="T5" fmla="*/ 9 h 22"/>
                <a:gd name="T6" fmla="*/ 4 w 14"/>
                <a:gd name="T7" fmla="*/ 21 h 22"/>
                <a:gd name="T8" fmla="*/ 7 w 14"/>
                <a:gd name="T9" fmla="*/ 22 h 22"/>
                <a:gd name="T10" fmla="*/ 13 w 14"/>
                <a:gd name="T11" fmla="*/ 15 h 22"/>
                <a:gd name="T12" fmla="*/ 9 w 14"/>
                <a:gd name="T13" fmla="*/ 7 h 22"/>
                <a:gd name="T14" fmla="*/ 7 w 14"/>
                <a:gd name="T15" fmla="*/ 1 h 22"/>
                <a:gd name="T16" fmla="*/ 5 w 1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2"/>
                    <a:pt x="0" y="6"/>
                    <a:pt x="0" y="9"/>
                  </a:cubicBezTo>
                  <a:cubicBezTo>
                    <a:pt x="0" y="13"/>
                    <a:pt x="1" y="18"/>
                    <a:pt x="4" y="21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11" y="22"/>
                    <a:pt x="14" y="19"/>
                    <a:pt x="13" y="15"/>
                  </a:cubicBezTo>
                  <a:cubicBezTo>
                    <a:pt x="12" y="13"/>
                    <a:pt x="10" y="10"/>
                    <a:pt x="9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7" name="Freeform 558"/>
            <p:cNvSpPr/>
            <p:nvPr/>
          </p:nvSpPr>
          <p:spPr bwMode="auto">
            <a:xfrm>
              <a:off x="6478588" y="927100"/>
              <a:ext cx="36512" cy="63500"/>
            </a:xfrm>
            <a:custGeom>
              <a:avLst/>
              <a:gdLst>
                <a:gd name="T0" fmla="*/ 5 w 13"/>
                <a:gd name="T1" fmla="*/ 0 h 23"/>
                <a:gd name="T2" fmla="*/ 2 w 13"/>
                <a:gd name="T3" fmla="*/ 3 h 23"/>
                <a:gd name="T4" fmla="*/ 9 w 13"/>
                <a:gd name="T5" fmla="*/ 23 h 23"/>
                <a:gd name="T6" fmla="*/ 10 w 13"/>
                <a:gd name="T7" fmla="*/ 23 h 23"/>
                <a:gd name="T8" fmla="*/ 13 w 13"/>
                <a:gd name="T9" fmla="*/ 19 h 23"/>
                <a:gd name="T10" fmla="*/ 10 w 13"/>
                <a:gd name="T11" fmla="*/ 11 h 23"/>
                <a:gd name="T12" fmla="*/ 9 w 13"/>
                <a:gd name="T13" fmla="*/ 3 h 23"/>
                <a:gd name="T14" fmla="*/ 5 w 1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3">
                  <a:moveTo>
                    <a:pt x="5" y="0"/>
                  </a:moveTo>
                  <a:cubicBezTo>
                    <a:pt x="4" y="0"/>
                    <a:pt x="3" y="1"/>
                    <a:pt x="2" y="3"/>
                  </a:cubicBezTo>
                  <a:cubicBezTo>
                    <a:pt x="0" y="9"/>
                    <a:pt x="0" y="22"/>
                    <a:pt x="9" y="23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12" y="23"/>
                    <a:pt x="13" y="21"/>
                    <a:pt x="13" y="19"/>
                  </a:cubicBezTo>
                  <a:cubicBezTo>
                    <a:pt x="13" y="15"/>
                    <a:pt x="11" y="14"/>
                    <a:pt x="10" y="11"/>
                  </a:cubicBezTo>
                  <a:cubicBezTo>
                    <a:pt x="8" y="9"/>
                    <a:pt x="8" y="6"/>
                    <a:pt x="9" y="3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8" name="Freeform 559"/>
            <p:cNvSpPr/>
            <p:nvPr/>
          </p:nvSpPr>
          <p:spPr bwMode="auto">
            <a:xfrm>
              <a:off x="6451600" y="996950"/>
              <a:ext cx="30162" cy="25400"/>
            </a:xfrm>
            <a:custGeom>
              <a:avLst/>
              <a:gdLst>
                <a:gd name="T0" fmla="*/ 2 w 11"/>
                <a:gd name="T1" fmla="*/ 0 h 9"/>
                <a:gd name="T2" fmla="*/ 0 w 11"/>
                <a:gd name="T3" fmla="*/ 3 h 9"/>
                <a:gd name="T4" fmla="*/ 5 w 11"/>
                <a:gd name="T5" fmla="*/ 9 h 9"/>
                <a:gd name="T6" fmla="*/ 6 w 11"/>
                <a:gd name="T7" fmla="*/ 9 h 9"/>
                <a:gd name="T8" fmla="*/ 9 w 11"/>
                <a:gd name="T9" fmla="*/ 4 h 9"/>
                <a:gd name="T10" fmla="*/ 3 w 11"/>
                <a:gd name="T11" fmla="*/ 0 h 9"/>
                <a:gd name="T12" fmla="*/ 2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11" y="6"/>
                    <a:pt x="9" y="4"/>
                  </a:cubicBezTo>
                  <a:cubicBezTo>
                    <a:pt x="7" y="2"/>
                    <a:pt x="5" y="2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957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769" name="Picture 560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425" y="1468438"/>
              <a:ext cx="236537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" name="Freeform 561"/>
            <p:cNvSpPr/>
            <p:nvPr/>
          </p:nvSpPr>
          <p:spPr bwMode="auto">
            <a:xfrm>
              <a:off x="7048500" y="1341438"/>
              <a:ext cx="127000" cy="255588"/>
            </a:xfrm>
            <a:custGeom>
              <a:avLst/>
              <a:gdLst>
                <a:gd name="T0" fmla="*/ 5 w 45"/>
                <a:gd name="T1" fmla="*/ 2 h 91"/>
                <a:gd name="T2" fmla="*/ 5 w 45"/>
                <a:gd name="T3" fmla="*/ 21 h 91"/>
                <a:gd name="T4" fmla="*/ 6 w 45"/>
                <a:gd name="T5" fmla="*/ 40 h 91"/>
                <a:gd name="T6" fmla="*/ 7 w 45"/>
                <a:gd name="T7" fmla="*/ 51 h 91"/>
                <a:gd name="T8" fmla="*/ 8 w 45"/>
                <a:gd name="T9" fmla="*/ 53 h 91"/>
                <a:gd name="T10" fmla="*/ 9 w 45"/>
                <a:gd name="T11" fmla="*/ 54 h 91"/>
                <a:gd name="T12" fmla="*/ 9 w 45"/>
                <a:gd name="T13" fmla="*/ 54 h 91"/>
                <a:gd name="T14" fmla="*/ 9 w 45"/>
                <a:gd name="T15" fmla="*/ 54 h 91"/>
                <a:gd name="T16" fmla="*/ 8 w 45"/>
                <a:gd name="T17" fmla="*/ 53 h 91"/>
                <a:gd name="T18" fmla="*/ 8 w 45"/>
                <a:gd name="T19" fmla="*/ 53 h 91"/>
                <a:gd name="T20" fmla="*/ 8 w 45"/>
                <a:gd name="T21" fmla="*/ 54 h 91"/>
                <a:gd name="T22" fmla="*/ 9 w 45"/>
                <a:gd name="T23" fmla="*/ 54 h 91"/>
                <a:gd name="T24" fmla="*/ 9 w 45"/>
                <a:gd name="T25" fmla="*/ 54 h 91"/>
                <a:gd name="T26" fmla="*/ 10 w 45"/>
                <a:gd name="T27" fmla="*/ 54 h 91"/>
                <a:gd name="T28" fmla="*/ 12 w 45"/>
                <a:gd name="T29" fmla="*/ 54 h 91"/>
                <a:gd name="T30" fmla="*/ 24 w 45"/>
                <a:gd name="T31" fmla="*/ 52 h 91"/>
                <a:gd name="T32" fmla="*/ 36 w 45"/>
                <a:gd name="T33" fmla="*/ 55 h 91"/>
                <a:gd name="T34" fmla="*/ 41 w 45"/>
                <a:gd name="T35" fmla="*/ 59 h 91"/>
                <a:gd name="T36" fmla="*/ 42 w 45"/>
                <a:gd name="T37" fmla="*/ 61 h 91"/>
                <a:gd name="T38" fmla="*/ 44 w 45"/>
                <a:gd name="T39" fmla="*/ 64 h 91"/>
                <a:gd name="T40" fmla="*/ 44 w 45"/>
                <a:gd name="T41" fmla="*/ 75 h 91"/>
                <a:gd name="T42" fmla="*/ 40 w 45"/>
                <a:gd name="T43" fmla="*/ 83 h 91"/>
                <a:gd name="T44" fmla="*/ 36 w 45"/>
                <a:gd name="T45" fmla="*/ 87 h 91"/>
                <a:gd name="T46" fmla="*/ 32 w 45"/>
                <a:gd name="T47" fmla="*/ 90 h 91"/>
                <a:gd name="T48" fmla="*/ 31 w 45"/>
                <a:gd name="T49" fmla="*/ 90 h 91"/>
                <a:gd name="T50" fmla="*/ 29 w 45"/>
                <a:gd name="T51" fmla="*/ 90 h 91"/>
                <a:gd name="T52" fmla="*/ 29 w 45"/>
                <a:gd name="T53" fmla="*/ 88 h 91"/>
                <a:gd name="T54" fmla="*/ 30 w 45"/>
                <a:gd name="T55" fmla="*/ 88 h 91"/>
                <a:gd name="T56" fmla="*/ 31 w 45"/>
                <a:gd name="T57" fmla="*/ 87 h 91"/>
                <a:gd name="T58" fmla="*/ 33 w 45"/>
                <a:gd name="T59" fmla="*/ 84 h 91"/>
                <a:gd name="T60" fmla="*/ 37 w 45"/>
                <a:gd name="T61" fmla="*/ 80 h 91"/>
                <a:gd name="T62" fmla="*/ 40 w 45"/>
                <a:gd name="T63" fmla="*/ 74 h 91"/>
                <a:gd name="T64" fmla="*/ 39 w 45"/>
                <a:gd name="T65" fmla="*/ 66 h 91"/>
                <a:gd name="T66" fmla="*/ 38 w 45"/>
                <a:gd name="T67" fmla="*/ 65 h 91"/>
                <a:gd name="T68" fmla="*/ 36 w 45"/>
                <a:gd name="T69" fmla="*/ 63 h 91"/>
                <a:gd name="T70" fmla="*/ 33 w 45"/>
                <a:gd name="T71" fmla="*/ 60 h 91"/>
                <a:gd name="T72" fmla="*/ 24 w 45"/>
                <a:gd name="T73" fmla="*/ 58 h 91"/>
                <a:gd name="T74" fmla="*/ 13 w 45"/>
                <a:gd name="T75" fmla="*/ 60 h 91"/>
                <a:gd name="T76" fmla="*/ 10 w 45"/>
                <a:gd name="T77" fmla="*/ 60 h 91"/>
                <a:gd name="T78" fmla="*/ 7 w 45"/>
                <a:gd name="T79" fmla="*/ 60 h 91"/>
                <a:gd name="T80" fmla="*/ 5 w 45"/>
                <a:gd name="T81" fmla="*/ 59 h 91"/>
                <a:gd name="T82" fmla="*/ 5 w 45"/>
                <a:gd name="T83" fmla="*/ 58 h 91"/>
                <a:gd name="T84" fmla="*/ 5 w 45"/>
                <a:gd name="T85" fmla="*/ 58 h 91"/>
                <a:gd name="T86" fmla="*/ 4 w 45"/>
                <a:gd name="T87" fmla="*/ 58 h 91"/>
                <a:gd name="T88" fmla="*/ 4 w 45"/>
                <a:gd name="T89" fmla="*/ 58 h 91"/>
                <a:gd name="T90" fmla="*/ 4 w 45"/>
                <a:gd name="T91" fmla="*/ 57 h 91"/>
                <a:gd name="T92" fmla="*/ 3 w 45"/>
                <a:gd name="T93" fmla="*/ 55 h 91"/>
                <a:gd name="T94" fmla="*/ 2 w 45"/>
                <a:gd name="T95" fmla="*/ 52 h 91"/>
                <a:gd name="T96" fmla="*/ 0 w 45"/>
                <a:gd name="T97" fmla="*/ 41 h 91"/>
                <a:gd name="T98" fmla="*/ 0 w 45"/>
                <a:gd name="T99" fmla="*/ 21 h 91"/>
                <a:gd name="T100" fmla="*/ 2 w 45"/>
                <a:gd name="T101" fmla="*/ 1 h 91"/>
                <a:gd name="T102" fmla="*/ 3 w 45"/>
                <a:gd name="T103" fmla="*/ 0 h 91"/>
                <a:gd name="T104" fmla="*/ 5 w 45"/>
                <a:gd name="T10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" h="91">
                  <a:moveTo>
                    <a:pt x="5" y="2"/>
                  </a:moveTo>
                  <a:cubicBezTo>
                    <a:pt x="5" y="2"/>
                    <a:pt x="5" y="9"/>
                    <a:pt x="5" y="21"/>
                  </a:cubicBezTo>
                  <a:cubicBezTo>
                    <a:pt x="5" y="26"/>
                    <a:pt x="6" y="33"/>
                    <a:pt x="6" y="40"/>
                  </a:cubicBezTo>
                  <a:cubicBezTo>
                    <a:pt x="6" y="44"/>
                    <a:pt x="7" y="47"/>
                    <a:pt x="7" y="51"/>
                  </a:cubicBezTo>
                  <a:cubicBezTo>
                    <a:pt x="8" y="52"/>
                    <a:pt x="8" y="52"/>
                    <a:pt x="8" y="53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8" y="54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5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2" y="54"/>
                    <a:pt x="12" y="54"/>
                  </a:cubicBezTo>
                  <a:cubicBezTo>
                    <a:pt x="16" y="54"/>
                    <a:pt x="20" y="53"/>
                    <a:pt x="24" y="52"/>
                  </a:cubicBezTo>
                  <a:cubicBezTo>
                    <a:pt x="28" y="52"/>
                    <a:pt x="32" y="53"/>
                    <a:pt x="36" y="55"/>
                  </a:cubicBezTo>
                  <a:cubicBezTo>
                    <a:pt x="38" y="56"/>
                    <a:pt x="39" y="58"/>
                    <a:pt x="41" y="59"/>
                  </a:cubicBezTo>
                  <a:cubicBezTo>
                    <a:pt x="41" y="60"/>
                    <a:pt x="42" y="61"/>
                    <a:pt x="42" y="61"/>
                  </a:cubicBezTo>
                  <a:cubicBezTo>
                    <a:pt x="43" y="62"/>
                    <a:pt x="43" y="63"/>
                    <a:pt x="44" y="64"/>
                  </a:cubicBezTo>
                  <a:cubicBezTo>
                    <a:pt x="45" y="68"/>
                    <a:pt x="45" y="72"/>
                    <a:pt x="44" y="75"/>
                  </a:cubicBezTo>
                  <a:cubicBezTo>
                    <a:pt x="44" y="78"/>
                    <a:pt x="42" y="81"/>
                    <a:pt x="40" y="83"/>
                  </a:cubicBezTo>
                  <a:cubicBezTo>
                    <a:pt x="39" y="85"/>
                    <a:pt x="37" y="86"/>
                    <a:pt x="36" y="87"/>
                  </a:cubicBezTo>
                  <a:cubicBezTo>
                    <a:pt x="34" y="88"/>
                    <a:pt x="33" y="89"/>
                    <a:pt x="32" y="90"/>
                  </a:cubicBezTo>
                  <a:cubicBezTo>
                    <a:pt x="32" y="90"/>
                    <a:pt x="31" y="90"/>
                    <a:pt x="31" y="90"/>
                  </a:cubicBezTo>
                  <a:cubicBezTo>
                    <a:pt x="30" y="91"/>
                    <a:pt x="29" y="91"/>
                    <a:pt x="29" y="90"/>
                  </a:cubicBezTo>
                  <a:cubicBezTo>
                    <a:pt x="29" y="89"/>
                    <a:pt x="29" y="88"/>
                    <a:pt x="29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7"/>
                    <a:pt x="31" y="87"/>
                  </a:cubicBezTo>
                  <a:cubicBezTo>
                    <a:pt x="31" y="86"/>
                    <a:pt x="32" y="85"/>
                    <a:pt x="33" y="84"/>
                  </a:cubicBezTo>
                  <a:cubicBezTo>
                    <a:pt x="34" y="83"/>
                    <a:pt x="36" y="82"/>
                    <a:pt x="37" y="80"/>
                  </a:cubicBezTo>
                  <a:cubicBezTo>
                    <a:pt x="38" y="78"/>
                    <a:pt x="39" y="76"/>
                    <a:pt x="40" y="74"/>
                  </a:cubicBezTo>
                  <a:cubicBezTo>
                    <a:pt x="40" y="71"/>
                    <a:pt x="40" y="69"/>
                    <a:pt x="39" y="66"/>
                  </a:cubicBezTo>
                  <a:cubicBezTo>
                    <a:pt x="39" y="66"/>
                    <a:pt x="38" y="65"/>
                    <a:pt x="38" y="65"/>
                  </a:cubicBezTo>
                  <a:cubicBezTo>
                    <a:pt x="37" y="64"/>
                    <a:pt x="37" y="63"/>
                    <a:pt x="36" y="63"/>
                  </a:cubicBezTo>
                  <a:cubicBezTo>
                    <a:pt x="36" y="62"/>
                    <a:pt x="34" y="61"/>
                    <a:pt x="33" y="60"/>
                  </a:cubicBezTo>
                  <a:cubicBezTo>
                    <a:pt x="31" y="58"/>
                    <a:pt x="28" y="58"/>
                    <a:pt x="24" y="58"/>
                  </a:cubicBezTo>
                  <a:cubicBezTo>
                    <a:pt x="21" y="59"/>
                    <a:pt x="17" y="60"/>
                    <a:pt x="13" y="60"/>
                  </a:cubicBezTo>
                  <a:cubicBezTo>
                    <a:pt x="12" y="60"/>
                    <a:pt x="11" y="60"/>
                    <a:pt x="10" y="60"/>
                  </a:cubicBezTo>
                  <a:cubicBezTo>
                    <a:pt x="9" y="60"/>
                    <a:pt x="8" y="60"/>
                    <a:pt x="7" y="60"/>
                  </a:cubicBezTo>
                  <a:cubicBezTo>
                    <a:pt x="7" y="59"/>
                    <a:pt x="5" y="59"/>
                    <a:pt x="5" y="59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3" y="56"/>
                    <a:pt x="3" y="56"/>
                    <a:pt x="3" y="55"/>
                  </a:cubicBezTo>
                  <a:cubicBezTo>
                    <a:pt x="2" y="54"/>
                    <a:pt x="2" y="53"/>
                    <a:pt x="2" y="52"/>
                  </a:cubicBezTo>
                  <a:cubicBezTo>
                    <a:pt x="1" y="48"/>
                    <a:pt x="1" y="44"/>
                    <a:pt x="0" y="41"/>
                  </a:cubicBezTo>
                  <a:cubicBezTo>
                    <a:pt x="0" y="33"/>
                    <a:pt x="0" y="26"/>
                    <a:pt x="0" y="21"/>
                  </a:cubicBezTo>
                  <a:cubicBezTo>
                    <a:pt x="1" y="9"/>
                    <a:pt x="2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solidFill>
              <a:srgbClr val="884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1" name="Oval 562"/>
            <p:cNvSpPr>
              <a:spLocks noChangeArrowheads="1"/>
            </p:cNvSpPr>
            <p:nvPr/>
          </p:nvSpPr>
          <p:spPr bwMode="auto">
            <a:xfrm>
              <a:off x="7391400" y="1565275"/>
              <a:ext cx="36512" cy="36513"/>
            </a:xfrm>
            <a:prstGeom prst="ellipse">
              <a:avLst/>
            </a:pr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2" name="Freeform 563"/>
            <p:cNvSpPr/>
            <p:nvPr/>
          </p:nvSpPr>
          <p:spPr bwMode="auto">
            <a:xfrm>
              <a:off x="7358063" y="1604963"/>
              <a:ext cx="28575" cy="20638"/>
            </a:xfrm>
            <a:custGeom>
              <a:avLst/>
              <a:gdLst>
                <a:gd name="T0" fmla="*/ 5 w 10"/>
                <a:gd name="T1" fmla="*/ 0 h 7"/>
                <a:gd name="T2" fmla="*/ 5 w 10"/>
                <a:gd name="T3" fmla="*/ 7 h 7"/>
                <a:gd name="T4" fmla="*/ 5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5" y="0"/>
                  </a:moveTo>
                  <a:cubicBezTo>
                    <a:pt x="10" y="0"/>
                    <a:pt x="10" y="7"/>
                    <a:pt x="5" y="7"/>
                  </a:cubicBezTo>
                  <a:cubicBezTo>
                    <a:pt x="0" y="7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3" name="Freeform 564"/>
            <p:cNvSpPr/>
            <p:nvPr/>
          </p:nvSpPr>
          <p:spPr bwMode="auto">
            <a:xfrm>
              <a:off x="7315200" y="1571625"/>
              <a:ext cx="36512" cy="28575"/>
            </a:xfrm>
            <a:custGeom>
              <a:avLst/>
              <a:gdLst>
                <a:gd name="T0" fmla="*/ 7 w 13"/>
                <a:gd name="T1" fmla="*/ 0 h 10"/>
                <a:gd name="T2" fmla="*/ 7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13" y="0"/>
                    <a:pt x="13" y="10"/>
                    <a:pt x="7" y="10"/>
                  </a:cubicBezTo>
                  <a:cubicBezTo>
                    <a:pt x="0" y="10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4" name="Freeform 565"/>
            <p:cNvSpPr/>
            <p:nvPr/>
          </p:nvSpPr>
          <p:spPr bwMode="auto">
            <a:xfrm>
              <a:off x="7262813" y="1557338"/>
              <a:ext cx="41275" cy="33338"/>
            </a:xfrm>
            <a:custGeom>
              <a:avLst/>
              <a:gdLst>
                <a:gd name="T0" fmla="*/ 7 w 15"/>
                <a:gd name="T1" fmla="*/ 0 h 12"/>
                <a:gd name="T2" fmla="*/ 7 w 15"/>
                <a:gd name="T3" fmla="*/ 12 h 12"/>
                <a:gd name="T4" fmla="*/ 7 w 1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7" y="0"/>
                  </a:moveTo>
                  <a:cubicBezTo>
                    <a:pt x="15" y="0"/>
                    <a:pt x="15" y="12"/>
                    <a:pt x="7" y="12"/>
                  </a:cubicBezTo>
                  <a:cubicBezTo>
                    <a:pt x="0" y="12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5" name="Freeform 566"/>
            <p:cNvSpPr/>
            <p:nvPr/>
          </p:nvSpPr>
          <p:spPr bwMode="auto">
            <a:xfrm>
              <a:off x="7219950" y="1560513"/>
              <a:ext cx="31750" cy="30163"/>
            </a:xfrm>
            <a:custGeom>
              <a:avLst/>
              <a:gdLst>
                <a:gd name="T0" fmla="*/ 1 w 11"/>
                <a:gd name="T1" fmla="*/ 5 h 11"/>
                <a:gd name="T2" fmla="*/ 1 w 11"/>
                <a:gd name="T3" fmla="*/ 4 h 11"/>
                <a:gd name="T4" fmla="*/ 10 w 11"/>
                <a:gd name="T5" fmla="*/ 4 h 11"/>
                <a:gd name="T6" fmla="*/ 10 w 11"/>
                <a:gd name="T7" fmla="*/ 5 h 11"/>
                <a:gd name="T8" fmla="*/ 6 w 11"/>
                <a:gd name="T9" fmla="*/ 11 h 11"/>
                <a:gd name="T10" fmla="*/ 1 w 11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1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0"/>
                    <a:pt x="9" y="0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8"/>
                    <a:pt x="9" y="11"/>
                    <a:pt x="6" y="11"/>
                  </a:cubicBezTo>
                  <a:cubicBezTo>
                    <a:pt x="2" y="11"/>
                    <a:pt x="0" y="8"/>
                    <a:pt x="1" y="5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6" name="Freeform 567"/>
            <p:cNvSpPr/>
            <p:nvPr/>
          </p:nvSpPr>
          <p:spPr bwMode="auto">
            <a:xfrm>
              <a:off x="7156450" y="1450975"/>
              <a:ext cx="30162" cy="33338"/>
            </a:xfrm>
            <a:custGeom>
              <a:avLst/>
              <a:gdLst>
                <a:gd name="T0" fmla="*/ 9 w 11"/>
                <a:gd name="T1" fmla="*/ 5 h 12"/>
                <a:gd name="T2" fmla="*/ 2 w 11"/>
                <a:gd name="T3" fmla="*/ 7 h 12"/>
                <a:gd name="T4" fmla="*/ 9 w 11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9" y="5"/>
                  </a:moveTo>
                  <a:cubicBezTo>
                    <a:pt x="11" y="10"/>
                    <a:pt x="3" y="12"/>
                    <a:pt x="2" y="7"/>
                  </a:cubicBezTo>
                  <a:cubicBezTo>
                    <a:pt x="0" y="3"/>
                    <a:pt x="8" y="0"/>
                    <a:pt x="9" y="5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7" name="Freeform 568"/>
            <p:cNvSpPr/>
            <p:nvPr/>
          </p:nvSpPr>
          <p:spPr bwMode="auto">
            <a:xfrm>
              <a:off x="7121525" y="1428750"/>
              <a:ext cx="25400" cy="17463"/>
            </a:xfrm>
            <a:custGeom>
              <a:avLst/>
              <a:gdLst>
                <a:gd name="T0" fmla="*/ 4 w 9"/>
                <a:gd name="T1" fmla="*/ 0 h 6"/>
                <a:gd name="T2" fmla="*/ 4 w 9"/>
                <a:gd name="T3" fmla="*/ 6 h 6"/>
                <a:gd name="T4" fmla="*/ 4 w 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cubicBezTo>
                    <a:pt x="9" y="0"/>
                    <a:pt x="9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8" name="Freeform 569"/>
            <p:cNvSpPr/>
            <p:nvPr/>
          </p:nvSpPr>
          <p:spPr bwMode="auto">
            <a:xfrm>
              <a:off x="7094538" y="1454150"/>
              <a:ext cx="22225" cy="22225"/>
            </a:xfrm>
            <a:custGeom>
              <a:avLst/>
              <a:gdLst>
                <a:gd name="T0" fmla="*/ 3 w 8"/>
                <a:gd name="T1" fmla="*/ 0 h 8"/>
                <a:gd name="T2" fmla="*/ 7 w 8"/>
                <a:gd name="T3" fmla="*/ 2 h 8"/>
                <a:gd name="T4" fmla="*/ 5 w 8"/>
                <a:gd name="T5" fmla="*/ 7 h 8"/>
                <a:gd name="T6" fmla="*/ 0 w 8"/>
                <a:gd name="T7" fmla="*/ 5 h 8"/>
                <a:gd name="T8" fmla="*/ 3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3" y="0"/>
                  </a:moveTo>
                  <a:cubicBezTo>
                    <a:pt x="5" y="0"/>
                    <a:pt x="6" y="1"/>
                    <a:pt x="7" y="2"/>
                  </a:cubicBezTo>
                  <a:cubicBezTo>
                    <a:pt x="8" y="4"/>
                    <a:pt x="7" y="6"/>
                    <a:pt x="5" y="7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3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9" name="Freeform 570"/>
            <p:cNvSpPr/>
            <p:nvPr/>
          </p:nvSpPr>
          <p:spPr bwMode="auto">
            <a:xfrm>
              <a:off x="7011988" y="1473200"/>
              <a:ext cx="23812" cy="17463"/>
            </a:xfrm>
            <a:custGeom>
              <a:avLst/>
              <a:gdLst>
                <a:gd name="T0" fmla="*/ 4 w 8"/>
                <a:gd name="T1" fmla="*/ 0 h 6"/>
                <a:gd name="T2" fmla="*/ 4 w 8"/>
                <a:gd name="T3" fmla="*/ 6 h 6"/>
                <a:gd name="T4" fmla="*/ 4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8" y="0"/>
                    <a:pt x="8" y="6"/>
                    <a:pt x="4" y="6"/>
                  </a:cubicBezTo>
                  <a:cubicBezTo>
                    <a:pt x="0" y="6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0" name="Freeform 571"/>
            <p:cNvSpPr/>
            <p:nvPr/>
          </p:nvSpPr>
          <p:spPr bwMode="auto">
            <a:xfrm>
              <a:off x="7011988" y="1422400"/>
              <a:ext cx="25400" cy="20638"/>
            </a:xfrm>
            <a:custGeom>
              <a:avLst/>
              <a:gdLst>
                <a:gd name="T0" fmla="*/ 4 w 9"/>
                <a:gd name="T1" fmla="*/ 0 h 7"/>
                <a:gd name="T2" fmla="*/ 4 w 9"/>
                <a:gd name="T3" fmla="*/ 7 h 7"/>
                <a:gd name="T4" fmla="*/ 4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9" y="0"/>
                    <a:pt x="9" y="7"/>
                    <a:pt x="4" y="7"/>
                  </a:cubicBezTo>
                  <a:cubicBezTo>
                    <a:pt x="0" y="7"/>
                    <a:pt x="0" y="0"/>
                    <a:pt x="4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1" name="Freeform 572"/>
            <p:cNvSpPr/>
            <p:nvPr/>
          </p:nvSpPr>
          <p:spPr bwMode="auto">
            <a:xfrm>
              <a:off x="6956425" y="1447800"/>
              <a:ext cx="42862" cy="31750"/>
            </a:xfrm>
            <a:custGeom>
              <a:avLst/>
              <a:gdLst>
                <a:gd name="T0" fmla="*/ 8 w 15"/>
                <a:gd name="T1" fmla="*/ 0 h 11"/>
                <a:gd name="T2" fmla="*/ 8 w 15"/>
                <a:gd name="T3" fmla="*/ 11 h 11"/>
                <a:gd name="T4" fmla="*/ 8 w 15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8" y="0"/>
                  </a:moveTo>
                  <a:cubicBezTo>
                    <a:pt x="15" y="0"/>
                    <a:pt x="15" y="11"/>
                    <a:pt x="8" y="11"/>
                  </a:cubicBezTo>
                  <a:cubicBezTo>
                    <a:pt x="0" y="11"/>
                    <a:pt x="0" y="0"/>
                    <a:pt x="8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2" name="Freeform 573"/>
            <p:cNvSpPr/>
            <p:nvPr/>
          </p:nvSpPr>
          <p:spPr bwMode="auto">
            <a:xfrm>
              <a:off x="6950075" y="1501775"/>
              <a:ext cx="12700" cy="7938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0"/>
                    <a:pt x="4" y="3"/>
                    <a:pt x="2" y="3"/>
                  </a:cubicBezTo>
                  <a:cubicBezTo>
                    <a:pt x="0" y="3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3" name="Freeform 574"/>
            <p:cNvSpPr/>
            <p:nvPr/>
          </p:nvSpPr>
          <p:spPr bwMode="auto">
            <a:xfrm>
              <a:off x="6861175" y="1541463"/>
              <a:ext cx="36512" cy="36513"/>
            </a:xfrm>
            <a:custGeom>
              <a:avLst/>
              <a:gdLst>
                <a:gd name="T0" fmla="*/ 7 w 13"/>
                <a:gd name="T1" fmla="*/ 1 h 13"/>
                <a:gd name="T2" fmla="*/ 8 w 13"/>
                <a:gd name="T3" fmla="*/ 1 h 13"/>
                <a:gd name="T4" fmla="*/ 13 w 13"/>
                <a:gd name="T5" fmla="*/ 6 h 13"/>
                <a:gd name="T6" fmla="*/ 8 w 13"/>
                <a:gd name="T7" fmla="*/ 12 h 13"/>
                <a:gd name="T8" fmla="*/ 7 w 13"/>
                <a:gd name="T9" fmla="*/ 12 h 13"/>
                <a:gd name="T10" fmla="*/ 0 w 13"/>
                <a:gd name="T11" fmla="*/ 6 h 13"/>
                <a:gd name="T12" fmla="*/ 7 w 13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7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1" y="1"/>
                    <a:pt x="13" y="4"/>
                    <a:pt x="13" y="6"/>
                  </a:cubicBezTo>
                  <a:cubicBezTo>
                    <a:pt x="13" y="9"/>
                    <a:pt x="11" y="11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13"/>
                    <a:pt x="0" y="10"/>
                    <a:pt x="0" y="6"/>
                  </a:cubicBezTo>
                  <a:cubicBezTo>
                    <a:pt x="0" y="2"/>
                    <a:pt x="4" y="0"/>
                    <a:pt x="7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4" name="Freeform 575"/>
            <p:cNvSpPr/>
            <p:nvPr/>
          </p:nvSpPr>
          <p:spPr bwMode="auto">
            <a:xfrm>
              <a:off x="6780213" y="1574800"/>
              <a:ext cx="36512" cy="26988"/>
            </a:xfrm>
            <a:custGeom>
              <a:avLst/>
              <a:gdLst>
                <a:gd name="T0" fmla="*/ 7 w 13"/>
                <a:gd name="T1" fmla="*/ 0 h 10"/>
                <a:gd name="T2" fmla="*/ 7 w 13"/>
                <a:gd name="T3" fmla="*/ 10 h 10"/>
                <a:gd name="T4" fmla="*/ 7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cubicBezTo>
                    <a:pt x="13" y="0"/>
                    <a:pt x="13" y="10"/>
                    <a:pt x="7" y="10"/>
                  </a:cubicBezTo>
                  <a:cubicBezTo>
                    <a:pt x="0" y="10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5" name="Freeform 576"/>
            <p:cNvSpPr/>
            <p:nvPr/>
          </p:nvSpPr>
          <p:spPr bwMode="auto">
            <a:xfrm>
              <a:off x="6719888" y="1611313"/>
              <a:ext cx="28575" cy="22225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10" y="0"/>
                    <a:pt x="10" y="8"/>
                    <a:pt x="5" y="8"/>
                  </a:cubicBezTo>
                  <a:cubicBezTo>
                    <a:pt x="0" y="8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6" name="Freeform 577"/>
            <p:cNvSpPr/>
            <p:nvPr/>
          </p:nvSpPr>
          <p:spPr bwMode="auto">
            <a:xfrm>
              <a:off x="6664325" y="1543050"/>
              <a:ext cx="39687" cy="31750"/>
            </a:xfrm>
            <a:custGeom>
              <a:avLst/>
              <a:gdLst>
                <a:gd name="T0" fmla="*/ 7 w 14"/>
                <a:gd name="T1" fmla="*/ 0 h 11"/>
                <a:gd name="T2" fmla="*/ 7 w 14"/>
                <a:gd name="T3" fmla="*/ 11 h 11"/>
                <a:gd name="T4" fmla="*/ 7 w 1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7" y="0"/>
                  </a:moveTo>
                  <a:cubicBezTo>
                    <a:pt x="14" y="0"/>
                    <a:pt x="14" y="11"/>
                    <a:pt x="7" y="11"/>
                  </a:cubicBezTo>
                  <a:cubicBezTo>
                    <a:pt x="0" y="11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7" name="Freeform 578"/>
            <p:cNvSpPr/>
            <p:nvPr/>
          </p:nvSpPr>
          <p:spPr bwMode="auto">
            <a:xfrm>
              <a:off x="6599238" y="1520825"/>
              <a:ext cx="42862" cy="39688"/>
            </a:xfrm>
            <a:custGeom>
              <a:avLst/>
              <a:gdLst>
                <a:gd name="T0" fmla="*/ 6 w 15"/>
                <a:gd name="T1" fmla="*/ 1 h 14"/>
                <a:gd name="T2" fmla="*/ 7 w 15"/>
                <a:gd name="T3" fmla="*/ 1 h 14"/>
                <a:gd name="T4" fmla="*/ 15 w 15"/>
                <a:gd name="T5" fmla="*/ 7 h 14"/>
                <a:gd name="T6" fmla="*/ 7 w 15"/>
                <a:gd name="T7" fmla="*/ 13 h 14"/>
                <a:gd name="T8" fmla="*/ 6 w 15"/>
                <a:gd name="T9" fmla="*/ 13 h 14"/>
                <a:gd name="T10" fmla="*/ 6 w 15"/>
                <a:gd name="T1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6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11"/>
                    <a:pt x="11" y="14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2"/>
                    <a:pt x="6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8" name="Freeform 579"/>
            <p:cNvSpPr/>
            <p:nvPr/>
          </p:nvSpPr>
          <p:spPr bwMode="auto">
            <a:xfrm>
              <a:off x="6621463" y="1589088"/>
              <a:ext cx="17462" cy="12700"/>
            </a:xfrm>
            <a:custGeom>
              <a:avLst/>
              <a:gdLst>
                <a:gd name="T0" fmla="*/ 3 w 6"/>
                <a:gd name="T1" fmla="*/ 0 h 5"/>
                <a:gd name="T2" fmla="*/ 3 w 6"/>
                <a:gd name="T3" fmla="*/ 5 h 5"/>
                <a:gd name="T4" fmla="*/ 3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6" y="0"/>
                    <a:pt x="6" y="5"/>
                    <a:pt x="3" y="5"/>
                  </a:cubicBezTo>
                  <a:cubicBezTo>
                    <a:pt x="0" y="5"/>
                    <a:pt x="0" y="0"/>
                    <a:pt x="3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9" name="Freeform 580"/>
            <p:cNvSpPr/>
            <p:nvPr/>
          </p:nvSpPr>
          <p:spPr bwMode="auto">
            <a:xfrm>
              <a:off x="6708775" y="1574800"/>
              <a:ext cx="28575" cy="22225"/>
            </a:xfrm>
            <a:custGeom>
              <a:avLst/>
              <a:gdLst>
                <a:gd name="T0" fmla="*/ 5 w 10"/>
                <a:gd name="T1" fmla="*/ 0 h 8"/>
                <a:gd name="T2" fmla="*/ 5 w 10"/>
                <a:gd name="T3" fmla="*/ 8 h 8"/>
                <a:gd name="T4" fmla="*/ 5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5" y="0"/>
                  </a:moveTo>
                  <a:cubicBezTo>
                    <a:pt x="10" y="0"/>
                    <a:pt x="10" y="8"/>
                    <a:pt x="5" y="8"/>
                  </a:cubicBezTo>
                  <a:cubicBezTo>
                    <a:pt x="0" y="8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0" name="Freeform 581"/>
            <p:cNvSpPr/>
            <p:nvPr/>
          </p:nvSpPr>
          <p:spPr bwMode="auto">
            <a:xfrm>
              <a:off x="7427913" y="1524000"/>
              <a:ext cx="25400" cy="19050"/>
            </a:xfrm>
            <a:custGeom>
              <a:avLst/>
              <a:gdLst>
                <a:gd name="T0" fmla="*/ 5 w 9"/>
                <a:gd name="T1" fmla="*/ 0 h 7"/>
                <a:gd name="T2" fmla="*/ 5 w 9"/>
                <a:gd name="T3" fmla="*/ 7 h 7"/>
                <a:gd name="T4" fmla="*/ 5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cubicBezTo>
                    <a:pt x="9" y="0"/>
                    <a:pt x="9" y="7"/>
                    <a:pt x="5" y="7"/>
                  </a:cubicBezTo>
                  <a:cubicBezTo>
                    <a:pt x="0" y="7"/>
                    <a:pt x="0" y="0"/>
                    <a:pt x="5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1" name="Freeform 582"/>
            <p:cNvSpPr/>
            <p:nvPr/>
          </p:nvSpPr>
          <p:spPr bwMode="auto">
            <a:xfrm>
              <a:off x="7470775" y="1582738"/>
              <a:ext cx="7937" cy="6350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3" y="0"/>
                    <a:pt x="3" y="2"/>
                    <a:pt x="1" y="2"/>
                  </a:cubicBezTo>
                  <a:cubicBezTo>
                    <a:pt x="0" y="2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92" name="组合 2791"/>
          <p:cNvGrpSpPr/>
          <p:nvPr/>
        </p:nvGrpSpPr>
        <p:grpSpPr>
          <a:xfrm>
            <a:off x="158620" y="898779"/>
            <a:ext cx="1271760" cy="2366936"/>
            <a:chOff x="381000" y="2843213"/>
            <a:chExt cx="2149476" cy="4000499"/>
          </a:xfrm>
        </p:grpSpPr>
        <p:sp>
          <p:nvSpPr>
            <p:cNvPr id="2793" name="Freeform 269"/>
            <p:cNvSpPr/>
            <p:nvPr/>
          </p:nvSpPr>
          <p:spPr bwMode="auto">
            <a:xfrm>
              <a:off x="465138" y="2843213"/>
              <a:ext cx="1562100" cy="2435225"/>
            </a:xfrm>
            <a:custGeom>
              <a:avLst/>
              <a:gdLst>
                <a:gd name="T0" fmla="*/ 69 w 556"/>
                <a:gd name="T1" fmla="*/ 868 h 868"/>
                <a:gd name="T2" fmla="*/ 32 w 556"/>
                <a:gd name="T3" fmla="*/ 215 h 868"/>
                <a:gd name="T4" fmla="*/ 198 w 556"/>
                <a:gd name="T5" fmla="*/ 94 h 868"/>
                <a:gd name="T6" fmla="*/ 480 w 556"/>
                <a:gd name="T7" fmla="*/ 118 h 868"/>
                <a:gd name="T8" fmla="*/ 556 w 556"/>
                <a:gd name="T9" fmla="*/ 287 h 868"/>
                <a:gd name="T10" fmla="*/ 549 w 556"/>
                <a:gd name="T11" fmla="*/ 289 h 868"/>
                <a:gd name="T12" fmla="*/ 500 w 556"/>
                <a:gd name="T13" fmla="*/ 233 h 868"/>
                <a:gd name="T14" fmla="*/ 497 w 556"/>
                <a:gd name="T15" fmla="*/ 229 h 868"/>
                <a:gd name="T16" fmla="*/ 195 w 556"/>
                <a:gd name="T17" fmla="*/ 110 h 868"/>
                <a:gd name="T18" fmla="*/ 75 w 556"/>
                <a:gd name="T19" fmla="*/ 385 h 868"/>
                <a:gd name="T20" fmla="*/ 128 w 556"/>
                <a:gd name="T21" fmla="*/ 464 h 868"/>
                <a:gd name="T22" fmla="*/ 128 w 556"/>
                <a:gd name="T23" fmla="*/ 464 h 868"/>
                <a:gd name="T24" fmla="*/ 164 w 556"/>
                <a:gd name="T25" fmla="*/ 522 h 868"/>
                <a:gd name="T26" fmla="*/ 276 w 556"/>
                <a:gd name="T27" fmla="*/ 561 h 868"/>
                <a:gd name="T28" fmla="*/ 278 w 556"/>
                <a:gd name="T29" fmla="*/ 606 h 868"/>
                <a:gd name="T30" fmla="*/ 278 w 556"/>
                <a:gd name="T31" fmla="*/ 606 h 868"/>
                <a:gd name="T32" fmla="*/ 269 w 556"/>
                <a:gd name="T33" fmla="*/ 605 h 868"/>
                <a:gd name="T34" fmla="*/ 268 w 556"/>
                <a:gd name="T35" fmla="*/ 605 h 868"/>
                <a:gd name="T36" fmla="*/ 190 w 556"/>
                <a:gd name="T37" fmla="*/ 624 h 868"/>
                <a:gd name="T38" fmla="*/ 186 w 556"/>
                <a:gd name="T39" fmla="*/ 627 h 868"/>
                <a:gd name="T40" fmla="*/ 131 w 556"/>
                <a:gd name="T41" fmla="*/ 685 h 868"/>
                <a:gd name="T42" fmla="*/ 125 w 556"/>
                <a:gd name="T43" fmla="*/ 697 h 868"/>
                <a:gd name="T44" fmla="*/ 137 w 556"/>
                <a:gd name="T45" fmla="*/ 713 h 868"/>
                <a:gd name="T46" fmla="*/ 137 w 556"/>
                <a:gd name="T47" fmla="*/ 713 h 868"/>
                <a:gd name="T48" fmla="*/ 69 w 556"/>
                <a:gd name="T49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6" h="868">
                  <a:moveTo>
                    <a:pt x="69" y="868"/>
                  </a:moveTo>
                  <a:cubicBezTo>
                    <a:pt x="75" y="747"/>
                    <a:pt x="0" y="329"/>
                    <a:pt x="32" y="215"/>
                  </a:cubicBezTo>
                  <a:cubicBezTo>
                    <a:pt x="69" y="80"/>
                    <a:pt x="198" y="94"/>
                    <a:pt x="198" y="94"/>
                  </a:cubicBezTo>
                  <a:cubicBezTo>
                    <a:pt x="198" y="94"/>
                    <a:pt x="358" y="0"/>
                    <a:pt x="480" y="118"/>
                  </a:cubicBezTo>
                  <a:cubicBezTo>
                    <a:pt x="515" y="152"/>
                    <a:pt x="540" y="212"/>
                    <a:pt x="556" y="287"/>
                  </a:cubicBezTo>
                  <a:cubicBezTo>
                    <a:pt x="549" y="289"/>
                    <a:pt x="549" y="289"/>
                    <a:pt x="549" y="289"/>
                  </a:cubicBezTo>
                  <a:cubicBezTo>
                    <a:pt x="546" y="279"/>
                    <a:pt x="525" y="265"/>
                    <a:pt x="500" y="233"/>
                  </a:cubicBezTo>
                  <a:cubicBezTo>
                    <a:pt x="499" y="231"/>
                    <a:pt x="498" y="230"/>
                    <a:pt x="497" y="229"/>
                  </a:cubicBezTo>
                  <a:cubicBezTo>
                    <a:pt x="461" y="99"/>
                    <a:pt x="323" y="66"/>
                    <a:pt x="195" y="110"/>
                  </a:cubicBezTo>
                  <a:cubicBezTo>
                    <a:pt x="25" y="167"/>
                    <a:pt x="75" y="385"/>
                    <a:pt x="75" y="385"/>
                  </a:cubicBezTo>
                  <a:cubicBezTo>
                    <a:pt x="35" y="407"/>
                    <a:pt x="68" y="503"/>
                    <a:pt x="128" y="464"/>
                  </a:cubicBezTo>
                  <a:cubicBezTo>
                    <a:pt x="128" y="464"/>
                    <a:pt x="128" y="464"/>
                    <a:pt x="128" y="464"/>
                  </a:cubicBezTo>
                  <a:cubicBezTo>
                    <a:pt x="136" y="487"/>
                    <a:pt x="147" y="507"/>
                    <a:pt x="164" y="522"/>
                  </a:cubicBezTo>
                  <a:cubicBezTo>
                    <a:pt x="187" y="542"/>
                    <a:pt x="229" y="556"/>
                    <a:pt x="276" y="561"/>
                  </a:cubicBezTo>
                  <a:cubicBezTo>
                    <a:pt x="278" y="563"/>
                    <a:pt x="278" y="606"/>
                    <a:pt x="278" y="606"/>
                  </a:cubicBezTo>
                  <a:cubicBezTo>
                    <a:pt x="278" y="606"/>
                    <a:pt x="278" y="606"/>
                    <a:pt x="278" y="606"/>
                  </a:cubicBezTo>
                  <a:cubicBezTo>
                    <a:pt x="277" y="606"/>
                    <a:pt x="274" y="605"/>
                    <a:pt x="269" y="605"/>
                  </a:cubicBezTo>
                  <a:cubicBezTo>
                    <a:pt x="268" y="605"/>
                    <a:pt x="268" y="605"/>
                    <a:pt x="268" y="605"/>
                  </a:cubicBezTo>
                  <a:cubicBezTo>
                    <a:pt x="258" y="604"/>
                    <a:pt x="221" y="602"/>
                    <a:pt x="190" y="624"/>
                  </a:cubicBezTo>
                  <a:cubicBezTo>
                    <a:pt x="189" y="625"/>
                    <a:pt x="187" y="626"/>
                    <a:pt x="186" y="627"/>
                  </a:cubicBezTo>
                  <a:cubicBezTo>
                    <a:pt x="154" y="653"/>
                    <a:pt x="139" y="673"/>
                    <a:pt x="131" y="685"/>
                  </a:cubicBezTo>
                  <a:cubicBezTo>
                    <a:pt x="126" y="693"/>
                    <a:pt x="125" y="697"/>
                    <a:pt x="125" y="697"/>
                  </a:cubicBezTo>
                  <a:cubicBezTo>
                    <a:pt x="125" y="697"/>
                    <a:pt x="129" y="704"/>
                    <a:pt x="137" y="713"/>
                  </a:cubicBezTo>
                  <a:cubicBezTo>
                    <a:pt x="137" y="713"/>
                    <a:pt x="137" y="713"/>
                    <a:pt x="137" y="713"/>
                  </a:cubicBezTo>
                  <a:cubicBezTo>
                    <a:pt x="136" y="715"/>
                    <a:pt x="103" y="805"/>
                    <a:pt x="69" y="868"/>
                  </a:cubicBezTo>
                </a:path>
              </a:pathLst>
            </a:custGeom>
            <a:solidFill>
              <a:srgbClr val="4F2A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794" name="组合 2793"/>
            <p:cNvGrpSpPr/>
            <p:nvPr/>
          </p:nvGrpSpPr>
          <p:grpSpPr>
            <a:xfrm>
              <a:off x="381000" y="3027363"/>
              <a:ext cx="2149476" cy="3816349"/>
              <a:chOff x="381000" y="3027363"/>
              <a:chExt cx="2149476" cy="3816349"/>
            </a:xfrm>
          </p:grpSpPr>
          <p:sp>
            <p:nvSpPr>
              <p:cNvPr id="2795" name="Freeform 216"/>
              <p:cNvSpPr/>
              <p:nvPr/>
            </p:nvSpPr>
            <p:spPr bwMode="auto">
              <a:xfrm>
                <a:off x="1731963" y="6708775"/>
                <a:ext cx="127000" cy="61912"/>
              </a:xfrm>
              <a:custGeom>
                <a:avLst/>
                <a:gdLst>
                  <a:gd name="T0" fmla="*/ 16 w 45"/>
                  <a:gd name="T1" fmla="*/ 0 h 22"/>
                  <a:gd name="T2" fmla="*/ 42 w 45"/>
                  <a:gd name="T3" fmla="*/ 15 h 22"/>
                  <a:gd name="T4" fmla="*/ 0 w 45"/>
                  <a:gd name="T5" fmla="*/ 12 h 22"/>
                  <a:gd name="T6" fmla="*/ 16 w 45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2">
                    <a:moveTo>
                      <a:pt x="16" y="0"/>
                    </a:moveTo>
                    <a:cubicBezTo>
                      <a:pt x="16" y="0"/>
                      <a:pt x="45" y="9"/>
                      <a:pt x="42" y="15"/>
                    </a:cubicBezTo>
                    <a:cubicBezTo>
                      <a:pt x="39" y="22"/>
                      <a:pt x="0" y="12"/>
                      <a:pt x="0" y="12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BC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6" name="Freeform 217"/>
              <p:cNvSpPr/>
              <p:nvPr/>
            </p:nvSpPr>
            <p:spPr bwMode="auto">
              <a:xfrm>
                <a:off x="1552575" y="5780088"/>
                <a:ext cx="274638" cy="817562"/>
              </a:xfrm>
              <a:custGeom>
                <a:avLst/>
                <a:gdLst>
                  <a:gd name="T0" fmla="*/ 53 w 98"/>
                  <a:gd name="T1" fmla="*/ 281 h 291"/>
                  <a:gd name="T2" fmla="*/ 40 w 98"/>
                  <a:gd name="T3" fmla="*/ 289 h 291"/>
                  <a:gd name="T4" fmla="*/ 30 w 98"/>
                  <a:gd name="T5" fmla="*/ 280 h 291"/>
                  <a:gd name="T6" fmla="*/ 19 w 98"/>
                  <a:gd name="T7" fmla="*/ 290 h 291"/>
                  <a:gd name="T8" fmla="*/ 12 w 98"/>
                  <a:gd name="T9" fmla="*/ 278 h 291"/>
                  <a:gd name="T10" fmla="*/ 10 w 98"/>
                  <a:gd name="T11" fmla="*/ 278 h 291"/>
                  <a:gd name="T12" fmla="*/ 2 w 98"/>
                  <a:gd name="T13" fmla="*/ 42 h 291"/>
                  <a:gd name="T14" fmla="*/ 0 w 98"/>
                  <a:gd name="T15" fmla="*/ 40 h 291"/>
                  <a:gd name="T16" fmla="*/ 7 w 98"/>
                  <a:gd name="T17" fmla="*/ 31 h 291"/>
                  <a:gd name="T18" fmla="*/ 89 w 98"/>
                  <a:gd name="T19" fmla="*/ 0 h 291"/>
                  <a:gd name="T20" fmla="*/ 81 w 98"/>
                  <a:gd name="T21" fmla="*/ 283 h 291"/>
                  <a:gd name="T22" fmla="*/ 80 w 98"/>
                  <a:gd name="T23" fmla="*/ 283 h 291"/>
                  <a:gd name="T24" fmla="*/ 66 w 98"/>
                  <a:gd name="T25" fmla="*/ 291 h 291"/>
                  <a:gd name="T26" fmla="*/ 53 w 98"/>
                  <a:gd name="T27" fmla="*/ 28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291">
                    <a:moveTo>
                      <a:pt x="53" y="281"/>
                    </a:moveTo>
                    <a:cubicBezTo>
                      <a:pt x="42" y="281"/>
                      <a:pt x="40" y="289"/>
                      <a:pt x="40" y="289"/>
                    </a:cubicBezTo>
                    <a:cubicBezTo>
                      <a:pt x="40" y="289"/>
                      <a:pt x="38" y="282"/>
                      <a:pt x="30" y="280"/>
                    </a:cubicBezTo>
                    <a:cubicBezTo>
                      <a:pt x="23" y="279"/>
                      <a:pt x="19" y="290"/>
                      <a:pt x="19" y="290"/>
                    </a:cubicBezTo>
                    <a:cubicBezTo>
                      <a:pt x="19" y="290"/>
                      <a:pt x="17" y="279"/>
                      <a:pt x="12" y="278"/>
                    </a:cubicBezTo>
                    <a:cubicBezTo>
                      <a:pt x="10" y="278"/>
                      <a:pt x="10" y="278"/>
                      <a:pt x="10" y="278"/>
                    </a:cubicBezTo>
                    <a:cubicBezTo>
                      <a:pt x="10" y="214"/>
                      <a:pt x="10" y="121"/>
                      <a:pt x="2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7"/>
                      <a:pt x="5" y="34"/>
                      <a:pt x="7" y="31"/>
                    </a:cubicBezTo>
                    <a:cubicBezTo>
                      <a:pt x="7" y="31"/>
                      <a:pt x="60" y="57"/>
                      <a:pt x="89" y="0"/>
                    </a:cubicBezTo>
                    <a:cubicBezTo>
                      <a:pt x="89" y="0"/>
                      <a:pt x="98" y="139"/>
                      <a:pt x="81" y="283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0" y="283"/>
                      <a:pt x="68" y="276"/>
                      <a:pt x="66" y="291"/>
                    </a:cubicBezTo>
                    <a:cubicBezTo>
                      <a:pt x="66" y="291"/>
                      <a:pt x="63" y="280"/>
                      <a:pt x="53" y="281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7" name="Freeform 218"/>
              <p:cNvSpPr/>
              <p:nvPr/>
            </p:nvSpPr>
            <p:spPr bwMode="auto">
              <a:xfrm>
                <a:off x="1581150" y="6554788"/>
                <a:ext cx="198438" cy="204787"/>
              </a:xfrm>
              <a:custGeom>
                <a:avLst/>
                <a:gdLst>
                  <a:gd name="T0" fmla="*/ 30 w 71"/>
                  <a:gd name="T1" fmla="*/ 13 h 73"/>
                  <a:gd name="T2" fmla="*/ 43 w 71"/>
                  <a:gd name="T3" fmla="*/ 5 h 73"/>
                  <a:gd name="T4" fmla="*/ 56 w 71"/>
                  <a:gd name="T5" fmla="*/ 15 h 73"/>
                  <a:gd name="T6" fmla="*/ 70 w 71"/>
                  <a:gd name="T7" fmla="*/ 7 h 73"/>
                  <a:gd name="T8" fmla="*/ 71 w 71"/>
                  <a:gd name="T9" fmla="*/ 7 h 73"/>
                  <a:gd name="T10" fmla="*/ 66 w 71"/>
                  <a:gd name="T11" fmla="*/ 49 h 73"/>
                  <a:gd name="T12" fmla="*/ 1 w 71"/>
                  <a:gd name="T13" fmla="*/ 61 h 73"/>
                  <a:gd name="T14" fmla="*/ 0 w 71"/>
                  <a:gd name="T15" fmla="*/ 61 h 73"/>
                  <a:gd name="T16" fmla="*/ 0 w 71"/>
                  <a:gd name="T17" fmla="*/ 2 h 73"/>
                  <a:gd name="T18" fmla="*/ 2 w 71"/>
                  <a:gd name="T19" fmla="*/ 2 h 73"/>
                  <a:gd name="T20" fmla="*/ 9 w 71"/>
                  <a:gd name="T21" fmla="*/ 14 h 73"/>
                  <a:gd name="T22" fmla="*/ 20 w 71"/>
                  <a:gd name="T23" fmla="*/ 4 h 73"/>
                  <a:gd name="T24" fmla="*/ 30 w 71"/>
                  <a:gd name="T25" fmla="*/ 1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3">
                    <a:moveTo>
                      <a:pt x="30" y="13"/>
                    </a:moveTo>
                    <a:cubicBezTo>
                      <a:pt x="30" y="13"/>
                      <a:pt x="32" y="5"/>
                      <a:pt x="43" y="5"/>
                    </a:cubicBezTo>
                    <a:cubicBezTo>
                      <a:pt x="53" y="4"/>
                      <a:pt x="56" y="15"/>
                      <a:pt x="56" y="15"/>
                    </a:cubicBezTo>
                    <a:cubicBezTo>
                      <a:pt x="58" y="0"/>
                      <a:pt x="70" y="7"/>
                      <a:pt x="70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0" y="21"/>
                      <a:pt x="68" y="35"/>
                      <a:pt x="66" y="49"/>
                    </a:cubicBezTo>
                    <a:cubicBezTo>
                      <a:pt x="48" y="73"/>
                      <a:pt x="1" y="61"/>
                      <a:pt x="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47"/>
                      <a:pt x="0" y="26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7" y="3"/>
                      <a:pt x="9" y="14"/>
                      <a:pt x="9" y="14"/>
                    </a:cubicBezTo>
                    <a:cubicBezTo>
                      <a:pt x="9" y="14"/>
                      <a:pt x="13" y="3"/>
                      <a:pt x="20" y="4"/>
                    </a:cubicBezTo>
                    <a:cubicBezTo>
                      <a:pt x="28" y="6"/>
                      <a:pt x="30" y="13"/>
                      <a:pt x="30" y="13"/>
                    </a:cubicBezTo>
                    <a:close/>
                  </a:path>
                </a:pathLst>
              </a:custGeom>
              <a:solidFill>
                <a:srgbClr val="EBC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8" name="Freeform 219"/>
              <p:cNvSpPr>
                <a:spLocks noEditPoints="1"/>
              </p:cNvSpPr>
              <p:nvPr/>
            </p:nvSpPr>
            <p:spPr bwMode="auto">
              <a:xfrm>
                <a:off x="1581150" y="6692900"/>
                <a:ext cx="311150" cy="150812"/>
              </a:xfrm>
              <a:custGeom>
                <a:avLst/>
                <a:gdLst>
                  <a:gd name="T0" fmla="*/ 70 w 111"/>
                  <a:gd name="T1" fmla="*/ 6 h 54"/>
                  <a:gd name="T2" fmla="*/ 54 w 111"/>
                  <a:gd name="T3" fmla="*/ 18 h 54"/>
                  <a:gd name="T4" fmla="*/ 96 w 111"/>
                  <a:gd name="T5" fmla="*/ 21 h 54"/>
                  <a:gd name="T6" fmla="*/ 70 w 111"/>
                  <a:gd name="T7" fmla="*/ 6 h 54"/>
                  <a:gd name="T8" fmla="*/ 1 w 111"/>
                  <a:gd name="T9" fmla="*/ 12 h 54"/>
                  <a:gd name="T10" fmla="*/ 66 w 111"/>
                  <a:gd name="T11" fmla="*/ 0 h 54"/>
                  <a:gd name="T12" fmla="*/ 109 w 111"/>
                  <a:gd name="T13" fmla="*/ 27 h 54"/>
                  <a:gd name="T14" fmla="*/ 1 w 111"/>
                  <a:gd name="T15" fmla="*/ 32 h 54"/>
                  <a:gd name="T16" fmla="*/ 0 w 111"/>
                  <a:gd name="T17" fmla="*/ 12 h 54"/>
                  <a:gd name="T18" fmla="*/ 1 w 111"/>
                  <a:gd name="T19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54">
                    <a:moveTo>
                      <a:pt x="70" y="6"/>
                    </a:move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93" y="28"/>
                      <a:pt x="96" y="21"/>
                    </a:cubicBezTo>
                    <a:cubicBezTo>
                      <a:pt x="99" y="15"/>
                      <a:pt x="70" y="6"/>
                      <a:pt x="70" y="6"/>
                    </a:cubicBezTo>
                    <a:close/>
                    <a:moveTo>
                      <a:pt x="1" y="12"/>
                    </a:moveTo>
                    <a:cubicBezTo>
                      <a:pt x="1" y="12"/>
                      <a:pt x="48" y="24"/>
                      <a:pt x="66" y="0"/>
                    </a:cubicBezTo>
                    <a:cubicBezTo>
                      <a:pt x="66" y="0"/>
                      <a:pt x="106" y="13"/>
                      <a:pt x="109" y="27"/>
                    </a:cubicBezTo>
                    <a:cubicBezTo>
                      <a:pt x="111" y="42"/>
                      <a:pt x="6" y="54"/>
                      <a:pt x="1" y="32"/>
                    </a:cubicBezTo>
                    <a:cubicBezTo>
                      <a:pt x="1" y="29"/>
                      <a:pt x="0" y="22"/>
                      <a:pt x="0" y="12"/>
                    </a:cubicBez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BC2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9" name="Freeform 220"/>
              <p:cNvSpPr/>
              <p:nvPr/>
            </p:nvSpPr>
            <p:spPr bwMode="auto">
              <a:xfrm>
                <a:off x="1081088" y="6564313"/>
                <a:ext cx="198438" cy="176212"/>
              </a:xfrm>
              <a:custGeom>
                <a:avLst/>
                <a:gdLst>
                  <a:gd name="T0" fmla="*/ 1 w 71"/>
                  <a:gd name="T1" fmla="*/ 8 h 63"/>
                  <a:gd name="T2" fmla="*/ 16 w 71"/>
                  <a:gd name="T3" fmla="*/ 15 h 63"/>
                  <a:gd name="T4" fmla="*/ 29 w 71"/>
                  <a:gd name="T5" fmla="*/ 5 h 63"/>
                  <a:gd name="T6" fmla="*/ 42 w 71"/>
                  <a:gd name="T7" fmla="*/ 13 h 63"/>
                  <a:gd name="T8" fmla="*/ 51 w 71"/>
                  <a:gd name="T9" fmla="*/ 3 h 63"/>
                  <a:gd name="T10" fmla="*/ 63 w 71"/>
                  <a:gd name="T11" fmla="*/ 13 h 63"/>
                  <a:gd name="T12" fmla="*/ 70 w 71"/>
                  <a:gd name="T13" fmla="*/ 0 h 63"/>
                  <a:gd name="T14" fmla="*/ 71 w 71"/>
                  <a:gd name="T15" fmla="*/ 0 h 63"/>
                  <a:gd name="T16" fmla="*/ 71 w 71"/>
                  <a:gd name="T17" fmla="*/ 56 h 63"/>
                  <a:gd name="T18" fmla="*/ 70 w 71"/>
                  <a:gd name="T19" fmla="*/ 56 h 63"/>
                  <a:gd name="T20" fmla="*/ 5 w 71"/>
                  <a:gd name="T21" fmla="*/ 43 h 63"/>
                  <a:gd name="T22" fmla="*/ 0 w 71"/>
                  <a:gd name="T23" fmla="*/ 8 h 63"/>
                  <a:gd name="T24" fmla="*/ 1 w 71"/>
                  <a:gd name="T25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3">
                    <a:moveTo>
                      <a:pt x="1" y="8"/>
                    </a:moveTo>
                    <a:cubicBezTo>
                      <a:pt x="1" y="8"/>
                      <a:pt x="14" y="1"/>
                      <a:pt x="16" y="15"/>
                    </a:cubicBezTo>
                    <a:cubicBezTo>
                      <a:pt x="16" y="15"/>
                      <a:pt x="19" y="5"/>
                      <a:pt x="29" y="5"/>
                    </a:cubicBezTo>
                    <a:cubicBezTo>
                      <a:pt x="39" y="5"/>
                      <a:pt x="42" y="13"/>
                      <a:pt x="42" y="13"/>
                    </a:cubicBezTo>
                    <a:cubicBezTo>
                      <a:pt x="42" y="13"/>
                      <a:pt x="44" y="5"/>
                      <a:pt x="51" y="3"/>
                    </a:cubicBezTo>
                    <a:cubicBezTo>
                      <a:pt x="59" y="1"/>
                      <a:pt x="63" y="13"/>
                      <a:pt x="63" y="13"/>
                    </a:cubicBezTo>
                    <a:cubicBezTo>
                      <a:pt x="63" y="13"/>
                      <a:pt x="65" y="2"/>
                      <a:pt x="7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23"/>
                      <a:pt x="71" y="42"/>
                      <a:pt x="71" y="56"/>
                    </a:cubicBezTo>
                    <a:cubicBezTo>
                      <a:pt x="70" y="56"/>
                      <a:pt x="70" y="56"/>
                      <a:pt x="70" y="56"/>
                    </a:cubicBezTo>
                    <a:cubicBezTo>
                      <a:pt x="42" y="63"/>
                      <a:pt x="5" y="43"/>
                      <a:pt x="5" y="43"/>
                    </a:cubicBezTo>
                    <a:cubicBezTo>
                      <a:pt x="4" y="32"/>
                      <a:pt x="2" y="20"/>
                      <a:pt x="0" y="8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EBC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0" name="Freeform 221"/>
              <p:cNvSpPr/>
              <p:nvPr/>
            </p:nvSpPr>
            <p:spPr bwMode="auto">
              <a:xfrm>
                <a:off x="1022350" y="5803900"/>
                <a:ext cx="268288" cy="801687"/>
              </a:xfrm>
              <a:custGeom>
                <a:avLst/>
                <a:gdLst>
                  <a:gd name="T0" fmla="*/ 21 w 96"/>
                  <a:gd name="T1" fmla="*/ 279 h 286"/>
                  <a:gd name="T2" fmla="*/ 9 w 96"/>
                  <a:gd name="T3" fmla="*/ 27 h 286"/>
                  <a:gd name="T4" fmla="*/ 96 w 96"/>
                  <a:gd name="T5" fmla="*/ 34 h 286"/>
                  <a:gd name="T6" fmla="*/ 92 w 96"/>
                  <a:gd name="T7" fmla="*/ 271 h 286"/>
                  <a:gd name="T8" fmla="*/ 91 w 96"/>
                  <a:gd name="T9" fmla="*/ 271 h 286"/>
                  <a:gd name="T10" fmla="*/ 84 w 96"/>
                  <a:gd name="T11" fmla="*/ 284 h 286"/>
                  <a:gd name="T12" fmla="*/ 72 w 96"/>
                  <a:gd name="T13" fmla="*/ 274 h 286"/>
                  <a:gd name="T14" fmla="*/ 63 w 96"/>
                  <a:gd name="T15" fmla="*/ 284 h 286"/>
                  <a:gd name="T16" fmla="*/ 50 w 96"/>
                  <a:gd name="T17" fmla="*/ 276 h 286"/>
                  <a:gd name="T18" fmla="*/ 37 w 96"/>
                  <a:gd name="T19" fmla="*/ 286 h 286"/>
                  <a:gd name="T20" fmla="*/ 22 w 96"/>
                  <a:gd name="T21" fmla="*/ 279 h 286"/>
                  <a:gd name="T22" fmla="*/ 21 w 96"/>
                  <a:gd name="T23" fmla="*/ 27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" h="286">
                    <a:moveTo>
                      <a:pt x="21" y="279"/>
                    </a:moveTo>
                    <a:cubicBezTo>
                      <a:pt x="6" y="158"/>
                      <a:pt x="8" y="55"/>
                      <a:pt x="9" y="27"/>
                    </a:cubicBezTo>
                    <a:cubicBezTo>
                      <a:pt x="0" y="0"/>
                      <a:pt x="96" y="34"/>
                      <a:pt x="96" y="34"/>
                    </a:cubicBezTo>
                    <a:cubicBezTo>
                      <a:pt x="90" y="96"/>
                      <a:pt x="90" y="202"/>
                      <a:pt x="92" y="271"/>
                    </a:cubicBezTo>
                    <a:cubicBezTo>
                      <a:pt x="91" y="271"/>
                      <a:pt x="91" y="271"/>
                      <a:pt x="91" y="271"/>
                    </a:cubicBezTo>
                    <a:cubicBezTo>
                      <a:pt x="86" y="273"/>
                      <a:pt x="84" y="284"/>
                      <a:pt x="84" y="284"/>
                    </a:cubicBezTo>
                    <a:cubicBezTo>
                      <a:pt x="84" y="284"/>
                      <a:pt x="80" y="272"/>
                      <a:pt x="72" y="274"/>
                    </a:cubicBezTo>
                    <a:cubicBezTo>
                      <a:pt x="65" y="276"/>
                      <a:pt x="63" y="284"/>
                      <a:pt x="63" y="284"/>
                    </a:cubicBezTo>
                    <a:cubicBezTo>
                      <a:pt x="63" y="284"/>
                      <a:pt x="60" y="276"/>
                      <a:pt x="50" y="276"/>
                    </a:cubicBezTo>
                    <a:cubicBezTo>
                      <a:pt x="40" y="276"/>
                      <a:pt x="37" y="286"/>
                      <a:pt x="37" y="286"/>
                    </a:cubicBezTo>
                    <a:cubicBezTo>
                      <a:pt x="35" y="272"/>
                      <a:pt x="22" y="279"/>
                      <a:pt x="22" y="279"/>
                    </a:cubicBezTo>
                    <a:cubicBezTo>
                      <a:pt x="21" y="279"/>
                      <a:pt x="21" y="279"/>
                      <a:pt x="21" y="279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1" name="Freeform 222"/>
              <p:cNvSpPr/>
              <p:nvPr/>
            </p:nvSpPr>
            <p:spPr bwMode="auto">
              <a:xfrm>
                <a:off x="1566863" y="5984875"/>
                <a:ext cx="3175" cy="34925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0 h 12"/>
                  <a:gd name="T4" fmla="*/ 1 w 1"/>
                  <a:gd name="T5" fmla="*/ 12 h 12"/>
                  <a:gd name="T6" fmla="*/ 1 w 1"/>
                  <a:gd name="T7" fmla="*/ 12 h 12"/>
                  <a:gd name="T8" fmla="*/ 0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8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8"/>
                      <a:pt x="0" y="4"/>
                      <a:pt x="0" y="0"/>
                    </a:cubicBezTo>
                  </a:path>
                </a:pathLst>
              </a:custGeom>
              <a:solidFill>
                <a:srgbClr val="EF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2" name="Freeform 223"/>
              <p:cNvSpPr/>
              <p:nvPr/>
            </p:nvSpPr>
            <p:spPr bwMode="auto">
              <a:xfrm>
                <a:off x="1566863" y="5903913"/>
                <a:ext cx="241300" cy="115887"/>
              </a:xfrm>
              <a:custGeom>
                <a:avLst/>
                <a:gdLst>
                  <a:gd name="T0" fmla="*/ 86 w 86"/>
                  <a:gd name="T1" fmla="*/ 0 h 41"/>
                  <a:gd name="T2" fmla="*/ 51 w 86"/>
                  <a:gd name="T3" fmla="*/ 11 h 41"/>
                  <a:gd name="T4" fmla="*/ 24 w 86"/>
                  <a:gd name="T5" fmla="*/ 6 h 41"/>
                  <a:gd name="T6" fmla="*/ 17 w 86"/>
                  <a:gd name="T7" fmla="*/ 14 h 41"/>
                  <a:gd name="T8" fmla="*/ 0 w 86"/>
                  <a:gd name="T9" fmla="*/ 29 h 41"/>
                  <a:gd name="T10" fmla="*/ 1 w 86"/>
                  <a:gd name="T11" fmla="*/ 41 h 41"/>
                  <a:gd name="T12" fmla="*/ 1 w 86"/>
                  <a:gd name="T13" fmla="*/ 41 h 41"/>
                  <a:gd name="T14" fmla="*/ 22 w 86"/>
                  <a:gd name="T15" fmla="*/ 24 h 41"/>
                  <a:gd name="T16" fmla="*/ 86 w 86"/>
                  <a:gd name="T17" fmla="*/ 17 h 41"/>
                  <a:gd name="T18" fmla="*/ 86 w 86"/>
                  <a:gd name="T1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86" y="0"/>
                    </a:moveTo>
                    <a:cubicBezTo>
                      <a:pt x="74" y="8"/>
                      <a:pt x="62" y="11"/>
                      <a:pt x="51" y="11"/>
                    </a:cubicBezTo>
                    <a:cubicBezTo>
                      <a:pt x="36" y="11"/>
                      <a:pt x="24" y="6"/>
                      <a:pt x="24" y="6"/>
                    </a:cubicBezTo>
                    <a:cubicBezTo>
                      <a:pt x="22" y="9"/>
                      <a:pt x="19" y="12"/>
                      <a:pt x="17" y="14"/>
                    </a:cubicBezTo>
                    <a:cubicBezTo>
                      <a:pt x="11" y="21"/>
                      <a:pt x="6" y="26"/>
                      <a:pt x="0" y="29"/>
                    </a:cubicBezTo>
                    <a:cubicBezTo>
                      <a:pt x="0" y="33"/>
                      <a:pt x="0" y="37"/>
                      <a:pt x="1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9" y="37"/>
                      <a:pt x="13" y="24"/>
                      <a:pt x="22" y="24"/>
                    </a:cubicBezTo>
                    <a:cubicBezTo>
                      <a:pt x="43" y="18"/>
                      <a:pt x="66" y="20"/>
                      <a:pt x="86" y="17"/>
                    </a:cubicBezTo>
                    <a:cubicBezTo>
                      <a:pt x="86" y="11"/>
                      <a:pt x="86" y="5"/>
                      <a:pt x="86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3" name="Freeform 224"/>
              <p:cNvSpPr/>
              <p:nvPr/>
            </p:nvSpPr>
            <p:spPr bwMode="auto">
              <a:xfrm>
                <a:off x="1047750" y="5881688"/>
                <a:ext cx="0" cy="6350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EF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4" name="Freeform 225"/>
              <p:cNvSpPr/>
              <p:nvPr/>
            </p:nvSpPr>
            <p:spPr bwMode="auto">
              <a:xfrm>
                <a:off x="1047750" y="5875338"/>
                <a:ext cx="223838" cy="127000"/>
              </a:xfrm>
              <a:custGeom>
                <a:avLst/>
                <a:gdLst>
                  <a:gd name="T0" fmla="*/ 3 w 80"/>
                  <a:gd name="T1" fmla="*/ 0 h 45"/>
                  <a:gd name="T2" fmla="*/ 0 w 80"/>
                  <a:gd name="T3" fmla="*/ 2 h 45"/>
                  <a:gd name="T4" fmla="*/ 0 w 80"/>
                  <a:gd name="T5" fmla="*/ 4 h 45"/>
                  <a:gd name="T6" fmla="*/ 0 w 80"/>
                  <a:gd name="T7" fmla="*/ 27 h 45"/>
                  <a:gd name="T8" fmla="*/ 51 w 80"/>
                  <a:gd name="T9" fmla="*/ 45 h 45"/>
                  <a:gd name="T10" fmla="*/ 80 w 80"/>
                  <a:gd name="T11" fmla="*/ 40 h 45"/>
                  <a:gd name="T12" fmla="*/ 70 w 80"/>
                  <a:gd name="T13" fmla="*/ 40 h 45"/>
                  <a:gd name="T14" fmla="*/ 22 w 80"/>
                  <a:gd name="T15" fmla="*/ 21 h 45"/>
                  <a:gd name="T16" fmla="*/ 3 w 80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45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10"/>
                      <a:pt x="0" y="18"/>
                      <a:pt x="0" y="27"/>
                    </a:cubicBezTo>
                    <a:cubicBezTo>
                      <a:pt x="14" y="39"/>
                      <a:pt x="33" y="45"/>
                      <a:pt x="51" y="45"/>
                    </a:cubicBezTo>
                    <a:cubicBezTo>
                      <a:pt x="61" y="45"/>
                      <a:pt x="71" y="43"/>
                      <a:pt x="80" y="40"/>
                    </a:cubicBezTo>
                    <a:cubicBezTo>
                      <a:pt x="77" y="40"/>
                      <a:pt x="73" y="40"/>
                      <a:pt x="70" y="40"/>
                    </a:cubicBezTo>
                    <a:cubicBezTo>
                      <a:pt x="50" y="40"/>
                      <a:pt x="34" y="31"/>
                      <a:pt x="22" y="21"/>
                    </a:cubicBezTo>
                    <a:cubicBezTo>
                      <a:pt x="10" y="11"/>
                      <a:pt x="3" y="0"/>
                      <a:pt x="3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5" name="Freeform 226"/>
              <p:cNvSpPr>
                <a:spLocks noEditPoints="1"/>
              </p:cNvSpPr>
              <p:nvPr/>
            </p:nvSpPr>
            <p:spPr bwMode="auto">
              <a:xfrm>
                <a:off x="968375" y="6684963"/>
                <a:ext cx="311150" cy="150812"/>
              </a:xfrm>
              <a:custGeom>
                <a:avLst/>
                <a:gdLst>
                  <a:gd name="T0" fmla="*/ 44 w 111"/>
                  <a:gd name="T1" fmla="*/ 6 h 54"/>
                  <a:gd name="T2" fmla="*/ 19 w 111"/>
                  <a:gd name="T3" fmla="*/ 24 h 54"/>
                  <a:gd name="T4" fmla="*/ 61 w 111"/>
                  <a:gd name="T5" fmla="*/ 17 h 54"/>
                  <a:gd name="T6" fmla="*/ 44 w 111"/>
                  <a:gd name="T7" fmla="*/ 6 h 54"/>
                  <a:gd name="T8" fmla="*/ 3 w 111"/>
                  <a:gd name="T9" fmla="*/ 28 h 54"/>
                  <a:gd name="T10" fmla="*/ 45 w 111"/>
                  <a:gd name="T11" fmla="*/ 0 h 54"/>
                  <a:gd name="T12" fmla="*/ 110 w 111"/>
                  <a:gd name="T13" fmla="*/ 13 h 54"/>
                  <a:gd name="T14" fmla="*/ 111 w 111"/>
                  <a:gd name="T15" fmla="*/ 13 h 54"/>
                  <a:gd name="T16" fmla="*/ 110 w 111"/>
                  <a:gd name="T17" fmla="*/ 32 h 54"/>
                  <a:gd name="T18" fmla="*/ 3 w 111"/>
                  <a:gd name="T1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54">
                    <a:moveTo>
                      <a:pt x="44" y="6"/>
                    </a:moveTo>
                    <a:cubicBezTo>
                      <a:pt x="44" y="6"/>
                      <a:pt x="16" y="18"/>
                      <a:pt x="19" y="24"/>
                    </a:cubicBezTo>
                    <a:cubicBezTo>
                      <a:pt x="23" y="30"/>
                      <a:pt x="61" y="17"/>
                      <a:pt x="61" y="17"/>
                    </a:cubicBezTo>
                    <a:lnTo>
                      <a:pt x="44" y="6"/>
                    </a:lnTo>
                    <a:close/>
                    <a:moveTo>
                      <a:pt x="3" y="28"/>
                    </a:moveTo>
                    <a:cubicBezTo>
                      <a:pt x="5" y="13"/>
                      <a:pt x="45" y="0"/>
                      <a:pt x="45" y="0"/>
                    </a:cubicBezTo>
                    <a:cubicBezTo>
                      <a:pt x="45" y="0"/>
                      <a:pt x="82" y="20"/>
                      <a:pt x="110" y="13"/>
                    </a:cubicBezTo>
                    <a:cubicBezTo>
                      <a:pt x="111" y="13"/>
                      <a:pt x="111" y="13"/>
                      <a:pt x="111" y="13"/>
                    </a:cubicBezTo>
                    <a:cubicBezTo>
                      <a:pt x="111" y="22"/>
                      <a:pt x="111" y="29"/>
                      <a:pt x="110" y="32"/>
                    </a:cubicBezTo>
                    <a:cubicBezTo>
                      <a:pt x="106" y="54"/>
                      <a:pt x="0" y="43"/>
                      <a:pt x="3" y="28"/>
                    </a:cubicBezTo>
                    <a:close/>
                  </a:path>
                </a:pathLst>
              </a:custGeom>
              <a:solidFill>
                <a:srgbClr val="BC2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6" name="Freeform 227"/>
              <p:cNvSpPr/>
              <p:nvPr/>
            </p:nvSpPr>
            <p:spPr bwMode="auto">
              <a:xfrm>
                <a:off x="1012825" y="6700838"/>
                <a:ext cx="127000" cy="68262"/>
              </a:xfrm>
              <a:custGeom>
                <a:avLst/>
                <a:gdLst>
                  <a:gd name="T0" fmla="*/ 45 w 45"/>
                  <a:gd name="T1" fmla="*/ 11 h 24"/>
                  <a:gd name="T2" fmla="*/ 3 w 45"/>
                  <a:gd name="T3" fmla="*/ 18 h 24"/>
                  <a:gd name="T4" fmla="*/ 28 w 45"/>
                  <a:gd name="T5" fmla="*/ 0 h 24"/>
                  <a:gd name="T6" fmla="*/ 45 w 45"/>
                  <a:gd name="T7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4">
                    <a:moveTo>
                      <a:pt x="45" y="11"/>
                    </a:moveTo>
                    <a:cubicBezTo>
                      <a:pt x="45" y="11"/>
                      <a:pt x="7" y="24"/>
                      <a:pt x="3" y="18"/>
                    </a:cubicBezTo>
                    <a:cubicBezTo>
                      <a:pt x="0" y="12"/>
                      <a:pt x="28" y="0"/>
                      <a:pt x="28" y="0"/>
                    </a:cubicBezTo>
                    <a:lnTo>
                      <a:pt x="45" y="11"/>
                    </a:lnTo>
                    <a:close/>
                  </a:path>
                </a:pathLst>
              </a:custGeom>
              <a:solidFill>
                <a:srgbClr val="EBC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7" name="Freeform 228"/>
              <p:cNvSpPr/>
              <p:nvPr/>
            </p:nvSpPr>
            <p:spPr bwMode="auto">
              <a:xfrm>
                <a:off x="1081088" y="6561138"/>
                <a:ext cx="198438" cy="50800"/>
              </a:xfrm>
              <a:custGeom>
                <a:avLst/>
                <a:gdLst>
                  <a:gd name="T0" fmla="*/ 6 w 71"/>
                  <a:gd name="T1" fmla="*/ 6 h 18"/>
                  <a:gd name="T2" fmla="*/ 12 w 71"/>
                  <a:gd name="T3" fmla="*/ 7 h 18"/>
                  <a:gd name="T4" fmla="*/ 16 w 71"/>
                  <a:gd name="T5" fmla="*/ 11 h 18"/>
                  <a:gd name="T6" fmla="*/ 17 w 71"/>
                  <a:gd name="T7" fmla="*/ 16 h 18"/>
                  <a:gd name="T8" fmla="*/ 16 w 71"/>
                  <a:gd name="T9" fmla="*/ 12 h 18"/>
                  <a:gd name="T10" fmla="*/ 28 w 71"/>
                  <a:gd name="T11" fmla="*/ 4 h 18"/>
                  <a:gd name="T12" fmla="*/ 30 w 71"/>
                  <a:gd name="T13" fmla="*/ 4 h 18"/>
                  <a:gd name="T14" fmla="*/ 35 w 71"/>
                  <a:gd name="T15" fmla="*/ 5 h 18"/>
                  <a:gd name="T16" fmla="*/ 39 w 71"/>
                  <a:gd name="T17" fmla="*/ 7 h 18"/>
                  <a:gd name="T18" fmla="*/ 43 w 71"/>
                  <a:gd name="T19" fmla="*/ 11 h 18"/>
                  <a:gd name="T20" fmla="*/ 40 w 71"/>
                  <a:gd name="T21" fmla="*/ 13 h 18"/>
                  <a:gd name="T22" fmla="*/ 42 w 71"/>
                  <a:gd name="T23" fmla="*/ 9 h 18"/>
                  <a:gd name="T24" fmla="*/ 46 w 71"/>
                  <a:gd name="T25" fmla="*/ 4 h 18"/>
                  <a:gd name="T26" fmla="*/ 50 w 71"/>
                  <a:gd name="T27" fmla="*/ 2 h 18"/>
                  <a:gd name="T28" fmla="*/ 51 w 71"/>
                  <a:gd name="T29" fmla="*/ 2 h 18"/>
                  <a:gd name="T30" fmla="*/ 51 w 71"/>
                  <a:gd name="T31" fmla="*/ 2 h 18"/>
                  <a:gd name="T32" fmla="*/ 51 w 71"/>
                  <a:gd name="T33" fmla="*/ 2 h 18"/>
                  <a:gd name="T34" fmla="*/ 55 w 71"/>
                  <a:gd name="T35" fmla="*/ 2 h 18"/>
                  <a:gd name="T36" fmla="*/ 61 w 71"/>
                  <a:gd name="T37" fmla="*/ 6 h 18"/>
                  <a:gd name="T38" fmla="*/ 62 w 71"/>
                  <a:gd name="T39" fmla="*/ 13 h 18"/>
                  <a:gd name="T40" fmla="*/ 66 w 71"/>
                  <a:gd name="T41" fmla="*/ 3 h 18"/>
                  <a:gd name="T42" fmla="*/ 70 w 71"/>
                  <a:gd name="T43" fmla="*/ 0 h 18"/>
                  <a:gd name="T44" fmla="*/ 70 w 71"/>
                  <a:gd name="T45" fmla="*/ 2 h 18"/>
                  <a:gd name="T46" fmla="*/ 66 w 71"/>
                  <a:gd name="T47" fmla="*/ 7 h 18"/>
                  <a:gd name="T48" fmla="*/ 63 w 71"/>
                  <a:gd name="T49" fmla="*/ 15 h 18"/>
                  <a:gd name="T50" fmla="*/ 62 w 71"/>
                  <a:gd name="T51" fmla="*/ 14 h 18"/>
                  <a:gd name="T52" fmla="*/ 55 w 71"/>
                  <a:gd name="T53" fmla="*/ 6 h 18"/>
                  <a:gd name="T54" fmla="*/ 53 w 71"/>
                  <a:gd name="T55" fmla="*/ 6 h 18"/>
                  <a:gd name="T56" fmla="*/ 52 w 71"/>
                  <a:gd name="T57" fmla="*/ 6 h 18"/>
                  <a:gd name="T58" fmla="*/ 52 w 71"/>
                  <a:gd name="T59" fmla="*/ 6 h 18"/>
                  <a:gd name="T60" fmla="*/ 52 w 71"/>
                  <a:gd name="T61" fmla="*/ 6 h 18"/>
                  <a:gd name="T62" fmla="*/ 51 w 71"/>
                  <a:gd name="T63" fmla="*/ 6 h 18"/>
                  <a:gd name="T64" fmla="*/ 48 w 71"/>
                  <a:gd name="T65" fmla="*/ 7 h 18"/>
                  <a:gd name="T66" fmla="*/ 45 w 71"/>
                  <a:gd name="T67" fmla="*/ 11 h 18"/>
                  <a:gd name="T68" fmla="*/ 44 w 71"/>
                  <a:gd name="T69" fmla="*/ 14 h 18"/>
                  <a:gd name="T70" fmla="*/ 40 w 71"/>
                  <a:gd name="T71" fmla="*/ 14 h 18"/>
                  <a:gd name="T72" fmla="*/ 39 w 71"/>
                  <a:gd name="T73" fmla="*/ 13 h 18"/>
                  <a:gd name="T74" fmla="*/ 37 w 71"/>
                  <a:gd name="T75" fmla="*/ 10 h 18"/>
                  <a:gd name="T76" fmla="*/ 34 w 71"/>
                  <a:gd name="T77" fmla="*/ 8 h 18"/>
                  <a:gd name="T78" fmla="*/ 30 w 71"/>
                  <a:gd name="T79" fmla="*/ 8 h 18"/>
                  <a:gd name="T80" fmla="*/ 28 w 71"/>
                  <a:gd name="T81" fmla="*/ 8 h 18"/>
                  <a:gd name="T82" fmla="*/ 19 w 71"/>
                  <a:gd name="T83" fmla="*/ 13 h 18"/>
                  <a:gd name="T84" fmla="*/ 17 w 71"/>
                  <a:gd name="T85" fmla="*/ 17 h 18"/>
                  <a:gd name="T86" fmla="*/ 14 w 71"/>
                  <a:gd name="T87" fmla="*/ 17 h 18"/>
                  <a:gd name="T88" fmla="*/ 13 w 71"/>
                  <a:gd name="T89" fmla="*/ 12 h 18"/>
                  <a:gd name="T90" fmla="*/ 10 w 71"/>
                  <a:gd name="T91" fmla="*/ 9 h 18"/>
                  <a:gd name="T92" fmla="*/ 6 w 71"/>
                  <a:gd name="T93" fmla="*/ 9 h 18"/>
                  <a:gd name="T94" fmla="*/ 2 w 71"/>
                  <a:gd name="T95" fmla="*/ 10 h 18"/>
                  <a:gd name="T96" fmla="*/ 1 w 71"/>
                  <a:gd name="T9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8">
                    <a:moveTo>
                      <a:pt x="1" y="8"/>
                    </a:moveTo>
                    <a:cubicBezTo>
                      <a:pt x="3" y="7"/>
                      <a:pt x="4" y="7"/>
                      <a:pt x="6" y="6"/>
                    </a:cubicBezTo>
                    <a:cubicBezTo>
                      <a:pt x="7" y="6"/>
                      <a:pt x="8" y="6"/>
                      <a:pt x="9" y="6"/>
                    </a:cubicBezTo>
                    <a:cubicBezTo>
                      <a:pt x="10" y="6"/>
                      <a:pt x="11" y="6"/>
                      <a:pt x="12" y="7"/>
                    </a:cubicBezTo>
                    <a:cubicBezTo>
                      <a:pt x="13" y="7"/>
                      <a:pt x="13" y="8"/>
                      <a:pt x="14" y="9"/>
                    </a:cubicBezTo>
                    <a:cubicBezTo>
                      <a:pt x="15" y="9"/>
                      <a:pt x="15" y="10"/>
                      <a:pt x="16" y="11"/>
                    </a:cubicBezTo>
                    <a:cubicBezTo>
                      <a:pt x="16" y="12"/>
                      <a:pt x="17" y="13"/>
                      <a:pt x="17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4"/>
                      <a:pt x="15" y="13"/>
                      <a:pt x="16" y="12"/>
                    </a:cubicBezTo>
                    <a:cubicBezTo>
                      <a:pt x="17" y="10"/>
                      <a:pt x="18" y="9"/>
                      <a:pt x="19" y="8"/>
                    </a:cubicBezTo>
                    <a:cubicBezTo>
                      <a:pt x="21" y="6"/>
                      <a:pt x="24" y="4"/>
                      <a:pt x="28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4"/>
                      <a:pt x="34" y="4"/>
                      <a:pt x="35" y="5"/>
                    </a:cubicBezTo>
                    <a:cubicBezTo>
                      <a:pt x="36" y="5"/>
                      <a:pt x="37" y="5"/>
                      <a:pt x="37" y="6"/>
                    </a:cubicBezTo>
                    <a:cubicBezTo>
                      <a:pt x="38" y="6"/>
                      <a:pt x="39" y="6"/>
                      <a:pt x="39" y="7"/>
                    </a:cubicBezTo>
                    <a:cubicBezTo>
                      <a:pt x="40" y="7"/>
                      <a:pt x="41" y="8"/>
                      <a:pt x="41" y="9"/>
                    </a:cubicBezTo>
                    <a:cubicBezTo>
                      <a:pt x="42" y="9"/>
                      <a:pt x="42" y="10"/>
                      <a:pt x="43" y="11"/>
                    </a:cubicBezTo>
                    <a:cubicBezTo>
                      <a:pt x="43" y="11"/>
                      <a:pt x="43" y="12"/>
                      <a:pt x="44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1" y="11"/>
                    </a:cubicBezTo>
                    <a:cubicBezTo>
                      <a:pt x="41" y="10"/>
                      <a:pt x="41" y="10"/>
                      <a:pt x="42" y="9"/>
                    </a:cubicBezTo>
                    <a:cubicBezTo>
                      <a:pt x="42" y="8"/>
                      <a:pt x="43" y="7"/>
                      <a:pt x="44" y="6"/>
                    </a:cubicBezTo>
                    <a:cubicBezTo>
                      <a:pt x="45" y="5"/>
                      <a:pt x="46" y="5"/>
                      <a:pt x="46" y="4"/>
                    </a:cubicBezTo>
                    <a:cubicBezTo>
                      <a:pt x="47" y="4"/>
                      <a:pt x="47" y="4"/>
                      <a:pt x="48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4" y="2"/>
                      <a:pt x="55" y="2"/>
                    </a:cubicBezTo>
                    <a:cubicBezTo>
                      <a:pt x="56" y="2"/>
                      <a:pt x="56" y="3"/>
                      <a:pt x="57" y="3"/>
                    </a:cubicBezTo>
                    <a:cubicBezTo>
                      <a:pt x="58" y="4"/>
                      <a:pt x="60" y="5"/>
                      <a:pt x="61" y="6"/>
                    </a:cubicBezTo>
                    <a:cubicBezTo>
                      <a:pt x="62" y="8"/>
                      <a:pt x="64" y="10"/>
                      <a:pt x="65" y="13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1"/>
                      <a:pt x="63" y="8"/>
                      <a:pt x="64" y="6"/>
                    </a:cubicBezTo>
                    <a:cubicBezTo>
                      <a:pt x="65" y="5"/>
                      <a:pt x="65" y="4"/>
                      <a:pt x="66" y="3"/>
                    </a:cubicBezTo>
                    <a:cubicBezTo>
                      <a:pt x="67" y="2"/>
                      <a:pt x="67" y="2"/>
                      <a:pt x="68" y="1"/>
                    </a:cubicBezTo>
                    <a:cubicBezTo>
                      <a:pt x="68" y="1"/>
                      <a:pt x="69" y="1"/>
                      <a:pt x="70" y="0"/>
                    </a:cubicBezTo>
                    <a:cubicBezTo>
                      <a:pt x="70" y="0"/>
                      <a:pt x="71" y="1"/>
                      <a:pt x="71" y="1"/>
                    </a:cubicBezTo>
                    <a:cubicBezTo>
                      <a:pt x="71" y="2"/>
                      <a:pt x="71" y="2"/>
                      <a:pt x="70" y="2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68" y="3"/>
                      <a:pt x="67" y="5"/>
                      <a:pt x="66" y="7"/>
                    </a:cubicBezTo>
                    <a:cubicBezTo>
                      <a:pt x="66" y="9"/>
                      <a:pt x="65" y="12"/>
                      <a:pt x="65" y="14"/>
                    </a:cubicBezTo>
                    <a:cubicBezTo>
                      <a:pt x="65" y="15"/>
                      <a:pt x="64" y="15"/>
                      <a:pt x="63" y="15"/>
                    </a:cubicBezTo>
                    <a:cubicBezTo>
                      <a:pt x="63" y="15"/>
                      <a:pt x="62" y="15"/>
                      <a:pt x="62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1" y="12"/>
                      <a:pt x="60" y="10"/>
                      <a:pt x="58" y="8"/>
                    </a:cubicBezTo>
                    <a:cubicBezTo>
                      <a:pt x="57" y="7"/>
                      <a:pt x="56" y="7"/>
                      <a:pt x="55" y="6"/>
                    </a:cubicBezTo>
                    <a:cubicBezTo>
                      <a:pt x="55" y="6"/>
                      <a:pt x="55" y="6"/>
                      <a:pt x="54" y="6"/>
                    </a:cubicBezTo>
                    <a:cubicBezTo>
                      <a:pt x="54" y="6"/>
                      <a:pt x="53" y="6"/>
                      <a:pt x="53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7"/>
                      <a:pt x="49" y="7"/>
                      <a:pt x="48" y="7"/>
                    </a:cubicBezTo>
                    <a:cubicBezTo>
                      <a:pt x="48" y="8"/>
                      <a:pt x="47" y="8"/>
                      <a:pt x="47" y="9"/>
                    </a:cubicBezTo>
                    <a:cubicBezTo>
                      <a:pt x="46" y="9"/>
                      <a:pt x="46" y="10"/>
                      <a:pt x="45" y="11"/>
                    </a:cubicBezTo>
                    <a:cubicBezTo>
                      <a:pt x="45" y="12"/>
                      <a:pt x="45" y="12"/>
                      <a:pt x="44" y="13"/>
                    </a:cubicBezTo>
                    <a:cubicBezTo>
                      <a:pt x="44" y="13"/>
                      <a:pt x="44" y="14"/>
                      <a:pt x="44" y="14"/>
                    </a:cubicBezTo>
                    <a:cubicBezTo>
                      <a:pt x="43" y="15"/>
                      <a:pt x="42" y="16"/>
                      <a:pt x="41" y="15"/>
                    </a:cubicBezTo>
                    <a:cubicBezTo>
                      <a:pt x="41" y="15"/>
                      <a:pt x="40" y="15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39" y="13"/>
                    </a:cubicBezTo>
                    <a:cubicBezTo>
                      <a:pt x="39" y="12"/>
                      <a:pt x="38" y="12"/>
                      <a:pt x="38" y="11"/>
                    </a:cubicBezTo>
                    <a:cubicBezTo>
                      <a:pt x="38" y="11"/>
                      <a:pt x="37" y="10"/>
                      <a:pt x="37" y="10"/>
                    </a:cubicBezTo>
                    <a:cubicBezTo>
                      <a:pt x="36" y="10"/>
                      <a:pt x="36" y="9"/>
                      <a:pt x="35" y="9"/>
                    </a:cubicBezTo>
                    <a:cubicBezTo>
                      <a:pt x="35" y="9"/>
                      <a:pt x="34" y="8"/>
                      <a:pt x="34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6" y="8"/>
                      <a:pt x="23" y="9"/>
                      <a:pt x="21" y="10"/>
                    </a:cubicBezTo>
                    <a:cubicBezTo>
                      <a:pt x="21" y="11"/>
                      <a:pt x="20" y="12"/>
                      <a:pt x="19" y="13"/>
                    </a:cubicBezTo>
                    <a:cubicBezTo>
                      <a:pt x="18" y="15"/>
                      <a:pt x="18" y="16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8"/>
                      <a:pt x="16" y="18"/>
                      <a:pt x="15" y="18"/>
                    </a:cubicBezTo>
                    <a:cubicBezTo>
                      <a:pt x="15" y="18"/>
                      <a:pt x="14" y="17"/>
                      <a:pt x="14" y="17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4"/>
                      <a:pt x="13" y="13"/>
                      <a:pt x="13" y="12"/>
                    </a:cubicBezTo>
                    <a:cubicBezTo>
                      <a:pt x="13" y="12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0" y="9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9"/>
                    </a:cubicBezTo>
                    <a:cubicBezTo>
                      <a:pt x="5" y="9"/>
                      <a:pt x="3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9"/>
                      <a:pt x="0" y="8"/>
                      <a:pt x="1" y="8"/>
                    </a:cubicBezTo>
                    <a:close/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8" name="Freeform 229"/>
              <p:cNvSpPr/>
              <p:nvPr/>
            </p:nvSpPr>
            <p:spPr bwMode="auto">
              <a:xfrm>
                <a:off x="1581150" y="6557963"/>
                <a:ext cx="198438" cy="44450"/>
              </a:xfrm>
              <a:custGeom>
                <a:avLst/>
                <a:gdLst>
                  <a:gd name="T0" fmla="*/ 65 w 71"/>
                  <a:gd name="T1" fmla="*/ 6 h 16"/>
                  <a:gd name="T2" fmla="*/ 61 w 71"/>
                  <a:gd name="T3" fmla="*/ 7 h 16"/>
                  <a:gd name="T4" fmla="*/ 59 w 71"/>
                  <a:gd name="T5" fmla="*/ 10 h 16"/>
                  <a:gd name="T6" fmla="*/ 58 w 71"/>
                  <a:gd name="T7" fmla="*/ 14 h 16"/>
                  <a:gd name="T8" fmla="*/ 55 w 71"/>
                  <a:gd name="T9" fmla="*/ 14 h 16"/>
                  <a:gd name="T10" fmla="*/ 53 w 71"/>
                  <a:gd name="T11" fmla="*/ 11 h 16"/>
                  <a:gd name="T12" fmla="*/ 44 w 71"/>
                  <a:gd name="T13" fmla="*/ 6 h 16"/>
                  <a:gd name="T14" fmla="*/ 42 w 71"/>
                  <a:gd name="T15" fmla="*/ 6 h 16"/>
                  <a:gd name="T16" fmla="*/ 38 w 71"/>
                  <a:gd name="T17" fmla="*/ 7 h 16"/>
                  <a:gd name="T18" fmla="*/ 35 w 71"/>
                  <a:gd name="T19" fmla="*/ 8 h 16"/>
                  <a:gd name="T20" fmla="*/ 33 w 71"/>
                  <a:gd name="T21" fmla="*/ 11 h 16"/>
                  <a:gd name="T22" fmla="*/ 32 w 71"/>
                  <a:gd name="T23" fmla="*/ 13 h 16"/>
                  <a:gd name="T24" fmla="*/ 28 w 71"/>
                  <a:gd name="T25" fmla="*/ 13 h 16"/>
                  <a:gd name="T26" fmla="*/ 27 w 71"/>
                  <a:gd name="T27" fmla="*/ 10 h 16"/>
                  <a:gd name="T28" fmla="*/ 23 w 71"/>
                  <a:gd name="T29" fmla="*/ 6 h 16"/>
                  <a:gd name="T30" fmla="*/ 20 w 71"/>
                  <a:gd name="T31" fmla="*/ 5 h 16"/>
                  <a:gd name="T32" fmla="*/ 20 w 71"/>
                  <a:gd name="T33" fmla="*/ 5 h 16"/>
                  <a:gd name="T34" fmla="*/ 20 w 71"/>
                  <a:gd name="T35" fmla="*/ 5 h 16"/>
                  <a:gd name="T36" fmla="*/ 18 w 71"/>
                  <a:gd name="T37" fmla="*/ 5 h 16"/>
                  <a:gd name="T38" fmla="*/ 14 w 71"/>
                  <a:gd name="T39" fmla="*/ 8 h 16"/>
                  <a:gd name="T40" fmla="*/ 10 w 71"/>
                  <a:gd name="T41" fmla="*/ 14 h 16"/>
                  <a:gd name="T42" fmla="*/ 7 w 71"/>
                  <a:gd name="T43" fmla="*/ 14 h 16"/>
                  <a:gd name="T44" fmla="*/ 1 w 71"/>
                  <a:gd name="T45" fmla="*/ 3 h 16"/>
                  <a:gd name="T46" fmla="*/ 0 w 71"/>
                  <a:gd name="T47" fmla="*/ 1 h 16"/>
                  <a:gd name="T48" fmla="*/ 4 w 71"/>
                  <a:gd name="T49" fmla="*/ 1 h 16"/>
                  <a:gd name="T50" fmla="*/ 8 w 71"/>
                  <a:gd name="T51" fmla="*/ 6 h 16"/>
                  <a:gd name="T52" fmla="*/ 7 w 71"/>
                  <a:gd name="T53" fmla="*/ 13 h 16"/>
                  <a:gd name="T54" fmla="*/ 14 w 71"/>
                  <a:gd name="T55" fmla="*/ 3 h 16"/>
                  <a:gd name="T56" fmla="*/ 19 w 71"/>
                  <a:gd name="T57" fmla="*/ 1 h 16"/>
                  <a:gd name="T58" fmla="*/ 20 w 71"/>
                  <a:gd name="T59" fmla="*/ 1 h 16"/>
                  <a:gd name="T60" fmla="*/ 21 w 71"/>
                  <a:gd name="T61" fmla="*/ 1 h 16"/>
                  <a:gd name="T62" fmla="*/ 23 w 71"/>
                  <a:gd name="T63" fmla="*/ 2 h 16"/>
                  <a:gd name="T64" fmla="*/ 27 w 71"/>
                  <a:gd name="T65" fmla="*/ 5 h 16"/>
                  <a:gd name="T66" fmla="*/ 31 w 71"/>
                  <a:gd name="T67" fmla="*/ 10 h 16"/>
                  <a:gd name="T68" fmla="*/ 28 w 71"/>
                  <a:gd name="T69" fmla="*/ 12 h 16"/>
                  <a:gd name="T70" fmla="*/ 31 w 71"/>
                  <a:gd name="T71" fmla="*/ 7 h 16"/>
                  <a:gd name="T72" fmla="*/ 34 w 71"/>
                  <a:gd name="T73" fmla="*/ 4 h 16"/>
                  <a:gd name="T74" fmla="*/ 39 w 71"/>
                  <a:gd name="T75" fmla="*/ 2 h 16"/>
                  <a:gd name="T76" fmla="*/ 43 w 71"/>
                  <a:gd name="T77" fmla="*/ 2 h 16"/>
                  <a:gd name="T78" fmla="*/ 53 w 71"/>
                  <a:gd name="T79" fmla="*/ 5 h 16"/>
                  <a:gd name="T80" fmla="*/ 58 w 71"/>
                  <a:gd name="T81" fmla="*/ 13 h 16"/>
                  <a:gd name="T82" fmla="*/ 55 w 71"/>
                  <a:gd name="T83" fmla="*/ 11 h 16"/>
                  <a:gd name="T84" fmla="*/ 58 w 71"/>
                  <a:gd name="T85" fmla="*/ 6 h 16"/>
                  <a:gd name="T86" fmla="*/ 63 w 71"/>
                  <a:gd name="T87" fmla="*/ 3 h 16"/>
                  <a:gd name="T88" fmla="*/ 71 w 71"/>
                  <a:gd name="T89" fmla="*/ 5 h 16"/>
                  <a:gd name="T90" fmla="*/ 70 w 71"/>
                  <a:gd name="T9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1" h="16">
                    <a:moveTo>
                      <a:pt x="70" y="7"/>
                    </a:moveTo>
                    <a:cubicBezTo>
                      <a:pt x="68" y="6"/>
                      <a:pt x="67" y="6"/>
                      <a:pt x="65" y="6"/>
                    </a:cubicBezTo>
                    <a:cubicBezTo>
                      <a:pt x="65" y="6"/>
                      <a:pt x="64" y="6"/>
                      <a:pt x="63" y="6"/>
                    </a:cubicBezTo>
                    <a:cubicBezTo>
                      <a:pt x="63" y="6"/>
                      <a:pt x="62" y="6"/>
                      <a:pt x="61" y="7"/>
                    </a:cubicBezTo>
                    <a:cubicBezTo>
                      <a:pt x="61" y="7"/>
                      <a:pt x="60" y="7"/>
                      <a:pt x="60" y="8"/>
                    </a:cubicBezTo>
                    <a:cubicBezTo>
                      <a:pt x="60" y="8"/>
                      <a:pt x="59" y="9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8" y="15"/>
                      <a:pt x="57" y="16"/>
                      <a:pt x="56" y="15"/>
                    </a:cubicBezTo>
                    <a:cubicBezTo>
                      <a:pt x="55" y="15"/>
                      <a:pt x="55" y="15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4" y="13"/>
                      <a:pt x="54" y="12"/>
                      <a:pt x="53" y="11"/>
                    </a:cubicBezTo>
                    <a:cubicBezTo>
                      <a:pt x="52" y="10"/>
                      <a:pt x="51" y="9"/>
                      <a:pt x="50" y="8"/>
                    </a:cubicBezTo>
                    <a:cubicBezTo>
                      <a:pt x="48" y="6"/>
                      <a:pt x="46" y="6"/>
                      <a:pt x="44" y="6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8" y="7"/>
                    </a:cubicBezTo>
                    <a:cubicBezTo>
                      <a:pt x="38" y="7"/>
                      <a:pt x="37" y="7"/>
                      <a:pt x="36" y="7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5" y="9"/>
                      <a:pt x="34" y="9"/>
                      <a:pt x="34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2" y="12"/>
                      <a:pt x="32" y="12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4"/>
                      <a:pt x="31" y="14"/>
                      <a:pt x="30" y="14"/>
                    </a:cubicBezTo>
                    <a:cubicBezTo>
                      <a:pt x="29" y="14"/>
                      <a:pt x="28" y="13"/>
                      <a:pt x="28" y="13"/>
                    </a:cubicBezTo>
                    <a:cubicBezTo>
                      <a:pt x="28" y="12"/>
                      <a:pt x="28" y="12"/>
                      <a:pt x="28" y="11"/>
                    </a:cubicBezTo>
                    <a:cubicBezTo>
                      <a:pt x="27" y="11"/>
                      <a:pt x="27" y="10"/>
                      <a:pt x="27" y="10"/>
                    </a:cubicBezTo>
                    <a:cubicBezTo>
                      <a:pt x="26" y="9"/>
                      <a:pt x="26" y="8"/>
                      <a:pt x="25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5"/>
                      <a:pt x="16" y="6"/>
                    </a:cubicBezTo>
                    <a:cubicBezTo>
                      <a:pt x="15" y="6"/>
                      <a:pt x="15" y="7"/>
                      <a:pt x="14" y="8"/>
                    </a:cubicBezTo>
                    <a:cubicBezTo>
                      <a:pt x="12" y="9"/>
                      <a:pt x="11" y="12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9" y="15"/>
                      <a:pt x="8" y="15"/>
                    </a:cubicBezTo>
                    <a:cubicBezTo>
                      <a:pt x="8" y="15"/>
                      <a:pt x="7" y="14"/>
                      <a:pt x="7" y="14"/>
                    </a:cubicBezTo>
                    <a:cubicBezTo>
                      <a:pt x="7" y="11"/>
                      <a:pt x="6" y="9"/>
                      <a:pt x="5" y="7"/>
                    </a:cubicBezTo>
                    <a:cubicBezTo>
                      <a:pt x="4" y="5"/>
                      <a:pt x="3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1"/>
                      <a:pt x="3" y="1"/>
                      <a:pt x="4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6" y="4"/>
                      <a:pt x="7" y="5"/>
                      <a:pt x="8" y="6"/>
                    </a:cubicBezTo>
                    <a:cubicBezTo>
                      <a:pt x="9" y="8"/>
                      <a:pt x="10" y="11"/>
                      <a:pt x="10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0"/>
                      <a:pt x="9" y="8"/>
                      <a:pt x="11" y="6"/>
                    </a:cubicBezTo>
                    <a:cubicBezTo>
                      <a:pt x="12" y="4"/>
                      <a:pt x="13" y="3"/>
                      <a:pt x="14" y="3"/>
                    </a:cubicBezTo>
                    <a:cubicBezTo>
                      <a:pt x="15" y="2"/>
                      <a:pt x="16" y="2"/>
                      <a:pt x="17" y="2"/>
                    </a:cubicBezTo>
                    <a:cubicBezTo>
                      <a:pt x="17" y="1"/>
                      <a:pt x="18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2"/>
                      <a:pt x="25" y="3"/>
                      <a:pt x="25" y="3"/>
                    </a:cubicBezTo>
                    <a:cubicBezTo>
                      <a:pt x="26" y="4"/>
                      <a:pt x="27" y="4"/>
                      <a:pt x="27" y="5"/>
                    </a:cubicBezTo>
                    <a:cubicBezTo>
                      <a:pt x="28" y="5"/>
                      <a:pt x="29" y="7"/>
                      <a:pt x="30" y="8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0"/>
                      <a:pt x="32" y="11"/>
                      <a:pt x="32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30" y="9"/>
                      <a:pt x="30" y="8"/>
                      <a:pt x="31" y="7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5"/>
                      <a:pt x="34" y="4"/>
                      <a:pt x="34" y="4"/>
                    </a:cubicBezTo>
                    <a:cubicBezTo>
                      <a:pt x="35" y="4"/>
                      <a:pt x="36" y="3"/>
                      <a:pt x="37" y="3"/>
                    </a:cubicBezTo>
                    <a:cubicBezTo>
                      <a:pt x="38" y="3"/>
                      <a:pt x="38" y="2"/>
                      <a:pt x="39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7" y="2"/>
                      <a:pt x="50" y="3"/>
                      <a:pt x="53" y="5"/>
                    </a:cubicBezTo>
                    <a:cubicBezTo>
                      <a:pt x="54" y="6"/>
                      <a:pt x="55" y="8"/>
                      <a:pt x="56" y="9"/>
                    </a:cubicBezTo>
                    <a:cubicBezTo>
                      <a:pt x="57" y="10"/>
                      <a:pt x="57" y="12"/>
                      <a:pt x="58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5" y="10"/>
                      <a:pt x="56" y="9"/>
                      <a:pt x="56" y="8"/>
                    </a:cubicBezTo>
                    <a:cubicBezTo>
                      <a:pt x="56" y="8"/>
                      <a:pt x="57" y="7"/>
                      <a:pt x="58" y="6"/>
                    </a:cubicBezTo>
                    <a:cubicBezTo>
                      <a:pt x="58" y="5"/>
                      <a:pt x="59" y="4"/>
                      <a:pt x="60" y="4"/>
                    </a:cubicBezTo>
                    <a:cubicBezTo>
                      <a:pt x="61" y="4"/>
                      <a:pt x="62" y="3"/>
                      <a:pt x="63" y="3"/>
                    </a:cubicBezTo>
                    <a:cubicBezTo>
                      <a:pt x="64" y="3"/>
                      <a:pt x="65" y="3"/>
                      <a:pt x="66" y="3"/>
                    </a:cubicBezTo>
                    <a:cubicBezTo>
                      <a:pt x="67" y="3"/>
                      <a:pt x="69" y="4"/>
                      <a:pt x="71" y="5"/>
                    </a:cubicBezTo>
                    <a:cubicBezTo>
                      <a:pt x="71" y="5"/>
                      <a:pt x="71" y="6"/>
                      <a:pt x="71" y="6"/>
                    </a:cubicBezTo>
                    <a:cubicBezTo>
                      <a:pt x="71" y="7"/>
                      <a:pt x="70" y="7"/>
                      <a:pt x="70" y="7"/>
                    </a:cubicBezTo>
                    <a:close/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9" name="Freeform 230"/>
              <p:cNvSpPr/>
              <p:nvPr/>
            </p:nvSpPr>
            <p:spPr bwMode="auto">
              <a:xfrm>
                <a:off x="1084263" y="6238875"/>
                <a:ext cx="38100" cy="44450"/>
              </a:xfrm>
              <a:custGeom>
                <a:avLst/>
                <a:gdLst>
                  <a:gd name="T0" fmla="*/ 12 w 14"/>
                  <a:gd name="T1" fmla="*/ 0 h 16"/>
                  <a:gd name="T2" fmla="*/ 5 w 14"/>
                  <a:gd name="T3" fmla="*/ 6 h 16"/>
                  <a:gd name="T4" fmla="*/ 2 w 14"/>
                  <a:gd name="T5" fmla="*/ 10 h 16"/>
                  <a:gd name="T6" fmla="*/ 0 w 14"/>
                  <a:gd name="T7" fmla="*/ 14 h 16"/>
                  <a:gd name="T8" fmla="*/ 1 w 14"/>
                  <a:gd name="T9" fmla="*/ 16 h 16"/>
                  <a:gd name="T10" fmla="*/ 8 w 14"/>
                  <a:gd name="T11" fmla="*/ 11 h 16"/>
                  <a:gd name="T12" fmla="*/ 14 w 14"/>
                  <a:gd name="T13" fmla="*/ 1 h 16"/>
                  <a:gd name="T14" fmla="*/ 12 w 14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6">
                    <a:moveTo>
                      <a:pt x="12" y="0"/>
                    </a:moveTo>
                    <a:cubicBezTo>
                      <a:pt x="9" y="0"/>
                      <a:pt x="7" y="3"/>
                      <a:pt x="5" y="6"/>
                    </a:cubicBezTo>
                    <a:cubicBezTo>
                      <a:pt x="4" y="7"/>
                      <a:pt x="3" y="8"/>
                      <a:pt x="2" y="10"/>
                    </a:cubicBezTo>
                    <a:cubicBezTo>
                      <a:pt x="2" y="11"/>
                      <a:pt x="1" y="13"/>
                      <a:pt x="0" y="14"/>
                    </a:cubicBezTo>
                    <a:cubicBezTo>
                      <a:pt x="0" y="15"/>
                      <a:pt x="0" y="16"/>
                      <a:pt x="1" y="16"/>
                    </a:cubicBezTo>
                    <a:cubicBezTo>
                      <a:pt x="4" y="15"/>
                      <a:pt x="6" y="14"/>
                      <a:pt x="8" y="11"/>
                    </a:cubicBezTo>
                    <a:cubicBezTo>
                      <a:pt x="11" y="8"/>
                      <a:pt x="13" y="5"/>
                      <a:pt x="14" y="1"/>
                    </a:cubicBezTo>
                    <a:cubicBezTo>
                      <a:pt x="14" y="0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rgbClr val="D3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0" name="Freeform 231"/>
              <p:cNvSpPr/>
              <p:nvPr/>
            </p:nvSpPr>
            <p:spPr bwMode="auto">
              <a:xfrm>
                <a:off x="1092200" y="6265863"/>
                <a:ext cx="44450" cy="57150"/>
              </a:xfrm>
              <a:custGeom>
                <a:avLst/>
                <a:gdLst>
                  <a:gd name="T0" fmla="*/ 15 w 16"/>
                  <a:gd name="T1" fmla="*/ 2 h 20"/>
                  <a:gd name="T2" fmla="*/ 14 w 16"/>
                  <a:gd name="T3" fmla="*/ 1 h 20"/>
                  <a:gd name="T4" fmla="*/ 8 w 16"/>
                  <a:gd name="T5" fmla="*/ 6 h 20"/>
                  <a:gd name="T6" fmla="*/ 2 w 16"/>
                  <a:gd name="T7" fmla="*/ 15 h 20"/>
                  <a:gd name="T8" fmla="*/ 5 w 16"/>
                  <a:gd name="T9" fmla="*/ 17 h 20"/>
                  <a:gd name="T10" fmla="*/ 11 w 16"/>
                  <a:gd name="T11" fmla="*/ 10 h 20"/>
                  <a:gd name="T12" fmla="*/ 15 w 16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0">
                    <a:moveTo>
                      <a:pt x="15" y="2"/>
                    </a:moveTo>
                    <a:cubicBezTo>
                      <a:pt x="15" y="2"/>
                      <a:pt x="15" y="2"/>
                      <a:pt x="14" y="1"/>
                    </a:cubicBezTo>
                    <a:cubicBezTo>
                      <a:pt x="11" y="0"/>
                      <a:pt x="9" y="4"/>
                      <a:pt x="8" y="6"/>
                    </a:cubicBezTo>
                    <a:cubicBezTo>
                      <a:pt x="5" y="8"/>
                      <a:pt x="3" y="12"/>
                      <a:pt x="2" y="15"/>
                    </a:cubicBezTo>
                    <a:cubicBezTo>
                      <a:pt x="0" y="17"/>
                      <a:pt x="3" y="20"/>
                      <a:pt x="5" y="17"/>
                    </a:cubicBezTo>
                    <a:cubicBezTo>
                      <a:pt x="7" y="15"/>
                      <a:pt x="9" y="13"/>
                      <a:pt x="11" y="10"/>
                    </a:cubicBezTo>
                    <a:cubicBezTo>
                      <a:pt x="12" y="8"/>
                      <a:pt x="16" y="6"/>
                      <a:pt x="15" y="2"/>
                    </a:cubicBezTo>
                    <a:close/>
                  </a:path>
                </a:pathLst>
              </a:custGeom>
              <a:solidFill>
                <a:srgbClr val="D3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1" name="Freeform 232"/>
              <p:cNvSpPr/>
              <p:nvPr/>
            </p:nvSpPr>
            <p:spPr bwMode="auto">
              <a:xfrm>
                <a:off x="1743075" y="6224588"/>
                <a:ext cx="34925" cy="30162"/>
              </a:xfrm>
              <a:custGeom>
                <a:avLst/>
                <a:gdLst>
                  <a:gd name="T0" fmla="*/ 8 w 12"/>
                  <a:gd name="T1" fmla="*/ 1 h 11"/>
                  <a:gd name="T2" fmla="*/ 1 w 12"/>
                  <a:gd name="T3" fmla="*/ 7 h 11"/>
                  <a:gd name="T4" fmla="*/ 4 w 12"/>
                  <a:gd name="T5" fmla="*/ 10 h 11"/>
                  <a:gd name="T6" fmla="*/ 11 w 12"/>
                  <a:gd name="T7" fmla="*/ 4 h 11"/>
                  <a:gd name="T8" fmla="*/ 8 w 12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1">
                    <a:moveTo>
                      <a:pt x="8" y="1"/>
                    </a:moveTo>
                    <a:cubicBezTo>
                      <a:pt x="5" y="2"/>
                      <a:pt x="3" y="4"/>
                      <a:pt x="1" y="7"/>
                    </a:cubicBezTo>
                    <a:cubicBezTo>
                      <a:pt x="0" y="9"/>
                      <a:pt x="2" y="11"/>
                      <a:pt x="4" y="10"/>
                    </a:cubicBezTo>
                    <a:cubicBezTo>
                      <a:pt x="6" y="8"/>
                      <a:pt x="9" y="7"/>
                      <a:pt x="11" y="4"/>
                    </a:cubicBezTo>
                    <a:cubicBezTo>
                      <a:pt x="12" y="3"/>
                      <a:pt x="10" y="0"/>
                      <a:pt x="8" y="1"/>
                    </a:cubicBezTo>
                    <a:close/>
                  </a:path>
                </a:pathLst>
              </a:custGeom>
              <a:solidFill>
                <a:srgbClr val="D3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2" name="Freeform 233"/>
              <p:cNvSpPr/>
              <p:nvPr/>
            </p:nvSpPr>
            <p:spPr bwMode="auto">
              <a:xfrm>
                <a:off x="1738313" y="6246813"/>
                <a:ext cx="47625" cy="47625"/>
              </a:xfrm>
              <a:custGeom>
                <a:avLst/>
                <a:gdLst>
                  <a:gd name="T0" fmla="*/ 13 w 17"/>
                  <a:gd name="T1" fmla="*/ 1 h 17"/>
                  <a:gd name="T2" fmla="*/ 5 w 17"/>
                  <a:gd name="T3" fmla="*/ 6 h 17"/>
                  <a:gd name="T4" fmla="*/ 10 w 17"/>
                  <a:gd name="T5" fmla="*/ 15 h 17"/>
                  <a:gd name="T6" fmla="*/ 17 w 17"/>
                  <a:gd name="T7" fmla="*/ 4 h 17"/>
                  <a:gd name="T8" fmla="*/ 13 w 17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3" y="1"/>
                    </a:moveTo>
                    <a:cubicBezTo>
                      <a:pt x="10" y="3"/>
                      <a:pt x="8" y="5"/>
                      <a:pt x="5" y="6"/>
                    </a:cubicBezTo>
                    <a:cubicBezTo>
                      <a:pt x="0" y="8"/>
                      <a:pt x="4" y="17"/>
                      <a:pt x="10" y="15"/>
                    </a:cubicBezTo>
                    <a:cubicBezTo>
                      <a:pt x="13" y="13"/>
                      <a:pt x="17" y="9"/>
                      <a:pt x="17" y="4"/>
                    </a:cubicBezTo>
                    <a:cubicBezTo>
                      <a:pt x="17" y="2"/>
                      <a:pt x="15" y="0"/>
                      <a:pt x="13" y="1"/>
                    </a:cubicBezTo>
                    <a:close/>
                  </a:path>
                </a:pathLst>
              </a:custGeom>
              <a:solidFill>
                <a:srgbClr val="D3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3" name="Freeform 234"/>
              <p:cNvSpPr/>
              <p:nvPr/>
            </p:nvSpPr>
            <p:spPr bwMode="auto">
              <a:xfrm>
                <a:off x="387350" y="5438775"/>
                <a:ext cx="157163" cy="69850"/>
              </a:xfrm>
              <a:custGeom>
                <a:avLst/>
                <a:gdLst>
                  <a:gd name="T0" fmla="*/ 6 w 56"/>
                  <a:gd name="T1" fmla="*/ 14 h 25"/>
                  <a:gd name="T2" fmla="*/ 56 w 56"/>
                  <a:gd name="T3" fmla="*/ 0 h 25"/>
                  <a:gd name="T4" fmla="*/ 8 w 56"/>
                  <a:gd name="T5" fmla="*/ 25 h 25"/>
                  <a:gd name="T6" fmla="*/ 8 w 56"/>
                  <a:gd name="T7" fmla="*/ 24 h 25"/>
                  <a:gd name="T8" fmla="*/ 6 w 56"/>
                  <a:gd name="T9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">
                    <a:moveTo>
                      <a:pt x="6" y="14"/>
                    </a:moveTo>
                    <a:cubicBezTo>
                      <a:pt x="10" y="11"/>
                      <a:pt x="44" y="6"/>
                      <a:pt x="56" y="0"/>
                    </a:cubicBezTo>
                    <a:cubicBezTo>
                      <a:pt x="33" y="16"/>
                      <a:pt x="17" y="21"/>
                      <a:pt x="8" y="2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0" y="18"/>
                      <a:pt x="6" y="14"/>
                    </a:cubicBezTo>
                    <a:close/>
                  </a:path>
                </a:pathLst>
              </a:custGeom>
              <a:solidFill>
                <a:srgbClr val="F0B8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4" name="Freeform 235"/>
              <p:cNvSpPr/>
              <p:nvPr/>
            </p:nvSpPr>
            <p:spPr bwMode="auto">
              <a:xfrm>
                <a:off x="1912938" y="3713163"/>
                <a:ext cx="617538" cy="1038225"/>
              </a:xfrm>
              <a:custGeom>
                <a:avLst/>
                <a:gdLst>
                  <a:gd name="T0" fmla="*/ 19 w 220"/>
                  <a:gd name="T1" fmla="*/ 370 h 370"/>
                  <a:gd name="T2" fmla="*/ 0 w 220"/>
                  <a:gd name="T3" fmla="*/ 285 h 370"/>
                  <a:gd name="T4" fmla="*/ 63 w 220"/>
                  <a:gd name="T5" fmla="*/ 257 h 370"/>
                  <a:gd name="T6" fmla="*/ 127 w 220"/>
                  <a:gd name="T7" fmla="*/ 101 h 370"/>
                  <a:gd name="T8" fmla="*/ 104 w 220"/>
                  <a:gd name="T9" fmla="*/ 59 h 370"/>
                  <a:gd name="T10" fmla="*/ 129 w 220"/>
                  <a:gd name="T11" fmla="*/ 71 h 370"/>
                  <a:gd name="T12" fmla="*/ 142 w 220"/>
                  <a:gd name="T13" fmla="*/ 0 h 370"/>
                  <a:gd name="T14" fmla="*/ 151 w 220"/>
                  <a:gd name="T15" fmla="*/ 54 h 370"/>
                  <a:gd name="T16" fmla="*/ 183 w 220"/>
                  <a:gd name="T17" fmla="*/ 5 h 370"/>
                  <a:gd name="T18" fmla="*/ 177 w 220"/>
                  <a:gd name="T19" fmla="*/ 60 h 370"/>
                  <a:gd name="T20" fmla="*/ 213 w 220"/>
                  <a:gd name="T21" fmla="*/ 30 h 370"/>
                  <a:gd name="T22" fmla="*/ 197 w 220"/>
                  <a:gd name="T23" fmla="*/ 73 h 370"/>
                  <a:gd name="T24" fmla="*/ 186 w 220"/>
                  <a:gd name="T25" fmla="*/ 115 h 370"/>
                  <a:gd name="T26" fmla="*/ 58 w 220"/>
                  <a:gd name="T27" fmla="*/ 364 h 370"/>
                  <a:gd name="T28" fmla="*/ 19 w 220"/>
                  <a:gd name="T29" fmla="*/ 370 h 370"/>
                  <a:gd name="T30" fmla="*/ 19 w 220"/>
                  <a:gd name="T31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0" h="370">
                    <a:moveTo>
                      <a:pt x="19" y="370"/>
                    </a:moveTo>
                    <a:cubicBezTo>
                      <a:pt x="17" y="342"/>
                      <a:pt x="8" y="306"/>
                      <a:pt x="0" y="285"/>
                    </a:cubicBezTo>
                    <a:cubicBezTo>
                      <a:pt x="0" y="285"/>
                      <a:pt x="31" y="281"/>
                      <a:pt x="63" y="257"/>
                    </a:cubicBezTo>
                    <a:cubicBezTo>
                      <a:pt x="95" y="232"/>
                      <a:pt x="127" y="186"/>
                      <a:pt x="127" y="101"/>
                    </a:cubicBezTo>
                    <a:cubicBezTo>
                      <a:pt x="127" y="101"/>
                      <a:pt x="96" y="75"/>
                      <a:pt x="104" y="59"/>
                    </a:cubicBezTo>
                    <a:cubicBezTo>
                      <a:pt x="112" y="42"/>
                      <a:pt x="129" y="71"/>
                      <a:pt x="129" y="71"/>
                    </a:cubicBezTo>
                    <a:cubicBezTo>
                      <a:pt x="129" y="71"/>
                      <a:pt x="129" y="0"/>
                      <a:pt x="142" y="0"/>
                    </a:cubicBezTo>
                    <a:cubicBezTo>
                      <a:pt x="155" y="0"/>
                      <a:pt x="151" y="54"/>
                      <a:pt x="151" y="54"/>
                    </a:cubicBezTo>
                    <a:cubicBezTo>
                      <a:pt x="151" y="54"/>
                      <a:pt x="172" y="5"/>
                      <a:pt x="183" y="5"/>
                    </a:cubicBezTo>
                    <a:cubicBezTo>
                      <a:pt x="194" y="6"/>
                      <a:pt x="177" y="60"/>
                      <a:pt x="177" y="60"/>
                    </a:cubicBezTo>
                    <a:cubicBezTo>
                      <a:pt x="177" y="60"/>
                      <a:pt x="205" y="23"/>
                      <a:pt x="213" y="30"/>
                    </a:cubicBezTo>
                    <a:cubicBezTo>
                      <a:pt x="220" y="36"/>
                      <a:pt x="197" y="73"/>
                      <a:pt x="197" y="73"/>
                    </a:cubicBezTo>
                    <a:cubicBezTo>
                      <a:pt x="197" y="73"/>
                      <a:pt x="211" y="95"/>
                      <a:pt x="186" y="115"/>
                    </a:cubicBezTo>
                    <a:cubicBezTo>
                      <a:pt x="186" y="115"/>
                      <a:pt x="191" y="326"/>
                      <a:pt x="58" y="364"/>
                    </a:cubicBezTo>
                    <a:cubicBezTo>
                      <a:pt x="46" y="368"/>
                      <a:pt x="33" y="370"/>
                      <a:pt x="19" y="370"/>
                    </a:cubicBezTo>
                    <a:cubicBezTo>
                      <a:pt x="19" y="370"/>
                      <a:pt x="19" y="370"/>
                      <a:pt x="19" y="370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5" name="Freeform 236"/>
              <p:cNvSpPr>
                <a:spLocks noEditPoints="1"/>
              </p:cNvSpPr>
              <p:nvPr/>
            </p:nvSpPr>
            <p:spPr bwMode="auto">
              <a:xfrm>
                <a:off x="2074863" y="4057650"/>
                <a:ext cx="360363" cy="676275"/>
              </a:xfrm>
              <a:custGeom>
                <a:avLst/>
                <a:gdLst>
                  <a:gd name="T0" fmla="*/ 1 w 128"/>
                  <a:gd name="T1" fmla="*/ 241 h 241"/>
                  <a:gd name="T2" fmla="*/ 0 w 128"/>
                  <a:gd name="T3" fmla="*/ 241 h 241"/>
                  <a:gd name="T4" fmla="*/ 1 w 128"/>
                  <a:gd name="T5" fmla="*/ 241 h 241"/>
                  <a:gd name="T6" fmla="*/ 1 w 128"/>
                  <a:gd name="T7" fmla="*/ 241 h 241"/>
                  <a:gd name="T8" fmla="*/ 1 w 128"/>
                  <a:gd name="T9" fmla="*/ 241 h 241"/>
                  <a:gd name="T10" fmla="*/ 1 w 128"/>
                  <a:gd name="T11" fmla="*/ 241 h 241"/>
                  <a:gd name="T12" fmla="*/ 1 w 128"/>
                  <a:gd name="T13" fmla="*/ 241 h 241"/>
                  <a:gd name="T14" fmla="*/ 1 w 128"/>
                  <a:gd name="T15" fmla="*/ 241 h 241"/>
                  <a:gd name="T16" fmla="*/ 1 w 128"/>
                  <a:gd name="T17" fmla="*/ 241 h 241"/>
                  <a:gd name="T18" fmla="*/ 1 w 128"/>
                  <a:gd name="T19" fmla="*/ 241 h 241"/>
                  <a:gd name="T20" fmla="*/ 1 w 128"/>
                  <a:gd name="T21" fmla="*/ 241 h 241"/>
                  <a:gd name="T22" fmla="*/ 1 w 128"/>
                  <a:gd name="T23" fmla="*/ 241 h 241"/>
                  <a:gd name="T24" fmla="*/ 1 w 128"/>
                  <a:gd name="T25" fmla="*/ 241 h 241"/>
                  <a:gd name="T26" fmla="*/ 1 w 128"/>
                  <a:gd name="T27" fmla="*/ 241 h 241"/>
                  <a:gd name="T28" fmla="*/ 1 w 128"/>
                  <a:gd name="T29" fmla="*/ 241 h 241"/>
                  <a:gd name="T30" fmla="*/ 2 w 128"/>
                  <a:gd name="T31" fmla="*/ 241 h 241"/>
                  <a:gd name="T32" fmla="*/ 1 w 128"/>
                  <a:gd name="T33" fmla="*/ 241 h 241"/>
                  <a:gd name="T34" fmla="*/ 2 w 128"/>
                  <a:gd name="T35" fmla="*/ 241 h 241"/>
                  <a:gd name="T36" fmla="*/ 2 w 128"/>
                  <a:gd name="T37" fmla="*/ 241 h 241"/>
                  <a:gd name="T38" fmla="*/ 2 w 128"/>
                  <a:gd name="T39" fmla="*/ 241 h 241"/>
                  <a:gd name="T40" fmla="*/ 2 w 128"/>
                  <a:gd name="T41" fmla="*/ 241 h 241"/>
                  <a:gd name="T42" fmla="*/ 2 w 128"/>
                  <a:gd name="T43" fmla="*/ 241 h 241"/>
                  <a:gd name="T44" fmla="*/ 2 w 128"/>
                  <a:gd name="T45" fmla="*/ 241 h 241"/>
                  <a:gd name="T46" fmla="*/ 2 w 128"/>
                  <a:gd name="T47" fmla="*/ 241 h 241"/>
                  <a:gd name="T48" fmla="*/ 2 w 128"/>
                  <a:gd name="T49" fmla="*/ 241 h 241"/>
                  <a:gd name="T50" fmla="*/ 2 w 128"/>
                  <a:gd name="T51" fmla="*/ 241 h 241"/>
                  <a:gd name="T52" fmla="*/ 2 w 128"/>
                  <a:gd name="T53" fmla="*/ 241 h 241"/>
                  <a:gd name="T54" fmla="*/ 2 w 128"/>
                  <a:gd name="T55" fmla="*/ 240 h 241"/>
                  <a:gd name="T56" fmla="*/ 2 w 128"/>
                  <a:gd name="T57" fmla="*/ 241 h 241"/>
                  <a:gd name="T58" fmla="*/ 2 w 128"/>
                  <a:gd name="T59" fmla="*/ 240 h 241"/>
                  <a:gd name="T60" fmla="*/ 3 w 128"/>
                  <a:gd name="T61" fmla="*/ 240 h 241"/>
                  <a:gd name="T62" fmla="*/ 2 w 128"/>
                  <a:gd name="T63" fmla="*/ 240 h 241"/>
                  <a:gd name="T64" fmla="*/ 3 w 128"/>
                  <a:gd name="T65" fmla="*/ 240 h 241"/>
                  <a:gd name="T66" fmla="*/ 3 w 128"/>
                  <a:gd name="T67" fmla="*/ 240 h 241"/>
                  <a:gd name="T68" fmla="*/ 3 w 128"/>
                  <a:gd name="T69" fmla="*/ 240 h 241"/>
                  <a:gd name="T70" fmla="*/ 3 w 128"/>
                  <a:gd name="T71" fmla="*/ 240 h 241"/>
                  <a:gd name="T72" fmla="*/ 3 w 128"/>
                  <a:gd name="T73" fmla="*/ 240 h 241"/>
                  <a:gd name="T74" fmla="*/ 3 w 128"/>
                  <a:gd name="T75" fmla="*/ 240 h 241"/>
                  <a:gd name="T76" fmla="*/ 3 w 128"/>
                  <a:gd name="T77" fmla="*/ 240 h 241"/>
                  <a:gd name="T78" fmla="*/ 3 w 128"/>
                  <a:gd name="T79" fmla="*/ 240 h 241"/>
                  <a:gd name="T80" fmla="*/ 3 w 128"/>
                  <a:gd name="T81" fmla="*/ 240 h 241"/>
                  <a:gd name="T82" fmla="*/ 3 w 128"/>
                  <a:gd name="T83" fmla="*/ 240 h 241"/>
                  <a:gd name="T84" fmla="*/ 4 w 128"/>
                  <a:gd name="T85" fmla="*/ 240 h 241"/>
                  <a:gd name="T86" fmla="*/ 4 w 128"/>
                  <a:gd name="T87" fmla="*/ 240 h 241"/>
                  <a:gd name="T88" fmla="*/ 4 w 128"/>
                  <a:gd name="T89" fmla="*/ 240 h 241"/>
                  <a:gd name="T90" fmla="*/ 4 w 128"/>
                  <a:gd name="T91" fmla="*/ 240 h 241"/>
                  <a:gd name="T92" fmla="*/ 4 w 128"/>
                  <a:gd name="T93" fmla="*/ 240 h 241"/>
                  <a:gd name="T94" fmla="*/ 4 w 128"/>
                  <a:gd name="T95" fmla="*/ 240 h 241"/>
                  <a:gd name="T96" fmla="*/ 128 w 128"/>
                  <a:gd name="T97" fmla="*/ 0 h 241"/>
                  <a:gd name="T98" fmla="*/ 4 w 128"/>
                  <a:gd name="T99" fmla="*/ 240 h 241"/>
                  <a:gd name="T100" fmla="*/ 128 w 128"/>
                  <a:gd name="T10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8" h="241">
                    <a:moveTo>
                      <a:pt x="1" y="241"/>
                    </a:moveTo>
                    <a:cubicBezTo>
                      <a:pt x="1" y="241"/>
                      <a:pt x="0" y="241"/>
                      <a:pt x="0" y="241"/>
                    </a:cubicBezTo>
                    <a:cubicBezTo>
                      <a:pt x="0" y="241"/>
                      <a:pt x="1" y="241"/>
                      <a:pt x="1" y="241"/>
                    </a:cubicBezTo>
                    <a:moveTo>
                      <a:pt x="1" y="241"/>
                    </a:moveTo>
                    <a:cubicBezTo>
                      <a:pt x="1" y="241"/>
                      <a:pt x="1" y="241"/>
                      <a:pt x="1" y="241"/>
                    </a:cubicBezTo>
                    <a:cubicBezTo>
                      <a:pt x="1" y="241"/>
                      <a:pt x="1" y="241"/>
                      <a:pt x="1" y="241"/>
                    </a:cubicBezTo>
                    <a:moveTo>
                      <a:pt x="1" y="241"/>
                    </a:moveTo>
                    <a:cubicBezTo>
                      <a:pt x="1" y="241"/>
                      <a:pt x="1" y="241"/>
                      <a:pt x="1" y="241"/>
                    </a:cubicBezTo>
                    <a:cubicBezTo>
                      <a:pt x="1" y="241"/>
                      <a:pt x="1" y="241"/>
                      <a:pt x="1" y="241"/>
                    </a:cubicBezTo>
                    <a:moveTo>
                      <a:pt x="1" y="241"/>
                    </a:moveTo>
                    <a:cubicBezTo>
                      <a:pt x="1" y="241"/>
                      <a:pt x="1" y="241"/>
                      <a:pt x="1" y="241"/>
                    </a:cubicBezTo>
                    <a:cubicBezTo>
                      <a:pt x="1" y="241"/>
                      <a:pt x="1" y="241"/>
                      <a:pt x="1" y="241"/>
                    </a:cubicBezTo>
                    <a:moveTo>
                      <a:pt x="1" y="241"/>
                    </a:moveTo>
                    <a:cubicBezTo>
                      <a:pt x="1" y="241"/>
                      <a:pt x="1" y="241"/>
                      <a:pt x="1" y="241"/>
                    </a:cubicBezTo>
                    <a:cubicBezTo>
                      <a:pt x="1" y="241"/>
                      <a:pt x="1" y="241"/>
                      <a:pt x="1" y="241"/>
                    </a:cubicBezTo>
                    <a:moveTo>
                      <a:pt x="2" y="241"/>
                    </a:moveTo>
                    <a:cubicBezTo>
                      <a:pt x="1" y="241"/>
                      <a:pt x="1" y="241"/>
                      <a:pt x="1" y="241"/>
                    </a:cubicBezTo>
                    <a:cubicBezTo>
                      <a:pt x="1" y="241"/>
                      <a:pt x="1" y="241"/>
                      <a:pt x="2" y="241"/>
                    </a:cubicBezTo>
                    <a:moveTo>
                      <a:pt x="2" y="241"/>
                    </a:moveTo>
                    <a:cubicBezTo>
                      <a:pt x="2" y="241"/>
                      <a:pt x="2" y="241"/>
                      <a:pt x="2" y="241"/>
                    </a:cubicBezTo>
                    <a:cubicBezTo>
                      <a:pt x="2" y="241"/>
                      <a:pt x="2" y="241"/>
                      <a:pt x="2" y="241"/>
                    </a:cubicBezTo>
                    <a:moveTo>
                      <a:pt x="2" y="241"/>
                    </a:moveTo>
                    <a:cubicBezTo>
                      <a:pt x="2" y="241"/>
                      <a:pt x="2" y="241"/>
                      <a:pt x="2" y="241"/>
                    </a:cubicBezTo>
                    <a:cubicBezTo>
                      <a:pt x="2" y="241"/>
                      <a:pt x="2" y="241"/>
                      <a:pt x="2" y="241"/>
                    </a:cubicBezTo>
                    <a:moveTo>
                      <a:pt x="2" y="241"/>
                    </a:moveTo>
                    <a:cubicBezTo>
                      <a:pt x="2" y="241"/>
                      <a:pt x="2" y="241"/>
                      <a:pt x="2" y="241"/>
                    </a:cubicBezTo>
                    <a:cubicBezTo>
                      <a:pt x="2" y="241"/>
                      <a:pt x="2" y="241"/>
                      <a:pt x="2" y="241"/>
                    </a:cubicBezTo>
                    <a:moveTo>
                      <a:pt x="2" y="240"/>
                    </a:moveTo>
                    <a:cubicBezTo>
                      <a:pt x="2" y="240"/>
                      <a:pt x="2" y="241"/>
                      <a:pt x="2" y="241"/>
                    </a:cubicBezTo>
                    <a:cubicBezTo>
                      <a:pt x="2" y="241"/>
                      <a:pt x="2" y="240"/>
                      <a:pt x="2" y="240"/>
                    </a:cubicBezTo>
                    <a:moveTo>
                      <a:pt x="3" y="240"/>
                    </a:moveTo>
                    <a:cubicBezTo>
                      <a:pt x="3" y="240"/>
                      <a:pt x="3" y="240"/>
                      <a:pt x="2" y="240"/>
                    </a:cubicBezTo>
                    <a:cubicBezTo>
                      <a:pt x="3" y="240"/>
                      <a:pt x="3" y="240"/>
                      <a:pt x="3" y="240"/>
                    </a:cubicBezTo>
                    <a:moveTo>
                      <a:pt x="3" y="240"/>
                    </a:moveTo>
                    <a:cubicBezTo>
                      <a:pt x="3" y="240"/>
                      <a:pt x="3" y="240"/>
                      <a:pt x="3" y="240"/>
                    </a:cubicBezTo>
                    <a:cubicBezTo>
                      <a:pt x="3" y="240"/>
                      <a:pt x="3" y="240"/>
                      <a:pt x="3" y="240"/>
                    </a:cubicBezTo>
                    <a:moveTo>
                      <a:pt x="3" y="240"/>
                    </a:moveTo>
                    <a:cubicBezTo>
                      <a:pt x="3" y="240"/>
                      <a:pt x="3" y="240"/>
                      <a:pt x="3" y="240"/>
                    </a:cubicBezTo>
                    <a:cubicBezTo>
                      <a:pt x="3" y="240"/>
                      <a:pt x="3" y="240"/>
                      <a:pt x="3" y="240"/>
                    </a:cubicBezTo>
                    <a:moveTo>
                      <a:pt x="3" y="240"/>
                    </a:moveTo>
                    <a:cubicBezTo>
                      <a:pt x="3" y="240"/>
                      <a:pt x="3" y="240"/>
                      <a:pt x="3" y="240"/>
                    </a:cubicBezTo>
                    <a:cubicBezTo>
                      <a:pt x="3" y="240"/>
                      <a:pt x="3" y="240"/>
                      <a:pt x="3" y="240"/>
                    </a:cubicBezTo>
                    <a:moveTo>
                      <a:pt x="4" y="240"/>
                    </a:moveTo>
                    <a:cubicBezTo>
                      <a:pt x="4" y="240"/>
                      <a:pt x="4" y="240"/>
                      <a:pt x="4" y="240"/>
                    </a:cubicBezTo>
                    <a:cubicBezTo>
                      <a:pt x="4" y="240"/>
                      <a:pt x="4" y="240"/>
                      <a:pt x="4" y="240"/>
                    </a:cubicBezTo>
                    <a:moveTo>
                      <a:pt x="4" y="240"/>
                    </a:moveTo>
                    <a:cubicBezTo>
                      <a:pt x="4" y="240"/>
                      <a:pt x="4" y="240"/>
                      <a:pt x="4" y="240"/>
                    </a:cubicBezTo>
                    <a:cubicBezTo>
                      <a:pt x="4" y="240"/>
                      <a:pt x="4" y="240"/>
                      <a:pt x="4" y="240"/>
                    </a:cubicBezTo>
                    <a:moveTo>
                      <a:pt x="128" y="0"/>
                    </a:moveTo>
                    <a:cubicBezTo>
                      <a:pt x="127" y="38"/>
                      <a:pt x="118" y="204"/>
                      <a:pt x="4" y="240"/>
                    </a:cubicBezTo>
                    <a:cubicBezTo>
                      <a:pt x="118" y="204"/>
                      <a:pt x="127" y="38"/>
                      <a:pt x="128" y="0"/>
                    </a:cubicBezTo>
                  </a:path>
                </a:pathLst>
              </a:custGeom>
              <a:solidFill>
                <a:srgbClr val="EFE6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6" name="Freeform 237"/>
              <p:cNvSpPr/>
              <p:nvPr/>
            </p:nvSpPr>
            <p:spPr bwMode="auto">
              <a:xfrm>
                <a:off x="1962150" y="4035425"/>
                <a:ext cx="473075" cy="715962"/>
              </a:xfrm>
              <a:custGeom>
                <a:avLst/>
                <a:gdLst>
                  <a:gd name="T0" fmla="*/ 165 w 168"/>
                  <a:gd name="T1" fmla="*/ 0 h 255"/>
                  <a:gd name="T2" fmla="*/ 1 w 168"/>
                  <a:gd name="T3" fmla="*/ 248 h 255"/>
                  <a:gd name="T4" fmla="*/ 0 w 168"/>
                  <a:gd name="T5" fmla="*/ 248 h 255"/>
                  <a:gd name="T6" fmla="*/ 1 w 168"/>
                  <a:gd name="T7" fmla="*/ 255 h 255"/>
                  <a:gd name="T8" fmla="*/ 1 w 168"/>
                  <a:gd name="T9" fmla="*/ 255 h 255"/>
                  <a:gd name="T10" fmla="*/ 1 w 168"/>
                  <a:gd name="T11" fmla="*/ 255 h 255"/>
                  <a:gd name="T12" fmla="*/ 40 w 168"/>
                  <a:gd name="T13" fmla="*/ 249 h 255"/>
                  <a:gd name="T14" fmla="*/ 40 w 168"/>
                  <a:gd name="T15" fmla="*/ 249 h 255"/>
                  <a:gd name="T16" fmla="*/ 40 w 168"/>
                  <a:gd name="T17" fmla="*/ 249 h 255"/>
                  <a:gd name="T18" fmla="*/ 40 w 168"/>
                  <a:gd name="T19" fmla="*/ 249 h 255"/>
                  <a:gd name="T20" fmla="*/ 40 w 168"/>
                  <a:gd name="T21" fmla="*/ 249 h 255"/>
                  <a:gd name="T22" fmla="*/ 40 w 168"/>
                  <a:gd name="T23" fmla="*/ 249 h 255"/>
                  <a:gd name="T24" fmla="*/ 41 w 168"/>
                  <a:gd name="T25" fmla="*/ 249 h 255"/>
                  <a:gd name="T26" fmla="*/ 41 w 168"/>
                  <a:gd name="T27" fmla="*/ 249 h 255"/>
                  <a:gd name="T28" fmla="*/ 41 w 168"/>
                  <a:gd name="T29" fmla="*/ 249 h 255"/>
                  <a:gd name="T30" fmla="*/ 41 w 168"/>
                  <a:gd name="T31" fmla="*/ 249 h 255"/>
                  <a:gd name="T32" fmla="*/ 41 w 168"/>
                  <a:gd name="T33" fmla="*/ 249 h 255"/>
                  <a:gd name="T34" fmla="*/ 41 w 168"/>
                  <a:gd name="T35" fmla="*/ 249 h 255"/>
                  <a:gd name="T36" fmla="*/ 41 w 168"/>
                  <a:gd name="T37" fmla="*/ 249 h 255"/>
                  <a:gd name="T38" fmla="*/ 41 w 168"/>
                  <a:gd name="T39" fmla="*/ 249 h 255"/>
                  <a:gd name="T40" fmla="*/ 41 w 168"/>
                  <a:gd name="T41" fmla="*/ 249 h 255"/>
                  <a:gd name="T42" fmla="*/ 41 w 168"/>
                  <a:gd name="T43" fmla="*/ 249 h 255"/>
                  <a:gd name="T44" fmla="*/ 42 w 168"/>
                  <a:gd name="T45" fmla="*/ 249 h 255"/>
                  <a:gd name="T46" fmla="*/ 42 w 168"/>
                  <a:gd name="T47" fmla="*/ 249 h 255"/>
                  <a:gd name="T48" fmla="*/ 42 w 168"/>
                  <a:gd name="T49" fmla="*/ 249 h 255"/>
                  <a:gd name="T50" fmla="*/ 42 w 168"/>
                  <a:gd name="T51" fmla="*/ 249 h 255"/>
                  <a:gd name="T52" fmla="*/ 42 w 168"/>
                  <a:gd name="T53" fmla="*/ 249 h 255"/>
                  <a:gd name="T54" fmla="*/ 42 w 168"/>
                  <a:gd name="T55" fmla="*/ 249 h 255"/>
                  <a:gd name="T56" fmla="*/ 42 w 168"/>
                  <a:gd name="T57" fmla="*/ 249 h 255"/>
                  <a:gd name="T58" fmla="*/ 42 w 168"/>
                  <a:gd name="T59" fmla="*/ 249 h 255"/>
                  <a:gd name="T60" fmla="*/ 42 w 168"/>
                  <a:gd name="T61" fmla="*/ 248 h 255"/>
                  <a:gd name="T62" fmla="*/ 42 w 168"/>
                  <a:gd name="T63" fmla="*/ 248 h 255"/>
                  <a:gd name="T64" fmla="*/ 43 w 168"/>
                  <a:gd name="T65" fmla="*/ 248 h 255"/>
                  <a:gd name="T66" fmla="*/ 43 w 168"/>
                  <a:gd name="T67" fmla="*/ 248 h 255"/>
                  <a:gd name="T68" fmla="*/ 43 w 168"/>
                  <a:gd name="T69" fmla="*/ 248 h 255"/>
                  <a:gd name="T70" fmla="*/ 43 w 168"/>
                  <a:gd name="T71" fmla="*/ 248 h 255"/>
                  <a:gd name="T72" fmla="*/ 43 w 168"/>
                  <a:gd name="T73" fmla="*/ 248 h 255"/>
                  <a:gd name="T74" fmla="*/ 43 w 168"/>
                  <a:gd name="T75" fmla="*/ 248 h 255"/>
                  <a:gd name="T76" fmla="*/ 43 w 168"/>
                  <a:gd name="T77" fmla="*/ 248 h 255"/>
                  <a:gd name="T78" fmla="*/ 44 w 168"/>
                  <a:gd name="T79" fmla="*/ 248 h 255"/>
                  <a:gd name="T80" fmla="*/ 44 w 168"/>
                  <a:gd name="T81" fmla="*/ 248 h 255"/>
                  <a:gd name="T82" fmla="*/ 44 w 168"/>
                  <a:gd name="T83" fmla="*/ 248 h 255"/>
                  <a:gd name="T84" fmla="*/ 44 w 168"/>
                  <a:gd name="T85" fmla="*/ 248 h 255"/>
                  <a:gd name="T86" fmla="*/ 44 w 168"/>
                  <a:gd name="T87" fmla="*/ 248 h 255"/>
                  <a:gd name="T88" fmla="*/ 168 w 168"/>
                  <a:gd name="T89" fmla="*/ 8 h 255"/>
                  <a:gd name="T90" fmla="*/ 168 w 168"/>
                  <a:gd name="T91" fmla="*/ 4 h 255"/>
                  <a:gd name="T92" fmla="*/ 165 w 168"/>
                  <a:gd name="T93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8" h="255">
                    <a:moveTo>
                      <a:pt x="165" y="0"/>
                    </a:moveTo>
                    <a:cubicBezTo>
                      <a:pt x="158" y="95"/>
                      <a:pt x="112" y="248"/>
                      <a:pt x="1" y="248"/>
                    </a:cubicBezTo>
                    <a:cubicBezTo>
                      <a:pt x="1" y="248"/>
                      <a:pt x="1" y="248"/>
                      <a:pt x="0" y="248"/>
                    </a:cubicBezTo>
                    <a:cubicBezTo>
                      <a:pt x="0" y="250"/>
                      <a:pt x="1" y="253"/>
                      <a:pt x="1" y="255"/>
                    </a:cubicBezTo>
                    <a:cubicBezTo>
                      <a:pt x="1" y="255"/>
                      <a:pt x="1" y="255"/>
                      <a:pt x="1" y="255"/>
                    </a:cubicBezTo>
                    <a:cubicBezTo>
                      <a:pt x="1" y="255"/>
                      <a:pt x="1" y="255"/>
                      <a:pt x="1" y="255"/>
                    </a:cubicBezTo>
                    <a:cubicBezTo>
                      <a:pt x="15" y="255"/>
                      <a:pt x="28" y="253"/>
                      <a:pt x="40" y="249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40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1" y="249"/>
                    </a:cubicBezTo>
                    <a:cubicBezTo>
                      <a:pt x="41" y="249"/>
                      <a:pt x="41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2" y="249"/>
                      <a:pt x="42" y="248"/>
                      <a:pt x="42" y="248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4" y="248"/>
                    </a:cubicBezTo>
                    <a:cubicBezTo>
                      <a:pt x="44" y="248"/>
                      <a:pt x="44" y="248"/>
                      <a:pt x="44" y="248"/>
                    </a:cubicBezTo>
                    <a:cubicBezTo>
                      <a:pt x="44" y="248"/>
                      <a:pt x="44" y="248"/>
                      <a:pt x="44" y="248"/>
                    </a:cubicBezTo>
                    <a:cubicBezTo>
                      <a:pt x="44" y="248"/>
                      <a:pt x="44" y="248"/>
                      <a:pt x="44" y="248"/>
                    </a:cubicBezTo>
                    <a:cubicBezTo>
                      <a:pt x="44" y="248"/>
                      <a:pt x="44" y="248"/>
                      <a:pt x="44" y="248"/>
                    </a:cubicBezTo>
                    <a:cubicBezTo>
                      <a:pt x="158" y="212"/>
                      <a:pt x="167" y="46"/>
                      <a:pt x="168" y="8"/>
                    </a:cubicBezTo>
                    <a:cubicBezTo>
                      <a:pt x="168" y="6"/>
                      <a:pt x="168" y="5"/>
                      <a:pt x="168" y="4"/>
                    </a:cubicBezTo>
                    <a:cubicBezTo>
                      <a:pt x="165" y="4"/>
                      <a:pt x="165" y="3"/>
                      <a:pt x="165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7" name="Freeform 238"/>
              <p:cNvSpPr/>
              <p:nvPr/>
            </p:nvSpPr>
            <p:spPr bwMode="auto">
              <a:xfrm>
                <a:off x="1912938" y="3713163"/>
                <a:ext cx="617538" cy="1020762"/>
              </a:xfrm>
              <a:custGeom>
                <a:avLst/>
                <a:gdLst>
                  <a:gd name="T0" fmla="*/ 213 w 220"/>
                  <a:gd name="T1" fmla="*/ 30 h 364"/>
                  <a:gd name="T2" fmla="*/ 177 w 220"/>
                  <a:gd name="T3" fmla="*/ 60 h 364"/>
                  <a:gd name="T4" fmla="*/ 183 w 220"/>
                  <a:gd name="T5" fmla="*/ 5 h 364"/>
                  <a:gd name="T6" fmla="*/ 151 w 220"/>
                  <a:gd name="T7" fmla="*/ 54 h 364"/>
                  <a:gd name="T8" fmla="*/ 142 w 220"/>
                  <a:gd name="T9" fmla="*/ 0 h 364"/>
                  <a:gd name="T10" fmla="*/ 129 w 220"/>
                  <a:gd name="T11" fmla="*/ 71 h 364"/>
                  <a:gd name="T12" fmla="*/ 104 w 220"/>
                  <a:gd name="T13" fmla="*/ 59 h 364"/>
                  <a:gd name="T14" fmla="*/ 127 w 220"/>
                  <a:gd name="T15" fmla="*/ 101 h 364"/>
                  <a:gd name="T16" fmla="*/ 63 w 220"/>
                  <a:gd name="T17" fmla="*/ 257 h 364"/>
                  <a:gd name="T18" fmla="*/ 0 w 220"/>
                  <a:gd name="T19" fmla="*/ 285 h 364"/>
                  <a:gd name="T20" fmla="*/ 18 w 220"/>
                  <a:gd name="T21" fmla="*/ 363 h 364"/>
                  <a:gd name="T22" fmla="*/ 183 w 220"/>
                  <a:gd name="T23" fmla="*/ 115 h 364"/>
                  <a:gd name="T24" fmla="*/ 186 w 220"/>
                  <a:gd name="T25" fmla="*/ 119 h 364"/>
                  <a:gd name="T26" fmla="*/ 186 w 220"/>
                  <a:gd name="T27" fmla="*/ 115 h 364"/>
                  <a:gd name="T28" fmla="*/ 197 w 220"/>
                  <a:gd name="T29" fmla="*/ 73 h 364"/>
                  <a:gd name="T30" fmla="*/ 213 w 220"/>
                  <a:gd name="T31" fmla="*/ 3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0" h="364">
                    <a:moveTo>
                      <a:pt x="213" y="30"/>
                    </a:moveTo>
                    <a:cubicBezTo>
                      <a:pt x="205" y="23"/>
                      <a:pt x="177" y="60"/>
                      <a:pt x="177" y="60"/>
                    </a:cubicBezTo>
                    <a:cubicBezTo>
                      <a:pt x="177" y="60"/>
                      <a:pt x="194" y="6"/>
                      <a:pt x="183" y="5"/>
                    </a:cubicBezTo>
                    <a:cubicBezTo>
                      <a:pt x="172" y="5"/>
                      <a:pt x="151" y="54"/>
                      <a:pt x="151" y="54"/>
                    </a:cubicBezTo>
                    <a:cubicBezTo>
                      <a:pt x="151" y="54"/>
                      <a:pt x="155" y="0"/>
                      <a:pt x="142" y="0"/>
                    </a:cubicBezTo>
                    <a:cubicBezTo>
                      <a:pt x="129" y="0"/>
                      <a:pt x="129" y="71"/>
                      <a:pt x="129" y="71"/>
                    </a:cubicBezTo>
                    <a:cubicBezTo>
                      <a:pt x="129" y="71"/>
                      <a:pt x="112" y="42"/>
                      <a:pt x="104" y="59"/>
                    </a:cubicBezTo>
                    <a:cubicBezTo>
                      <a:pt x="96" y="75"/>
                      <a:pt x="127" y="101"/>
                      <a:pt x="127" y="101"/>
                    </a:cubicBezTo>
                    <a:cubicBezTo>
                      <a:pt x="127" y="186"/>
                      <a:pt x="95" y="232"/>
                      <a:pt x="63" y="257"/>
                    </a:cubicBezTo>
                    <a:cubicBezTo>
                      <a:pt x="31" y="281"/>
                      <a:pt x="0" y="285"/>
                      <a:pt x="0" y="285"/>
                    </a:cubicBezTo>
                    <a:cubicBezTo>
                      <a:pt x="7" y="304"/>
                      <a:pt x="15" y="336"/>
                      <a:pt x="18" y="363"/>
                    </a:cubicBezTo>
                    <a:cubicBezTo>
                      <a:pt x="130" y="364"/>
                      <a:pt x="176" y="210"/>
                      <a:pt x="183" y="115"/>
                    </a:cubicBezTo>
                    <a:cubicBezTo>
                      <a:pt x="183" y="118"/>
                      <a:pt x="183" y="119"/>
                      <a:pt x="186" y="119"/>
                    </a:cubicBezTo>
                    <a:cubicBezTo>
                      <a:pt x="186" y="116"/>
                      <a:pt x="186" y="115"/>
                      <a:pt x="186" y="115"/>
                    </a:cubicBezTo>
                    <a:cubicBezTo>
                      <a:pt x="211" y="95"/>
                      <a:pt x="197" y="73"/>
                      <a:pt x="197" y="73"/>
                    </a:cubicBezTo>
                    <a:cubicBezTo>
                      <a:pt x="197" y="73"/>
                      <a:pt x="220" y="36"/>
                      <a:pt x="213" y="30"/>
                    </a:cubicBezTo>
                    <a:close/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8" name="Freeform 239"/>
              <p:cNvSpPr/>
              <p:nvPr/>
            </p:nvSpPr>
            <p:spPr bwMode="auto">
              <a:xfrm>
                <a:off x="1760538" y="4733925"/>
                <a:ext cx="314325" cy="712787"/>
              </a:xfrm>
              <a:custGeom>
                <a:avLst/>
                <a:gdLst>
                  <a:gd name="T0" fmla="*/ 0 w 112"/>
                  <a:gd name="T1" fmla="*/ 38 h 254"/>
                  <a:gd name="T2" fmla="*/ 58 w 112"/>
                  <a:gd name="T3" fmla="*/ 38 h 254"/>
                  <a:gd name="T4" fmla="*/ 72 w 112"/>
                  <a:gd name="T5" fmla="*/ 33 h 254"/>
                  <a:gd name="T6" fmla="*/ 73 w 112"/>
                  <a:gd name="T7" fmla="*/ 6 h 254"/>
                  <a:gd name="T8" fmla="*/ 73 w 112"/>
                  <a:gd name="T9" fmla="*/ 6 h 254"/>
                  <a:gd name="T10" fmla="*/ 112 w 112"/>
                  <a:gd name="T11" fmla="*/ 0 h 254"/>
                  <a:gd name="T12" fmla="*/ 78 w 112"/>
                  <a:gd name="T13" fmla="*/ 252 h 254"/>
                  <a:gd name="T14" fmla="*/ 75 w 112"/>
                  <a:gd name="T15" fmla="*/ 254 h 254"/>
                  <a:gd name="T16" fmla="*/ 45 w 112"/>
                  <a:gd name="T17" fmla="*/ 177 h 254"/>
                  <a:gd name="T18" fmla="*/ 0 w 112"/>
                  <a:gd name="T19" fmla="*/ 38 h 254"/>
                  <a:gd name="T20" fmla="*/ 0 w 112"/>
                  <a:gd name="T21" fmla="*/ 3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54">
                    <a:moveTo>
                      <a:pt x="0" y="38"/>
                    </a:moveTo>
                    <a:cubicBezTo>
                      <a:pt x="0" y="38"/>
                      <a:pt x="38" y="41"/>
                      <a:pt x="58" y="38"/>
                    </a:cubicBezTo>
                    <a:cubicBezTo>
                      <a:pt x="66" y="37"/>
                      <a:pt x="71" y="36"/>
                      <a:pt x="72" y="33"/>
                    </a:cubicBezTo>
                    <a:cubicBezTo>
                      <a:pt x="73" y="26"/>
                      <a:pt x="74" y="17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87" y="6"/>
                      <a:pt x="100" y="4"/>
                      <a:pt x="112" y="0"/>
                    </a:cubicBezTo>
                    <a:cubicBezTo>
                      <a:pt x="106" y="86"/>
                      <a:pt x="94" y="173"/>
                      <a:pt x="78" y="252"/>
                    </a:cubicBezTo>
                    <a:cubicBezTo>
                      <a:pt x="75" y="254"/>
                      <a:pt x="75" y="254"/>
                      <a:pt x="75" y="254"/>
                    </a:cubicBezTo>
                    <a:cubicBezTo>
                      <a:pt x="66" y="233"/>
                      <a:pt x="56" y="208"/>
                      <a:pt x="45" y="177"/>
                    </a:cubicBezTo>
                    <a:cubicBezTo>
                      <a:pt x="24" y="113"/>
                      <a:pt x="10" y="6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9" name="Freeform 240"/>
              <p:cNvSpPr/>
              <p:nvPr/>
            </p:nvSpPr>
            <p:spPr bwMode="auto">
              <a:xfrm>
                <a:off x="1800225" y="3929063"/>
                <a:ext cx="207963" cy="285750"/>
              </a:xfrm>
              <a:custGeom>
                <a:avLst/>
                <a:gdLst>
                  <a:gd name="T0" fmla="*/ 48 w 74"/>
                  <a:gd name="T1" fmla="*/ 6 h 102"/>
                  <a:gd name="T2" fmla="*/ 0 w 74"/>
                  <a:gd name="T3" fmla="*/ 84 h 102"/>
                  <a:gd name="T4" fmla="*/ 0 w 74"/>
                  <a:gd name="T5" fmla="*/ 84 h 102"/>
                  <a:gd name="T6" fmla="*/ 11 w 74"/>
                  <a:gd name="T7" fmla="*/ 19 h 102"/>
                  <a:gd name="T8" fmla="*/ 21 w 74"/>
                  <a:gd name="T9" fmla="*/ 7 h 102"/>
                  <a:gd name="T10" fmla="*/ 48 w 74"/>
                  <a:gd name="T11" fmla="*/ 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02">
                    <a:moveTo>
                      <a:pt x="48" y="6"/>
                    </a:moveTo>
                    <a:cubicBezTo>
                      <a:pt x="74" y="19"/>
                      <a:pt x="57" y="102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7" y="62"/>
                      <a:pt x="10" y="39"/>
                      <a:pt x="11" y="19"/>
                    </a:cubicBezTo>
                    <a:cubicBezTo>
                      <a:pt x="13" y="16"/>
                      <a:pt x="16" y="11"/>
                      <a:pt x="21" y="7"/>
                    </a:cubicBezTo>
                    <a:cubicBezTo>
                      <a:pt x="27" y="2"/>
                      <a:pt x="36" y="0"/>
                      <a:pt x="48" y="6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0" name="Freeform 241"/>
              <p:cNvSpPr/>
              <p:nvPr/>
            </p:nvSpPr>
            <p:spPr bwMode="auto">
              <a:xfrm>
                <a:off x="1844675" y="4464050"/>
                <a:ext cx="123825" cy="376237"/>
              </a:xfrm>
              <a:custGeom>
                <a:avLst/>
                <a:gdLst>
                  <a:gd name="T0" fmla="*/ 0 w 44"/>
                  <a:gd name="T1" fmla="*/ 0 h 134"/>
                  <a:gd name="T2" fmla="*/ 13 w 44"/>
                  <a:gd name="T3" fmla="*/ 0 h 134"/>
                  <a:gd name="T4" fmla="*/ 24 w 44"/>
                  <a:gd name="T5" fmla="*/ 17 h 134"/>
                  <a:gd name="T6" fmla="*/ 43 w 44"/>
                  <a:gd name="T7" fmla="*/ 102 h 134"/>
                  <a:gd name="T8" fmla="*/ 42 w 44"/>
                  <a:gd name="T9" fmla="*/ 129 h 134"/>
                  <a:gd name="T10" fmla="*/ 28 w 44"/>
                  <a:gd name="T11" fmla="*/ 134 h 134"/>
                  <a:gd name="T12" fmla="*/ 0 w 44"/>
                  <a:gd name="T13" fmla="*/ 2 h 134"/>
                  <a:gd name="T14" fmla="*/ 0 w 44"/>
                  <a:gd name="T1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134">
                    <a:moveTo>
                      <a:pt x="0" y="0"/>
                    </a:moveTo>
                    <a:cubicBezTo>
                      <a:pt x="4" y="0"/>
                      <a:pt x="8" y="0"/>
                      <a:pt x="13" y="0"/>
                    </a:cubicBezTo>
                    <a:cubicBezTo>
                      <a:pt x="15" y="0"/>
                      <a:pt x="19" y="6"/>
                      <a:pt x="24" y="17"/>
                    </a:cubicBezTo>
                    <a:cubicBezTo>
                      <a:pt x="32" y="38"/>
                      <a:pt x="41" y="74"/>
                      <a:pt x="43" y="102"/>
                    </a:cubicBezTo>
                    <a:cubicBezTo>
                      <a:pt x="44" y="113"/>
                      <a:pt x="43" y="122"/>
                      <a:pt x="42" y="129"/>
                    </a:cubicBezTo>
                    <a:cubicBezTo>
                      <a:pt x="41" y="132"/>
                      <a:pt x="36" y="133"/>
                      <a:pt x="28" y="134"/>
                    </a:cubicBezTo>
                    <a:cubicBezTo>
                      <a:pt x="26" y="70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1" name="Freeform 242"/>
              <p:cNvSpPr/>
              <p:nvPr/>
            </p:nvSpPr>
            <p:spPr bwMode="auto">
              <a:xfrm>
                <a:off x="1471613" y="3648075"/>
                <a:ext cx="623888" cy="877887"/>
              </a:xfrm>
              <a:custGeom>
                <a:avLst/>
                <a:gdLst>
                  <a:gd name="T0" fmla="*/ 198 w 222"/>
                  <a:gd name="T1" fmla="*/ 0 h 313"/>
                  <a:gd name="T2" fmla="*/ 220 w 222"/>
                  <a:gd name="T3" fmla="*/ 280 h 313"/>
                  <a:gd name="T4" fmla="*/ 157 w 222"/>
                  <a:gd name="T5" fmla="*/ 308 h 313"/>
                  <a:gd name="T6" fmla="*/ 146 w 222"/>
                  <a:gd name="T7" fmla="*/ 291 h 313"/>
                  <a:gd name="T8" fmla="*/ 133 w 222"/>
                  <a:gd name="T9" fmla="*/ 291 h 313"/>
                  <a:gd name="T10" fmla="*/ 5 w 222"/>
                  <a:gd name="T11" fmla="*/ 313 h 313"/>
                  <a:gd name="T12" fmla="*/ 3 w 222"/>
                  <a:gd name="T13" fmla="*/ 313 h 313"/>
                  <a:gd name="T14" fmla="*/ 0 w 222"/>
                  <a:gd name="T15" fmla="*/ 274 h 313"/>
                  <a:gd name="T16" fmla="*/ 99 w 222"/>
                  <a:gd name="T17" fmla="*/ 225 h 313"/>
                  <a:gd name="T18" fmla="*/ 117 w 222"/>
                  <a:gd name="T19" fmla="*/ 184 h 313"/>
                  <a:gd name="T20" fmla="*/ 117 w 222"/>
                  <a:gd name="T21" fmla="*/ 184 h 313"/>
                  <a:gd name="T22" fmla="*/ 165 w 222"/>
                  <a:gd name="T23" fmla="*/ 106 h 313"/>
                  <a:gd name="T24" fmla="*/ 138 w 222"/>
                  <a:gd name="T25" fmla="*/ 107 h 313"/>
                  <a:gd name="T26" fmla="*/ 137 w 222"/>
                  <a:gd name="T27" fmla="*/ 106 h 313"/>
                  <a:gd name="T28" fmla="*/ 148 w 222"/>
                  <a:gd name="T29" fmla="*/ 30 h 313"/>
                  <a:gd name="T30" fmla="*/ 148 w 222"/>
                  <a:gd name="T31" fmla="*/ 28 h 313"/>
                  <a:gd name="T32" fmla="*/ 191 w 222"/>
                  <a:gd name="T33" fmla="*/ 3 h 313"/>
                  <a:gd name="T34" fmla="*/ 191 w 222"/>
                  <a:gd name="T35" fmla="*/ 2 h 313"/>
                  <a:gd name="T36" fmla="*/ 198 w 222"/>
                  <a:gd name="T3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2" h="313">
                    <a:moveTo>
                      <a:pt x="198" y="0"/>
                    </a:moveTo>
                    <a:cubicBezTo>
                      <a:pt x="215" y="80"/>
                      <a:pt x="222" y="177"/>
                      <a:pt x="220" y="280"/>
                    </a:cubicBezTo>
                    <a:cubicBezTo>
                      <a:pt x="188" y="304"/>
                      <a:pt x="157" y="308"/>
                      <a:pt x="157" y="308"/>
                    </a:cubicBezTo>
                    <a:cubicBezTo>
                      <a:pt x="152" y="297"/>
                      <a:pt x="148" y="291"/>
                      <a:pt x="146" y="291"/>
                    </a:cubicBezTo>
                    <a:cubicBezTo>
                      <a:pt x="141" y="291"/>
                      <a:pt x="137" y="291"/>
                      <a:pt x="133" y="291"/>
                    </a:cubicBezTo>
                    <a:cubicBezTo>
                      <a:pt x="59" y="294"/>
                      <a:pt x="5" y="313"/>
                      <a:pt x="5" y="313"/>
                    </a:cubicBezTo>
                    <a:cubicBezTo>
                      <a:pt x="3" y="313"/>
                      <a:pt x="3" y="313"/>
                      <a:pt x="3" y="313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44" y="269"/>
                      <a:pt x="83" y="253"/>
                      <a:pt x="99" y="225"/>
                    </a:cubicBezTo>
                    <a:cubicBezTo>
                      <a:pt x="107" y="212"/>
                      <a:pt x="113" y="198"/>
                      <a:pt x="117" y="184"/>
                    </a:cubicBezTo>
                    <a:cubicBezTo>
                      <a:pt x="117" y="184"/>
                      <a:pt x="117" y="184"/>
                      <a:pt x="117" y="184"/>
                    </a:cubicBezTo>
                    <a:cubicBezTo>
                      <a:pt x="174" y="202"/>
                      <a:pt x="191" y="119"/>
                      <a:pt x="165" y="106"/>
                    </a:cubicBezTo>
                    <a:cubicBezTo>
                      <a:pt x="153" y="100"/>
                      <a:pt x="144" y="102"/>
                      <a:pt x="138" y="107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3" y="79"/>
                      <a:pt x="146" y="54"/>
                      <a:pt x="148" y="30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73" y="35"/>
                      <a:pt x="195" y="22"/>
                      <a:pt x="191" y="3"/>
                    </a:cubicBezTo>
                    <a:cubicBezTo>
                      <a:pt x="191" y="2"/>
                      <a:pt x="191" y="2"/>
                      <a:pt x="191" y="2"/>
                    </a:cubicBezTo>
                    <a:cubicBezTo>
                      <a:pt x="198" y="0"/>
                      <a:pt x="198" y="0"/>
                      <a:pt x="198" y="0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2" name="Freeform 243"/>
              <p:cNvSpPr/>
              <p:nvPr/>
            </p:nvSpPr>
            <p:spPr bwMode="auto">
              <a:xfrm>
                <a:off x="1814513" y="3703638"/>
                <a:ext cx="73025" cy="277812"/>
              </a:xfrm>
              <a:custGeom>
                <a:avLst/>
                <a:gdLst>
                  <a:gd name="T0" fmla="*/ 16 w 26"/>
                  <a:gd name="T1" fmla="*/ 87 h 99"/>
                  <a:gd name="T2" fmla="*/ 6 w 26"/>
                  <a:gd name="T3" fmla="*/ 99 h 99"/>
                  <a:gd name="T4" fmla="*/ 4 w 26"/>
                  <a:gd name="T5" fmla="*/ 19 h 99"/>
                  <a:gd name="T6" fmla="*/ 0 w 26"/>
                  <a:gd name="T7" fmla="*/ 19 h 99"/>
                  <a:gd name="T8" fmla="*/ 9 w 26"/>
                  <a:gd name="T9" fmla="*/ 0 h 99"/>
                  <a:gd name="T10" fmla="*/ 26 w 26"/>
                  <a:gd name="T11" fmla="*/ 8 h 99"/>
                  <a:gd name="T12" fmla="*/ 26 w 26"/>
                  <a:gd name="T13" fmla="*/ 10 h 99"/>
                  <a:gd name="T14" fmla="*/ 15 w 26"/>
                  <a:gd name="T15" fmla="*/ 86 h 99"/>
                  <a:gd name="T16" fmla="*/ 16 w 26"/>
                  <a:gd name="T17" fmla="*/ 8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99">
                    <a:moveTo>
                      <a:pt x="16" y="87"/>
                    </a:moveTo>
                    <a:cubicBezTo>
                      <a:pt x="11" y="91"/>
                      <a:pt x="8" y="96"/>
                      <a:pt x="6" y="99"/>
                    </a:cubicBezTo>
                    <a:cubicBezTo>
                      <a:pt x="10" y="55"/>
                      <a:pt x="4" y="19"/>
                      <a:pt x="4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6" y="13"/>
                      <a:pt x="9" y="7"/>
                      <a:pt x="9" y="0"/>
                    </a:cubicBezTo>
                    <a:cubicBezTo>
                      <a:pt x="15" y="4"/>
                      <a:pt x="21" y="6"/>
                      <a:pt x="26" y="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34"/>
                      <a:pt x="21" y="59"/>
                      <a:pt x="15" y="86"/>
                    </a:cubicBezTo>
                    <a:cubicBezTo>
                      <a:pt x="16" y="87"/>
                      <a:pt x="16" y="87"/>
                      <a:pt x="16" y="87"/>
                    </a:cubicBezTo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3" name="Freeform 244"/>
              <p:cNvSpPr>
                <a:spLocks noEditPoints="1"/>
              </p:cNvSpPr>
              <p:nvPr/>
            </p:nvSpPr>
            <p:spPr bwMode="auto">
              <a:xfrm>
                <a:off x="1800225" y="4021138"/>
                <a:ext cx="168275" cy="149225"/>
              </a:xfrm>
              <a:custGeom>
                <a:avLst/>
                <a:gdLst>
                  <a:gd name="T0" fmla="*/ 16 w 60"/>
                  <a:gd name="T1" fmla="*/ 53 h 53"/>
                  <a:gd name="T2" fmla="*/ 16 w 60"/>
                  <a:gd name="T3" fmla="*/ 53 h 53"/>
                  <a:gd name="T4" fmla="*/ 17 w 60"/>
                  <a:gd name="T5" fmla="*/ 53 h 53"/>
                  <a:gd name="T6" fmla="*/ 16 w 60"/>
                  <a:gd name="T7" fmla="*/ 53 h 53"/>
                  <a:gd name="T8" fmla="*/ 17 w 60"/>
                  <a:gd name="T9" fmla="*/ 53 h 53"/>
                  <a:gd name="T10" fmla="*/ 17 w 60"/>
                  <a:gd name="T11" fmla="*/ 53 h 53"/>
                  <a:gd name="T12" fmla="*/ 17 w 60"/>
                  <a:gd name="T13" fmla="*/ 53 h 53"/>
                  <a:gd name="T14" fmla="*/ 17 w 60"/>
                  <a:gd name="T15" fmla="*/ 53 h 53"/>
                  <a:gd name="T16" fmla="*/ 18 w 60"/>
                  <a:gd name="T17" fmla="*/ 53 h 53"/>
                  <a:gd name="T18" fmla="*/ 18 w 60"/>
                  <a:gd name="T19" fmla="*/ 53 h 53"/>
                  <a:gd name="T20" fmla="*/ 18 w 60"/>
                  <a:gd name="T21" fmla="*/ 53 h 53"/>
                  <a:gd name="T22" fmla="*/ 18 w 60"/>
                  <a:gd name="T23" fmla="*/ 53 h 53"/>
                  <a:gd name="T24" fmla="*/ 18 w 60"/>
                  <a:gd name="T25" fmla="*/ 53 h 53"/>
                  <a:gd name="T26" fmla="*/ 18 w 60"/>
                  <a:gd name="T27" fmla="*/ 53 h 53"/>
                  <a:gd name="T28" fmla="*/ 18 w 60"/>
                  <a:gd name="T29" fmla="*/ 53 h 53"/>
                  <a:gd name="T30" fmla="*/ 19 w 60"/>
                  <a:gd name="T31" fmla="*/ 53 h 53"/>
                  <a:gd name="T32" fmla="*/ 19 w 60"/>
                  <a:gd name="T33" fmla="*/ 53 h 53"/>
                  <a:gd name="T34" fmla="*/ 19 w 60"/>
                  <a:gd name="T35" fmla="*/ 53 h 53"/>
                  <a:gd name="T36" fmla="*/ 19 w 60"/>
                  <a:gd name="T37" fmla="*/ 53 h 53"/>
                  <a:gd name="T38" fmla="*/ 19 w 60"/>
                  <a:gd name="T39" fmla="*/ 53 h 53"/>
                  <a:gd name="T40" fmla="*/ 19 w 60"/>
                  <a:gd name="T41" fmla="*/ 53 h 53"/>
                  <a:gd name="T42" fmla="*/ 19 w 60"/>
                  <a:gd name="T43" fmla="*/ 53 h 53"/>
                  <a:gd name="T44" fmla="*/ 19 w 60"/>
                  <a:gd name="T45" fmla="*/ 53 h 53"/>
                  <a:gd name="T46" fmla="*/ 19 w 60"/>
                  <a:gd name="T47" fmla="*/ 53 h 53"/>
                  <a:gd name="T48" fmla="*/ 20 w 60"/>
                  <a:gd name="T49" fmla="*/ 53 h 53"/>
                  <a:gd name="T50" fmla="*/ 20 w 60"/>
                  <a:gd name="T51" fmla="*/ 53 h 53"/>
                  <a:gd name="T52" fmla="*/ 20 w 60"/>
                  <a:gd name="T53" fmla="*/ 53 h 53"/>
                  <a:gd name="T54" fmla="*/ 20 w 60"/>
                  <a:gd name="T55" fmla="*/ 53 h 53"/>
                  <a:gd name="T56" fmla="*/ 20 w 60"/>
                  <a:gd name="T57" fmla="*/ 53 h 53"/>
                  <a:gd name="T58" fmla="*/ 20 w 60"/>
                  <a:gd name="T59" fmla="*/ 53 h 53"/>
                  <a:gd name="T60" fmla="*/ 20 w 60"/>
                  <a:gd name="T61" fmla="*/ 53 h 53"/>
                  <a:gd name="T62" fmla="*/ 20 w 60"/>
                  <a:gd name="T63" fmla="*/ 53 h 53"/>
                  <a:gd name="T64" fmla="*/ 20 w 60"/>
                  <a:gd name="T65" fmla="*/ 53 h 53"/>
                  <a:gd name="T66" fmla="*/ 20 w 60"/>
                  <a:gd name="T67" fmla="*/ 53 h 53"/>
                  <a:gd name="T68" fmla="*/ 20 w 60"/>
                  <a:gd name="T69" fmla="*/ 53 h 53"/>
                  <a:gd name="T70" fmla="*/ 20 w 60"/>
                  <a:gd name="T71" fmla="*/ 53 h 53"/>
                  <a:gd name="T72" fmla="*/ 21 w 60"/>
                  <a:gd name="T73" fmla="*/ 53 h 53"/>
                  <a:gd name="T74" fmla="*/ 20 w 60"/>
                  <a:gd name="T75" fmla="*/ 53 h 53"/>
                  <a:gd name="T76" fmla="*/ 0 w 60"/>
                  <a:gd name="T77" fmla="*/ 51 h 53"/>
                  <a:gd name="T78" fmla="*/ 0 w 60"/>
                  <a:gd name="T79" fmla="*/ 51 h 53"/>
                  <a:gd name="T80" fmla="*/ 24 w 60"/>
                  <a:gd name="T81" fmla="*/ 52 h 53"/>
                  <a:gd name="T82" fmla="*/ 24 w 60"/>
                  <a:gd name="T83" fmla="*/ 52 h 53"/>
                  <a:gd name="T84" fmla="*/ 24 w 60"/>
                  <a:gd name="T85" fmla="*/ 52 h 53"/>
                  <a:gd name="T86" fmla="*/ 23 w 60"/>
                  <a:gd name="T87" fmla="*/ 52 h 53"/>
                  <a:gd name="T88" fmla="*/ 23 w 60"/>
                  <a:gd name="T89" fmla="*/ 52 h 53"/>
                  <a:gd name="T90" fmla="*/ 23 w 60"/>
                  <a:gd name="T91" fmla="*/ 52 h 53"/>
                  <a:gd name="T92" fmla="*/ 23 w 60"/>
                  <a:gd name="T93" fmla="*/ 52 h 53"/>
                  <a:gd name="T94" fmla="*/ 23 w 60"/>
                  <a:gd name="T95" fmla="*/ 53 h 53"/>
                  <a:gd name="T96" fmla="*/ 23 w 60"/>
                  <a:gd name="T97" fmla="*/ 53 h 53"/>
                  <a:gd name="T98" fmla="*/ 22 w 60"/>
                  <a:gd name="T99" fmla="*/ 53 h 53"/>
                  <a:gd name="T100" fmla="*/ 22 w 60"/>
                  <a:gd name="T101" fmla="*/ 53 h 53"/>
                  <a:gd name="T102" fmla="*/ 22 w 60"/>
                  <a:gd name="T103" fmla="*/ 53 h 53"/>
                  <a:gd name="T104" fmla="*/ 22 w 60"/>
                  <a:gd name="T105" fmla="*/ 53 h 53"/>
                  <a:gd name="T106" fmla="*/ 22 w 60"/>
                  <a:gd name="T107" fmla="*/ 53 h 53"/>
                  <a:gd name="T108" fmla="*/ 22 w 60"/>
                  <a:gd name="T109" fmla="*/ 53 h 53"/>
                  <a:gd name="T110" fmla="*/ 22 w 60"/>
                  <a:gd name="T111" fmla="*/ 53 h 53"/>
                  <a:gd name="T112" fmla="*/ 21 w 60"/>
                  <a:gd name="T113" fmla="*/ 53 h 53"/>
                  <a:gd name="T114" fmla="*/ 21 w 60"/>
                  <a:gd name="T115" fmla="*/ 53 h 53"/>
                  <a:gd name="T116" fmla="*/ 21 w 60"/>
                  <a:gd name="T117" fmla="*/ 53 h 53"/>
                  <a:gd name="T118" fmla="*/ 60 w 60"/>
                  <a:gd name="T1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" h="53">
                    <a:moveTo>
                      <a:pt x="16" y="53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moveTo>
                      <a:pt x="17" y="53"/>
                    </a:moveTo>
                    <a:cubicBezTo>
                      <a:pt x="17" y="53"/>
                      <a:pt x="17" y="53"/>
                      <a:pt x="17" y="53"/>
                    </a:cubicBezTo>
                    <a:cubicBezTo>
                      <a:pt x="16" y="53"/>
                      <a:pt x="17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7" y="53"/>
                    </a:cubicBezTo>
                    <a:moveTo>
                      <a:pt x="17" y="53"/>
                    </a:move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moveTo>
                      <a:pt x="17" y="53"/>
                    </a:moveTo>
                    <a:cubicBezTo>
                      <a:pt x="17" y="53"/>
                      <a:pt x="17" y="53"/>
                      <a:pt x="17" y="53"/>
                    </a:cubicBezTo>
                    <a:cubicBezTo>
                      <a:pt x="17" y="53"/>
                      <a:pt x="17" y="53"/>
                      <a:pt x="17" y="53"/>
                    </a:cubicBezTo>
                    <a:moveTo>
                      <a:pt x="18" y="53"/>
                    </a:move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moveTo>
                      <a:pt x="18" y="53"/>
                    </a:move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moveTo>
                      <a:pt x="18" y="53"/>
                    </a:move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moveTo>
                      <a:pt x="18" y="53"/>
                    </a:moveTo>
                    <a:cubicBezTo>
                      <a:pt x="18" y="53"/>
                      <a:pt x="18" y="53"/>
                      <a:pt x="18" y="53"/>
                    </a:cubicBezTo>
                    <a:cubicBezTo>
                      <a:pt x="18" y="53"/>
                      <a:pt x="18" y="53"/>
                      <a:pt x="18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8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19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moveTo>
                      <a:pt x="20" y="53"/>
                    </a:move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1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0" y="53"/>
                      <a:pt x="20" y="53"/>
                    </a:cubicBezTo>
                    <a:cubicBezTo>
                      <a:pt x="20" y="53"/>
                      <a:pt x="21" y="53"/>
                      <a:pt x="21" y="53"/>
                    </a:cubicBezTo>
                    <a:moveTo>
                      <a:pt x="0" y="51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moveTo>
                      <a:pt x="60" y="0"/>
                    </a:moveTo>
                    <a:cubicBezTo>
                      <a:pt x="60" y="21"/>
                      <a:pt x="48" y="47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46" y="50"/>
                      <a:pt x="60" y="22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E0C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4" name="Freeform 245"/>
              <p:cNvSpPr>
                <a:spLocks noEditPoints="1"/>
              </p:cNvSpPr>
              <p:nvPr/>
            </p:nvSpPr>
            <p:spPr bwMode="auto">
              <a:xfrm>
                <a:off x="1800225" y="4021138"/>
                <a:ext cx="168275" cy="149225"/>
              </a:xfrm>
              <a:custGeom>
                <a:avLst/>
                <a:gdLst>
                  <a:gd name="T0" fmla="*/ 16 w 60"/>
                  <a:gd name="T1" fmla="*/ 53 h 53"/>
                  <a:gd name="T2" fmla="*/ 17 w 60"/>
                  <a:gd name="T3" fmla="*/ 53 h 53"/>
                  <a:gd name="T4" fmla="*/ 17 w 60"/>
                  <a:gd name="T5" fmla="*/ 53 h 53"/>
                  <a:gd name="T6" fmla="*/ 20 w 60"/>
                  <a:gd name="T7" fmla="*/ 53 h 53"/>
                  <a:gd name="T8" fmla="*/ 20 w 60"/>
                  <a:gd name="T9" fmla="*/ 53 h 53"/>
                  <a:gd name="T10" fmla="*/ 20 w 60"/>
                  <a:gd name="T11" fmla="*/ 53 h 53"/>
                  <a:gd name="T12" fmla="*/ 20 w 60"/>
                  <a:gd name="T13" fmla="*/ 53 h 53"/>
                  <a:gd name="T14" fmla="*/ 20 w 60"/>
                  <a:gd name="T15" fmla="*/ 53 h 53"/>
                  <a:gd name="T16" fmla="*/ 20 w 60"/>
                  <a:gd name="T17" fmla="*/ 53 h 53"/>
                  <a:gd name="T18" fmla="*/ 21 w 60"/>
                  <a:gd name="T19" fmla="*/ 53 h 53"/>
                  <a:gd name="T20" fmla="*/ 21 w 60"/>
                  <a:gd name="T21" fmla="*/ 53 h 53"/>
                  <a:gd name="T22" fmla="*/ 21 w 60"/>
                  <a:gd name="T23" fmla="*/ 53 h 53"/>
                  <a:gd name="T24" fmla="*/ 21 w 60"/>
                  <a:gd name="T25" fmla="*/ 53 h 53"/>
                  <a:gd name="T26" fmla="*/ 21 w 60"/>
                  <a:gd name="T27" fmla="*/ 53 h 53"/>
                  <a:gd name="T28" fmla="*/ 21 w 60"/>
                  <a:gd name="T29" fmla="*/ 53 h 53"/>
                  <a:gd name="T30" fmla="*/ 22 w 60"/>
                  <a:gd name="T31" fmla="*/ 53 h 53"/>
                  <a:gd name="T32" fmla="*/ 22 w 60"/>
                  <a:gd name="T33" fmla="*/ 53 h 53"/>
                  <a:gd name="T34" fmla="*/ 22 w 60"/>
                  <a:gd name="T35" fmla="*/ 53 h 53"/>
                  <a:gd name="T36" fmla="*/ 22 w 60"/>
                  <a:gd name="T37" fmla="*/ 53 h 53"/>
                  <a:gd name="T38" fmla="*/ 22 w 60"/>
                  <a:gd name="T39" fmla="*/ 53 h 53"/>
                  <a:gd name="T40" fmla="*/ 22 w 60"/>
                  <a:gd name="T41" fmla="*/ 53 h 53"/>
                  <a:gd name="T42" fmla="*/ 22 w 60"/>
                  <a:gd name="T43" fmla="*/ 53 h 53"/>
                  <a:gd name="T44" fmla="*/ 22 w 60"/>
                  <a:gd name="T45" fmla="*/ 53 h 53"/>
                  <a:gd name="T46" fmla="*/ 22 w 60"/>
                  <a:gd name="T47" fmla="*/ 53 h 53"/>
                  <a:gd name="T48" fmla="*/ 22 w 60"/>
                  <a:gd name="T49" fmla="*/ 53 h 53"/>
                  <a:gd name="T50" fmla="*/ 23 w 60"/>
                  <a:gd name="T51" fmla="*/ 53 h 53"/>
                  <a:gd name="T52" fmla="*/ 23 w 60"/>
                  <a:gd name="T53" fmla="*/ 53 h 53"/>
                  <a:gd name="T54" fmla="*/ 23 w 60"/>
                  <a:gd name="T55" fmla="*/ 53 h 53"/>
                  <a:gd name="T56" fmla="*/ 23 w 60"/>
                  <a:gd name="T57" fmla="*/ 52 h 53"/>
                  <a:gd name="T58" fmla="*/ 23 w 60"/>
                  <a:gd name="T59" fmla="*/ 52 h 53"/>
                  <a:gd name="T60" fmla="*/ 23 w 60"/>
                  <a:gd name="T61" fmla="*/ 52 h 53"/>
                  <a:gd name="T62" fmla="*/ 23 w 60"/>
                  <a:gd name="T63" fmla="*/ 52 h 53"/>
                  <a:gd name="T64" fmla="*/ 23 w 60"/>
                  <a:gd name="T65" fmla="*/ 52 h 53"/>
                  <a:gd name="T66" fmla="*/ 23 w 60"/>
                  <a:gd name="T67" fmla="*/ 52 h 53"/>
                  <a:gd name="T68" fmla="*/ 24 w 60"/>
                  <a:gd name="T69" fmla="*/ 52 h 53"/>
                  <a:gd name="T70" fmla="*/ 24 w 60"/>
                  <a:gd name="T71" fmla="*/ 52 h 53"/>
                  <a:gd name="T72" fmla="*/ 24 w 60"/>
                  <a:gd name="T73" fmla="*/ 52 h 53"/>
                  <a:gd name="T74" fmla="*/ 0 w 60"/>
                  <a:gd name="T75" fmla="*/ 51 h 53"/>
                  <a:gd name="T76" fmla="*/ 0 w 60"/>
                  <a:gd name="T77" fmla="*/ 51 h 53"/>
                  <a:gd name="T78" fmla="*/ 0 w 60"/>
                  <a:gd name="T79" fmla="*/ 51 h 53"/>
                  <a:gd name="T80" fmla="*/ 1 w 60"/>
                  <a:gd name="T81" fmla="*/ 51 h 53"/>
                  <a:gd name="T82" fmla="*/ 60 w 60"/>
                  <a:gd name="T83" fmla="*/ 0 h 53"/>
                  <a:gd name="T84" fmla="*/ 60 w 60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" h="53">
                    <a:moveTo>
                      <a:pt x="16" y="53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16" y="53"/>
                      <a:pt x="16" y="53"/>
                    </a:cubicBezTo>
                    <a:moveTo>
                      <a:pt x="17" y="53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7" y="53"/>
                      <a:pt x="16" y="53"/>
                      <a:pt x="17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0" y="53"/>
                    </a:move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moveTo>
                      <a:pt x="21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moveTo>
                      <a:pt x="21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moveTo>
                      <a:pt x="21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moveTo>
                      <a:pt x="21" y="53"/>
                    </a:moveTo>
                    <a:cubicBezTo>
                      <a:pt x="21" y="53"/>
                      <a:pt x="21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2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moveTo>
                      <a:pt x="23" y="53"/>
                    </a:moveTo>
                    <a:cubicBezTo>
                      <a:pt x="23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3"/>
                    </a:cubicBezTo>
                    <a:moveTo>
                      <a:pt x="23" y="53"/>
                    </a:move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moveTo>
                      <a:pt x="23" y="53"/>
                    </a:move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moveTo>
                      <a:pt x="23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moveTo>
                      <a:pt x="23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moveTo>
                      <a:pt x="23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moveTo>
                      <a:pt x="24" y="52"/>
                    </a:move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2"/>
                      <a:pt x="23" y="52"/>
                      <a:pt x="24" y="52"/>
                    </a:cubicBezTo>
                    <a:moveTo>
                      <a:pt x="24" y="52"/>
                    </a:move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moveTo>
                      <a:pt x="24" y="52"/>
                    </a:move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moveTo>
                      <a:pt x="0" y="51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0" y="51"/>
                    </a:cubicBezTo>
                    <a:moveTo>
                      <a:pt x="60" y="0"/>
                    </a:moveTo>
                    <a:cubicBezTo>
                      <a:pt x="60" y="21"/>
                      <a:pt x="48" y="47"/>
                      <a:pt x="24" y="52"/>
                    </a:cubicBezTo>
                    <a:cubicBezTo>
                      <a:pt x="48" y="47"/>
                      <a:pt x="60" y="21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solidFill>
                <a:srgbClr val="DA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5" name="Freeform 246"/>
              <p:cNvSpPr/>
              <p:nvPr/>
            </p:nvSpPr>
            <p:spPr bwMode="auto">
              <a:xfrm>
                <a:off x="1471613" y="4021138"/>
                <a:ext cx="530225" cy="504825"/>
              </a:xfrm>
              <a:custGeom>
                <a:avLst/>
                <a:gdLst>
                  <a:gd name="T0" fmla="*/ 138 w 189"/>
                  <a:gd name="T1" fmla="*/ 53 h 180"/>
                  <a:gd name="T2" fmla="*/ 137 w 189"/>
                  <a:gd name="T3" fmla="*/ 53 h 180"/>
                  <a:gd name="T4" fmla="*/ 137 w 189"/>
                  <a:gd name="T5" fmla="*/ 53 h 180"/>
                  <a:gd name="T6" fmla="*/ 137 w 189"/>
                  <a:gd name="T7" fmla="*/ 53 h 180"/>
                  <a:gd name="T8" fmla="*/ 137 w 189"/>
                  <a:gd name="T9" fmla="*/ 53 h 180"/>
                  <a:gd name="T10" fmla="*/ 137 w 189"/>
                  <a:gd name="T11" fmla="*/ 53 h 180"/>
                  <a:gd name="T12" fmla="*/ 137 w 189"/>
                  <a:gd name="T13" fmla="*/ 53 h 180"/>
                  <a:gd name="T14" fmla="*/ 136 w 189"/>
                  <a:gd name="T15" fmla="*/ 53 h 180"/>
                  <a:gd name="T16" fmla="*/ 136 w 189"/>
                  <a:gd name="T17" fmla="*/ 53 h 180"/>
                  <a:gd name="T18" fmla="*/ 136 w 189"/>
                  <a:gd name="T19" fmla="*/ 53 h 180"/>
                  <a:gd name="T20" fmla="*/ 136 w 189"/>
                  <a:gd name="T21" fmla="*/ 53 h 180"/>
                  <a:gd name="T22" fmla="*/ 136 w 189"/>
                  <a:gd name="T23" fmla="*/ 53 h 180"/>
                  <a:gd name="T24" fmla="*/ 136 w 189"/>
                  <a:gd name="T25" fmla="*/ 53 h 180"/>
                  <a:gd name="T26" fmla="*/ 135 w 189"/>
                  <a:gd name="T27" fmla="*/ 53 h 180"/>
                  <a:gd name="T28" fmla="*/ 135 w 189"/>
                  <a:gd name="T29" fmla="*/ 53 h 180"/>
                  <a:gd name="T30" fmla="*/ 135 w 189"/>
                  <a:gd name="T31" fmla="*/ 53 h 180"/>
                  <a:gd name="T32" fmla="*/ 135 w 189"/>
                  <a:gd name="T33" fmla="*/ 53 h 180"/>
                  <a:gd name="T34" fmla="*/ 135 w 189"/>
                  <a:gd name="T35" fmla="*/ 53 h 180"/>
                  <a:gd name="T36" fmla="*/ 134 w 189"/>
                  <a:gd name="T37" fmla="*/ 53 h 180"/>
                  <a:gd name="T38" fmla="*/ 134 w 189"/>
                  <a:gd name="T39" fmla="*/ 53 h 180"/>
                  <a:gd name="T40" fmla="*/ 133 w 189"/>
                  <a:gd name="T41" fmla="*/ 53 h 180"/>
                  <a:gd name="T42" fmla="*/ 133 w 189"/>
                  <a:gd name="T43" fmla="*/ 53 h 180"/>
                  <a:gd name="T44" fmla="*/ 118 w 189"/>
                  <a:gd name="T45" fmla="*/ 51 h 180"/>
                  <a:gd name="T46" fmla="*/ 117 w 189"/>
                  <a:gd name="T47" fmla="*/ 51 h 180"/>
                  <a:gd name="T48" fmla="*/ 117 w 189"/>
                  <a:gd name="T49" fmla="*/ 51 h 180"/>
                  <a:gd name="T50" fmla="*/ 0 w 189"/>
                  <a:gd name="T51" fmla="*/ 141 h 180"/>
                  <a:gd name="T52" fmla="*/ 3 w 189"/>
                  <a:gd name="T53" fmla="*/ 180 h 180"/>
                  <a:gd name="T54" fmla="*/ 5 w 189"/>
                  <a:gd name="T55" fmla="*/ 180 h 180"/>
                  <a:gd name="T56" fmla="*/ 5 w 189"/>
                  <a:gd name="T57" fmla="*/ 180 h 180"/>
                  <a:gd name="T58" fmla="*/ 5 w 189"/>
                  <a:gd name="T59" fmla="*/ 180 h 180"/>
                  <a:gd name="T60" fmla="*/ 5 w 189"/>
                  <a:gd name="T61" fmla="*/ 180 h 180"/>
                  <a:gd name="T62" fmla="*/ 5 w 189"/>
                  <a:gd name="T63" fmla="*/ 180 h 180"/>
                  <a:gd name="T64" fmla="*/ 118 w 189"/>
                  <a:gd name="T65" fmla="*/ 13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9" h="180">
                    <a:moveTo>
                      <a:pt x="177" y="0"/>
                    </a:moveTo>
                    <a:cubicBezTo>
                      <a:pt x="177" y="22"/>
                      <a:pt x="163" y="50"/>
                      <a:pt x="138" y="53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8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53"/>
                      <a:pt x="136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28" y="53"/>
                      <a:pt x="123" y="52"/>
                      <a:pt x="118" y="51"/>
                    </a:cubicBezTo>
                    <a:cubicBezTo>
                      <a:pt x="118" y="51"/>
                      <a:pt x="118" y="51"/>
                      <a:pt x="117" y="5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3" y="65"/>
                      <a:pt x="107" y="79"/>
                      <a:pt x="99" y="92"/>
                    </a:cubicBezTo>
                    <a:cubicBezTo>
                      <a:pt x="83" y="120"/>
                      <a:pt x="44" y="136"/>
                      <a:pt x="0" y="141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3" y="180"/>
                      <a:pt x="3" y="180"/>
                      <a:pt x="3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" y="180"/>
                      <a:pt x="5" y="180"/>
                    </a:cubicBezTo>
                    <a:cubicBezTo>
                      <a:pt x="5" y="180"/>
                      <a:pt x="52" y="164"/>
                      <a:pt x="117" y="159"/>
                    </a:cubicBezTo>
                    <a:cubicBezTo>
                      <a:pt x="117" y="151"/>
                      <a:pt x="117" y="143"/>
                      <a:pt x="118" y="135"/>
                    </a:cubicBezTo>
                    <a:cubicBezTo>
                      <a:pt x="129" y="88"/>
                      <a:pt x="189" y="47"/>
                      <a:pt x="177" y="0"/>
                    </a:cubicBezTo>
                  </a:path>
                </a:pathLst>
              </a:custGeom>
              <a:solidFill>
                <a:srgbClr val="452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6" name="Freeform 247"/>
              <p:cNvSpPr/>
              <p:nvPr/>
            </p:nvSpPr>
            <p:spPr bwMode="auto">
              <a:xfrm>
                <a:off x="1884363" y="3652838"/>
                <a:ext cx="139700" cy="109537"/>
              </a:xfrm>
              <a:custGeom>
                <a:avLst/>
                <a:gdLst>
                  <a:gd name="T0" fmla="*/ 45 w 50"/>
                  <a:gd name="T1" fmla="*/ 0 h 39"/>
                  <a:gd name="T2" fmla="*/ 44 w 50"/>
                  <a:gd name="T3" fmla="*/ 0 h 39"/>
                  <a:gd name="T4" fmla="*/ 44 w 50"/>
                  <a:gd name="T5" fmla="*/ 1 h 39"/>
                  <a:gd name="T6" fmla="*/ 45 w 50"/>
                  <a:gd name="T7" fmla="*/ 1 h 39"/>
                  <a:gd name="T8" fmla="*/ 45 w 50"/>
                  <a:gd name="T9" fmla="*/ 1 h 39"/>
                  <a:gd name="T10" fmla="*/ 45 w 50"/>
                  <a:gd name="T11" fmla="*/ 4 h 39"/>
                  <a:gd name="T12" fmla="*/ 14 w 50"/>
                  <a:gd name="T13" fmla="*/ 28 h 39"/>
                  <a:gd name="T14" fmla="*/ 14 w 50"/>
                  <a:gd name="T15" fmla="*/ 28 h 39"/>
                  <a:gd name="T16" fmla="*/ 14 w 50"/>
                  <a:gd name="T17" fmla="*/ 28 h 39"/>
                  <a:gd name="T18" fmla="*/ 14 w 50"/>
                  <a:gd name="T19" fmla="*/ 28 h 39"/>
                  <a:gd name="T20" fmla="*/ 14 w 50"/>
                  <a:gd name="T21" fmla="*/ 28 h 39"/>
                  <a:gd name="T22" fmla="*/ 1 w 50"/>
                  <a:gd name="T23" fmla="*/ 26 h 39"/>
                  <a:gd name="T24" fmla="*/ 1 w 50"/>
                  <a:gd name="T25" fmla="*/ 26 h 39"/>
                  <a:gd name="T26" fmla="*/ 1 w 50"/>
                  <a:gd name="T27" fmla="*/ 28 h 39"/>
                  <a:gd name="T28" fmla="*/ 0 w 50"/>
                  <a:gd name="T29" fmla="*/ 37 h 39"/>
                  <a:gd name="T30" fmla="*/ 22 w 50"/>
                  <a:gd name="T31" fmla="*/ 39 h 39"/>
                  <a:gd name="T32" fmla="*/ 45 w 50"/>
                  <a:gd name="T3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39">
                    <a:moveTo>
                      <a:pt x="45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2"/>
                      <a:pt x="45" y="3"/>
                      <a:pt x="45" y="4"/>
                    </a:cubicBezTo>
                    <a:cubicBezTo>
                      <a:pt x="45" y="18"/>
                      <a:pt x="31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0" y="28"/>
                      <a:pt x="6" y="27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31"/>
                      <a:pt x="0" y="34"/>
                      <a:pt x="0" y="37"/>
                    </a:cubicBezTo>
                    <a:cubicBezTo>
                      <a:pt x="7" y="39"/>
                      <a:pt x="14" y="39"/>
                      <a:pt x="22" y="39"/>
                    </a:cubicBezTo>
                    <a:cubicBezTo>
                      <a:pt x="45" y="36"/>
                      <a:pt x="50" y="18"/>
                      <a:pt x="45" y="0"/>
                    </a:cubicBezTo>
                  </a:path>
                </a:pathLst>
              </a:custGeom>
              <a:solidFill>
                <a:srgbClr val="452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7" name="Freeform 248"/>
              <p:cNvSpPr/>
              <p:nvPr/>
            </p:nvSpPr>
            <p:spPr bwMode="auto">
              <a:xfrm>
                <a:off x="1822450" y="3706813"/>
                <a:ext cx="65088" cy="65087"/>
              </a:xfrm>
              <a:custGeom>
                <a:avLst/>
                <a:gdLst>
                  <a:gd name="T0" fmla="*/ 8 w 23"/>
                  <a:gd name="T1" fmla="*/ 0 h 23"/>
                  <a:gd name="T2" fmla="*/ 7 w 23"/>
                  <a:gd name="T3" fmla="*/ 1 h 23"/>
                  <a:gd name="T4" fmla="*/ 7 w 23"/>
                  <a:gd name="T5" fmla="*/ 6 h 23"/>
                  <a:gd name="T6" fmla="*/ 6 w 23"/>
                  <a:gd name="T7" fmla="*/ 9 h 23"/>
                  <a:gd name="T8" fmla="*/ 4 w 23"/>
                  <a:gd name="T9" fmla="*/ 13 h 23"/>
                  <a:gd name="T10" fmla="*/ 2 w 23"/>
                  <a:gd name="T11" fmla="*/ 15 h 23"/>
                  <a:gd name="T12" fmla="*/ 1 w 23"/>
                  <a:gd name="T13" fmla="*/ 17 h 23"/>
                  <a:gd name="T14" fmla="*/ 0 w 23"/>
                  <a:gd name="T15" fmla="*/ 18 h 23"/>
                  <a:gd name="T16" fmla="*/ 1 w 23"/>
                  <a:gd name="T17" fmla="*/ 18 h 23"/>
                  <a:gd name="T18" fmla="*/ 1 w 23"/>
                  <a:gd name="T19" fmla="*/ 18 h 23"/>
                  <a:gd name="T20" fmla="*/ 1 w 23"/>
                  <a:gd name="T21" fmla="*/ 18 h 23"/>
                  <a:gd name="T22" fmla="*/ 2 w 23"/>
                  <a:gd name="T23" fmla="*/ 23 h 23"/>
                  <a:gd name="T24" fmla="*/ 11 w 23"/>
                  <a:gd name="T25" fmla="*/ 13 h 23"/>
                  <a:gd name="T26" fmla="*/ 22 w 23"/>
                  <a:gd name="T27" fmla="*/ 18 h 23"/>
                  <a:gd name="T28" fmla="*/ 22 w 23"/>
                  <a:gd name="T29" fmla="*/ 18 h 23"/>
                  <a:gd name="T30" fmla="*/ 22 w 23"/>
                  <a:gd name="T31" fmla="*/ 18 h 23"/>
                  <a:gd name="T32" fmla="*/ 22 w 23"/>
                  <a:gd name="T33" fmla="*/ 18 h 23"/>
                  <a:gd name="T34" fmla="*/ 23 w 23"/>
                  <a:gd name="T35" fmla="*/ 9 h 23"/>
                  <a:gd name="T36" fmla="*/ 23 w 23"/>
                  <a:gd name="T37" fmla="*/ 7 h 23"/>
                  <a:gd name="T38" fmla="*/ 23 w 23"/>
                  <a:gd name="T39" fmla="*/ 7 h 23"/>
                  <a:gd name="T40" fmla="*/ 23 w 23"/>
                  <a:gd name="T41" fmla="*/ 7 h 23"/>
                  <a:gd name="T42" fmla="*/ 8 w 23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3">
                    <a:moveTo>
                      <a:pt x="8" y="0"/>
                    </a:moveTo>
                    <a:cubicBezTo>
                      <a:pt x="8" y="0"/>
                      <a:pt x="7" y="0"/>
                      <a:pt x="7" y="1"/>
                    </a:cubicBezTo>
                    <a:cubicBezTo>
                      <a:pt x="7" y="2"/>
                      <a:pt x="7" y="3"/>
                      <a:pt x="7" y="6"/>
                    </a:cubicBezTo>
                    <a:cubicBezTo>
                      <a:pt x="6" y="7"/>
                      <a:pt x="6" y="8"/>
                      <a:pt x="6" y="9"/>
                    </a:cubicBezTo>
                    <a:cubicBezTo>
                      <a:pt x="5" y="10"/>
                      <a:pt x="4" y="11"/>
                      <a:pt x="4" y="13"/>
                    </a:cubicBezTo>
                    <a:cubicBezTo>
                      <a:pt x="3" y="13"/>
                      <a:pt x="3" y="14"/>
                      <a:pt x="2" y="15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2" y="20"/>
                      <a:pt x="2" y="23"/>
                    </a:cubicBezTo>
                    <a:cubicBezTo>
                      <a:pt x="5" y="20"/>
                      <a:pt x="8" y="17"/>
                      <a:pt x="11" y="13"/>
                    </a:cubicBezTo>
                    <a:cubicBezTo>
                      <a:pt x="14" y="15"/>
                      <a:pt x="18" y="17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5"/>
                      <a:pt x="22" y="12"/>
                      <a:pt x="23" y="9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18" y="6"/>
                      <a:pt x="13" y="3"/>
                      <a:pt x="8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8" name="Freeform 249"/>
              <p:cNvSpPr/>
              <p:nvPr/>
            </p:nvSpPr>
            <p:spPr bwMode="auto">
              <a:xfrm>
                <a:off x="1827213" y="3743325"/>
                <a:ext cx="57150" cy="238125"/>
              </a:xfrm>
              <a:custGeom>
                <a:avLst/>
                <a:gdLst>
                  <a:gd name="T0" fmla="*/ 0 w 20"/>
                  <a:gd name="T1" fmla="*/ 10 h 85"/>
                  <a:gd name="T2" fmla="*/ 1 w 20"/>
                  <a:gd name="T3" fmla="*/ 85 h 85"/>
                  <a:gd name="T4" fmla="*/ 11 w 20"/>
                  <a:gd name="T5" fmla="*/ 73 h 85"/>
                  <a:gd name="T6" fmla="*/ 10 w 20"/>
                  <a:gd name="T7" fmla="*/ 72 h 85"/>
                  <a:gd name="T8" fmla="*/ 20 w 20"/>
                  <a:gd name="T9" fmla="*/ 5 h 85"/>
                  <a:gd name="T10" fmla="*/ 9 w 20"/>
                  <a:gd name="T11" fmla="*/ 0 h 85"/>
                  <a:gd name="T12" fmla="*/ 0 w 20"/>
                  <a:gd name="T13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85">
                    <a:moveTo>
                      <a:pt x="0" y="10"/>
                    </a:moveTo>
                    <a:cubicBezTo>
                      <a:pt x="1" y="20"/>
                      <a:pt x="4" y="50"/>
                      <a:pt x="1" y="85"/>
                    </a:cubicBezTo>
                    <a:cubicBezTo>
                      <a:pt x="3" y="82"/>
                      <a:pt x="6" y="77"/>
                      <a:pt x="11" y="73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5" y="48"/>
                      <a:pt x="18" y="26"/>
                      <a:pt x="20" y="5"/>
                    </a:cubicBezTo>
                    <a:cubicBezTo>
                      <a:pt x="16" y="4"/>
                      <a:pt x="12" y="2"/>
                      <a:pt x="9" y="0"/>
                    </a:cubicBezTo>
                    <a:cubicBezTo>
                      <a:pt x="6" y="4"/>
                      <a:pt x="3" y="7"/>
                      <a:pt x="0" y="10"/>
                    </a:cubicBezTo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9" name="Freeform 250"/>
              <p:cNvSpPr/>
              <p:nvPr/>
            </p:nvSpPr>
            <p:spPr bwMode="auto">
              <a:xfrm>
                <a:off x="1373188" y="4525963"/>
                <a:ext cx="160338" cy="179387"/>
              </a:xfrm>
              <a:custGeom>
                <a:avLst/>
                <a:gdLst>
                  <a:gd name="T0" fmla="*/ 40 w 57"/>
                  <a:gd name="T1" fmla="*/ 0 h 64"/>
                  <a:gd name="T2" fmla="*/ 41 w 57"/>
                  <a:gd name="T3" fmla="*/ 52 h 64"/>
                  <a:gd name="T4" fmla="*/ 0 w 57"/>
                  <a:gd name="T5" fmla="*/ 37 h 64"/>
                  <a:gd name="T6" fmla="*/ 6 w 57"/>
                  <a:gd name="T7" fmla="*/ 35 h 64"/>
                  <a:gd name="T8" fmla="*/ 38 w 57"/>
                  <a:gd name="T9" fmla="*/ 3 h 64"/>
                  <a:gd name="T10" fmla="*/ 38 w 57"/>
                  <a:gd name="T11" fmla="*/ 0 h 64"/>
                  <a:gd name="T12" fmla="*/ 40 w 57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64">
                    <a:moveTo>
                      <a:pt x="40" y="0"/>
                    </a:moveTo>
                    <a:cubicBezTo>
                      <a:pt x="40" y="0"/>
                      <a:pt x="57" y="38"/>
                      <a:pt x="41" y="52"/>
                    </a:cubicBezTo>
                    <a:cubicBezTo>
                      <a:pt x="28" y="64"/>
                      <a:pt x="2" y="39"/>
                      <a:pt x="0" y="37"/>
                    </a:cubicBezTo>
                    <a:cubicBezTo>
                      <a:pt x="2" y="36"/>
                      <a:pt x="4" y="36"/>
                      <a:pt x="6" y="35"/>
                    </a:cubicBezTo>
                    <a:cubicBezTo>
                      <a:pt x="42" y="26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0" name="Freeform 251"/>
              <p:cNvSpPr/>
              <p:nvPr/>
            </p:nvSpPr>
            <p:spPr bwMode="auto">
              <a:xfrm>
                <a:off x="754063" y="4464050"/>
                <a:ext cx="1377950" cy="1625600"/>
              </a:xfrm>
              <a:custGeom>
                <a:avLst/>
                <a:gdLst>
                  <a:gd name="T0" fmla="*/ 260 w 490"/>
                  <a:gd name="T1" fmla="*/ 22 h 579"/>
                  <a:gd name="T2" fmla="*/ 388 w 490"/>
                  <a:gd name="T3" fmla="*/ 0 h 579"/>
                  <a:gd name="T4" fmla="*/ 388 w 490"/>
                  <a:gd name="T5" fmla="*/ 2 h 579"/>
                  <a:gd name="T6" fmla="*/ 416 w 490"/>
                  <a:gd name="T7" fmla="*/ 134 h 579"/>
                  <a:gd name="T8" fmla="*/ 358 w 490"/>
                  <a:gd name="T9" fmla="*/ 134 h 579"/>
                  <a:gd name="T10" fmla="*/ 358 w 490"/>
                  <a:gd name="T11" fmla="*/ 134 h 579"/>
                  <a:gd name="T12" fmla="*/ 403 w 490"/>
                  <a:gd name="T13" fmla="*/ 273 h 579"/>
                  <a:gd name="T14" fmla="*/ 433 w 490"/>
                  <a:gd name="T15" fmla="*/ 350 h 579"/>
                  <a:gd name="T16" fmla="*/ 487 w 490"/>
                  <a:gd name="T17" fmla="*/ 453 h 579"/>
                  <a:gd name="T18" fmla="*/ 394 w 490"/>
                  <a:gd name="T19" fmla="*/ 489 h 579"/>
                  <a:gd name="T20" fmla="*/ 313 w 490"/>
                  <a:gd name="T21" fmla="*/ 519 h 579"/>
                  <a:gd name="T22" fmla="*/ 306 w 490"/>
                  <a:gd name="T23" fmla="*/ 527 h 579"/>
                  <a:gd name="T24" fmla="*/ 215 w 490"/>
                  <a:gd name="T25" fmla="*/ 529 h 579"/>
                  <a:gd name="T26" fmla="*/ 204 w 490"/>
                  <a:gd name="T27" fmla="*/ 536 h 579"/>
                  <a:gd name="T28" fmla="*/ 126 w 490"/>
                  <a:gd name="T29" fmla="*/ 524 h 579"/>
                  <a:gd name="T30" fmla="*/ 107 w 490"/>
                  <a:gd name="T31" fmla="*/ 503 h 579"/>
                  <a:gd name="T32" fmla="*/ 67 w 490"/>
                  <a:gd name="T33" fmla="*/ 514 h 579"/>
                  <a:gd name="T34" fmla="*/ 18 w 490"/>
                  <a:gd name="T35" fmla="*/ 489 h 579"/>
                  <a:gd name="T36" fmla="*/ 65 w 490"/>
                  <a:gd name="T37" fmla="*/ 344 h 579"/>
                  <a:gd name="T38" fmla="*/ 111 w 490"/>
                  <a:gd name="T39" fmla="*/ 181 h 579"/>
                  <a:gd name="T40" fmla="*/ 115 w 490"/>
                  <a:gd name="T41" fmla="*/ 165 h 579"/>
                  <a:gd name="T42" fmla="*/ 114 w 490"/>
                  <a:gd name="T43" fmla="*/ 165 h 579"/>
                  <a:gd name="T44" fmla="*/ 28 w 490"/>
                  <a:gd name="T45" fmla="*/ 107 h 579"/>
                  <a:gd name="T46" fmla="*/ 83 w 490"/>
                  <a:gd name="T47" fmla="*/ 49 h 579"/>
                  <a:gd name="T48" fmla="*/ 87 w 490"/>
                  <a:gd name="T49" fmla="*/ 46 h 579"/>
                  <a:gd name="T50" fmla="*/ 165 w 490"/>
                  <a:gd name="T51" fmla="*/ 27 h 579"/>
                  <a:gd name="T52" fmla="*/ 166 w 490"/>
                  <a:gd name="T53" fmla="*/ 27 h 579"/>
                  <a:gd name="T54" fmla="*/ 168 w 490"/>
                  <a:gd name="T55" fmla="*/ 27 h 579"/>
                  <a:gd name="T56" fmla="*/ 166 w 490"/>
                  <a:gd name="T57" fmla="*/ 40 h 579"/>
                  <a:gd name="T58" fmla="*/ 178 w 490"/>
                  <a:gd name="T59" fmla="*/ 74 h 579"/>
                  <a:gd name="T60" fmla="*/ 182 w 490"/>
                  <a:gd name="T61" fmla="*/ 77 h 579"/>
                  <a:gd name="T62" fmla="*/ 219 w 490"/>
                  <a:gd name="T63" fmla="*/ 59 h 579"/>
                  <a:gd name="T64" fmla="*/ 220 w 490"/>
                  <a:gd name="T65" fmla="*/ 59 h 579"/>
                  <a:gd name="T66" fmla="*/ 261 w 490"/>
                  <a:gd name="T67" fmla="*/ 74 h 579"/>
                  <a:gd name="T68" fmla="*/ 260 w 490"/>
                  <a:gd name="T69" fmla="*/ 2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579">
                    <a:moveTo>
                      <a:pt x="260" y="22"/>
                    </a:moveTo>
                    <a:cubicBezTo>
                      <a:pt x="260" y="22"/>
                      <a:pt x="314" y="3"/>
                      <a:pt x="388" y="0"/>
                    </a:cubicBezTo>
                    <a:cubicBezTo>
                      <a:pt x="388" y="2"/>
                      <a:pt x="388" y="2"/>
                      <a:pt x="388" y="2"/>
                    </a:cubicBezTo>
                    <a:cubicBezTo>
                      <a:pt x="388" y="2"/>
                      <a:pt x="414" y="70"/>
                      <a:pt x="416" y="134"/>
                    </a:cubicBezTo>
                    <a:cubicBezTo>
                      <a:pt x="396" y="137"/>
                      <a:pt x="358" y="134"/>
                      <a:pt x="358" y="134"/>
                    </a:cubicBezTo>
                    <a:cubicBezTo>
                      <a:pt x="358" y="134"/>
                      <a:pt x="358" y="134"/>
                      <a:pt x="358" y="134"/>
                    </a:cubicBezTo>
                    <a:cubicBezTo>
                      <a:pt x="368" y="164"/>
                      <a:pt x="382" y="209"/>
                      <a:pt x="403" y="273"/>
                    </a:cubicBezTo>
                    <a:cubicBezTo>
                      <a:pt x="414" y="304"/>
                      <a:pt x="424" y="329"/>
                      <a:pt x="433" y="350"/>
                    </a:cubicBezTo>
                    <a:cubicBezTo>
                      <a:pt x="466" y="423"/>
                      <a:pt x="490" y="439"/>
                      <a:pt x="487" y="453"/>
                    </a:cubicBezTo>
                    <a:cubicBezTo>
                      <a:pt x="472" y="522"/>
                      <a:pt x="394" y="489"/>
                      <a:pt x="394" y="489"/>
                    </a:cubicBezTo>
                    <a:cubicBezTo>
                      <a:pt x="366" y="542"/>
                      <a:pt x="313" y="519"/>
                      <a:pt x="313" y="519"/>
                    </a:cubicBezTo>
                    <a:cubicBezTo>
                      <a:pt x="311" y="522"/>
                      <a:pt x="308" y="525"/>
                      <a:pt x="306" y="527"/>
                    </a:cubicBezTo>
                    <a:cubicBezTo>
                      <a:pt x="261" y="579"/>
                      <a:pt x="215" y="529"/>
                      <a:pt x="215" y="529"/>
                    </a:cubicBezTo>
                    <a:cubicBezTo>
                      <a:pt x="211" y="532"/>
                      <a:pt x="208" y="534"/>
                      <a:pt x="204" y="536"/>
                    </a:cubicBezTo>
                    <a:cubicBezTo>
                      <a:pt x="171" y="553"/>
                      <a:pt x="144" y="538"/>
                      <a:pt x="126" y="524"/>
                    </a:cubicBezTo>
                    <a:cubicBezTo>
                      <a:pt x="114" y="514"/>
                      <a:pt x="107" y="503"/>
                      <a:pt x="107" y="503"/>
                    </a:cubicBezTo>
                    <a:cubicBezTo>
                      <a:pt x="94" y="513"/>
                      <a:pt x="80" y="515"/>
                      <a:pt x="67" y="514"/>
                    </a:cubicBezTo>
                    <a:cubicBezTo>
                      <a:pt x="47" y="513"/>
                      <a:pt x="28" y="501"/>
                      <a:pt x="18" y="489"/>
                    </a:cubicBezTo>
                    <a:cubicBezTo>
                      <a:pt x="0" y="469"/>
                      <a:pt x="37" y="416"/>
                      <a:pt x="65" y="344"/>
                    </a:cubicBezTo>
                    <a:cubicBezTo>
                      <a:pt x="80" y="305"/>
                      <a:pt x="98" y="235"/>
                      <a:pt x="111" y="181"/>
                    </a:cubicBezTo>
                    <a:cubicBezTo>
                      <a:pt x="112" y="175"/>
                      <a:pt x="114" y="170"/>
                      <a:pt x="115" y="165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61" y="156"/>
                      <a:pt x="28" y="107"/>
                      <a:pt x="28" y="107"/>
                    </a:cubicBezTo>
                    <a:cubicBezTo>
                      <a:pt x="36" y="95"/>
                      <a:pt x="51" y="75"/>
                      <a:pt x="83" y="49"/>
                    </a:cubicBezTo>
                    <a:cubicBezTo>
                      <a:pt x="84" y="48"/>
                      <a:pt x="86" y="47"/>
                      <a:pt x="87" y="46"/>
                    </a:cubicBezTo>
                    <a:cubicBezTo>
                      <a:pt x="113" y="27"/>
                      <a:pt x="148" y="26"/>
                      <a:pt x="165" y="27"/>
                    </a:cubicBezTo>
                    <a:cubicBezTo>
                      <a:pt x="166" y="27"/>
                      <a:pt x="166" y="27"/>
                      <a:pt x="166" y="27"/>
                    </a:cubicBezTo>
                    <a:cubicBezTo>
                      <a:pt x="167" y="27"/>
                      <a:pt x="168" y="27"/>
                      <a:pt x="168" y="27"/>
                    </a:cubicBezTo>
                    <a:cubicBezTo>
                      <a:pt x="168" y="27"/>
                      <a:pt x="167" y="33"/>
                      <a:pt x="166" y="40"/>
                    </a:cubicBezTo>
                    <a:cubicBezTo>
                      <a:pt x="166" y="51"/>
                      <a:pt x="167" y="66"/>
                      <a:pt x="178" y="74"/>
                    </a:cubicBezTo>
                    <a:cubicBezTo>
                      <a:pt x="179" y="75"/>
                      <a:pt x="180" y="76"/>
                      <a:pt x="182" y="77"/>
                    </a:cubicBezTo>
                    <a:cubicBezTo>
                      <a:pt x="204" y="86"/>
                      <a:pt x="218" y="61"/>
                      <a:pt x="219" y="59"/>
                    </a:cubicBezTo>
                    <a:cubicBezTo>
                      <a:pt x="220" y="59"/>
                      <a:pt x="220" y="59"/>
                      <a:pt x="220" y="59"/>
                    </a:cubicBezTo>
                    <a:cubicBezTo>
                      <a:pt x="222" y="61"/>
                      <a:pt x="248" y="86"/>
                      <a:pt x="261" y="74"/>
                    </a:cubicBezTo>
                    <a:cubicBezTo>
                      <a:pt x="277" y="60"/>
                      <a:pt x="260" y="22"/>
                      <a:pt x="260" y="22"/>
                    </a:cubicBezTo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1" name="Freeform 252"/>
              <p:cNvSpPr/>
              <p:nvPr/>
            </p:nvSpPr>
            <p:spPr bwMode="auto">
              <a:xfrm>
                <a:off x="1241425" y="4416425"/>
                <a:ext cx="249238" cy="214312"/>
              </a:xfrm>
              <a:custGeom>
                <a:avLst/>
                <a:gdLst>
                  <a:gd name="T0" fmla="*/ 46 w 89"/>
                  <a:gd name="T1" fmla="*/ 76 h 76"/>
                  <a:gd name="T2" fmla="*/ 28 w 89"/>
                  <a:gd name="T3" fmla="*/ 73 h 76"/>
                  <a:gd name="T4" fmla="*/ 27 w 89"/>
                  <a:gd name="T5" fmla="*/ 72 h 76"/>
                  <a:gd name="T6" fmla="*/ 8 w 89"/>
                  <a:gd name="T7" fmla="*/ 57 h 76"/>
                  <a:gd name="T8" fmla="*/ 7 w 89"/>
                  <a:gd name="T9" fmla="*/ 55 h 76"/>
                  <a:gd name="T10" fmla="*/ 3 w 89"/>
                  <a:gd name="T11" fmla="*/ 45 h 76"/>
                  <a:gd name="T12" fmla="*/ 2 w 89"/>
                  <a:gd name="T13" fmla="*/ 45 h 76"/>
                  <a:gd name="T14" fmla="*/ 0 w 89"/>
                  <a:gd name="T15" fmla="*/ 0 h 76"/>
                  <a:gd name="T16" fmla="*/ 82 w 89"/>
                  <a:gd name="T17" fmla="*/ 0 h 76"/>
                  <a:gd name="T18" fmla="*/ 85 w 89"/>
                  <a:gd name="T19" fmla="*/ 39 h 76"/>
                  <a:gd name="T20" fmla="*/ 85 w 89"/>
                  <a:gd name="T21" fmla="*/ 42 h 76"/>
                  <a:gd name="T22" fmla="*/ 53 w 89"/>
                  <a:gd name="T23" fmla="*/ 74 h 76"/>
                  <a:gd name="T24" fmla="*/ 47 w 89"/>
                  <a:gd name="T25" fmla="*/ 76 h 76"/>
                  <a:gd name="T26" fmla="*/ 47 w 89"/>
                  <a:gd name="T27" fmla="*/ 75 h 76"/>
                  <a:gd name="T28" fmla="*/ 46 w 89"/>
                  <a:gd name="T2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76">
                    <a:moveTo>
                      <a:pt x="46" y="76"/>
                    </a:moveTo>
                    <a:cubicBezTo>
                      <a:pt x="39" y="76"/>
                      <a:pt x="33" y="75"/>
                      <a:pt x="28" y="73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0" y="69"/>
                      <a:pt x="13" y="63"/>
                      <a:pt x="8" y="57"/>
                    </a:cubicBezTo>
                    <a:cubicBezTo>
                      <a:pt x="8" y="56"/>
                      <a:pt x="7" y="55"/>
                      <a:pt x="7" y="55"/>
                    </a:cubicBezTo>
                    <a:cubicBezTo>
                      <a:pt x="4" y="50"/>
                      <a:pt x="3" y="47"/>
                      <a:pt x="3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2" y="2"/>
                      <a:pt x="0" y="0"/>
                    </a:cubicBezTo>
                    <a:cubicBezTo>
                      <a:pt x="27" y="4"/>
                      <a:pt x="56" y="4"/>
                      <a:pt x="82" y="0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5" y="42"/>
                      <a:pt x="89" y="65"/>
                      <a:pt x="53" y="74"/>
                    </a:cubicBezTo>
                    <a:cubicBezTo>
                      <a:pt x="51" y="75"/>
                      <a:pt x="49" y="75"/>
                      <a:pt x="47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6" y="76"/>
                      <a:pt x="46" y="76"/>
                      <a:pt x="46" y="76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2" name="Freeform 253"/>
              <p:cNvSpPr/>
              <p:nvPr/>
            </p:nvSpPr>
            <p:spPr bwMode="auto">
              <a:xfrm>
                <a:off x="1241425" y="4416425"/>
                <a:ext cx="234950" cy="79375"/>
              </a:xfrm>
              <a:custGeom>
                <a:avLst/>
                <a:gdLst>
                  <a:gd name="T0" fmla="*/ 0 w 84"/>
                  <a:gd name="T1" fmla="*/ 0 h 28"/>
                  <a:gd name="T2" fmla="*/ 0 w 84"/>
                  <a:gd name="T3" fmla="*/ 0 h 28"/>
                  <a:gd name="T4" fmla="*/ 0 w 84"/>
                  <a:gd name="T5" fmla="*/ 1 h 28"/>
                  <a:gd name="T6" fmla="*/ 0 w 84"/>
                  <a:gd name="T7" fmla="*/ 4 h 28"/>
                  <a:gd name="T8" fmla="*/ 1 w 84"/>
                  <a:gd name="T9" fmla="*/ 4 h 28"/>
                  <a:gd name="T10" fmla="*/ 1 w 84"/>
                  <a:gd name="T11" fmla="*/ 4 h 28"/>
                  <a:gd name="T12" fmla="*/ 1 w 84"/>
                  <a:gd name="T13" fmla="*/ 4 h 28"/>
                  <a:gd name="T14" fmla="*/ 1 w 84"/>
                  <a:gd name="T15" fmla="*/ 4 h 28"/>
                  <a:gd name="T16" fmla="*/ 1 w 84"/>
                  <a:gd name="T17" fmla="*/ 4 h 28"/>
                  <a:gd name="T18" fmla="*/ 79 w 84"/>
                  <a:gd name="T19" fmla="*/ 28 h 28"/>
                  <a:gd name="T20" fmla="*/ 79 w 84"/>
                  <a:gd name="T21" fmla="*/ 28 h 28"/>
                  <a:gd name="T22" fmla="*/ 79 w 84"/>
                  <a:gd name="T23" fmla="*/ 28 h 28"/>
                  <a:gd name="T24" fmla="*/ 84 w 84"/>
                  <a:gd name="T25" fmla="*/ 28 h 28"/>
                  <a:gd name="T26" fmla="*/ 82 w 84"/>
                  <a:gd name="T27" fmla="*/ 0 h 28"/>
                  <a:gd name="T28" fmla="*/ 43 w 84"/>
                  <a:gd name="T29" fmla="*/ 3 h 28"/>
                  <a:gd name="T30" fmla="*/ 43 w 84"/>
                  <a:gd name="T31" fmla="*/ 3 h 28"/>
                  <a:gd name="T32" fmla="*/ 43 w 84"/>
                  <a:gd name="T33" fmla="*/ 3 h 28"/>
                  <a:gd name="T34" fmla="*/ 43 w 84"/>
                  <a:gd name="T35" fmla="*/ 3 h 28"/>
                  <a:gd name="T36" fmla="*/ 43 w 84"/>
                  <a:gd name="T37" fmla="*/ 3 h 28"/>
                  <a:gd name="T38" fmla="*/ 2 w 84"/>
                  <a:gd name="T39" fmla="*/ 1 h 28"/>
                  <a:gd name="T40" fmla="*/ 0 w 84"/>
                  <a:gd name="T4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4" h="2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2" y="22"/>
                      <a:pt x="50" y="28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1" y="28"/>
                      <a:pt x="82" y="28"/>
                      <a:pt x="84" y="28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9" y="2"/>
                      <a:pt x="56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29" y="3"/>
                      <a:pt x="16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3" name="Freeform 254"/>
              <p:cNvSpPr/>
              <p:nvPr/>
            </p:nvSpPr>
            <p:spPr bwMode="auto">
              <a:xfrm>
                <a:off x="1241425" y="4427538"/>
                <a:ext cx="249238" cy="203200"/>
              </a:xfrm>
              <a:custGeom>
                <a:avLst/>
                <a:gdLst>
                  <a:gd name="T0" fmla="*/ 85 w 89"/>
                  <a:gd name="T1" fmla="*/ 35 h 72"/>
                  <a:gd name="T2" fmla="*/ 84 w 89"/>
                  <a:gd name="T3" fmla="*/ 24 h 72"/>
                  <a:gd name="T4" fmla="*/ 0 w 89"/>
                  <a:gd name="T5" fmla="*/ 0 h 72"/>
                  <a:gd name="T6" fmla="*/ 2 w 89"/>
                  <a:gd name="T7" fmla="*/ 41 h 72"/>
                  <a:gd name="T8" fmla="*/ 3 w 89"/>
                  <a:gd name="T9" fmla="*/ 41 h 72"/>
                  <a:gd name="T10" fmla="*/ 7 w 89"/>
                  <a:gd name="T11" fmla="*/ 51 h 72"/>
                  <a:gd name="T12" fmla="*/ 8 w 89"/>
                  <a:gd name="T13" fmla="*/ 53 h 72"/>
                  <a:gd name="T14" fmla="*/ 27 w 89"/>
                  <a:gd name="T15" fmla="*/ 68 h 72"/>
                  <a:gd name="T16" fmla="*/ 28 w 89"/>
                  <a:gd name="T17" fmla="*/ 69 h 72"/>
                  <a:gd name="T18" fmla="*/ 46 w 89"/>
                  <a:gd name="T19" fmla="*/ 72 h 72"/>
                  <a:gd name="T20" fmla="*/ 47 w 89"/>
                  <a:gd name="T21" fmla="*/ 71 h 72"/>
                  <a:gd name="T22" fmla="*/ 47 w 89"/>
                  <a:gd name="T23" fmla="*/ 72 h 72"/>
                  <a:gd name="T24" fmla="*/ 53 w 89"/>
                  <a:gd name="T25" fmla="*/ 70 h 72"/>
                  <a:gd name="T26" fmla="*/ 85 w 89"/>
                  <a:gd name="T27" fmla="*/ 38 h 72"/>
                  <a:gd name="T28" fmla="*/ 85 w 89"/>
                  <a:gd name="T29" fmla="*/ 3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72">
                    <a:moveTo>
                      <a:pt x="85" y="35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53" y="25"/>
                      <a:pt x="22" y="20"/>
                      <a:pt x="0" y="0"/>
                    </a:cubicBezTo>
                    <a:cubicBezTo>
                      <a:pt x="2" y="10"/>
                      <a:pt x="2" y="41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43"/>
                      <a:pt x="4" y="46"/>
                      <a:pt x="7" y="51"/>
                    </a:cubicBezTo>
                    <a:cubicBezTo>
                      <a:pt x="7" y="51"/>
                      <a:pt x="8" y="52"/>
                      <a:pt x="8" y="53"/>
                    </a:cubicBezTo>
                    <a:cubicBezTo>
                      <a:pt x="13" y="59"/>
                      <a:pt x="20" y="65"/>
                      <a:pt x="27" y="68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3" y="71"/>
                      <a:pt x="39" y="72"/>
                      <a:pt x="46" y="72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9" y="71"/>
                      <a:pt x="51" y="71"/>
                      <a:pt x="53" y="70"/>
                    </a:cubicBezTo>
                    <a:cubicBezTo>
                      <a:pt x="89" y="61"/>
                      <a:pt x="85" y="38"/>
                      <a:pt x="85" y="38"/>
                    </a:cubicBezTo>
                    <a:cubicBezTo>
                      <a:pt x="85" y="35"/>
                      <a:pt x="85" y="35"/>
                      <a:pt x="85" y="35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4" name="Freeform 255"/>
              <p:cNvSpPr/>
              <p:nvPr/>
            </p:nvSpPr>
            <p:spPr bwMode="auto">
              <a:xfrm>
                <a:off x="1263650" y="4576763"/>
                <a:ext cx="52388" cy="42862"/>
              </a:xfrm>
              <a:custGeom>
                <a:avLst/>
                <a:gdLst>
                  <a:gd name="T0" fmla="*/ 0 w 19"/>
                  <a:gd name="T1" fmla="*/ 0 h 15"/>
                  <a:gd name="T2" fmla="*/ 19 w 19"/>
                  <a:gd name="T3" fmla="*/ 15 h 15"/>
                  <a:gd name="T4" fmla="*/ 0 w 19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5">
                    <a:moveTo>
                      <a:pt x="0" y="0"/>
                    </a:moveTo>
                    <a:cubicBezTo>
                      <a:pt x="5" y="6"/>
                      <a:pt x="12" y="12"/>
                      <a:pt x="19" y="15"/>
                    </a:cubicBezTo>
                    <a:cubicBezTo>
                      <a:pt x="10" y="12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5" name="Freeform 256"/>
              <p:cNvSpPr/>
              <p:nvPr/>
            </p:nvSpPr>
            <p:spPr bwMode="auto">
              <a:xfrm>
                <a:off x="1220788" y="4540250"/>
                <a:ext cx="149225" cy="165100"/>
              </a:xfrm>
              <a:custGeom>
                <a:avLst/>
                <a:gdLst>
                  <a:gd name="T0" fmla="*/ 0 w 53"/>
                  <a:gd name="T1" fmla="*/ 13 h 59"/>
                  <a:gd name="T2" fmla="*/ 2 w 53"/>
                  <a:gd name="T3" fmla="*/ 2 h 59"/>
                  <a:gd name="T4" fmla="*/ 2 w 53"/>
                  <a:gd name="T5" fmla="*/ 0 h 59"/>
                  <a:gd name="T6" fmla="*/ 9 w 53"/>
                  <a:gd name="T7" fmla="*/ 1 h 59"/>
                  <a:gd name="T8" fmla="*/ 9 w 53"/>
                  <a:gd name="T9" fmla="*/ 1 h 59"/>
                  <a:gd name="T10" fmla="*/ 10 w 53"/>
                  <a:gd name="T11" fmla="*/ 1 h 59"/>
                  <a:gd name="T12" fmla="*/ 14 w 53"/>
                  <a:gd name="T13" fmla="*/ 11 h 59"/>
                  <a:gd name="T14" fmla="*/ 15 w 53"/>
                  <a:gd name="T15" fmla="*/ 13 h 59"/>
                  <a:gd name="T16" fmla="*/ 34 w 53"/>
                  <a:gd name="T17" fmla="*/ 28 h 59"/>
                  <a:gd name="T18" fmla="*/ 35 w 53"/>
                  <a:gd name="T19" fmla="*/ 29 h 59"/>
                  <a:gd name="T20" fmla="*/ 53 w 53"/>
                  <a:gd name="T21" fmla="*/ 32 h 59"/>
                  <a:gd name="T22" fmla="*/ 16 w 53"/>
                  <a:gd name="T23" fmla="*/ 50 h 59"/>
                  <a:gd name="T24" fmla="*/ 12 w 53"/>
                  <a:gd name="T25" fmla="*/ 47 h 59"/>
                  <a:gd name="T26" fmla="*/ 0 w 53"/>
                  <a:gd name="T27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59">
                    <a:moveTo>
                      <a:pt x="0" y="13"/>
                    </a:moveTo>
                    <a:cubicBezTo>
                      <a:pt x="1" y="7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5"/>
                      <a:pt x="12" y="8"/>
                      <a:pt x="14" y="11"/>
                    </a:cubicBezTo>
                    <a:cubicBezTo>
                      <a:pt x="14" y="11"/>
                      <a:pt x="15" y="12"/>
                      <a:pt x="15" y="13"/>
                    </a:cubicBezTo>
                    <a:cubicBezTo>
                      <a:pt x="19" y="18"/>
                      <a:pt x="25" y="25"/>
                      <a:pt x="34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41" y="31"/>
                      <a:pt x="47" y="32"/>
                      <a:pt x="53" y="32"/>
                    </a:cubicBezTo>
                    <a:cubicBezTo>
                      <a:pt x="52" y="34"/>
                      <a:pt x="38" y="59"/>
                      <a:pt x="16" y="50"/>
                    </a:cubicBezTo>
                    <a:cubicBezTo>
                      <a:pt x="14" y="49"/>
                      <a:pt x="13" y="48"/>
                      <a:pt x="12" y="47"/>
                    </a:cubicBezTo>
                    <a:cubicBezTo>
                      <a:pt x="2" y="40"/>
                      <a:pt x="0" y="24"/>
                      <a:pt x="0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6" name="Freeform 257"/>
              <p:cNvSpPr/>
              <p:nvPr/>
            </p:nvSpPr>
            <p:spPr bwMode="auto">
              <a:xfrm>
                <a:off x="1220788" y="4540250"/>
                <a:ext cx="6350" cy="36512"/>
              </a:xfrm>
              <a:custGeom>
                <a:avLst/>
                <a:gdLst>
                  <a:gd name="T0" fmla="*/ 2 w 2"/>
                  <a:gd name="T1" fmla="*/ 0 h 13"/>
                  <a:gd name="T2" fmla="*/ 2 w 2"/>
                  <a:gd name="T3" fmla="*/ 2 h 13"/>
                  <a:gd name="T4" fmla="*/ 0 w 2"/>
                  <a:gd name="T5" fmla="*/ 13 h 13"/>
                  <a:gd name="T6" fmla="*/ 2 w 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3">
                    <a:moveTo>
                      <a:pt x="2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7"/>
                      <a:pt x="0" y="13"/>
                    </a:cubicBezTo>
                    <a:cubicBezTo>
                      <a:pt x="1" y="6"/>
                      <a:pt x="2" y="0"/>
                      <a:pt x="2" y="0"/>
                    </a:cubicBezTo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7" name="Freeform 258"/>
              <p:cNvSpPr/>
              <p:nvPr/>
            </p:nvSpPr>
            <p:spPr bwMode="auto">
              <a:xfrm>
                <a:off x="793750" y="3136900"/>
                <a:ext cx="1225550" cy="708025"/>
              </a:xfrm>
              <a:custGeom>
                <a:avLst/>
                <a:gdLst>
                  <a:gd name="T0" fmla="*/ 432 w 436"/>
                  <a:gd name="T1" fmla="*/ 185 h 252"/>
                  <a:gd name="T2" fmla="*/ 432 w 436"/>
                  <a:gd name="T3" fmla="*/ 184 h 252"/>
                  <a:gd name="T4" fmla="*/ 383 w 436"/>
                  <a:gd name="T5" fmla="*/ 128 h 252"/>
                  <a:gd name="T6" fmla="*/ 380 w 436"/>
                  <a:gd name="T7" fmla="*/ 124 h 252"/>
                  <a:gd name="T8" fmla="*/ 172 w 436"/>
                  <a:gd name="T9" fmla="*/ 8 h 252"/>
                  <a:gd name="T10" fmla="*/ 0 w 436"/>
                  <a:gd name="T11" fmla="*/ 87 h 252"/>
                  <a:gd name="T12" fmla="*/ 25 w 436"/>
                  <a:gd name="T13" fmla="*/ 111 h 252"/>
                  <a:gd name="T14" fmla="*/ 246 w 436"/>
                  <a:gd name="T15" fmla="*/ 219 h 252"/>
                  <a:gd name="T16" fmla="*/ 244 w 436"/>
                  <a:gd name="T17" fmla="*/ 207 h 252"/>
                  <a:gd name="T18" fmla="*/ 361 w 436"/>
                  <a:gd name="T19" fmla="*/ 222 h 252"/>
                  <a:gd name="T20" fmla="*/ 363 w 436"/>
                  <a:gd name="T21" fmla="*/ 221 h 252"/>
                  <a:gd name="T22" fmla="*/ 372 w 436"/>
                  <a:gd name="T23" fmla="*/ 202 h 252"/>
                  <a:gd name="T24" fmla="*/ 389 w 436"/>
                  <a:gd name="T25" fmla="*/ 210 h 252"/>
                  <a:gd name="T26" fmla="*/ 432 w 436"/>
                  <a:gd name="T27" fmla="*/ 18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6" h="252">
                    <a:moveTo>
                      <a:pt x="432" y="185"/>
                    </a:moveTo>
                    <a:cubicBezTo>
                      <a:pt x="432" y="184"/>
                      <a:pt x="432" y="184"/>
                      <a:pt x="432" y="184"/>
                    </a:cubicBezTo>
                    <a:cubicBezTo>
                      <a:pt x="429" y="174"/>
                      <a:pt x="408" y="160"/>
                      <a:pt x="383" y="128"/>
                    </a:cubicBezTo>
                    <a:cubicBezTo>
                      <a:pt x="382" y="126"/>
                      <a:pt x="381" y="125"/>
                      <a:pt x="380" y="124"/>
                    </a:cubicBezTo>
                    <a:cubicBezTo>
                      <a:pt x="349" y="82"/>
                      <a:pt x="318" y="17"/>
                      <a:pt x="172" y="8"/>
                    </a:cubicBezTo>
                    <a:cubicBezTo>
                      <a:pt x="43" y="0"/>
                      <a:pt x="0" y="87"/>
                      <a:pt x="0" y="87"/>
                    </a:cubicBezTo>
                    <a:cubicBezTo>
                      <a:pt x="0" y="87"/>
                      <a:pt x="10" y="97"/>
                      <a:pt x="25" y="111"/>
                    </a:cubicBezTo>
                    <a:cubicBezTo>
                      <a:pt x="77" y="157"/>
                      <a:pt x="194" y="252"/>
                      <a:pt x="246" y="219"/>
                    </a:cubicBezTo>
                    <a:cubicBezTo>
                      <a:pt x="248" y="218"/>
                      <a:pt x="247" y="213"/>
                      <a:pt x="244" y="207"/>
                    </a:cubicBezTo>
                    <a:cubicBezTo>
                      <a:pt x="288" y="230"/>
                      <a:pt x="335" y="243"/>
                      <a:pt x="361" y="222"/>
                    </a:cubicBezTo>
                    <a:cubicBezTo>
                      <a:pt x="362" y="221"/>
                      <a:pt x="362" y="221"/>
                      <a:pt x="363" y="221"/>
                    </a:cubicBezTo>
                    <a:cubicBezTo>
                      <a:pt x="369" y="215"/>
                      <a:pt x="372" y="209"/>
                      <a:pt x="372" y="202"/>
                    </a:cubicBezTo>
                    <a:cubicBezTo>
                      <a:pt x="378" y="206"/>
                      <a:pt x="384" y="208"/>
                      <a:pt x="389" y="210"/>
                    </a:cubicBezTo>
                    <a:cubicBezTo>
                      <a:pt x="414" y="217"/>
                      <a:pt x="436" y="204"/>
                      <a:pt x="432" y="185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8" name="Freeform 259"/>
              <p:cNvSpPr/>
              <p:nvPr/>
            </p:nvSpPr>
            <p:spPr bwMode="auto">
              <a:xfrm>
                <a:off x="998538" y="4532313"/>
                <a:ext cx="219075" cy="61912"/>
              </a:xfrm>
              <a:custGeom>
                <a:avLst/>
                <a:gdLst>
                  <a:gd name="T0" fmla="*/ 78 w 78"/>
                  <a:gd name="T1" fmla="*/ 3 h 22"/>
                  <a:gd name="T2" fmla="*/ 0 w 78"/>
                  <a:gd name="T3" fmla="*/ 22 h 22"/>
                  <a:gd name="T4" fmla="*/ 78 w 78"/>
                  <a:gd name="T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" h="22">
                    <a:moveTo>
                      <a:pt x="78" y="3"/>
                    </a:moveTo>
                    <a:cubicBezTo>
                      <a:pt x="61" y="2"/>
                      <a:pt x="26" y="3"/>
                      <a:pt x="0" y="22"/>
                    </a:cubicBezTo>
                    <a:cubicBezTo>
                      <a:pt x="31" y="0"/>
                      <a:pt x="68" y="2"/>
                      <a:pt x="78" y="3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9" name="Freeform 260"/>
              <p:cNvSpPr/>
              <p:nvPr/>
            </p:nvSpPr>
            <p:spPr bwMode="auto">
              <a:xfrm>
                <a:off x="815975" y="4764088"/>
                <a:ext cx="261938" cy="207962"/>
              </a:xfrm>
              <a:custGeom>
                <a:avLst/>
                <a:gdLst>
                  <a:gd name="T0" fmla="*/ 0 w 93"/>
                  <a:gd name="T1" fmla="*/ 12 h 74"/>
                  <a:gd name="T2" fmla="*/ 6 w 93"/>
                  <a:gd name="T3" fmla="*/ 0 h 74"/>
                  <a:gd name="T4" fmla="*/ 92 w 93"/>
                  <a:gd name="T5" fmla="*/ 58 h 74"/>
                  <a:gd name="T6" fmla="*/ 93 w 93"/>
                  <a:gd name="T7" fmla="*/ 58 h 74"/>
                  <a:gd name="T8" fmla="*/ 89 w 93"/>
                  <a:gd name="T9" fmla="*/ 74 h 74"/>
                  <a:gd name="T10" fmla="*/ 89 w 93"/>
                  <a:gd name="T11" fmla="*/ 74 h 74"/>
                  <a:gd name="T12" fmla="*/ 87 w 93"/>
                  <a:gd name="T13" fmla="*/ 73 h 74"/>
                  <a:gd name="T14" fmla="*/ 12 w 93"/>
                  <a:gd name="T15" fmla="*/ 28 h 74"/>
                  <a:gd name="T16" fmla="*/ 12 w 93"/>
                  <a:gd name="T17" fmla="*/ 28 h 74"/>
                  <a:gd name="T18" fmla="*/ 0 w 93"/>
                  <a:gd name="T19" fmla="*/ 1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74">
                    <a:moveTo>
                      <a:pt x="0" y="12"/>
                    </a:moveTo>
                    <a:cubicBezTo>
                      <a:pt x="0" y="12"/>
                      <a:pt x="1" y="8"/>
                      <a:pt x="6" y="0"/>
                    </a:cubicBezTo>
                    <a:cubicBezTo>
                      <a:pt x="6" y="0"/>
                      <a:pt x="39" y="49"/>
                      <a:pt x="92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2" y="63"/>
                      <a:pt x="90" y="68"/>
                      <a:pt x="89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8" y="74"/>
                      <a:pt x="88" y="74"/>
                      <a:pt x="87" y="73"/>
                    </a:cubicBezTo>
                    <a:cubicBezTo>
                      <a:pt x="51" y="66"/>
                      <a:pt x="26" y="43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4" y="19"/>
                      <a:pt x="0" y="12"/>
                      <a:pt x="0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0" name="Freeform 261"/>
              <p:cNvSpPr/>
              <p:nvPr/>
            </p:nvSpPr>
            <p:spPr bwMode="auto">
              <a:xfrm>
                <a:off x="790575" y="3448050"/>
                <a:ext cx="1050925" cy="979487"/>
              </a:xfrm>
              <a:custGeom>
                <a:avLst/>
                <a:gdLst>
                  <a:gd name="T0" fmla="*/ 245 w 374"/>
                  <a:gd name="T1" fmla="*/ 96 h 349"/>
                  <a:gd name="T2" fmla="*/ 362 w 374"/>
                  <a:gd name="T3" fmla="*/ 111 h 349"/>
                  <a:gd name="T4" fmla="*/ 364 w 374"/>
                  <a:gd name="T5" fmla="*/ 110 h 349"/>
                  <a:gd name="T6" fmla="*/ 368 w 374"/>
                  <a:gd name="T7" fmla="*/ 110 h 349"/>
                  <a:gd name="T8" fmla="*/ 370 w 374"/>
                  <a:gd name="T9" fmla="*/ 190 h 349"/>
                  <a:gd name="T10" fmla="*/ 359 w 374"/>
                  <a:gd name="T11" fmla="*/ 255 h 349"/>
                  <a:gd name="T12" fmla="*/ 341 w 374"/>
                  <a:gd name="T13" fmla="*/ 296 h 349"/>
                  <a:gd name="T14" fmla="*/ 242 w 374"/>
                  <a:gd name="T15" fmla="*/ 345 h 349"/>
                  <a:gd name="T16" fmla="*/ 160 w 374"/>
                  <a:gd name="T17" fmla="*/ 345 h 349"/>
                  <a:gd name="T18" fmla="*/ 48 w 374"/>
                  <a:gd name="T19" fmla="*/ 306 h 349"/>
                  <a:gd name="T20" fmla="*/ 12 w 374"/>
                  <a:gd name="T21" fmla="*/ 248 h 349"/>
                  <a:gd name="T22" fmla="*/ 0 w 374"/>
                  <a:gd name="T23" fmla="*/ 185 h 349"/>
                  <a:gd name="T24" fmla="*/ 0 w 374"/>
                  <a:gd name="T25" fmla="*/ 185 h 349"/>
                  <a:gd name="T26" fmla="*/ 26 w 374"/>
                  <a:gd name="T27" fmla="*/ 0 h 349"/>
                  <a:gd name="T28" fmla="*/ 26 w 374"/>
                  <a:gd name="T29" fmla="*/ 0 h 349"/>
                  <a:gd name="T30" fmla="*/ 247 w 374"/>
                  <a:gd name="T31" fmla="*/ 108 h 349"/>
                  <a:gd name="T32" fmla="*/ 245 w 374"/>
                  <a:gd name="T33" fmla="*/ 96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4" h="349">
                    <a:moveTo>
                      <a:pt x="245" y="96"/>
                    </a:moveTo>
                    <a:cubicBezTo>
                      <a:pt x="289" y="119"/>
                      <a:pt x="336" y="132"/>
                      <a:pt x="362" y="111"/>
                    </a:cubicBezTo>
                    <a:cubicBezTo>
                      <a:pt x="363" y="110"/>
                      <a:pt x="363" y="110"/>
                      <a:pt x="364" y="110"/>
                    </a:cubicBezTo>
                    <a:cubicBezTo>
                      <a:pt x="368" y="110"/>
                      <a:pt x="368" y="110"/>
                      <a:pt x="368" y="110"/>
                    </a:cubicBezTo>
                    <a:cubicBezTo>
                      <a:pt x="368" y="110"/>
                      <a:pt x="374" y="146"/>
                      <a:pt x="370" y="190"/>
                    </a:cubicBezTo>
                    <a:cubicBezTo>
                      <a:pt x="369" y="210"/>
                      <a:pt x="366" y="233"/>
                      <a:pt x="359" y="255"/>
                    </a:cubicBezTo>
                    <a:cubicBezTo>
                      <a:pt x="355" y="269"/>
                      <a:pt x="349" y="283"/>
                      <a:pt x="341" y="296"/>
                    </a:cubicBezTo>
                    <a:cubicBezTo>
                      <a:pt x="325" y="324"/>
                      <a:pt x="286" y="340"/>
                      <a:pt x="242" y="345"/>
                    </a:cubicBezTo>
                    <a:cubicBezTo>
                      <a:pt x="216" y="349"/>
                      <a:pt x="187" y="349"/>
                      <a:pt x="160" y="345"/>
                    </a:cubicBezTo>
                    <a:cubicBezTo>
                      <a:pt x="113" y="340"/>
                      <a:pt x="71" y="326"/>
                      <a:pt x="48" y="306"/>
                    </a:cubicBezTo>
                    <a:cubicBezTo>
                      <a:pt x="31" y="291"/>
                      <a:pt x="20" y="271"/>
                      <a:pt x="12" y="248"/>
                    </a:cubicBezTo>
                    <a:cubicBezTo>
                      <a:pt x="5" y="228"/>
                      <a:pt x="1" y="206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39" y="128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78" y="46"/>
                      <a:pt x="195" y="141"/>
                      <a:pt x="247" y="108"/>
                    </a:cubicBezTo>
                    <a:cubicBezTo>
                      <a:pt x="249" y="107"/>
                      <a:pt x="248" y="102"/>
                      <a:pt x="245" y="96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1" name="Freeform 262"/>
              <p:cNvSpPr/>
              <p:nvPr/>
            </p:nvSpPr>
            <p:spPr bwMode="auto">
              <a:xfrm>
                <a:off x="1490663" y="3729038"/>
                <a:ext cx="3175" cy="11112"/>
              </a:xfrm>
              <a:custGeom>
                <a:avLst/>
                <a:gdLst>
                  <a:gd name="T0" fmla="*/ 0 w 1"/>
                  <a:gd name="T1" fmla="*/ 0 h 4"/>
                  <a:gd name="T2" fmla="*/ 1 w 1"/>
                  <a:gd name="T3" fmla="*/ 4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4 h 4"/>
                  <a:gd name="T10" fmla="*/ 1 w 1"/>
                  <a:gd name="T11" fmla="*/ 1 h 4"/>
                  <a:gd name="T12" fmla="*/ 1 w 1"/>
                  <a:gd name="T13" fmla="*/ 1 h 4"/>
                  <a:gd name="T14" fmla="*/ 0 w 1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cubicBezTo>
                      <a:pt x="0" y="1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2" name="Freeform 263"/>
              <p:cNvSpPr>
                <a:spLocks noEditPoints="1"/>
              </p:cNvSpPr>
              <p:nvPr/>
            </p:nvSpPr>
            <p:spPr bwMode="auto">
              <a:xfrm>
                <a:off x="865188" y="3457575"/>
                <a:ext cx="628650" cy="330200"/>
              </a:xfrm>
              <a:custGeom>
                <a:avLst/>
                <a:gdLst>
                  <a:gd name="T0" fmla="*/ 224 w 224"/>
                  <a:gd name="T1" fmla="*/ 101 h 118"/>
                  <a:gd name="T2" fmla="*/ 224 w 224"/>
                  <a:gd name="T3" fmla="*/ 101 h 118"/>
                  <a:gd name="T4" fmla="*/ 224 w 224"/>
                  <a:gd name="T5" fmla="*/ 101 h 118"/>
                  <a:gd name="T6" fmla="*/ 224 w 224"/>
                  <a:gd name="T7" fmla="*/ 101 h 118"/>
                  <a:gd name="T8" fmla="*/ 224 w 224"/>
                  <a:gd name="T9" fmla="*/ 101 h 118"/>
                  <a:gd name="T10" fmla="*/ 0 w 224"/>
                  <a:gd name="T11" fmla="*/ 0 h 118"/>
                  <a:gd name="T12" fmla="*/ 0 w 224"/>
                  <a:gd name="T13" fmla="*/ 0 h 118"/>
                  <a:gd name="T14" fmla="*/ 1 w 224"/>
                  <a:gd name="T15" fmla="*/ 1 h 118"/>
                  <a:gd name="T16" fmla="*/ 172 w 224"/>
                  <a:gd name="T17" fmla="*/ 118 h 118"/>
                  <a:gd name="T18" fmla="*/ 172 w 224"/>
                  <a:gd name="T19" fmla="*/ 118 h 118"/>
                  <a:gd name="T20" fmla="*/ 172 w 224"/>
                  <a:gd name="T21" fmla="*/ 118 h 118"/>
                  <a:gd name="T22" fmla="*/ 201 w 224"/>
                  <a:gd name="T23" fmla="*/ 114 h 118"/>
                  <a:gd name="T24" fmla="*/ 194 w 224"/>
                  <a:gd name="T25" fmla="*/ 114 h 118"/>
                  <a:gd name="T26" fmla="*/ 167 w 224"/>
                  <a:gd name="T27" fmla="*/ 110 h 118"/>
                  <a:gd name="T28" fmla="*/ 106 w 224"/>
                  <a:gd name="T29" fmla="*/ 81 h 118"/>
                  <a:gd name="T30" fmla="*/ 50 w 224"/>
                  <a:gd name="T31" fmla="*/ 42 h 118"/>
                  <a:gd name="T32" fmla="*/ 24 w 224"/>
                  <a:gd name="T33" fmla="*/ 21 h 118"/>
                  <a:gd name="T34" fmla="*/ 0 w 224"/>
                  <a:gd name="T3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4" h="118">
                    <a:moveTo>
                      <a:pt x="224" y="101"/>
                    </a:moveTo>
                    <a:cubicBezTo>
                      <a:pt x="224" y="101"/>
                      <a:pt x="224" y="101"/>
                      <a:pt x="224" y="101"/>
                    </a:cubicBezTo>
                    <a:cubicBezTo>
                      <a:pt x="224" y="101"/>
                      <a:pt x="224" y="101"/>
                      <a:pt x="224" y="101"/>
                    </a:cubicBezTo>
                    <a:cubicBezTo>
                      <a:pt x="224" y="101"/>
                      <a:pt x="224" y="101"/>
                      <a:pt x="224" y="101"/>
                    </a:cubicBezTo>
                    <a:cubicBezTo>
                      <a:pt x="224" y="101"/>
                      <a:pt x="224" y="101"/>
                      <a:pt x="224" y="10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50" y="47"/>
                      <a:pt x="104" y="118"/>
                      <a:pt x="172" y="118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172" y="118"/>
                      <a:pt x="172" y="118"/>
                      <a:pt x="172" y="118"/>
                    </a:cubicBezTo>
                    <a:cubicBezTo>
                      <a:pt x="181" y="118"/>
                      <a:pt x="191" y="117"/>
                      <a:pt x="201" y="114"/>
                    </a:cubicBezTo>
                    <a:cubicBezTo>
                      <a:pt x="199" y="114"/>
                      <a:pt x="196" y="114"/>
                      <a:pt x="194" y="114"/>
                    </a:cubicBezTo>
                    <a:cubicBezTo>
                      <a:pt x="185" y="114"/>
                      <a:pt x="176" y="112"/>
                      <a:pt x="167" y="110"/>
                    </a:cubicBezTo>
                    <a:cubicBezTo>
                      <a:pt x="145" y="104"/>
                      <a:pt x="125" y="93"/>
                      <a:pt x="106" y="81"/>
                    </a:cubicBezTo>
                    <a:cubicBezTo>
                      <a:pt x="86" y="69"/>
                      <a:pt x="68" y="56"/>
                      <a:pt x="50" y="42"/>
                    </a:cubicBezTo>
                    <a:cubicBezTo>
                      <a:pt x="41" y="35"/>
                      <a:pt x="33" y="28"/>
                      <a:pt x="24" y="21"/>
                    </a:cubicBezTo>
                    <a:cubicBezTo>
                      <a:pt x="16" y="14"/>
                      <a:pt x="8" y="7"/>
                      <a:pt x="0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3" name="Freeform 264"/>
              <p:cNvSpPr>
                <a:spLocks noEditPoints="1"/>
              </p:cNvSpPr>
              <p:nvPr/>
            </p:nvSpPr>
            <p:spPr bwMode="auto">
              <a:xfrm>
                <a:off x="1825625" y="37576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6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4" name="Freeform 265"/>
              <p:cNvSpPr>
                <a:spLocks noEditPoints="1"/>
              </p:cNvSpPr>
              <p:nvPr/>
            </p:nvSpPr>
            <p:spPr bwMode="auto">
              <a:xfrm>
                <a:off x="1825625" y="37576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5" name="Freeform 266"/>
              <p:cNvSpPr/>
              <p:nvPr/>
            </p:nvSpPr>
            <p:spPr bwMode="auto">
              <a:xfrm>
                <a:off x="1822450" y="37576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1 w 1"/>
                  <a:gd name="T7" fmla="*/ 1 w 1"/>
                  <a:gd name="T8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250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6" name="Freeform 267"/>
              <p:cNvSpPr/>
              <p:nvPr/>
            </p:nvSpPr>
            <p:spPr bwMode="auto">
              <a:xfrm>
                <a:off x="1493838" y="3732213"/>
                <a:ext cx="333375" cy="87312"/>
              </a:xfrm>
              <a:custGeom>
                <a:avLst/>
                <a:gdLst>
                  <a:gd name="T0" fmla="*/ 0 w 119"/>
                  <a:gd name="T1" fmla="*/ 0 h 31"/>
                  <a:gd name="T2" fmla="*/ 0 w 119"/>
                  <a:gd name="T3" fmla="*/ 3 h 31"/>
                  <a:gd name="T4" fmla="*/ 0 w 119"/>
                  <a:gd name="T5" fmla="*/ 3 h 31"/>
                  <a:gd name="T6" fmla="*/ 0 w 119"/>
                  <a:gd name="T7" fmla="*/ 3 h 31"/>
                  <a:gd name="T8" fmla="*/ 0 w 119"/>
                  <a:gd name="T9" fmla="*/ 3 h 31"/>
                  <a:gd name="T10" fmla="*/ 71 w 119"/>
                  <a:gd name="T11" fmla="*/ 31 h 31"/>
                  <a:gd name="T12" fmla="*/ 71 w 119"/>
                  <a:gd name="T13" fmla="*/ 31 h 31"/>
                  <a:gd name="T14" fmla="*/ 71 w 119"/>
                  <a:gd name="T15" fmla="*/ 31 h 31"/>
                  <a:gd name="T16" fmla="*/ 94 w 119"/>
                  <a:gd name="T17" fmla="*/ 28 h 31"/>
                  <a:gd name="T18" fmla="*/ 119 w 119"/>
                  <a:gd name="T19" fmla="*/ 14 h 31"/>
                  <a:gd name="T20" fmla="*/ 118 w 119"/>
                  <a:gd name="T21" fmla="*/ 9 h 31"/>
                  <a:gd name="T22" fmla="*/ 118 w 119"/>
                  <a:gd name="T23" fmla="*/ 9 h 31"/>
                  <a:gd name="T24" fmla="*/ 118 w 119"/>
                  <a:gd name="T25" fmla="*/ 9 h 31"/>
                  <a:gd name="T26" fmla="*/ 118 w 119"/>
                  <a:gd name="T27" fmla="*/ 9 h 31"/>
                  <a:gd name="T28" fmla="*/ 118 w 119"/>
                  <a:gd name="T29" fmla="*/ 9 h 31"/>
                  <a:gd name="T30" fmla="*/ 117 w 119"/>
                  <a:gd name="T31" fmla="*/ 9 h 31"/>
                  <a:gd name="T32" fmla="*/ 116 w 119"/>
                  <a:gd name="T33" fmla="*/ 9 h 31"/>
                  <a:gd name="T34" fmla="*/ 116 w 119"/>
                  <a:gd name="T35" fmla="*/ 10 h 31"/>
                  <a:gd name="T36" fmla="*/ 116 w 119"/>
                  <a:gd name="T37" fmla="*/ 10 h 31"/>
                  <a:gd name="T38" fmla="*/ 115 w 119"/>
                  <a:gd name="T39" fmla="*/ 10 h 31"/>
                  <a:gd name="T40" fmla="*/ 115 w 119"/>
                  <a:gd name="T41" fmla="*/ 11 h 31"/>
                  <a:gd name="T42" fmla="*/ 114 w 119"/>
                  <a:gd name="T43" fmla="*/ 11 h 31"/>
                  <a:gd name="T44" fmla="*/ 104 w 119"/>
                  <a:gd name="T45" fmla="*/ 18 h 31"/>
                  <a:gd name="T46" fmla="*/ 98 w 119"/>
                  <a:gd name="T47" fmla="*/ 20 h 31"/>
                  <a:gd name="T48" fmla="*/ 92 w 119"/>
                  <a:gd name="T49" fmla="*/ 22 h 31"/>
                  <a:gd name="T50" fmla="*/ 85 w 119"/>
                  <a:gd name="T51" fmla="*/ 23 h 31"/>
                  <a:gd name="T52" fmla="*/ 78 w 119"/>
                  <a:gd name="T53" fmla="*/ 23 h 31"/>
                  <a:gd name="T54" fmla="*/ 76 w 119"/>
                  <a:gd name="T55" fmla="*/ 23 h 31"/>
                  <a:gd name="T56" fmla="*/ 71 w 119"/>
                  <a:gd name="T57" fmla="*/ 23 h 31"/>
                  <a:gd name="T58" fmla="*/ 64 w 119"/>
                  <a:gd name="T59" fmla="*/ 23 h 31"/>
                  <a:gd name="T60" fmla="*/ 50 w 119"/>
                  <a:gd name="T61" fmla="*/ 20 h 31"/>
                  <a:gd name="T62" fmla="*/ 44 w 119"/>
                  <a:gd name="T63" fmla="*/ 18 h 31"/>
                  <a:gd name="T64" fmla="*/ 37 w 119"/>
                  <a:gd name="T65" fmla="*/ 16 h 31"/>
                  <a:gd name="T66" fmla="*/ 15 w 119"/>
                  <a:gd name="T67" fmla="*/ 7 h 31"/>
                  <a:gd name="T68" fmla="*/ 6 w 119"/>
                  <a:gd name="T69" fmla="*/ 3 h 31"/>
                  <a:gd name="T70" fmla="*/ 0 w 119"/>
                  <a:gd name="T7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9" h="31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0" y="22"/>
                      <a:pt x="45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9" y="31"/>
                      <a:pt x="86" y="30"/>
                      <a:pt x="94" y="28"/>
                    </a:cubicBezTo>
                    <a:cubicBezTo>
                      <a:pt x="104" y="28"/>
                      <a:pt x="112" y="22"/>
                      <a:pt x="119" y="14"/>
                    </a:cubicBezTo>
                    <a:cubicBezTo>
                      <a:pt x="119" y="11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10"/>
                      <a:pt x="116" y="10"/>
                      <a:pt x="116" y="10"/>
                    </a:cubicBezTo>
                    <a:cubicBezTo>
                      <a:pt x="116" y="10"/>
                      <a:pt x="116" y="10"/>
                      <a:pt x="116" y="10"/>
                    </a:cubicBezTo>
                    <a:cubicBezTo>
                      <a:pt x="115" y="10"/>
                      <a:pt x="115" y="10"/>
                      <a:pt x="115" y="10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1" y="14"/>
                      <a:pt x="108" y="16"/>
                      <a:pt x="104" y="18"/>
                    </a:cubicBezTo>
                    <a:cubicBezTo>
                      <a:pt x="102" y="19"/>
                      <a:pt x="100" y="19"/>
                      <a:pt x="98" y="20"/>
                    </a:cubicBezTo>
                    <a:cubicBezTo>
                      <a:pt x="96" y="21"/>
                      <a:pt x="94" y="21"/>
                      <a:pt x="92" y="22"/>
                    </a:cubicBezTo>
                    <a:cubicBezTo>
                      <a:pt x="90" y="22"/>
                      <a:pt x="87" y="23"/>
                      <a:pt x="85" y="23"/>
                    </a:cubicBezTo>
                    <a:cubicBezTo>
                      <a:pt x="83" y="23"/>
                      <a:pt x="80" y="23"/>
                      <a:pt x="78" y="23"/>
                    </a:cubicBezTo>
                    <a:cubicBezTo>
                      <a:pt x="77" y="23"/>
                      <a:pt x="77" y="23"/>
                      <a:pt x="76" y="23"/>
                    </a:cubicBezTo>
                    <a:cubicBezTo>
                      <a:pt x="74" y="23"/>
                      <a:pt x="73" y="23"/>
                      <a:pt x="71" y="23"/>
                    </a:cubicBezTo>
                    <a:cubicBezTo>
                      <a:pt x="69" y="23"/>
                      <a:pt x="66" y="23"/>
                      <a:pt x="64" y="23"/>
                    </a:cubicBezTo>
                    <a:cubicBezTo>
                      <a:pt x="59" y="22"/>
                      <a:pt x="55" y="21"/>
                      <a:pt x="50" y="20"/>
                    </a:cubicBezTo>
                    <a:cubicBezTo>
                      <a:pt x="48" y="19"/>
                      <a:pt x="46" y="19"/>
                      <a:pt x="44" y="18"/>
                    </a:cubicBezTo>
                    <a:cubicBezTo>
                      <a:pt x="41" y="18"/>
                      <a:pt x="39" y="17"/>
                      <a:pt x="37" y="16"/>
                    </a:cubicBezTo>
                    <a:cubicBezTo>
                      <a:pt x="29" y="14"/>
                      <a:pt x="21" y="10"/>
                      <a:pt x="15" y="7"/>
                    </a:cubicBezTo>
                    <a:cubicBezTo>
                      <a:pt x="12" y="6"/>
                      <a:pt x="9" y="5"/>
                      <a:pt x="6" y="3"/>
                    </a:cubicBezTo>
                    <a:cubicBezTo>
                      <a:pt x="4" y="2"/>
                      <a:pt x="2" y="1"/>
                      <a:pt x="0" y="0"/>
                    </a:cubicBezTo>
                  </a:path>
                </a:pathLst>
              </a:custGeom>
              <a:solidFill>
                <a:srgbClr val="E9BC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7" name="Freeform 268"/>
              <p:cNvSpPr/>
              <p:nvPr/>
            </p:nvSpPr>
            <p:spPr bwMode="auto">
              <a:xfrm>
                <a:off x="790575" y="3457575"/>
                <a:ext cx="1049338" cy="969962"/>
              </a:xfrm>
              <a:custGeom>
                <a:avLst/>
                <a:gdLst>
                  <a:gd name="T0" fmla="*/ 344 w 373"/>
                  <a:gd name="T1" fmla="*/ 126 h 346"/>
                  <a:gd name="T2" fmla="*/ 250 w 373"/>
                  <a:gd name="T3" fmla="*/ 101 h 346"/>
                  <a:gd name="T4" fmla="*/ 247 w 373"/>
                  <a:gd name="T5" fmla="*/ 105 h 346"/>
                  <a:gd name="T6" fmla="*/ 26 w 373"/>
                  <a:gd name="T7" fmla="*/ 0 h 346"/>
                  <a:gd name="T8" fmla="*/ 0 w 373"/>
                  <a:gd name="T9" fmla="*/ 182 h 346"/>
                  <a:gd name="T10" fmla="*/ 0 w 373"/>
                  <a:gd name="T11" fmla="*/ 182 h 346"/>
                  <a:gd name="T12" fmla="*/ 12 w 373"/>
                  <a:gd name="T13" fmla="*/ 245 h 346"/>
                  <a:gd name="T14" fmla="*/ 48 w 373"/>
                  <a:gd name="T15" fmla="*/ 303 h 346"/>
                  <a:gd name="T16" fmla="*/ 160 w 373"/>
                  <a:gd name="T17" fmla="*/ 342 h 346"/>
                  <a:gd name="T18" fmla="*/ 242 w 373"/>
                  <a:gd name="T19" fmla="*/ 342 h 346"/>
                  <a:gd name="T20" fmla="*/ 341 w 373"/>
                  <a:gd name="T21" fmla="*/ 293 h 346"/>
                  <a:gd name="T22" fmla="*/ 359 w 373"/>
                  <a:gd name="T23" fmla="*/ 252 h 346"/>
                  <a:gd name="T24" fmla="*/ 370 w 373"/>
                  <a:gd name="T25" fmla="*/ 187 h 346"/>
                  <a:gd name="T26" fmla="*/ 369 w 373"/>
                  <a:gd name="T27" fmla="*/ 112 h 346"/>
                  <a:gd name="T28" fmla="*/ 344 w 373"/>
                  <a:gd name="T29" fmla="*/ 12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3" h="346">
                    <a:moveTo>
                      <a:pt x="344" y="126"/>
                    </a:moveTo>
                    <a:cubicBezTo>
                      <a:pt x="311" y="133"/>
                      <a:pt x="275" y="125"/>
                      <a:pt x="250" y="101"/>
                    </a:cubicBezTo>
                    <a:cubicBezTo>
                      <a:pt x="250" y="104"/>
                      <a:pt x="249" y="105"/>
                      <a:pt x="247" y="105"/>
                    </a:cubicBezTo>
                    <a:cubicBezTo>
                      <a:pt x="156" y="153"/>
                      <a:pt x="87" y="57"/>
                      <a:pt x="26" y="0"/>
                    </a:cubicBezTo>
                    <a:cubicBezTo>
                      <a:pt x="28" y="21"/>
                      <a:pt x="35" y="130"/>
                      <a:pt x="0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1" y="203"/>
                      <a:pt x="5" y="225"/>
                      <a:pt x="12" y="245"/>
                    </a:cubicBezTo>
                    <a:cubicBezTo>
                      <a:pt x="20" y="268"/>
                      <a:pt x="31" y="288"/>
                      <a:pt x="48" y="303"/>
                    </a:cubicBezTo>
                    <a:cubicBezTo>
                      <a:pt x="71" y="323"/>
                      <a:pt x="113" y="337"/>
                      <a:pt x="160" y="342"/>
                    </a:cubicBezTo>
                    <a:cubicBezTo>
                      <a:pt x="187" y="346"/>
                      <a:pt x="216" y="346"/>
                      <a:pt x="242" y="342"/>
                    </a:cubicBezTo>
                    <a:cubicBezTo>
                      <a:pt x="286" y="337"/>
                      <a:pt x="325" y="321"/>
                      <a:pt x="341" y="293"/>
                    </a:cubicBezTo>
                    <a:cubicBezTo>
                      <a:pt x="349" y="280"/>
                      <a:pt x="355" y="266"/>
                      <a:pt x="359" y="252"/>
                    </a:cubicBezTo>
                    <a:cubicBezTo>
                      <a:pt x="366" y="230"/>
                      <a:pt x="369" y="207"/>
                      <a:pt x="370" y="187"/>
                    </a:cubicBezTo>
                    <a:cubicBezTo>
                      <a:pt x="373" y="152"/>
                      <a:pt x="370" y="123"/>
                      <a:pt x="369" y="112"/>
                    </a:cubicBezTo>
                    <a:cubicBezTo>
                      <a:pt x="362" y="120"/>
                      <a:pt x="354" y="126"/>
                      <a:pt x="344" y="126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8" name="Freeform 270"/>
              <p:cNvSpPr/>
              <p:nvPr/>
            </p:nvSpPr>
            <p:spPr bwMode="auto">
              <a:xfrm>
                <a:off x="654050" y="4113213"/>
                <a:ext cx="165100" cy="57150"/>
              </a:xfrm>
              <a:custGeom>
                <a:avLst/>
                <a:gdLst>
                  <a:gd name="T0" fmla="*/ 0 w 59"/>
                  <a:gd name="T1" fmla="*/ 0 h 20"/>
                  <a:gd name="T2" fmla="*/ 0 w 59"/>
                  <a:gd name="T3" fmla="*/ 0 h 20"/>
                  <a:gd name="T4" fmla="*/ 33 w 59"/>
                  <a:gd name="T5" fmla="*/ 20 h 20"/>
                  <a:gd name="T6" fmla="*/ 59 w 59"/>
                  <a:gd name="T7" fmla="*/ 12 h 20"/>
                  <a:gd name="T8" fmla="*/ 33 w 59"/>
                  <a:gd name="T9" fmla="*/ 20 h 20"/>
                  <a:gd name="T10" fmla="*/ 0 w 59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2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12"/>
                      <a:pt x="19" y="20"/>
                      <a:pt x="33" y="20"/>
                    </a:cubicBezTo>
                    <a:cubicBezTo>
                      <a:pt x="41" y="20"/>
                      <a:pt x="50" y="18"/>
                      <a:pt x="59" y="12"/>
                    </a:cubicBezTo>
                    <a:cubicBezTo>
                      <a:pt x="50" y="18"/>
                      <a:pt x="41" y="20"/>
                      <a:pt x="33" y="20"/>
                    </a:cubicBezTo>
                    <a:cubicBezTo>
                      <a:pt x="19" y="20"/>
                      <a:pt x="8" y="12"/>
                      <a:pt x="0" y="0"/>
                    </a:cubicBezTo>
                  </a:path>
                </a:pathLst>
              </a:custGeom>
              <a:solidFill>
                <a:srgbClr val="E0C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9" name="Freeform 271"/>
              <p:cNvSpPr>
                <a:spLocks noEditPoints="1"/>
              </p:cNvSpPr>
              <p:nvPr/>
            </p:nvSpPr>
            <p:spPr bwMode="auto">
              <a:xfrm>
                <a:off x="819150" y="4144963"/>
                <a:ext cx="398463" cy="449262"/>
              </a:xfrm>
              <a:custGeom>
                <a:avLst/>
                <a:gdLst>
                  <a:gd name="T0" fmla="*/ 65 w 142"/>
                  <a:gd name="T1" fmla="*/ 159 h 160"/>
                  <a:gd name="T2" fmla="*/ 64 w 142"/>
                  <a:gd name="T3" fmla="*/ 160 h 160"/>
                  <a:gd name="T4" fmla="*/ 65 w 142"/>
                  <a:gd name="T5" fmla="*/ 159 h 160"/>
                  <a:gd name="T6" fmla="*/ 66 w 142"/>
                  <a:gd name="T7" fmla="*/ 159 h 160"/>
                  <a:gd name="T8" fmla="*/ 65 w 142"/>
                  <a:gd name="T9" fmla="*/ 159 h 160"/>
                  <a:gd name="T10" fmla="*/ 66 w 142"/>
                  <a:gd name="T11" fmla="*/ 159 h 160"/>
                  <a:gd name="T12" fmla="*/ 142 w 142"/>
                  <a:gd name="T13" fmla="*/ 141 h 160"/>
                  <a:gd name="T14" fmla="*/ 142 w 142"/>
                  <a:gd name="T15" fmla="*/ 141 h 160"/>
                  <a:gd name="T16" fmla="*/ 142 w 142"/>
                  <a:gd name="T17" fmla="*/ 141 h 160"/>
                  <a:gd name="T18" fmla="*/ 142 w 142"/>
                  <a:gd name="T19" fmla="*/ 141 h 160"/>
                  <a:gd name="T20" fmla="*/ 142 w 142"/>
                  <a:gd name="T21" fmla="*/ 141 h 160"/>
                  <a:gd name="T22" fmla="*/ 142 w 142"/>
                  <a:gd name="T23" fmla="*/ 141 h 160"/>
                  <a:gd name="T24" fmla="*/ 128 w 142"/>
                  <a:gd name="T25" fmla="*/ 140 h 160"/>
                  <a:gd name="T26" fmla="*/ 66 w 142"/>
                  <a:gd name="T27" fmla="*/ 159 h 160"/>
                  <a:gd name="T28" fmla="*/ 128 w 142"/>
                  <a:gd name="T29" fmla="*/ 140 h 160"/>
                  <a:gd name="T30" fmla="*/ 129 w 142"/>
                  <a:gd name="T31" fmla="*/ 140 h 160"/>
                  <a:gd name="T32" fmla="*/ 129 w 142"/>
                  <a:gd name="T33" fmla="*/ 140 h 160"/>
                  <a:gd name="T34" fmla="*/ 129 w 142"/>
                  <a:gd name="T35" fmla="*/ 140 h 160"/>
                  <a:gd name="T36" fmla="*/ 129 w 142"/>
                  <a:gd name="T37" fmla="*/ 140 h 160"/>
                  <a:gd name="T38" fmla="*/ 1 w 142"/>
                  <a:gd name="T39" fmla="*/ 1 h 160"/>
                  <a:gd name="T40" fmla="*/ 0 w 142"/>
                  <a:gd name="T41" fmla="*/ 1 h 160"/>
                  <a:gd name="T42" fmla="*/ 1 w 142"/>
                  <a:gd name="T43" fmla="*/ 1 h 160"/>
                  <a:gd name="T44" fmla="*/ 1 w 142"/>
                  <a:gd name="T45" fmla="*/ 1 h 160"/>
                  <a:gd name="T46" fmla="*/ 1 w 142"/>
                  <a:gd name="T47" fmla="*/ 1 h 160"/>
                  <a:gd name="T48" fmla="*/ 1 w 142"/>
                  <a:gd name="T49" fmla="*/ 1 h 160"/>
                  <a:gd name="T50" fmla="*/ 1 w 142"/>
                  <a:gd name="T51" fmla="*/ 0 h 160"/>
                  <a:gd name="T52" fmla="*/ 1 w 142"/>
                  <a:gd name="T53" fmla="*/ 0 h 160"/>
                  <a:gd name="T54" fmla="*/ 1 w 142"/>
                  <a:gd name="T55" fmla="*/ 0 h 160"/>
                  <a:gd name="T56" fmla="*/ 1 w 142"/>
                  <a:gd name="T57" fmla="*/ 0 h 160"/>
                  <a:gd name="T58" fmla="*/ 1 w 142"/>
                  <a:gd name="T59" fmla="*/ 0 h 160"/>
                  <a:gd name="T60" fmla="*/ 1 w 142"/>
                  <a:gd name="T6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2" h="160">
                    <a:moveTo>
                      <a:pt x="65" y="159"/>
                    </a:moveTo>
                    <a:cubicBezTo>
                      <a:pt x="65" y="159"/>
                      <a:pt x="65" y="159"/>
                      <a:pt x="64" y="160"/>
                    </a:cubicBezTo>
                    <a:cubicBezTo>
                      <a:pt x="65" y="159"/>
                      <a:pt x="65" y="159"/>
                      <a:pt x="65" y="159"/>
                    </a:cubicBezTo>
                    <a:moveTo>
                      <a:pt x="66" y="159"/>
                    </a:moveTo>
                    <a:cubicBezTo>
                      <a:pt x="65" y="159"/>
                      <a:pt x="65" y="159"/>
                      <a:pt x="65" y="159"/>
                    </a:cubicBezTo>
                    <a:cubicBezTo>
                      <a:pt x="65" y="159"/>
                      <a:pt x="65" y="159"/>
                      <a:pt x="66" y="159"/>
                    </a:cubicBezTo>
                    <a:moveTo>
                      <a:pt x="142" y="141"/>
                    </a:move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moveTo>
                      <a:pt x="142" y="141"/>
                    </a:moveTo>
                    <a:cubicBezTo>
                      <a:pt x="142" y="141"/>
                      <a:pt x="142" y="141"/>
                      <a:pt x="142" y="141"/>
                    </a:cubicBezTo>
                    <a:cubicBezTo>
                      <a:pt x="142" y="141"/>
                      <a:pt x="142" y="141"/>
                      <a:pt x="142" y="141"/>
                    </a:cubicBezTo>
                    <a:moveTo>
                      <a:pt x="128" y="140"/>
                    </a:moveTo>
                    <a:cubicBezTo>
                      <a:pt x="112" y="141"/>
                      <a:pt x="87" y="144"/>
                      <a:pt x="66" y="159"/>
                    </a:cubicBezTo>
                    <a:cubicBezTo>
                      <a:pt x="87" y="144"/>
                      <a:pt x="112" y="141"/>
                      <a:pt x="128" y="140"/>
                    </a:cubicBezTo>
                    <a:moveTo>
                      <a:pt x="129" y="140"/>
                    </a:moveTo>
                    <a:cubicBezTo>
                      <a:pt x="129" y="140"/>
                      <a:pt x="129" y="140"/>
                      <a:pt x="129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0C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0" name="Freeform 272"/>
              <p:cNvSpPr/>
              <p:nvPr/>
            </p:nvSpPr>
            <p:spPr bwMode="auto">
              <a:xfrm>
                <a:off x="987425" y="46021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1" name="Freeform 273"/>
              <p:cNvSpPr/>
              <p:nvPr/>
            </p:nvSpPr>
            <p:spPr bwMode="auto">
              <a:xfrm>
                <a:off x="985838" y="46021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2" name="Freeform 274"/>
              <p:cNvSpPr/>
              <p:nvPr/>
            </p:nvSpPr>
            <p:spPr bwMode="auto">
              <a:xfrm>
                <a:off x="939800" y="4602163"/>
                <a:ext cx="46038" cy="41275"/>
              </a:xfrm>
              <a:custGeom>
                <a:avLst/>
                <a:gdLst>
                  <a:gd name="T0" fmla="*/ 16 w 16"/>
                  <a:gd name="T1" fmla="*/ 0 h 15"/>
                  <a:gd name="T2" fmla="*/ 0 w 16"/>
                  <a:gd name="T3" fmla="*/ 15 h 15"/>
                  <a:gd name="T4" fmla="*/ 0 w 16"/>
                  <a:gd name="T5" fmla="*/ 15 h 15"/>
                  <a:gd name="T6" fmla="*/ 16 w 16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5">
                    <a:moveTo>
                      <a:pt x="16" y="0"/>
                    </a:moveTo>
                    <a:cubicBezTo>
                      <a:pt x="10" y="6"/>
                      <a:pt x="5" y="10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0"/>
                      <a:pt x="10" y="6"/>
                      <a:pt x="16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3" name="Freeform 275"/>
              <p:cNvSpPr/>
              <p:nvPr/>
            </p:nvSpPr>
            <p:spPr bwMode="auto">
              <a:xfrm>
                <a:off x="654050" y="4113213"/>
                <a:ext cx="592138" cy="530225"/>
              </a:xfrm>
              <a:custGeom>
                <a:avLst/>
                <a:gdLst>
                  <a:gd name="T0" fmla="*/ 3 w 211"/>
                  <a:gd name="T1" fmla="*/ 14 h 189"/>
                  <a:gd name="T2" fmla="*/ 102 w 211"/>
                  <a:gd name="T3" fmla="*/ 189 h 189"/>
                  <a:gd name="T4" fmla="*/ 118 w 211"/>
                  <a:gd name="T5" fmla="*/ 174 h 189"/>
                  <a:gd name="T6" fmla="*/ 119 w 211"/>
                  <a:gd name="T7" fmla="*/ 174 h 189"/>
                  <a:gd name="T8" fmla="*/ 119 w 211"/>
                  <a:gd name="T9" fmla="*/ 174 h 189"/>
                  <a:gd name="T10" fmla="*/ 123 w 211"/>
                  <a:gd name="T11" fmla="*/ 171 h 189"/>
                  <a:gd name="T12" fmla="*/ 124 w 211"/>
                  <a:gd name="T13" fmla="*/ 170 h 189"/>
                  <a:gd name="T14" fmla="*/ 125 w 211"/>
                  <a:gd name="T15" fmla="*/ 170 h 189"/>
                  <a:gd name="T16" fmla="*/ 188 w 211"/>
                  <a:gd name="T17" fmla="*/ 151 h 189"/>
                  <a:gd name="T18" fmla="*/ 188 w 211"/>
                  <a:gd name="T19" fmla="*/ 151 h 189"/>
                  <a:gd name="T20" fmla="*/ 201 w 211"/>
                  <a:gd name="T21" fmla="*/ 152 h 189"/>
                  <a:gd name="T22" fmla="*/ 201 w 211"/>
                  <a:gd name="T23" fmla="*/ 152 h 189"/>
                  <a:gd name="T24" fmla="*/ 201 w 211"/>
                  <a:gd name="T25" fmla="*/ 152 h 189"/>
                  <a:gd name="T26" fmla="*/ 211 w 211"/>
                  <a:gd name="T27" fmla="*/ 153 h 189"/>
                  <a:gd name="T28" fmla="*/ 211 w 211"/>
                  <a:gd name="T29" fmla="*/ 153 h 189"/>
                  <a:gd name="T30" fmla="*/ 211 w 211"/>
                  <a:gd name="T31" fmla="*/ 153 h 189"/>
                  <a:gd name="T32" fmla="*/ 211 w 211"/>
                  <a:gd name="T33" fmla="*/ 153 h 189"/>
                  <a:gd name="T34" fmla="*/ 211 w 211"/>
                  <a:gd name="T35" fmla="*/ 153 h 189"/>
                  <a:gd name="T36" fmla="*/ 211 w 211"/>
                  <a:gd name="T37" fmla="*/ 153 h 189"/>
                  <a:gd name="T38" fmla="*/ 211 w 211"/>
                  <a:gd name="T39" fmla="*/ 153 h 189"/>
                  <a:gd name="T40" fmla="*/ 211 w 211"/>
                  <a:gd name="T41" fmla="*/ 153 h 189"/>
                  <a:gd name="T42" fmla="*/ 209 w 211"/>
                  <a:gd name="T43" fmla="*/ 112 h 189"/>
                  <a:gd name="T44" fmla="*/ 209 w 211"/>
                  <a:gd name="T45" fmla="*/ 108 h 189"/>
                  <a:gd name="T46" fmla="*/ 209 w 211"/>
                  <a:gd name="T47" fmla="*/ 108 h 189"/>
                  <a:gd name="T48" fmla="*/ 97 w 211"/>
                  <a:gd name="T49" fmla="*/ 69 h 189"/>
                  <a:gd name="T50" fmla="*/ 61 w 211"/>
                  <a:gd name="T51" fmla="*/ 11 h 189"/>
                  <a:gd name="T52" fmla="*/ 61 w 211"/>
                  <a:gd name="T53" fmla="*/ 11 h 189"/>
                  <a:gd name="T54" fmla="*/ 60 w 211"/>
                  <a:gd name="T55" fmla="*/ 11 h 189"/>
                  <a:gd name="T56" fmla="*/ 60 w 211"/>
                  <a:gd name="T57" fmla="*/ 11 h 189"/>
                  <a:gd name="T58" fmla="*/ 60 w 211"/>
                  <a:gd name="T59" fmla="*/ 12 h 189"/>
                  <a:gd name="T60" fmla="*/ 59 w 211"/>
                  <a:gd name="T61" fmla="*/ 12 h 189"/>
                  <a:gd name="T62" fmla="*/ 33 w 211"/>
                  <a:gd name="T63" fmla="*/ 2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1" h="189">
                    <a:moveTo>
                      <a:pt x="0" y="0"/>
                    </a:moveTo>
                    <a:cubicBezTo>
                      <a:pt x="1" y="5"/>
                      <a:pt x="2" y="9"/>
                      <a:pt x="3" y="14"/>
                    </a:cubicBezTo>
                    <a:cubicBezTo>
                      <a:pt x="20" y="64"/>
                      <a:pt x="83" y="81"/>
                      <a:pt x="100" y="127"/>
                    </a:cubicBezTo>
                    <a:cubicBezTo>
                      <a:pt x="107" y="146"/>
                      <a:pt x="104" y="167"/>
                      <a:pt x="102" y="189"/>
                    </a:cubicBezTo>
                    <a:cubicBezTo>
                      <a:pt x="107" y="184"/>
                      <a:pt x="112" y="180"/>
                      <a:pt x="118" y="174"/>
                    </a:cubicBezTo>
                    <a:cubicBezTo>
                      <a:pt x="118" y="174"/>
                      <a:pt x="118" y="174"/>
                      <a:pt x="118" y="174"/>
                    </a:cubicBezTo>
                    <a:cubicBezTo>
                      <a:pt x="118" y="174"/>
                      <a:pt x="119" y="174"/>
                      <a:pt x="119" y="174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19" y="174"/>
                      <a:pt x="119" y="174"/>
                      <a:pt x="119" y="174"/>
                    </a:cubicBezTo>
                    <a:cubicBezTo>
                      <a:pt x="120" y="173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4" y="170"/>
                      <a:pt x="124" y="170"/>
                      <a:pt x="124" y="170"/>
                    </a:cubicBezTo>
                    <a:cubicBezTo>
                      <a:pt x="124" y="170"/>
                      <a:pt x="124" y="170"/>
                      <a:pt x="124" y="170"/>
                    </a:cubicBezTo>
                    <a:cubicBezTo>
                      <a:pt x="124" y="170"/>
                      <a:pt x="124" y="170"/>
                      <a:pt x="125" y="170"/>
                    </a:cubicBezTo>
                    <a:cubicBezTo>
                      <a:pt x="125" y="170"/>
                      <a:pt x="125" y="170"/>
                      <a:pt x="125" y="170"/>
                    </a:cubicBezTo>
                    <a:cubicBezTo>
                      <a:pt x="146" y="155"/>
                      <a:pt x="171" y="152"/>
                      <a:pt x="187" y="151"/>
                    </a:cubicBezTo>
                    <a:cubicBezTo>
                      <a:pt x="187" y="151"/>
                      <a:pt x="188" y="151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88" y="151"/>
                      <a:pt x="188" y="151"/>
                      <a:pt x="188" y="151"/>
                    </a:cubicBezTo>
                    <a:cubicBezTo>
                      <a:pt x="194" y="151"/>
                      <a:pt x="198" y="152"/>
                      <a:pt x="201" y="152"/>
                    </a:cubicBezTo>
                    <a:cubicBezTo>
                      <a:pt x="201" y="152"/>
                      <a:pt x="201" y="152"/>
                      <a:pt x="201" y="152"/>
                    </a:cubicBezTo>
                    <a:cubicBezTo>
                      <a:pt x="201" y="152"/>
                      <a:pt x="201" y="152"/>
                      <a:pt x="201" y="152"/>
                    </a:cubicBezTo>
                    <a:cubicBezTo>
                      <a:pt x="201" y="152"/>
                      <a:pt x="201" y="152"/>
                      <a:pt x="201" y="152"/>
                    </a:cubicBezTo>
                    <a:cubicBezTo>
                      <a:pt x="201" y="152"/>
                      <a:pt x="201" y="152"/>
                      <a:pt x="201" y="152"/>
                    </a:cubicBezTo>
                    <a:cubicBezTo>
                      <a:pt x="202" y="152"/>
                      <a:pt x="202" y="152"/>
                      <a:pt x="202" y="152"/>
                    </a:cubicBezTo>
                    <a:cubicBezTo>
                      <a:pt x="207" y="152"/>
                      <a:pt x="210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211" y="151"/>
                      <a:pt x="211" y="122"/>
                      <a:pt x="209" y="112"/>
                    </a:cubicBezTo>
                    <a:cubicBezTo>
                      <a:pt x="209" y="111"/>
                      <a:pt x="209" y="110"/>
                      <a:pt x="209" y="109"/>
                    </a:cubicBezTo>
                    <a:cubicBezTo>
                      <a:pt x="209" y="109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162" y="103"/>
                      <a:pt x="120" y="89"/>
                      <a:pt x="97" y="69"/>
                    </a:cubicBezTo>
                    <a:cubicBezTo>
                      <a:pt x="80" y="54"/>
                      <a:pt x="69" y="34"/>
                      <a:pt x="61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0" y="18"/>
                      <a:pt x="41" y="20"/>
                      <a:pt x="33" y="20"/>
                    </a:cubicBezTo>
                    <a:cubicBezTo>
                      <a:pt x="19" y="20"/>
                      <a:pt x="8" y="12"/>
                      <a:pt x="0" y="0"/>
                    </a:cubicBezTo>
                  </a:path>
                </a:pathLst>
              </a:custGeom>
              <a:solidFill>
                <a:srgbClr val="452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4" name="Freeform 276"/>
              <p:cNvSpPr/>
              <p:nvPr/>
            </p:nvSpPr>
            <p:spPr bwMode="auto">
              <a:xfrm>
                <a:off x="636588" y="4970463"/>
                <a:ext cx="430213" cy="1023937"/>
              </a:xfrm>
              <a:custGeom>
                <a:avLst/>
                <a:gdLst>
                  <a:gd name="T0" fmla="*/ 59 w 153"/>
                  <a:gd name="T1" fmla="*/ 320 h 365"/>
                  <a:gd name="T2" fmla="*/ 21 w 153"/>
                  <a:gd name="T3" fmla="*/ 344 h 365"/>
                  <a:gd name="T4" fmla="*/ 27 w 153"/>
                  <a:gd name="T5" fmla="*/ 192 h 365"/>
                  <a:gd name="T6" fmla="*/ 25 w 153"/>
                  <a:gd name="T7" fmla="*/ 192 h 365"/>
                  <a:gd name="T8" fmla="*/ 151 w 153"/>
                  <a:gd name="T9" fmla="*/ 0 h 365"/>
                  <a:gd name="T10" fmla="*/ 153 w 153"/>
                  <a:gd name="T11" fmla="*/ 1 h 365"/>
                  <a:gd name="T12" fmla="*/ 153 w 153"/>
                  <a:gd name="T13" fmla="*/ 1 h 365"/>
                  <a:gd name="T14" fmla="*/ 107 w 153"/>
                  <a:gd name="T15" fmla="*/ 164 h 365"/>
                  <a:gd name="T16" fmla="*/ 60 w 153"/>
                  <a:gd name="T17" fmla="*/ 309 h 365"/>
                  <a:gd name="T18" fmla="*/ 109 w 153"/>
                  <a:gd name="T19" fmla="*/ 334 h 365"/>
                  <a:gd name="T20" fmla="*/ 72 w 153"/>
                  <a:gd name="T21" fmla="*/ 353 h 365"/>
                  <a:gd name="T22" fmla="*/ 59 w 153"/>
                  <a:gd name="T23" fmla="*/ 32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365">
                    <a:moveTo>
                      <a:pt x="59" y="320"/>
                    </a:moveTo>
                    <a:cubicBezTo>
                      <a:pt x="57" y="322"/>
                      <a:pt x="42" y="345"/>
                      <a:pt x="21" y="344"/>
                    </a:cubicBezTo>
                    <a:cubicBezTo>
                      <a:pt x="0" y="342"/>
                      <a:pt x="26" y="199"/>
                      <a:pt x="27" y="192"/>
                    </a:cubicBezTo>
                    <a:cubicBezTo>
                      <a:pt x="25" y="192"/>
                      <a:pt x="25" y="192"/>
                      <a:pt x="25" y="192"/>
                    </a:cubicBezTo>
                    <a:cubicBezTo>
                      <a:pt x="46" y="175"/>
                      <a:pt x="110" y="115"/>
                      <a:pt x="151" y="0"/>
                    </a:cubicBezTo>
                    <a:cubicBezTo>
                      <a:pt x="152" y="1"/>
                      <a:pt x="152" y="1"/>
                      <a:pt x="15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40" y="55"/>
                      <a:pt x="122" y="125"/>
                      <a:pt x="107" y="164"/>
                    </a:cubicBezTo>
                    <a:cubicBezTo>
                      <a:pt x="79" y="236"/>
                      <a:pt x="42" y="289"/>
                      <a:pt x="60" y="309"/>
                    </a:cubicBezTo>
                    <a:cubicBezTo>
                      <a:pt x="70" y="321"/>
                      <a:pt x="89" y="333"/>
                      <a:pt x="109" y="334"/>
                    </a:cubicBezTo>
                    <a:cubicBezTo>
                      <a:pt x="106" y="336"/>
                      <a:pt x="94" y="343"/>
                      <a:pt x="72" y="353"/>
                    </a:cubicBezTo>
                    <a:cubicBezTo>
                      <a:pt x="48" y="365"/>
                      <a:pt x="58" y="323"/>
                      <a:pt x="59" y="320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5" name="Freeform 277"/>
              <p:cNvSpPr/>
              <p:nvPr/>
            </p:nvSpPr>
            <p:spPr bwMode="auto">
              <a:xfrm>
                <a:off x="628650" y="3381375"/>
                <a:ext cx="273050" cy="585787"/>
              </a:xfrm>
              <a:custGeom>
                <a:avLst/>
                <a:gdLst>
                  <a:gd name="T0" fmla="*/ 30 w 97"/>
                  <a:gd name="T1" fmla="*/ 187 h 209"/>
                  <a:gd name="T2" fmla="*/ 59 w 97"/>
                  <a:gd name="T3" fmla="*/ 0 h 209"/>
                  <a:gd name="T4" fmla="*/ 84 w 97"/>
                  <a:gd name="T5" fmla="*/ 24 h 209"/>
                  <a:gd name="T6" fmla="*/ 84 w 97"/>
                  <a:gd name="T7" fmla="*/ 24 h 209"/>
                  <a:gd name="T8" fmla="*/ 58 w 97"/>
                  <a:gd name="T9" fmla="*/ 209 h 209"/>
                  <a:gd name="T10" fmla="*/ 30 w 97"/>
                  <a:gd name="T11" fmla="*/ 189 h 209"/>
                  <a:gd name="T12" fmla="*/ 30 w 97"/>
                  <a:gd name="T13" fmla="*/ 18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209">
                    <a:moveTo>
                      <a:pt x="30" y="187"/>
                    </a:moveTo>
                    <a:cubicBezTo>
                      <a:pt x="0" y="90"/>
                      <a:pt x="59" y="0"/>
                      <a:pt x="59" y="0"/>
                    </a:cubicBezTo>
                    <a:cubicBezTo>
                      <a:pt x="59" y="0"/>
                      <a:pt x="69" y="10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97" y="152"/>
                      <a:pt x="58" y="209"/>
                    </a:cubicBezTo>
                    <a:cubicBezTo>
                      <a:pt x="57" y="207"/>
                      <a:pt x="46" y="189"/>
                      <a:pt x="30" y="189"/>
                    </a:cubicBezTo>
                    <a:cubicBezTo>
                      <a:pt x="30" y="187"/>
                      <a:pt x="30" y="187"/>
                      <a:pt x="30" y="187"/>
                    </a:cubicBezTo>
                  </a:path>
                </a:pathLst>
              </a:custGeom>
              <a:solidFill>
                <a:srgbClr val="4F2A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6" name="Freeform 278"/>
              <p:cNvSpPr/>
              <p:nvPr/>
            </p:nvSpPr>
            <p:spPr bwMode="auto">
              <a:xfrm>
                <a:off x="563563" y="3911600"/>
                <a:ext cx="261938" cy="342900"/>
              </a:xfrm>
              <a:custGeom>
                <a:avLst/>
                <a:gdLst>
                  <a:gd name="T0" fmla="*/ 40 w 93"/>
                  <a:gd name="T1" fmla="*/ 4 h 122"/>
                  <a:gd name="T2" fmla="*/ 53 w 93"/>
                  <a:gd name="T3" fmla="*/ 0 h 122"/>
                  <a:gd name="T4" fmla="*/ 81 w 93"/>
                  <a:gd name="T5" fmla="*/ 20 h 122"/>
                  <a:gd name="T6" fmla="*/ 81 w 93"/>
                  <a:gd name="T7" fmla="*/ 20 h 122"/>
                  <a:gd name="T8" fmla="*/ 93 w 93"/>
                  <a:gd name="T9" fmla="*/ 83 h 122"/>
                  <a:gd name="T10" fmla="*/ 93 w 93"/>
                  <a:gd name="T11" fmla="*/ 83 h 122"/>
                  <a:gd name="T12" fmla="*/ 40 w 93"/>
                  <a:gd name="T13" fmla="*/ 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22">
                    <a:moveTo>
                      <a:pt x="40" y="4"/>
                    </a:moveTo>
                    <a:cubicBezTo>
                      <a:pt x="44" y="1"/>
                      <a:pt x="49" y="0"/>
                      <a:pt x="53" y="0"/>
                    </a:cubicBezTo>
                    <a:cubicBezTo>
                      <a:pt x="69" y="0"/>
                      <a:pt x="80" y="18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2" y="41"/>
                      <a:pt x="86" y="63"/>
                      <a:pt x="93" y="83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33" y="122"/>
                      <a:pt x="0" y="26"/>
                      <a:pt x="40" y="4"/>
                    </a:cubicBezTo>
                    <a:close/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7" name="Freeform 279"/>
              <p:cNvSpPr/>
              <p:nvPr/>
            </p:nvSpPr>
            <p:spPr bwMode="auto">
              <a:xfrm>
                <a:off x="534988" y="3027363"/>
                <a:ext cx="1327150" cy="895350"/>
              </a:xfrm>
              <a:custGeom>
                <a:avLst/>
                <a:gdLst>
                  <a:gd name="T0" fmla="*/ 170 w 472"/>
                  <a:gd name="T1" fmla="*/ 44 h 319"/>
                  <a:gd name="T2" fmla="*/ 472 w 472"/>
                  <a:gd name="T3" fmla="*/ 163 h 319"/>
                  <a:gd name="T4" fmla="*/ 264 w 472"/>
                  <a:gd name="T5" fmla="*/ 47 h 319"/>
                  <a:gd name="T6" fmla="*/ 92 w 472"/>
                  <a:gd name="T7" fmla="*/ 126 h 319"/>
                  <a:gd name="T8" fmla="*/ 63 w 472"/>
                  <a:gd name="T9" fmla="*/ 313 h 319"/>
                  <a:gd name="T10" fmla="*/ 63 w 472"/>
                  <a:gd name="T11" fmla="*/ 315 h 319"/>
                  <a:gd name="T12" fmla="*/ 50 w 472"/>
                  <a:gd name="T13" fmla="*/ 319 h 319"/>
                  <a:gd name="T14" fmla="*/ 170 w 472"/>
                  <a:gd name="T15" fmla="*/ 44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2" h="319">
                    <a:moveTo>
                      <a:pt x="170" y="44"/>
                    </a:moveTo>
                    <a:cubicBezTo>
                      <a:pt x="298" y="0"/>
                      <a:pt x="436" y="33"/>
                      <a:pt x="472" y="163"/>
                    </a:cubicBezTo>
                    <a:cubicBezTo>
                      <a:pt x="441" y="121"/>
                      <a:pt x="410" y="56"/>
                      <a:pt x="264" y="47"/>
                    </a:cubicBezTo>
                    <a:cubicBezTo>
                      <a:pt x="135" y="39"/>
                      <a:pt x="92" y="126"/>
                      <a:pt x="92" y="126"/>
                    </a:cubicBezTo>
                    <a:cubicBezTo>
                      <a:pt x="92" y="126"/>
                      <a:pt x="33" y="216"/>
                      <a:pt x="63" y="313"/>
                    </a:cubicBezTo>
                    <a:cubicBezTo>
                      <a:pt x="63" y="315"/>
                      <a:pt x="63" y="315"/>
                      <a:pt x="63" y="315"/>
                    </a:cubicBezTo>
                    <a:cubicBezTo>
                      <a:pt x="59" y="315"/>
                      <a:pt x="54" y="316"/>
                      <a:pt x="50" y="319"/>
                    </a:cubicBezTo>
                    <a:cubicBezTo>
                      <a:pt x="50" y="319"/>
                      <a:pt x="0" y="101"/>
                      <a:pt x="170" y="44"/>
                    </a:cubicBezTo>
                  </a:path>
                </a:pathLst>
              </a:custGeom>
              <a:solidFill>
                <a:srgbClr val="EC6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8" name="Freeform 280"/>
              <p:cNvSpPr/>
              <p:nvPr/>
            </p:nvSpPr>
            <p:spPr bwMode="auto">
              <a:xfrm>
                <a:off x="381000" y="4843463"/>
                <a:ext cx="679450" cy="804862"/>
              </a:xfrm>
              <a:custGeom>
                <a:avLst/>
                <a:gdLst>
                  <a:gd name="T0" fmla="*/ 18 w 242"/>
                  <a:gd name="T1" fmla="*/ 258 h 287"/>
                  <a:gd name="T2" fmla="*/ 18 w 242"/>
                  <a:gd name="T3" fmla="*/ 257 h 287"/>
                  <a:gd name="T4" fmla="*/ 1 w 242"/>
                  <a:gd name="T5" fmla="*/ 245 h 287"/>
                  <a:gd name="T6" fmla="*/ 10 w 242"/>
                  <a:gd name="T7" fmla="*/ 237 h 287"/>
                  <a:gd name="T8" fmla="*/ 58 w 242"/>
                  <a:gd name="T9" fmla="*/ 212 h 287"/>
                  <a:gd name="T10" fmla="*/ 99 w 242"/>
                  <a:gd name="T11" fmla="*/ 155 h 287"/>
                  <a:gd name="T12" fmla="*/ 167 w 242"/>
                  <a:gd name="T13" fmla="*/ 0 h 287"/>
                  <a:gd name="T14" fmla="*/ 242 w 242"/>
                  <a:gd name="T15" fmla="*/ 45 h 287"/>
                  <a:gd name="T16" fmla="*/ 116 w 242"/>
                  <a:gd name="T17" fmla="*/ 237 h 287"/>
                  <a:gd name="T18" fmla="*/ 109 w 242"/>
                  <a:gd name="T19" fmla="*/ 242 h 287"/>
                  <a:gd name="T20" fmla="*/ 82 w 242"/>
                  <a:gd name="T21" fmla="*/ 286 h 287"/>
                  <a:gd name="T22" fmla="*/ 80 w 242"/>
                  <a:gd name="T23" fmla="*/ 253 h 287"/>
                  <a:gd name="T24" fmla="*/ 79 w 242"/>
                  <a:gd name="T25" fmla="*/ 253 h 287"/>
                  <a:gd name="T26" fmla="*/ 14 w 242"/>
                  <a:gd name="T27" fmla="*/ 264 h 287"/>
                  <a:gd name="T28" fmla="*/ 18 w 242"/>
                  <a:gd name="T29" fmla="*/ 25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87">
                    <a:moveTo>
                      <a:pt x="18" y="258"/>
                    </a:move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3" y="255"/>
                      <a:pt x="1" y="245"/>
                    </a:cubicBezTo>
                    <a:cubicBezTo>
                      <a:pt x="0" y="240"/>
                      <a:pt x="3" y="239"/>
                      <a:pt x="10" y="237"/>
                    </a:cubicBezTo>
                    <a:cubicBezTo>
                      <a:pt x="19" y="233"/>
                      <a:pt x="35" y="228"/>
                      <a:pt x="58" y="212"/>
                    </a:cubicBezTo>
                    <a:cubicBezTo>
                      <a:pt x="70" y="203"/>
                      <a:pt x="85" y="182"/>
                      <a:pt x="99" y="155"/>
                    </a:cubicBezTo>
                    <a:cubicBezTo>
                      <a:pt x="133" y="92"/>
                      <a:pt x="166" y="2"/>
                      <a:pt x="167" y="0"/>
                    </a:cubicBezTo>
                    <a:cubicBezTo>
                      <a:pt x="181" y="15"/>
                      <a:pt x="206" y="38"/>
                      <a:pt x="242" y="45"/>
                    </a:cubicBezTo>
                    <a:cubicBezTo>
                      <a:pt x="201" y="160"/>
                      <a:pt x="137" y="220"/>
                      <a:pt x="116" y="237"/>
                    </a:cubicBezTo>
                    <a:cubicBezTo>
                      <a:pt x="112" y="241"/>
                      <a:pt x="109" y="242"/>
                      <a:pt x="109" y="242"/>
                    </a:cubicBezTo>
                    <a:cubicBezTo>
                      <a:pt x="109" y="242"/>
                      <a:pt x="93" y="287"/>
                      <a:pt x="82" y="286"/>
                    </a:cubicBezTo>
                    <a:cubicBezTo>
                      <a:pt x="73" y="286"/>
                      <a:pt x="76" y="266"/>
                      <a:pt x="80" y="253"/>
                    </a:cubicBezTo>
                    <a:cubicBezTo>
                      <a:pt x="79" y="253"/>
                      <a:pt x="79" y="253"/>
                      <a:pt x="79" y="253"/>
                    </a:cubicBezTo>
                    <a:cubicBezTo>
                      <a:pt x="79" y="253"/>
                      <a:pt x="21" y="283"/>
                      <a:pt x="14" y="264"/>
                    </a:cubicBezTo>
                    <a:cubicBezTo>
                      <a:pt x="13" y="262"/>
                      <a:pt x="15" y="260"/>
                      <a:pt x="18" y="258"/>
                    </a:cubicBezTo>
                  </a:path>
                </a:pathLst>
              </a:custGeom>
              <a:solidFill>
                <a:srgbClr val="F8D0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9" name="Freeform 281"/>
              <p:cNvSpPr/>
              <p:nvPr/>
            </p:nvSpPr>
            <p:spPr bwMode="auto">
              <a:xfrm>
                <a:off x="1055688" y="4762500"/>
                <a:ext cx="52388" cy="165100"/>
              </a:xfrm>
              <a:custGeom>
                <a:avLst/>
                <a:gdLst>
                  <a:gd name="T0" fmla="*/ 19 w 19"/>
                  <a:gd name="T1" fmla="*/ 0 h 59"/>
                  <a:gd name="T2" fmla="*/ 0 w 19"/>
                  <a:gd name="T3" fmla="*/ 57 h 59"/>
                  <a:gd name="T4" fmla="*/ 0 w 19"/>
                  <a:gd name="T5" fmla="*/ 58 h 59"/>
                  <a:gd name="T6" fmla="*/ 7 w 19"/>
                  <a:gd name="T7" fmla="*/ 59 h 59"/>
                  <a:gd name="T8" fmla="*/ 8 w 19"/>
                  <a:gd name="T9" fmla="*/ 59 h 59"/>
                  <a:gd name="T10" fmla="*/ 8 w 19"/>
                  <a:gd name="T11" fmla="*/ 59 h 59"/>
                  <a:gd name="T12" fmla="*/ 7 w 19"/>
                  <a:gd name="T13" fmla="*/ 59 h 59"/>
                  <a:gd name="T14" fmla="*/ 6 w 19"/>
                  <a:gd name="T15" fmla="*/ 59 h 59"/>
                  <a:gd name="T16" fmla="*/ 19 w 19"/>
                  <a:gd name="T1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59">
                    <a:moveTo>
                      <a:pt x="19" y="0"/>
                    </a:moveTo>
                    <a:cubicBezTo>
                      <a:pt x="14" y="20"/>
                      <a:pt x="7" y="39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5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2" y="39"/>
                      <a:pt x="16" y="20"/>
                      <a:pt x="19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0" name="Freeform 282"/>
              <p:cNvSpPr/>
              <p:nvPr/>
            </p:nvSpPr>
            <p:spPr bwMode="auto">
              <a:xfrm>
                <a:off x="1038225" y="4924425"/>
                <a:ext cx="39688" cy="47625"/>
              </a:xfrm>
              <a:custGeom>
                <a:avLst/>
                <a:gdLst>
                  <a:gd name="T0" fmla="*/ 6 w 14"/>
                  <a:gd name="T1" fmla="*/ 0 h 17"/>
                  <a:gd name="T2" fmla="*/ 0 w 14"/>
                  <a:gd name="T3" fmla="*/ 14 h 17"/>
                  <a:gd name="T4" fmla="*/ 0 w 14"/>
                  <a:gd name="T5" fmla="*/ 14 h 17"/>
                  <a:gd name="T6" fmla="*/ 8 w 14"/>
                  <a:gd name="T7" fmla="*/ 16 h 17"/>
                  <a:gd name="T8" fmla="*/ 8 w 14"/>
                  <a:gd name="T9" fmla="*/ 16 h 17"/>
                  <a:gd name="T10" fmla="*/ 10 w 14"/>
                  <a:gd name="T11" fmla="*/ 17 h 17"/>
                  <a:gd name="T12" fmla="*/ 10 w 14"/>
                  <a:gd name="T13" fmla="*/ 17 h 17"/>
                  <a:gd name="T14" fmla="*/ 14 w 14"/>
                  <a:gd name="T15" fmla="*/ 1 h 17"/>
                  <a:gd name="T16" fmla="*/ 13 w 14"/>
                  <a:gd name="T17" fmla="*/ 1 h 17"/>
                  <a:gd name="T18" fmla="*/ 6 w 14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7">
                    <a:moveTo>
                      <a:pt x="6" y="0"/>
                    </a:moveTo>
                    <a:cubicBezTo>
                      <a:pt x="4" y="5"/>
                      <a:pt x="2" y="9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5"/>
                      <a:pt x="5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1"/>
                      <a:pt x="13" y="6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solidFill>
                <a:srgbClr val="E0C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1" name="Freeform 283"/>
              <p:cNvSpPr/>
              <p:nvPr/>
            </p:nvSpPr>
            <p:spPr bwMode="auto">
              <a:xfrm>
                <a:off x="1060450" y="497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52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2" name="Freeform 284"/>
              <p:cNvSpPr/>
              <p:nvPr/>
            </p:nvSpPr>
            <p:spPr bwMode="auto">
              <a:xfrm>
                <a:off x="752475" y="4964113"/>
                <a:ext cx="307975" cy="504825"/>
              </a:xfrm>
              <a:custGeom>
                <a:avLst/>
                <a:gdLst>
                  <a:gd name="T0" fmla="*/ 102 w 110"/>
                  <a:gd name="T1" fmla="*/ 0 h 180"/>
                  <a:gd name="T2" fmla="*/ 0 w 110"/>
                  <a:gd name="T3" fmla="*/ 180 h 180"/>
                  <a:gd name="T4" fmla="*/ 109 w 110"/>
                  <a:gd name="T5" fmla="*/ 6 h 180"/>
                  <a:gd name="T6" fmla="*/ 110 w 110"/>
                  <a:gd name="T7" fmla="*/ 2 h 180"/>
                  <a:gd name="T8" fmla="*/ 110 w 110"/>
                  <a:gd name="T9" fmla="*/ 2 h 180"/>
                  <a:gd name="T10" fmla="*/ 110 w 110"/>
                  <a:gd name="T11" fmla="*/ 2 h 180"/>
                  <a:gd name="T12" fmla="*/ 102 w 110"/>
                  <a:gd name="T13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80">
                    <a:moveTo>
                      <a:pt x="102" y="0"/>
                    </a:moveTo>
                    <a:cubicBezTo>
                      <a:pt x="75" y="64"/>
                      <a:pt x="38" y="122"/>
                      <a:pt x="0" y="180"/>
                    </a:cubicBezTo>
                    <a:cubicBezTo>
                      <a:pt x="28" y="153"/>
                      <a:pt x="75" y="97"/>
                      <a:pt x="109" y="6"/>
                    </a:cubicBezTo>
                    <a:cubicBezTo>
                      <a:pt x="109" y="5"/>
                      <a:pt x="110" y="4"/>
                      <a:pt x="110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07" y="2"/>
                      <a:pt x="105" y="1"/>
                      <a:pt x="102" y="0"/>
                    </a:cubicBezTo>
                  </a:path>
                </a:pathLst>
              </a:custGeom>
              <a:solidFill>
                <a:srgbClr val="DA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3" name="Freeform 285"/>
              <p:cNvSpPr/>
              <p:nvPr/>
            </p:nvSpPr>
            <p:spPr bwMode="auto">
              <a:xfrm>
                <a:off x="1766888" y="4840288"/>
                <a:ext cx="22225" cy="3175"/>
              </a:xfrm>
              <a:custGeom>
                <a:avLst/>
                <a:gdLst>
                  <a:gd name="T0" fmla="*/ 0 w 8"/>
                  <a:gd name="T1" fmla="*/ 0 h 1"/>
                  <a:gd name="T2" fmla="*/ 0 w 8"/>
                  <a:gd name="T3" fmla="*/ 0 h 1"/>
                  <a:gd name="T4" fmla="*/ 8 w 8"/>
                  <a:gd name="T5" fmla="*/ 1 h 1"/>
                  <a:gd name="T6" fmla="*/ 0 w 8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5" y="0"/>
                      <a:pt x="8" y="1"/>
                    </a:cubicBezTo>
                    <a:cubicBezTo>
                      <a:pt x="5" y="0"/>
                      <a:pt x="2" y="0"/>
                      <a:pt x="0" y="0"/>
                    </a:cubicBezTo>
                  </a:path>
                </a:pathLst>
              </a:custGeom>
              <a:solidFill>
                <a:srgbClr val="452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4" name="Freeform 286"/>
              <p:cNvSpPr/>
              <p:nvPr/>
            </p:nvSpPr>
            <p:spPr bwMode="auto">
              <a:xfrm>
                <a:off x="1924050" y="48402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0CF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5" name="Freeform 287"/>
              <p:cNvSpPr/>
              <p:nvPr/>
            </p:nvSpPr>
            <p:spPr bwMode="auto">
              <a:xfrm>
                <a:off x="1709738" y="4683125"/>
                <a:ext cx="214313" cy="160337"/>
              </a:xfrm>
              <a:custGeom>
                <a:avLst/>
                <a:gdLst>
                  <a:gd name="T0" fmla="*/ 0 w 76"/>
                  <a:gd name="T1" fmla="*/ 0 h 57"/>
                  <a:gd name="T2" fmla="*/ 20 w 76"/>
                  <a:gd name="T3" fmla="*/ 56 h 57"/>
                  <a:gd name="T4" fmla="*/ 28 w 76"/>
                  <a:gd name="T5" fmla="*/ 57 h 57"/>
                  <a:gd name="T6" fmla="*/ 54 w 76"/>
                  <a:gd name="T7" fmla="*/ 57 h 57"/>
                  <a:gd name="T8" fmla="*/ 76 w 76"/>
                  <a:gd name="T9" fmla="*/ 56 h 57"/>
                  <a:gd name="T10" fmla="*/ 76 w 76"/>
                  <a:gd name="T11" fmla="*/ 56 h 57"/>
                  <a:gd name="T12" fmla="*/ 76 w 76"/>
                  <a:gd name="T13" fmla="*/ 54 h 57"/>
                  <a:gd name="T14" fmla="*/ 0 w 76"/>
                  <a:gd name="T1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57">
                    <a:moveTo>
                      <a:pt x="0" y="0"/>
                    </a:moveTo>
                    <a:cubicBezTo>
                      <a:pt x="5" y="21"/>
                      <a:pt x="12" y="40"/>
                      <a:pt x="20" y="56"/>
                    </a:cubicBezTo>
                    <a:cubicBezTo>
                      <a:pt x="22" y="56"/>
                      <a:pt x="25" y="56"/>
                      <a:pt x="28" y="57"/>
                    </a:cubicBezTo>
                    <a:cubicBezTo>
                      <a:pt x="35" y="57"/>
                      <a:pt x="45" y="57"/>
                      <a:pt x="54" y="57"/>
                    </a:cubicBezTo>
                    <a:cubicBezTo>
                      <a:pt x="62" y="57"/>
                      <a:pt x="70" y="57"/>
                      <a:pt x="76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6"/>
                      <a:pt x="76" y="55"/>
                      <a:pt x="76" y="54"/>
                    </a:cubicBezTo>
                    <a:cubicBezTo>
                      <a:pt x="26" y="41"/>
                      <a:pt x="10" y="34"/>
                      <a:pt x="0" y="0"/>
                    </a:cubicBezTo>
                  </a:path>
                </a:pathLst>
              </a:custGeom>
              <a:solidFill>
                <a:srgbClr val="CF5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6" name="Freeform 288"/>
              <p:cNvSpPr/>
              <p:nvPr/>
            </p:nvSpPr>
            <p:spPr bwMode="auto">
              <a:xfrm>
                <a:off x="381000" y="5443538"/>
                <a:ext cx="153988" cy="87312"/>
              </a:xfrm>
              <a:custGeom>
                <a:avLst/>
                <a:gdLst>
                  <a:gd name="T0" fmla="*/ 55 w 55"/>
                  <a:gd name="T1" fmla="*/ 1 h 31"/>
                  <a:gd name="T2" fmla="*/ 53 w 55"/>
                  <a:gd name="T3" fmla="*/ 3 h 31"/>
                  <a:gd name="T4" fmla="*/ 47 w 55"/>
                  <a:gd name="T5" fmla="*/ 7 h 31"/>
                  <a:gd name="T6" fmla="*/ 43 w 55"/>
                  <a:gd name="T7" fmla="*/ 10 h 31"/>
                  <a:gd name="T8" fmla="*/ 38 w 55"/>
                  <a:gd name="T9" fmla="*/ 12 h 31"/>
                  <a:gd name="T10" fmla="*/ 33 w 55"/>
                  <a:gd name="T11" fmla="*/ 15 h 31"/>
                  <a:gd name="T12" fmla="*/ 27 w 55"/>
                  <a:gd name="T13" fmla="*/ 17 h 31"/>
                  <a:gd name="T14" fmla="*/ 16 w 55"/>
                  <a:gd name="T15" fmla="*/ 22 h 31"/>
                  <a:gd name="T16" fmla="*/ 6 w 55"/>
                  <a:gd name="T17" fmla="*/ 24 h 31"/>
                  <a:gd name="T18" fmla="*/ 3 w 55"/>
                  <a:gd name="T19" fmla="*/ 26 h 31"/>
                  <a:gd name="T20" fmla="*/ 1 w 55"/>
                  <a:gd name="T21" fmla="*/ 28 h 31"/>
                  <a:gd name="T22" fmla="*/ 1 w 55"/>
                  <a:gd name="T23" fmla="*/ 31 h 31"/>
                  <a:gd name="T24" fmla="*/ 1 w 55"/>
                  <a:gd name="T25" fmla="*/ 28 h 31"/>
                  <a:gd name="T26" fmla="*/ 2 w 55"/>
                  <a:gd name="T27" fmla="*/ 25 h 31"/>
                  <a:gd name="T28" fmla="*/ 6 w 55"/>
                  <a:gd name="T29" fmla="*/ 23 h 31"/>
                  <a:gd name="T30" fmla="*/ 16 w 55"/>
                  <a:gd name="T31" fmla="*/ 19 h 31"/>
                  <a:gd name="T32" fmla="*/ 26 w 55"/>
                  <a:gd name="T33" fmla="*/ 15 h 31"/>
                  <a:gd name="T34" fmla="*/ 32 w 55"/>
                  <a:gd name="T35" fmla="*/ 12 h 31"/>
                  <a:gd name="T36" fmla="*/ 37 w 55"/>
                  <a:gd name="T37" fmla="*/ 10 h 31"/>
                  <a:gd name="T38" fmla="*/ 46 w 55"/>
                  <a:gd name="T39" fmla="*/ 5 h 31"/>
                  <a:gd name="T40" fmla="*/ 52 w 55"/>
                  <a:gd name="T41" fmla="*/ 1 h 31"/>
                  <a:gd name="T42" fmla="*/ 54 w 55"/>
                  <a:gd name="T43" fmla="*/ 0 h 31"/>
                  <a:gd name="T44" fmla="*/ 55 w 55"/>
                  <a:gd name="T45" fmla="*/ 0 h 31"/>
                  <a:gd name="T46" fmla="*/ 55 w 55"/>
                  <a:gd name="T4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31">
                    <a:moveTo>
                      <a:pt x="55" y="1"/>
                    </a:moveTo>
                    <a:cubicBezTo>
                      <a:pt x="55" y="1"/>
                      <a:pt x="54" y="2"/>
                      <a:pt x="53" y="3"/>
                    </a:cubicBezTo>
                    <a:cubicBezTo>
                      <a:pt x="51" y="4"/>
                      <a:pt x="50" y="6"/>
                      <a:pt x="47" y="7"/>
                    </a:cubicBezTo>
                    <a:cubicBezTo>
                      <a:pt x="46" y="8"/>
                      <a:pt x="44" y="9"/>
                      <a:pt x="43" y="10"/>
                    </a:cubicBezTo>
                    <a:cubicBezTo>
                      <a:pt x="41" y="11"/>
                      <a:pt x="40" y="12"/>
                      <a:pt x="38" y="12"/>
                    </a:cubicBezTo>
                    <a:cubicBezTo>
                      <a:pt x="36" y="13"/>
                      <a:pt x="35" y="14"/>
                      <a:pt x="33" y="15"/>
                    </a:cubicBezTo>
                    <a:cubicBezTo>
                      <a:pt x="31" y="16"/>
                      <a:pt x="29" y="17"/>
                      <a:pt x="27" y="17"/>
                    </a:cubicBezTo>
                    <a:cubicBezTo>
                      <a:pt x="24" y="19"/>
                      <a:pt x="20" y="20"/>
                      <a:pt x="16" y="22"/>
                    </a:cubicBezTo>
                    <a:cubicBezTo>
                      <a:pt x="13" y="23"/>
                      <a:pt x="9" y="23"/>
                      <a:pt x="6" y="24"/>
                    </a:cubicBezTo>
                    <a:cubicBezTo>
                      <a:pt x="5" y="25"/>
                      <a:pt x="4" y="25"/>
                      <a:pt x="3" y="26"/>
                    </a:cubicBezTo>
                    <a:cubicBezTo>
                      <a:pt x="2" y="27"/>
                      <a:pt x="1" y="27"/>
                      <a:pt x="1" y="28"/>
                    </a:cubicBezTo>
                    <a:cubicBezTo>
                      <a:pt x="1" y="30"/>
                      <a:pt x="1" y="31"/>
                      <a:pt x="1" y="31"/>
                    </a:cubicBezTo>
                    <a:cubicBezTo>
                      <a:pt x="1" y="31"/>
                      <a:pt x="0" y="30"/>
                      <a:pt x="1" y="28"/>
                    </a:cubicBezTo>
                    <a:cubicBezTo>
                      <a:pt x="1" y="27"/>
                      <a:pt x="1" y="26"/>
                      <a:pt x="2" y="25"/>
                    </a:cubicBezTo>
                    <a:cubicBezTo>
                      <a:pt x="3" y="25"/>
                      <a:pt x="5" y="24"/>
                      <a:pt x="6" y="23"/>
                    </a:cubicBezTo>
                    <a:cubicBezTo>
                      <a:pt x="9" y="22"/>
                      <a:pt x="12" y="21"/>
                      <a:pt x="16" y="19"/>
                    </a:cubicBezTo>
                    <a:cubicBezTo>
                      <a:pt x="19" y="18"/>
                      <a:pt x="23" y="17"/>
                      <a:pt x="26" y="15"/>
                    </a:cubicBezTo>
                    <a:cubicBezTo>
                      <a:pt x="28" y="14"/>
                      <a:pt x="30" y="13"/>
                      <a:pt x="32" y="12"/>
                    </a:cubicBezTo>
                    <a:cubicBezTo>
                      <a:pt x="33" y="12"/>
                      <a:pt x="35" y="11"/>
                      <a:pt x="37" y="10"/>
                    </a:cubicBezTo>
                    <a:cubicBezTo>
                      <a:pt x="40" y="8"/>
                      <a:pt x="43" y="7"/>
                      <a:pt x="46" y="5"/>
                    </a:cubicBezTo>
                    <a:cubicBezTo>
                      <a:pt x="48" y="4"/>
                      <a:pt x="50" y="2"/>
                      <a:pt x="52" y="1"/>
                    </a:cubicBezTo>
                    <a:cubicBezTo>
                      <a:pt x="53" y="1"/>
                      <a:pt x="54" y="0"/>
                      <a:pt x="54" y="0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7" name="Freeform 289"/>
              <p:cNvSpPr/>
              <p:nvPr/>
            </p:nvSpPr>
            <p:spPr bwMode="auto">
              <a:xfrm>
                <a:off x="417513" y="5500688"/>
                <a:ext cx="127000" cy="92075"/>
              </a:xfrm>
              <a:custGeom>
                <a:avLst/>
                <a:gdLst>
                  <a:gd name="T0" fmla="*/ 45 w 45"/>
                  <a:gd name="T1" fmla="*/ 1 h 33"/>
                  <a:gd name="T2" fmla="*/ 43 w 45"/>
                  <a:gd name="T3" fmla="*/ 3 h 33"/>
                  <a:gd name="T4" fmla="*/ 38 w 45"/>
                  <a:gd name="T5" fmla="*/ 7 h 33"/>
                  <a:gd name="T6" fmla="*/ 30 w 45"/>
                  <a:gd name="T7" fmla="*/ 11 h 33"/>
                  <a:gd name="T8" fmla="*/ 20 w 45"/>
                  <a:gd name="T9" fmla="*/ 16 h 33"/>
                  <a:gd name="T10" fmla="*/ 11 w 45"/>
                  <a:gd name="T11" fmla="*/ 21 h 33"/>
                  <a:gd name="T12" fmla="*/ 7 w 45"/>
                  <a:gd name="T13" fmla="*/ 24 h 33"/>
                  <a:gd name="T14" fmla="*/ 4 w 45"/>
                  <a:gd name="T15" fmla="*/ 26 h 33"/>
                  <a:gd name="T16" fmla="*/ 1 w 45"/>
                  <a:gd name="T17" fmla="*/ 29 h 33"/>
                  <a:gd name="T18" fmla="*/ 2 w 45"/>
                  <a:gd name="T19" fmla="*/ 31 h 33"/>
                  <a:gd name="T20" fmla="*/ 3 w 45"/>
                  <a:gd name="T21" fmla="*/ 33 h 33"/>
                  <a:gd name="T22" fmla="*/ 3 w 45"/>
                  <a:gd name="T23" fmla="*/ 33 h 33"/>
                  <a:gd name="T24" fmla="*/ 1 w 45"/>
                  <a:gd name="T25" fmla="*/ 31 h 33"/>
                  <a:gd name="T26" fmla="*/ 1 w 45"/>
                  <a:gd name="T27" fmla="*/ 28 h 33"/>
                  <a:gd name="T28" fmla="*/ 3 w 45"/>
                  <a:gd name="T29" fmla="*/ 25 h 33"/>
                  <a:gd name="T30" fmla="*/ 6 w 45"/>
                  <a:gd name="T31" fmla="*/ 22 h 33"/>
                  <a:gd name="T32" fmla="*/ 10 w 45"/>
                  <a:gd name="T33" fmla="*/ 19 h 33"/>
                  <a:gd name="T34" fmla="*/ 19 w 45"/>
                  <a:gd name="T35" fmla="*/ 14 h 33"/>
                  <a:gd name="T36" fmla="*/ 29 w 45"/>
                  <a:gd name="T37" fmla="*/ 9 h 33"/>
                  <a:gd name="T38" fmla="*/ 37 w 45"/>
                  <a:gd name="T39" fmla="*/ 5 h 33"/>
                  <a:gd name="T40" fmla="*/ 40 w 45"/>
                  <a:gd name="T41" fmla="*/ 3 h 33"/>
                  <a:gd name="T42" fmla="*/ 42 w 45"/>
                  <a:gd name="T43" fmla="*/ 1 h 33"/>
                  <a:gd name="T44" fmla="*/ 44 w 45"/>
                  <a:gd name="T45" fmla="*/ 0 h 33"/>
                  <a:gd name="T46" fmla="*/ 45 w 45"/>
                  <a:gd name="T47" fmla="*/ 0 h 33"/>
                  <a:gd name="T48" fmla="*/ 45 w 45"/>
                  <a:gd name="T4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33">
                    <a:moveTo>
                      <a:pt x="45" y="1"/>
                    </a:moveTo>
                    <a:cubicBezTo>
                      <a:pt x="45" y="1"/>
                      <a:pt x="44" y="2"/>
                      <a:pt x="43" y="3"/>
                    </a:cubicBezTo>
                    <a:cubicBezTo>
                      <a:pt x="42" y="4"/>
                      <a:pt x="40" y="5"/>
                      <a:pt x="38" y="7"/>
                    </a:cubicBezTo>
                    <a:cubicBezTo>
                      <a:pt x="36" y="8"/>
                      <a:pt x="33" y="10"/>
                      <a:pt x="30" y="11"/>
                    </a:cubicBezTo>
                    <a:cubicBezTo>
                      <a:pt x="27" y="13"/>
                      <a:pt x="24" y="15"/>
                      <a:pt x="20" y="16"/>
                    </a:cubicBezTo>
                    <a:cubicBezTo>
                      <a:pt x="17" y="18"/>
                      <a:pt x="14" y="19"/>
                      <a:pt x="11" y="21"/>
                    </a:cubicBezTo>
                    <a:cubicBezTo>
                      <a:pt x="10" y="22"/>
                      <a:pt x="8" y="23"/>
                      <a:pt x="7" y="24"/>
                    </a:cubicBezTo>
                    <a:cubicBezTo>
                      <a:pt x="6" y="24"/>
                      <a:pt x="4" y="25"/>
                      <a:pt x="4" y="26"/>
                    </a:cubicBezTo>
                    <a:cubicBezTo>
                      <a:pt x="3" y="27"/>
                      <a:pt x="2" y="28"/>
                      <a:pt x="1" y="29"/>
                    </a:cubicBezTo>
                    <a:cubicBezTo>
                      <a:pt x="1" y="30"/>
                      <a:pt x="1" y="30"/>
                      <a:pt x="2" y="31"/>
                    </a:cubicBezTo>
                    <a:cubicBezTo>
                      <a:pt x="2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2"/>
                      <a:pt x="2" y="32"/>
                      <a:pt x="1" y="31"/>
                    </a:cubicBezTo>
                    <a:cubicBezTo>
                      <a:pt x="1" y="31"/>
                      <a:pt x="0" y="30"/>
                      <a:pt x="1" y="28"/>
                    </a:cubicBezTo>
                    <a:cubicBezTo>
                      <a:pt x="1" y="27"/>
                      <a:pt x="2" y="26"/>
                      <a:pt x="3" y="25"/>
                    </a:cubicBezTo>
                    <a:cubicBezTo>
                      <a:pt x="4" y="24"/>
                      <a:pt x="5" y="23"/>
                      <a:pt x="6" y="22"/>
                    </a:cubicBezTo>
                    <a:cubicBezTo>
                      <a:pt x="7" y="21"/>
                      <a:pt x="9" y="20"/>
                      <a:pt x="10" y="19"/>
                    </a:cubicBezTo>
                    <a:cubicBezTo>
                      <a:pt x="13" y="17"/>
                      <a:pt x="16" y="16"/>
                      <a:pt x="19" y="14"/>
                    </a:cubicBezTo>
                    <a:cubicBezTo>
                      <a:pt x="22" y="12"/>
                      <a:pt x="26" y="11"/>
                      <a:pt x="29" y="9"/>
                    </a:cubicBezTo>
                    <a:cubicBezTo>
                      <a:pt x="32" y="7"/>
                      <a:pt x="34" y="6"/>
                      <a:pt x="37" y="5"/>
                    </a:cubicBezTo>
                    <a:cubicBezTo>
                      <a:pt x="38" y="4"/>
                      <a:pt x="39" y="3"/>
                      <a:pt x="40" y="3"/>
                    </a:cubicBezTo>
                    <a:cubicBezTo>
                      <a:pt x="41" y="2"/>
                      <a:pt x="42" y="2"/>
                      <a:pt x="42" y="1"/>
                    </a:cubicBezTo>
                    <a:cubicBezTo>
                      <a:pt x="43" y="0"/>
                      <a:pt x="44" y="0"/>
                      <a:pt x="44" y="0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45" y="1"/>
                    </a:ln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8" name="Freeform 290"/>
              <p:cNvSpPr/>
              <p:nvPr/>
            </p:nvSpPr>
            <p:spPr bwMode="auto">
              <a:xfrm>
                <a:off x="1706563" y="4679950"/>
                <a:ext cx="266700" cy="769937"/>
              </a:xfrm>
              <a:custGeom>
                <a:avLst/>
                <a:gdLst>
                  <a:gd name="T0" fmla="*/ 93 w 95"/>
                  <a:gd name="T1" fmla="*/ 273 h 274"/>
                  <a:gd name="T2" fmla="*/ 88 w 95"/>
                  <a:gd name="T3" fmla="*/ 262 h 274"/>
                  <a:gd name="T4" fmla="*/ 82 w 95"/>
                  <a:gd name="T5" fmla="*/ 249 h 274"/>
                  <a:gd name="T6" fmla="*/ 76 w 95"/>
                  <a:gd name="T7" fmla="*/ 232 h 274"/>
                  <a:gd name="T8" fmla="*/ 68 w 95"/>
                  <a:gd name="T9" fmla="*/ 211 h 274"/>
                  <a:gd name="T10" fmla="*/ 60 w 95"/>
                  <a:gd name="T11" fmla="*/ 188 h 274"/>
                  <a:gd name="T12" fmla="*/ 44 w 95"/>
                  <a:gd name="T13" fmla="*/ 138 h 274"/>
                  <a:gd name="T14" fmla="*/ 27 w 95"/>
                  <a:gd name="T15" fmla="*/ 88 h 274"/>
                  <a:gd name="T16" fmla="*/ 13 w 95"/>
                  <a:gd name="T17" fmla="*/ 45 h 274"/>
                  <a:gd name="T18" fmla="*/ 0 w 95"/>
                  <a:gd name="T19" fmla="*/ 2 h 274"/>
                  <a:gd name="T20" fmla="*/ 1 w 95"/>
                  <a:gd name="T21" fmla="*/ 0 h 274"/>
                  <a:gd name="T22" fmla="*/ 2 w 95"/>
                  <a:gd name="T23" fmla="*/ 1 h 274"/>
                  <a:gd name="T24" fmla="*/ 16 w 95"/>
                  <a:gd name="T25" fmla="*/ 44 h 274"/>
                  <a:gd name="T26" fmla="*/ 31 w 95"/>
                  <a:gd name="T27" fmla="*/ 87 h 274"/>
                  <a:gd name="T28" fmla="*/ 47 w 95"/>
                  <a:gd name="T29" fmla="*/ 137 h 274"/>
                  <a:gd name="T30" fmla="*/ 63 w 95"/>
                  <a:gd name="T31" fmla="*/ 187 h 274"/>
                  <a:gd name="T32" fmla="*/ 71 w 95"/>
                  <a:gd name="T33" fmla="*/ 210 h 274"/>
                  <a:gd name="T34" fmla="*/ 78 w 95"/>
                  <a:gd name="T35" fmla="*/ 231 h 274"/>
                  <a:gd name="T36" fmla="*/ 85 w 95"/>
                  <a:gd name="T37" fmla="*/ 248 h 274"/>
                  <a:gd name="T38" fmla="*/ 90 w 95"/>
                  <a:gd name="T39" fmla="*/ 261 h 274"/>
                  <a:gd name="T40" fmla="*/ 95 w 95"/>
                  <a:gd name="T41" fmla="*/ 272 h 274"/>
                  <a:gd name="T42" fmla="*/ 94 w 95"/>
                  <a:gd name="T43" fmla="*/ 274 h 274"/>
                  <a:gd name="T44" fmla="*/ 93 w 95"/>
                  <a:gd name="T45" fmla="*/ 27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274">
                    <a:moveTo>
                      <a:pt x="93" y="273"/>
                    </a:moveTo>
                    <a:cubicBezTo>
                      <a:pt x="93" y="273"/>
                      <a:pt x="91" y="269"/>
                      <a:pt x="88" y="262"/>
                    </a:cubicBezTo>
                    <a:cubicBezTo>
                      <a:pt x="87" y="258"/>
                      <a:pt x="85" y="254"/>
                      <a:pt x="82" y="249"/>
                    </a:cubicBezTo>
                    <a:cubicBezTo>
                      <a:pt x="80" y="244"/>
                      <a:pt x="78" y="238"/>
                      <a:pt x="76" y="232"/>
                    </a:cubicBezTo>
                    <a:cubicBezTo>
                      <a:pt x="73" y="225"/>
                      <a:pt x="71" y="219"/>
                      <a:pt x="68" y="211"/>
                    </a:cubicBezTo>
                    <a:cubicBezTo>
                      <a:pt x="66" y="204"/>
                      <a:pt x="63" y="196"/>
                      <a:pt x="60" y="188"/>
                    </a:cubicBezTo>
                    <a:cubicBezTo>
                      <a:pt x="55" y="172"/>
                      <a:pt x="49" y="155"/>
                      <a:pt x="44" y="138"/>
                    </a:cubicBezTo>
                    <a:cubicBezTo>
                      <a:pt x="38" y="121"/>
                      <a:pt x="32" y="104"/>
                      <a:pt x="27" y="88"/>
                    </a:cubicBezTo>
                    <a:cubicBezTo>
                      <a:pt x="22" y="72"/>
                      <a:pt x="17" y="57"/>
                      <a:pt x="13" y="45"/>
                    </a:cubicBezTo>
                    <a:cubicBezTo>
                      <a:pt x="6" y="19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8" y="18"/>
                      <a:pt x="16" y="44"/>
                    </a:cubicBezTo>
                    <a:cubicBezTo>
                      <a:pt x="20" y="56"/>
                      <a:pt x="25" y="71"/>
                      <a:pt x="31" y="87"/>
                    </a:cubicBezTo>
                    <a:cubicBezTo>
                      <a:pt x="36" y="103"/>
                      <a:pt x="42" y="120"/>
                      <a:pt x="47" y="137"/>
                    </a:cubicBezTo>
                    <a:cubicBezTo>
                      <a:pt x="53" y="154"/>
                      <a:pt x="58" y="171"/>
                      <a:pt x="63" y="187"/>
                    </a:cubicBezTo>
                    <a:cubicBezTo>
                      <a:pt x="66" y="195"/>
                      <a:pt x="69" y="203"/>
                      <a:pt x="71" y="210"/>
                    </a:cubicBezTo>
                    <a:cubicBezTo>
                      <a:pt x="74" y="217"/>
                      <a:pt x="76" y="224"/>
                      <a:pt x="78" y="231"/>
                    </a:cubicBezTo>
                    <a:cubicBezTo>
                      <a:pt x="81" y="237"/>
                      <a:pt x="83" y="243"/>
                      <a:pt x="85" y="248"/>
                    </a:cubicBezTo>
                    <a:cubicBezTo>
                      <a:pt x="87" y="253"/>
                      <a:pt x="89" y="257"/>
                      <a:pt x="90" y="261"/>
                    </a:cubicBezTo>
                    <a:cubicBezTo>
                      <a:pt x="93" y="268"/>
                      <a:pt x="95" y="272"/>
                      <a:pt x="95" y="272"/>
                    </a:cubicBezTo>
                    <a:cubicBezTo>
                      <a:pt x="95" y="273"/>
                      <a:pt x="95" y="273"/>
                      <a:pt x="94" y="274"/>
                    </a:cubicBezTo>
                    <a:cubicBezTo>
                      <a:pt x="94" y="274"/>
                      <a:pt x="93" y="274"/>
                      <a:pt x="93" y="273"/>
                    </a:cubicBezTo>
                    <a:close/>
                  </a:path>
                </a:pathLst>
              </a:custGeom>
              <a:solidFill>
                <a:srgbClr val="A11E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9" name="Freeform 291"/>
              <p:cNvSpPr/>
              <p:nvPr/>
            </p:nvSpPr>
            <p:spPr bwMode="auto">
              <a:xfrm>
                <a:off x="839788" y="4745038"/>
                <a:ext cx="280988" cy="898525"/>
              </a:xfrm>
              <a:custGeom>
                <a:avLst/>
                <a:gdLst>
                  <a:gd name="T0" fmla="*/ 100 w 100"/>
                  <a:gd name="T1" fmla="*/ 1 h 320"/>
                  <a:gd name="T2" fmla="*/ 89 w 100"/>
                  <a:gd name="T3" fmla="*/ 52 h 320"/>
                  <a:gd name="T4" fmla="*/ 77 w 100"/>
                  <a:gd name="T5" fmla="*/ 104 h 320"/>
                  <a:gd name="T6" fmla="*/ 70 w 100"/>
                  <a:gd name="T7" fmla="*/ 134 h 320"/>
                  <a:gd name="T8" fmla="*/ 62 w 100"/>
                  <a:gd name="T9" fmla="*/ 164 h 320"/>
                  <a:gd name="T10" fmla="*/ 53 w 100"/>
                  <a:gd name="T11" fmla="*/ 194 h 320"/>
                  <a:gd name="T12" fmla="*/ 49 w 100"/>
                  <a:gd name="T13" fmla="*/ 208 h 320"/>
                  <a:gd name="T14" fmla="*/ 44 w 100"/>
                  <a:gd name="T15" fmla="*/ 223 h 320"/>
                  <a:gd name="T16" fmla="*/ 39 w 100"/>
                  <a:gd name="T17" fmla="*/ 236 h 320"/>
                  <a:gd name="T18" fmla="*/ 34 w 100"/>
                  <a:gd name="T19" fmla="*/ 249 h 320"/>
                  <a:gd name="T20" fmla="*/ 24 w 100"/>
                  <a:gd name="T21" fmla="*/ 272 h 320"/>
                  <a:gd name="T22" fmla="*/ 16 w 100"/>
                  <a:gd name="T23" fmla="*/ 292 h 320"/>
                  <a:gd name="T24" fmla="*/ 9 w 100"/>
                  <a:gd name="T25" fmla="*/ 307 h 320"/>
                  <a:gd name="T26" fmla="*/ 2 w 100"/>
                  <a:gd name="T27" fmla="*/ 320 h 320"/>
                  <a:gd name="T28" fmla="*/ 1 w 100"/>
                  <a:gd name="T29" fmla="*/ 320 h 320"/>
                  <a:gd name="T30" fmla="*/ 0 w 100"/>
                  <a:gd name="T31" fmla="*/ 319 h 320"/>
                  <a:gd name="T32" fmla="*/ 6 w 100"/>
                  <a:gd name="T33" fmla="*/ 306 h 320"/>
                  <a:gd name="T34" fmla="*/ 13 w 100"/>
                  <a:gd name="T35" fmla="*/ 291 h 320"/>
                  <a:gd name="T36" fmla="*/ 21 w 100"/>
                  <a:gd name="T37" fmla="*/ 271 h 320"/>
                  <a:gd name="T38" fmla="*/ 31 w 100"/>
                  <a:gd name="T39" fmla="*/ 248 h 320"/>
                  <a:gd name="T40" fmla="*/ 36 w 100"/>
                  <a:gd name="T41" fmla="*/ 235 h 320"/>
                  <a:gd name="T42" fmla="*/ 41 w 100"/>
                  <a:gd name="T43" fmla="*/ 221 h 320"/>
                  <a:gd name="T44" fmla="*/ 45 w 100"/>
                  <a:gd name="T45" fmla="*/ 207 h 320"/>
                  <a:gd name="T46" fmla="*/ 49 w 100"/>
                  <a:gd name="T47" fmla="*/ 193 h 320"/>
                  <a:gd name="T48" fmla="*/ 58 w 100"/>
                  <a:gd name="T49" fmla="*/ 163 h 320"/>
                  <a:gd name="T50" fmla="*/ 66 w 100"/>
                  <a:gd name="T51" fmla="*/ 133 h 320"/>
                  <a:gd name="T52" fmla="*/ 74 w 100"/>
                  <a:gd name="T53" fmla="*/ 104 h 320"/>
                  <a:gd name="T54" fmla="*/ 86 w 100"/>
                  <a:gd name="T55" fmla="*/ 52 h 320"/>
                  <a:gd name="T56" fmla="*/ 98 w 100"/>
                  <a:gd name="T57" fmla="*/ 1 h 320"/>
                  <a:gd name="T58" fmla="*/ 99 w 100"/>
                  <a:gd name="T59" fmla="*/ 0 h 320"/>
                  <a:gd name="T60" fmla="*/ 100 w 100"/>
                  <a:gd name="T61" fmla="*/ 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" h="320">
                    <a:moveTo>
                      <a:pt x="100" y="1"/>
                    </a:moveTo>
                    <a:cubicBezTo>
                      <a:pt x="100" y="1"/>
                      <a:pt x="96" y="22"/>
                      <a:pt x="89" y="52"/>
                    </a:cubicBezTo>
                    <a:cubicBezTo>
                      <a:pt x="86" y="68"/>
                      <a:pt x="82" y="85"/>
                      <a:pt x="77" y="104"/>
                    </a:cubicBezTo>
                    <a:cubicBezTo>
                      <a:pt x="75" y="114"/>
                      <a:pt x="72" y="124"/>
                      <a:pt x="70" y="134"/>
                    </a:cubicBezTo>
                    <a:cubicBezTo>
                      <a:pt x="67" y="144"/>
                      <a:pt x="64" y="154"/>
                      <a:pt x="62" y="164"/>
                    </a:cubicBezTo>
                    <a:cubicBezTo>
                      <a:pt x="59" y="174"/>
                      <a:pt x="56" y="184"/>
                      <a:pt x="53" y="194"/>
                    </a:cubicBezTo>
                    <a:cubicBezTo>
                      <a:pt x="52" y="199"/>
                      <a:pt x="50" y="204"/>
                      <a:pt x="49" y="208"/>
                    </a:cubicBezTo>
                    <a:cubicBezTo>
                      <a:pt x="47" y="213"/>
                      <a:pt x="45" y="218"/>
                      <a:pt x="44" y="223"/>
                    </a:cubicBezTo>
                    <a:cubicBezTo>
                      <a:pt x="42" y="227"/>
                      <a:pt x="41" y="232"/>
                      <a:pt x="39" y="236"/>
                    </a:cubicBezTo>
                    <a:cubicBezTo>
                      <a:pt x="38" y="241"/>
                      <a:pt x="36" y="245"/>
                      <a:pt x="34" y="249"/>
                    </a:cubicBezTo>
                    <a:cubicBezTo>
                      <a:pt x="31" y="257"/>
                      <a:pt x="27" y="265"/>
                      <a:pt x="24" y="272"/>
                    </a:cubicBezTo>
                    <a:cubicBezTo>
                      <a:pt x="21" y="280"/>
                      <a:pt x="18" y="286"/>
                      <a:pt x="16" y="292"/>
                    </a:cubicBezTo>
                    <a:cubicBezTo>
                      <a:pt x="13" y="298"/>
                      <a:pt x="11" y="303"/>
                      <a:pt x="9" y="307"/>
                    </a:cubicBezTo>
                    <a:cubicBezTo>
                      <a:pt x="5" y="315"/>
                      <a:pt x="2" y="320"/>
                      <a:pt x="2" y="320"/>
                    </a:cubicBezTo>
                    <a:cubicBezTo>
                      <a:pt x="2" y="320"/>
                      <a:pt x="2" y="320"/>
                      <a:pt x="1" y="320"/>
                    </a:cubicBezTo>
                    <a:cubicBezTo>
                      <a:pt x="0" y="320"/>
                      <a:pt x="0" y="319"/>
                      <a:pt x="0" y="319"/>
                    </a:cubicBezTo>
                    <a:cubicBezTo>
                      <a:pt x="0" y="319"/>
                      <a:pt x="3" y="314"/>
                      <a:pt x="6" y="306"/>
                    </a:cubicBezTo>
                    <a:cubicBezTo>
                      <a:pt x="8" y="302"/>
                      <a:pt x="10" y="297"/>
                      <a:pt x="13" y="291"/>
                    </a:cubicBezTo>
                    <a:cubicBezTo>
                      <a:pt x="16" y="285"/>
                      <a:pt x="18" y="278"/>
                      <a:pt x="21" y="271"/>
                    </a:cubicBezTo>
                    <a:cubicBezTo>
                      <a:pt x="25" y="264"/>
                      <a:pt x="28" y="256"/>
                      <a:pt x="31" y="248"/>
                    </a:cubicBezTo>
                    <a:cubicBezTo>
                      <a:pt x="33" y="244"/>
                      <a:pt x="34" y="239"/>
                      <a:pt x="36" y="235"/>
                    </a:cubicBezTo>
                    <a:cubicBezTo>
                      <a:pt x="37" y="231"/>
                      <a:pt x="39" y="226"/>
                      <a:pt x="41" y="221"/>
                    </a:cubicBezTo>
                    <a:cubicBezTo>
                      <a:pt x="42" y="217"/>
                      <a:pt x="44" y="212"/>
                      <a:pt x="45" y="207"/>
                    </a:cubicBezTo>
                    <a:cubicBezTo>
                      <a:pt x="47" y="202"/>
                      <a:pt x="48" y="198"/>
                      <a:pt x="49" y="193"/>
                    </a:cubicBezTo>
                    <a:cubicBezTo>
                      <a:pt x="52" y="183"/>
                      <a:pt x="55" y="173"/>
                      <a:pt x="58" y="163"/>
                    </a:cubicBezTo>
                    <a:cubicBezTo>
                      <a:pt x="61" y="153"/>
                      <a:pt x="63" y="143"/>
                      <a:pt x="66" y="133"/>
                    </a:cubicBezTo>
                    <a:cubicBezTo>
                      <a:pt x="69" y="123"/>
                      <a:pt x="71" y="113"/>
                      <a:pt x="74" y="104"/>
                    </a:cubicBezTo>
                    <a:cubicBezTo>
                      <a:pt x="78" y="85"/>
                      <a:pt x="83" y="67"/>
                      <a:pt x="86" y="52"/>
                    </a:cubicBezTo>
                    <a:cubicBezTo>
                      <a:pt x="93" y="21"/>
                      <a:pt x="98" y="1"/>
                      <a:pt x="98" y="1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0" y="0"/>
                      <a:pt x="100" y="1"/>
                      <a:pt x="100" y="1"/>
                    </a:cubicBezTo>
                    <a:close/>
                  </a:path>
                </a:pathLst>
              </a:custGeom>
              <a:solidFill>
                <a:srgbClr val="A11E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0" name="Freeform 292"/>
              <p:cNvSpPr/>
              <p:nvPr/>
            </p:nvSpPr>
            <p:spPr bwMode="auto">
              <a:xfrm>
                <a:off x="1841500" y="3990975"/>
                <a:ext cx="93663" cy="66675"/>
              </a:xfrm>
              <a:custGeom>
                <a:avLst/>
                <a:gdLst>
                  <a:gd name="T0" fmla="*/ 31 w 33"/>
                  <a:gd name="T1" fmla="*/ 5 h 24"/>
                  <a:gd name="T2" fmla="*/ 31 w 33"/>
                  <a:gd name="T3" fmla="*/ 4 h 24"/>
                  <a:gd name="T4" fmla="*/ 29 w 33"/>
                  <a:gd name="T5" fmla="*/ 4 h 24"/>
                  <a:gd name="T6" fmla="*/ 25 w 33"/>
                  <a:gd name="T7" fmla="*/ 3 h 24"/>
                  <a:gd name="T8" fmla="*/ 22 w 33"/>
                  <a:gd name="T9" fmla="*/ 3 h 24"/>
                  <a:gd name="T10" fmla="*/ 19 w 33"/>
                  <a:gd name="T11" fmla="*/ 4 h 24"/>
                  <a:gd name="T12" fmla="*/ 17 w 33"/>
                  <a:gd name="T13" fmla="*/ 4 h 24"/>
                  <a:gd name="T14" fmla="*/ 16 w 33"/>
                  <a:gd name="T15" fmla="*/ 5 h 24"/>
                  <a:gd name="T16" fmla="*/ 13 w 33"/>
                  <a:gd name="T17" fmla="*/ 7 h 24"/>
                  <a:gd name="T18" fmla="*/ 10 w 33"/>
                  <a:gd name="T19" fmla="*/ 9 h 24"/>
                  <a:gd name="T20" fmla="*/ 8 w 33"/>
                  <a:gd name="T21" fmla="*/ 12 h 24"/>
                  <a:gd name="T22" fmla="*/ 6 w 33"/>
                  <a:gd name="T23" fmla="*/ 15 h 24"/>
                  <a:gd name="T24" fmla="*/ 5 w 33"/>
                  <a:gd name="T25" fmla="*/ 18 h 24"/>
                  <a:gd name="T26" fmla="*/ 3 w 33"/>
                  <a:gd name="T27" fmla="*/ 22 h 24"/>
                  <a:gd name="T28" fmla="*/ 3 w 33"/>
                  <a:gd name="T29" fmla="*/ 24 h 24"/>
                  <a:gd name="T30" fmla="*/ 3 w 33"/>
                  <a:gd name="T31" fmla="*/ 24 h 24"/>
                  <a:gd name="T32" fmla="*/ 1 w 33"/>
                  <a:gd name="T33" fmla="*/ 24 h 24"/>
                  <a:gd name="T34" fmla="*/ 0 w 33"/>
                  <a:gd name="T35" fmla="*/ 23 h 24"/>
                  <a:gd name="T36" fmla="*/ 1 w 33"/>
                  <a:gd name="T37" fmla="*/ 21 h 24"/>
                  <a:gd name="T38" fmla="*/ 2 w 33"/>
                  <a:gd name="T39" fmla="*/ 16 h 24"/>
                  <a:gd name="T40" fmla="*/ 3 w 33"/>
                  <a:gd name="T41" fmla="*/ 13 h 24"/>
                  <a:gd name="T42" fmla="*/ 5 w 33"/>
                  <a:gd name="T43" fmla="*/ 10 h 24"/>
                  <a:gd name="T44" fmla="*/ 7 w 33"/>
                  <a:gd name="T45" fmla="*/ 7 h 24"/>
                  <a:gd name="T46" fmla="*/ 10 w 33"/>
                  <a:gd name="T47" fmla="*/ 3 h 24"/>
                  <a:gd name="T48" fmla="*/ 14 w 33"/>
                  <a:gd name="T49" fmla="*/ 1 h 24"/>
                  <a:gd name="T50" fmla="*/ 16 w 33"/>
                  <a:gd name="T51" fmla="*/ 1 h 24"/>
                  <a:gd name="T52" fmla="*/ 18 w 33"/>
                  <a:gd name="T53" fmla="*/ 0 h 24"/>
                  <a:gd name="T54" fmla="*/ 22 w 33"/>
                  <a:gd name="T55" fmla="*/ 0 h 24"/>
                  <a:gd name="T56" fmla="*/ 25 w 33"/>
                  <a:gd name="T57" fmla="*/ 0 h 24"/>
                  <a:gd name="T58" fmla="*/ 30 w 33"/>
                  <a:gd name="T59" fmla="*/ 2 h 24"/>
                  <a:gd name="T60" fmla="*/ 32 w 33"/>
                  <a:gd name="T61" fmla="*/ 2 h 24"/>
                  <a:gd name="T62" fmla="*/ 32 w 33"/>
                  <a:gd name="T63" fmla="*/ 3 h 24"/>
                  <a:gd name="T64" fmla="*/ 32 w 33"/>
                  <a:gd name="T65" fmla="*/ 4 h 24"/>
                  <a:gd name="T66" fmla="*/ 31 w 3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24">
                    <a:moveTo>
                      <a:pt x="31" y="5"/>
                    </a:moveTo>
                    <a:cubicBezTo>
                      <a:pt x="31" y="4"/>
                      <a:pt x="31" y="4"/>
                      <a:pt x="31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8" y="4"/>
                      <a:pt x="27" y="4"/>
                      <a:pt x="25" y="3"/>
                    </a:cubicBezTo>
                    <a:cubicBezTo>
                      <a:pt x="24" y="3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7"/>
                    </a:cubicBezTo>
                    <a:cubicBezTo>
                      <a:pt x="12" y="7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7" y="13"/>
                      <a:pt x="7" y="14"/>
                      <a:pt x="6" y="15"/>
                    </a:cubicBezTo>
                    <a:cubicBezTo>
                      <a:pt x="6" y="16"/>
                      <a:pt x="5" y="17"/>
                      <a:pt x="5" y="18"/>
                    </a:cubicBezTo>
                    <a:cubicBezTo>
                      <a:pt x="4" y="19"/>
                      <a:pt x="4" y="21"/>
                      <a:pt x="3" y="22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2" y="24"/>
                      <a:pt x="2" y="24"/>
                      <a:pt x="1" y="24"/>
                    </a:cubicBezTo>
                    <a:cubicBezTo>
                      <a:pt x="1" y="24"/>
                      <a:pt x="0" y="24"/>
                      <a:pt x="0" y="23"/>
                    </a:cubicBezTo>
                    <a:cubicBezTo>
                      <a:pt x="0" y="23"/>
                      <a:pt x="1" y="22"/>
                      <a:pt x="1" y="21"/>
                    </a:cubicBezTo>
                    <a:cubicBezTo>
                      <a:pt x="1" y="20"/>
                      <a:pt x="1" y="18"/>
                      <a:pt x="2" y="16"/>
                    </a:cubicBezTo>
                    <a:cubicBezTo>
                      <a:pt x="2" y="15"/>
                      <a:pt x="3" y="14"/>
                      <a:pt x="3" y="13"/>
                    </a:cubicBezTo>
                    <a:cubicBezTo>
                      <a:pt x="3" y="12"/>
                      <a:pt x="4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1" y="3"/>
                      <a:pt x="13" y="2"/>
                      <a:pt x="14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0"/>
                      <a:pt x="21" y="0"/>
                      <a:pt x="22" y="0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1" y="2"/>
                      <a:pt x="31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3" y="4"/>
                      <a:pt x="32" y="4"/>
                    </a:cubicBezTo>
                    <a:cubicBezTo>
                      <a:pt x="32" y="5"/>
                      <a:pt x="32" y="5"/>
                      <a:pt x="31" y="5"/>
                    </a:cubicBez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1" name="Freeform 293"/>
              <p:cNvSpPr/>
              <p:nvPr/>
            </p:nvSpPr>
            <p:spPr bwMode="auto">
              <a:xfrm>
                <a:off x="665163" y="3981450"/>
                <a:ext cx="98425" cy="47625"/>
              </a:xfrm>
              <a:custGeom>
                <a:avLst/>
                <a:gdLst>
                  <a:gd name="T0" fmla="*/ 1 w 35"/>
                  <a:gd name="T1" fmla="*/ 15 h 17"/>
                  <a:gd name="T2" fmla="*/ 4 w 35"/>
                  <a:gd name="T3" fmla="*/ 10 h 17"/>
                  <a:gd name="T4" fmla="*/ 9 w 35"/>
                  <a:gd name="T5" fmla="*/ 5 h 17"/>
                  <a:gd name="T6" fmla="*/ 16 w 35"/>
                  <a:gd name="T7" fmla="*/ 1 h 17"/>
                  <a:gd name="T8" fmla="*/ 20 w 35"/>
                  <a:gd name="T9" fmla="*/ 0 h 17"/>
                  <a:gd name="T10" fmla="*/ 24 w 35"/>
                  <a:gd name="T11" fmla="*/ 0 h 17"/>
                  <a:gd name="T12" fmla="*/ 27 w 35"/>
                  <a:gd name="T13" fmla="*/ 2 h 17"/>
                  <a:gd name="T14" fmla="*/ 30 w 35"/>
                  <a:gd name="T15" fmla="*/ 4 h 17"/>
                  <a:gd name="T16" fmla="*/ 32 w 35"/>
                  <a:gd name="T17" fmla="*/ 6 h 17"/>
                  <a:gd name="T18" fmla="*/ 33 w 35"/>
                  <a:gd name="T19" fmla="*/ 7 h 17"/>
                  <a:gd name="T20" fmla="*/ 34 w 35"/>
                  <a:gd name="T21" fmla="*/ 9 h 17"/>
                  <a:gd name="T22" fmla="*/ 34 w 35"/>
                  <a:gd name="T23" fmla="*/ 10 h 17"/>
                  <a:gd name="T24" fmla="*/ 33 w 35"/>
                  <a:gd name="T25" fmla="*/ 10 h 17"/>
                  <a:gd name="T26" fmla="*/ 33 w 35"/>
                  <a:gd name="T27" fmla="*/ 10 h 17"/>
                  <a:gd name="T28" fmla="*/ 32 w 35"/>
                  <a:gd name="T29" fmla="*/ 9 h 17"/>
                  <a:gd name="T30" fmla="*/ 30 w 35"/>
                  <a:gd name="T31" fmla="*/ 7 h 17"/>
                  <a:gd name="T32" fmla="*/ 28 w 35"/>
                  <a:gd name="T33" fmla="*/ 6 h 17"/>
                  <a:gd name="T34" fmla="*/ 26 w 35"/>
                  <a:gd name="T35" fmla="*/ 5 h 17"/>
                  <a:gd name="T36" fmla="*/ 25 w 35"/>
                  <a:gd name="T37" fmla="*/ 4 h 17"/>
                  <a:gd name="T38" fmla="*/ 23 w 35"/>
                  <a:gd name="T39" fmla="*/ 4 h 17"/>
                  <a:gd name="T40" fmla="*/ 20 w 35"/>
                  <a:gd name="T41" fmla="*/ 4 h 17"/>
                  <a:gd name="T42" fmla="*/ 17 w 35"/>
                  <a:gd name="T43" fmla="*/ 4 h 17"/>
                  <a:gd name="T44" fmla="*/ 14 w 35"/>
                  <a:gd name="T45" fmla="*/ 6 h 17"/>
                  <a:gd name="T46" fmla="*/ 11 w 35"/>
                  <a:gd name="T47" fmla="*/ 8 h 17"/>
                  <a:gd name="T48" fmla="*/ 7 w 35"/>
                  <a:gd name="T49" fmla="*/ 12 h 17"/>
                  <a:gd name="T50" fmla="*/ 2 w 35"/>
                  <a:gd name="T51" fmla="*/ 16 h 17"/>
                  <a:gd name="T52" fmla="*/ 1 w 35"/>
                  <a:gd name="T53" fmla="*/ 16 h 17"/>
                  <a:gd name="T54" fmla="*/ 1 w 35"/>
                  <a:gd name="T55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7">
                    <a:moveTo>
                      <a:pt x="1" y="15"/>
                    </a:moveTo>
                    <a:cubicBezTo>
                      <a:pt x="1" y="15"/>
                      <a:pt x="2" y="13"/>
                      <a:pt x="4" y="10"/>
                    </a:cubicBezTo>
                    <a:cubicBezTo>
                      <a:pt x="5" y="8"/>
                      <a:pt x="7" y="6"/>
                      <a:pt x="9" y="5"/>
                    </a:cubicBezTo>
                    <a:cubicBezTo>
                      <a:pt x="11" y="3"/>
                      <a:pt x="13" y="2"/>
                      <a:pt x="16" y="1"/>
                    </a:cubicBezTo>
                    <a:cubicBezTo>
                      <a:pt x="17" y="0"/>
                      <a:pt x="18" y="0"/>
                      <a:pt x="20" y="0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25" y="0"/>
                      <a:pt x="26" y="1"/>
                      <a:pt x="27" y="2"/>
                    </a:cubicBezTo>
                    <a:cubicBezTo>
                      <a:pt x="29" y="2"/>
                      <a:pt x="29" y="3"/>
                      <a:pt x="30" y="4"/>
                    </a:cubicBezTo>
                    <a:cubicBezTo>
                      <a:pt x="31" y="4"/>
                      <a:pt x="32" y="5"/>
                      <a:pt x="32" y="6"/>
                    </a:cubicBezTo>
                    <a:cubicBezTo>
                      <a:pt x="33" y="6"/>
                      <a:pt x="33" y="7"/>
                      <a:pt x="33" y="7"/>
                    </a:cubicBezTo>
                    <a:cubicBezTo>
                      <a:pt x="34" y="8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4" y="10"/>
                    </a:cubicBezTo>
                    <a:cubicBezTo>
                      <a:pt x="34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2" y="9"/>
                      <a:pt x="32" y="9"/>
                    </a:cubicBezTo>
                    <a:cubicBezTo>
                      <a:pt x="31" y="8"/>
                      <a:pt x="31" y="8"/>
                      <a:pt x="30" y="7"/>
                    </a:cubicBezTo>
                    <a:cubicBezTo>
                      <a:pt x="30" y="7"/>
                      <a:pt x="29" y="7"/>
                      <a:pt x="28" y="6"/>
                    </a:cubicBezTo>
                    <a:cubicBezTo>
                      <a:pt x="28" y="6"/>
                      <a:pt x="27" y="5"/>
                      <a:pt x="26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4"/>
                      <a:pt x="21" y="4"/>
                      <a:pt x="20" y="4"/>
                    </a:cubicBezTo>
                    <a:cubicBezTo>
                      <a:pt x="19" y="4"/>
                      <a:pt x="18" y="4"/>
                      <a:pt x="17" y="4"/>
                    </a:cubicBezTo>
                    <a:cubicBezTo>
                      <a:pt x="16" y="5"/>
                      <a:pt x="15" y="5"/>
                      <a:pt x="14" y="6"/>
                    </a:cubicBezTo>
                    <a:cubicBezTo>
                      <a:pt x="13" y="6"/>
                      <a:pt x="12" y="7"/>
                      <a:pt x="11" y="8"/>
                    </a:cubicBezTo>
                    <a:cubicBezTo>
                      <a:pt x="9" y="9"/>
                      <a:pt x="8" y="10"/>
                      <a:pt x="7" y="12"/>
                    </a:cubicBezTo>
                    <a:cubicBezTo>
                      <a:pt x="4" y="14"/>
                      <a:pt x="2" y="16"/>
                      <a:pt x="2" y="16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0" y="16"/>
                      <a:pt x="0" y="15"/>
                      <a:pt x="1" y="15"/>
                    </a:cubicBez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2" name="Freeform 294"/>
              <p:cNvSpPr/>
              <p:nvPr/>
            </p:nvSpPr>
            <p:spPr bwMode="auto">
              <a:xfrm>
                <a:off x="1168400" y="4049713"/>
                <a:ext cx="319088" cy="106362"/>
              </a:xfrm>
              <a:custGeom>
                <a:avLst/>
                <a:gdLst>
                  <a:gd name="T0" fmla="*/ 4 w 114"/>
                  <a:gd name="T1" fmla="*/ 2 h 38"/>
                  <a:gd name="T2" fmla="*/ 5 w 114"/>
                  <a:gd name="T3" fmla="*/ 3 h 38"/>
                  <a:gd name="T4" fmla="*/ 7 w 114"/>
                  <a:gd name="T5" fmla="*/ 5 h 38"/>
                  <a:gd name="T6" fmla="*/ 18 w 114"/>
                  <a:gd name="T7" fmla="*/ 15 h 38"/>
                  <a:gd name="T8" fmla="*/ 35 w 114"/>
                  <a:gd name="T9" fmla="*/ 24 h 38"/>
                  <a:gd name="T10" fmla="*/ 46 w 114"/>
                  <a:gd name="T11" fmla="*/ 28 h 38"/>
                  <a:gd name="T12" fmla="*/ 51 w 114"/>
                  <a:gd name="T13" fmla="*/ 29 h 38"/>
                  <a:gd name="T14" fmla="*/ 57 w 114"/>
                  <a:gd name="T15" fmla="*/ 29 h 38"/>
                  <a:gd name="T16" fmla="*/ 60 w 114"/>
                  <a:gd name="T17" fmla="*/ 30 h 38"/>
                  <a:gd name="T18" fmla="*/ 61 w 114"/>
                  <a:gd name="T19" fmla="*/ 30 h 38"/>
                  <a:gd name="T20" fmla="*/ 63 w 114"/>
                  <a:gd name="T21" fmla="*/ 30 h 38"/>
                  <a:gd name="T22" fmla="*/ 69 w 114"/>
                  <a:gd name="T23" fmla="*/ 30 h 38"/>
                  <a:gd name="T24" fmla="*/ 74 w 114"/>
                  <a:gd name="T25" fmla="*/ 29 h 38"/>
                  <a:gd name="T26" fmla="*/ 79 w 114"/>
                  <a:gd name="T27" fmla="*/ 28 h 38"/>
                  <a:gd name="T28" fmla="*/ 89 w 114"/>
                  <a:gd name="T29" fmla="*/ 24 h 38"/>
                  <a:gd name="T30" fmla="*/ 93 w 114"/>
                  <a:gd name="T31" fmla="*/ 22 h 38"/>
                  <a:gd name="T32" fmla="*/ 97 w 114"/>
                  <a:gd name="T33" fmla="*/ 20 h 38"/>
                  <a:gd name="T34" fmla="*/ 107 w 114"/>
                  <a:gd name="T35" fmla="*/ 10 h 38"/>
                  <a:gd name="T36" fmla="*/ 110 w 114"/>
                  <a:gd name="T37" fmla="*/ 7 h 38"/>
                  <a:gd name="T38" fmla="*/ 110 w 114"/>
                  <a:gd name="T39" fmla="*/ 6 h 38"/>
                  <a:gd name="T40" fmla="*/ 110 w 114"/>
                  <a:gd name="T41" fmla="*/ 6 h 38"/>
                  <a:gd name="T42" fmla="*/ 113 w 114"/>
                  <a:gd name="T43" fmla="*/ 6 h 38"/>
                  <a:gd name="T44" fmla="*/ 114 w 114"/>
                  <a:gd name="T45" fmla="*/ 8 h 38"/>
                  <a:gd name="T46" fmla="*/ 113 w 114"/>
                  <a:gd name="T47" fmla="*/ 10 h 38"/>
                  <a:gd name="T48" fmla="*/ 111 w 114"/>
                  <a:gd name="T49" fmla="*/ 13 h 38"/>
                  <a:gd name="T50" fmla="*/ 107 w 114"/>
                  <a:gd name="T51" fmla="*/ 19 h 38"/>
                  <a:gd name="T52" fmla="*/ 101 w 114"/>
                  <a:gd name="T53" fmla="*/ 25 h 38"/>
                  <a:gd name="T54" fmla="*/ 97 w 114"/>
                  <a:gd name="T55" fmla="*/ 28 h 38"/>
                  <a:gd name="T56" fmla="*/ 92 w 114"/>
                  <a:gd name="T57" fmla="*/ 31 h 38"/>
                  <a:gd name="T58" fmla="*/ 81 w 114"/>
                  <a:gd name="T59" fmla="*/ 35 h 38"/>
                  <a:gd name="T60" fmla="*/ 69 w 114"/>
                  <a:gd name="T61" fmla="*/ 38 h 38"/>
                  <a:gd name="T62" fmla="*/ 63 w 114"/>
                  <a:gd name="T63" fmla="*/ 38 h 38"/>
                  <a:gd name="T64" fmla="*/ 61 w 114"/>
                  <a:gd name="T65" fmla="*/ 38 h 38"/>
                  <a:gd name="T66" fmla="*/ 60 w 114"/>
                  <a:gd name="T67" fmla="*/ 38 h 38"/>
                  <a:gd name="T68" fmla="*/ 56 w 114"/>
                  <a:gd name="T69" fmla="*/ 37 h 38"/>
                  <a:gd name="T70" fmla="*/ 50 w 114"/>
                  <a:gd name="T71" fmla="*/ 37 h 38"/>
                  <a:gd name="T72" fmla="*/ 44 w 114"/>
                  <a:gd name="T73" fmla="*/ 35 h 38"/>
                  <a:gd name="T74" fmla="*/ 32 w 114"/>
                  <a:gd name="T75" fmla="*/ 31 h 38"/>
                  <a:gd name="T76" fmla="*/ 14 w 114"/>
                  <a:gd name="T77" fmla="*/ 20 h 38"/>
                  <a:gd name="T78" fmla="*/ 4 w 114"/>
                  <a:gd name="T79" fmla="*/ 9 h 38"/>
                  <a:gd name="T80" fmla="*/ 1 w 114"/>
                  <a:gd name="T81" fmla="*/ 5 h 38"/>
                  <a:gd name="T82" fmla="*/ 0 w 114"/>
                  <a:gd name="T83" fmla="*/ 4 h 38"/>
                  <a:gd name="T84" fmla="*/ 1 w 114"/>
                  <a:gd name="T85" fmla="*/ 1 h 38"/>
                  <a:gd name="T86" fmla="*/ 4 w 114"/>
                  <a:gd name="T87" fmla="*/ 1 h 38"/>
                  <a:gd name="T88" fmla="*/ 4 w 114"/>
                  <a:gd name="T8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4" h="38">
                    <a:moveTo>
                      <a:pt x="4" y="2"/>
                    </a:moveTo>
                    <a:cubicBezTo>
                      <a:pt x="4" y="2"/>
                      <a:pt x="4" y="2"/>
                      <a:pt x="5" y="3"/>
                    </a:cubicBezTo>
                    <a:cubicBezTo>
                      <a:pt x="5" y="3"/>
                      <a:pt x="6" y="4"/>
                      <a:pt x="7" y="5"/>
                    </a:cubicBezTo>
                    <a:cubicBezTo>
                      <a:pt x="10" y="8"/>
                      <a:pt x="13" y="11"/>
                      <a:pt x="18" y="15"/>
                    </a:cubicBezTo>
                    <a:cubicBezTo>
                      <a:pt x="23" y="18"/>
                      <a:pt x="29" y="21"/>
                      <a:pt x="35" y="24"/>
                    </a:cubicBezTo>
                    <a:cubicBezTo>
                      <a:pt x="39" y="26"/>
                      <a:pt x="42" y="27"/>
                      <a:pt x="46" y="28"/>
                    </a:cubicBezTo>
                    <a:cubicBezTo>
                      <a:pt x="48" y="28"/>
                      <a:pt x="50" y="28"/>
                      <a:pt x="51" y="29"/>
                    </a:cubicBezTo>
                    <a:cubicBezTo>
                      <a:pt x="53" y="29"/>
                      <a:pt x="55" y="29"/>
                      <a:pt x="57" y="29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30"/>
                      <a:pt x="61" y="30"/>
                      <a:pt x="61" y="30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5" y="30"/>
                      <a:pt x="67" y="30"/>
                      <a:pt x="69" y="30"/>
                    </a:cubicBezTo>
                    <a:cubicBezTo>
                      <a:pt x="71" y="29"/>
                      <a:pt x="72" y="29"/>
                      <a:pt x="74" y="29"/>
                    </a:cubicBezTo>
                    <a:cubicBezTo>
                      <a:pt x="76" y="29"/>
                      <a:pt x="78" y="28"/>
                      <a:pt x="79" y="28"/>
                    </a:cubicBezTo>
                    <a:cubicBezTo>
                      <a:pt x="83" y="27"/>
                      <a:pt x="86" y="26"/>
                      <a:pt x="89" y="24"/>
                    </a:cubicBezTo>
                    <a:cubicBezTo>
                      <a:pt x="90" y="24"/>
                      <a:pt x="92" y="23"/>
                      <a:pt x="93" y="22"/>
                    </a:cubicBezTo>
                    <a:cubicBezTo>
                      <a:pt x="94" y="21"/>
                      <a:pt x="96" y="21"/>
                      <a:pt x="97" y="20"/>
                    </a:cubicBezTo>
                    <a:cubicBezTo>
                      <a:pt x="101" y="16"/>
                      <a:pt x="105" y="13"/>
                      <a:pt x="107" y="10"/>
                    </a:cubicBezTo>
                    <a:cubicBezTo>
                      <a:pt x="108" y="9"/>
                      <a:pt x="109" y="8"/>
                      <a:pt x="110" y="7"/>
                    </a:cubicBezTo>
                    <a:cubicBezTo>
                      <a:pt x="110" y="7"/>
                      <a:pt x="110" y="6"/>
                      <a:pt x="110" y="6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4" y="6"/>
                      <a:pt x="114" y="7"/>
                      <a:pt x="114" y="8"/>
                    </a:cubicBezTo>
                    <a:cubicBezTo>
                      <a:pt x="114" y="8"/>
                      <a:pt x="114" y="9"/>
                      <a:pt x="113" y="10"/>
                    </a:cubicBezTo>
                    <a:cubicBezTo>
                      <a:pt x="113" y="11"/>
                      <a:pt x="112" y="12"/>
                      <a:pt x="111" y="13"/>
                    </a:cubicBezTo>
                    <a:cubicBezTo>
                      <a:pt x="110" y="15"/>
                      <a:pt x="109" y="17"/>
                      <a:pt x="107" y="19"/>
                    </a:cubicBezTo>
                    <a:cubicBezTo>
                      <a:pt x="105" y="21"/>
                      <a:pt x="103" y="23"/>
                      <a:pt x="101" y="25"/>
                    </a:cubicBezTo>
                    <a:cubicBezTo>
                      <a:pt x="99" y="26"/>
                      <a:pt x="98" y="27"/>
                      <a:pt x="97" y="28"/>
                    </a:cubicBezTo>
                    <a:cubicBezTo>
                      <a:pt x="95" y="29"/>
                      <a:pt x="94" y="30"/>
                      <a:pt x="92" y="31"/>
                    </a:cubicBezTo>
                    <a:cubicBezTo>
                      <a:pt x="89" y="32"/>
                      <a:pt x="85" y="34"/>
                      <a:pt x="81" y="35"/>
                    </a:cubicBezTo>
                    <a:cubicBezTo>
                      <a:pt x="78" y="36"/>
                      <a:pt x="73" y="37"/>
                      <a:pt x="69" y="38"/>
                    </a:cubicBezTo>
                    <a:cubicBezTo>
                      <a:pt x="67" y="38"/>
                      <a:pt x="65" y="38"/>
                      <a:pt x="63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0" y="38"/>
                      <a:pt x="60" y="38"/>
                      <a:pt x="60" y="38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4" y="37"/>
                      <a:pt x="52" y="37"/>
                      <a:pt x="50" y="37"/>
                    </a:cubicBezTo>
                    <a:cubicBezTo>
                      <a:pt x="48" y="36"/>
                      <a:pt x="46" y="36"/>
                      <a:pt x="44" y="35"/>
                    </a:cubicBezTo>
                    <a:cubicBezTo>
                      <a:pt x="40" y="34"/>
                      <a:pt x="36" y="33"/>
                      <a:pt x="32" y="31"/>
                    </a:cubicBezTo>
                    <a:cubicBezTo>
                      <a:pt x="25" y="28"/>
                      <a:pt x="19" y="24"/>
                      <a:pt x="14" y="20"/>
                    </a:cubicBezTo>
                    <a:cubicBezTo>
                      <a:pt x="9" y="16"/>
                      <a:pt x="6" y="12"/>
                      <a:pt x="4" y="9"/>
                    </a:cubicBezTo>
                    <a:cubicBezTo>
                      <a:pt x="2" y="7"/>
                      <a:pt x="2" y="6"/>
                      <a:pt x="1" y="5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1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271B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3" name="Freeform 295"/>
              <p:cNvSpPr/>
              <p:nvPr/>
            </p:nvSpPr>
            <p:spPr bwMode="auto">
              <a:xfrm>
                <a:off x="2319338" y="3881438"/>
                <a:ext cx="90488" cy="36512"/>
              </a:xfrm>
              <a:custGeom>
                <a:avLst/>
                <a:gdLst>
                  <a:gd name="T0" fmla="*/ 1 w 32"/>
                  <a:gd name="T1" fmla="*/ 1 h 13"/>
                  <a:gd name="T2" fmla="*/ 6 w 32"/>
                  <a:gd name="T3" fmla="*/ 1 h 13"/>
                  <a:gd name="T4" fmla="*/ 11 w 32"/>
                  <a:gd name="T5" fmla="*/ 1 h 13"/>
                  <a:gd name="T6" fmla="*/ 18 w 32"/>
                  <a:gd name="T7" fmla="*/ 2 h 13"/>
                  <a:gd name="T8" fmla="*/ 24 w 32"/>
                  <a:gd name="T9" fmla="*/ 4 h 13"/>
                  <a:gd name="T10" fmla="*/ 28 w 32"/>
                  <a:gd name="T11" fmla="*/ 7 h 13"/>
                  <a:gd name="T12" fmla="*/ 30 w 32"/>
                  <a:gd name="T13" fmla="*/ 9 h 13"/>
                  <a:gd name="T14" fmla="*/ 31 w 32"/>
                  <a:gd name="T15" fmla="*/ 10 h 13"/>
                  <a:gd name="T16" fmla="*/ 32 w 32"/>
                  <a:gd name="T17" fmla="*/ 11 h 13"/>
                  <a:gd name="T18" fmla="*/ 31 w 32"/>
                  <a:gd name="T19" fmla="*/ 13 h 13"/>
                  <a:gd name="T20" fmla="*/ 30 w 32"/>
                  <a:gd name="T21" fmla="*/ 13 h 13"/>
                  <a:gd name="T22" fmla="*/ 30 w 32"/>
                  <a:gd name="T23" fmla="*/ 12 h 13"/>
                  <a:gd name="T24" fmla="*/ 29 w 32"/>
                  <a:gd name="T25" fmla="*/ 12 h 13"/>
                  <a:gd name="T26" fmla="*/ 28 w 32"/>
                  <a:gd name="T27" fmla="*/ 11 h 13"/>
                  <a:gd name="T28" fmla="*/ 26 w 32"/>
                  <a:gd name="T29" fmla="*/ 9 h 13"/>
                  <a:gd name="T30" fmla="*/ 24 w 32"/>
                  <a:gd name="T31" fmla="*/ 8 h 13"/>
                  <a:gd name="T32" fmla="*/ 22 w 32"/>
                  <a:gd name="T33" fmla="*/ 7 h 13"/>
                  <a:gd name="T34" fmla="*/ 17 w 32"/>
                  <a:gd name="T35" fmla="*/ 6 h 13"/>
                  <a:gd name="T36" fmla="*/ 6 w 32"/>
                  <a:gd name="T37" fmla="*/ 4 h 13"/>
                  <a:gd name="T38" fmla="*/ 1 w 32"/>
                  <a:gd name="T39" fmla="*/ 3 h 13"/>
                  <a:gd name="T40" fmla="*/ 0 w 32"/>
                  <a:gd name="T41" fmla="*/ 2 h 13"/>
                  <a:gd name="T42" fmla="*/ 1 w 32"/>
                  <a:gd name="T4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13">
                    <a:moveTo>
                      <a:pt x="1" y="1"/>
                    </a:moveTo>
                    <a:cubicBezTo>
                      <a:pt x="1" y="1"/>
                      <a:pt x="3" y="1"/>
                      <a:pt x="6" y="1"/>
                    </a:cubicBezTo>
                    <a:cubicBezTo>
                      <a:pt x="8" y="1"/>
                      <a:pt x="9" y="0"/>
                      <a:pt x="11" y="1"/>
                    </a:cubicBezTo>
                    <a:cubicBezTo>
                      <a:pt x="13" y="1"/>
                      <a:pt x="15" y="1"/>
                      <a:pt x="18" y="2"/>
                    </a:cubicBezTo>
                    <a:cubicBezTo>
                      <a:pt x="20" y="2"/>
                      <a:pt x="22" y="3"/>
                      <a:pt x="24" y="4"/>
                    </a:cubicBezTo>
                    <a:cubicBezTo>
                      <a:pt x="25" y="5"/>
                      <a:pt x="27" y="6"/>
                      <a:pt x="28" y="7"/>
                    </a:cubicBezTo>
                    <a:cubicBezTo>
                      <a:pt x="29" y="8"/>
                      <a:pt x="29" y="8"/>
                      <a:pt x="30" y="9"/>
                    </a:cubicBezTo>
                    <a:cubicBezTo>
                      <a:pt x="30" y="9"/>
                      <a:pt x="31" y="10"/>
                      <a:pt x="31" y="10"/>
                    </a:cubicBezTo>
                    <a:cubicBezTo>
                      <a:pt x="31" y="11"/>
                      <a:pt x="32" y="11"/>
                      <a:pt x="32" y="11"/>
                    </a:cubicBezTo>
                    <a:cubicBezTo>
                      <a:pt x="32" y="12"/>
                      <a:pt x="32" y="12"/>
                      <a:pt x="31" y="13"/>
                    </a:cubicBezTo>
                    <a:cubicBezTo>
                      <a:pt x="31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29" y="12"/>
                    </a:cubicBezTo>
                    <a:cubicBezTo>
                      <a:pt x="29" y="11"/>
                      <a:pt x="28" y="11"/>
                      <a:pt x="28" y="11"/>
                    </a:cubicBezTo>
                    <a:cubicBezTo>
                      <a:pt x="27" y="10"/>
                      <a:pt x="27" y="10"/>
                      <a:pt x="26" y="9"/>
                    </a:cubicBezTo>
                    <a:cubicBezTo>
                      <a:pt x="26" y="9"/>
                      <a:pt x="25" y="9"/>
                      <a:pt x="24" y="8"/>
                    </a:cubicBezTo>
                    <a:cubicBezTo>
                      <a:pt x="24" y="8"/>
                      <a:pt x="23" y="8"/>
                      <a:pt x="22" y="7"/>
                    </a:cubicBezTo>
                    <a:cubicBezTo>
                      <a:pt x="20" y="7"/>
                      <a:pt x="18" y="6"/>
                      <a:pt x="17" y="6"/>
                    </a:cubicBezTo>
                    <a:cubicBezTo>
                      <a:pt x="13" y="5"/>
                      <a:pt x="9" y="4"/>
                      <a:pt x="6" y="4"/>
                    </a:cubicBezTo>
                    <a:cubicBezTo>
                      <a:pt x="3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4" name="Freeform 296"/>
              <p:cNvSpPr>
                <a:spLocks noEditPoints="1"/>
              </p:cNvSpPr>
              <p:nvPr/>
            </p:nvSpPr>
            <p:spPr bwMode="auto">
              <a:xfrm>
                <a:off x="858838" y="5632450"/>
                <a:ext cx="1163638" cy="307975"/>
              </a:xfrm>
              <a:custGeom>
                <a:avLst/>
                <a:gdLst>
                  <a:gd name="T0" fmla="*/ 414 w 414"/>
                  <a:gd name="T1" fmla="*/ 4 h 110"/>
                  <a:gd name="T2" fmla="*/ 409 w 414"/>
                  <a:gd name="T3" fmla="*/ 4 h 110"/>
                  <a:gd name="T4" fmla="*/ 373 w 414"/>
                  <a:gd name="T5" fmla="*/ 47 h 110"/>
                  <a:gd name="T6" fmla="*/ 352 w 414"/>
                  <a:gd name="T7" fmla="*/ 46 h 110"/>
                  <a:gd name="T8" fmla="*/ 341 w 414"/>
                  <a:gd name="T9" fmla="*/ 18 h 110"/>
                  <a:gd name="T10" fmla="*/ 337 w 414"/>
                  <a:gd name="T11" fmla="*/ 19 h 110"/>
                  <a:gd name="T12" fmla="*/ 346 w 414"/>
                  <a:gd name="T13" fmla="*/ 50 h 110"/>
                  <a:gd name="T14" fmla="*/ 307 w 414"/>
                  <a:gd name="T15" fmla="*/ 78 h 110"/>
                  <a:gd name="T16" fmla="*/ 266 w 414"/>
                  <a:gd name="T17" fmla="*/ 70 h 110"/>
                  <a:gd name="T18" fmla="*/ 256 w 414"/>
                  <a:gd name="T19" fmla="*/ 39 h 110"/>
                  <a:gd name="T20" fmla="*/ 251 w 414"/>
                  <a:gd name="T21" fmla="*/ 41 h 110"/>
                  <a:gd name="T22" fmla="*/ 259 w 414"/>
                  <a:gd name="T23" fmla="*/ 71 h 110"/>
                  <a:gd name="T24" fmla="*/ 252 w 414"/>
                  <a:gd name="T25" fmla="*/ 82 h 110"/>
                  <a:gd name="T26" fmla="*/ 202 w 414"/>
                  <a:gd name="T27" fmla="*/ 100 h 110"/>
                  <a:gd name="T28" fmla="*/ 178 w 414"/>
                  <a:gd name="T29" fmla="*/ 85 h 110"/>
                  <a:gd name="T30" fmla="*/ 175 w 414"/>
                  <a:gd name="T31" fmla="*/ 83 h 110"/>
                  <a:gd name="T32" fmla="*/ 185 w 414"/>
                  <a:gd name="T33" fmla="*/ 72 h 110"/>
                  <a:gd name="T34" fmla="*/ 180 w 414"/>
                  <a:gd name="T35" fmla="*/ 54 h 110"/>
                  <a:gd name="T36" fmla="*/ 166 w 414"/>
                  <a:gd name="T37" fmla="*/ 64 h 110"/>
                  <a:gd name="T38" fmla="*/ 168 w 414"/>
                  <a:gd name="T39" fmla="*/ 81 h 110"/>
                  <a:gd name="T40" fmla="*/ 142 w 414"/>
                  <a:gd name="T41" fmla="*/ 87 h 110"/>
                  <a:gd name="T42" fmla="*/ 85 w 414"/>
                  <a:gd name="T43" fmla="*/ 62 h 110"/>
                  <a:gd name="T44" fmla="*/ 93 w 414"/>
                  <a:gd name="T45" fmla="*/ 41 h 110"/>
                  <a:gd name="T46" fmla="*/ 73 w 414"/>
                  <a:gd name="T47" fmla="*/ 49 h 110"/>
                  <a:gd name="T48" fmla="*/ 76 w 414"/>
                  <a:gd name="T49" fmla="*/ 60 h 110"/>
                  <a:gd name="T50" fmla="*/ 49 w 414"/>
                  <a:gd name="T51" fmla="*/ 70 h 110"/>
                  <a:gd name="T52" fmla="*/ 3 w 414"/>
                  <a:gd name="T53" fmla="*/ 37 h 110"/>
                  <a:gd name="T54" fmla="*/ 1 w 414"/>
                  <a:gd name="T55" fmla="*/ 37 h 110"/>
                  <a:gd name="T56" fmla="*/ 46 w 414"/>
                  <a:gd name="T57" fmla="*/ 76 h 110"/>
                  <a:gd name="T58" fmla="*/ 80 w 414"/>
                  <a:gd name="T59" fmla="*/ 65 h 110"/>
                  <a:gd name="T60" fmla="*/ 111 w 414"/>
                  <a:gd name="T61" fmla="*/ 84 h 110"/>
                  <a:gd name="T62" fmla="*/ 162 w 414"/>
                  <a:gd name="T63" fmla="*/ 91 h 110"/>
                  <a:gd name="T64" fmla="*/ 171 w 414"/>
                  <a:gd name="T65" fmla="*/ 86 h 110"/>
                  <a:gd name="T66" fmla="*/ 177 w 414"/>
                  <a:gd name="T67" fmla="*/ 92 h 110"/>
                  <a:gd name="T68" fmla="*/ 241 w 414"/>
                  <a:gd name="T69" fmla="*/ 98 h 110"/>
                  <a:gd name="T70" fmla="*/ 263 w 414"/>
                  <a:gd name="T71" fmla="*/ 75 h 110"/>
                  <a:gd name="T72" fmla="*/ 308 w 414"/>
                  <a:gd name="T73" fmla="*/ 83 h 110"/>
                  <a:gd name="T74" fmla="*/ 350 w 414"/>
                  <a:gd name="T75" fmla="*/ 52 h 110"/>
                  <a:gd name="T76" fmla="*/ 366 w 414"/>
                  <a:gd name="T77" fmla="*/ 54 h 110"/>
                  <a:gd name="T78" fmla="*/ 414 w 414"/>
                  <a:gd name="T79" fmla="*/ 4 h 110"/>
                  <a:gd name="T80" fmla="*/ 81 w 414"/>
                  <a:gd name="T81" fmla="*/ 42 h 110"/>
                  <a:gd name="T82" fmla="*/ 87 w 414"/>
                  <a:gd name="T83" fmla="*/ 43 h 110"/>
                  <a:gd name="T84" fmla="*/ 81 w 414"/>
                  <a:gd name="T85" fmla="*/ 56 h 110"/>
                  <a:gd name="T86" fmla="*/ 81 w 414"/>
                  <a:gd name="T87" fmla="*/ 42 h 110"/>
                  <a:gd name="T88" fmla="*/ 170 w 414"/>
                  <a:gd name="T89" fmla="*/ 69 h 110"/>
                  <a:gd name="T90" fmla="*/ 179 w 414"/>
                  <a:gd name="T91" fmla="*/ 71 h 110"/>
                  <a:gd name="T92" fmla="*/ 173 w 414"/>
                  <a:gd name="T93" fmla="*/ 78 h 110"/>
                  <a:gd name="T94" fmla="*/ 170 w 414"/>
                  <a:gd name="T95" fmla="*/ 69 h 110"/>
                  <a:gd name="T96" fmla="*/ 256 w 414"/>
                  <a:gd name="T97" fmla="*/ 47 h 110"/>
                  <a:gd name="T98" fmla="*/ 261 w 414"/>
                  <a:gd name="T99" fmla="*/ 65 h 110"/>
                  <a:gd name="T100" fmla="*/ 256 w 414"/>
                  <a:gd name="T101" fmla="*/ 47 h 110"/>
                  <a:gd name="T102" fmla="*/ 341 w 414"/>
                  <a:gd name="T103" fmla="*/ 25 h 110"/>
                  <a:gd name="T104" fmla="*/ 348 w 414"/>
                  <a:gd name="T105" fmla="*/ 44 h 110"/>
                  <a:gd name="T106" fmla="*/ 341 w 414"/>
                  <a:gd name="T107" fmla="*/ 2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110">
                    <a:moveTo>
                      <a:pt x="414" y="4"/>
                    </a:moveTo>
                    <a:cubicBezTo>
                      <a:pt x="414" y="0"/>
                      <a:pt x="409" y="0"/>
                      <a:pt x="409" y="4"/>
                    </a:cubicBezTo>
                    <a:cubicBezTo>
                      <a:pt x="408" y="26"/>
                      <a:pt x="394" y="41"/>
                      <a:pt x="373" y="47"/>
                    </a:cubicBezTo>
                    <a:cubicBezTo>
                      <a:pt x="366" y="49"/>
                      <a:pt x="358" y="48"/>
                      <a:pt x="352" y="46"/>
                    </a:cubicBezTo>
                    <a:cubicBezTo>
                      <a:pt x="355" y="36"/>
                      <a:pt x="353" y="26"/>
                      <a:pt x="341" y="18"/>
                    </a:cubicBezTo>
                    <a:cubicBezTo>
                      <a:pt x="340" y="17"/>
                      <a:pt x="337" y="18"/>
                      <a:pt x="337" y="19"/>
                    </a:cubicBezTo>
                    <a:cubicBezTo>
                      <a:pt x="332" y="33"/>
                      <a:pt x="336" y="44"/>
                      <a:pt x="346" y="50"/>
                    </a:cubicBezTo>
                    <a:cubicBezTo>
                      <a:pt x="338" y="63"/>
                      <a:pt x="319" y="76"/>
                      <a:pt x="307" y="78"/>
                    </a:cubicBezTo>
                    <a:cubicBezTo>
                      <a:pt x="293" y="81"/>
                      <a:pt x="276" y="78"/>
                      <a:pt x="266" y="70"/>
                    </a:cubicBezTo>
                    <a:cubicBezTo>
                      <a:pt x="270" y="59"/>
                      <a:pt x="269" y="47"/>
                      <a:pt x="256" y="39"/>
                    </a:cubicBezTo>
                    <a:cubicBezTo>
                      <a:pt x="254" y="39"/>
                      <a:pt x="252" y="39"/>
                      <a:pt x="251" y="41"/>
                    </a:cubicBezTo>
                    <a:cubicBezTo>
                      <a:pt x="248" y="54"/>
                      <a:pt x="252" y="64"/>
                      <a:pt x="259" y="71"/>
                    </a:cubicBezTo>
                    <a:cubicBezTo>
                      <a:pt x="257" y="75"/>
                      <a:pt x="254" y="79"/>
                      <a:pt x="252" y="82"/>
                    </a:cubicBezTo>
                    <a:cubicBezTo>
                      <a:pt x="239" y="96"/>
                      <a:pt x="220" y="103"/>
                      <a:pt x="202" y="100"/>
                    </a:cubicBezTo>
                    <a:cubicBezTo>
                      <a:pt x="193" y="98"/>
                      <a:pt x="184" y="92"/>
                      <a:pt x="178" y="85"/>
                    </a:cubicBezTo>
                    <a:cubicBezTo>
                      <a:pt x="177" y="85"/>
                      <a:pt x="176" y="84"/>
                      <a:pt x="175" y="83"/>
                    </a:cubicBezTo>
                    <a:cubicBezTo>
                      <a:pt x="179" y="80"/>
                      <a:pt x="183" y="76"/>
                      <a:pt x="185" y="72"/>
                    </a:cubicBezTo>
                    <a:cubicBezTo>
                      <a:pt x="188" y="67"/>
                      <a:pt x="187" y="56"/>
                      <a:pt x="180" y="54"/>
                    </a:cubicBezTo>
                    <a:cubicBezTo>
                      <a:pt x="174" y="52"/>
                      <a:pt x="168" y="58"/>
                      <a:pt x="166" y="64"/>
                    </a:cubicBezTo>
                    <a:cubicBezTo>
                      <a:pt x="164" y="70"/>
                      <a:pt x="165" y="76"/>
                      <a:pt x="168" y="81"/>
                    </a:cubicBezTo>
                    <a:cubicBezTo>
                      <a:pt x="160" y="86"/>
                      <a:pt x="150" y="88"/>
                      <a:pt x="142" y="87"/>
                    </a:cubicBezTo>
                    <a:cubicBezTo>
                      <a:pt x="131" y="86"/>
                      <a:pt x="98" y="76"/>
                      <a:pt x="85" y="62"/>
                    </a:cubicBezTo>
                    <a:cubicBezTo>
                      <a:pt x="90" y="56"/>
                      <a:pt x="94" y="49"/>
                      <a:pt x="93" y="41"/>
                    </a:cubicBezTo>
                    <a:cubicBezTo>
                      <a:pt x="90" y="21"/>
                      <a:pt x="73" y="37"/>
                      <a:pt x="73" y="49"/>
                    </a:cubicBezTo>
                    <a:cubicBezTo>
                      <a:pt x="73" y="53"/>
                      <a:pt x="74" y="57"/>
                      <a:pt x="76" y="60"/>
                    </a:cubicBezTo>
                    <a:cubicBezTo>
                      <a:pt x="68" y="66"/>
                      <a:pt x="59" y="69"/>
                      <a:pt x="49" y="70"/>
                    </a:cubicBezTo>
                    <a:cubicBezTo>
                      <a:pt x="28" y="71"/>
                      <a:pt x="7" y="58"/>
                      <a:pt x="3" y="37"/>
                    </a:cubicBezTo>
                    <a:cubicBezTo>
                      <a:pt x="2" y="36"/>
                      <a:pt x="0" y="36"/>
                      <a:pt x="1" y="37"/>
                    </a:cubicBezTo>
                    <a:cubicBezTo>
                      <a:pt x="2" y="61"/>
                      <a:pt x="24" y="73"/>
                      <a:pt x="46" y="76"/>
                    </a:cubicBezTo>
                    <a:cubicBezTo>
                      <a:pt x="56" y="77"/>
                      <a:pt x="70" y="73"/>
                      <a:pt x="80" y="65"/>
                    </a:cubicBezTo>
                    <a:cubicBezTo>
                      <a:pt x="89" y="74"/>
                      <a:pt x="102" y="80"/>
                      <a:pt x="111" y="84"/>
                    </a:cubicBezTo>
                    <a:cubicBezTo>
                      <a:pt x="126" y="91"/>
                      <a:pt x="145" y="97"/>
                      <a:pt x="162" y="91"/>
                    </a:cubicBezTo>
                    <a:cubicBezTo>
                      <a:pt x="165" y="89"/>
                      <a:pt x="168" y="88"/>
                      <a:pt x="171" y="86"/>
                    </a:cubicBezTo>
                    <a:cubicBezTo>
                      <a:pt x="173" y="88"/>
                      <a:pt x="175" y="90"/>
                      <a:pt x="177" y="92"/>
                    </a:cubicBezTo>
                    <a:cubicBezTo>
                      <a:pt x="196" y="108"/>
                      <a:pt x="219" y="110"/>
                      <a:pt x="241" y="98"/>
                    </a:cubicBezTo>
                    <a:cubicBezTo>
                      <a:pt x="249" y="93"/>
                      <a:pt x="258" y="84"/>
                      <a:pt x="263" y="75"/>
                    </a:cubicBezTo>
                    <a:cubicBezTo>
                      <a:pt x="275" y="83"/>
                      <a:pt x="292" y="86"/>
                      <a:pt x="308" y="83"/>
                    </a:cubicBezTo>
                    <a:cubicBezTo>
                      <a:pt x="323" y="81"/>
                      <a:pt x="342" y="67"/>
                      <a:pt x="350" y="52"/>
                    </a:cubicBezTo>
                    <a:cubicBezTo>
                      <a:pt x="354" y="54"/>
                      <a:pt x="360" y="54"/>
                      <a:pt x="366" y="54"/>
                    </a:cubicBezTo>
                    <a:cubicBezTo>
                      <a:pt x="393" y="52"/>
                      <a:pt x="414" y="32"/>
                      <a:pt x="414" y="4"/>
                    </a:cubicBezTo>
                    <a:close/>
                    <a:moveTo>
                      <a:pt x="81" y="42"/>
                    </a:moveTo>
                    <a:cubicBezTo>
                      <a:pt x="83" y="38"/>
                      <a:pt x="86" y="39"/>
                      <a:pt x="87" y="43"/>
                    </a:cubicBezTo>
                    <a:cubicBezTo>
                      <a:pt x="87" y="49"/>
                      <a:pt x="84" y="52"/>
                      <a:pt x="81" y="56"/>
                    </a:cubicBezTo>
                    <a:cubicBezTo>
                      <a:pt x="79" y="51"/>
                      <a:pt x="79" y="47"/>
                      <a:pt x="81" y="42"/>
                    </a:cubicBezTo>
                    <a:close/>
                    <a:moveTo>
                      <a:pt x="170" y="69"/>
                    </a:moveTo>
                    <a:cubicBezTo>
                      <a:pt x="170" y="60"/>
                      <a:pt x="186" y="58"/>
                      <a:pt x="179" y="71"/>
                    </a:cubicBezTo>
                    <a:cubicBezTo>
                      <a:pt x="178" y="74"/>
                      <a:pt x="175" y="76"/>
                      <a:pt x="173" y="78"/>
                    </a:cubicBezTo>
                    <a:cubicBezTo>
                      <a:pt x="171" y="76"/>
                      <a:pt x="170" y="72"/>
                      <a:pt x="170" y="69"/>
                    </a:cubicBezTo>
                    <a:close/>
                    <a:moveTo>
                      <a:pt x="256" y="47"/>
                    </a:moveTo>
                    <a:cubicBezTo>
                      <a:pt x="262" y="52"/>
                      <a:pt x="263" y="59"/>
                      <a:pt x="261" y="65"/>
                    </a:cubicBezTo>
                    <a:cubicBezTo>
                      <a:pt x="258" y="60"/>
                      <a:pt x="256" y="54"/>
                      <a:pt x="256" y="47"/>
                    </a:cubicBezTo>
                    <a:close/>
                    <a:moveTo>
                      <a:pt x="341" y="25"/>
                    </a:moveTo>
                    <a:cubicBezTo>
                      <a:pt x="348" y="31"/>
                      <a:pt x="350" y="37"/>
                      <a:pt x="348" y="44"/>
                    </a:cubicBezTo>
                    <a:cubicBezTo>
                      <a:pt x="343" y="40"/>
                      <a:pt x="340" y="34"/>
                      <a:pt x="341" y="25"/>
                    </a:cubicBezTo>
                    <a:close/>
                  </a:path>
                </a:pathLst>
              </a:custGeom>
              <a:solidFill>
                <a:srgbClr val="BC2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5" name="Freeform 297"/>
              <p:cNvSpPr/>
              <p:nvPr/>
            </p:nvSpPr>
            <p:spPr bwMode="auto">
              <a:xfrm>
                <a:off x="785813" y="3446463"/>
                <a:ext cx="92075" cy="527050"/>
              </a:xfrm>
              <a:custGeom>
                <a:avLst/>
                <a:gdLst>
                  <a:gd name="T0" fmla="*/ 30 w 33"/>
                  <a:gd name="T1" fmla="*/ 1 h 188"/>
                  <a:gd name="T2" fmla="*/ 31 w 33"/>
                  <a:gd name="T3" fmla="*/ 13 h 188"/>
                  <a:gd name="T4" fmla="*/ 32 w 33"/>
                  <a:gd name="T5" fmla="*/ 25 h 188"/>
                  <a:gd name="T6" fmla="*/ 33 w 33"/>
                  <a:gd name="T7" fmla="*/ 49 h 188"/>
                  <a:gd name="T8" fmla="*/ 32 w 33"/>
                  <a:gd name="T9" fmla="*/ 72 h 188"/>
                  <a:gd name="T10" fmla="*/ 32 w 33"/>
                  <a:gd name="T11" fmla="*/ 84 h 188"/>
                  <a:gd name="T12" fmla="*/ 31 w 33"/>
                  <a:gd name="T13" fmla="*/ 96 h 188"/>
                  <a:gd name="T14" fmla="*/ 30 w 33"/>
                  <a:gd name="T15" fmla="*/ 108 h 188"/>
                  <a:gd name="T16" fmla="*/ 28 w 33"/>
                  <a:gd name="T17" fmla="*/ 120 h 188"/>
                  <a:gd name="T18" fmla="*/ 26 w 33"/>
                  <a:gd name="T19" fmla="*/ 132 h 188"/>
                  <a:gd name="T20" fmla="*/ 23 w 33"/>
                  <a:gd name="T21" fmla="*/ 143 h 188"/>
                  <a:gd name="T22" fmla="*/ 21 w 33"/>
                  <a:gd name="T23" fmla="*/ 149 h 188"/>
                  <a:gd name="T24" fmla="*/ 19 w 33"/>
                  <a:gd name="T25" fmla="*/ 155 h 188"/>
                  <a:gd name="T26" fmla="*/ 15 w 33"/>
                  <a:gd name="T27" fmla="*/ 166 h 188"/>
                  <a:gd name="T28" fmla="*/ 9 w 33"/>
                  <a:gd name="T29" fmla="*/ 177 h 188"/>
                  <a:gd name="T30" fmla="*/ 3 w 33"/>
                  <a:gd name="T31" fmla="*/ 187 h 188"/>
                  <a:gd name="T32" fmla="*/ 3 w 33"/>
                  <a:gd name="T33" fmla="*/ 187 h 188"/>
                  <a:gd name="T34" fmla="*/ 3 w 33"/>
                  <a:gd name="T35" fmla="*/ 187 h 188"/>
                  <a:gd name="T36" fmla="*/ 3 w 33"/>
                  <a:gd name="T37" fmla="*/ 187 h 188"/>
                  <a:gd name="T38" fmla="*/ 1 w 33"/>
                  <a:gd name="T39" fmla="*/ 188 h 188"/>
                  <a:gd name="T40" fmla="*/ 0 w 33"/>
                  <a:gd name="T41" fmla="*/ 186 h 188"/>
                  <a:gd name="T42" fmla="*/ 0 w 33"/>
                  <a:gd name="T43" fmla="*/ 185 h 188"/>
                  <a:gd name="T44" fmla="*/ 0 w 33"/>
                  <a:gd name="T45" fmla="*/ 185 h 188"/>
                  <a:gd name="T46" fmla="*/ 6 w 33"/>
                  <a:gd name="T47" fmla="*/ 175 h 188"/>
                  <a:gd name="T48" fmla="*/ 11 w 33"/>
                  <a:gd name="T49" fmla="*/ 164 h 188"/>
                  <a:gd name="T50" fmla="*/ 14 w 33"/>
                  <a:gd name="T51" fmla="*/ 153 h 188"/>
                  <a:gd name="T52" fmla="*/ 16 w 33"/>
                  <a:gd name="T53" fmla="*/ 148 h 188"/>
                  <a:gd name="T54" fmla="*/ 17 w 33"/>
                  <a:gd name="T55" fmla="*/ 142 h 188"/>
                  <a:gd name="T56" fmla="*/ 20 w 33"/>
                  <a:gd name="T57" fmla="*/ 130 h 188"/>
                  <a:gd name="T58" fmla="*/ 22 w 33"/>
                  <a:gd name="T59" fmla="*/ 119 h 188"/>
                  <a:gd name="T60" fmla="*/ 24 w 33"/>
                  <a:gd name="T61" fmla="*/ 107 h 188"/>
                  <a:gd name="T62" fmla="*/ 25 w 33"/>
                  <a:gd name="T63" fmla="*/ 96 h 188"/>
                  <a:gd name="T64" fmla="*/ 26 w 33"/>
                  <a:gd name="T65" fmla="*/ 84 h 188"/>
                  <a:gd name="T66" fmla="*/ 27 w 33"/>
                  <a:gd name="T67" fmla="*/ 72 h 188"/>
                  <a:gd name="T68" fmla="*/ 27 w 33"/>
                  <a:gd name="T69" fmla="*/ 60 h 188"/>
                  <a:gd name="T70" fmla="*/ 27 w 33"/>
                  <a:gd name="T71" fmla="*/ 49 h 188"/>
                  <a:gd name="T72" fmla="*/ 27 w 33"/>
                  <a:gd name="T73" fmla="*/ 25 h 188"/>
                  <a:gd name="T74" fmla="*/ 26 w 33"/>
                  <a:gd name="T75" fmla="*/ 1 h 188"/>
                  <a:gd name="T76" fmla="*/ 28 w 33"/>
                  <a:gd name="T77" fmla="*/ 0 h 188"/>
                  <a:gd name="T78" fmla="*/ 30 w 33"/>
                  <a:gd name="T79" fmla="*/ 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" h="188">
                    <a:moveTo>
                      <a:pt x="30" y="1"/>
                    </a:moveTo>
                    <a:cubicBezTo>
                      <a:pt x="30" y="5"/>
                      <a:pt x="31" y="9"/>
                      <a:pt x="31" y="13"/>
                    </a:cubicBezTo>
                    <a:cubicBezTo>
                      <a:pt x="31" y="17"/>
                      <a:pt x="32" y="21"/>
                      <a:pt x="32" y="25"/>
                    </a:cubicBezTo>
                    <a:cubicBezTo>
                      <a:pt x="32" y="33"/>
                      <a:pt x="33" y="41"/>
                      <a:pt x="33" y="49"/>
                    </a:cubicBezTo>
                    <a:cubicBezTo>
                      <a:pt x="33" y="57"/>
                      <a:pt x="33" y="64"/>
                      <a:pt x="32" y="72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8"/>
                      <a:pt x="31" y="92"/>
                      <a:pt x="31" y="96"/>
                    </a:cubicBezTo>
                    <a:cubicBezTo>
                      <a:pt x="31" y="100"/>
                      <a:pt x="30" y="104"/>
                      <a:pt x="30" y="108"/>
                    </a:cubicBezTo>
                    <a:cubicBezTo>
                      <a:pt x="29" y="112"/>
                      <a:pt x="28" y="116"/>
                      <a:pt x="28" y="12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5" y="136"/>
                      <a:pt x="24" y="139"/>
                      <a:pt x="23" y="143"/>
                    </a:cubicBezTo>
                    <a:cubicBezTo>
                      <a:pt x="22" y="145"/>
                      <a:pt x="22" y="147"/>
                      <a:pt x="21" y="149"/>
                    </a:cubicBezTo>
                    <a:cubicBezTo>
                      <a:pt x="19" y="155"/>
                      <a:pt x="19" y="155"/>
                      <a:pt x="19" y="155"/>
                    </a:cubicBezTo>
                    <a:cubicBezTo>
                      <a:pt x="18" y="158"/>
                      <a:pt x="17" y="162"/>
                      <a:pt x="15" y="166"/>
                    </a:cubicBezTo>
                    <a:cubicBezTo>
                      <a:pt x="13" y="169"/>
                      <a:pt x="11" y="173"/>
                      <a:pt x="9" y="177"/>
                    </a:cubicBezTo>
                    <a:cubicBezTo>
                      <a:pt x="3" y="187"/>
                      <a:pt x="3" y="187"/>
                      <a:pt x="3" y="187"/>
                    </a:cubicBezTo>
                    <a:cubicBezTo>
                      <a:pt x="3" y="187"/>
                      <a:pt x="3" y="187"/>
                      <a:pt x="3" y="187"/>
                    </a:cubicBezTo>
                    <a:cubicBezTo>
                      <a:pt x="3" y="187"/>
                      <a:pt x="3" y="187"/>
                      <a:pt x="3" y="187"/>
                    </a:cubicBezTo>
                    <a:cubicBezTo>
                      <a:pt x="3" y="187"/>
                      <a:pt x="3" y="187"/>
                      <a:pt x="3" y="187"/>
                    </a:cubicBezTo>
                    <a:cubicBezTo>
                      <a:pt x="2" y="188"/>
                      <a:pt x="1" y="188"/>
                      <a:pt x="1" y="188"/>
                    </a:cubicBezTo>
                    <a:cubicBezTo>
                      <a:pt x="0" y="187"/>
                      <a:pt x="0" y="186"/>
                      <a:pt x="0" y="186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75"/>
                      <a:pt x="6" y="175"/>
                      <a:pt x="6" y="175"/>
                    </a:cubicBezTo>
                    <a:cubicBezTo>
                      <a:pt x="8" y="171"/>
                      <a:pt x="9" y="168"/>
                      <a:pt x="11" y="164"/>
                    </a:cubicBezTo>
                    <a:cubicBezTo>
                      <a:pt x="12" y="161"/>
                      <a:pt x="13" y="157"/>
                      <a:pt x="14" y="153"/>
                    </a:cubicBezTo>
                    <a:cubicBezTo>
                      <a:pt x="16" y="148"/>
                      <a:pt x="16" y="148"/>
                      <a:pt x="16" y="148"/>
                    </a:cubicBezTo>
                    <a:cubicBezTo>
                      <a:pt x="17" y="146"/>
                      <a:pt x="17" y="144"/>
                      <a:pt x="17" y="142"/>
                    </a:cubicBezTo>
                    <a:cubicBezTo>
                      <a:pt x="18" y="138"/>
                      <a:pt x="19" y="134"/>
                      <a:pt x="20" y="130"/>
                    </a:cubicBezTo>
                    <a:cubicBezTo>
                      <a:pt x="22" y="119"/>
                      <a:pt x="22" y="119"/>
                      <a:pt x="22" y="119"/>
                    </a:cubicBezTo>
                    <a:cubicBezTo>
                      <a:pt x="23" y="115"/>
                      <a:pt x="23" y="111"/>
                      <a:pt x="24" y="107"/>
                    </a:cubicBezTo>
                    <a:cubicBezTo>
                      <a:pt x="24" y="103"/>
                      <a:pt x="25" y="100"/>
                      <a:pt x="25" y="96"/>
                    </a:cubicBezTo>
                    <a:cubicBezTo>
                      <a:pt x="25" y="92"/>
                      <a:pt x="26" y="88"/>
                      <a:pt x="26" y="8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56"/>
                      <a:pt x="27" y="53"/>
                      <a:pt x="27" y="49"/>
                    </a:cubicBezTo>
                    <a:cubicBezTo>
                      <a:pt x="28" y="41"/>
                      <a:pt x="27" y="33"/>
                      <a:pt x="27" y="25"/>
                    </a:cubicBezTo>
                    <a:cubicBezTo>
                      <a:pt x="27" y="17"/>
                      <a:pt x="27" y="9"/>
                      <a:pt x="26" y="1"/>
                    </a:cubicBezTo>
                    <a:cubicBezTo>
                      <a:pt x="26" y="1"/>
                      <a:pt x="27" y="0"/>
                      <a:pt x="28" y="0"/>
                    </a:cubicBezTo>
                    <a:cubicBezTo>
                      <a:pt x="29" y="0"/>
                      <a:pt x="29" y="0"/>
                      <a:pt x="30" y="1"/>
                    </a:cubicBezTo>
                    <a:close/>
                  </a:path>
                </a:pathLst>
              </a:custGeom>
              <a:solidFill>
                <a:srgbClr val="280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6" name="Freeform 298"/>
              <p:cNvSpPr/>
              <p:nvPr/>
            </p:nvSpPr>
            <p:spPr bwMode="auto">
              <a:xfrm>
                <a:off x="1473200" y="3698875"/>
                <a:ext cx="371475" cy="98425"/>
              </a:xfrm>
              <a:custGeom>
                <a:avLst/>
                <a:gdLst>
                  <a:gd name="T0" fmla="*/ 3 w 132"/>
                  <a:gd name="T1" fmla="*/ 6 h 35"/>
                  <a:gd name="T2" fmla="*/ 9 w 132"/>
                  <a:gd name="T3" fmla="*/ 9 h 35"/>
                  <a:gd name="T4" fmla="*/ 24 w 132"/>
                  <a:gd name="T5" fmla="*/ 15 h 35"/>
                  <a:gd name="T6" fmla="*/ 34 w 132"/>
                  <a:gd name="T7" fmla="*/ 19 h 35"/>
                  <a:gd name="T8" fmla="*/ 46 w 132"/>
                  <a:gd name="T9" fmla="*/ 23 h 35"/>
                  <a:gd name="T10" fmla="*/ 52 w 132"/>
                  <a:gd name="T11" fmla="*/ 25 h 35"/>
                  <a:gd name="T12" fmla="*/ 59 w 132"/>
                  <a:gd name="T13" fmla="*/ 26 h 35"/>
                  <a:gd name="T14" fmla="*/ 72 w 132"/>
                  <a:gd name="T15" fmla="*/ 29 h 35"/>
                  <a:gd name="T16" fmla="*/ 78 w 132"/>
                  <a:gd name="T17" fmla="*/ 29 h 35"/>
                  <a:gd name="T18" fmla="*/ 85 w 132"/>
                  <a:gd name="T19" fmla="*/ 30 h 35"/>
                  <a:gd name="T20" fmla="*/ 92 w 132"/>
                  <a:gd name="T21" fmla="*/ 29 h 35"/>
                  <a:gd name="T22" fmla="*/ 98 w 132"/>
                  <a:gd name="T23" fmla="*/ 28 h 35"/>
                  <a:gd name="T24" fmla="*/ 109 w 132"/>
                  <a:gd name="T25" fmla="*/ 25 h 35"/>
                  <a:gd name="T26" fmla="*/ 118 w 132"/>
                  <a:gd name="T27" fmla="*/ 20 h 35"/>
                  <a:gd name="T28" fmla="*/ 119 w 132"/>
                  <a:gd name="T29" fmla="*/ 19 h 35"/>
                  <a:gd name="T30" fmla="*/ 120 w 132"/>
                  <a:gd name="T31" fmla="*/ 18 h 35"/>
                  <a:gd name="T32" fmla="*/ 122 w 132"/>
                  <a:gd name="T33" fmla="*/ 17 h 35"/>
                  <a:gd name="T34" fmla="*/ 123 w 132"/>
                  <a:gd name="T35" fmla="*/ 15 h 35"/>
                  <a:gd name="T36" fmla="*/ 124 w 132"/>
                  <a:gd name="T37" fmla="*/ 13 h 35"/>
                  <a:gd name="T38" fmla="*/ 126 w 132"/>
                  <a:gd name="T39" fmla="*/ 10 h 35"/>
                  <a:gd name="T40" fmla="*/ 127 w 132"/>
                  <a:gd name="T41" fmla="*/ 7 h 35"/>
                  <a:gd name="T42" fmla="*/ 128 w 132"/>
                  <a:gd name="T43" fmla="*/ 3 h 35"/>
                  <a:gd name="T44" fmla="*/ 128 w 132"/>
                  <a:gd name="T45" fmla="*/ 2 h 35"/>
                  <a:gd name="T46" fmla="*/ 129 w 132"/>
                  <a:gd name="T47" fmla="*/ 1 h 35"/>
                  <a:gd name="T48" fmla="*/ 130 w 132"/>
                  <a:gd name="T49" fmla="*/ 0 h 35"/>
                  <a:gd name="T50" fmla="*/ 132 w 132"/>
                  <a:gd name="T51" fmla="*/ 2 h 35"/>
                  <a:gd name="T52" fmla="*/ 131 w 132"/>
                  <a:gd name="T53" fmla="*/ 4 h 35"/>
                  <a:gd name="T54" fmla="*/ 131 w 132"/>
                  <a:gd name="T55" fmla="*/ 9 h 35"/>
                  <a:gd name="T56" fmla="*/ 130 w 132"/>
                  <a:gd name="T57" fmla="*/ 12 h 35"/>
                  <a:gd name="T58" fmla="*/ 128 w 132"/>
                  <a:gd name="T59" fmla="*/ 16 h 35"/>
                  <a:gd name="T60" fmla="*/ 126 w 132"/>
                  <a:gd name="T61" fmla="*/ 18 h 35"/>
                  <a:gd name="T62" fmla="*/ 125 w 132"/>
                  <a:gd name="T63" fmla="*/ 20 h 35"/>
                  <a:gd name="T64" fmla="*/ 123 w 132"/>
                  <a:gd name="T65" fmla="*/ 21 h 35"/>
                  <a:gd name="T66" fmla="*/ 123 w 132"/>
                  <a:gd name="T67" fmla="*/ 22 h 35"/>
                  <a:gd name="T68" fmla="*/ 123 w 132"/>
                  <a:gd name="T69" fmla="*/ 22 h 35"/>
                  <a:gd name="T70" fmla="*/ 122 w 132"/>
                  <a:gd name="T71" fmla="*/ 22 h 35"/>
                  <a:gd name="T72" fmla="*/ 122 w 132"/>
                  <a:gd name="T73" fmla="*/ 23 h 35"/>
                  <a:gd name="T74" fmla="*/ 121 w 132"/>
                  <a:gd name="T75" fmla="*/ 23 h 35"/>
                  <a:gd name="T76" fmla="*/ 111 w 132"/>
                  <a:gd name="T77" fmla="*/ 30 h 35"/>
                  <a:gd name="T78" fmla="*/ 105 w 132"/>
                  <a:gd name="T79" fmla="*/ 32 h 35"/>
                  <a:gd name="T80" fmla="*/ 99 w 132"/>
                  <a:gd name="T81" fmla="*/ 34 h 35"/>
                  <a:gd name="T82" fmla="*/ 92 w 132"/>
                  <a:gd name="T83" fmla="*/ 35 h 35"/>
                  <a:gd name="T84" fmla="*/ 85 w 132"/>
                  <a:gd name="T85" fmla="*/ 35 h 35"/>
                  <a:gd name="T86" fmla="*/ 78 w 132"/>
                  <a:gd name="T87" fmla="*/ 35 h 35"/>
                  <a:gd name="T88" fmla="*/ 71 w 132"/>
                  <a:gd name="T89" fmla="*/ 35 h 35"/>
                  <a:gd name="T90" fmla="*/ 57 w 132"/>
                  <a:gd name="T91" fmla="*/ 32 h 35"/>
                  <a:gd name="T92" fmla="*/ 51 w 132"/>
                  <a:gd name="T93" fmla="*/ 30 h 35"/>
                  <a:gd name="T94" fmla="*/ 44 w 132"/>
                  <a:gd name="T95" fmla="*/ 28 h 35"/>
                  <a:gd name="T96" fmla="*/ 22 w 132"/>
                  <a:gd name="T97" fmla="*/ 19 h 35"/>
                  <a:gd name="T98" fmla="*/ 13 w 132"/>
                  <a:gd name="T99" fmla="*/ 15 h 35"/>
                  <a:gd name="T100" fmla="*/ 7 w 132"/>
                  <a:gd name="T101" fmla="*/ 12 h 35"/>
                  <a:gd name="T102" fmla="*/ 1 w 132"/>
                  <a:gd name="T103" fmla="*/ 9 h 35"/>
                  <a:gd name="T104" fmla="*/ 1 w 132"/>
                  <a:gd name="T105" fmla="*/ 7 h 35"/>
                  <a:gd name="T106" fmla="*/ 3 w 132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2" h="35">
                    <a:moveTo>
                      <a:pt x="3" y="6"/>
                    </a:moveTo>
                    <a:cubicBezTo>
                      <a:pt x="3" y="6"/>
                      <a:pt x="5" y="7"/>
                      <a:pt x="9" y="9"/>
                    </a:cubicBezTo>
                    <a:cubicBezTo>
                      <a:pt x="12" y="10"/>
                      <a:pt x="17" y="13"/>
                      <a:pt x="24" y="15"/>
                    </a:cubicBezTo>
                    <a:cubicBezTo>
                      <a:pt x="27" y="16"/>
                      <a:pt x="30" y="18"/>
                      <a:pt x="34" y="19"/>
                    </a:cubicBezTo>
                    <a:cubicBezTo>
                      <a:pt x="38" y="20"/>
                      <a:pt x="42" y="22"/>
                      <a:pt x="46" y="23"/>
                    </a:cubicBezTo>
                    <a:cubicBezTo>
                      <a:pt x="48" y="23"/>
                      <a:pt x="50" y="24"/>
                      <a:pt x="52" y="25"/>
                    </a:cubicBezTo>
                    <a:cubicBezTo>
                      <a:pt x="54" y="25"/>
                      <a:pt x="56" y="26"/>
                      <a:pt x="59" y="26"/>
                    </a:cubicBezTo>
                    <a:cubicBezTo>
                      <a:pt x="63" y="27"/>
                      <a:pt x="67" y="28"/>
                      <a:pt x="72" y="29"/>
                    </a:cubicBezTo>
                    <a:cubicBezTo>
                      <a:pt x="74" y="29"/>
                      <a:pt x="76" y="29"/>
                      <a:pt x="78" y="29"/>
                    </a:cubicBezTo>
                    <a:cubicBezTo>
                      <a:pt x="81" y="29"/>
                      <a:pt x="83" y="30"/>
                      <a:pt x="85" y="30"/>
                    </a:cubicBezTo>
                    <a:cubicBezTo>
                      <a:pt x="87" y="30"/>
                      <a:pt x="89" y="30"/>
                      <a:pt x="92" y="29"/>
                    </a:cubicBezTo>
                    <a:cubicBezTo>
                      <a:pt x="94" y="29"/>
                      <a:pt x="96" y="29"/>
                      <a:pt x="98" y="28"/>
                    </a:cubicBezTo>
                    <a:cubicBezTo>
                      <a:pt x="102" y="28"/>
                      <a:pt x="106" y="27"/>
                      <a:pt x="109" y="25"/>
                    </a:cubicBezTo>
                    <a:cubicBezTo>
                      <a:pt x="113" y="24"/>
                      <a:pt x="115" y="22"/>
                      <a:pt x="118" y="20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18"/>
                      <a:pt x="121" y="17"/>
                      <a:pt x="122" y="17"/>
                    </a:cubicBezTo>
                    <a:cubicBezTo>
                      <a:pt x="122" y="16"/>
                      <a:pt x="123" y="15"/>
                      <a:pt x="123" y="15"/>
                    </a:cubicBezTo>
                    <a:cubicBezTo>
                      <a:pt x="123" y="14"/>
                      <a:pt x="124" y="14"/>
                      <a:pt x="124" y="13"/>
                    </a:cubicBezTo>
                    <a:cubicBezTo>
                      <a:pt x="125" y="12"/>
                      <a:pt x="126" y="11"/>
                      <a:pt x="126" y="10"/>
                    </a:cubicBezTo>
                    <a:cubicBezTo>
                      <a:pt x="126" y="9"/>
                      <a:pt x="127" y="8"/>
                      <a:pt x="127" y="7"/>
                    </a:cubicBezTo>
                    <a:cubicBezTo>
                      <a:pt x="128" y="6"/>
                      <a:pt x="128" y="4"/>
                      <a:pt x="128" y="3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29" y="1"/>
                      <a:pt x="130" y="0"/>
                      <a:pt x="130" y="0"/>
                    </a:cubicBezTo>
                    <a:cubicBezTo>
                      <a:pt x="131" y="0"/>
                      <a:pt x="132" y="1"/>
                      <a:pt x="132" y="2"/>
                    </a:cubicBezTo>
                    <a:cubicBezTo>
                      <a:pt x="132" y="2"/>
                      <a:pt x="132" y="2"/>
                      <a:pt x="131" y="4"/>
                    </a:cubicBezTo>
                    <a:cubicBezTo>
                      <a:pt x="131" y="5"/>
                      <a:pt x="131" y="6"/>
                      <a:pt x="131" y="9"/>
                    </a:cubicBezTo>
                    <a:cubicBezTo>
                      <a:pt x="130" y="10"/>
                      <a:pt x="130" y="11"/>
                      <a:pt x="130" y="12"/>
                    </a:cubicBezTo>
                    <a:cubicBezTo>
                      <a:pt x="129" y="13"/>
                      <a:pt x="128" y="14"/>
                      <a:pt x="128" y="16"/>
                    </a:cubicBezTo>
                    <a:cubicBezTo>
                      <a:pt x="127" y="16"/>
                      <a:pt x="127" y="17"/>
                      <a:pt x="126" y="18"/>
                    </a:cubicBezTo>
                    <a:cubicBezTo>
                      <a:pt x="126" y="18"/>
                      <a:pt x="125" y="19"/>
                      <a:pt x="125" y="20"/>
                    </a:cubicBezTo>
                    <a:cubicBezTo>
                      <a:pt x="124" y="20"/>
                      <a:pt x="124" y="21"/>
                      <a:pt x="123" y="21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2" y="22"/>
                      <a:pt x="122" y="22"/>
                      <a:pt x="122" y="22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18" y="26"/>
                      <a:pt x="115" y="28"/>
                      <a:pt x="111" y="30"/>
                    </a:cubicBezTo>
                    <a:cubicBezTo>
                      <a:pt x="109" y="31"/>
                      <a:pt x="107" y="31"/>
                      <a:pt x="105" y="32"/>
                    </a:cubicBezTo>
                    <a:cubicBezTo>
                      <a:pt x="103" y="33"/>
                      <a:pt x="101" y="33"/>
                      <a:pt x="99" y="34"/>
                    </a:cubicBezTo>
                    <a:cubicBezTo>
                      <a:pt x="97" y="34"/>
                      <a:pt x="94" y="35"/>
                      <a:pt x="92" y="35"/>
                    </a:cubicBezTo>
                    <a:cubicBezTo>
                      <a:pt x="90" y="35"/>
                      <a:pt x="87" y="35"/>
                      <a:pt x="85" y="35"/>
                    </a:cubicBezTo>
                    <a:cubicBezTo>
                      <a:pt x="83" y="35"/>
                      <a:pt x="80" y="35"/>
                      <a:pt x="78" y="35"/>
                    </a:cubicBezTo>
                    <a:cubicBezTo>
                      <a:pt x="76" y="35"/>
                      <a:pt x="73" y="35"/>
                      <a:pt x="71" y="35"/>
                    </a:cubicBezTo>
                    <a:cubicBezTo>
                      <a:pt x="66" y="34"/>
                      <a:pt x="62" y="33"/>
                      <a:pt x="57" y="32"/>
                    </a:cubicBezTo>
                    <a:cubicBezTo>
                      <a:pt x="55" y="31"/>
                      <a:pt x="53" y="31"/>
                      <a:pt x="51" y="30"/>
                    </a:cubicBezTo>
                    <a:cubicBezTo>
                      <a:pt x="48" y="30"/>
                      <a:pt x="46" y="29"/>
                      <a:pt x="44" y="28"/>
                    </a:cubicBezTo>
                    <a:cubicBezTo>
                      <a:pt x="36" y="26"/>
                      <a:pt x="28" y="22"/>
                      <a:pt x="22" y="19"/>
                    </a:cubicBezTo>
                    <a:cubicBezTo>
                      <a:pt x="19" y="18"/>
                      <a:pt x="16" y="17"/>
                      <a:pt x="13" y="15"/>
                    </a:cubicBezTo>
                    <a:cubicBezTo>
                      <a:pt x="11" y="14"/>
                      <a:pt x="9" y="13"/>
                      <a:pt x="7" y="12"/>
                    </a:cubicBezTo>
                    <a:cubicBezTo>
                      <a:pt x="3" y="10"/>
                      <a:pt x="1" y="9"/>
                      <a:pt x="1" y="9"/>
                    </a:cubicBezTo>
                    <a:cubicBezTo>
                      <a:pt x="1" y="8"/>
                      <a:pt x="0" y="7"/>
                      <a:pt x="1" y="7"/>
                    </a:cubicBezTo>
                    <a:cubicBezTo>
                      <a:pt x="1" y="6"/>
                      <a:pt x="2" y="6"/>
                      <a:pt x="3" y="6"/>
                    </a:cubicBezTo>
                  </a:path>
                </a:pathLst>
              </a:custGeom>
              <a:solidFill>
                <a:srgbClr val="280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7" name="Freeform 299"/>
              <p:cNvSpPr/>
              <p:nvPr/>
            </p:nvSpPr>
            <p:spPr bwMode="auto">
              <a:xfrm>
                <a:off x="793750" y="3384550"/>
                <a:ext cx="700088" cy="395287"/>
              </a:xfrm>
              <a:custGeom>
                <a:avLst/>
                <a:gdLst>
                  <a:gd name="T0" fmla="*/ 3 w 249"/>
                  <a:gd name="T1" fmla="*/ 0 h 141"/>
                  <a:gd name="T2" fmla="*/ 15 w 249"/>
                  <a:gd name="T3" fmla="*/ 11 h 141"/>
                  <a:gd name="T4" fmla="*/ 21 w 249"/>
                  <a:gd name="T5" fmla="*/ 16 h 141"/>
                  <a:gd name="T6" fmla="*/ 27 w 249"/>
                  <a:gd name="T7" fmla="*/ 21 h 141"/>
                  <a:gd name="T8" fmla="*/ 27 w 249"/>
                  <a:gd name="T9" fmla="*/ 21 h 141"/>
                  <a:gd name="T10" fmla="*/ 53 w 249"/>
                  <a:gd name="T11" fmla="*/ 43 h 141"/>
                  <a:gd name="T12" fmla="*/ 79 w 249"/>
                  <a:gd name="T13" fmla="*/ 64 h 141"/>
                  <a:gd name="T14" fmla="*/ 134 w 249"/>
                  <a:gd name="T15" fmla="*/ 102 h 141"/>
                  <a:gd name="T16" fmla="*/ 163 w 249"/>
                  <a:gd name="T17" fmla="*/ 119 h 141"/>
                  <a:gd name="T18" fmla="*/ 194 w 249"/>
                  <a:gd name="T19" fmla="*/ 131 h 141"/>
                  <a:gd name="T20" fmla="*/ 226 w 249"/>
                  <a:gd name="T21" fmla="*/ 135 h 141"/>
                  <a:gd name="T22" fmla="*/ 242 w 249"/>
                  <a:gd name="T23" fmla="*/ 131 h 141"/>
                  <a:gd name="T24" fmla="*/ 245 w 249"/>
                  <a:gd name="T25" fmla="*/ 129 h 141"/>
                  <a:gd name="T26" fmla="*/ 246 w 249"/>
                  <a:gd name="T27" fmla="*/ 127 h 141"/>
                  <a:gd name="T28" fmla="*/ 243 w 249"/>
                  <a:gd name="T29" fmla="*/ 120 h 141"/>
                  <a:gd name="T30" fmla="*/ 243 w 249"/>
                  <a:gd name="T31" fmla="*/ 120 h 141"/>
                  <a:gd name="T32" fmla="*/ 243 w 249"/>
                  <a:gd name="T33" fmla="*/ 118 h 141"/>
                  <a:gd name="T34" fmla="*/ 245 w 249"/>
                  <a:gd name="T35" fmla="*/ 119 h 141"/>
                  <a:gd name="T36" fmla="*/ 249 w 249"/>
                  <a:gd name="T37" fmla="*/ 127 h 141"/>
                  <a:gd name="T38" fmla="*/ 249 w 249"/>
                  <a:gd name="T39" fmla="*/ 130 h 141"/>
                  <a:gd name="T40" fmla="*/ 248 w 249"/>
                  <a:gd name="T41" fmla="*/ 131 h 141"/>
                  <a:gd name="T42" fmla="*/ 248 w 249"/>
                  <a:gd name="T43" fmla="*/ 132 h 141"/>
                  <a:gd name="T44" fmla="*/ 247 w 249"/>
                  <a:gd name="T45" fmla="*/ 133 h 141"/>
                  <a:gd name="T46" fmla="*/ 243 w 249"/>
                  <a:gd name="T47" fmla="*/ 135 h 141"/>
                  <a:gd name="T48" fmla="*/ 227 w 249"/>
                  <a:gd name="T49" fmla="*/ 140 h 141"/>
                  <a:gd name="T50" fmla="*/ 192 w 249"/>
                  <a:gd name="T51" fmla="*/ 136 h 141"/>
                  <a:gd name="T52" fmla="*/ 131 w 249"/>
                  <a:gd name="T53" fmla="*/ 107 h 141"/>
                  <a:gd name="T54" fmla="*/ 75 w 249"/>
                  <a:gd name="T55" fmla="*/ 68 h 141"/>
                  <a:gd name="T56" fmla="*/ 49 w 249"/>
                  <a:gd name="T57" fmla="*/ 47 h 141"/>
                  <a:gd name="T58" fmla="*/ 24 w 249"/>
                  <a:gd name="T59" fmla="*/ 24 h 141"/>
                  <a:gd name="T60" fmla="*/ 24 w 249"/>
                  <a:gd name="T61" fmla="*/ 25 h 141"/>
                  <a:gd name="T62" fmla="*/ 18 w 249"/>
                  <a:gd name="T63" fmla="*/ 19 h 141"/>
                  <a:gd name="T64" fmla="*/ 12 w 249"/>
                  <a:gd name="T65" fmla="*/ 14 h 141"/>
                  <a:gd name="T66" fmla="*/ 1 w 249"/>
                  <a:gd name="T67" fmla="*/ 3 h 141"/>
                  <a:gd name="T68" fmla="*/ 1 w 249"/>
                  <a:gd name="T69" fmla="*/ 0 h 141"/>
                  <a:gd name="T70" fmla="*/ 3 w 249"/>
                  <a:gd name="T71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9" h="141">
                    <a:moveTo>
                      <a:pt x="3" y="0"/>
                    </a:moveTo>
                    <a:cubicBezTo>
                      <a:pt x="7" y="4"/>
                      <a:pt x="11" y="8"/>
                      <a:pt x="15" y="11"/>
                    </a:cubicBezTo>
                    <a:cubicBezTo>
                      <a:pt x="17" y="13"/>
                      <a:pt x="18" y="15"/>
                      <a:pt x="21" y="16"/>
                    </a:cubicBezTo>
                    <a:cubicBezTo>
                      <a:pt x="23" y="18"/>
                      <a:pt x="25" y="19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5" y="29"/>
                      <a:pt x="44" y="36"/>
                      <a:pt x="53" y="43"/>
                    </a:cubicBezTo>
                    <a:cubicBezTo>
                      <a:pt x="61" y="50"/>
                      <a:pt x="70" y="57"/>
                      <a:pt x="79" y="64"/>
                    </a:cubicBezTo>
                    <a:cubicBezTo>
                      <a:pt x="97" y="78"/>
                      <a:pt x="115" y="90"/>
                      <a:pt x="134" y="102"/>
                    </a:cubicBezTo>
                    <a:cubicBezTo>
                      <a:pt x="143" y="108"/>
                      <a:pt x="153" y="114"/>
                      <a:pt x="163" y="119"/>
                    </a:cubicBezTo>
                    <a:cubicBezTo>
                      <a:pt x="173" y="123"/>
                      <a:pt x="183" y="128"/>
                      <a:pt x="194" y="131"/>
                    </a:cubicBezTo>
                    <a:cubicBezTo>
                      <a:pt x="204" y="134"/>
                      <a:pt x="215" y="136"/>
                      <a:pt x="226" y="135"/>
                    </a:cubicBezTo>
                    <a:cubicBezTo>
                      <a:pt x="231" y="135"/>
                      <a:pt x="237" y="134"/>
                      <a:pt x="242" y="131"/>
                    </a:cubicBezTo>
                    <a:cubicBezTo>
                      <a:pt x="243" y="131"/>
                      <a:pt x="244" y="130"/>
                      <a:pt x="245" y="129"/>
                    </a:cubicBezTo>
                    <a:cubicBezTo>
                      <a:pt x="246" y="129"/>
                      <a:pt x="246" y="129"/>
                      <a:pt x="246" y="127"/>
                    </a:cubicBezTo>
                    <a:cubicBezTo>
                      <a:pt x="245" y="125"/>
                      <a:pt x="244" y="123"/>
                      <a:pt x="243" y="120"/>
                    </a:cubicBezTo>
                    <a:cubicBezTo>
                      <a:pt x="243" y="120"/>
                      <a:pt x="243" y="120"/>
                      <a:pt x="243" y="120"/>
                    </a:cubicBezTo>
                    <a:cubicBezTo>
                      <a:pt x="242" y="119"/>
                      <a:pt x="243" y="118"/>
                      <a:pt x="243" y="118"/>
                    </a:cubicBezTo>
                    <a:cubicBezTo>
                      <a:pt x="244" y="118"/>
                      <a:pt x="245" y="118"/>
                      <a:pt x="245" y="119"/>
                    </a:cubicBezTo>
                    <a:cubicBezTo>
                      <a:pt x="247" y="121"/>
                      <a:pt x="248" y="124"/>
                      <a:pt x="249" y="127"/>
                    </a:cubicBezTo>
                    <a:cubicBezTo>
                      <a:pt x="249" y="128"/>
                      <a:pt x="249" y="129"/>
                      <a:pt x="249" y="130"/>
                    </a:cubicBezTo>
                    <a:cubicBezTo>
                      <a:pt x="249" y="130"/>
                      <a:pt x="249" y="131"/>
                      <a:pt x="248" y="131"/>
                    </a:cubicBezTo>
                    <a:cubicBezTo>
                      <a:pt x="248" y="132"/>
                      <a:pt x="248" y="132"/>
                      <a:pt x="248" y="132"/>
                    </a:cubicBezTo>
                    <a:cubicBezTo>
                      <a:pt x="247" y="132"/>
                      <a:pt x="248" y="132"/>
                      <a:pt x="247" y="133"/>
                    </a:cubicBezTo>
                    <a:cubicBezTo>
                      <a:pt x="246" y="133"/>
                      <a:pt x="245" y="134"/>
                      <a:pt x="243" y="135"/>
                    </a:cubicBezTo>
                    <a:cubicBezTo>
                      <a:pt x="238" y="137"/>
                      <a:pt x="232" y="139"/>
                      <a:pt x="227" y="140"/>
                    </a:cubicBezTo>
                    <a:cubicBezTo>
                      <a:pt x="215" y="141"/>
                      <a:pt x="203" y="139"/>
                      <a:pt x="192" y="136"/>
                    </a:cubicBezTo>
                    <a:cubicBezTo>
                      <a:pt x="170" y="130"/>
                      <a:pt x="150" y="119"/>
                      <a:pt x="131" y="107"/>
                    </a:cubicBezTo>
                    <a:cubicBezTo>
                      <a:pt x="111" y="95"/>
                      <a:pt x="93" y="82"/>
                      <a:pt x="75" y="68"/>
                    </a:cubicBezTo>
                    <a:cubicBezTo>
                      <a:pt x="66" y="61"/>
                      <a:pt x="58" y="54"/>
                      <a:pt x="49" y="47"/>
                    </a:cubicBezTo>
                    <a:cubicBezTo>
                      <a:pt x="41" y="40"/>
                      <a:pt x="32" y="32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2" y="23"/>
                      <a:pt x="20" y="21"/>
                      <a:pt x="18" y="19"/>
                    </a:cubicBezTo>
                    <a:cubicBezTo>
                      <a:pt x="16" y="18"/>
                      <a:pt x="14" y="16"/>
                      <a:pt x="12" y="14"/>
                    </a:cubicBezTo>
                    <a:cubicBezTo>
                      <a:pt x="8" y="10"/>
                      <a:pt x="4" y="7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</a:path>
                </a:pathLst>
              </a:custGeom>
              <a:solidFill>
                <a:srgbClr val="280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8" name="Freeform 300"/>
              <p:cNvSpPr/>
              <p:nvPr/>
            </p:nvSpPr>
            <p:spPr bwMode="auto">
              <a:xfrm>
                <a:off x="1833563" y="3482975"/>
                <a:ext cx="185738" cy="257175"/>
              </a:xfrm>
              <a:custGeom>
                <a:avLst/>
                <a:gdLst>
                  <a:gd name="T0" fmla="*/ 3 w 66"/>
                  <a:gd name="T1" fmla="*/ 77 h 92"/>
                  <a:gd name="T2" fmla="*/ 4 w 66"/>
                  <a:gd name="T3" fmla="*/ 78 h 92"/>
                  <a:gd name="T4" fmla="*/ 9 w 66"/>
                  <a:gd name="T5" fmla="*/ 81 h 92"/>
                  <a:gd name="T6" fmla="*/ 16 w 66"/>
                  <a:gd name="T7" fmla="*/ 84 h 92"/>
                  <a:gd name="T8" fmla="*/ 20 w 66"/>
                  <a:gd name="T9" fmla="*/ 85 h 92"/>
                  <a:gd name="T10" fmla="*/ 25 w 66"/>
                  <a:gd name="T11" fmla="*/ 86 h 92"/>
                  <a:gd name="T12" fmla="*/ 49 w 66"/>
                  <a:gd name="T13" fmla="*/ 83 h 92"/>
                  <a:gd name="T14" fmla="*/ 58 w 66"/>
                  <a:gd name="T15" fmla="*/ 74 h 92"/>
                  <a:gd name="T16" fmla="*/ 60 w 66"/>
                  <a:gd name="T17" fmla="*/ 68 h 92"/>
                  <a:gd name="T18" fmla="*/ 60 w 66"/>
                  <a:gd name="T19" fmla="*/ 65 h 92"/>
                  <a:gd name="T20" fmla="*/ 60 w 66"/>
                  <a:gd name="T21" fmla="*/ 63 h 92"/>
                  <a:gd name="T22" fmla="*/ 60 w 66"/>
                  <a:gd name="T23" fmla="*/ 62 h 92"/>
                  <a:gd name="T24" fmla="*/ 59 w 66"/>
                  <a:gd name="T25" fmla="*/ 62 h 92"/>
                  <a:gd name="T26" fmla="*/ 59 w 66"/>
                  <a:gd name="T27" fmla="*/ 62 h 92"/>
                  <a:gd name="T28" fmla="*/ 59 w 66"/>
                  <a:gd name="T29" fmla="*/ 62 h 92"/>
                  <a:gd name="T30" fmla="*/ 59 w 66"/>
                  <a:gd name="T31" fmla="*/ 61 h 92"/>
                  <a:gd name="T32" fmla="*/ 59 w 66"/>
                  <a:gd name="T33" fmla="*/ 62 h 92"/>
                  <a:gd name="T34" fmla="*/ 52 w 66"/>
                  <a:gd name="T35" fmla="*/ 51 h 92"/>
                  <a:gd name="T36" fmla="*/ 42 w 66"/>
                  <a:gd name="T37" fmla="*/ 40 h 92"/>
                  <a:gd name="T38" fmla="*/ 24 w 66"/>
                  <a:gd name="T39" fmla="*/ 21 h 92"/>
                  <a:gd name="T40" fmla="*/ 13 w 66"/>
                  <a:gd name="T41" fmla="*/ 7 h 92"/>
                  <a:gd name="T42" fmla="*/ 9 w 66"/>
                  <a:gd name="T43" fmla="*/ 1 h 92"/>
                  <a:gd name="T44" fmla="*/ 10 w 66"/>
                  <a:gd name="T45" fmla="*/ 0 h 92"/>
                  <a:gd name="T46" fmla="*/ 10 w 66"/>
                  <a:gd name="T47" fmla="*/ 1 h 92"/>
                  <a:gd name="T48" fmla="*/ 15 w 66"/>
                  <a:gd name="T49" fmla="*/ 5 h 92"/>
                  <a:gd name="T50" fmla="*/ 28 w 66"/>
                  <a:gd name="T51" fmla="*/ 18 h 92"/>
                  <a:gd name="T52" fmla="*/ 46 w 66"/>
                  <a:gd name="T53" fmla="*/ 36 h 92"/>
                  <a:gd name="T54" fmla="*/ 56 w 66"/>
                  <a:gd name="T55" fmla="*/ 47 h 92"/>
                  <a:gd name="T56" fmla="*/ 61 w 66"/>
                  <a:gd name="T57" fmla="*/ 53 h 92"/>
                  <a:gd name="T58" fmla="*/ 65 w 66"/>
                  <a:gd name="T59" fmla="*/ 60 h 92"/>
                  <a:gd name="T60" fmla="*/ 65 w 66"/>
                  <a:gd name="T61" fmla="*/ 61 h 92"/>
                  <a:gd name="T62" fmla="*/ 66 w 66"/>
                  <a:gd name="T63" fmla="*/ 62 h 92"/>
                  <a:gd name="T64" fmla="*/ 66 w 66"/>
                  <a:gd name="T65" fmla="*/ 64 h 92"/>
                  <a:gd name="T66" fmla="*/ 66 w 66"/>
                  <a:gd name="T67" fmla="*/ 69 h 92"/>
                  <a:gd name="T68" fmla="*/ 63 w 66"/>
                  <a:gd name="T69" fmla="*/ 77 h 92"/>
                  <a:gd name="T70" fmla="*/ 51 w 66"/>
                  <a:gd name="T71" fmla="*/ 87 h 92"/>
                  <a:gd name="T72" fmla="*/ 25 w 66"/>
                  <a:gd name="T73" fmla="*/ 90 h 92"/>
                  <a:gd name="T74" fmla="*/ 19 w 66"/>
                  <a:gd name="T75" fmla="*/ 89 h 92"/>
                  <a:gd name="T76" fmla="*/ 14 w 66"/>
                  <a:gd name="T77" fmla="*/ 87 h 92"/>
                  <a:gd name="T78" fmla="*/ 7 w 66"/>
                  <a:gd name="T79" fmla="*/ 84 h 92"/>
                  <a:gd name="T80" fmla="*/ 3 w 66"/>
                  <a:gd name="T81" fmla="*/ 81 h 92"/>
                  <a:gd name="T82" fmla="*/ 1 w 66"/>
                  <a:gd name="T83" fmla="*/ 80 h 92"/>
                  <a:gd name="T84" fmla="*/ 1 w 66"/>
                  <a:gd name="T85" fmla="*/ 78 h 92"/>
                  <a:gd name="T86" fmla="*/ 3 w 66"/>
                  <a:gd name="T87" fmla="*/ 7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6" h="92">
                    <a:moveTo>
                      <a:pt x="3" y="77"/>
                    </a:moveTo>
                    <a:cubicBezTo>
                      <a:pt x="3" y="77"/>
                      <a:pt x="3" y="78"/>
                      <a:pt x="4" y="78"/>
                    </a:cubicBezTo>
                    <a:cubicBezTo>
                      <a:pt x="5" y="79"/>
                      <a:pt x="7" y="80"/>
                      <a:pt x="9" y="81"/>
                    </a:cubicBezTo>
                    <a:cubicBezTo>
                      <a:pt x="11" y="82"/>
                      <a:pt x="13" y="83"/>
                      <a:pt x="16" y="84"/>
                    </a:cubicBezTo>
                    <a:cubicBezTo>
                      <a:pt x="17" y="84"/>
                      <a:pt x="19" y="85"/>
                      <a:pt x="20" y="85"/>
                    </a:cubicBezTo>
                    <a:cubicBezTo>
                      <a:pt x="22" y="86"/>
                      <a:pt x="23" y="86"/>
                      <a:pt x="25" y="86"/>
                    </a:cubicBezTo>
                    <a:cubicBezTo>
                      <a:pt x="32" y="87"/>
                      <a:pt x="41" y="87"/>
                      <a:pt x="49" y="83"/>
                    </a:cubicBezTo>
                    <a:cubicBezTo>
                      <a:pt x="52" y="81"/>
                      <a:pt x="56" y="78"/>
                      <a:pt x="58" y="74"/>
                    </a:cubicBezTo>
                    <a:cubicBezTo>
                      <a:pt x="59" y="72"/>
                      <a:pt x="59" y="70"/>
                      <a:pt x="60" y="68"/>
                    </a:cubicBezTo>
                    <a:cubicBezTo>
                      <a:pt x="60" y="67"/>
                      <a:pt x="60" y="66"/>
                      <a:pt x="60" y="65"/>
                    </a:cubicBezTo>
                    <a:cubicBezTo>
                      <a:pt x="60" y="64"/>
                      <a:pt x="60" y="64"/>
                      <a:pt x="60" y="63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8" y="58"/>
                      <a:pt x="55" y="54"/>
                      <a:pt x="52" y="51"/>
                    </a:cubicBezTo>
                    <a:cubicBezTo>
                      <a:pt x="48" y="47"/>
                      <a:pt x="45" y="44"/>
                      <a:pt x="42" y="40"/>
                    </a:cubicBezTo>
                    <a:cubicBezTo>
                      <a:pt x="35" y="34"/>
                      <a:pt x="29" y="27"/>
                      <a:pt x="24" y="21"/>
                    </a:cubicBezTo>
                    <a:cubicBezTo>
                      <a:pt x="19" y="16"/>
                      <a:pt x="15" y="11"/>
                      <a:pt x="13" y="7"/>
                    </a:cubicBezTo>
                    <a:cubicBezTo>
                      <a:pt x="11" y="3"/>
                      <a:pt x="9" y="1"/>
                      <a:pt x="9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2" y="2"/>
                      <a:pt x="15" y="5"/>
                    </a:cubicBezTo>
                    <a:cubicBezTo>
                      <a:pt x="18" y="8"/>
                      <a:pt x="23" y="13"/>
                      <a:pt x="28" y="18"/>
                    </a:cubicBezTo>
                    <a:cubicBezTo>
                      <a:pt x="33" y="24"/>
                      <a:pt x="39" y="30"/>
                      <a:pt x="46" y="36"/>
                    </a:cubicBezTo>
                    <a:cubicBezTo>
                      <a:pt x="49" y="40"/>
                      <a:pt x="52" y="43"/>
                      <a:pt x="56" y="47"/>
                    </a:cubicBezTo>
                    <a:cubicBezTo>
                      <a:pt x="57" y="49"/>
                      <a:pt x="59" y="51"/>
                      <a:pt x="61" y="53"/>
                    </a:cubicBezTo>
                    <a:cubicBezTo>
                      <a:pt x="62" y="55"/>
                      <a:pt x="64" y="57"/>
                      <a:pt x="65" y="60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3"/>
                      <a:pt x="66" y="64"/>
                      <a:pt x="66" y="64"/>
                    </a:cubicBezTo>
                    <a:cubicBezTo>
                      <a:pt x="66" y="66"/>
                      <a:pt x="66" y="67"/>
                      <a:pt x="66" y="69"/>
                    </a:cubicBezTo>
                    <a:cubicBezTo>
                      <a:pt x="65" y="71"/>
                      <a:pt x="64" y="74"/>
                      <a:pt x="63" y="77"/>
                    </a:cubicBezTo>
                    <a:cubicBezTo>
                      <a:pt x="60" y="81"/>
                      <a:pt x="56" y="85"/>
                      <a:pt x="51" y="87"/>
                    </a:cubicBezTo>
                    <a:cubicBezTo>
                      <a:pt x="42" y="92"/>
                      <a:pt x="32" y="92"/>
                      <a:pt x="25" y="90"/>
                    </a:cubicBezTo>
                    <a:cubicBezTo>
                      <a:pt x="23" y="90"/>
                      <a:pt x="21" y="90"/>
                      <a:pt x="19" y="89"/>
                    </a:cubicBezTo>
                    <a:cubicBezTo>
                      <a:pt x="17" y="89"/>
                      <a:pt x="16" y="88"/>
                      <a:pt x="14" y="87"/>
                    </a:cubicBezTo>
                    <a:cubicBezTo>
                      <a:pt x="12" y="86"/>
                      <a:pt x="9" y="85"/>
                      <a:pt x="7" y="84"/>
                    </a:cubicBezTo>
                    <a:cubicBezTo>
                      <a:pt x="5" y="83"/>
                      <a:pt x="4" y="82"/>
                      <a:pt x="3" y="81"/>
                    </a:cubicBezTo>
                    <a:cubicBezTo>
                      <a:pt x="2" y="80"/>
                      <a:pt x="1" y="80"/>
                      <a:pt x="1" y="80"/>
                    </a:cubicBezTo>
                    <a:cubicBezTo>
                      <a:pt x="0" y="80"/>
                      <a:pt x="0" y="79"/>
                      <a:pt x="1" y="78"/>
                    </a:cubicBezTo>
                    <a:cubicBezTo>
                      <a:pt x="1" y="77"/>
                      <a:pt x="2" y="77"/>
                      <a:pt x="3" y="77"/>
                    </a:cubicBezTo>
                    <a:close/>
                  </a:path>
                </a:pathLst>
              </a:custGeom>
              <a:solidFill>
                <a:srgbClr val="280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9" name="Freeform 301"/>
              <p:cNvSpPr/>
              <p:nvPr/>
            </p:nvSpPr>
            <p:spPr bwMode="auto">
              <a:xfrm>
                <a:off x="1060450" y="3881438"/>
                <a:ext cx="133350" cy="142875"/>
              </a:xfrm>
              <a:custGeom>
                <a:avLst/>
                <a:gdLst>
                  <a:gd name="T0" fmla="*/ 47 w 47"/>
                  <a:gd name="T1" fmla="*/ 25 h 51"/>
                  <a:gd name="T2" fmla="*/ 23 w 47"/>
                  <a:gd name="T3" fmla="*/ 0 h 51"/>
                  <a:gd name="T4" fmla="*/ 0 w 47"/>
                  <a:gd name="T5" fmla="*/ 26 h 51"/>
                  <a:gd name="T6" fmla="*/ 24 w 47"/>
                  <a:gd name="T7" fmla="*/ 51 h 51"/>
                  <a:gd name="T8" fmla="*/ 47 w 47"/>
                  <a:gd name="T9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1">
                    <a:moveTo>
                      <a:pt x="47" y="25"/>
                    </a:moveTo>
                    <a:cubicBezTo>
                      <a:pt x="47" y="11"/>
                      <a:pt x="36" y="0"/>
                      <a:pt x="23" y="0"/>
                    </a:cubicBezTo>
                    <a:cubicBezTo>
                      <a:pt x="11" y="0"/>
                      <a:pt x="0" y="11"/>
                      <a:pt x="0" y="26"/>
                    </a:cubicBezTo>
                    <a:cubicBezTo>
                      <a:pt x="1" y="40"/>
                      <a:pt x="11" y="51"/>
                      <a:pt x="24" y="51"/>
                    </a:cubicBezTo>
                    <a:cubicBezTo>
                      <a:pt x="37" y="51"/>
                      <a:pt x="47" y="39"/>
                      <a:pt x="47" y="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0" name="Freeform 302"/>
              <p:cNvSpPr/>
              <p:nvPr/>
            </p:nvSpPr>
            <p:spPr bwMode="auto">
              <a:xfrm>
                <a:off x="1081088" y="3900488"/>
                <a:ext cx="87313" cy="101600"/>
              </a:xfrm>
              <a:custGeom>
                <a:avLst/>
                <a:gdLst>
                  <a:gd name="T0" fmla="*/ 31 w 31"/>
                  <a:gd name="T1" fmla="*/ 18 h 36"/>
                  <a:gd name="T2" fmla="*/ 16 w 31"/>
                  <a:gd name="T3" fmla="*/ 0 h 36"/>
                  <a:gd name="T4" fmla="*/ 0 w 31"/>
                  <a:gd name="T5" fmla="*/ 18 h 36"/>
                  <a:gd name="T6" fmla="*/ 16 w 31"/>
                  <a:gd name="T7" fmla="*/ 35 h 36"/>
                  <a:gd name="T8" fmla="*/ 31 w 31"/>
                  <a:gd name="T9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6">
                    <a:moveTo>
                      <a:pt x="31" y="18"/>
                    </a:moveTo>
                    <a:cubicBezTo>
                      <a:pt x="31" y="8"/>
                      <a:pt x="24" y="0"/>
                      <a:pt x="16" y="0"/>
                    </a:cubicBezTo>
                    <a:cubicBezTo>
                      <a:pt x="7" y="1"/>
                      <a:pt x="0" y="8"/>
                      <a:pt x="0" y="18"/>
                    </a:cubicBezTo>
                    <a:cubicBezTo>
                      <a:pt x="0" y="28"/>
                      <a:pt x="7" y="36"/>
                      <a:pt x="16" y="35"/>
                    </a:cubicBezTo>
                    <a:cubicBezTo>
                      <a:pt x="24" y="35"/>
                      <a:pt x="31" y="27"/>
                      <a:pt x="31" y="18"/>
                    </a:cubicBezTo>
                  </a:path>
                </a:pathLst>
              </a:custGeom>
              <a:solidFill>
                <a:srgbClr val="2D0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1" name="Freeform 303"/>
              <p:cNvSpPr/>
              <p:nvPr/>
            </p:nvSpPr>
            <p:spPr bwMode="auto">
              <a:xfrm>
                <a:off x="1022350" y="3900488"/>
                <a:ext cx="49213" cy="25400"/>
              </a:xfrm>
              <a:custGeom>
                <a:avLst/>
                <a:gdLst>
                  <a:gd name="T0" fmla="*/ 17 w 18"/>
                  <a:gd name="T1" fmla="*/ 7 h 9"/>
                  <a:gd name="T2" fmla="*/ 14 w 18"/>
                  <a:gd name="T3" fmla="*/ 8 h 9"/>
                  <a:gd name="T4" fmla="*/ 12 w 18"/>
                  <a:gd name="T5" fmla="*/ 9 h 9"/>
                  <a:gd name="T6" fmla="*/ 10 w 18"/>
                  <a:gd name="T7" fmla="*/ 9 h 9"/>
                  <a:gd name="T8" fmla="*/ 7 w 18"/>
                  <a:gd name="T9" fmla="*/ 8 h 9"/>
                  <a:gd name="T10" fmla="*/ 5 w 18"/>
                  <a:gd name="T11" fmla="*/ 7 h 9"/>
                  <a:gd name="T12" fmla="*/ 4 w 18"/>
                  <a:gd name="T13" fmla="*/ 6 h 9"/>
                  <a:gd name="T14" fmla="*/ 2 w 18"/>
                  <a:gd name="T15" fmla="*/ 5 h 9"/>
                  <a:gd name="T16" fmla="*/ 1 w 18"/>
                  <a:gd name="T17" fmla="*/ 4 h 9"/>
                  <a:gd name="T18" fmla="*/ 0 w 18"/>
                  <a:gd name="T19" fmla="*/ 1 h 9"/>
                  <a:gd name="T20" fmla="*/ 0 w 18"/>
                  <a:gd name="T21" fmla="*/ 0 h 9"/>
                  <a:gd name="T22" fmla="*/ 1 w 18"/>
                  <a:gd name="T23" fmla="*/ 0 h 9"/>
                  <a:gd name="T24" fmla="*/ 1 w 18"/>
                  <a:gd name="T25" fmla="*/ 0 h 9"/>
                  <a:gd name="T26" fmla="*/ 4 w 18"/>
                  <a:gd name="T27" fmla="*/ 1 h 9"/>
                  <a:gd name="T28" fmla="*/ 5 w 18"/>
                  <a:gd name="T29" fmla="*/ 2 h 9"/>
                  <a:gd name="T30" fmla="*/ 6 w 18"/>
                  <a:gd name="T31" fmla="*/ 3 h 9"/>
                  <a:gd name="T32" fmla="*/ 7 w 18"/>
                  <a:gd name="T33" fmla="*/ 3 h 9"/>
                  <a:gd name="T34" fmla="*/ 8 w 18"/>
                  <a:gd name="T35" fmla="*/ 4 h 9"/>
                  <a:gd name="T36" fmla="*/ 10 w 18"/>
                  <a:gd name="T37" fmla="*/ 4 h 9"/>
                  <a:gd name="T38" fmla="*/ 11 w 18"/>
                  <a:gd name="T39" fmla="*/ 5 h 9"/>
                  <a:gd name="T40" fmla="*/ 12 w 18"/>
                  <a:gd name="T41" fmla="*/ 5 h 9"/>
                  <a:gd name="T42" fmla="*/ 13 w 18"/>
                  <a:gd name="T43" fmla="*/ 5 h 9"/>
                  <a:gd name="T44" fmla="*/ 16 w 18"/>
                  <a:gd name="T45" fmla="*/ 5 h 9"/>
                  <a:gd name="T46" fmla="*/ 17 w 18"/>
                  <a:gd name="T47" fmla="*/ 6 h 9"/>
                  <a:gd name="T48" fmla="*/ 17 w 18"/>
                  <a:gd name="T4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9">
                    <a:moveTo>
                      <a:pt x="17" y="7"/>
                    </a:moveTo>
                    <a:cubicBezTo>
                      <a:pt x="17" y="7"/>
                      <a:pt x="16" y="8"/>
                      <a:pt x="14" y="8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9" y="8"/>
                      <a:pt x="8" y="8"/>
                      <a:pt x="7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6"/>
                      <a:pt x="4" y="6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4" y="1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5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8" y="7"/>
                      <a:pt x="17" y="7"/>
                      <a:pt x="17" y="7"/>
                    </a:cubicBez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2" name="Freeform 304"/>
              <p:cNvSpPr/>
              <p:nvPr/>
            </p:nvSpPr>
            <p:spPr bwMode="auto">
              <a:xfrm>
                <a:off x="1011238" y="3929063"/>
                <a:ext cx="52388" cy="22225"/>
              </a:xfrm>
              <a:custGeom>
                <a:avLst/>
                <a:gdLst>
                  <a:gd name="T0" fmla="*/ 18 w 19"/>
                  <a:gd name="T1" fmla="*/ 7 h 8"/>
                  <a:gd name="T2" fmla="*/ 15 w 19"/>
                  <a:gd name="T3" fmla="*/ 8 h 8"/>
                  <a:gd name="T4" fmla="*/ 14 w 19"/>
                  <a:gd name="T5" fmla="*/ 8 h 8"/>
                  <a:gd name="T6" fmla="*/ 12 w 19"/>
                  <a:gd name="T7" fmla="*/ 8 h 8"/>
                  <a:gd name="T8" fmla="*/ 8 w 19"/>
                  <a:gd name="T9" fmla="*/ 8 h 8"/>
                  <a:gd name="T10" fmla="*/ 7 w 19"/>
                  <a:gd name="T11" fmla="*/ 7 h 8"/>
                  <a:gd name="T12" fmla="*/ 5 w 19"/>
                  <a:gd name="T13" fmla="*/ 6 h 8"/>
                  <a:gd name="T14" fmla="*/ 4 w 19"/>
                  <a:gd name="T15" fmla="*/ 5 h 8"/>
                  <a:gd name="T16" fmla="*/ 3 w 19"/>
                  <a:gd name="T17" fmla="*/ 4 h 8"/>
                  <a:gd name="T18" fmla="*/ 1 w 19"/>
                  <a:gd name="T19" fmla="*/ 2 h 8"/>
                  <a:gd name="T20" fmla="*/ 1 w 19"/>
                  <a:gd name="T21" fmla="*/ 0 h 8"/>
                  <a:gd name="T22" fmla="*/ 2 w 19"/>
                  <a:gd name="T23" fmla="*/ 0 h 8"/>
                  <a:gd name="T24" fmla="*/ 2 w 19"/>
                  <a:gd name="T25" fmla="*/ 0 h 8"/>
                  <a:gd name="T26" fmla="*/ 5 w 19"/>
                  <a:gd name="T27" fmla="*/ 2 h 8"/>
                  <a:gd name="T28" fmla="*/ 6 w 19"/>
                  <a:gd name="T29" fmla="*/ 2 h 8"/>
                  <a:gd name="T30" fmla="*/ 7 w 19"/>
                  <a:gd name="T31" fmla="*/ 3 h 8"/>
                  <a:gd name="T32" fmla="*/ 8 w 19"/>
                  <a:gd name="T33" fmla="*/ 3 h 8"/>
                  <a:gd name="T34" fmla="*/ 10 w 19"/>
                  <a:gd name="T35" fmla="*/ 4 h 8"/>
                  <a:gd name="T36" fmla="*/ 11 w 19"/>
                  <a:gd name="T37" fmla="*/ 4 h 8"/>
                  <a:gd name="T38" fmla="*/ 12 w 19"/>
                  <a:gd name="T39" fmla="*/ 4 h 8"/>
                  <a:gd name="T40" fmla="*/ 14 w 19"/>
                  <a:gd name="T41" fmla="*/ 5 h 8"/>
                  <a:gd name="T42" fmla="*/ 15 w 19"/>
                  <a:gd name="T43" fmla="*/ 5 h 8"/>
                  <a:gd name="T44" fmla="*/ 17 w 19"/>
                  <a:gd name="T45" fmla="*/ 5 h 8"/>
                  <a:gd name="T46" fmla="*/ 17 w 19"/>
                  <a:gd name="T47" fmla="*/ 5 h 8"/>
                  <a:gd name="T48" fmla="*/ 19 w 19"/>
                  <a:gd name="T49" fmla="*/ 5 h 8"/>
                  <a:gd name="T50" fmla="*/ 18 w 19"/>
                  <a:gd name="T5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8">
                    <a:moveTo>
                      <a:pt x="18" y="7"/>
                    </a:moveTo>
                    <a:cubicBezTo>
                      <a:pt x="18" y="6"/>
                      <a:pt x="17" y="7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6"/>
                      <a:pt x="5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3" y="4"/>
                      <a:pt x="13" y="4"/>
                      <a:pt x="14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4"/>
                      <a:pt x="18" y="5"/>
                      <a:pt x="19" y="5"/>
                    </a:cubicBezTo>
                    <a:cubicBezTo>
                      <a:pt x="19" y="6"/>
                      <a:pt x="19" y="6"/>
                      <a:pt x="18" y="7"/>
                    </a:cubicBez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3" name="Freeform 305"/>
              <p:cNvSpPr/>
              <p:nvPr/>
            </p:nvSpPr>
            <p:spPr bwMode="auto">
              <a:xfrm>
                <a:off x="1085850" y="3906838"/>
                <a:ext cx="28575" cy="30162"/>
              </a:xfrm>
              <a:custGeom>
                <a:avLst/>
                <a:gdLst>
                  <a:gd name="T0" fmla="*/ 0 w 10"/>
                  <a:gd name="T1" fmla="*/ 5 h 11"/>
                  <a:gd name="T2" fmla="*/ 5 w 10"/>
                  <a:gd name="T3" fmla="*/ 11 h 11"/>
                  <a:gd name="T4" fmla="*/ 10 w 10"/>
                  <a:gd name="T5" fmla="*/ 5 h 11"/>
                  <a:gd name="T6" fmla="*/ 5 w 10"/>
                  <a:gd name="T7" fmla="*/ 0 h 11"/>
                  <a:gd name="T8" fmla="*/ 0 w 10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0" y="5"/>
                    </a:moveTo>
                    <a:cubicBezTo>
                      <a:pt x="0" y="8"/>
                      <a:pt x="2" y="11"/>
                      <a:pt x="5" y="11"/>
                    </a:cubicBezTo>
                    <a:cubicBezTo>
                      <a:pt x="8" y="10"/>
                      <a:pt x="10" y="8"/>
                      <a:pt x="10" y="5"/>
                    </a:cubicBezTo>
                    <a:cubicBezTo>
                      <a:pt x="10" y="3"/>
                      <a:pt x="8" y="0"/>
                      <a:pt x="5" y="0"/>
                    </a:cubicBezTo>
                    <a:cubicBezTo>
                      <a:pt x="2" y="0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4" name="Freeform 306"/>
              <p:cNvSpPr/>
              <p:nvPr/>
            </p:nvSpPr>
            <p:spPr bwMode="auto">
              <a:xfrm>
                <a:off x="1058863" y="3871913"/>
                <a:ext cx="128588" cy="90487"/>
              </a:xfrm>
              <a:custGeom>
                <a:avLst/>
                <a:gdLst>
                  <a:gd name="T0" fmla="*/ 45 w 46"/>
                  <a:gd name="T1" fmla="*/ 17 h 32"/>
                  <a:gd name="T2" fmla="*/ 43 w 46"/>
                  <a:gd name="T3" fmla="*/ 15 h 32"/>
                  <a:gd name="T4" fmla="*/ 38 w 46"/>
                  <a:gd name="T5" fmla="*/ 9 h 32"/>
                  <a:gd name="T6" fmla="*/ 34 w 46"/>
                  <a:gd name="T7" fmla="*/ 7 h 32"/>
                  <a:gd name="T8" fmla="*/ 32 w 46"/>
                  <a:gd name="T9" fmla="*/ 6 h 32"/>
                  <a:gd name="T10" fmla="*/ 29 w 46"/>
                  <a:gd name="T11" fmla="*/ 5 h 32"/>
                  <a:gd name="T12" fmla="*/ 24 w 46"/>
                  <a:gd name="T13" fmla="*/ 4 h 32"/>
                  <a:gd name="T14" fmla="*/ 21 w 46"/>
                  <a:gd name="T15" fmla="*/ 5 h 32"/>
                  <a:gd name="T16" fmla="*/ 18 w 46"/>
                  <a:gd name="T17" fmla="*/ 6 h 32"/>
                  <a:gd name="T18" fmla="*/ 13 w 46"/>
                  <a:gd name="T19" fmla="*/ 8 h 32"/>
                  <a:gd name="T20" fmla="*/ 8 w 46"/>
                  <a:gd name="T21" fmla="*/ 12 h 32"/>
                  <a:gd name="T22" fmla="*/ 4 w 46"/>
                  <a:gd name="T23" fmla="*/ 22 h 32"/>
                  <a:gd name="T24" fmla="*/ 2 w 46"/>
                  <a:gd name="T25" fmla="*/ 29 h 32"/>
                  <a:gd name="T26" fmla="*/ 1 w 46"/>
                  <a:gd name="T27" fmla="*/ 32 h 32"/>
                  <a:gd name="T28" fmla="*/ 1 w 46"/>
                  <a:gd name="T29" fmla="*/ 32 h 32"/>
                  <a:gd name="T30" fmla="*/ 0 w 46"/>
                  <a:gd name="T31" fmla="*/ 32 h 32"/>
                  <a:gd name="T32" fmla="*/ 0 w 46"/>
                  <a:gd name="T33" fmla="*/ 29 h 32"/>
                  <a:gd name="T34" fmla="*/ 1 w 46"/>
                  <a:gd name="T35" fmla="*/ 21 h 32"/>
                  <a:gd name="T36" fmla="*/ 3 w 46"/>
                  <a:gd name="T37" fmla="*/ 16 h 32"/>
                  <a:gd name="T38" fmla="*/ 6 w 46"/>
                  <a:gd name="T39" fmla="*/ 10 h 32"/>
                  <a:gd name="T40" fmla="*/ 10 w 46"/>
                  <a:gd name="T41" fmla="*/ 5 h 32"/>
                  <a:gd name="T42" fmla="*/ 17 w 46"/>
                  <a:gd name="T43" fmla="*/ 2 h 32"/>
                  <a:gd name="T44" fmla="*/ 20 w 46"/>
                  <a:gd name="T45" fmla="*/ 1 h 32"/>
                  <a:gd name="T46" fmla="*/ 23 w 46"/>
                  <a:gd name="T47" fmla="*/ 1 h 32"/>
                  <a:gd name="T48" fmla="*/ 30 w 46"/>
                  <a:gd name="T49" fmla="*/ 1 h 32"/>
                  <a:gd name="T50" fmla="*/ 36 w 46"/>
                  <a:gd name="T51" fmla="*/ 4 h 32"/>
                  <a:gd name="T52" fmla="*/ 40 w 46"/>
                  <a:gd name="T53" fmla="*/ 7 h 32"/>
                  <a:gd name="T54" fmla="*/ 45 w 46"/>
                  <a:gd name="T55" fmla="*/ 14 h 32"/>
                  <a:gd name="T56" fmla="*/ 46 w 46"/>
                  <a:gd name="T57" fmla="*/ 17 h 32"/>
                  <a:gd name="T58" fmla="*/ 46 w 46"/>
                  <a:gd name="T59" fmla="*/ 18 h 32"/>
                  <a:gd name="T60" fmla="*/ 45 w 46"/>
                  <a:gd name="T6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32">
                    <a:moveTo>
                      <a:pt x="45" y="17"/>
                    </a:moveTo>
                    <a:cubicBezTo>
                      <a:pt x="45" y="17"/>
                      <a:pt x="45" y="16"/>
                      <a:pt x="43" y="15"/>
                    </a:cubicBezTo>
                    <a:cubicBezTo>
                      <a:pt x="42" y="13"/>
                      <a:pt x="41" y="11"/>
                      <a:pt x="38" y="9"/>
                    </a:cubicBezTo>
                    <a:cubicBezTo>
                      <a:pt x="37" y="8"/>
                      <a:pt x="36" y="7"/>
                      <a:pt x="34" y="7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1" y="5"/>
                      <a:pt x="30" y="5"/>
                      <a:pt x="29" y="5"/>
                    </a:cubicBezTo>
                    <a:cubicBezTo>
                      <a:pt x="27" y="4"/>
                      <a:pt x="26" y="4"/>
                      <a:pt x="24" y="4"/>
                    </a:cubicBezTo>
                    <a:cubicBezTo>
                      <a:pt x="23" y="5"/>
                      <a:pt x="22" y="5"/>
                      <a:pt x="21" y="5"/>
                    </a:cubicBezTo>
                    <a:cubicBezTo>
                      <a:pt x="20" y="5"/>
                      <a:pt x="19" y="6"/>
                      <a:pt x="18" y="6"/>
                    </a:cubicBezTo>
                    <a:cubicBezTo>
                      <a:pt x="16" y="7"/>
                      <a:pt x="14" y="7"/>
                      <a:pt x="13" y="8"/>
                    </a:cubicBezTo>
                    <a:cubicBezTo>
                      <a:pt x="11" y="10"/>
                      <a:pt x="10" y="11"/>
                      <a:pt x="8" y="12"/>
                    </a:cubicBezTo>
                    <a:cubicBezTo>
                      <a:pt x="6" y="15"/>
                      <a:pt x="4" y="19"/>
                      <a:pt x="4" y="22"/>
                    </a:cubicBezTo>
                    <a:cubicBezTo>
                      <a:pt x="3" y="25"/>
                      <a:pt x="2" y="27"/>
                      <a:pt x="2" y="29"/>
                    </a:cubicBezTo>
                    <a:cubicBezTo>
                      <a:pt x="2" y="31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1"/>
                      <a:pt x="0" y="29"/>
                    </a:cubicBezTo>
                    <a:cubicBezTo>
                      <a:pt x="0" y="27"/>
                      <a:pt x="0" y="24"/>
                      <a:pt x="1" y="21"/>
                    </a:cubicBezTo>
                    <a:cubicBezTo>
                      <a:pt x="1" y="19"/>
                      <a:pt x="2" y="17"/>
                      <a:pt x="3" y="16"/>
                    </a:cubicBezTo>
                    <a:cubicBezTo>
                      <a:pt x="3" y="14"/>
                      <a:pt x="4" y="12"/>
                      <a:pt x="6" y="10"/>
                    </a:cubicBezTo>
                    <a:cubicBezTo>
                      <a:pt x="7" y="8"/>
                      <a:pt x="9" y="7"/>
                      <a:pt x="10" y="5"/>
                    </a:cubicBezTo>
                    <a:cubicBezTo>
                      <a:pt x="12" y="4"/>
                      <a:pt x="15" y="3"/>
                      <a:pt x="17" y="2"/>
                    </a:cubicBezTo>
                    <a:cubicBezTo>
                      <a:pt x="18" y="2"/>
                      <a:pt x="18" y="1"/>
                      <a:pt x="20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6" y="0"/>
                      <a:pt x="28" y="1"/>
                      <a:pt x="30" y="1"/>
                    </a:cubicBezTo>
                    <a:cubicBezTo>
                      <a:pt x="32" y="2"/>
                      <a:pt x="34" y="3"/>
                      <a:pt x="36" y="4"/>
                    </a:cubicBezTo>
                    <a:cubicBezTo>
                      <a:pt x="38" y="5"/>
                      <a:pt x="39" y="6"/>
                      <a:pt x="40" y="7"/>
                    </a:cubicBezTo>
                    <a:cubicBezTo>
                      <a:pt x="43" y="10"/>
                      <a:pt x="44" y="12"/>
                      <a:pt x="45" y="14"/>
                    </a:cubicBezTo>
                    <a:cubicBezTo>
                      <a:pt x="46" y="16"/>
                      <a:pt x="46" y="17"/>
                      <a:pt x="46" y="17"/>
                    </a:cubicBezTo>
                    <a:cubicBezTo>
                      <a:pt x="46" y="18"/>
                      <a:pt x="46" y="18"/>
                      <a:pt x="46" y="18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5" name="Rectangle 307"/>
              <p:cNvSpPr>
                <a:spLocks noChangeArrowheads="1"/>
              </p:cNvSpPr>
              <p:nvPr/>
            </p:nvSpPr>
            <p:spPr bwMode="auto">
              <a:xfrm>
                <a:off x="1095375" y="3944938"/>
                <a:ext cx="61913" cy="42862"/>
              </a:xfrm>
              <a:prstGeom prst="rect">
                <a:avLst/>
              </a:prstGeom>
              <a:solidFill>
                <a:srgbClr val="6B3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6" name="Freeform 308"/>
              <p:cNvSpPr/>
              <p:nvPr/>
            </p:nvSpPr>
            <p:spPr bwMode="auto">
              <a:xfrm>
                <a:off x="998538" y="3678238"/>
                <a:ext cx="200025" cy="138112"/>
              </a:xfrm>
              <a:custGeom>
                <a:avLst/>
                <a:gdLst>
                  <a:gd name="T0" fmla="*/ 6 w 71"/>
                  <a:gd name="T1" fmla="*/ 42 h 49"/>
                  <a:gd name="T2" fmla="*/ 65 w 71"/>
                  <a:gd name="T3" fmla="*/ 20 h 49"/>
                  <a:gd name="T4" fmla="*/ 33 w 71"/>
                  <a:gd name="T5" fmla="*/ 36 h 49"/>
                  <a:gd name="T6" fmla="*/ 6 w 71"/>
                  <a:gd name="T7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9">
                    <a:moveTo>
                      <a:pt x="6" y="42"/>
                    </a:moveTo>
                    <a:cubicBezTo>
                      <a:pt x="0" y="34"/>
                      <a:pt x="50" y="0"/>
                      <a:pt x="65" y="20"/>
                    </a:cubicBezTo>
                    <a:cubicBezTo>
                      <a:pt x="71" y="27"/>
                      <a:pt x="51" y="29"/>
                      <a:pt x="33" y="36"/>
                    </a:cubicBezTo>
                    <a:cubicBezTo>
                      <a:pt x="21" y="41"/>
                      <a:pt x="10" y="49"/>
                      <a:pt x="6" y="42"/>
                    </a:cubicBezTo>
                    <a:close/>
                  </a:path>
                </a:pathLst>
              </a:custGeom>
              <a:solidFill>
                <a:srgbClr val="37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7" name="Freeform 309"/>
              <p:cNvSpPr/>
              <p:nvPr/>
            </p:nvSpPr>
            <p:spPr bwMode="auto">
              <a:xfrm>
                <a:off x="1508125" y="3740150"/>
                <a:ext cx="198438" cy="138112"/>
              </a:xfrm>
              <a:custGeom>
                <a:avLst/>
                <a:gdLst>
                  <a:gd name="T0" fmla="*/ 66 w 71"/>
                  <a:gd name="T1" fmla="*/ 41 h 49"/>
                  <a:gd name="T2" fmla="*/ 6 w 71"/>
                  <a:gd name="T3" fmla="*/ 20 h 49"/>
                  <a:gd name="T4" fmla="*/ 38 w 71"/>
                  <a:gd name="T5" fmla="*/ 35 h 49"/>
                  <a:gd name="T6" fmla="*/ 66 w 71"/>
                  <a:gd name="T7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49">
                    <a:moveTo>
                      <a:pt x="66" y="41"/>
                    </a:moveTo>
                    <a:cubicBezTo>
                      <a:pt x="71" y="34"/>
                      <a:pt x="21" y="0"/>
                      <a:pt x="6" y="20"/>
                    </a:cubicBezTo>
                    <a:cubicBezTo>
                      <a:pt x="0" y="26"/>
                      <a:pt x="20" y="28"/>
                      <a:pt x="38" y="35"/>
                    </a:cubicBezTo>
                    <a:cubicBezTo>
                      <a:pt x="50" y="40"/>
                      <a:pt x="61" y="49"/>
                      <a:pt x="66" y="41"/>
                    </a:cubicBezTo>
                    <a:close/>
                  </a:path>
                </a:pathLst>
              </a:custGeom>
              <a:solidFill>
                <a:srgbClr val="37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2888" name="Picture 310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050" y="3929063"/>
                <a:ext cx="160338" cy="125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9" name="Freeform 311"/>
              <p:cNvSpPr/>
              <p:nvPr/>
            </p:nvSpPr>
            <p:spPr bwMode="auto">
              <a:xfrm>
                <a:off x="1333500" y="3824288"/>
                <a:ext cx="98425" cy="214312"/>
              </a:xfrm>
              <a:custGeom>
                <a:avLst/>
                <a:gdLst>
                  <a:gd name="T0" fmla="*/ 12 w 35"/>
                  <a:gd name="T1" fmla="*/ 1 h 76"/>
                  <a:gd name="T2" fmla="*/ 10 w 35"/>
                  <a:gd name="T3" fmla="*/ 19 h 76"/>
                  <a:gd name="T4" fmla="*/ 10 w 35"/>
                  <a:gd name="T5" fmla="*/ 37 h 76"/>
                  <a:gd name="T6" fmla="*/ 10 w 35"/>
                  <a:gd name="T7" fmla="*/ 41 h 76"/>
                  <a:gd name="T8" fmla="*/ 10 w 35"/>
                  <a:gd name="T9" fmla="*/ 41 h 76"/>
                  <a:gd name="T10" fmla="*/ 10 w 35"/>
                  <a:gd name="T11" fmla="*/ 41 h 76"/>
                  <a:gd name="T12" fmla="*/ 9 w 35"/>
                  <a:gd name="T13" fmla="*/ 41 h 76"/>
                  <a:gd name="T14" fmla="*/ 9 w 35"/>
                  <a:gd name="T15" fmla="*/ 41 h 76"/>
                  <a:gd name="T16" fmla="*/ 11 w 35"/>
                  <a:gd name="T17" fmla="*/ 41 h 76"/>
                  <a:gd name="T18" fmla="*/ 13 w 35"/>
                  <a:gd name="T19" fmla="*/ 41 h 76"/>
                  <a:gd name="T20" fmla="*/ 24 w 35"/>
                  <a:gd name="T21" fmla="*/ 43 h 76"/>
                  <a:gd name="T22" fmla="*/ 29 w 35"/>
                  <a:gd name="T23" fmla="*/ 45 h 76"/>
                  <a:gd name="T24" fmla="*/ 34 w 35"/>
                  <a:gd name="T25" fmla="*/ 50 h 76"/>
                  <a:gd name="T26" fmla="*/ 35 w 35"/>
                  <a:gd name="T27" fmla="*/ 51 h 76"/>
                  <a:gd name="T28" fmla="*/ 35 w 35"/>
                  <a:gd name="T29" fmla="*/ 52 h 76"/>
                  <a:gd name="T30" fmla="*/ 35 w 35"/>
                  <a:gd name="T31" fmla="*/ 53 h 76"/>
                  <a:gd name="T32" fmla="*/ 35 w 35"/>
                  <a:gd name="T33" fmla="*/ 56 h 76"/>
                  <a:gd name="T34" fmla="*/ 33 w 35"/>
                  <a:gd name="T35" fmla="*/ 61 h 76"/>
                  <a:gd name="T36" fmla="*/ 19 w 35"/>
                  <a:gd name="T37" fmla="*/ 74 h 76"/>
                  <a:gd name="T38" fmla="*/ 15 w 35"/>
                  <a:gd name="T39" fmla="*/ 75 h 76"/>
                  <a:gd name="T40" fmla="*/ 11 w 35"/>
                  <a:gd name="T41" fmla="*/ 76 h 76"/>
                  <a:gd name="T42" fmla="*/ 8 w 35"/>
                  <a:gd name="T43" fmla="*/ 76 h 76"/>
                  <a:gd name="T44" fmla="*/ 5 w 35"/>
                  <a:gd name="T45" fmla="*/ 76 h 76"/>
                  <a:gd name="T46" fmla="*/ 2 w 35"/>
                  <a:gd name="T47" fmla="*/ 75 h 76"/>
                  <a:gd name="T48" fmla="*/ 0 w 35"/>
                  <a:gd name="T49" fmla="*/ 75 h 76"/>
                  <a:gd name="T50" fmla="*/ 0 w 35"/>
                  <a:gd name="T51" fmla="*/ 74 h 76"/>
                  <a:gd name="T52" fmla="*/ 1 w 35"/>
                  <a:gd name="T53" fmla="*/ 73 h 76"/>
                  <a:gd name="T54" fmla="*/ 1 w 35"/>
                  <a:gd name="T55" fmla="*/ 73 h 76"/>
                  <a:gd name="T56" fmla="*/ 2 w 35"/>
                  <a:gd name="T57" fmla="*/ 73 h 76"/>
                  <a:gd name="T58" fmla="*/ 6 w 35"/>
                  <a:gd name="T59" fmla="*/ 73 h 76"/>
                  <a:gd name="T60" fmla="*/ 8 w 35"/>
                  <a:gd name="T61" fmla="*/ 73 h 76"/>
                  <a:gd name="T62" fmla="*/ 11 w 35"/>
                  <a:gd name="T63" fmla="*/ 73 h 76"/>
                  <a:gd name="T64" fmla="*/ 14 w 35"/>
                  <a:gd name="T65" fmla="*/ 72 h 76"/>
                  <a:gd name="T66" fmla="*/ 18 w 35"/>
                  <a:gd name="T67" fmla="*/ 71 h 76"/>
                  <a:gd name="T68" fmla="*/ 24 w 35"/>
                  <a:gd name="T69" fmla="*/ 67 h 76"/>
                  <a:gd name="T70" fmla="*/ 30 w 35"/>
                  <a:gd name="T71" fmla="*/ 60 h 76"/>
                  <a:gd name="T72" fmla="*/ 31 w 35"/>
                  <a:gd name="T73" fmla="*/ 55 h 76"/>
                  <a:gd name="T74" fmla="*/ 31 w 35"/>
                  <a:gd name="T75" fmla="*/ 55 h 76"/>
                  <a:gd name="T76" fmla="*/ 31 w 35"/>
                  <a:gd name="T77" fmla="*/ 53 h 76"/>
                  <a:gd name="T78" fmla="*/ 31 w 35"/>
                  <a:gd name="T79" fmla="*/ 53 h 76"/>
                  <a:gd name="T80" fmla="*/ 31 w 35"/>
                  <a:gd name="T81" fmla="*/ 52 h 76"/>
                  <a:gd name="T82" fmla="*/ 31 w 35"/>
                  <a:gd name="T83" fmla="*/ 52 h 76"/>
                  <a:gd name="T84" fmla="*/ 23 w 35"/>
                  <a:gd name="T85" fmla="*/ 47 h 76"/>
                  <a:gd name="T86" fmla="*/ 13 w 35"/>
                  <a:gd name="T87" fmla="*/ 45 h 76"/>
                  <a:gd name="T88" fmla="*/ 10 w 35"/>
                  <a:gd name="T89" fmla="*/ 45 h 76"/>
                  <a:gd name="T90" fmla="*/ 9 w 35"/>
                  <a:gd name="T91" fmla="*/ 45 h 76"/>
                  <a:gd name="T92" fmla="*/ 8 w 35"/>
                  <a:gd name="T93" fmla="*/ 45 h 76"/>
                  <a:gd name="T94" fmla="*/ 7 w 35"/>
                  <a:gd name="T95" fmla="*/ 44 h 76"/>
                  <a:gd name="T96" fmla="*/ 7 w 35"/>
                  <a:gd name="T97" fmla="*/ 43 h 76"/>
                  <a:gd name="T98" fmla="*/ 7 w 35"/>
                  <a:gd name="T99" fmla="*/ 43 h 76"/>
                  <a:gd name="T100" fmla="*/ 6 w 35"/>
                  <a:gd name="T101" fmla="*/ 37 h 76"/>
                  <a:gd name="T102" fmla="*/ 7 w 35"/>
                  <a:gd name="T103" fmla="*/ 19 h 76"/>
                  <a:gd name="T104" fmla="*/ 9 w 35"/>
                  <a:gd name="T105" fmla="*/ 1 h 76"/>
                  <a:gd name="T106" fmla="*/ 11 w 35"/>
                  <a:gd name="T107" fmla="*/ 0 h 76"/>
                  <a:gd name="T108" fmla="*/ 12 w 35"/>
                  <a:gd name="T109" fmla="*/ 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" h="76">
                    <a:moveTo>
                      <a:pt x="12" y="1"/>
                    </a:moveTo>
                    <a:cubicBezTo>
                      <a:pt x="12" y="1"/>
                      <a:pt x="11" y="8"/>
                      <a:pt x="10" y="19"/>
                    </a:cubicBezTo>
                    <a:cubicBezTo>
                      <a:pt x="10" y="24"/>
                      <a:pt x="10" y="30"/>
                      <a:pt x="10" y="37"/>
                    </a:cubicBezTo>
                    <a:cubicBezTo>
                      <a:pt x="10" y="38"/>
                      <a:pt x="10" y="40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7" y="42"/>
                      <a:pt x="21" y="42"/>
                      <a:pt x="24" y="43"/>
                    </a:cubicBezTo>
                    <a:cubicBezTo>
                      <a:pt x="26" y="44"/>
                      <a:pt x="28" y="44"/>
                      <a:pt x="29" y="45"/>
                    </a:cubicBezTo>
                    <a:cubicBezTo>
                      <a:pt x="31" y="46"/>
                      <a:pt x="33" y="48"/>
                      <a:pt x="34" y="50"/>
                    </a:cubicBezTo>
                    <a:cubicBezTo>
                      <a:pt x="34" y="50"/>
                      <a:pt x="34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5"/>
                      <a:pt x="35" y="56"/>
                    </a:cubicBezTo>
                    <a:cubicBezTo>
                      <a:pt x="34" y="58"/>
                      <a:pt x="34" y="60"/>
                      <a:pt x="33" y="61"/>
                    </a:cubicBezTo>
                    <a:cubicBezTo>
                      <a:pt x="30" y="68"/>
                      <a:pt x="24" y="72"/>
                      <a:pt x="19" y="74"/>
                    </a:cubicBezTo>
                    <a:cubicBezTo>
                      <a:pt x="17" y="75"/>
                      <a:pt x="16" y="75"/>
                      <a:pt x="15" y="75"/>
                    </a:cubicBezTo>
                    <a:cubicBezTo>
                      <a:pt x="14" y="76"/>
                      <a:pt x="12" y="76"/>
                      <a:pt x="11" y="76"/>
                    </a:cubicBezTo>
                    <a:cubicBezTo>
                      <a:pt x="10" y="76"/>
                      <a:pt x="9" y="76"/>
                      <a:pt x="8" y="76"/>
                    </a:cubicBezTo>
                    <a:cubicBezTo>
                      <a:pt x="7" y="76"/>
                      <a:pt x="6" y="76"/>
                      <a:pt x="5" y="76"/>
                    </a:cubicBezTo>
                    <a:cubicBezTo>
                      <a:pt x="4" y="76"/>
                      <a:pt x="3" y="75"/>
                      <a:pt x="2" y="75"/>
                    </a:cubicBezTo>
                    <a:cubicBezTo>
                      <a:pt x="1" y="75"/>
                      <a:pt x="0" y="75"/>
                      <a:pt x="0" y="75"/>
                    </a:cubicBezTo>
                    <a:cubicBezTo>
                      <a:pt x="0" y="75"/>
                      <a:pt x="0" y="74"/>
                      <a:pt x="0" y="74"/>
                    </a:cubicBezTo>
                    <a:cubicBezTo>
                      <a:pt x="0" y="73"/>
                      <a:pt x="0" y="73"/>
                      <a:pt x="1" y="73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1" y="73"/>
                      <a:pt x="1" y="73"/>
                      <a:pt x="2" y="73"/>
                    </a:cubicBezTo>
                    <a:cubicBezTo>
                      <a:pt x="3" y="73"/>
                      <a:pt x="4" y="73"/>
                      <a:pt x="6" y="73"/>
                    </a:cubicBezTo>
                    <a:cubicBezTo>
                      <a:pt x="6" y="73"/>
                      <a:pt x="7" y="73"/>
                      <a:pt x="8" y="73"/>
                    </a:cubicBezTo>
                    <a:cubicBezTo>
                      <a:pt x="9" y="73"/>
                      <a:pt x="10" y="73"/>
                      <a:pt x="11" y="73"/>
                    </a:cubicBezTo>
                    <a:cubicBezTo>
                      <a:pt x="12" y="73"/>
                      <a:pt x="13" y="73"/>
                      <a:pt x="14" y="72"/>
                    </a:cubicBezTo>
                    <a:cubicBezTo>
                      <a:pt x="15" y="72"/>
                      <a:pt x="16" y="72"/>
                      <a:pt x="18" y="71"/>
                    </a:cubicBezTo>
                    <a:cubicBezTo>
                      <a:pt x="20" y="70"/>
                      <a:pt x="22" y="69"/>
                      <a:pt x="24" y="67"/>
                    </a:cubicBezTo>
                    <a:cubicBezTo>
                      <a:pt x="26" y="65"/>
                      <a:pt x="28" y="62"/>
                      <a:pt x="30" y="60"/>
                    </a:cubicBezTo>
                    <a:cubicBezTo>
                      <a:pt x="30" y="58"/>
                      <a:pt x="31" y="57"/>
                      <a:pt x="31" y="55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54"/>
                      <a:pt x="31" y="54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49"/>
                      <a:pt x="26" y="48"/>
                      <a:pt x="23" y="47"/>
                    </a:cubicBezTo>
                    <a:cubicBezTo>
                      <a:pt x="20" y="46"/>
                      <a:pt x="16" y="45"/>
                      <a:pt x="13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8" y="45"/>
                    </a:cubicBezTo>
                    <a:cubicBezTo>
                      <a:pt x="8" y="44"/>
                      <a:pt x="7" y="44"/>
                      <a:pt x="7" y="44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0"/>
                      <a:pt x="6" y="39"/>
                      <a:pt x="6" y="37"/>
                    </a:cubicBezTo>
                    <a:cubicBezTo>
                      <a:pt x="6" y="30"/>
                      <a:pt x="7" y="24"/>
                      <a:pt x="7" y="19"/>
                    </a:cubicBezTo>
                    <a:cubicBezTo>
                      <a:pt x="8" y="8"/>
                      <a:pt x="9" y="1"/>
                      <a:pt x="9" y="1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1" y="0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rgbClr val="AE7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0" name="Freeform 312"/>
              <p:cNvSpPr/>
              <p:nvPr/>
            </p:nvSpPr>
            <p:spPr bwMode="auto">
              <a:xfrm>
                <a:off x="1314450" y="3956050"/>
                <a:ext cx="25400" cy="20637"/>
              </a:xfrm>
              <a:custGeom>
                <a:avLst/>
                <a:gdLst>
                  <a:gd name="T0" fmla="*/ 4 w 9"/>
                  <a:gd name="T1" fmla="*/ 0 h 7"/>
                  <a:gd name="T2" fmla="*/ 4 w 9"/>
                  <a:gd name="T3" fmla="*/ 7 h 7"/>
                  <a:gd name="T4" fmla="*/ 4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9" y="7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1" name="Freeform 313"/>
              <p:cNvSpPr/>
              <p:nvPr/>
            </p:nvSpPr>
            <p:spPr bwMode="auto">
              <a:xfrm>
                <a:off x="1230313" y="3948113"/>
                <a:ext cx="22225" cy="19050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2" name="Freeform 314"/>
              <p:cNvSpPr/>
              <p:nvPr/>
            </p:nvSpPr>
            <p:spPr bwMode="auto">
              <a:xfrm>
                <a:off x="1235075" y="3981450"/>
                <a:ext cx="22225" cy="20637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3" name="Freeform 315"/>
              <p:cNvSpPr/>
              <p:nvPr/>
            </p:nvSpPr>
            <p:spPr bwMode="auto">
              <a:xfrm>
                <a:off x="1041400" y="4032250"/>
                <a:ext cx="28575" cy="28575"/>
              </a:xfrm>
              <a:custGeom>
                <a:avLst/>
                <a:gdLst>
                  <a:gd name="T0" fmla="*/ 9 w 10"/>
                  <a:gd name="T1" fmla="*/ 4 h 10"/>
                  <a:gd name="T2" fmla="*/ 8 w 10"/>
                  <a:gd name="T3" fmla="*/ 3 h 10"/>
                  <a:gd name="T4" fmla="*/ 2 w 10"/>
                  <a:gd name="T5" fmla="*/ 3 h 10"/>
                  <a:gd name="T6" fmla="*/ 2 w 10"/>
                  <a:gd name="T7" fmla="*/ 4 h 10"/>
                  <a:gd name="T8" fmla="*/ 9 w 10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0"/>
                      <a:pt x="3" y="0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10"/>
                      <a:pt x="10" y="10"/>
                      <a:pt x="9" y="4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4" name="Freeform 316"/>
              <p:cNvSpPr/>
              <p:nvPr/>
            </p:nvSpPr>
            <p:spPr bwMode="auto">
              <a:xfrm>
                <a:off x="1089025" y="4038600"/>
                <a:ext cx="31750" cy="25400"/>
              </a:xfrm>
              <a:custGeom>
                <a:avLst/>
                <a:gdLst>
                  <a:gd name="T0" fmla="*/ 6 w 11"/>
                  <a:gd name="T1" fmla="*/ 0 h 9"/>
                  <a:gd name="T2" fmla="*/ 6 w 11"/>
                  <a:gd name="T3" fmla="*/ 9 h 9"/>
                  <a:gd name="T4" fmla="*/ 6 w 11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1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5" name="Freeform 317"/>
              <p:cNvSpPr/>
              <p:nvPr/>
            </p:nvSpPr>
            <p:spPr bwMode="auto">
              <a:xfrm>
                <a:off x="1533525" y="4057650"/>
                <a:ext cx="33338" cy="25400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2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6" name="Freeform 318"/>
              <p:cNvSpPr/>
              <p:nvPr/>
            </p:nvSpPr>
            <p:spPr bwMode="auto">
              <a:xfrm>
                <a:off x="1008063" y="3998913"/>
                <a:ext cx="33338" cy="25400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2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7" name="Freeform 319"/>
              <p:cNvSpPr/>
              <p:nvPr/>
            </p:nvSpPr>
            <p:spPr bwMode="auto">
              <a:xfrm>
                <a:off x="1277938" y="3922713"/>
                <a:ext cx="26988" cy="22225"/>
              </a:xfrm>
              <a:custGeom>
                <a:avLst/>
                <a:gdLst>
                  <a:gd name="T0" fmla="*/ 5 w 10"/>
                  <a:gd name="T1" fmla="*/ 0 h 8"/>
                  <a:gd name="T2" fmla="*/ 5 w 10"/>
                  <a:gd name="T3" fmla="*/ 8 h 8"/>
                  <a:gd name="T4" fmla="*/ 5 w 10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5" y="0"/>
                    </a:moveTo>
                    <a:cubicBezTo>
                      <a:pt x="0" y="0"/>
                      <a:pt x="0" y="8"/>
                      <a:pt x="5" y="8"/>
                    </a:cubicBezTo>
                    <a:cubicBezTo>
                      <a:pt x="10" y="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8" name="Freeform 320"/>
              <p:cNvSpPr/>
              <p:nvPr/>
            </p:nvSpPr>
            <p:spPr bwMode="auto">
              <a:xfrm>
                <a:off x="1311275" y="3889375"/>
                <a:ext cx="25400" cy="19050"/>
              </a:xfrm>
              <a:custGeom>
                <a:avLst/>
                <a:gdLst>
                  <a:gd name="T0" fmla="*/ 4 w 9"/>
                  <a:gd name="T1" fmla="*/ 0 h 7"/>
                  <a:gd name="T2" fmla="*/ 2 w 9"/>
                  <a:gd name="T3" fmla="*/ 1 h 7"/>
                  <a:gd name="T4" fmla="*/ 2 w 9"/>
                  <a:gd name="T5" fmla="*/ 6 h 7"/>
                  <a:gd name="T6" fmla="*/ 4 w 9"/>
                  <a:gd name="T7" fmla="*/ 7 h 7"/>
                  <a:gd name="T8" fmla="*/ 4 w 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4" y="0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5"/>
                      <a:pt x="2" y="6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9" y="7"/>
                      <a:pt x="9" y="1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9" name="Freeform 321"/>
              <p:cNvSpPr/>
              <p:nvPr/>
            </p:nvSpPr>
            <p:spPr bwMode="auto">
              <a:xfrm>
                <a:off x="1377950" y="3892550"/>
                <a:ext cx="25400" cy="22225"/>
              </a:xfrm>
              <a:custGeom>
                <a:avLst/>
                <a:gdLst>
                  <a:gd name="T0" fmla="*/ 4 w 9"/>
                  <a:gd name="T1" fmla="*/ 0 h 8"/>
                  <a:gd name="T2" fmla="*/ 4 w 9"/>
                  <a:gd name="T3" fmla="*/ 8 h 8"/>
                  <a:gd name="T4" fmla="*/ 4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0" y="0"/>
                      <a:pt x="0" y="8"/>
                      <a:pt x="4" y="8"/>
                    </a:cubicBezTo>
                    <a:cubicBezTo>
                      <a:pt x="9" y="8"/>
                      <a:pt x="9" y="0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0" name="Freeform 322"/>
              <p:cNvSpPr/>
              <p:nvPr/>
            </p:nvSpPr>
            <p:spPr bwMode="auto">
              <a:xfrm>
                <a:off x="1428750" y="3922713"/>
                <a:ext cx="17463" cy="11112"/>
              </a:xfrm>
              <a:custGeom>
                <a:avLst/>
                <a:gdLst>
                  <a:gd name="T0" fmla="*/ 3 w 6"/>
                  <a:gd name="T1" fmla="*/ 0 h 4"/>
                  <a:gd name="T2" fmla="*/ 3 w 6"/>
                  <a:gd name="T3" fmla="*/ 4 h 4"/>
                  <a:gd name="T4" fmla="*/ 3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cubicBezTo>
                      <a:pt x="0" y="0"/>
                      <a:pt x="0" y="4"/>
                      <a:pt x="3" y="4"/>
                    </a:cubicBezTo>
                    <a:cubicBezTo>
                      <a:pt x="6" y="4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1" name="Freeform 323"/>
              <p:cNvSpPr/>
              <p:nvPr/>
            </p:nvSpPr>
            <p:spPr bwMode="auto">
              <a:xfrm>
                <a:off x="1454150" y="3990975"/>
                <a:ext cx="25400" cy="19050"/>
              </a:xfrm>
              <a:custGeom>
                <a:avLst/>
                <a:gdLst>
                  <a:gd name="T0" fmla="*/ 5 w 9"/>
                  <a:gd name="T1" fmla="*/ 0 h 7"/>
                  <a:gd name="T2" fmla="*/ 5 w 9"/>
                  <a:gd name="T3" fmla="*/ 7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0" y="0"/>
                      <a:pt x="0" y="7"/>
                      <a:pt x="5" y="7"/>
                    </a:cubicBezTo>
                    <a:cubicBezTo>
                      <a:pt x="9" y="7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2" name="Freeform 324"/>
              <p:cNvSpPr/>
              <p:nvPr/>
            </p:nvSpPr>
            <p:spPr bwMode="auto">
              <a:xfrm>
                <a:off x="1582738" y="4068763"/>
                <a:ext cx="23813" cy="19050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3" name="Freeform 325"/>
              <p:cNvSpPr/>
              <p:nvPr/>
            </p:nvSpPr>
            <p:spPr bwMode="auto">
              <a:xfrm>
                <a:off x="1450975" y="3937000"/>
                <a:ext cx="34925" cy="25400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2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4" name="Freeform 326"/>
              <p:cNvSpPr/>
              <p:nvPr/>
            </p:nvSpPr>
            <p:spPr bwMode="auto">
              <a:xfrm>
                <a:off x="1608138" y="4032250"/>
                <a:ext cx="34925" cy="25400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2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5" name="Freeform 327"/>
              <p:cNvSpPr/>
              <p:nvPr/>
            </p:nvSpPr>
            <p:spPr bwMode="auto">
              <a:xfrm>
                <a:off x="1238250" y="3892550"/>
                <a:ext cx="33338" cy="25400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2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EAB8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6" name="Freeform 329"/>
              <p:cNvSpPr/>
              <p:nvPr/>
            </p:nvSpPr>
            <p:spPr bwMode="auto">
              <a:xfrm>
                <a:off x="1760538" y="3521075"/>
                <a:ext cx="174625" cy="152400"/>
              </a:xfrm>
              <a:custGeom>
                <a:avLst/>
                <a:gdLst>
                  <a:gd name="T0" fmla="*/ 5 w 62"/>
                  <a:gd name="T1" fmla="*/ 0 h 54"/>
                  <a:gd name="T2" fmla="*/ 1 w 62"/>
                  <a:gd name="T3" fmla="*/ 6 h 54"/>
                  <a:gd name="T4" fmla="*/ 23 w 62"/>
                  <a:gd name="T5" fmla="*/ 37 h 54"/>
                  <a:gd name="T6" fmla="*/ 51 w 62"/>
                  <a:gd name="T7" fmla="*/ 54 h 54"/>
                  <a:gd name="T8" fmla="*/ 54 w 62"/>
                  <a:gd name="T9" fmla="*/ 54 h 54"/>
                  <a:gd name="T10" fmla="*/ 57 w 62"/>
                  <a:gd name="T11" fmla="*/ 41 h 54"/>
                  <a:gd name="T12" fmla="*/ 45 w 62"/>
                  <a:gd name="T13" fmla="*/ 35 h 54"/>
                  <a:gd name="T14" fmla="*/ 31 w 62"/>
                  <a:gd name="T15" fmla="*/ 25 h 54"/>
                  <a:gd name="T16" fmla="*/ 8 w 62"/>
                  <a:gd name="T17" fmla="*/ 2 h 54"/>
                  <a:gd name="T18" fmla="*/ 5 w 62"/>
                  <a:gd name="T1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4">
                    <a:moveTo>
                      <a:pt x="5" y="0"/>
                    </a:moveTo>
                    <a:cubicBezTo>
                      <a:pt x="2" y="0"/>
                      <a:pt x="0" y="2"/>
                      <a:pt x="1" y="6"/>
                    </a:cubicBezTo>
                    <a:cubicBezTo>
                      <a:pt x="5" y="18"/>
                      <a:pt x="14" y="29"/>
                      <a:pt x="23" y="37"/>
                    </a:cubicBezTo>
                    <a:cubicBezTo>
                      <a:pt x="29" y="43"/>
                      <a:pt x="41" y="54"/>
                      <a:pt x="51" y="54"/>
                    </a:cubicBezTo>
                    <a:cubicBezTo>
                      <a:pt x="52" y="54"/>
                      <a:pt x="53" y="54"/>
                      <a:pt x="54" y="54"/>
                    </a:cubicBezTo>
                    <a:cubicBezTo>
                      <a:pt x="60" y="52"/>
                      <a:pt x="62" y="46"/>
                      <a:pt x="57" y="41"/>
                    </a:cubicBezTo>
                    <a:cubicBezTo>
                      <a:pt x="54" y="38"/>
                      <a:pt x="49" y="37"/>
                      <a:pt x="45" y="35"/>
                    </a:cubicBezTo>
                    <a:cubicBezTo>
                      <a:pt x="40" y="33"/>
                      <a:pt x="35" y="29"/>
                      <a:pt x="31" y="25"/>
                    </a:cubicBezTo>
                    <a:cubicBezTo>
                      <a:pt x="22" y="18"/>
                      <a:pt x="16" y="10"/>
                      <a:pt x="8" y="2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7" name="Freeform 330"/>
              <p:cNvSpPr/>
              <p:nvPr/>
            </p:nvSpPr>
            <p:spPr bwMode="auto">
              <a:xfrm>
                <a:off x="712788" y="3603625"/>
                <a:ext cx="65088" cy="150812"/>
              </a:xfrm>
              <a:custGeom>
                <a:avLst/>
                <a:gdLst>
                  <a:gd name="T0" fmla="*/ 16 w 23"/>
                  <a:gd name="T1" fmla="*/ 0 h 54"/>
                  <a:gd name="T2" fmla="*/ 11 w 23"/>
                  <a:gd name="T3" fmla="*/ 4 h 54"/>
                  <a:gd name="T4" fmla="*/ 5 w 23"/>
                  <a:gd name="T5" fmla="*/ 27 h 54"/>
                  <a:gd name="T6" fmla="*/ 5 w 23"/>
                  <a:gd name="T7" fmla="*/ 51 h 54"/>
                  <a:gd name="T8" fmla="*/ 11 w 23"/>
                  <a:gd name="T9" fmla="*/ 54 h 54"/>
                  <a:gd name="T10" fmla="*/ 17 w 23"/>
                  <a:gd name="T11" fmla="*/ 51 h 54"/>
                  <a:gd name="T12" fmla="*/ 21 w 23"/>
                  <a:gd name="T13" fmla="*/ 29 h 54"/>
                  <a:gd name="T14" fmla="*/ 21 w 23"/>
                  <a:gd name="T15" fmla="*/ 4 h 54"/>
                  <a:gd name="T16" fmla="*/ 16 w 23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54">
                    <a:moveTo>
                      <a:pt x="16" y="0"/>
                    </a:moveTo>
                    <a:cubicBezTo>
                      <a:pt x="14" y="0"/>
                      <a:pt x="11" y="1"/>
                      <a:pt x="11" y="4"/>
                    </a:cubicBezTo>
                    <a:cubicBezTo>
                      <a:pt x="9" y="11"/>
                      <a:pt x="7" y="19"/>
                      <a:pt x="5" y="27"/>
                    </a:cubicBezTo>
                    <a:cubicBezTo>
                      <a:pt x="3" y="35"/>
                      <a:pt x="0" y="43"/>
                      <a:pt x="5" y="51"/>
                    </a:cubicBezTo>
                    <a:cubicBezTo>
                      <a:pt x="6" y="53"/>
                      <a:pt x="8" y="54"/>
                      <a:pt x="11" y="54"/>
                    </a:cubicBezTo>
                    <a:cubicBezTo>
                      <a:pt x="13" y="54"/>
                      <a:pt x="15" y="53"/>
                      <a:pt x="17" y="51"/>
                    </a:cubicBezTo>
                    <a:cubicBezTo>
                      <a:pt x="21" y="44"/>
                      <a:pt x="20" y="36"/>
                      <a:pt x="21" y="29"/>
                    </a:cubicBezTo>
                    <a:cubicBezTo>
                      <a:pt x="22" y="20"/>
                      <a:pt x="23" y="12"/>
                      <a:pt x="21" y="4"/>
                    </a:cubicBezTo>
                    <a:cubicBezTo>
                      <a:pt x="21" y="1"/>
                      <a:pt x="18" y="0"/>
                      <a:pt x="16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8" name="Freeform 331"/>
              <p:cNvSpPr/>
              <p:nvPr/>
            </p:nvSpPr>
            <p:spPr bwMode="auto">
              <a:xfrm>
                <a:off x="785813" y="3619500"/>
                <a:ext cx="66675" cy="153987"/>
              </a:xfrm>
              <a:custGeom>
                <a:avLst/>
                <a:gdLst>
                  <a:gd name="T0" fmla="*/ 17 w 24"/>
                  <a:gd name="T1" fmla="*/ 0 h 55"/>
                  <a:gd name="T2" fmla="*/ 12 w 24"/>
                  <a:gd name="T3" fmla="*/ 4 h 55"/>
                  <a:gd name="T4" fmla="*/ 2 w 24"/>
                  <a:gd name="T5" fmla="*/ 45 h 55"/>
                  <a:gd name="T6" fmla="*/ 10 w 24"/>
                  <a:gd name="T7" fmla="*/ 55 h 55"/>
                  <a:gd name="T8" fmla="*/ 17 w 24"/>
                  <a:gd name="T9" fmla="*/ 49 h 55"/>
                  <a:gd name="T10" fmla="*/ 20 w 24"/>
                  <a:gd name="T11" fmla="*/ 3 h 55"/>
                  <a:gd name="T12" fmla="*/ 17 w 24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55">
                    <a:moveTo>
                      <a:pt x="17" y="0"/>
                    </a:moveTo>
                    <a:cubicBezTo>
                      <a:pt x="14" y="0"/>
                      <a:pt x="12" y="2"/>
                      <a:pt x="12" y="4"/>
                    </a:cubicBezTo>
                    <a:cubicBezTo>
                      <a:pt x="11" y="18"/>
                      <a:pt x="8" y="32"/>
                      <a:pt x="2" y="45"/>
                    </a:cubicBezTo>
                    <a:cubicBezTo>
                      <a:pt x="0" y="51"/>
                      <a:pt x="5" y="55"/>
                      <a:pt x="10" y="55"/>
                    </a:cubicBezTo>
                    <a:cubicBezTo>
                      <a:pt x="13" y="55"/>
                      <a:pt x="16" y="53"/>
                      <a:pt x="17" y="49"/>
                    </a:cubicBezTo>
                    <a:cubicBezTo>
                      <a:pt x="22" y="34"/>
                      <a:pt x="24" y="19"/>
                      <a:pt x="20" y="3"/>
                    </a:cubicBezTo>
                    <a:cubicBezTo>
                      <a:pt x="20" y="1"/>
                      <a:pt x="18" y="0"/>
                      <a:pt x="17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9" name="Freeform 332"/>
              <p:cNvSpPr/>
              <p:nvPr/>
            </p:nvSpPr>
            <p:spPr bwMode="auto">
              <a:xfrm>
                <a:off x="596900" y="3571875"/>
                <a:ext cx="46038" cy="106362"/>
              </a:xfrm>
              <a:custGeom>
                <a:avLst/>
                <a:gdLst>
                  <a:gd name="T0" fmla="*/ 11 w 16"/>
                  <a:gd name="T1" fmla="*/ 0 h 38"/>
                  <a:gd name="T2" fmla="*/ 7 w 16"/>
                  <a:gd name="T3" fmla="*/ 3 h 38"/>
                  <a:gd name="T4" fmla="*/ 2 w 16"/>
                  <a:gd name="T5" fmla="*/ 34 h 38"/>
                  <a:gd name="T6" fmla="*/ 9 w 16"/>
                  <a:gd name="T7" fmla="*/ 38 h 38"/>
                  <a:gd name="T8" fmla="*/ 15 w 16"/>
                  <a:gd name="T9" fmla="*/ 34 h 38"/>
                  <a:gd name="T10" fmla="*/ 15 w 16"/>
                  <a:gd name="T11" fmla="*/ 19 h 38"/>
                  <a:gd name="T12" fmla="*/ 15 w 16"/>
                  <a:gd name="T13" fmla="*/ 4 h 38"/>
                  <a:gd name="T14" fmla="*/ 11 w 16"/>
                  <a:gd name="T1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38">
                    <a:moveTo>
                      <a:pt x="11" y="0"/>
                    </a:moveTo>
                    <a:cubicBezTo>
                      <a:pt x="9" y="0"/>
                      <a:pt x="7" y="1"/>
                      <a:pt x="7" y="3"/>
                    </a:cubicBezTo>
                    <a:cubicBezTo>
                      <a:pt x="5" y="12"/>
                      <a:pt x="0" y="24"/>
                      <a:pt x="2" y="34"/>
                    </a:cubicBezTo>
                    <a:cubicBezTo>
                      <a:pt x="3" y="37"/>
                      <a:pt x="6" y="38"/>
                      <a:pt x="9" y="38"/>
                    </a:cubicBezTo>
                    <a:cubicBezTo>
                      <a:pt x="12" y="38"/>
                      <a:pt x="15" y="37"/>
                      <a:pt x="15" y="34"/>
                    </a:cubicBezTo>
                    <a:cubicBezTo>
                      <a:pt x="16" y="29"/>
                      <a:pt x="16" y="24"/>
                      <a:pt x="15" y="19"/>
                    </a:cubicBezTo>
                    <a:cubicBezTo>
                      <a:pt x="15" y="14"/>
                      <a:pt x="15" y="9"/>
                      <a:pt x="15" y="4"/>
                    </a:cubicBezTo>
                    <a:cubicBezTo>
                      <a:pt x="15" y="1"/>
                      <a:pt x="13" y="0"/>
                      <a:pt x="11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0" name="Freeform 333"/>
              <p:cNvSpPr/>
              <p:nvPr/>
            </p:nvSpPr>
            <p:spPr bwMode="auto">
              <a:xfrm>
                <a:off x="563563" y="3549650"/>
                <a:ext cx="44450" cy="106362"/>
              </a:xfrm>
              <a:custGeom>
                <a:avLst/>
                <a:gdLst>
                  <a:gd name="T0" fmla="*/ 12 w 16"/>
                  <a:gd name="T1" fmla="*/ 0 h 38"/>
                  <a:gd name="T2" fmla="*/ 8 w 16"/>
                  <a:gd name="T3" fmla="*/ 1 h 38"/>
                  <a:gd name="T4" fmla="*/ 0 w 16"/>
                  <a:gd name="T5" fmla="*/ 33 h 38"/>
                  <a:gd name="T6" fmla="*/ 5 w 16"/>
                  <a:gd name="T7" fmla="*/ 38 h 38"/>
                  <a:gd name="T8" fmla="*/ 10 w 16"/>
                  <a:gd name="T9" fmla="*/ 34 h 38"/>
                  <a:gd name="T10" fmla="*/ 15 w 16"/>
                  <a:gd name="T11" fmla="*/ 4 h 38"/>
                  <a:gd name="T12" fmla="*/ 12 w 16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">
                    <a:moveTo>
                      <a:pt x="12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1" y="10"/>
                      <a:pt x="0" y="22"/>
                      <a:pt x="0" y="33"/>
                    </a:cubicBezTo>
                    <a:cubicBezTo>
                      <a:pt x="0" y="36"/>
                      <a:pt x="3" y="38"/>
                      <a:pt x="5" y="38"/>
                    </a:cubicBezTo>
                    <a:cubicBezTo>
                      <a:pt x="8" y="38"/>
                      <a:pt x="10" y="37"/>
                      <a:pt x="10" y="34"/>
                    </a:cubicBezTo>
                    <a:cubicBezTo>
                      <a:pt x="12" y="24"/>
                      <a:pt x="11" y="14"/>
                      <a:pt x="15" y="4"/>
                    </a:cubicBezTo>
                    <a:cubicBezTo>
                      <a:pt x="16" y="1"/>
                      <a:pt x="14" y="0"/>
                      <a:pt x="12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1" name="Freeform 334"/>
              <p:cNvSpPr/>
              <p:nvPr/>
            </p:nvSpPr>
            <p:spPr bwMode="auto">
              <a:xfrm>
                <a:off x="1889125" y="3414713"/>
                <a:ext cx="65088" cy="98425"/>
              </a:xfrm>
              <a:custGeom>
                <a:avLst/>
                <a:gdLst>
                  <a:gd name="T0" fmla="*/ 5 w 23"/>
                  <a:gd name="T1" fmla="*/ 0 h 35"/>
                  <a:gd name="T2" fmla="*/ 1 w 23"/>
                  <a:gd name="T3" fmla="*/ 6 h 35"/>
                  <a:gd name="T4" fmla="*/ 12 w 23"/>
                  <a:gd name="T5" fmla="*/ 32 h 35"/>
                  <a:gd name="T6" fmla="*/ 16 w 23"/>
                  <a:gd name="T7" fmla="*/ 35 h 35"/>
                  <a:gd name="T8" fmla="*/ 21 w 23"/>
                  <a:gd name="T9" fmla="*/ 29 h 35"/>
                  <a:gd name="T10" fmla="*/ 9 w 23"/>
                  <a:gd name="T11" fmla="*/ 2 h 35"/>
                  <a:gd name="T12" fmla="*/ 5 w 23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5">
                    <a:moveTo>
                      <a:pt x="5" y="0"/>
                    </a:moveTo>
                    <a:cubicBezTo>
                      <a:pt x="2" y="0"/>
                      <a:pt x="0" y="3"/>
                      <a:pt x="1" y="6"/>
                    </a:cubicBezTo>
                    <a:cubicBezTo>
                      <a:pt x="6" y="14"/>
                      <a:pt x="9" y="23"/>
                      <a:pt x="12" y="32"/>
                    </a:cubicBezTo>
                    <a:cubicBezTo>
                      <a:pt x="12" y="34"/>
                      <a:pt x="14" y="35"/>
                      <a:pt x="16" y="35"/>
                    </a:cubicBezTo>
                    <a:cubicBezTo>
                      <a:pt x="20" y="35"/>
                      <a:pt x="23" y="33"/>
                      <a:pt x="21" y="29"/>
                    </a:cubicBezTo>
                    <a:cubicBezTo>
                      <a:pt x="18" y="20"/>
                      <a:pt x="14" y="10"/>
                      <a:pt x="9" y="2"/>
                    </a:cubicBezTo>
                    <a:cubicBezTo>
                      <a:pt x="8" y="1"/>
                      <a:pt x="6" y="0"/>
                      <a:pt x="5" y="0"/>
                    </a:cubicBezTo>
                  </a:path>
                </a:pathLst>
              </a:custGeom>
              <a:solidFill>
                <a:srgbClr val="825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2" name="Freeform 335"/>
              <p:cNvSpPr/>
              <p:nvPr/>
            </p:nvSpPr>
            <p:spPr bwMode="auto">
              <a:xfrm>
                <a:off x="1508125" y="3892550"/>
                <a:ext cx="131763" cy="146050"/>
              </a:xfrm>
              <a:custGeom>
                <a:avLst/>
                <a:gdLst>
                  <a:gd name="T0" fmla="*/ 0 w 47"/>
                  <a:gd name="T1" fmla="*/ 26 h 52"/>
                  <a:gd name="T2" fmla="*/ 23 w 47"/>
                  <a:gd name="T3" fmla="*/ 1 h 52"/>
                  <a:gd name="T4" fmla="*/ 46 w 47"/>
                  <a:gd name="T5" fmla="*/ 26 h 52"/>
                  <a:gd name="T6" fmla="*/ 23 w 47"/>
                  <a:gd name="T7" fmla="*/ 51 h 52"/>
                  <a:gd name="T8" fmla="*/ 0 w 47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2">
                    <a:moveTo>
                      <a:pt x="0" y="26"/>
                    </a:moveTo>
                    <a:cubicBezTo>
                      <a:pt x="0" y="12"/>
                      <a:pt x="11" y="0"/>
                      <a:pt x="23" y="1"/>
                    </a:cubicBezTo>
                    <a:cubicBezTo>
                      <a:pt x="36" y="1"/>
                      <a:pt x="47" y="12"/>
                      <a:pt x="46" y="26"/>
                    </a:cubicBezTo>
                    <a:cubicBezTo>
                      <a:pt x="46" y="40"/>
                      <a:pt x="36" y="52"/>
                      <a:pt x="23" y="51"/>
                    </a:cubicBezTo>
                    <a:cubicBezTo>
                      <a:pt x="10" y="51"/>
                      <a:pt x="0" y="40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3" name="Freeform 336"/>
              <p:cNvSpPr/>
              <p:nvPr/>
            </p:nvSpPr>
            <p:spPr bwMode="auto">
              <a:xfrm>
                <a:off x="1522413" y="3914775"/>
                <a:ext cx="85725" cy="98425"/>
              </a:xfrm>
              <a:custGeom>
                <a:avLst/>
                <a:gdLst>
                  <a:gd name="T0" fmla="*/ 1 w 31"/>
                  <a:gd name="T1" fmla="*/ 17 h 35"/>
                  <a:gd name="T2" fmla="*/ 16 w 31"/>
                  <a:gd name="T3" fmla="*/ 0 h 35"/>
                  <a:gd name="T4" fmla="*/ 31 w 31"/>
                  <a:gd name="T5" fmla="*/ 18 h 35"/>
                  <a:gd name="T6" fmla="*/ 16 w 31"/>
                  <a:gd name="T7" fmla="*/ 35 h 35"/>
                  <a:gd name="T8" fmla="*/ 1 w 31"/>
                  <a:gd name="T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5">
                    <a:moveTo>
                      <a:pt x="1" y="17"/>
                    </a:moveTo>
                    <a:cubicBezTo>
                      <a:pt x="1" y="8"/>
                      <a:pt x="8" y="0"/>
                      <a:pt x="16" y="0"/>
                    </a:cubicBezTo>
                    <a:cubicBezTo>
                      <a:pt x="24" y="0"/>
                      <a:pt x="31" y="8"/>
                      <a:pt x="31" y="18"/>
                    </a:cubicBezTo>
                    <a:cubicBezTo>
                      <a:pt x="31" y="27"/>
                      <a:pt x="24" y="35"/>
                      <a:pt x="16" y="35"/>
                    </a:cubicBezTo>
                    <a:cubicBezTo>
                      <a:pt x="7" y="35"/>
                      <a:pt x="0" y="27"/>
                      <a:pt x="1" y="17"/>
                    </a:cubicBezTo>
                  </a:path>
                </a:pathLst>
              </a:custGeom>
              <a:solidFill>
                <a:srgbClr val="2D0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4" name="Freeform 337"/>
              <p:cNvSpPr/>
              <p:nvPr/>
            </p:nvSpPr>
            <p:spPr bwMode="auto">
              <a:xfrm>
                <a:off x="1628775" y="3911600"/>
                <a:ext cx="50800" cy="25400"/>
              </a:xfrm>
              <a:custGeom>
                <a:avLst/>
                <a:gdLst>
                  <a:gd name="T0" fmla="*/ 2 w 18"/>
                  <a:gd name="T1" fmla="*/ 6 h 9"/>
                  <a:gd name="T2" fmla="*/ 3 w 18"/>
                  <a:gd name="T3" fmla="*/ 6 h 9"/>
                  <a:gd name="T4" fmla="*/ 4 w 18"/>
                  <a:gd name="T5" fmla="*/ 6 h 9"/>
                  <a:gd name="T6" fmla="*/ 6 w 18"/>
                  <a:gd name="T7" fmla="*/ 6 h 9"/>
                  <a:gd name="T8" fmla="*/ 7 w 18"/>
                  <a:gd name="T9" fmla="*/ 5 h 9"/>
                  <a:gd name="T10" fmla="*/ 8 w 18"/>
                  <a:gd name="T11" fmla="*/ 5 h 9"/>
                  <a:gd name="T12" fmla="*/ 10 w 18"/>
                  <a:gd name="T13" fmla="*/ 5 h 9"/>
                  <a:gd name="T14" fmla="*/ 11 w 18"/>
                  <a:gd name="T15" fmla="*/ 4 h 9"/>
                  <a:gd name="T16" fmla="*/ 12 w 18"/>
                  <a:gd name="T17" fmla="*/ 3 h 9"/>
                  <a:gd name="T18" fmla="*/ 13 w 18"/>
                  <a:gd name="T19" fmla="*/ 3 h 9"/>
                  <a:gd name="T20" fmla="*/ 14 w 18"/>
                  <a:gd name="T21" fmla="*/ 2 h 9"/>
                  <a:gd name="T22" fmla="*/ 16 w 18"/>
                  <a:gd name="T23" fmla="*/ 0 h 9"/>
                  <a:gd name="T24" fmla="*/ 17 w 18"/>
                  <a:gd name="T25" fmla="*/ 0 h 9"/>
                  <a:gd name="T26" fmla="*/ 18 w 18"/>
                  <a:gd name="T27" fmla="*/ 1 h 9"/>
                  <a:gd name="T28" fmla="*/ 18 w 18"/>
                  <a:gd name="T29" fmla="*/ 2 h 9"/>
                  <a:gd name="T30" fmla="*/ 16 w 18"/>
                  <a:gd name="T31" fmla="*/ 4 h 9"/>
                  <a:gd name="T32" fmla="*/ 15 w 18"/>
                  <a:gd name="T33" fmla="*/ 5 h 9"/>
                  <a:gd name="T34" fmla="*/ 14 w 18"/>
                  <a:gd name="T35" fmla="*/ 6 h 9"/>
                  <a:gd name="T36" fmla="*/ 13 w 18"/>
                  <a:gd name="T37" fmla="*/ 8 h 9"/>
                  <a:gd name="T38" fmla="*/ 11 w 18"/>
                  <a:gd name="T39" fmla="*/ 8 h 9"/>
                  <a:gd name="T40" fmla="*/ 7 w 18"/>
                  <a:gd name="T41" fmla="*/ 9 h 9"/>
                  <a:gd name="T42" fmla="*/ 6 w 18"/>
                  <a:gd name="T43" fmla="*/ 9 h 9"/>
                  <a:gd name="T44" fmla="*/ 4 w 18"/>
                  <a:gd name="T45" fmla="*/ 9 h 9"/>
                  <a:gd name="T46" fmla="*/ 1 w 18"/>
                  <a:gd name="T47" fmla="*/ 8 h 9"/>
                  <a:gd name="T48" fmla="*/ 1 w 18"/>
                  <a:gd name="T49" fmla="*/ 7 h 9"/>
                  <a:gd name="T50" fmla="*/ 2 w 18"/>
                  <a:gd name="T5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9">
                    <a:moveTo>
                      <a:pt x="2" y="6"/>
                    </a:move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8" y="0"/>
                      <a:pt x="18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3"/>
                      <a:pt x="16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7"/>
                      <a:pt x="13" y="7"/>
                      <a:pt x="13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7" y="9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5" y="9"/>
                      <a:pt x="5" y="9"/>
                      <a:pt x="4" y="9"/>
                    </a:cubicBezTo>
                    <a:cubicBezTo>
                      <a:pt x="2" y="9"/>
                      <a:pt x="1" y="8"/>
                      <a:pt x="1" y="8"/>
                    </a:cubicBezTo>
                    <a:cubicBezTo>
                      <a:pt x="1" y="8"/>
                      <a:pt x="0" y="7"/>
                      <a:pt x="1" y="7"/>
                    </a:cubicBezTo>
                    <a:cubicBezTo>
                      <a:pt x="1" y="6"/>
                      <a:pt x="1" y="6"/>
                      <a:pt x="2" y="6"/>
                    </a:cubicBez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5" name="Freeform 338"/>
              <p:cNvSpPr/>
              <p:nvPr/>
            </p:nvSpPr>
            <p:spPr bwMode="auto">
              <a:xfrm>
                <a:off x="1636713" y="3940175"/>
                <a:ext cx="50800" cy="25400"/>
              </a:xfrm>
              <a:custGeom>
                <a:avLst/>
                <a:gdLst>
                  <a:gd name="T0" fmla="*/ 2 w 18"/>
                  <a:gd name="T1" fmla="*/ 5 h 9"/>
                  <a:gd name="T2" fmla="*/ 2 w 18"/>
                  <a:gd name="T3" fmla="*/ 5 h 9"/>
                  <a:gd name="T4" fmla="*/ 4 w 18"/>
                  <a:gd name="T5" fmla="*/ 5 h 9"/>
                  <a:gd name="T6" fmla="*/ 5 w 18"/>
                  <a:gd name="T7" fmla="*/ 5 h 9"/>
                  <a:gd name="T8" fmla="*/ 7 w 18"/>
                  <a:gd name="T9" fmla="*/ 5 h 9"/>
                  <a:gd name="T10" fmla="*/ 8 w 18"/>
                  <a:gd name="T11" fmla="*/ 5 h 9"/>
                  <a:gd name="T12" fmla="*/ 9 w 18"/>
                  <a:gd name="T13" fmla="*/ 4 h 9"/>
                  <a:gd name="T14" fmla="*/ 11 w 18"/>
                  <a:gd name="T15" fmla="*/ 4 h 9"/>
                  <a:gd name="T16" fmla="*/ 12 w 18"/>
                  <a:gd name="T17" fmla="*/ 3 h 9"/>
                  <a:gd name="T18" fmla="*/ 13 w 18"/>
                  <a:gd name="T19" fmla="*/ 3 h 9"/>
                  <a:gd name="T20" fmla="*/ 14 w 18"/>
                  <a:gd name="T21" fmla="*/ 2 h 9"/>
                  <a:gd name="T22" fmla="*/ 16 w 18"/>
                  <a:gd name="T23" fmla="*/ 1 h 9"/>
                  <a:gd name="T24" fmla="*/ 17 w 18"/>
                  <a:gd name="T25" fmla="*/ 1 h 9"/>
                  <a:gd name="T26" fmla="*/ 18 w 18"/>
                  <a:gd name="T27" fmla="*/ 1 h 9"/>
                  <a:gd name="T28" fmla="*/ 18 w 18"/>
                  <a:gd name="T29" fmla="*/ 2 h 9"/>
                  <a:gd name="T30" fmla="*/ 16 w 18"/>
                  <a:gd name="T31" fmla="*/ 5 h 9"/>
                  <a:gd name="T32" fmla="*/ 15 w 18"/>
                  <a:gd name="T33" fmla="*/ 6 h 9"/>
                  <a:gd name="T34" fmla="*/ 14 w 18"/>
                  <a:gd name="T35" fmla="*/ 7 h 9"/>
                  <a:gd name="T36" fmla="*/ 12 w 18"/>
                  <a:gd name="T37" fmla="*/ 8 h 9"/>
                  <a:gd name="T38" fmla="*/ 11 w 18"/>
                  <a:gd name="T39" fmla="*/ 8 h 9"/>
                  <a:gd name="T40" fmla="*/ 7 w 18"/>
                  <a:gd name="T41" fmla="*/ 9 h 9"/>
                  <a:gd name="T42" fmla="*/ 5 w 18"/>
                  <a:gd name="T43" fmla="*/ 9 h 9"/>
                  <a:gd name="T44" fmla="*/ 4 w 18"/>
                  <a:gd name="T45" fmla="*/ 8 h 9"/>
                  <a:gd name="T46" fmla="*/ 1 w 18"/>
                  <a:gd name="T47" fmla="*/ 7 h 9"/>
                  <a:gd name="T48" fmla="*/ 0 w 18"/>
                  <a:gd name="T49" fmla="*/ 6 h 9"/>
                  <a:gd name="T50" fmla="*/ 2 w 18"/>
                  <a:gd name="T5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9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3"/>
                      <a:pt x="16" y="5"/>
                    </a:cubicBezTo>
                    <a:cubicBezTo>
                      <a:pt x="16" y="5"/>
                      <a:pt x="16" y="5"/>
                      <a:pt x="15" y="6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3" y="7"/>
                      <a:pt x="13" y="7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8" y="9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5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6" name="Oval 339"/>
              <p:cNvSpPr>
                <a:spLocks noChangeArrowheads="1"/>
              </p:cNvSpPr>
              <p:nvPr/>
            </p:nvSpPr>
            <p:spPr bwMode="auto">
              <a:xfrm>
                <a:off x="1533525" y="3919538"/>
                <a:ext cx="26988" cy="285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7" name="Freeform 340"/>
              <p:cNvSpPr/>
              <p:nvPr/>
            </p:nvSpPr>
            <p:spPr bwMode="auto">
              <a:xfrm>
                <a:off x="1512888" y="3886200"/>
                <a:ext cx="130175" cy="90487"/>
              </a:xfrm>
              <a:custGeom>
                <a:avLst/>
                <a:gdLst>
                  <a:gd name="T0" fmla="*/ 0 w 46"/>
                  <a:gd name="T1" fmla="*/ 16 h 32"/>
                  <a:gd name="T2" fmla="*/ 1 w 46"/>
                  <a:gd name="T3" fmla="*/ 14 h 32"/>
                  <a:gd name="T4" fmla="*/ 6 w 46"/>
                  <a:gd name="T5" fmla="*/ 7 h 32"/>
                  <a:gd name="T6" fmla="*/ 10 w 46"/>
                  <a:gd name="T7" fmla="*/ 3 h 32"/>
                  <a:gd name="T8" fmla="*/ 16 w 46"/>
                  <a:gd name="T9" fmla="*/ 1 h 32"/>
                  <a:gd name="T10" fmla="*/ 23 w 46"/>
                  <a:gd name="T11" fmla="*/ 0 h 32"/>
                  <a:gd name="T12" fmla="*/ 26 w 46"/>
                  <a:gd name="T13" fmla="*/ 1 h 32"/>
                  <a:gd name="T14" fmla="*/ 29 w 46"/>
                  <a:gd name="T15" fmla="*/ 2 h 32"/>
                  <a:gd name="T16" fmla="*/ 35 w 46"/>
                  <a:gd name="T17" fmla="*/ 5 h 32"/>
                  <a:gd name="T18" fmla="*/ 40 w 46"/>
                  <a:gd name="T19" fmla="*/ 10 h 32"/>
                  <a:gd name="T20" fmla="*/ 43 w 46"/>
                  <a:gd name="T21" fmla="*/ 15 h 32"/>
                  <a:gd name="T22" fmla="*/ 45 w 46"/>
                  <a:gd name="T23" fmla="*/ 21 h 32"/>
                  <a:gd name="T24" fmla="*/ 46 w 46"/>
                  <a:gd name="T25" fmla="*/ 29 h 32"/>
                  <a:gd name="T26" fmla="*/ 45 w 46"/>
                  <a:gd name="T27" fmla="*/ 32 h 32"/>
                  <a:gd name="T28" fmla="*/ 45 w 46"/>
                  <a:gd name="T29" fmla="*/ 32 h 32"/>
                  <a:gd name="T30" fmla="*/ 44 w 46"/>
                  <a:gd name="T31" fmla="*/ 32 h 32"/>
                  <a:gd name="T32" fmla="*/ 44 w 46"/>
                  <a:gd name="T33" fmla="*/ 29 h 32"/>
                  <a:gd name="T34" fmla="*/ 42 w 46"/>
                  <a:gd name="T35" fmla="*/ 21 h 32"/>
                  <a:gd name="T36" fmla="*/ 37 w 46"/>
                  <a:gd name="T37" fmla="*/ 12 h 32"/>
                  <a:gd name="T38" fmla="*/ 33 w 46"/>
                  <a:gd name="T39" fmla="*/ 8 h 32"/>
                  <a:gd name="T40" fmla="*/ 28 w 46"/>
                  <a:gd name="T41" fmla="*/ 6 h 32"/>
                  <a:gd name="T42" fmla="*/ 25 w 46"/>
                  <a:gd name="T43" fmla="*/ 5 h 32"/>
                  <a:gd name="T44" fmla="*/ 22 w 46"/>
                  <a:gd name="T45" fmla="*/ 4 h 32"/>
                  <a:gd name="T46" fmla="*/ 17 w 46"/>
                  <a:gd name="T47" fmla="*/ 4 h 32"/>
                  <a:gd name="T48" fmla="*/ 14 w 46"/>
                  <a:gd name="T49" fmla="*/ 5 h 32"/>
                  <a:gd name="T50" fmla="*/ 12 w 46"/>
                  <a:gd name="T51" fmla="*/ 6 h 32"/>
                  <a:gd name="T52" fmla="*/ 8 w 46"/>
                  <a:gd name="T53" fmla="*/ 9 h 32"/>
                  <a:gd name="T54" fmla="*/ 2 w 46"/>
                  <a:gd name="T55" fmla="*/ 15 h 32"/>
                  <a:gd name="T56" fmla="*/ 1 w 46"/>
                  <a:gd name="T57" fmla="*/ 17 h 32"/>
                  <a:gd name="T58" fmla="*/ 0 w 46"/>
                  <a:gd name="T59" fmla="*/ 17 h 32"/>
                  <a:gd name="T60" fmla="*/ 0 w 46"/>
                  <a:gd name="T61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32">
                    <a:moveTo>
                      <a:pt x="0" y="16"/>
                    </a:moveTo>
                    <a:cubicBezTo>
                      <a:pt x="0" y="16"/>
                      <a:pt x="0" y="15"/>
                      <a:pt x="1" y="14"/>
                    </a:cubicBezTo>
                    <a:cubicBezTo>
                      <a:pt x="2" y="12"/>
                      <a:pt x="3" y="9"/>
                      <a:pt x="6" y="7"/>
                    </a:cubicBezTo>
                    <a:cubicBezTo>
                      <a:pt x="7" y="6"/>
                      <a:pt x="8" y="5"/>
                      <a:pt x="10" y="3"/>
                    </a:cubicBezTo>
                    <a:cubicBezTo>
                      <a:pt x="12" y="2"/>
                      <a:pt x="14" y="1"/>
                      <a:pt x="16" y="1"/>
                    </a:cubicBezTo>
                    <a:cubicBezTo>
                      <a:pt x="18" y="0"/>
                      <a:pt x="20" y="0"/>
                      <a:pt x="23" y="0"/>
                    </a:cubicBezTo>
                    <a:cubicBezTo>
                      <a:pt x="24" y="0"/>
                      <a:pt x="25" y="1"/>
                      <a:pt x="26" y="1"/>
                    </a:cubicBezTo>
                    <a:cubicBezTo>
                      <a:pt x="27" y="1"/>
                      <a:pt x="28" y="1"/>
                      <a:pt x="29" y="2"/>
                    </a:cubicBezTo>
                    <a:cubicBezTo>
                      <a:pt x="31" y="3"/>
                      <a:pt x="34" y="4"/>
                      <a:pt x="35" y="5"/>
                    </a:cubicBezTo>
                    <a:cubicBezTo>
                      <a:pt x="37" y="7"/>
                      <a:pt x="39" y="8"/>
                      <a:pt x="40" y="10"/>
                    </a:cubicBezTo>
                    <a:cubicBezTo>
                      <a:pt x="42" y="12"/>
                      <a:pt x="42" y="14"/>
                      <a:pt x="43" y="15"/>
                    </a:cubicBezTo>
                    <a:cubicBezTo>
                      <a:pt x="44" y="17"/>
                      <a:pt x="44" y="19"/>
                      <a:pt x="45" y="21"/>
                    </a:cubicBezTo>
                    <a:cubicBezTo>
                      <a:pt x="46" y="24"/>
                      <a:pt x="46" y="27"/>
                      <a:pt x="46" y="29"/>
                    </a:cubicBezTo>
                    <a:cubicBezTo>
                      <a:pt x="46" y="31"/>
                      <a:pt x="45" y="32"/>
                      <a:pt x="45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2"/>
                      <a:pt x="44" y="31"/>
                      <a:pt x="44" y="29"/>
                    </a:cubicBezTo>
                    <a:cubicBezTo>
                      <a:pt x="44" y="27"/>
                      <a:pt x="43" y="24"/>
                      <a:pt x="42" y="21"/>
                    </a:cubicBezTo>
                    <a:cubicBezTo>
                      <a:pt x="41" y="18"/>
                      <a:pt x="40" y="15"/>
                      <a:pt x="37" y="12"/>
                    </a:cubicBezTo>
                    <a:cubicBezTo>
                      <a:pt x="36" y="11"/>
                      <a:pt x="35" y="9"/>
                      <a:pt x="33" y="8"/>
                    </a:cubicBezTo>
                    <a:cubicBezTo>
                      <a:pt x="32" y="7"/>
                      <a:pt x="30" y="6"/>
                      <a:pt x="28" y="6"/>
                    </a:cubicBezTo>
                    <a:cubicBezTo>
                      <a:pt x="27" y="5"/>
                      <a:pt x="26" y="5"/>
                      <a:pt x="25" y="5"/>
                    </a:cubicBezTo>
                    <a:cubicBezTo>
                      <a:pt x="24" y="4"/>
                      <a:pt x="23" y="4"/>
                      <a:pt x="22" y="4"/>
                    </a:cubicBezTo>
                    <a:cubicBezTo>
                      <a:pt x="20" y="4"/>
                      <a:pt x="18" y="4"/>
                      <a:pt x="17" y="4"/>
                    </a:cubicBezTo>
                    <a:cubicBezTo>
                      <a:pt x="16" y="5"/>
                      <a:pt x="15" y="5"/>
                      <a:pt x="14" y="5"/>
                    </a:cubicBezTo>
                    <a:cubicBezTo>
                      <a:pt x="13" y="6"/>
                      <a:pt x="12" y="6"/>
                      <a:pt x="12" y="6"/>
                    </a:cubicBezTo>
                    <a:cubicBezTo>
                      <a:pt x="10" y="7"/>
                      <a:pt x="9" y="8"/>
                      <a:pt x="8" y="9"/>
                    </a:cubicBezTo>
                    <a:cubicBezTo>
                      <a:pt x="5" y="11"/>
                      <a:pt x="3" y="13"/>
                      <a:pt x="2" y="15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1E12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8" name="Freeform 341"/>
              <p:cNvSpPr/>
              <p:nvPr/>
            </p:nvSpPr>
            <p:spPr bwMode="auto">
              <a:xfrm>
                <a:off x="1533525" y="3959225"/>
                <a:ext cx="58738" cy="42862"/>
              </a:xfrm>
              <a:custGeom>
                <a:avLst/>
                <a:gdLst>
                  <a:gd name="T0" fmla="*/ 4 w 21"/>
                  <a:gd name="T1" fmla="*/ 0 h 15"/>
                  <a:gd name="T2" fmla="*/ 1 w 21"/>
                  <a:gd name="T3" fmla="*/ 7 h 15"/>
                  <a:gd name="T4" fmla="*/ 11 w 21"/>
                  <a:gd name="T5" fmla="*/ 15 h 15"/>
                  <a:gd name="T6" fmla="*/ 12 w 21"/>
                  <a:gd name="T7" fmla="*/ 15 h 15"/>
                  <a:gd name="T8" fmla="*/ 19 w 21"/>
                  <a:gd name="T9" fmla="*/ 12 h 15"/>
                  <a:gd name="T10" fmla="*/ 21 w 21"/>
                  <a:gd name="T11" fmla="*/ 5 h 15"/>
                  <a:gd name="T12" fmla="*/ 19 w 21"/>
                  <a:gd name="T13" fmla="*/ 2 h 15"/>
                  <a:gd name="T14" fmla="*/ 17 w 21"/>
                  <a:gd name="T15" fmla="*/ 3 h 15"/>
                  <a:gd name="T16" fmla="*/ 12 w 21"/>
                  <a:gd name="T17" fmla="*/ 6 h 15"/>
                  <a:gd name="T18" fmla="*/ 10 w 21"/>
                  <a:gd name="T19" fmla="*/ 6 h 15"/>
                  <a:gd name="T20" fmla="*/ 5 w 21"/>
                  <a:gd name="T21" fmla="*/ 0 h 15"/>
                  <a:gd name="T22" fmla="*/ 4 w 21"/>
                  <a:gd name="T2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" h="15">
                    <a:moveTo>
                      <a:pt x="4" y="0"/>
                    </a:moveTo>
                    <a:cubicBezTo>
                      <a:pt x="1" y="0"/>
                      <a:pt x="0" y="5"/>
                      <a:pt x="1" y="7"/>
                    </a:cubicBezTo>
                    <a:cubicBezTo>
                      <a:pt x="2" y="12"/>
                      <a:pt x="6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4" y="15"/>
                      <a:pt x="17" y="14"/>
                      <a:pt x="19" y="12"/>
                    </a:cubicBezTo>
                    <a:cubicBezTo>
                      <a:pt x="21" y="9"/>
                      <a:pt x="21" y="8"/>
                      <a:pt x="21" y="5"/>
                    </a:cubicBezTo>
                    <a:cubicBezTo>
                      <a:pt x="21" y="3"/>
                      <a:pt x="20" y="2"/>
                      <a:pt x="19" y="2"/>
                    </a:cubicBezTo>
                    <a:cubicBezTo>
                      <a:pt x="18" y="2"/>
                      <a:pt x="17" y="3"/>
                      <a:pt x="17" y="3"/>
                    </a:cubicBezTo>
                    <a:cubicBezTo>
                      <a:pt x="16" y="5"/>
                      <a:pt x="14" y="6"/>
                      <a:pt x="12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8" y="5"/>
                      <a:pt x="8" y="2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rgbClr val="6B3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76CD033-EEE1-4C35-8A42-BF1823440214}"/>
              </a:ext>
            </a:extLst>
          </p:cNvPr>
          <p:cNvSpPr/>
          <p:nvPr/>
        </p:nvSpPr>
        <p:spPr>
          <a:xfrm>
            <a:off x="3895624" y="318538"/>
            <a:ext cx="4416119" cy="6225426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C578-13F9-4B61-8A9D-95A4E0BB2D80}"/>
              </a:ext>
            </a:extLst>
          </p:cNvPr>
          <p:cNvSpPr/>
          <p:nvPr/>
        </p:nvSpPr>
        <p:spPr>
          <a:xfrm>
            <a:off x="5187407" y="1901702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4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74FDA383-7629-42FD-8CBA-6914BEF919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95624" y="4566386"/>
            <a:ext cx="4416119" cy="92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FF22B-F7F5-45A6-9067-83DB6622DE47}"/>
              </a:ext>
            </a:extLst>
          </p:cNvPr>
          <p:cNvSpPr/>
          <p:nvPr/>
        </p:nvSpPr>
        <p:spPr>
          <a:xfrm>
            <a:off x="4138246" y="5437821"/>
            <a:ext cx="3892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A89CBF-8714-4007-9E97-AD2E931D1B58}"/>
              </a:ext>
            </a:extLst>
          </p:cNvPr>
          <p:cNvCxnSpPr>
            <a:cxnSpLocks/>
          </p:cNvCxnSpPr>
          <p:nvPr/>
        </p:nvCxnSpPr>
        <p:spPr>
          <a:xfrm flipH="1">
            <a:off x="4220308" y="5376719"/>
            <a:ext cx="3810000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 形 8">
            <a:extLst>
              <a:ext uri="{FF2B5EF4-FFF2-40B4-BE49-F238E27FC236}">
                <a16:creationId xmlns:a16="http://schemas.microsoft.com/office/drawing/2014/main" id="{8D589158-F55E-4807-8D09-7CDA722831D1}"/>
              </a:ext>
            </a:extLst>
          </p:cNvPr>
          <p:cNvSpPr/>
          <p:nvPr/>
        </p:nvSpPr>
        <p:spPr>
          <a:xfrm rot="16200000" flipH="1">
            <a:off x="7795929" y="1238247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 形 9">
            <a:extLst>
              <a:ext uri="{FF2B5EF4-FFF2-40B4-BE49-F238E27FC236}">
                <a16:creationId xmlns:a16="http://schemas.microsoft.com/office/drawing/2014/main" id="{5E6070DB-A760-4D7B-9002-F90E2B026812}"/>
              </a:ext>
            </a:extLst>
          </p:cNvPr>
          <p:cNvSpPr/>
          <p:nvPr/>
        </p:nvSpPr>
        <p:spPr>
          <a:xfrm rot="5400000" flipH="1">
            <a:off x="-1047684" y="2518324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161D59-1150-4427-99B2-938D0927A526}"/>
              </a:ext>
            </a:extLst>
          </p:cNvPr>
          <p:cNvCxnSpPr>
            <a:cxnSpLocks/>
          </p:cNvCxnSpPr>
          <p:nvPr/>
        </p:nvCxnSpPr>
        <p:spPr>
          <a:xfrm>
            <a:off x="246133" y="18739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EEC17-0B5D-4225-8534-738DADCE30EF}"/>
              </a:ext>
            </a:extLst>
          </p:cNvPr>
          <p:cNvCxnSpPr>
            <a:cxnSpLocks/>
          </p:cNvCxnSpPr>
          <p:nvPr/>
        </p:nvCxnSpPr>
        <p:spPr>
          <a:xfrm>
            <a:off x="8946043" y="674456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A8B9483-6101-4ACF-B87C-ECA5194D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25" y="4356170"/>
            <a:ext cx="427557" cy="420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617BC-07EB-40E5-A066-CDFE3898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13" y="2291158"/>
            <a:ext cx="901874" cy="895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7B4535-D7A9-4162-B163-9E3A222AA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69" y="705758"/>
            <a:ext cx="1621742" cy="1500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70CD43-8688-4CA4-B8A6-D74CD88B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27" y="3723065"/>
            <a:ext cx="1295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MH_Other_1">
            <a:extLst>
              <a:ext uri="{FF2B5EF4-FFF2-40B4-BE49-F238E27FC236}">
                <a16:creationId xmlns:a16="http://schemas.microsoft.com/office/drawing/2014/main" id="{D71220FF-4BD7-4070-86A5-53ED3AB87B80}"/>
              </a:ext>
            </a:extLst>
          </p:cNvPr>
          <p:cNvSpPr>
            <a:spLocks noEditPoints="1"/>
          </p:cNvSpPr>
          <p:nvPr/>
        </p:nvSpPr>
        <p:spPr bwMode="auto">
          <a:xfrm>
            <a:off x="5187950" y="2906713"/>
            <a:ext cx="1816100" cy="1816100"/>
          </a:xfrm>
          <a:custGeom>
            <a:avLst/>
            <a:gdLst>
              <a:gd name="T0" fmla="*/ 2147483646 w 211"/>
              <a:gd name="T1" fmla="*/ 2147483646 h 211"/>
              <a:gd name="T2" fmla="*/ 2147483646 w 211"/>
              <a:gd name="T3" fmla="*/ 0 h 211"/>
              <a:gd name="T4" fmla="*/ 2147483646 w 211"/>
              <a:gd name="T5" fmla="*/ 2147483646 h 211"/>
              <a:gd name="T6" fmla="*/ 2147483646 w 211"/>
              <a:gd name="T7" fmla="*/ 2147483646 h 211"/>
              <a:gd name="T8" fmla="*/ 2147483646 w 211"/>
              <a:gd name="T9" fmla="*/ 2147483646 h 211"/>
              <a:gd name="T10" fmla="*/ 2147483646 w 211"/>
              <a:gd name="T11" fmla="*/ 2147483646 h 211"/>
              <a:gd name="T12" fmla="*/ 2147483646 w 211"/>
              <a:gd name="T13" fmla="*/ 2147483646 h 211"/>
              <a:gd name="T14" fmla="*/ 2147483646 w 211"/>
              <a:gd name="T15" fmla="*/ 2147483646 h 211"/>
              <a:gd name="T16" fmla="*/ 0 w 211"/>
              <a:gd name="T17" fmla="*/ 2147483646 h 211"/>
              <a:gd name="T18" fmla="*/ 2147483646 w 211"/>
              <a:gd name="T19" fmla="*/ 2147483646 h 211"/>
              <a:gd name="T20" fmla="*/ 2147483646 w 211"/>
              <a:gd name="T21" fmla="*/ 2147483646 h 211"/>
              <a:gd name="T22" fmla="*/ 2147483646 w 211"/>
              <a:gd name="T23" fmla="*/ 2147483646 h 211"/>
              <a:gd name="T24" fmla="*/ 2147483646 w 211"/>
              <a:gd name="T25" fmla="*/ 2147483646 h 211"/>
              <a:gd name="T26" fmla="*/ 2147483646 w 211"/>
              <a:gd name="T27" fmla="*/ 2147483646 h 211"/>
              <a:gd name="T28" fmla="*/ 2147483646 w 211"/>
              <a:gd name="T29" fmla="*/ 2147483646 h 211"/>
              <a:gd name="T30" fmla="*/ 2147483646 w 211"/>
              <a:gd name="T31" fmla="*/ 2147483646 h 211"/>
              <a:gd name="T32" fmla="*/ 2147483646 w 211"/>
              <a:gd name="T33" fmla="*/ 2147483646 h 211"/>
              <a:gd name="T34" fmla="*/ 2147483646 w 211"/>
              <a:gd name="T35" fmla="*/ 0 h 211"/>
              <a:gd name="T36" fmla="*/ 2147483646 w 211"/>
              <a:gd name="T37" fmla="*/ 2147483646 h 211"/>
              <a:gd name="T38" fmla="*/ 0 w 211"/>
              <a:gd name="T39" fmla="*/ 2147483646 h 211"/>
              <a:gd name="T40" fmla="*/ 2147483646 w 211"/>
              <a:gd name="T41" fmla="*/ 2147483646 h 211"/>
              <a:gd name="T42" fmla="*/ 2147483646 w 211"/>
              <a:gd name="T43" fmla="*/ 2147483646 h 211"/>
              <a:gd name="T44" fmla="*/ 2147483646 w 211"/>
              <a:gd name="T45" fmla="*/ 2147483646 h 211"/>
              <a:gd name="T46" fmla="*/ 2147483646 w 211"/>
              <a:gd name="T47" fmla="*/ 2147483646 h 211"/>
              <a:gd name="T48" fmla="*/ 2147483646 w 211"/>
              <a:gd name="T49" fmla="*/ 2147483646 h 211"/>
              <a:gd name="T50" fmla="*/ 2147483646 w 211"/>
              <a:gd name="T51" fmla="*/ 2147483646 h 211"/>
              <a:gd name="T52" fmla="*/ 2147483646 w 211"/>
              <a:gd name="T53" fmla="*/ 2147483646 h 211"/>
              <a:gd name="T54" fmla="*/ 2147483646 w 211"/>
              <a:gd name="T55" fmla="*/ 2147483646 h 21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MH_Other_2">
            <a:extLst>
              <a:ext uri="{FF2B5EF4-FFF2-40B4-BE49-F238E27FC236}">
                <a16:creationId xmlns:a16="http://schemas.microsoft.com/office/drawing/2014/main" id="{42840755-2C95-490A-AA44-2E73DA26E261}"/>
              </a:ext>
            </a:extLst>
          </p:cNvPr>
          <p:cNvSpPr>
            <a:spLocks/>
          </p:cNvSpPr>
          <p:nvPr/>
        </p:nvSpPr>
        <p:spPr bwMode="auto">
          <a:xfrm>
            <a:off x="4267200" y="1978025"/>
            <a:ext cx="1746250" cy="1746250"/>
          </a:xfrm>
          <a:custGeom>
            <a:avLst/>
            <a:gdLst>
              <a:gd name="T0" fmla="*/ 2147483646 w 203"/>
              <a:gd name="T1" fmla="*/ 2147483646 h 203"/>
              <a:gd name="T2" fmla="*/ 2147483646 w 203"/>
              <a:gd name="T3" fmla="*/ 2147483646 h 203"/>
              <a:gd name="T4" fmla="*/ 2147483646 w 203"/>
              <a:gd name="T5" fmla="*/ 2147483646 h 203"/>
              <a:gd name="T6" fmla="*/ 2147483646 w 203"/>
              <a:gd name="T7" fmla="*/ 0 h 203"/>
              <a:gd name="T8" fmla="*/ 2147483646 w 203"/>
              <a:gd name="T9" fmla="*/ 2147483646 h 203"/>
              <a:gd name="T10" fmla="*/ 2147483646 w 203"/>
              <a:gd name="T11" fmla="*/ 2147483646 h 203"/>
              <a:gd name="T12" fmla="*/ 2147483646 w 203"/>
              <a:gd name="T13" fmla="*/ 2147483646 h 203"/>
              <a:gd name="T14" fmla="*/ 0 w 203"/>
              <a:gd name="T15" fmla="*/ 2147483646 h 203"/>
              <a:gd name="T16" fmla="*/ 2147483646 w 203"/>
              <a:gd name="T17" fmla="*/ 2147483646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MH_Other_3">
            <a:extLst>
              <a:ext uri="{FF2B5EF4-FFF2-40B4-BE49-F238E27FC236}">
                <a16:creationId xmlns:a16="http://schemas.microsoft.com/office/drawing/2014/main" id="{F0ECD907-0EB3-412B-B8C9-4129952898A8}"/>
              </a:ext>
            </a:extLst>
          </p:cNvPr>
          <p:cNvSpPr>
            <a:spLocks/>
          </p:cNvSpPr>
          <p:nvPr/>
        </p:nvSpPr>
        <p:spPr bwMode="auto">
          <a:xfrm>
            <a:off x="4267200" y="3897313"/>
            <a:ext cx="1746250" cy="1746250"/>
          </a:xfrm>
          <a:custGeom>
            <a:avLst/>
            <a:gdLst>
              <a:gd name="T0" fmla="*/ 2147483646 w 203"/>
              <a:gd name="T1" fmla="*/ 2147483646 h 203"/>
              <a:gd name="T2" fmla="*/ 2147483646 w 203"/>
              <a:gd name="T3" fmla="*/ 2147483646 h 203"/>
              <a:gd name="T4" fmla="*/ 2147483646 w 203"/>
              <a:gd name="T5" fmla="*/ 0 h 203"/>
              <a:gd name="T6" fmla="*/ 0 w 203"/>
              <a:gd name="T7" fmla="*/ 0 h 203"/>
              <a:gd name="T8" fmla="*/ 2147483646 w 203"/>
              <a:gd name="T9" fmla="*/ 2147483646 h 203"/>
              <a:gd name="T10" fmla="*/ 2147483646 w 203"/>
              <a:gd name="T11" fmla="*/ 2147483646 h 203"/>
              <a:gd name="T12" fmla="*/ 2147483646 w 203"/>
              <a:gd name="T13" fmla="*/ 2147483646 h 203"/>
              <a:gd name="T14" fmla="*/ 2147483646 w 203"/>
              <a:gd name="T15" fmla="*/ 2147483646 h 203"/>
              <a:gd name="T16" fmla="*/ 2147483646 w 203"/>
              <a:gd name="T17" fmla="*/ 2147483646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MH_Other_4">
            <a:extLst>
              <a:ext uri="{FF2B5EF4-FFF2-40B4-BE49-F238E27FC236}">
                <a16:creationId xmlns:a16="http://schemas.microsoft.com/office/drawing/2014/main" id="{7FB00580-F672-4D9A-92A0-DB8AB78492A4}"/>
              </a:ext>
            </a:extLst>
          </p:cNvPr>
          <p:cNvSpPr>
            <a:spLocks/>
          </p:cNvSpPr>
          <p:nvPr/>
        </p:nvSpPr>
        <p:spPr bwMode="auto">
          <a:xfrm>
            <a:off x="6186488" y="1978025"/>
            <a:ext cx="1738312" cy="1746250"/>
          </a:xfrm>
          <a:custGeom>
            <a:avLst/>
            <a:gdLst>
              <a:gd name="T0" fmla="*/ 2147483646 w 202"/>
              <a:gd name="T1" fmla="*/ 2147483646 h 203"/>
              <a:gd name="T2" fmla="*/ 0 w 202"/>
              <a:gd name="T3" fmla="*/ 0 h 203"/>
              <a:gd name="T4" fmla="*/ 0 w 202"/>
              <a:gd name="T5" fmla="*/ 2147483646 h 203"/>
              <a:gd name="T6" fmla="*/ 2147483646 w 202"/>
              <a:gd name="T7" fmla="*/ 2147483646 h 203"/>
              <a:gd name="T8" fmla="*/ 2147483646 w 202"/>
              <a:gd name="T9" fmla="*/ 2147483646 h 203"/>
              <a:gd name="T10" fmla="*/ 2147483646 w 202"/>
              <a:gd name="T11" fmla="*/ 2147483646 h 203"/>
              <a:gd name="T12" fmla="*/ 2147483646 w 202"/>
              <a:gd name="T13" fmla="*/ 2147483646 h 203"/>
              <a:gd name="T14" fmla="*/ 2147483646 w 202"/>
              <a:gd name="T15" fmla="*/ 2147483646 h 203"/>
              <a:gd name="T16" fmla="*/ 2147483646 w 202"/>
              <a:gd name="T17" fmla="*/ 2147483646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MH_Other_5">
            <a:extLst>
              <a:ext uri="{FF2B5EF4-FFF2-40B4-BE49-F238E27FC236}">
                <a16:creationId xmlns:a16="http://schemas.microsoft.com/office/drawing/2014/main" id="{9C109792-3FAE-4E83-998D-DB6A8CB0C0A3}"/>
              </a:ext>
            </a:extLst>
          </p:cNvPr>
          <p:cNvSpPr>
            <a:spLocks/>
          </p:cNvSpPr>
          <p:nvPr/>
        </p:nvSpPr>
        <p:spPr bwMode="auto">
          <a:xfrm>
            <a:off x="6186488" y="3897313"/>
            <a:ext cx="1738312" cy="1746250"/>
          </a:xfrm>
          <a:custGeom>
            <a:avLst/>
            <a:gdLst>
              <a:gd name="T0" fmla="*/ 2147483646 w 202"/>
              <a:gd name="T1" fmla="*/ 0 h 203"/>
              <a:gd name="T2" fmla="*/ 2147483646 w 202"/>
              <a:gd name="T3" fmla="*/ 2147483646 h 203"/>
              <a:gd name="T4" fmla="*/ 0 w 202"/>
              <a:gd name="T5" fmla="*/ 2147483646 h 203"/>
              <a:gd name="T6" fmla="*/ 0 w 202"/>
              <a:gd name="T7" fmla="*/ 2147483646 h 203"/>
              <a:gd name="T8" fmla="*/ 2147483646 w 202"/>
              <a:gd name="T9" fmla="*/ 2147483646 h 203"/>
              <a:gd name="T10" fmla="*/ 2147483646 w 202"/>
              <a:gd name="T11" fmla="*/ 2147483646 h 203"/>
              <a:gd name="T12" fmla="*/ 2147483646 w 202"/>
              <a:gd name="T13" fmla="*/ 2147483646 h 203"/>
              <a:gd name="T14" fmla="*/ 2147483646 w 202"/>
              <a:gd name="T15" fmla="*/ 0 h 203"/>
              <a:gd name="T16" fmla="*/ 2147483646 w 202"/>
              <a:gd name="T17" fmla="*/ 0 h 2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MH_SubTitle_1">
            <a:extLst>
              <a:ext uri="{FF2B5EF4-FFF2-40B4-BE49-F238E27FC236}">
                <a16:creationId xmlns:a16="http://schemas.microsoft.com/office/drawing/2014/main" id="{E7B1F18D-817E-4F86-8A8B-3313DAA66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650" y="2033588"/>
            <a:ext cx="241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pic>
        <p:nvPicPr>
          <p:cNvPr id="19" name="MH_Other_6">
            <a:extLst>
              <a:ext uri="{FF2B5EF4-FFF2-40B4-BE49-F238E27FC236}">
                <a16:creationId xmlns:a16="http://schemas.microsoft.com/office/drawing/2014/main" id="{0F7CC1AF-BDC2-4DB1-970E-CEB35F72421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559050"/>
            <a:ext cx="804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MH_Other_7">
            <a:extLst>
              <a:ext uri="{FF2B5EF4-FFF2-40B4-BE49-F238E27FC236}">
                <a16:creationId xmlns:a16="http://schemas.microsoft.com/office/drawing/2014/main" id="{CEC64177-3B6D-41B6-B285-26F4DB2D072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8" y="2535238"/>
            <a:ext cx="4937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MH_Other_8">
            <a:extLst>
              <a:ext uri="{FF2B5EF4-FFF2-40B4-BE49-F238E27FC236}">
                <a16:creationId xmlns:a16="http://schemas.microsoft.com/office/drawing/2014/main" id="{4F0E272C-1FCB-48D1-A5CE-D1AB3D77A5D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52950"/>
            <a:ext cx="7127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MH_Other_9">
            <a:extLst>
              <a:ext uri="{FF2B5EF4-FFF2-40B4-BE49-F238E27FC236}">
                <a16:creationId xmlns:a16="http://schemas.microsoft.com/office/drawing/2014/main" id="{BD21F2C0-172E-4742-8B24-55514B13FAC3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4424363"/>
            <a:ext cx="4333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MH_SubTitle_3">
            <a:extLst>
              <a:ext uri="{FF2B5EF4-FFF2-40B4-BE49-F238E27FC236}">
                <a16:creationId xmlns:a16="http://schemas.microsoft.com/office/drawing/2014/main" id="{6A04A621-C2ED-4B6B-96F5-668893F0A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4956175"/>
            <a:ext cx="241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24" name="MH_SubTitle_2">
            <a:extLst>
              <a:ext uri="{FF2B5EF4-FFF2-40B4-BE49-F238E27FC236}">
                <a16:creationId xmlns:a16="http://schemas.microsoft.com/office/drawing/2014/main" id="{BAB38869-F407-412A-BB53-882FDB6DE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825" y="2033588"/>
            <a:ext cx="2411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25" name="MH_SubTitle_4">
            <a:extLst>
              <a:ext uri="{FF2B5EF4-FFF2-40B4-BE49-F238E27FC236}">
                <a16:creationId xmlns:a16="http://schemas.microsoft.com/office/drawing/2014/main" id="{D78C2289-EA55-4C5A-9463-1486013DF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25" y="4956175"/>
            <a:ext cx="2411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</p:spTree>
    <p:extLst>
      <p:ext uri="{BB962C8B-B14F-4D97-AF65-F5344CB8AC3E}">
        <p14:creationId xmlns:p14="http://schemas.microsoft.com/office/powerpoint/2010/main" val="18154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8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MH_Other_1">
            <a:extLst>
              <a:ext uri="{FF2B5EF4-FFF2-40B4-BE49-F238E27FC236}">
                <a16:creationId xmlns:a16="http://schemas.microsoft.com/office/drawing/2014/main" id="{E427EE6F-3765-4793-9A7F-0135756208FE}"/>
              </a:ext>
            </a:extLst>
          </p:cNvPr>
          <p:cNvSpPr/>
          <p:nvPr/>
        </p:nvSpPr>
        <p:spPr>
          <a:xfrm>
            <a:off x="1524000" y="2336800"/>
            <a:ext cx="9144000" cy="296068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MH_Other_2">
            <a:extLst>
              <a:ext uri="{FF2B5EF4-FFF2-40B4-BE49-F238E27FC236}">
                <a16:creationId xmlns:a16="http://schemas.microsoft.com/office/drawing/2014/main" id="{E2B839CA-DA1B-4D2A-9731-38733F09E9B4}"/>
              </a:ext>
            </a:extLst>
          </p:cNvPr>
          <p:cNvSpPr/>
          <p:nvPr/>
        </p:nvSpPr>
        <p:spPr>
          <a:xfrm>
            <a:off x="2679700" y="2336800"/>
            <a:ext cx="488950" cy="7794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SubTitle_1">
            <a:extLst>
              <a:ext uri="{FF2B5EF4-FFF2-40B4-BE49-F238E27FC236}">
                <a16:creationId xmlns:a16="http://schemas.microsoft.com/office/drawing/2014/main" id="{165CB175-DB21-494F-BDE9-A0AE5D425225}"/>
              </a:ext>
            </a:extLst>
          </p:cNvPr>
          <p:cNvSpPr/>
          <p:nvPr/>
        </p:nvSpPr>
        <p:spPr>
          <a:xfrm>
            <a:off x="2057400" y="3116263"/>
            <a:ext cx="1733550" cy="563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Text_1">
            <a:extLst>
              <a:ext uri="{FF2B5EF4-FFF2-40B4-BE49-F238E27FC236}">
                <a16:creationId xmlns:a16="http://schemas.microsoft.com/office/drawing/2014/main" id="{C9A6E396-5ACE-4D16-B0FF-B1FBCFE0269C}"/>
              </a:ext>
            </a:extLst>
          </p:cNvPr>
          <p:cNvSpPr/>
          <p:nvPr/>
        </p:nvSpPr>
        <p:spPr>
          <a:xfrm>
            <a:off x="2057400" y="3787775"/>
            <a:ext cx="17335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17" name="MH_Other_3">
            <a:extLst>
              <a:ext uri="{FF2B5EF4-FFF2-40B4-BE49-F238E27FC236}">
                <a16:creationId xmlns:a16="http://schemas.microsoft.com/office/drawing/2014/main" id="{3ADF855A-3608-4F2B-BD8F-92EC360FE8B4}"/>
              </a:ext>
            </a:extLst>
          </p:cNvPr>
          <p:cNvSpPr/>
          <p:nvPr/>
        </p:nvSpPr>
        <p:spPr>
          <a:xfrm>
            <a:off x="4832350" y="2336800"/>
            <a:ext cx="488950" cy="779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MH_SubTitle_2">
            <a:extLst>
              <a:ext uri="{FF2B5EF4-FFF2-40B4-BE49-F238E27FC236}">
                <a16:creationId xmlns:a16="http://schemas.microsoft.com/office/drawing/2014/main" id="{AE96EBD2-92CC-49AE-A6B9-7C95B83FBA91}"/>
              </a:ext>
            </a:extLst>
          </p:cNvPr>
          <p:cNvSpPr/>
          <p:nvPr/>
        </p:nvSpPr>
        <p:spPr>
          <a:xfrm>
            <a:off x="4208463" y="3101975"/>
            <a:ext cx="1735137" cy="565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Text_2">
            <a:extLst>
              <a:ext uri="{FF2B5EF4-FFF2-40B4-BE49-F238E27FC236}">
                <a16:creationId xmlns:a16="http://schemas.microsoft.com/office/drawing/2014/main" id="{1E3DCC42-7759-481D-A235-17BEEC6B6992}"/>
              </a:ext>
            </a:extLst>
          </p:cNvPr>
          <p:cNvSpPr/>
          <p:nvPr/>
        </p:nvSpPr>
        <p:spPr>
          <a:xfrm>
            <a:off x="4208463" y="3773488"/>
            <a:ext cx="1735137" cy="152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20" name="MH_Other_4">
            <a:extLst>
              <a:ext uri="{FF2B5EF4-FFF2-40B4-BE49-F238E27FC236}">
                <a16:creationId xmlns:a16="http://schemas.microsoft.com/office/drawing/2014/main" id="{70CC27D1-20D0-44A2-BF30-DFC525EDAD5B}"/>
              </a:ext>
            </a:extLst>
          </p:cNvPr>
          <p:cNvSpPr/>
          <p:nvPr/>
        </p:nvSpPr>
        <p:spPr>
          <a:xfrm>
            <a:off x="6997700" y="2336800"/>
            <a:ext cx="488950" cy="779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SubTitle_3">
            <a:extLst>
              <a:ext uri="{FF2B5EF4-FFF2-40B4-BE49-F238E27FC236}">
                <a16:creationId xmlns:a16="http://schemas.microsoft.com/office/drawing/2014/main" id="{6BD9CEE4-D0DF-4240-BBDC-C85D3A1A717D}"/>
              </a:ext>
            </a:extLst>
          </p:cNvPr>
          <p:cNvSpPr/>
          <p:nvPr/>
        </p:nvSpPr>
        <p:spPr>
          <a:xfrm>
            <a:off x="6375400" y="3101975"/>
            <a:ext cx="1735138" cy="565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Text_3">
            <a:extLst>
              <a:ext uri="{FF2B5EF4-FFF2-40B4-BE49-F238E27FC236}">
                <a16:creationId xmlns:a16="http://schemas.microsoft.com/office/drawing/2014/main" id="{C1C905DF-CAED-4EF3-ACD0-68FE691D56FA}"/>
              </a:ext>
            </a:extLst>
          </p:cNvPr>
          <p:cNvSpPr/>
          <p:nvPr/>
        </p:nvSpPr>
        <p:spPr>
          <a:xfrm>
            <a:off x="6375400" y="3773488"/>
            <a:ext cx="1735138" cy="152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23" name="MH_Other_5">
            <a:extLst>
              <a:ext uri="{FF2B5EF4-FFF2-40B4-BE49-F238E27FC236}">
                <a16:creationId xmlns:a16="http://schemas.microsoft.com/office/drawing/2014/main" id="{D83D74F4-9819-43A2-8EA6-CA3E17F75EDE}"/>
              </a:ext>
            </a:extLst>
          </p:cNvPr>
          <p:cNvSpPr/>
          <p:nvPr/>
        </p:nvSpPr>
        <p:spPr>
          <a:xfrm>
            <a:off x="9083675" y="2336800"/>
            <a:ext cx="488950" cy="779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SubTitle_4">
            <a:extLst>
              <a:ext uri="{FF2B5EF4-FFF2-40B4-BE49-F238E27FC236}">
                <a16:creationId xmlns:a16="http://schemas.microsoft.com/office/drawing/2014/main" id="{0F24A6D6-74EA-43EE-BEAB-2B3B0C1909E6}"/>
              </a:ext>
            </a:extLst>
          </p:cNvPr>
          <p:cNvSpPr/>
          <p:nvPr/>
        </p:nvSpPr>
        <p:spPr>
          <a:xfrm>
            <a:off x="8461375" y="3101975"/>
            <a:ext cx="1735138" cy="565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Text_4">
            <a:extLst>
              <a:ext uri="{FF2B5EF4-FFF2-40B4-BE49-F238E27FC236}">
                <a16:creationId xmlns:a16="http://schemas.microsoft.com/office/drawing/2014/main" id="{2126B952-5511-43E6-AEDC-ECDA42ACE7A3}"/>
              </a:ext>
            </a:extLst>
          </p:cNvPr>
          <p:cNvSpPr/>
          <p:nvPr/>
        </p:nvSpPr>
        <p:spPr>
          <a:xfrm>
            <a:off x="8461375" y="3773488"/>
            <a:ext cx="1735138" cy="152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</p:spTree>
    <p:extLst>
      <p:ext uri="{BB962C8B-B14F-4D97-AF65-F5344CB8AC3E}">
        <p14:creationId xmlns:p14="http://schemas.microsoft.com/office/powerpoint/2010/main" val="20838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Rectangle 43">
            <a:extLst>
              <a:ext uri="{FF2B5EF4-FFF2-40B4-BE49-F238E27FC236}">
                <a16:creationId xmlns:a16="http://schemas.microsoft.com/office/drawing/2014/main" id="{338BA7B1-07F3-4CBC-8744-F366C3460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188" y="3184525"/>
            <a:ext cx="974725" cy="2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CB2BB8EB-0D1B-4344-8469-C9794AE63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184525"/>
            <a:ext cx="977900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5" name="Rectangle 45">
            <a:extLst>
              <a:ext uri="{FF2B5EF4-FFF2-40B4-BE49-F238E27FC236}">
                <a16:creationId xmlns:a16="http://schemas.microsoft.com/office/drawing/2014/main" id="{69C09F47-6DC3-45E5-ABAF-9D6B18DD1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5" y="3184525"/>
            <a:ext cx="974725" cy="2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/>
          </a:p>
        </p:txBody>
      </p:sp>
      <p:sp>
        <p:nvSpPr>
          <p:cNvPr id="16" name="Rectangle 46">
            <a:extLst>
              <a:ext uri="{FF2B5EF4-FFF2-40B4-BE49-F238E27FC236}">
                <a16:creationId xmlns:a16="http://schemas.microsoft.com/office/drawing/2014/main" id="{1BE31190-F604-47DC-8228-5ECE50F63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975" y="3184525"/>
            <a:ext cx="974725" cy="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5F85BF-CC32-45F5-A5AB-84F0BCB629AE}"/>
              </a:ext>
            </a:extLst>
          </p:cNvPr>
          <p:cNvGrpSpPr/>
          <p:nvPr/>
        </p:nvGrpSpPr>
        <p:grpSpPr>
          <a:xfrm>
            <a:off x="1724025" y="3287714"/>
            <a:ext cx="779463" cy="1027113"/>
            <a:chOff x="736600" y="5478463"/>
            <a:chExt cx="779463" cy="10271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AA1540C6-985B-48B2-846D-4683857C3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600" y="5740401"/>
              <a:ext cx="609600" cy="765175"/>
            </a:xfrm>
            <a:custGeom>
              <a:avLst/>
              <a:gdLst>
                <a:gd name="T0" fmla="*/ 127 w 144"/>
                <a:gd name="T1" fmla="*/ 110 h 180"/>
                <a:gd name="T2" fmla="*/ 143 w 144"/>
                <a:gd name="T3" fmla="*/ 61 h 180"/>
                <a:gd name="T4" fmla="*/ 82 w 144"/>
                <a:gd name="T5" fmla="*/ 0 h 180"/>
                <a:gd name="T6" fmla="*/ 21 w 144"/>
                <a:gd name="T7" fmla="*/ 61 h 180"/>
                <a:gd name="T8" fmla="*/ 20 w 144"/>
                <a:gd name="T9" fmla="*/ 76 h 180"/>
                <a:gd name="T10" fmla="*/ 0 w 144"/>
                <a:gd name="T11" fmla="*/ 112 h 180"/>
                <a:gd name="T12" fmla="*/ 20 w 144"/>
                <a:gd name="T13" fmla="*/ 112 h 180"/>
                <a:gd name="T14" fmla="*/ 20 w 144"/>
                <a:gd name="T15" fmla="*/ 150 h 180"/>
                <a:gd name="T16" fmla="*/ 22 w 144"/>
                <a:gd name="T17" fmla="*/ 150 h 180"/>
                <a:gd name="T18" fmla="*/ 35 w 144"/>
                <a:gd name="T19" fmla="*/ 150 h 180"/>
                <a:gd name="T20" fmla="*/ 57 w 144"/>
                <a:gd name="T21" fmla="*/ 149 h 180"/>
                <a:gd name="T22" fmla="*/ 62 w 144"/>
                <a:gd name="T23" fmla="*/ 180 h 180"/>
                <a:gd name="T24" fmla="*/ 144 w 144"/>
                <a:gd name="T25" fmla="*/ 180 h 180"/>
                <a:gd name="T26" fmla="*/ 126 w 144"/>
                <a:gd name="T27" fmla="*/ 113 h 180"/>
                <a:gd name="T28" fmla="*/ 127 w 144"/>
                <a:gd name="T29" fmla="*/ 110 h 180"/>
                <a:gd name="T30" fmla="*/ 139 w 144"/>
                <a:gd name="T31" fmla="*/ 176 h 180"/>
                <a:gd name="T32" fmla="*/ 66 w 144"/>
                <a:gd name="T33" fmla="*/ 176 h 180"/>
                <a:gd name="T34" fmla="*/ 60 w 144"/>
                <a:gd name="T35" fmla="*/ 145 h 180"/>
                <a:gd name="T36" fmla="*/ 58 w 144"/>
                <a:gd name="T37" fmla="*/ 145 h 180"/>
                <a:gd name="T38" fmla="*/ 35 w 144"/>
                <a:gd name="T39" fmla="*/ 146 h 180"/>
                <a:gd name="T40" fmla="*/ 24 w 144"/>
                <a:gd name="T41" fmla="*/ 146 h 180"/>
                <a:gd name="T42" fmla="*/ 24 w 144"/>
                <a:gd name="T43" fmla="*/ 108 h 180"/>
                <a:gd name="T44" fmla="*/ 7 w 144"/>
                <a:gd name="T45" fmla="*/ 108 h 180"/>
                <a:gd name="T46" fmla="*/ 24 w 144"/>
                <a:gd name="T47" fmla="*/ 77 h 180"/>
                <a:gd name="T48" fmla="*/ 25 w 144"/>
                <a:gd name="T49" fmla="*/ 61 h 180"/>
                <a:gd name="T50" fmla="*/ 82 w 144"/>
                <a:gd name="T51" fmla="*/ 3 h 180"/>
                <a:gd name="T52" fmla="*/ 139 w 144"/>
                <a:gd name="T53" fmla="*/ 61 h 180"/>
                <a:gd name="T54" fmla="*/ 124 w 144"/>
                <a:gd name="T55" fmla="*/ 108 h 180"/>
                <a:gd name="T56" fmla="*/ 122 w 144"/>
                <a:gd name="T57" fmla="*/ 111 h 180"/>
                <a:gd name="T58" fmla="*/ 122 w 144"/>
                <a:gd name="T59" fmla="*/ 112 h 180"/>
                <a:gd name="T60" fmla="*/ 139 w 144"/>
                <a:gd name="T61" fmla="*/ 17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4" h="180">
                  <a:moveTo>
                    <a:pt x="127" y="110"/>
                  </a:moveTo>
                  <a:cubicBezTo>
                    <a:pt x="133" y="101"/>
                    <a:pt x="143" y="84"/>
                    <a:pt x="143" y="61"/>
                  </a:cubicBezTo>
                  <a:cubicBezTo>
                    <a:pt x="143" y="27"/>
                    <a:pt x="116" y="0"/>
                    <a:pt x="82" y="0"/>
                  </a:cubicBezTo>
                  <a:cubicBezTo>
                    <a:pt x="48" y="0"/>
                    <a:pt x="21" y="27"/>
                    <a:pt x="21" y="61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50"/>
                    <a:pt x="20" y="150"/>
                    <a:pt x="20" y="150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2" y="150"/>
                    <a:pt x="27" y="150"/>
                    <a:pt x="35" y="150"/>
                  </a:cubicBezTo>
                  <a:cubicBezTo>
                    <a:pt x="43" y="150"/>
                    <a:pt x="50" y="150"/>
                    <a:pt x="57" y="149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144" y="180"/>
                    <a:pt x="144" y="180"/>
                    <a:pt x="144" y="180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112"/>
                    <a:pt x="127" y="111"/>
                    <a:pt x="127" y="110"/>
                  </a:cubicBezTo>
                  <a:close/>
                  <a:moveTo>
                    <a:pt x="139" y="176"/>
                  </a:moveTo>
                  <a:cubicBezTo>
                    <a:pt x="66" y="176"/>
                    <a:pt x="66" y="176"/>
                    <a:pt x="66" y="176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51" y="146"/>
                    <a:pt x="44" y="146"/>
                    <a:pt x="35" y="146"/>
                  </a:cubicBezTo>
                  <a:cubicBezTo>
                    <a:pt x="30" y="146"/>
                    <a:pt x="26" y="146"/>
                    <a:pt x="24" y="146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29"/>
                    <a:pt x="50" y="3"/>
                    <a:pt x="82" y="3"/>
                  </a:cubicBezTo>
                  <a:cubicBezTo>
                    <a:pt x="114" y="3"/>
                    <a:pt x="139" y="29"/>
                    <a:pt x="139" y="61"/>
                  </a:cubicBezTo>
                  <a:cubicBezTo>
                    <a:pt x="139" y="83"/>
                    <a:pt x="130" y="99"/>
                    <a:pt x="124" y="108"/>
                  </a:cubicBezTo>
                  <a:cubicBezTo>
                    <a:pt x="123" y="109"/>
                    <a:pt x="123" y="110"/>
                    <a:pt x="122" y="111"/>
                  </a:cubicBezTo>
                  <a:cubicBezTo>
                    <a:pt x="122" y="112"/>
                    <a:pt x="122" y="112"/>
                    <a:pt x="122" y="112"/>
                  </a:cubicBezTo>
                  <a:lnTo>
                    <a:pt x="139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" name="Freeform 48">
              <a:extLst>
                <a:ext uri="{FF2B5EF4-FFF2-40B4-BE49-F238E27FC236}">
                  <a16:creationId xmlns:a16="http://schemas.microsoft.com/office/drawing/2014/main" id="{0A8271BF-6D90-483C-AFDD-44A0072C86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8" y="5791201"/>
              <a:ext cx="373062" cy="369888"/>
            </a:xfrm>
            <a:custGeom>
              <a:avLst/>
              <a:gdLst>
                <a:gd name="T0" fmla="*/ 44 w 88"/>
                <a:gd name="T1" fmla="*/ 0 h 87"/>
                <a:gd name="T2" fmla="*/ 0 w 88"/>
                <a:gd name="T3" fmla="*/ 43 h 87"/>
                <a:gd name="T4" fmla="*/ 44 w 88"/>
                <a:gd name="T5" fmla="*/ 87 h 87"/>
                <a:gd name="T6" fmla="*/ 88 w 88"/>
                <a:gd name="T7" fmla="*/ 43 h 87"/>
                <a:gd name="T8" fmla="*/ 44 w 88"/>
                <a:gd name="T9" fmla="*/ 0 h 87"/>
                <a:gd name="T10" fmla="*/ 44 w 88"/>
                <a:gd name="T11" fmla="*/ 83 h 87"/>
                <a:gd name="T12" fmla="*/ 3 w 88"/>
                <a:gd name="T13" fmla="*/ 43 h 87"/>
                <a:gd name="T14" fmla="*/ 44 w 88"/>
                <a:gd name="T15" fmla="*/ 4 h 87"/>
                <a:gd name="T16" fmla="*/ 84 w 88"/>
                <a:gd name="T17" fmla="*/ 43 h 87"/>
                <a:gd name="T18" fmla="*/ 44 w 88"/>
                <a:gd name="T19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7">
                  <a:moveTo>
                    <a:pt x="44" y="0"/>
                  </a:moveTo>
                  <a:cubicBezTo>
                    <a:pt x="20" y="0"/>
                    <a:pt x="0" y="19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68" y="87"/>
                    <a:pt x="88" y="67"/>
                    <a:pt x="88" y="43"/>
                  </a:cubicBezTo>
                  <a:cubicBezTo>
                    <a:pt x="88" y="19"/>
                    <a:pt x="68" y="0"/>
                    <a:pt x="44" y="0"/>
                  </a:cubicBezTo>
                  <a:close/>
                  <a:moveTo>
                    <a:pt x="44" y="83"/>
                  </a:moveTo>
                  <a:cubicBezTo>
                    <a:pt x="22" y="83"/>
                    <a:pt x="3" y="65"/>
                    <a:pt x="3" y="43"/>
                  </a:cubicBezTo>
                  <a:cubicBezTo>
                    <a:pt x="3" y="21"/>
                    <a:pt x="22" y="4"/>
                    <a:pt x="44" y="4"/>
                  </a:cubicBezTo>
                  <a:cubicBezTo>
                    <a:pt x="66" y="4"/>
                    <a:pt x="84" y="21"/>
                    <a:pt x="84" y="43"/>
                  </a:cubicBezTo>
                  <a:cubicBezTo>
                    <a:pt x="84" y="65"/>
                    <a:pt x="66" y="83"/>
                    <a:pt x="4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D881C595-6860-4F48-881D-1FB944B8E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2838" y="5478463"/>
              <a:ext cx="403225" cy="350838"/>
            </a:xfrm>
            <a:custGeom>
              <a:avLst/>
              <a:gdLst>
                <a:gd name="T0" fmla="*/ 47 w 95"/>
                <a:gd name="T1" fmla="*/ 0 h 83"/>
                <a:gd name="T2" fmla="*/ 0 w 95"/>
                <a:gd name="T3" fmla="*/ 32 h 83"/>
                <a:gd name="T4" fmla="*/ 47 w 95"/>
                <a:gd name="T5" fmla="*/ 65 h 83"/>
                <a:gd name="T6" fmla="*/ 54 w 95"/>
                <a:gd name="T7" fmla="*/ 65 h 83"/>
                <a:gd name="T8" fmla="*/ 53 w 95"/>
                <a:gd name="T9" fmla="*/ 79 h 83"/>
                <a:gd name="T10" fmla="*/ 52 w 95"/>
                <a:gd name="T11" fmla="*/ 83 h 83"/>
                <a:gd name="T12" fmla="*/ 55 w 95"/>
                <a:gd name="T13" fmla="*/ 82 h 83"/>
                <a:gd name="T14" fmla="*/ 74 w 95"/>
                <a:gd name="T15" fmla="*/ 59 h 83"/>
                <a:gd name="T16" fmla="*/ 95 w 95"/>
                <a:gd name="T17" fmla="*/ 32 h 83"/>
                <a:gd name="T18" fmla="*/ 47 w 95"/>
                <a:gd name="T19" fmla="*/ 0 h 83"/>
                <a:gd name="T20" fmla="*/ 72 w 95"/>
                <a:gd name="T21" fmla="*/ 56 h 83"/>
                <a:gd name="T22" fmla="*/ 71 w 95"/>
                <a:gd name="T23" fmla="*/ 57 h 83"/>
                <a:gd name="T24" fmla="*/ 71 w 95"/>
                <a:gd name="T25" fmla="*/ 57 h 83"/>
                <a:gd name="T26" fmla="*/ 57 w 95"/>
                <a:gd name="T27" fmla="*/ 76 h 83"/>
                <a:gd name="T28" fmla="*/ 57 w 95"/>
                <a:gd name="T29" fmla="*/ 62 h 83"/>
                <a:gd name="T30" fmla="*/ 57 w 95"/>
                <a:gd name="T31" fmla="*/ 60 h 83"/>
                <a:gd name="T32" fmla="*/ 55 w 95"/>
                <a:gd name="T33" fmla="*/ 60 h 83"/>
                <a:gd name="T34" fmla="*/ 47 w 95"/>
                <a:gd name="T35" fmla="*/ 61 h 83"/>
                <a:gd name="T36" fmla="*/ 4 w 95"/>
                <a:gd name="T37" fmla="*/ 32 h 83"/>
                <a:gd name="T38" fmla="*/ 47 w 95"/>
                <a:gd name="T39" fmla="*/ 4 h 83"/>
                <a:gd name="T40" fmla="*/ 91 w 95"/>
                <a:gd name="T41" fmla="*/ 32 h 83"/>
                <a:gd name="T42" fmla="*/ 72 w 95"/>
                <a:gd name="T43" fmla="*/ 5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83">
                  <a:moveTo>
                    <a:pt x="47" y="0"/>
                  </a:moveTo>
                  <a:cubicBezTo>
                    <a:pt x="21" y="0"/>
                    <a:pt x="0" y="14"/>
                    <a:pt x="0" y="32"/>
                  </a:cubicBezTo>
                  <a:cubicBezTo>
                    <a:pt x="0" y="50"/>
                    <a:pt x="21" y="65"/>
                    <a:pt x="47" y="65"/>
                  </a:cubicBezTo>
                  <a:cubicBezTo>
                    <a:pt x="50" y="65"/>
                    <a:pt x="52" y="65"/>
                    <a:pt x="54" y="65"/>
                  </a:cubicBezTo>
                  <a:cubicBezTo>
                    <a:pt x="55" y="69"/>
                    <a:pt x="54" y="74"/>
                    <a:pt x="53" y="79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70" y="76"/>
                    <a:pt x="74" y="59"/>
                  </a:cubicBezTo>
                  <a:cubicBezTo>
                    <a:pt x="87" y="53"/>
                    <a:pt x="95" y="43"/>
                    <a:pt x="95" y="32"/>
                  </a:cubicBezTo>
                  <a:cubicBezTo>
                    <a:pt x="95" y="14"/>
                    <a:pt x="74" y="0"/>
                    <a:pt x="47" y="0"/>
                  </a:cubicBezTo>
                  <a:close/>
                  <a:moveTo>
                    <a:pt x="72" y="56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68" y="68"/>
                    <a:pt x="62" y="74"/>
                    <a:pt x="57" y="76"/>
                  </a:cubicBezTo>
                  <a:cubicBezTo>
                    <a:pt x="58" y="72"/>
                    <a:pt x="58" y="67"/>
                    <a:pt x="57" y="62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3" y="61"/>
                    <a:pt x="50" y="61"/>
                    <a:pt x="47" y="61"/>
                  </a:cubicBezTo>
                  <a:cubicBezTo>
                    <a:pt x="23" y="61"/>
                    <a:pt x="4" y="48"/>
                    <a:pt x="4" y="32"/>
                  </a:cubicBezTo>
                  <a:cubicBezTo>
                    <a:pt x="4" y="16"/>
                    <a:pt x="23" y="4"/>
                    <a:pt x="47" y="4"/>
                  </a:cubicBezTo>
                  <a:cubicBezTo>
                    <a:pt x="71" y="4"/>
                    <a:pt x="91" y="16"/>
                    <a:pt x="91" y="32"/>
                  </a:cubicBezTo>
                  <a:cubicBezTo>
                    <a:pt x="91" y="42"/>
                    <a:pt x="84" y="51"/>
                    <a:pt x="7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1" name="Rectangle 50">
              <a:extLst>
                <a:ext uri="{FF2B5EF4-FFF2-40B4-BE49-F238E27FC236}">
                  <a16:creationId xmlns:a16="http://schemas.microsoft.com/office/drawing/2014/main" id="{941413CD-4923-46E9-8011-188596E25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575301"/>
              <a:ext cx="207962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2" name="Rectangle 51">
              <a:extLst>
                <a:ext uri="{FF2B5EF4-FFF2-40B4-BE49-F238E27FC236}">
                  <a16:creationId xmlns:a16="http://schemas.microsoft.com/office/drawing/2014/main" id="{7BA224FC-D452-4903-ADBF-A32D08502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643563"/>
              <a:ext cx="207962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5F8AC6A-4A2C-484B-834E-27C9AB213AAF}"/>
              </a:ext>
            </a:extLst>
          </p:cNvPr>
          <p:cNvGrpSpPr/>
          <p:nvPr/>
        </p:nvGrpSpPr>
        <p:grpSpPr>
          <a:xfrm>
            <a:off x="4297163" y="3498852"/>
            <a:ext cx="835025" cy="628650"/>
            <a:chOff x="2922588" y="5689601"/>
            <a:chExt cx="835025" cy="6286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D540F271-FA7C-4573-AE56-CB5BEF37B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588" y="5740401"/>
              <a:ext cx="835025" cy="577850"/>
            </a:xfrm>
            <a:custGeom>
              <a:avLst/>
              <a:gdLst>
                <a:gd name="T0" fmla="*/ 11 w 526"/>
                <a:gd name="T1" fmla="*/ 353 h 364"/>
                <a:gd name="T2" fmla="*/ 11 w 526"/>
                <a:gd name="T3" fmla="*/ 0 h 364"/>
                <a:gd name="T4" fmla="*/ 0 w 526"/>
                <a:gd name="T5" fmla="*/ 0 h 364"/>
                <a:gd name="T6" fmla="*/ 0 w 526"/>
                <a:gd name="T7" fmla="*/ 364 h 364"/>
                <a:gd name="T8" fmla="*/ 526 w 526"/>
                <a:gd name="T9" fmla="*/ 364 h 364"/>
                <a:gd name="T10" fmla="*/ 526 w 526"/>
                <a:gd name="T11" fmla="*/ 353 h 364"/>
                <a:gd name="T12" fmla="*/ 11 w 526"/>
                <a:gd name="T13" fmla="*/ 35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6" h="364">
                  <a:moveTo>
                    <a:pt x="11" y="353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364"/>
                  </a:lnTo>
                  <a:lnTo>
                    <a:pt x="526" y="364"/>
                  </a:lnTo>
                  <a:lnTo>
                    <a:pt x="526" y="353"/>
                  </a:lnTo>
                  <a:lnTo>
                    <a:pt x="11" y="3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50EE4926-E7B8-49E4-AA04-7275D32D6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1013" y="6059488"/>
              <a:ext cx="130175" cy="212725"/>
            </a:xfrm>
            <a:custGeom>
              <a:avLst/>
              <a:gdLst>
                <a:gd name="T0" fmla="*/ 31 w 31"/>
                <a:gd name="T1" fmla="*/ 15 h 50"/>
                <a:gd name="T2" fmla="*/ 17 w 31"/>
                <a:gd name="T3" fmla="*/ 0 h 50"/>
                <a:gd name="T4" fmla="*/ 15 w 31"/>
                <a:gd name="T5" fmla="*/ 0 h 50"/>
                <a:gd name="T6" fmla="*/ 0 w 31"/>
                <a:gd name="T7" fmla="*/ 15 h 50"/>
                <a:gd name="T8" fmla="*/ 0 w 31"/>
                <a:gd name="T9" fmla="*/ 50 h 50"/>
                <a:gd name="T10" fmla="*/ 31 w 31"/>
                <a:gd name="T11" fmla="*/ 50 h 50"/>
                <a:gd name="T12" fmla="*/ 31 w 31"/>
                <a:gd name="T13" fmla="*/ 15 h 50"/>
                <a:gd name="T14" fmla="*/ 27 w 31"/>
                <a:gd name="T15" fmla="*/ 46 h 50"/>
                <a:gd name="T16" fmla="*/ 4 w 31"/>
                <a:gd name="T17" fmla="*/ 46 h 50"/>
                <a:gd name="T18" fmla="*/ 4 w 31"/>
                <a:gd name="T19" fmla="*/ 15 h 50"/>
                <a:gd name="T20" fmla="*/ 15 w 31"/>
                <a:gd name="T21" fmla="*/ 4 h 50"/>
                <a:gd name="T22" fmla="*/ 17 w 31"/>
                <a:gd name="T23" fmla="*/ 4 h 50"/>
                <a:gd name="T24" fmla="*/ 27 w 31"/>
                <a:gd name="T25" fmla="*/ 15 h 50"/>
                <a:gd name="T26" fmla="*/ 27 w 31"/>
                <a:gd name="T2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50">
                  <a:moveTo>
                    <a:pt x="31" y="15"/>
                  </a:moveTo>
                  <a:cubicBezTo>
                    <a:pt x="31" y="7"/>
                    <a:pt x="25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1" y="50"/>
                    <a:pt x="31" y="50"/>
                    <a:pt x="31" y="50"/>
                  </a:cubicBezTo>
                  <a:lnTo>
                    <a:pt x="31" y="15"/>
                  </a:lnTo>
                  <a:close/>
                  <a:moveTo>
                    <a:pt x="27" y="46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2" y="4"/>
                    <a:pt x="27" y="9"/>
                    <a:pt x="27" y="15"/>
                  </a:cubicBezTo>
                  <a:lnTo>
                    <a:pt x="2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B3F69DD7-5A42-4451-A8DD-B14F21500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1988" y="5965826"/>
              <a:ext cx="131762" cy="306388"/>
            </a:xfrm>
            <a:custGeom>
              <a:avLst/>
              <a:gdLst>
                <a:gd name="T0" fmla="*/ 15 w 31"/>
                <a:gd name="T1" fmla="*/ 0 h 72"/>
                <a:gd name="T2" fmla="*/ 0 w 31"/>
                <a:gd name="T3" fmla="*/ 15 h 72"/>
                <a:gd name="T4" fmla="*/ 0 w 31"/>
                <a:gd name="T5" fmla="*/ 72 h 72"/>
                <a:gd name="T6" fmla="*/ 31 w 31"/>
                <a:gd name="T7" fmla="*/ 72 h 72"/>
                <a:gd name="T8" fmla="*/ 31 w 31"/>
                <a:gd name="T9" fmla="*/ 15 h 72"/>
                <a:gd name="T10" fmla="*/ 16 w 31"/>
                <a:gd name="T11" fmla="*/ 0 h 72"/>
                <a:gd name="T12" fmla="*/ 15 w 31"/>
                <a:gd name="T13" fmla="*/ 0 h 72"/>
                <a:gd name="T14" fmla="*/ 27 w 31"/>
                <a:gd name="T15" fmla="*/ 15 h 72"/>
                <a:gd name="T16" fmla="*/ 27 w 31"/>
                <a:gd name="T17" fmla="*/ 68 h 72"/>
                <a:gd name="T18" fmla="*/ 4 w 31"/>
                <a:gd name="T19" fmla="*/ 68 h 72"/>
                <a:gd name="T20" fmla="*/ 4 w 31"/>
                <a:gd name="T21" fmla="*/ 15 h 72"/>
                <a:gd name="T22" fmla="*/ 15 w 31"/>
                <a:gd name="T23" fmla="*/ 4 h 72"/>
                <a:gd name="T24" fmla="*/ 16 w 31"/>
                <a:gd name="T25" fmla="*/ 4 h 72"/>
                <a:gd name="T26" fmla="*/ 27 w 31"/>
                <a:gd name="T27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72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  <a:lnTo>
                    <a:pt x="15" y="0"/>
                  </a:lnTo>
                  <a:close/>
                  <a:moveTo>
                    <a:pt x="27" y="15"/>
                  </a:moveTo>
                  <a:cubicBezTo>
                    <a:pt x="27" y="68"/>
                    <a:pt x="27" y="68"/>
                    <a:pt x="27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2" y="4"/>
                    <a:pt x="27" y="9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923E26B9-5C8E-4EFD-9C9B-7F84014B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4550" y="5876926"/>
              <a:ext cx="131762" cy="395288"/>
            </a:xfrm>
            <a:custGeom>
              <a:avLst/>
              <a:gdLst>
                <a:gd name="T0" fmla="*/ 15 w 31"/>
                <a:gd name="T1" fmla="*/ 0 h 93"/>
                <a:gd name="T2" fmla="*/ 0 w 31"/>
                <a:gd name="T3" fmla="*/ 14 h 93"/>
                <a:gd name="T4" fmla="*/ 0 w 31"/>
                <a:gd name="T5" fmla="*/ 93 h 93"/>
                <a:gd name="T6" fmla="*/ 31 w 31"/>
                <a:gd name="T7" fmla="*/ 93 h 93"/>
                <a:gd name="T8" fmla="*/ 31 w 31"/>
                <a:gd name="T9" fmla="*/ 14 h 93"/>
                <a:gd name="T10" fmla="*/ 16 w 31"/>
                <a:gd name="T11" fmla="*/ 0 h 93"/>
                <a:gd name="T12" fmla="*/ 15 w 31"/>
                <a:gd name="T13" fmla="*/ 0 h 93"/>
                <a:gd name="T14" fmla="*/ 27 w 31"/>
                <a:gd name="T15" fmla="*/ 14 h 93"/>
                <a:gd name="T16" fmla="*/ 27 w 31"/>
                <a:gd name="T17" fmla="*/ 89 h 93"/>
                <a:gd name="T18" fmla="*/ 4 w 31"/>
                <a:gd name="T19" fmla="*/ 89 h 93"/>
                <a:gd name="T20" fmla="*/ 4 w 31"/>
                <a:gd name="T21" fmla="*/ 14 h 93"/>
                <a:gd name="T22" fmla="*/ 15 w 31"/>
                <a:gd name="T23" fmla="*/ 4 h 93"/>
                <a:gd name="T24" fmla="*/ 16 w 31"/>
                <a:gd name="T25" fmla="*/ 4 h 93"/>
                <a:gd name="T26" fmla="*/ 27 w 31"/>
                <a:gd name="T27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93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6"/>
                    <a:pt x="24" y="0"/>
                    <a:pt x="16" y="0"/>
                  </a:cubicBezTo>
                  <a:lnTo>
                    <a:pt x="15" y="0"/>
                  </a:lnTo>
                  <a:close/>
                  <a:moveTo>
                    <a:pt x="27" y="14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9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2" y="4"/>
                    <a:pt x="27" y="8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F3439312-B6C4-4433-B073-5C4990723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113" y="5778501"/>
              <a:ext cx="131762" cy="493713"/>
            </a:xfrm>
            <a:custGeom>
              <a:avLst/>
              <a:gdLst>
                <a:gd name="T0" fmla="*/ 31 w 31"/>
                <a:gd name="T1" fmla="*/ 15 h 116"/>
                <a:gd name="T2" fmla="*/ 16 w 31"/>
                <a:gd name="T3" fmla="*/ 0 h 116"/>
                <a:gd name="T4" fmla="*/ 14 w 31"/>
                <a:gd name="T5" fmla="*/ 0 h 116"/>
                <a:gd name="T6" fmla="*/ 0 w 31"/>
                <a:gd name="T7" fmla="*/ 15 h 116"/>
                <a:gd name="T8" fmla="*/ 0 w 31"/>
                <a:gd name="T9" fmla="*/ 116 h 116"/>
                <a:gd name="T10" fmla="*/ 31 w 31"/>
                <a:gd name="T11" fmla="*/ 116 h 116"/>
                <a:gd name="T12" fmla="*/ 31 w 31"/>
                <a:gd name="T13" fmla="*/ 15 h 116"/>
                <a:gd name="T14" fmla="*/ 27 w 31"/>
                <a:gd name="T15" fmla="*/ 112 h 116"/>
                <a:gd name="T16" fmla="*/ 4 w 31"/>
                <a:gd name="T17" fmla="*/ 112 h 116"/>
                <a:gd name="T18" fmla="*/ 4 w 31"/>
                <a:gd name="T19" fmla="*/ 15 h 116"/>
                <a:gd name="T20" fmla="*/ 14 w 31"/>
                <a:gd name="T21" fmla="*/ 4 h 116"/>
                <a:gd name="T22" fmla="*/ 16 w 31"/>
                <a:gd name="T23" fmla="*/ 4 h 116"/>
                <a:gd name="T24" fmla="*/ 27 w 31"/>
                <a:gd name="T25" fmla="*/ 15 h 116"/>
                <a:gd name="T26" fmla="*/ 27 w 31"/>
                <a:gd name="T27" fmla="*/ 1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116">
                  <a:moveTo>
                    <a:pt x="31" y="15"/>
                  </a:moveTo>
                  <a:cubicBezTo>
                    <a:pt x="31" y="7"/>
                    <a:pt x="24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1" y="116"/>
                    <a:pt x="31" y="116"/>
                    <a:pt x="31" y="116"/>
                  </a:cubicBezTo>
                  <a:lnTo>
                    <a:pt x="31" y="15"/>
                  </a:lnTo>
                  <a:close/>
                  <a:moveTo>
                    <a:pt x="27" y="112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9"/>
                    <a:pt x="8" y="4"/>
                    <a:pt x="1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2" y="4"/>
                    <a:pt x="27" y="9"/>
                    <a:pt x="27" y="15"/>
                  </a:cubicBezTo>
                  <a:lnTo>
                    <a:pt x="27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95F6AE8-CF98-4EA8-B020-C21A10309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8" y="5689601"/>
              <a:ext cx="504825" cy="268288"/>
            </a:xfrm>
            <a:custGeom>
              <a:avLst/>
              <a:gdLst>
                <a:gd name="T0" fmla="*/ 3 w 318"/>
                <a:gd name="T1" fmla="*/ 169 h 169"/>
                <a:gd name="T2" fmla="*/ 299 w 318"/>
                <a:gd name="T3" fmla="*/ 38 h 169"/>
                <a:gd name="T4" fmla="*/ 267 w 318"/>
                <a:gd name="T5" fmla="*/ 97 h 169"/>
                <a:gd name="T6" fmla="*/ 278 w 318"/>
                <a:gd name="T7" fmla="*/ 102 h 169"/>
                <a:gd name="T8" fmla="*/ 318 w 318"/>
                <a:gd name="T9" fmla="*/ 24 h 169"/>
                <a:gd name="T10" fmla="*/ 233 w 318"/>
                <a:gd name="T11" fmla="*/ 0 h 169"/>
                <a:gd name="T12" fmla="*/ 230 w 318"/>
                <a:gd name="T13" fmla="*/ 11 h 169"/>
                <a:gd name="T14" fmla="*/ 297 w 318"/>
                <a:gd name="T15" fmla="*/ 27 h 169"/>
                <a:gd name="T16" fmla="*/ 0 w 318"/>
                <a:gd name="T17" fmla="*/ 158 h 169"/>
                <a:gd name="T18" fmla="*/ 3 w 318"/>
                <a:gd name="T1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169">
                  <a:moveTo>
                    <a:pt x="3" y="169"/>
                  </a:moveTo>
                  <a:lnTo>
                    <a:pt x="299" y="38"/>
                  </a:lnTo>
                  <a:lnTo>
                    <a:pt x="267" y="97"/>
                  </a:lnTo>
                  <a:lnTo>
                    <a:pt x="278" y="102"/>
                  </a:lnTo>
                  <a:lnTo>
                    <a:pt x="318" y="24"/>
                  </a:lnTo>
                  <a:lnTo>
                    <a:pt x="233" y="0"/>
                  </a:lnTo>
                  <a:lnTo>
                    <a:pt x="230" y="11"/>
                  </a:lnTo>
                  <a:lnTo>
                    <a:pt x="297" y="27"/>
                  </a:lnTo>
                  <a:lnTo>
                    <a:pt x="0" y="158"/>
                  </a:lnTo>
                  <a:lnTo>
                    <a:pt x="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9FA6A10-33CD-45FD-B0EC-37B90C6A176C}"/>
              </a:ext>
            </a:extLst>
          </p:cNvPr>
          <p:cNvGrpSpPr/>
          <p:nvPr/>
        </p:nvGrpSpPr>
        <p:grpSpPr>
          <a:xfrm>
            <a:off x="6985727" y="3405189"/>
            <a:ext cx="954087" cy="844550"/>
            <a:chOff x="5041900" y="5595938"/>
            <a:chExt cx="954087" cy="84455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06C9F782-4EBD-4759-8041-929F455DBC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900" y="5595938"/>
              <a:ext cx="954087" cy="844550"/>
            </a:xfrm>
            <a:custGeom>
              <a:avLst/>
              <a:gdLst>
                <a:gd name="T0" fmla="*/ 187 w 225"/>
                <a:gd name="T1" fmla="*/ 70 h 199"/>
                <a:gd name="T2" fmla="*/ 147 w 225"/>
                <a:gd name="T3" fmla="*/ 70 h 199"/>
                <a:gd name="T4" fmla="*/ 147 w 225"/>
                <a:gd name="T5" fmla="*/ 12 h 199"/>
                <a:gd name="T6" fmla="*/ 135 w 225"/>
                <a:gd name="T7" fmla="*/ 0 h 199"/>
                <a:gd name="T8" fmla="*/ 35 w 225"/>
                <a:gd name="T9" fmla="*/ 0 h 199"/>
                <a:gd name="T10" fmla="*/ 23 w 225"/>
                <a:gd name="T11" fmla="*/ 12 h 199"/>
                <a:gd name="T12" fmla="*/ 23 w 225"/>
                <a:gd name="T13" fmla="*/ 79 h 199"/>
                <a:gd name="T14" fmla="*/ 35 w 225"/>
                <a:gd name="T15" fmla="*/ 92 h 199"/>
                <a:gd name="T16" fmla="*/ 124 w 225"/>
                <a:gd name="T17" fmla="*/ 92 h 199"/>
                <a:gd name="T18" fmla="*/ 124 w 225"/>
                <a:gd name="T19" fmla="*/ 96 h 199"/>
                <a:gd name="T20" fmla="*/ 24 w 225"/>
                <a:gd name="T21" fmla="*/ 96 h 199"/>
                <a:gd name="T22" fmla="*/ 0 w 225"/>
                <a:gd name="T23" fmla="*/ 121 h 199"/>
                <a:gd name="T24" fmla="*/ 124 w 225"/>
                <a:gd name="T25" fmla="*/ 121 h 199"/>
                <a:gd name="T26" fmla="*/ 124 w 225"/>
                <a:gd name="T27" fmla="*/ 199 h 199"/>
                <a:gd name="T28" fmla="*/ 225 w 225"/>
                <a:gd name="T29" fmla="*/ 199 h 199"/>
                <a:gd name="T30" fmla="*/ 225 w 225"/>
                <a:gd name="T31" fmla="*/ 108 h 199"/>
                <a:gd name="T32" fmla="*/ 187 w 225"/>
                <a:gd name="T33" fmla="*/ 70 h 199"/>
                <a:gd name="T34" fmla="*/ 188 w 225"/>
                <a:gd name="T35" fmla="*/ 76 h 199"/>
                <a:gd name="T36" fmla="*/ 218 w 225"/>
                <a:gd name="T37" fmla="*/ 106 h 199"/>
                <a:gd name="T38" fmla="*/ 188 w 225"/>
                <a:gd name="T39" fmla="*/ 106 h 199"/>
                <a:gd name="T40" fmla="*/ 188 w 225"/>
                <a:gd name="T41" fmla="*/ 76 h 199"/>
                <a:gd name="T42" fmla="*/ 35 w 225"/>
                <a:gd name="T43" fmla="*/ 88 h 199"/>
                <a:gd name="T44" fmla="*/ 27 w 225"/>
                <a:gd name="T45" fmla="*/ 79 h 199"/>
                <a:gd name="T46" fmla="*/ 27 w 225"/>
                <a:gd name="T47" fmla="*/ 12 h 199"/>
                <a:gd name="T48" fmla="*/ 35 w 225"/>
                <a:gd name="T49" fmla="*/ 3 h 199"/>
                <a:gd name="T50" fmla="*/ 135 w 225"/>
                <a:gd name="T51" fmla="*/ 3 h 199"/>
                <a:gd name="T52" fmla="*/ 144 w 225"/>
                <a:gd name="T53" fmla="*/ 12 h 199"/>
                <a:gd name="T54" fmla="*/ 144 w 225"/>
                <a:gd name="T55" fmla="*/ 70 h 199"/>
                <a:gd name="T56" fmla="*/ 137 w 225"/>
                <a:gd name="T57" fmla="*/ 70 h 199"/>
                <a:gd name="T58" fmla="*/ 137 w 225"/>
                <a:gd name="T59" fmla="*/ 10 h 199"/>
                <a:gd name="T60" fmla="*/ 33 w 225"/>
                <a:gd name="T61" fmla="*/ 10 h 199"/>
                <a:gd name="T62" fmla="*/ 33 w 225"/>
                <a:gd name="T63" fmla="*/ 81 h 199"/>
                <a:gd name="T64" fmla="*/ 124 w 225"/>
                <a:gd name="T65" fmla="*/ 81 h 199"/>
                <a:gd name="T66" fmla="*/ 124 w 225"/>
                <a:gd name="T67" fmla="*/ 88 h 199"/>
                <a:gd name="T68" fmla="*/ 35 w 225"/>
                <a:gd name="T69" fmla="*/ 88 h 199"/>
                <a:gd name="T70" fmla="*/ 124 w 225"/>
                <a:gd name="T71" fmla="*/ 70 h 199"/>
                <a:gd name="T72" fmla="*/ 124 w 225"/>
                <a:gd name="T73" fmla="*/ 78 h 199"/>
                <a:gd name="T74" fmla="*/ 37 w 225"/>
                <a:gd name="T75" fmla="*/ 78 h 199"/>
                <a:gd name="T76" fmla="*/ 37 w 225"/>
                <a:gd name="T77" fmla="*/ 14 h 199"/>
                <a:gd name="T78" fmla="*/ 133 w 225"/>
                <a:gd name="T79" fmla="*/ 14 h 199"/>
                <a:gd name="T80" fmla="*/ 133 w 225"/>
                <a:gd name="T81" fmla="*/ 70 h 199"/>
                <a:gd name="T82" fmla="*/ 124 w 225"/>
                <a:gd name="T83" fmla="*/ 70 h 199"/>
                <a:gd name="T84" fmla="*/ 9 w 225"/>
                <a:gd name="T85" fmla="*/ 117 h 199"/>
                <a:gd name="T86" fmla="*/ 26 w 225"/>
                <a:gd name="T87" fmla="*/ 99 h 199"/>
                <a:gd name="T88" fmla="*/ 124 w 225"/>
                <a:gd name="T89" fmla="*/ 99 h 199"/>
                <a:gd name="T90" fmla="*/ 124 w 225"/>
                <a:gd name="T91" fmla="*/ 117 h 199"/>
                <a:gd name="T92" fmla="*/ 9 w 225"/>
                <a:gd name="T93" fmla="*/ 117 h 199"/>
                <a:gd name="T94" fmla="*/ 128 w 225"/>
                <a:gd name="T95" fmla="*/ 195 h 199"/>
                <a:gd name="T96" fmla="*/ 128 w 225"/>
                <a:gd name="T97" fmla="*/ 74 h 199"/>
                <a:gd name="T98" fmla="*/ 184 w 225"/>
                <a:gd name="T99" fmla="*/ 74 h 199"/>
                <a:gd name="T100" fmla="*/ 184 w 225"/>
                <a:gd name="T101" fmla="*/ 110 h 199"/>
                <a:gd name="T102" fmla="*/ 221 w 225"/>
                <a:gd name="T103" fmla="*/ 110 h 199"/>
                <a:gd name="T104" fmla="*/ 221 w 225"/>
                <a:gd name="T105" fmla="*/ 195 h 199"/>
                <a:gd name="T106" fmla="*/ 128 w 225"/>
                <a:gd name="T107" fmla="*/ 1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5" h="199">
                  <a:moveTo>
                    <a:pt x="187" y="70"/>
                  </a:moveTo>
                  <a:cubicBezTo>
                    <a:pt x="147" y="70"/>
                    <a:pt x="147" y="70"/>
                    <a:pt x="147" y="70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7" y="5"/>
                    <a:pt x="142" y="0"/>
                    <a:pt x="1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0"/>
                    <a:pt x="23" y="5"/>
                    <a:pt x="23" y="12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86"/>
                    <a:pt x="28" y="92"/>
                    <a:pt x="35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99"/>
                    <a:pt x="124" y="199"/>
                    <a:pt x="124" y="199"/>
                  </a:cubicBezTo>
                  <a:cubicBezTo>
                    <a:pt x="225" y="199"/>
                    <a:pt x="225" y="199"/>
                    <a:pt x="225" y="199"/>
                  </a:cubicBezTo>
                  <a:cubicBezTo>
                    <a:pt x="225" y="108"/>
                    <a:pt x="225" y="108"/>
                    <a:pt x="225" y="108"/>
                  </a:cubicBezTo>
                  <a:lnTo>
                    <a:pt x="187" y="70"/>
                  </a:lnTo>
                  <a:close/>
                  <a:moveTo>
                    <a:pt x="188" y="76"/>
                  </a:moveTo>
                  <a:cubicBezTo>
                    <a:pt x="218" y="106"/>
                    <a:pt x="218" y="106"/>
                    <a:pt x="218" y="106"/>
                  </a:cubicBezTo>
                  <a:cubicBezTo>
                    <a:pt x="188" y="106"/>
                    <a:pt x="188" y="106"/>
                    <a:pt x="188" y="106"/>
                  </a:cubicBezTo>
                  <a:lnTo>
                    <a:pt x="188" y="76"/>
                  </a:lnTo>
                  <a:close/>
                  <a:moveTo>
                    <a:pt x="35" y="88"/>
                  </a:moveTo>
                  <a:cubicBezTo>
                    <a:pt x="30" y="88"/>
                    <a:pt x="27" y="84"/>
                    <a:pt x="27" y="79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7"/>
                    <a:pt x="30" y="3"/>
                    <a:pt x="35" y="3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40" y="3"/>
                    <a:pt x="144" y="7"/>
                    <a:pt x="144" y="12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4" y="88"/>
                    <a:pt x="124" y="88"/>
                    <a:pt x="124" y="88"/>
                  </a:cubicBezTo>
                  <a:lnTo>
                    <a:pt x="35" y="88"/>
                  </a:lnTo>
                  <a:close/>
                  <a:moveTo>
                    <a:pt x="124" y="70"/>
                  </a:moveTo>
                  <a:cubicBezTo>
                    <a:pt x="124" y="78"/>
                    <a:pt x="124" y="78"/>
                    <a:pt x="124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70"/>
                    <a:pt x="133" y="70"/>
                    <a:pt x="133" y="70"/>
                  </a:cubicBezTo>
                  <a:lnTo>
                    <a:pt x="124" y="70"/>
                  </a:lnTo>
                  <a:close/>
                  <a:moveTo>
                    <a:pt x="9" y="117"/>
                  </a:moveTo>
                  <a:cubicBezTo>
                    <a:pt x="26" y="99"/>
                    <a:pt x="26" y="99"/>
                    <a:pt x="26" y="99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24" y="117"/>
                    <a:pt x="124" y="117"/>
                    <a:pt x="124" y="117"/>
                  </a:cubicBezTo>
                  <a:lnTo>
                    <a:pt x="9" y="117"/>
                  </a:lnTo>
                  <a:close/>
                  <a:moveTo>
                    <a:pt x="128" y="195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221" y="110"/>
                    <a:pt x="221" y="110"/>
                    <a:pt x="221" y="110"/>
                  </a:cubicBezTo>
                  <a:cubicBezTo>
                    <a:pt x="221" y="195"/>
                    <a:pt x="221" y="195"/>
                    <a:pt x="221" y="195"/>
                  </a:cubicBezTo>
                  <a:lnTo>
                    <a:pt x="128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A3D4935D-C58B-4FB1-AB19-AE63CAD7F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825" y="5656263"/>
              <a:ext cx="279400" cy="241300"/>
            </a:xfrm>
            <a:custGeom>
              <a:avLst/>
              <a:gdLst>
                <a:gd name="T0" fmla="*/ 55 w 66"/>
                <a:gd name="T1" fmla="*/ 50 h 57"/>
                <a:gd name="T2" fmla="*/ 32 w 66"/>
                <a:gd name="T3" fmla="*/ 40 h 57"/>
                <a:gd name="T4" fmla="*/ 30 w 66"/>
                <a:gd name="T5" fmla="*/ 43 h 57"/>
                <a:gd name="T6" fmla="*/ 60 w 66"/>
                <a:gd name="T7" fmla="*/ 57 h 57"/>
                <a:gd name="T8" fmla="*/ 66 w 66"/>
                <a:gd name="T9" fmla="*/ 25 h 57"/>
                <a:gd name="T10" fmla="*/ 62 w 66"/>
                <a:gd name="T11" fmla="*/ 24 h 57"/>
                <a:gd name="T12" fmla="*/ 58 w 66"/>
                <a:gd name="T13" fmla="*/ 47 h 57"/>
                <a:gd name="T14" fmla="*/ 1 w 66"/>
                <a:gd name="T15" fmla="*/ 0 h 57"/>
                <a:gd name="T16" fmla="*/ 0 w 66"/>
                <a:gd name="T17" fmla="*/ 4 h 57"/>
                <a:gd name="T18" fmla="*/ 55 w 66"/>
                <a:gd name="T1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7">
                  <a:moveTo>
                    <a:pt x="55" y="5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7" y="24"/>
                    <a:pt x="26" y="6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5" y="10"/>
                    <a:pt x="45" y="27"/>
                    <a:pt x="5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62733E9F-0296-4EAD-882D-A52A417A0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6178551"/>
              <a:ext cx="228600" cy="195263"/>
            </a:xfrm>
            <a:custGeom>
              <a:avLst/>
              <a:gdLst>
                <a:gd name="T0" fmla="*/ 7 w 54"/>
                <a:gd name="T1" fmla="*/ 6 h 46"/>
                <a:gd name="T2" fmla="*/ 31 w 54"/>
                <a:gd name="T3" fmla="*/ 13 h 46"/>
                <a:gd name="T4" fmla="*/ 32 w 54"/>
                <a:gd name="T5" fmla="*/ 9 h 46"/>
                <a:gd name="T6" fmla="*/ 1 w 54"/>
                <a:gd name="T7" fmla="*/ 0 h 46"/>
                <a:gd name="T8" fmla="*/ 0 w 54"/>
                <a:gd name="T9" fmla="*/ 32 h 46"/>
                <a:gd name="T10" fmla="*/ 4 w 54"/>
                <a:gd name="T11" fmla="*/ 33 h 46"/>
                <a:gd name="T12" fmla="*/ 5 w 54"/>
                <a:gd name="T13" fmla="*/ 9 h 46"/>
                <a:gd name="T14" fmla="*/ 53 w 54"/>
                <a:gd name="T15" fmla="*/ 46 h 46"/>
                <a:gd name="T16" fmla="*/ 54 w 54"/>
                <a:gd name="T17" fmla="*/ 43 h 46"/>
                <a:gd name="T18" fmla="*/ 7 w 54"/>
                <a:gd name="T1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6">
                  <a:moveTo>
                    <a:pt x="7" y="6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6" y="27"/>
                    <a:pt x="33" y="41"/>
                    <a:pt x="53" y="46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34" y="37"/>
                    <a:pt x="17" y="2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BE0AB3-DD5A-44CC-92AB-97EAF76AFEA7}"/>
              </a:ext>
            </a:extLst>
          </p:cNvPr>
          <p:cNvGrpSpPr/>
          <p:nvPr/>
        </p:nvGrpSpPr>
        <p:grpSpPr>
          <a:xfrm>
            <a:off x="9533796" y="3303589"/>
            <a:ext cx="809625" cy="955675"/>
            <a:chOff x="7385050" y="5494338"/>
            <a:chExt cx="809625" cy="955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5" name="Freeform 61">
              <a:extLst>
                <a:ext uri="{FF2B5EF4-FFF2-40B4-BE49-F238E27FC236}">
                  <a16:creationId xmlns:a16="http://schemas.microsoft.com/office/drawing/2014/main" id="{6BAC591C-100B-44C8-8FB0-2ABDBFD87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8088" y="6011863"/>
              <a:ext cx="93662" cy="149225"/>
            </a:xfrm>
            <a:custGeom>
              <a:avLst/>
              <a:gdLst>
                <a:gd name="T0" fmla="*/ 22 w 22"/>
                <a:gd name="T1" fmla="*/ 11 h 35"/>
                <a:gd name="T2" fmla="*/ 12 w 22"/>
                <a:gd name="T3" fmla="*/ 0 h 35"/>
                <a:gd name="T4" fmla="*/ 11 w 22"/>
                <a:gd name="T5" fmla="*/ 0 h 35"/>
                <a:gd name="T6" fmla="*/ 0 w 22"/>
                <a:gd name="T7" fmla="*/ 11 h 35"/>
                <a:gd name="T8" fmla="*/ 0 w 22"/>
                <a:gd name="T9" fmla="*/ 35 h 35"/>
                <a:gd name="T10" fmla="*/ 22 w 22"/>
                <a:gd name="T11" fmla="*/ 35 h 35"/>
                <a:gd name="T12" fmla="*/ 22 w 22"/>
                <a:gd name="T13" fmla="*/ 11 h 35"/>
                <a:gd name="T14" fmla="*/ 18 w 22"/>
                <a:gd name="T15" fmla="*/ 31 h 35"/>
                <a:gd name="T16" fmla="*/ 4 w 22"/>
                <a:gd name="T17" fmla="*/ 31 h 35"/>
                <a:gd name="T18" fmla="*/ 4 w 22"/>
                <a:gd name="T19" fmla="*/ 11 h 35"/>
                <a:gd name="T20" fmla="*/ 11 w 22"/>
                <a:gd name="T21" fmla="*/ 4 h 35"/>
                <a:gd name="T22" fmla="*/ 12 w 22"/>
                <a:gd name="T23" fmla="*/ 4 h 35"/>
                <a:gd name="T24" fmla="*/ 18 w 22"/>
                <a:gd name="T25" fmla="*/ 11 h 35"/>
                <a:gd name="T26" fmla="*/ 18 w 22"/>
                <a:gd name="T27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35">
                  <a:moveTo>
                    <a:pt x="22" y="11"/>
                  </a:moveTo>
                  <a:cubicBezTo>
                    <a:pt x="22" y="5"/>
                    <a:pt x="18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2" y="35"/>
                    <a:pt x="22" y="35"/>
                    <a:pt x="22" y="35"/>
                  </a:cubicBezTo>
                  <a:lnTo>
                    <a:pt x="22" y="11"/>
                  </a:lnTo>
                  <a:close/>
                  <a:moveTo>
                    <a:pt x="18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8" y="7"/>
                    <a:pt x="18" y="11"/>
                  </a:cubicBezTo>
                  <a:lnTo>
                    <a:pt x="18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6" name="Freeform 62">
              <a:extLst>
                <a:ext uri="{FF2B5EF4-FFF2-40B4-BE49-F238E27FC236}">
                  <a16:creationId xmlns:a16="http://schemas.microsoft.com/office/drawing/2014/main" id="{A92EB341-D6CE-4A1B-BAEF-B9452E983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1913" y="5948363"/>
              <a:ext cx="93662" cy="212725"/>
            </a:xfrm>
            <a:custGeom>
              <a:avLst/>
              <a:gdLst>
                <a:gd name="T0" fmla="*/ 22 w 22"/>
                <a:gd name="T1" fmla="*/ 11 h 50"/>
                <a:gd name="T2" fmla="*/ 12 w 22"/>
                <a:gd name="T3" fmla="*/ 0 h 50"/>
                <a:gd name="T4" fmla="*/ 11 w 22"/>
                <a:gd name="T5" fmla="*/ 0 h 50"/>
                <a:gd name="T6" fmla="*/ 0 w 22"/>
                <a:gd name="T7" fmla="*/ 11 h 50"/>
                <a:gd name="T8" fmla="*/ 0 w 22"/>
                <a:gd name="T9" fmla="*/ 50 h 50"/>
                <a:gd name="T10" fmla="*/ 22 w 22"/>
                <a:gd name="T11" fmla="*/ 50 h 50"/>
                <a:gd name="T12" fmla="*/ 22 w 22"/>
                <a:gd name="T13" fmla="*/ 11 h 50"/>
                <a:gd name="T14" fmla="*/ 19 w 22"/>
                <a:gd name="T15" fmla="*/ 46 h 50"/>
                <a:gd name="T16" fmla="*/ 4 w 22"/>
                <a:gd name="T17" fmla="*/ 46 h 50"/>
                <a:gd name="T18" fmla="*/ 4 w 22"/>
                <a:gd name="T19" fmla="*/ 11 h 50"/>
                <a:gd name="T20" fmla="*/ 11 w 22"/>
                <a:gd name="T21" fmla="*/ 4 h 50"/>
                <a:gd name="T22" fmla="*/ 12 w 22"/>
                <a:gd name="T23" fmla="*/ 4 h 50"/>
                <a:gd name="T24" fmla="*/ 19 w 22"/>
                <a:gd name="T25" fmla="*/ 11 h 50"/>
                <a:gd name="T26" fmla="*/ 19 w 22"/>
                <a:gd name="T27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50">
                  <a:moveTo>
                    <a:pt x="22" y="11"/>
                  </a:moveTo>
                  <a:cubicBezTo>
                    <a:pt x="22" y="5"/>
                    <a:pt x="18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11"/>
                  </a:lnTo>
                  <a:close/>
                  <a:moveTo>
                    <a:pt x="19" y="46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9" y="7"/>
                    <a:pt x="19" y="11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7" name="Freeform 63">
              <a:extLst>
                <a:ext uri="{FF2B5EF4-FFF2-40B4-BE49-F238E27FC236}">
                  <a16:creationId xmlns:a16="http://schemas.microsoft.com/office/drawing/2014/main" id="{A440DC8C-5896-470E-89A3-841DDAC067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50" y="5889626"/>
              <a:ext cx="93662" cy="271463"/>
            </a:xfrm>
            <a:custGeom>
              <a:avLst/>
              <a:gdLst>
                <a:gd name="T0" fmla="*/ 22 w 22"/>
                <a:gd name="T1" fmla="*/ 10 h 64"/>
                <a:gd name="T2" fmla="*/ 12 w 22"/>
                <a:gd name="T3" fmla="*/ 0 h 64"/>
                <a:gd name="T4" fmla="*/ 11 w 22"/>
                <a:gd name="T5" fmla="*/ 0 h 64"/>
                <a:gd name="T6" fmla="*/ 0 w 22"/>
                <a:gd name="T7" fmla="*/ 10 h 64"/>
                <a:gd name="T8" fmla="*/ 0 w 22"/>
                <a:gd name="T9" fmla="*/ 64 h 64"/>
                <a:gd name="T10" fmla="*/ 22 w 22"/>
                <a:gd name="T11" fmla="*/ 64 h 64"/>
                <a:gd name="T12" fmla="*/ 22 w 22"/>
                <a:gd name="T13" fmla="*/ 10 h 64"/>
                <a:gd name="T14" fmla="*/ 19 w 22"/>
                <a:gd name="T15" fmla="*/ 60 h 64"/>
                <a:gd name="T16" fmla="*/ 4 w 22"/>
                <a:gd name="T17" fmla="*/ 60 h 64"/>
                <a:gd name="T18" fmla="*/ 4 w 22"/>
                <a:gd name="T19" fmla="*/ 10 h 64"/>
                <a:gd name="T20" fmla="*/ 11 w 22"/>
                <a:gd name="T21" fmla="*/ 4 h 64"/>
                <a:gd name="T22" fmla="*/ 12 w 22"/>
                <a:gd name="T23" fmla="*/ 4 h 64"/>
                <a:gd name="T24" fmla="*/ 19 w 22"/>
                <a:gd name="T25" fmla="*/ 10 h 64"/>
                <a:gd name="T26" fmla="*/ 19 w 22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64">
                  <a:moveTo>
                    <a:pt x="22" y="10"/>
                  </a:moveTo>
                  <a:cubicBezTo>
                    <a:pt x="22" y="4"/>
                    <a:pt x="18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2" y="64"/>
                    <a:pt x="22" y="64"/>
                    <a:pt x="22" y="64"/>
                  </a:cubicBezTo>
                  <a:lnTo>
                    <a:pt x="22" y="10"/>
                  </a:lnTo>
                  <a:close/>
                  <a:moveTo>
                    <a:pt x="19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7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9" y="6"/>
                    <a:pt x="19" y="10"/>
                  </a:cubicBezTo>
                  <a:lnTo>
                    <a:pt x="19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8" name="Freeform 64">
              <a:extLst>
                <a:ext uri="{FF2B5EF4-FFF2-40B4-BE49-F238E27FC236}">
                  <a16:creationId xmlns:a16="http://schemas.microsoft.com/office/drawing/2014/main" id="{66DD2810-CA0A-4022-87E0-C9E912B8C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7975" y="5821363"/>
              <a:ext cx="92075" cy="339725"/>
            </a:xfrm>
            <a:custGeom>
              <a:avLst/>
              <a:gdLst>
                <a:gd name="T0" fmla="*/ 22 w 22"/>
                <a:gd name="T1" fmla="*/ 11 h 80"/>
                <a:gd name="T2" fmla="*/ 12 w 22"/>
                <a:gd name="T3" fmla="*/ 0 h 80"/>
                <a:gd name="T4" fmla="*/ 11 w 22"/>
                <a:gd name="T5" fmla="*/ 0 h 80"/>
                <a:gd name="T6" fmla="*/ 0 w 22"/>
                <a:gd name="T7" fmla="*/ 11 h 80"/>
                <a:gd name="T8" fmla="*/ 0 w 22"/>
                <a:gd name="T9" fmla="*/ 80 h 80"/>
                <a:gd name="T10" fmla="*/ 22 w 22"/>
                <a:gd name="T11" fmla="*/ 80 h 80"/>
                <a:gd name="T12" fmla="*/ 22 w 22"/>
                <a:gd name="T13" fmla="*/ 11 h 80"/>
                <a:gd name="T14" fmla="*/ 19 w 22"/>
                <a:gd name="T15" fmla="*/ 76 h 80"/>
                <a:gd name="T16" fmla="*/ 4 w 22"/>
                <a:gd name="T17" fmla="*/ 76 h 80"/>
                <a:gd name="T18" fmla="*/ 4 w 22"/>
                <a:gd name="T19" fmla="*/ 11 h 80"/>
                <a:gd name="T20" fmla="*/ 11 w 22"/>
                <a:gd name="T21" fmla="*/ 4 h 80"/>
                <a:gd name="T22" fmla="*/ 12 w 22"/>
                <a:gd name="T23" fmla="*/ 4 h 80"/>
                <a:gd name="T24" fmla="*/ 19 w 22"/>
                <a:gd name="T25" fmla="*/ 11 h 80"/>
                <a:gd name="T26" fmla="*/ 19 w 22"/>
                <a:gd name="T2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80">
                  <a:moveTo>
                    <a:pt x="22" y="11"/>
                  </a:moveTo>
                  <a:cubicBezTo>
                    <a:pt x="22" y="5"/>
                    <a:pt x="18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22" y="80"/>
                    <a:pt x="22" y="80"/>
                    <a:pt x="22" y="80"/>
                  </a:cubicBezTo>
                  <a:lnTo>
                    <a:pt x="22" y="11"/>
                  </a:lnTo>
                  <a:close/>
                  <a:moveTo>
                    <a:pt x="19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9" y="7"/>
                    <a:pt x="19" y="11"/>
                  </a:cubicBezTo>
                  <a:lnTo>
                    <a:pt x="1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39" name="Freeform 65">
              <a:extLst>
                <a:ext uri="{FF2B5EF4-FFF2-40B4-BE49-F238E27FC236}">
                  <a16:creationId xmlns:a16="http://schemas.microsoft.com/office/drawing/2014/main" id="{48F976F4-3D86-47F6-9F8B-FAE14E489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5050" y="5494338"/>
              <a:ext cx="809625" cy="955675"/>
            </a:xfrm>
            <a:custGeom>
              <a:avLst/>
              <a:gdLst>
                <a:gd name="T0" fmla="*/ 106 w 191"/>
                <a:gd name="T1" fmla="*/ 55 h 225"/>
                <a:gd name="T2" fmla="*/ 57 w 191"/>
                <a:gd name="T3" fmla="*/ 0 h 225"/>
                <a:gd name="T4" fmla="*/ 8 w 191"/>
                <a:gd name="T5" fmla="*/ 55 h 225"/>
                <a:gd name="T6" fmla="*/ 0 w 191"/>
                <a:gd name="T7" fmla="*/ 172 h 225"/>
                <a:gd name="T8" fmla="*/ 69 w 191"/>
                <a:gd name="T9" fmla="*/ 180 h 225"/>
                <a:gd name="T10" fmla="*/ 57 w 191"/>
                <a:gd name="T11" fmla="*/ 207 h 225"/>
                <a:gd name="T12" fmla="*/ 48 w 191"/>
                <a:gd name="T13" fmla="*/ 216 h 225"/>
                <a:gd name="T14" fmla="*/ 135 w 191"/>
                <a:gd name="T15" fmla="*/ 225 h 225"/>
                <a:gd name="T16" fmla="*/ 143 w 191"/>
                <a:gd name="T17" fmla="*/ 215 h 225"/>
                <a:gd name="T18" fmla="*/ 123 w 191"/>
                <a:gd name="T19" fmla="*/ 207 h 225"/>
                <a:gd name="T20" fmla="*/ 183 w 191"/>
                <a:gd name="T21" fmla="*/ 180 h 225"/>
                <a:gd name="T22" fmla="*/ 191 w 191"/>
                <a:gd name="T23" fmla="*/ 64 h 225"/>
                <a:gd name="T24" fmla="*/ 57 w 191"/>
                <a:gd name="T25" fmla="*/ 4 h 225"/>
                <a:gd name="T26" fmla="*/ 83 w 191"/>
                <a:gd name="T27" fmla="*/ 69 h 225"/>
                <a:gd name="T28" fmla="*/ 84 w 191"/>
                <a:gd name="T29" fmla="*/ 85 h 225"/>
                <a:gd name="T30" fmla="*/ 67 w 191"/>
                <a:gd name="T31" fmla="*/ 74 h 225"/>
                <a:gd name="T32" fmla="*/ 7 w 191"/>
                <a:gd name="T33" fmla="*/ 39 h 225"/>
                <a:gd name="T34" fmla="*/ 57 w 191"/>
                <a:gd name="T35" fmla="*/ 78 h 225"/>
                <a:gd name="T36" fmla="*/ 89 w 191"/>
                <a:gd name="T37" fmla="*/ 93 h 225"/>
                <a:gd name="T38" fmla="*/ 89 w 191"/>
                <a:gd name="T39" fmla="*/ 71 h 225"/>
                <a:gd name="T40" fmla="*/ 172 w 191"/>
                <a:gd name="T41" fmla="*/ 164 h 225"/>
                <a:gd name="T42" fmla="*/ 19 w 191"/>
                <a:gd name="T43" fmla="*/ 71 h 225"/>
                <a:gd name="T44" fmla="*/ 57 w 191"/>
                <a:gd name="T45" fmla="*/ 78 h 225"/>
                <a:gd name="T46" fmla="*/ 140 w 191"/>
                <a:gd name="T47" fmla="*/ 216 h 225"/>
                <a:gd name="T48" fmla="*/ 57 w 191"/>
                <a:gd name="T49" fmla="*/ 221 h 225"/>
                <a:gd name="T50" fmla="*/ 52 w 191"/>
                <a:gd name="T51" fmla="*/ 215 h 225"/>
                <a:gd name="T52" fmla="*/ 135 w 191"/>
                <a:gd name="T53" fmla="*/ 211 h 225"/>
                <a:gd name="T54" fmla="*/ 119 w 191"/>
                <a:gd name="T55" fmla="*/ 207 h 225"/>
                <a:gd name="T56" fmla="*/ 73 w 191"/>
                <a:gd name="T57" fmla="*/ 180 h 225"/>
                <a:gd name="T58" fmla="*/ 119 w 191"/>
                <a:gd name="T59" fmla="*/ 207 h 225"/>
                <a:gd name="T60" fmla="*/ 183 w 191"/>
                <a:gd name="T61" fmla="*/ 176 h 225"/>
                <a:gd name="T62" fmla="*/ 4 w 191"/>
                <a:gd name="T63" fmla="*/ 172 h 225"/>
                <a:gd name="T64" fmla="*/ 9 w 191"/>
                <a:gd name="T65" fmla="*/ 59 h 225"/>
                <a:gd name="T66" fmla="*/ 19 w 191"/>
                <a:gd name="T67" fmla="*/ 67 h 225"/>
                <a:gd name="T68" fmla="*/ 15 w 191"/>
                <a:gd name="T69" fmla="*/ 168 h 225"/>
                <a:gd name="T70" fmla="*/ 176 w 191"/>
                <a:gd name="T71" fmla="*/ 67 h 225"/>
                <a:gd name="T72" fmla="*/ 104 w 191"/>
                <a:gd name="T73" fmla="*/ 59 h 225"/>
                <a:gd name="T74" fmla="*/ 187 w 191"/>
                <a:gd name="T75" fmla="*/ 6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225">
                  <a:moveTo>
                    <a:pt x="183" y="55"/>
                  </a:moveTo>
                  <a:cubicBezTo>
                    <a:pt x="106" y="55"/>
                    <a:pt x="106" y="55"/>
                    <a:pt x="106" y="55"/>
                  </a:cubicBezTo>
                  <a:cubicBezTo>
                    <a:pt x="109" y="50"/>
                    <a:pt x="111" y="45"/>
                    <a:pt x="111" y="39"/>
                  </a:cubicBezTo>
                  <a:cubicBezTo>
                    <a:pt x="111" y="17"/>
                    <a:pt x="87" y="0"/>
                    <a:pt x="57" y="0"/>
                  </a:cubicBezTo>
                  <a:cubicBezTo>
                    <a:pt x="28" y="0"/>
                    <a:pt x="3" y="17"/>
                    <a:pt x="3" y="39"/>
                  </a:cubicBezTo>
                  <a:cubicBezTo>
                    <a:pt x="3" y="45"/>
                    <a:pt x="5" y="50"/>
                    <a:pt x="8" y="55"/>
                  </a:cubicBezTo>
                  <a:cubicBezTo>
                    <a:pt x="4" y="56"/>
                    <a:pt x="0" y="59"/>
                    <a:pt x="0" y="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4" y="180"/>
                    <a:pt x="9" y="180"/>
                  </a:cubicBezTo>
                  <a:cubicBezTo>
                    <a:pt x="69" y="180"/>
                    <a:pt x="69" y="180"/>
                    <a:pt x="69" y="180"/>
                  </a:cubicBezTo>
                  <a:cubicBezTo>
                    <a:pt x="69" y="207"/>
                    <a:pt x="69" y="207"/>
                    <a:pt x="69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2" y="207"/>
                    <a:pt x="48" y="211"/>
                    <a:pt x="48" y="215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221"/>
                    <a:pt x="52" y="225"/>
                    <a:pt x="57" y="225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40" y="225"/>
                    <a:pt x="143" y="221"/>
                    <a:pt x="143" y="216"/>
                  </a:cubicBezTo>
                  <a:cubicBezTo>
                    <a:pt x="143" y="215"/>
                    <a:pt x="143" y="215"/>
                    <a:pt x="143" y="215"/>
                  </a:cubicBezTo>
                  <a:cubicBezTo>
                    <a:pt x="143" y="211"/>
                    <a:pt x="140" y="207"/>
                    <a:pt x="135" y="207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3" y="180"/>
                    <a:pt x="123" y="180"/>
                    <a:pt x="123" y="180"/>
                  </a:cubicBezTo>
                  <a:cubicBezTo>
                    <a:pt x="183" y="180"/>
                    <a:pt x="183" y="180"/>
                    <a:pt x="183" y="180"/>
                  </a:cubicBezTo>
                  <a:cubicBezTo>
                    <a:pt x="187" y="180"/>
                    <a:pt x="191" y="176"/>
                    <a:pt x="191" y="172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1" y="59"/>
                    <a:pt x="187" y="55"/>
                    <a:pt x="183" y="55"/>
                  </a:cubicBezTo>
                  <a:close/>
                  <a:moveTo>
                    <a:pt x="57" y="4"/>
                  </a:moveTo>
                  <a:cubicBezTo>
                    <a:pt x="85" y="4"/>
                    <a:pt x="107" y="20"/>
                    <a:pt x="107" y="39"/>
                  </a:cubicBezTo>
                  <a:cubicBezTo>
                    <a:pt x="107" y="51"/>
                    <a:pt x="98" y="63"/>
                    <a:pt x="83" y="69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4" y="74"/>
                    <a:pt x="61" y="74"/>
                    <a:pt x="57" y="74"/>
                  </a:cubicBezTo>
                  <a:cubicBezTo>
                    <a:pt x="30" y="74"/>
                    <a:pt x="7" y="59"/>
                    <a:pt x="7" y="39"/>
                  </a:cubicBezTo>
                  <a:cubicBezTo>
                    <a:pt x="7" y="20"/>
                    <a:pt x="30" y="4"/>
                    <a:pt x="57" y="4"/>
                  </a:cubicBezTo>
                  <a:close/>
                  <a:moveTo>
                    <a:pt x="57" y="78"/>
                  </a:moveTo>
                  <a:cubicBezTo>
                    <a:pt x="61" y="78"/>
                    <a:pt x="64" y="78"/>
                    <a:pt x="67" y="78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7" y="72"/>
                    <a:pt x="88" y="71"/>
                    <a:pt x="89" y="71"/>
                  </a:cubicBezTo>
                  <a:cubicBezTo>
                    <a:pt x="172" y="71"/>
                    <a:pt x="172" y="71"/>
                    <a:pt x="172" y="71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35" y="75"/>
                    <a:pt x="45" y="78"/>
                    <a:pt x="57" y="78"/>
                  </a:cubicBezTo>
                  <a:close/>
                  <a:moveTo>
                    <a:pt x="140" y="215"/>
                  </a:moveTo>
                  <a:cubicBezTo>
                    <a:pt x="140" y="216"/>
                    <a:pt x="140" y="216"/>
                    <a:pt x="140" y="216"/>
                  </a:cubicBezTo>
                  <a:cubicBezTo>
                    <a:pt x="140" y="219"/>
                    <a:pt x="137" y="221"/>
                    <a:pt x="135" y="221"/>
                  </a:cubicBezTo>
                  <a:cubicBezTo>
                    <a:pt x="57" y="221"/>
                    <a:pt x="57" y="221"/>
                    <a:pt x="57" y="221"/>
                  </a:cubicBezTo>
                  <a:cubicBezTo>
                    <a:pt x="54" y="221"/>
                    <a:pt x="52" y="219"/>
                    <a:pt x="52" y="216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3"/>
                    <a:pt x="54" y="211"/>
                    <a:pt x="57" y="211"/>
                  </a:cubicBezTo>
                  <a:cubicBezTo>
                    <a:pt x="135" y="211"/>
                    <a:pt x="135" y="211"/>
                    <a:pt x="135" y="211"/>
                  </a:cubicBezTo>
                  <a:cubicBezTo>
                    <a:pt x="137" y="211"/>
                    <a:pt x="140" y="213"/>
                    <a:pt x="140" y="215"/>
                  </a:cubicBezTo>
                  <a:close/>
                  <a:moveTo>
                    <a:pt x="119" y="207"/>
                  </a:moveTo>
                  <a:cubicBezTo>
                    <a:pt x="73" y="207"/>
                    <a:pt x="73" y="207"/>
                    <a:pt x="73" y="207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119" y="180"/>
                    <a:pt x="119" y="180"/>
                    <a:pt x="119" y="180"/>
                  </a:cubicBezTo>
                  <a:lnTo>
                    <a:pt x="119" y="207"/>
                  </a:lnTo>
                  <a:close/>
                  <a:moveTo>
                    <a:pt x="187" y="172"/>
                  </a:moveTo>
                  <a:cubicBezTo>
                    <a:pt x="187" y="174"/>
                    <a:pt x="185" y="176"/>
                    <a:pt x="183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6" y="176"/>
                    <a:pt x="4" y="174"/>
                    <a:pt x="4" y="17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1"/>
                    <a:pt x="6" y="59"/>
                    <a:pt x="9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3" y="62"/>
                    <a:pt x="16" y="65"/>
                    <a:pt x="19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68"/>
                    <a:pt x="15" y="168"/>
                    <a:pt x="15" y="168"/>
                  </a:cubicBezTo>
                  <a:cubicBezTo>
                    <a:pt x="176" y="168"/>
                    <a:pt x="176" y="168"/>
                    <a:pt x="176" y="168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8" y="65"/>
                    <a:pt x="101" y="62"/>
                    <a:pt x="104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5" y="59"/>
                    <a:pt x="187" y="61"/>
                    <a:pt x="187" y="64"/>
                  </a:cubicBezTo>
                  <a:lnTo>
                    <a:pt x="187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+mn-lt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组合 1075">
            <a:extLst>
              <a:ext uri="{FF2B5EF4-FFF2-40B4-BE49-F238E27FC236}">
                <a16:creationId xmlns:a16="http://schemas.microsoft.com/office/drawing/2014/main" id="{7FA9C9B4-8F53-40B7-BC90-2D470EE29DE2}"/>
              </a:ext>
            </a:extLst>
          </p:cNvPr>
          <p:cNvGrpSpPr>
            <a:grpSpLocks/>
          </p:cNvGrpSpPr>
          <p:nvPr/>
        </p:nvGrpSpPr>
        <p:grpSpPr bwMode="auto">
          <a:xfrm>
            <a:off x="1906588" y="2127250"/>
            <a:ext cx="414337" cy="841375"/>
            <a:chOff x="622300" y="2260601"/>
            <a:chExt cx="414337" cy="841375"/>
          </a:xfrm>
          <a:solidFill>
            <a:schemeClr val="accent1"/>
          </a:solidFill>
        </p:grpSpPr>
        <p:sp>
          <p:nvSpPr>
            <p:cNvPr id="41" name="Oval 66">
              <a:extLst>
                <a:ext uri="{FF2B5EF4-FFF2-40B4-BE49-F238E27FC236}">
                  <a16:creationId xmlns:a16="http://schemas.microsoft.com/office/drawing/2014/main" id="{5D19E1E3-4FC3-42D1-8918-EA3B33E3E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238" y="2260601"/>
              <a:ext cx="1524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F7E8CF0C-7740-42F4-A24D-E6A0CFFF2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00" y="2298701"/>
              <a:ext cx="414337" cy="803275"/>
            </a:xfrm>
            <a:custGeom>
              <a:avLst/>
              <a:gdLst>
                <a:gd name="T0" fmla="*/ 2147483646 w 98"/>
                <a:gd name="T1" fmla="*/ 2147483646 h 189"/>
                <a:gd name="T2" fmla="*/ 2147483646 w 98"/>
                <a:gd name="T3" fmla="*/ 2147483646 h 189"/>
                <a:gd name="T4" fmla="*/ 2147483646 w 98"/>
                <a:gd name="T5" fmla="*/ 2147483646 h 189"/>
                <a:gd name="T6" fmla="*/ 2147483646 w 98"/>
                <a:gd name="T7" fmla="*/ 0 h 189"/>
                <a:gd name="T8" fmla="*/ 2147483646 w 98"/>
                <a:gd name="T9" fmla="*/ 2147483646 h 189"/>
                <a:gd name="T10" fmla="*/ 2147483646 w 98"/>
                <a:gd name="T11" fmla="*/ 2147483646 h 189"/>
                <a:gd name="T12" fmla="*/ 2147483646 w 98"/>
                <a:gd name="T13" fmla="*/ 2147483646 h 189"/>
                <a:gd name="T14" fmla="*/ 2147483646 w 98"/>
                <a:gd name="T15" fmla="*/ 2147483646 h 189"/>
                <a:gd name="T16" fmla="*/ 2147483646 w 98"/>
                <a:gd name="T17" fmla="*/ 2147483646 h 189"/>
                <a:gd name="T18" fmla="*/ 2147483646 w 98"/>
                <a:gd name="T19" fmla="*/ 2147483646 h 189"/>
                <a:gd name="T20" fmla="*/ 2147483646 w 98"/>
                <a:gd name="T21" fmla="*/ 2147483646 h 189"/>
                <a:gd name="T22" fmla="*/ 2147483646 w 98"/>
                <a:gd name="T23" fmla="*/ 2147483646 h 189"/>
                <a:gd name="T24" fmla="*/ 2147483646 w 98"/>
                <a:gd name="T25" fmla="*/ 2147483646 h 189"/>
                <a:gd name="T26" fmla="*/ 2147483646 w 98"/>
                <a:gd name="T27" fmla="*/ 2147483646 h 189"/>
                <a:gd name="T28" fmla="*/ 2147483646 w 98"/>
                <a:gd name="T29" fmla="*/ 2147483646 h 189"/>
                <a:gd name="T30" fmla="*/ 2147483646 w 98"/>
                <a:gd name="T31" fmla="*/ 2147483646 h 189"/>
                <a:gd name="T32" fmla="*/ 2147483646 w 98"/>
                <a:gd name="T33" fmla="*/ 2147483646 h 189"/>
                <a:gd name="T34" fmla="*/ 2147483646 w 98"/>
                <a:gd name="T35" fmla="*/ 2147483646 h 189"/>
                <a:gd name="T36" fmla="*/ 2147483646 w 98"/>
                <a:gd name="T37" fmla="*/ 2147483646 h 189"/>
                <a:gd name="T38" fmla="*/ 2147483646 w 98"/>
                <a:gd name="T39" fmla="*/ 2147483646 h 189"/>
                <a:gd name="T40" fmla="*/ 2147483646 w 98"/>
                <a:gd name="T41" fmla="*/ 2147483646 h 189"/>
                <a:gd name="T42" fmla="*/ 2147483646 w 98"/>
                <a:gd name="T43" fmla="*/ 2147483646 h 189"/>
                <a:gd name="T44" fmla="*/ 2147483646 w 98"/>
                <a:gd name="T45" fmla="*/ 2147483646 h 189"/>
                <a:gd name="T46" fmla="*/ 2147483646 w 98"/>
                <a:gd name="T47" fmla="*/ 2147483646 h 189"/>
                <a:gd name="T48" fmla="*/ 2147483646 w 98"/>
                <a:gd name="T49" fmla="*/ 0 h 189"/>
                <a:gd name="T50" fmla="*/ 2147483646 w 98"/>
                <a:gd name="T51" fmla="*/ 2147483646 h 189"/>
                <a:gd name="T52" fmla="*/ 2147483646 w 98"/>
                <a:gd name="T53" fmla="*/ 0 h 189"/>
                <a:gd name="T54" fmla="*/ 2147483646 w 98"/>
                <a:gd name="T55" fmla="*/ 2147483646 h 189"/>
                <a:gd name="T56" fmla="*/ 2147483646 w 98"/>
                <a:gd name="T57" fmla="*/ 2147483646 h 189"/>
                <a:gd name="T58" fmla="*/ 2147483646 w 98"/>
                <a:gd name="T59" fmla="*/ 2147483646 h 189"/>
                <a:gd name="T60" fmla="*/ 2147483646 w 98"/>
                <a:gd name="T61" fmla="*/ 2147483646 h 189"/>
                <a:gd name="T62" fmla="*/ 2147483646 w 98"/>
                <a:gd name="T63" fmla="*/ 2147483646 h 189"/>
                <a:gd name="T64" fmla="*/ 2147483646 w 98"/>
                <a:gd name="T65" fmla="*/ 2147483646 h 189"/>
                <a:gd name="T66" fmla="*/ 2147483646 w 98"/>
                <a:gd name="T67" fmla="*/ 2147483646 h 189"/>
                <a:gd name="T68" fmla="*/ 2147483646 w 98"/>
                <a:gd name="T69" fmla="*/ 2147483646 h 189"/>
                <a:gd name="T70" fmla="*/ 2147483646 w 98"/>
                <a:gd name="T71" fmla="*/ 2147483646 h 189"/>
                <a:gd name="T72" fmla="*/ 2147483646 w 98"/>
                <a:gd name="T73" fmla="*/ 2147483646 h 189"/>
                <a:gd name="T74" fmla="*/ 2147483646 w 98"/>
                <a:gd name="T75" fmla="*/ 2147483646 h 18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98" h="189">
                  <a:moveTo>
                    <a:pt x="93" y="27"/>
                  </a:moveTo>
                  <a:cubicBezTo>
                    <a:pt x="92" y="23"/>
                    <a:pt x="89" y="20"/>
                    <a:pt x="84" y="21"/>
                  </a:cubicBezTo>
                  <a:cubicBezTo>
                    <a:pt x="84" y="21"/>
                    <a:pt x="84" y="21"/>
                    <a:pt x="83" y="21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3" y="21"/>
                    <a:pt x="83" y="20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2"/>
                    <a:pt x="81" y="0"/>
                    <a:pt x="7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0"/>
                    <a:pt x="69" y="2"/>
                    <a:pt x="69" y="4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3"/>
                    <a:pt x="71" y="25"/>
                    <a:pt x="74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8" y="26"/>
                    <a:pt x="78" y="28"/>
                    <a:pt x="78" y="3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1" y="31"/>
                    <a:pt x="69" y="30"/>
                    <a:pt x="67" y="30"/>
                  </a:cubicBezTo>
                  <a:cubicBezTo>
                    <a:pt x="66" y="30"/>
                    <a:pt x="66" y="30"/>
                    <a:pt x="6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4" y="30"/>
                    <a:pt x="33" y="31"/>
                  </a:cubicBezTo>
                  <a:cubicBezTo>
                    <a:pt x="31" y="31"/>
                    <a:pt x="29" y="32"/>
                    <a:pt x="28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5"/>
                    <a:pt x="2" y="109"/>
                    <a:pt x="6" y="111"/>
                  </a:cubicBezTo>
                  <a:cubicBezTo>
                    <a:pt x="10" y="112"/>
                    <a:pt x="14" y="111"/>
                    <a:pt x="16" y="10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8" y="99"/>
                    <a:pt x="29" y="101"/>
                    <a:pt x="30" y="103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5"/>
                    <a:pt x="34" y="189"/>
                    <a:pt x="38" y="189"/>
                  </a:cubicBezTo>
                  <a:cubicBezTo>
                    <a:pt x="43" y="189"/>
                    <a:pt x="47" y="185"/>
                    <a:pt x="47" y="180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54" y="185"/>
                    <a:pt x="57" y="189"/>
                    <a:pt x="62" y="189"/>
                  </a:cubicBezTo>
                  <a:cubicBezTo>
                    <a:pt x="67" y="189"/>
                    <a:pt x="71" y="185"/>
                    <a:pt x="71" y="180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2" y="101"/>
                    <a:pt x="73" y="99"/>
                    <a:pt x="73" y="9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6" y="64"/>
                    <a:pt x="88" y="65"/>
                    <a:pt x="91" y="65"/>
                  </a:cubicBezTo>
                  <a:cubicBezTo>
                    <a:pt x="95" y="64"/>
                    <a:pt x="98" y="61"/>
                    <a:pt x="97" y="56"/>
                  </a:cubicBezTo>
                  <a:lnTo>
                    <a:pt x="93" y="27"/>
                  </a:lnTo>
                  <a:close/>
                  <a:moveTo>
                    <a:pt x="77" y="0"/>
                  </a:moveTo>
                  <a:cubicBezTo>
                    <a:pt x="78" y="0"/>
                    <a:pt x="78" y="0"/>
                    <a:pt x="78" y="1"/>
                  </a:cubicBezTo>
                  <a:cubicBezTo>
                    <a:pt x="78" y="1"/>
                    <a:pt x="78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lose/>
                  <a:moveTo>
                    <a:pt x="76" y="0"/>
                  </a:moveTo>
                  <a:cubicBezTo>
                    <a:pt x="76" y="0"/>
                    <a:pt x="77" y="0"/>
                    <a:pt x="77" y="1"/>
                  </a:cubicBezTo>
                  <a:cubicBezTo>
                    <a:pt x="77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0"/>
                    <a:pt x="76" y="0"/>
                    <a:pt x="76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0"/>
                    <a:pt x="75" y="0"/>
                    <a:pt x="75" y="0"/>
                  </a:cubicBezTo>
                  <a:close/>
                  <a:moveTo>
                    <a:pt x="79" y="22"/>
                  </a:moveTo>
                  <a:cubicBezTo>
                    <a:pt x="79" y="22"/>
                    <a:pt x="79" y="23"/>
                    <a:pt x="78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3"/>
                    <a:pt x="73" y="22"/>
                    <a:pt x="73" y="22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0"/>
                    <a:pt x="74" y="20"/>
                    <a:pt x="74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9" y="20"/>
                    <a:pt x="79" y="20"/>
                    <a:pt x="79" y="21"/>
                  </a:cubicBezTo>
                  <a:lnTo>
                    <a:pt x="79" y="22"/>
                  </a:lnTo>
                  <a:close/>
                  <a:moveTo>
                    <a:pt x="81" y="15"/>
                  </a:moveTo>
                  <a:cubicBezTo>
                    <a:pt x="81" y="16"/>
                    <a:pt x="80" y="17"/>
                    <a:pt x="78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1" y="16"/>
                    <a:pt x="71" y="15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4"/>
                    <a:pt x="73" y="2"/>
                    <a:pt x="74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80" y="2"/>
                    <a:pt x="81" y="4"/>
                    <a:pt x="81" y="5"/>
                  </a:cubicBezTo>
                  <a:lnTo>
                    <a:pt x="8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43" name="组合 1073">
            <a:extLst>
              <a:ext uri="{FF2B5EF4-FFF2-40B4-BE49-F238E27FC236}">
                <a16:creationId xmlns:a16="http://schemas.microsoft.com/office/drawing/2014/main" id="{5BE9FA05-9048-4347-BFC6-492398F770F9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2146300"/>
            <a:ext cx="520700" cy="841375"/>
            <a:chOff x="7504113" y="2260601"/>
            <a:chExt cx="520700" cy="841375"/>
          </a:xfrm>
          <a:solidFill>
            <a:schemeClr val="accent3"/>
          </a:solidFill>
        </p:grpSpPr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AFC3C18A-F20C-4FBA-AB78-0A6B4A51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13" y="2425701"/>
              <a:ext cx="490537" cy="676275"/>
            </a:xfrm>
            <a:custGeom>
              <a:avLst/>
              <a:gdLst>
                <a:gd name="T0" fmla="*/ 2147483646 w 116"/>
                <a:gd name="T1" fmla="*/ 2147483646 h 159"/>
                <a:gd name="T2" fmla="*/ 2147483646 w 116"/>
                <a:gd name="T3" fmla="*/ 2147483646 h 159"/>
                <a:gd name="T4" fmla="*/ 2147483646 w 116"/>
                <a:gd name="T5" fmla="*/ 2147483646 h 159"/>
                <a:gd name="T6" fmla="*/ 2147483646 w 116"/>
                <a:gd name="T7" fmla="*/ 2147483646 h 159"/>
                <a:gd name="T8" fmla="*/ 2147483646 w 116"/>
                <a:gd name="T9" fmla="*/ 2147483646 h 159"/>
                <a:gd name="T10" fmla="*/ 2147483646 w 116"/>
                <a:gd name="T11" fmla="*/ 2147483646 h 159"/>
                <a:gd name="T12" fmla="*/ 2147483646 w 116"/>
                <a:gd name="T13" fmla="*/ 0 h 159"/>
                <a:gd name="T14" fmla="*/ 2147483646 w 116"/>
                <a:gd name="T15" fmla="*/ 0 h 159"/>
                <a:gd name="T16" fmla="*/ 2147483646 w 116"/>
                <a:gd name="T17" fmla="*/ 2147483646 h 159"/>
                <a:gd name="T18" fmla="*/ 2147483646 w 116"/>
                <a:gd name="T19" fmla="*/ 2147483646 h 159"/>
                <a:gd name="T20" fmla="*/ 2147483646 w 116"/>
                <a:gd name="T21" fmla="*/ 2147483646 h 159"/>
                <a:gd name="T22" fmla="*/ 2147483646 w 116"/>
                <a:gd name="T23" fmla="*/ 2147483646 h 159"/>
                <a:gd name="T24" fmla="*/ 2147483646 w 116"/>
                <a:gd name="T25" fmla="*/ 2147483646 h 159"/>
                <a:gd name="T26" fmla="*/ 2147483646 w 116"/>
                <a:gd name="T27" fmla="*/ 2147483646 h 159"/>
                <a:gd name="T28" fmla="*/ 2147483646 w 116"/>
                <a:gd name="T29" fmla="*/ 2147483646 h 159"/>
                <a:gd name="T30" fmla="*/ 2147483646 w 116"/>
                <a:gd name="T31" fmla="*/ 2147483646 h 159"/>
                <a:gd name="T32" fmla="*/ 2147483646 w 116"/>
                <a:gd name="T33" fmla="*/ 2147483646 h 159"/>
                <a:gd name="T34" fmla="*/ 2147483646 w 116"/>
                <a:gd name="T35" fmla="*/ 2147483646 h 159"/>
                <a:gd name="T36" fmla="*/ 2147483646 w 116"/>
                <a:gd name="T37" fmla="*/ 2147483646 h 159"/>
                <a:gd name="T38" fmla="*/ 2147483646 w 116"/>
                <a:gd name="T39" fmla="*/ 2147483646 h 159"/>
                <a:gd name="T40" fmla="*/ 2147483646 w 116"/>
                <a:gd name="T41" fmla="*/ 2147483646 h 159"/>
                <a:gd name="T42" fmla="*/ 2147483646 w 116"/>
                <a:gd name="T43" fmla="*/ 2147483646 h 159"/>
                <a:gd name="T44" fmla="*/ 2147483646 w 116"/>
                <a:gd name="T45" fmla="*/ 2147483646 h 159"/>
                <a:gd name="T46" fmla="*/ 2147483646 w 116"/>
                <a:gd name="T47" fmla="*/ 2147483646 h 159"/>
                <a:gd name="T48" fmla="*/ 2147483646 w 116"/>
                <a:gd name="T49" fmla="*/ 2147483646 h 159"/>
                <a:gd name="T50" fmla="*/ 2147483646 w 116"/>
                <a:gd name="T51" fmla="*/ 2147483646 h 159"/>
                <a:gd name="T52" fmla="*/ 2147483646 w 116"/>
                <a:gd name="T53" fmla="*/ 2147483646 h 159"/>
                <a:gd name="T54" fmla="*/ 2147483646 w 116"/>
                <a:gd name="T55" fmla="*/ 2147483646 h 159"/>
                <a:gd name="T56" fmla="*/ 2147483646 w 116"/>
                <a:gd name="T57" fmla="*/ 2147483646 h 159"/>
                <a:gd name="T58" fmla="*/ 2147483646 w 116"/>
                <a:gd name="T59" fmla="*/ 2147483646 h 159"/>
                <a:gd name="T60" fmla="*/ 2147483646 w 116"/>
                <a:gd name="T61" fmla="*/ 2147483646 h 159"/>
                <a:gd name="T62" fmla="*/ 2147483646 w 116"/>
                <a:gd name="T63" fmla="*/ 2147483646 h 159"/>
                <a:gd name="T64" fmla="*/ 2147483646 w 116"/>
                <a:gd name="T65" fmla="*/ 2147483646 h 159"/>
                <a:gd name="T66" fmla="*/ 2147483646 w 116"/>
                <a:gd name="T67" fmla="*/ 2147483646 h 159"/>
                <a:gd name="T68" fmla="*/ 2147483646 w 116"/>
                <a:gd name="T69" fmla="*/ 2147483646 h 159"/>
                <a:gd name="T70" fmla="*/ 2147483646 w 116"/>
                <a:gd name="T71" fmla="*/ 2147483646 h 159"/>
                <a:gd name="T72" fmla="*/ 2147483646 w 116"/>
                <a:gd name="T73" fmla="*/ 2147483646 h 159"/>
                <a:gd name="T74" fmla="*/ 2147483646 w 116"/>
                <a:gd name="T75" fmla="*/ 2147483646 h 15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6" h="159">
                  <a:moveTo>
                    <a:pt x="105" y="14"/>
                  </a:moveTo>
                  <a:cubicBezTo>
                    <a:pt x="104" y="14"/>
                    <a:pt x="103" y="15"/>
                    <a:pt x="102" y="15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4"/>
                    <a:pt x="72" y="3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1"/>
                    <a:pt x="67" y="0"/>
                    <a:pt x="6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0" y="1"/>
                    <a:pt x="28" y="2"/>
                    <a:pt x="27" y="4"/>
                  </a:cubicBezTo>
                  <a:cubicBezTo>
                    <a:pt x="26" y="5"/>
                    <a:pt x="26" y="7"/>
                    <a:pt x="26" y="8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2" y="79"/>
                    <a:pt x="6" y="81"/>
                  </a:cubicBezTo>
                  <a:cubicBezTo>
                    <a:pt x="10" y="82"/>
                    <a:pt x="14" y="81"/>
                    <a:pt x="15" y="7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9"/>
                    <a:pt x="28" y="71"/>
                    <a:pt x="29" y="73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5"/>
                    <a:pt x="33" y="159"/>
                    <a:pt x="38" y="159"/>
                  </a:cubicBezTo>
                  <a:cubicBezTo>
                    <a:pt x="43" y="159"/>
                    <a:pt x="47" y="155"/>
                    <a:pt x="47" y="150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5"/>
                    <a:pt x="57" y="159"/>
                    <a:pt x="62" y="159"/>
                  </a:cubicBezTo>
                  <a:cubicBezTo>
                    <a:pt x="67" y="159"/>
                    <a:pt x="70" y="155"/>
                    <a:pt x="70" y="150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1"/>
                    <a:pt x="72" y="69"/>
                    <a:pt x="72" y="6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4" y="47"/>
                    <a:pt x="89" y="48"/>
                    <a:pt x="92" y="46"/>
                  </a:cubicBezTo>
                  <a:cubicBezTo>
                    <a:pt x="92" y="46"/>
                    <a:pt x="92" y="46"/>
                    <a:pt x="93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6"/>
                    <a:pt x="93" y="45"/>
                    <a:pt x="94" y="4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6" y="24"/>
                    <a:pt x="116" y="19"/>
                    <a:pt x="113" y="16"/>
                  </a:cubicBezTo>
                  <a:cubicBezTo>
                    <a:pt x="112" y="15"/>
                    <a:pt x="111" y="14"/>
                    <a:pt x="109" y="14"/>
                  </a:cubicBezTo>
                  <a:cubicBezTo>
                    <a:pt x="108" y="13"/>
                    <a:pt x="105" y="14"/>
                    <a:pt x="10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Oval 69">
              <a:extLst>
                <a:ext uri="{FF2B5EF4-FFF2-40B4-BE49-F238E27FC236}">
                  <a16:creationId xmlns:a16="http://schemas.microsoft.com/office/drawing/2014/main" id="{D1CC6CBA-2246-404B-80A4-8CC5BB44A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9050" y="2260601"/>
              <a:ext cx="1524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46" name="Freeform 70">
              <a:extLst>
                <a:ext uri="{FF2B5EF4-FFF2-40B4-BE49-F238E27FC236}">
                  <a16:creationId xmlns:a16="http://schemas.microsoft.com/office/drawing/2014/main" id="{4BF9678E-920B-4212-A09E-6A0B31ABA3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7813" y="2278063"/>
              <a:ext cx="127000" cy="190500"/>
            </a:xfrm>
            <a:custGeom>
              <a:avLst/>
              <a:gdLst>
                <a:gd name="T0" fmla="*/ 2147483646 w 30"/>
                <a:gd name="T1" fmla="*/ 0 h 45"/>
                <a:gd name="T2" fmla="*/ 0 w 30"/>
                <a:gd name="T3" fmla="*/ 2147483646 h 45"/>
                <a:gd name="T4" fmla="*/ 2147483646 w 30"/>
                <a:gd name="T5" fmla="*/ 2147483646 h 45"/>
                <a:gd name="T6" fmla="*/ 2147483646 w 30"/>
                <a:gd name="T7" fmla="*/ 2147483646 h 45"/>
                <a:gd name="T8" fmla="*/ 2147483646 w 30"/>
                <a:gd name="T9" fmla="*/ 2147483646 h 45"/>
                <a:gd name="T10" fmla="*/ 2147483646 w 30"/>
                <a:gd name="T11" fmla="*/ 2147483646 h 45"/>
                <a:gd name="T12" fmla="*/ 2147483646 w 30"/>
                <a:gd name="T13" fmla="*/ 2147483646 h 45"/>
                <a:gd name="T14" fmla="*/ 2147483646 w 30"/>
                <a:gd name="T15" fmla="*/ 2147483646 h 45"/>
                <a:gd name="T16" fmla="*/ 2147483646 w 30"/>
                <a:gd name="T17" fmla="*/ 2147483646 h 45"/>
                <a:gd name="T18" fmla="*/ 2147483646 w 30"/>
                <a:gd name="T19" fmla="*/ 2147483646 h 45"/>
                <a:gd name="T20" fmla="*/ 2147483646 w 30"/>
                <a:gd name="T21" fmla="*/ 2147483646 h 45"/>
                <a:gd name="T22" fmla="*/ 2147483646 w 30"/>
                <a:gd name="T23" fmla="*/ 2147483646 h 45"/>
                <a:gd name="T24" fmla="*/ 2147483646 w 30"/>
                <a:gd name="T25" fmla="*/ 2147483646 h 45"/>
                <a:gd name="T26" fmla="*/ 2147483646 w 30"/>
                <a:gd name="T27" fmla="*/ 2147483646 h 45"/>
                <a:gd name="T28" fmla="*/ 2147483646 w 30"/>
                <a:gd name="T29" fmla="*/ 0 h 45"/>
                <a:gd name="T30" fmla="*/ 2147483646 w 30"/>
                <a:gd name="T31" fmla="*/ 2147483646 h 45"/>
                <a:gd name="T32" fmla="*/ 2147483646 w 30"/>
                <a:gd name="T33" fmla="*/ 2147483646 h 45"/>
                <a:gd name="T34" fmla="*/ 2147483646 w 30"/>
                <a:gd name="T35" fmla="*/ 2147483646 h 45"/>
                <a:gd name="T36" fmla="*/ 2147483646 w 30"/>
                <a:gd name="T37" fmla="*/ 2147483646 h 45"/>
                <a:gd name="T38" fmla="*/ 2147483646 w 30"/>
                <a:gd name="T39" fmla="*/ 2147483646 h 45"/>
                <a:gd name="T40" fmla="*/ 2147483646 w 30"/>
                <a:gd name="T41" fmla="*/ 2147483646 h 45"/>
                <a:gd name="T42" fmla="*/ 2147483646 w 30"/>
                <a:gd name="T43" fmla="*/ 2147483646 h 45"/>
                <a:gd name="T44" fmla="*/ 2147483646 w 30"/>
                <a:gd name="T45" fmla="*/ 2147483646 h 45"/>
                <a:gd name="T46" fmla="*/ 2147483646 w 30"/>
                <a:gd name="T47" fmla="*/ 2147483646 h 45"/>
                <a:gd name="T48" fmla="*/ 2147483646 w 30"/>
                <a:gd name="T49" fmla="*/ 2147483646 h 45"/>
                <a:gd name="T50" fmla="*/ 2147483646 w 30"/>
                <a:gd name="T51" fmla="*/ 2147483646 h 45"/>
                <a:gd name="T52" fmla="*/ 2147483646 w 30"/>
                <a:gd name="T53" fmla="*/ 2147483646 h 45"/>
                <a:gd name="T54" fmla="*/ 2147483646 w 30"/>
                <a:gd name="T55" fmla="*/ 2147483646 h 45"/>
                <a:gd name="T56" fmla="*/ 2147483646 w 30"/>
                <a:gd name="T57" fmla="*/ 2147483646 h 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45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18"/>
                    <a:pt x="1" y="22"/>
                    <a:pt x="3" y="25"/>
                  </a:cubicBezTo>
                  <a:cubicBezTo>
                    <a:pt x="5" y="28"/>
                    <a:pt x="6" y="30"/>
                    <a:pt x="6" y="32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2"/>
                    <a:pt x="8" y="44"/>
                    <a:pt x="1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5"/>
                    <a:pt x="14" y="45"/>
                    <a:pt x="15" y="45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4"/>
                    <a:pt x="23" y="42"/>
                    <a:pt x="23" y="4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0"/>
                    <a:pt x="24" y="28"/>
                    <a:pt x="27" y="25"/>
                  </a:cubicBezTo>
                  <a:cubicBezTo>
                    <a:pt x="29" y="22"/>
                    <a:pt x="30" y="18"/>
                    <a:pt x="30" y="15"/>
                  </a:cubicBezTo>
                  <a:cubicBezTo>
                    <a:pt x="30" y="7"/>
                    <a:pt x="23" y="0"/>
                    <a:pt x="15" y="0"/>
                  </a:cubicBezTo>
                  <a:close/>
                  <a:moveTo>
                    <a:pt x="23" y="22"/>
                  </a:moveTo>
                  <a:cubicBezTo>
                    <a:pt x="21" y="24"/>
                    <a:pt x="20" y="27"/>
                    <a:pt x="19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7" y="24"/>
                    <a:pt x="18" y="20"/>
                  </a:cubicBezTo>
                  <a:cubicBezTo>
                    <a:pt x="18" y="20"/>
                    <a:pt x="17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0"/>
                    <a:pt x="11" y="20"/>
                    <a:pt x="11" y="20"/>
                  </a:cubicBezTo>
                  <a:cubicBezTo>
                    <a:pt x="13" y="24"/>
                    <a:pt x="13" y="28"/>
                    <a:pt x="13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7"/>
                    <a:pt x="8" y="24"/>
                    <a:pt x="7" y="22"/>
                  </a:cubicBezTo>
                  <a:cubicBezTo>
                    <a:pt x="5" y="20"/>
                    <a:pt x="4" y="17"/>
                    <a:pt x="4" y="15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21" y="4"/>
                    <a:pt x="26" y="9"/>
                    <a:pt x="26" y="15"/>
                  </a:cubicBezTo>
                  <a:cubicBezTo>
                    <a:pt x="26" y="17"/>
                    <a:pt x="25" y="20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47" name="组合 1074">
            <a:extLst>
              <a:ext uri="{FF2B5EF4-FFF2-40B4-BE49-F238E27FC236}">
                <a16:creationId xmlns:a16="http://schemas.microsoft.com/office/drawing/2014/main" id="{3ACE7418-3675-4D4F-A6DA-955DE5354F88}"/>
              </a:ext>
            </a:extLst>
          </p:cNvPr>
          <p:cNvGrpSpPr>
            <a:grpSpLocks/>
          </p:cNvGrpSpPr>
          <p:nvPr/>
        </p:nvGrpSpPr>
        <p:grpSpPr bwMode="auto">
          <a:xfrm>
            <a:off x="9496425" y="2127250"/>
            <a:ext cx="885825" cy="841375"/>
            <a:chOff x="10736263" y="2260601"/>
            <a:chExt cx="885825" cy="841375"/>
          </a:xfrm>
          <a:solidFill>
            <a:schemeClr val="accent4"/>
          </a:solidFill>
        </p:grpSpPr>
        <p:sp>
          <p:nvSpPr>
            <p:cNvPr id="48" name="Freeform 71">
              <a:extLst>
                <a:ext uri="{FF2B5EF4-FFF2-40B4-BE49-F238E27FC236}">
                  <a16:creationId xmlns:a16="http://schemas.microsoft.com/office/drawing/2014/main" id="{F24462C5-D207-4B96-B833-26266B142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6263" y="2397126"/>
              <a:ext cx="885825" cy="704850"/>
            </a:xfrm>
            <a:custGeom>
              <a:avLst/>
              <a:gdLst>
                <a:gd name="T0" fmla="*/ 2147483646 w 209"/>
                <a:gd name="T1" fmla="*/ 2147483646 h 166"/>
                <a:gd name="T2" fmla="*/ 2147483646 w 209"/>
                <a:gd name="T3" fmla="*/ 2147483646 h 166"/>
                <a:gd name="T4" fmla="*/ 2147483646 w 209"/>
                <a:gd name="T5" fmla="*/ 2147483646 h 166"/>
                <a:gd name="T6" fmla="*/ 2147483646 w 209"/>
                <a:gd name="T7" fmla="*/ 2147483646 h 166"/>
                <a:gd name="T8" fmla="*/ 2147483646 w 209"/>
                <a:gd name="T9" fmla="*/ 2147483646 h 166"/>
                <a:gd name="T10" fmla="*/ 2147483646 w 209"/>
                <a:gd name="T11" fmla="*/ 2147483646 h 166"/>
                <a:gd name="T12" fmla="*/ 2147483646 w 209"/>
                <a:gd name="T13" fmla="*/ 0 h 166"/>
                <a:gd name="T14" fmla="*/ 2147483646 w 209"/>
                <a:gd name="T15" fmla="*/ 2147483646 h 166"/>
                <a:gd name="T16" fmla="*/ 2147483646 w 209"/>
                <a:gd name="T17" fmla="*/ 2147483646 h 166"/>
                <a:gd name="T18" fmla="*/ 2147483646 w 209"/>
                <a:gd name="T19" fmla="*/ 2147483646 h 166"/>
                <a:gd name="T20" fmla="*/ 2147483646 w 209"/>
                <a:gd name="T21" fmla="*/ 2147483646 h 166"/>
                <a:gd name="T22" fmla="*/ 2147483646 w 209"/>
                <a:gd name="T23" fmla="*/ 2147483646 h 166"/>
                <a:gd name="T24" fmla="*/ 2147483646 w 209"/>
                <a:gd name="T25" fmla="*/ 2147483646 h 166"/>
                <a:gd name="T26" fmla="*/ 2147483646 w 209"/>
                <a:gd name="T27" fmla="*/ 2147483646 h 166"/>
                <a:gd name="T28" fmla="*/ 2147483646 w 209"/>
                <a:gd name="T29" fmla="*/ 2147483646 h 166"/>
                <a:gd name="T30" fmla="*/ 2147483646 w 209"/>
                <a:gd name="T31" fmla="*/ 2147483646 h 166"/>
                <a:gd name="T32" fmla="*/ 2147483646 w 209"/>
                <a:gd name="T33" fmla="*/ 2147483646 h 166"/>
                <a:gd name="T34" fmla="*/ 2147483646 w 209"/>
                <a:gd name="T35" fmla="*/ 2147483646 h 166"/>
                <a:gd name="T36" fmla="*/ 2147483646 w 209"/>
                <a:gd name="T37" fmla="*/ 2147483646 h 166"/>
                <a:gd name="T38" fmla="*/ 2147483646 w 209"/>
                <a:gd name="T39" fmla="*/ 2147483646 h 166"/>
                <a:gd name="T40" fmla="*/ 2147483646 w 209"/>
                <a:gd name="T41" fmla="*/ 2147483646 h 166"/>
                <a:gd name="T42" fmla="*/ 2147483646 w 209"/>
                <a:gd name="T43" fmla="*/ 2147483646 h 166"/>
                <a:gd name="T44" fmla="*/ 2147483646 w 209"/>
                <a:gd name="T45" fmla="*/ 2147483646 h 166"/>
                <a:gd name="T46" fmla="*/ 2147483646 w 209"/>
                <a:gd name="T47" fmla="*/ 2147483646 h 166"/>
                <a:gd name="T48" fmla="*/ 2147483646 w 209"/>
                <a:gd name="T49" fmla="*/ 2147483646 h 166"/>
                <a:gd name="T50" fmla="*/ 2147483646 w 209"/>
                <a:gd name="T51" fmla="*/ 2147483646 h 166"/>
                <a:gd name="T52" fmla="*/ 2147483646 w 209"/>
                <a:gd name="T53" fmla="*/ 2147483646 h 166"/>
                <a:gd name="T54" fmla="*/ 2147483646 w 209"/>
                <a:gd name="T55" fmla="*/ 2147483646 h 166"/>
                <a:gd name="T56" fmla="*/ 2147483646 w 209"/>
                <a:gd name="T57" fmla="*/ 2147483646 h 166"/>
                <a:gd name="T58" fmla="*/ 2147483646 w 209"/>
                <a:gd name="T59" fmla="*/ 2147483646 h 166"/>
                <a:gd name="T60" fmla="*/ 2147483646 w 209"/>
                <a:gd name="T61" fmla="*/ 2147483646 h 166"/>
                <a:gd name="T62" fmla="*/ 2147483646 w 209"/>
                <a:gd name="T63" fmla="*/ 2147483646 h 166"/>
                <a:gd name="T64" fmla="*/ 2147483646 w 209"/>
                <a:gd name="T65" fmla="*/ 2147483646 h 166"/>
                <a:gd name="T66" fmla="*/ 2147483646 w 209"/>
                <a:gd name="T67" fmla="*/ 2147483646 h 166"/>
                <a:gd name="T68" fmla="*/ 2147483646 w 209"/>
                <a:gd name="T69" fmla="*/ 2147483646 h 166"/>
                <a:gd name="T70" fmla="*/ 2147483646 w 209"/>
                <a:gd name="T71" fmla="*/ 2147483646 h 166"/>
                <a:gd name="T72" fmla="*/ 2147483646 w 209"/>
                <a:gd name="T73" fmla="*/ 2147483646 h 166"/>
                <a:gd name="T74" fmla="*/ 2147483646 w 209"/>
                <a:gd name="T75" fmla="*/ 2147483646 h 16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09" h="166">
                  <a:moveTo>
                    <a:pt x="205" y="66"/>
                  </a:moveTo>
                  <a:cubicBezTo>
                    <a:pt x="175" y="14"/>
                    <a:pt x="175" y="14"/>
                    <a:pt x="175" y="14"/>
                  </a:cubicBezTo>
                  <a:cubicBezTo>
                    <a:pt x="174" y="13"/>
                    <a:pt x="174" y="13"/>
                    <a:pt x="173" y="12"/>
                  </a:cubicBezTo>
                  <a:cubicBezTo>
                    <a:pt x="172" y="11"/>
                    <a:pt x="171" y="10"/>
                    <a:pt x="170" y="9"/>
                  </a:cubicBezTo>
                  <a:cubicBezTo>
                    <a:pt x="170" y="9"/>
                    <a:pt x="169" y="9"/>
                    <a:pt x="169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8" y="9"/>
                    <a:pt x="167" y="8"/>
                    <a:pt x="16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1" y="8"/>
                    <a:pt x="128" y="11"/>
                    <a:pt x="126" y="15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79" y="38"/>
                    <a:pt x="77" y="39"/>
                    <a:pt x="76" y="39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3"/>
                    <a:pt x="74" y="0"/>
                    <a:pt x="7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4" y="3"/>
                    <a:pt x="4" y="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9"/>
                    <a:pt x="6" y="51"/>
                    <a:pt x="9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2" y="58"/>
                    <a:pt x="22" y="59"/>
                    <a:pt x="22" y="60"/>
                  </a:cubicBezTo>
                  <a:cubicBezTo>
                    <a:pt x="22" y="61"/>
                    <a:pt x="22" y="62"/>
                    <a:pt x="2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5" y="62"/>
                    <a:pt x="0" y="67"/>
                    <a:pt x="0" y="74"/>
                  </a:cubicBezTo>
                  <a:cubicBezTo>
                    <a:pt x="0" y="80"/>
                    <a:pt x="5" y="86"/>
                    <a:pt x="12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9" y="163"/>
                    <a:pt x="21" y="166"/>
                    <a:pt x="24" y="166"/>
                  </a:cubicBezTo>
                  <a:cubicBezTo>
                    <a:pt x="27" y="166"/>
                    <a:pt x="29" y="163"/>
                    <a:pt x="29" y="161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62"/>
                    <a:pt x="134" y="166"/>
                    <a:pt x="138" y="166"/>
                  </a:cubicBezTo>
                  <a:cubicBezTo>
                    <a:pt x="143" y="166"/>
                    <a:pt x="147" y="162"/>
                    <a:pt x="147" y="157"/>
                  </a:cubicBezTo>
                  <a:cubicBezTo>
                    <a:pt x="147" y="86"/>
                    <a:pt x="147" y="86"/>
                    <a:pt x="147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157"/>
                    <a:pt x="153" y="157"/>
                    <a:pt x="153" y="157"/>
                  </a:cubicBezTo>
                  <a:cubicBezTo>
                    <a:pt x="153" y="162"/>
                    <a:pt x="157" y="166"/>
                    <a:pt x="162" y="166"/>
                  </a:cubicBezTo>
                  <a:cubicBezTo>
                    <a:pt x="167" y="166"/>
                    <a:pt x="170" y="162"/>
                    <a:pt x="170" y="157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3"/>
                    <a:pt x="186" y="166"/>
                    <a:pt x="189" y="166"/>
                  </a:cubicBezTo>
                  <a:cubicBezTo>
                    <a:pt x="192" y="166"/>
                    <a:pt x="194" y="163"/>
                    <a:pt x="194" y="161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97" y="86"/>
                    <a:pt x="197" y="86"/>
                    <a:pt x="197" y="86"/>
                  </a:cubicBezTo>
                  <a:cubicBezTo>
                    <a:pt x="204" y="86"/>
                    <a:pt x="209" y="80"/>
                    <a:pt x="209" y="74"/>
                  </a:cubicBezTo>
                  <a:cubicBezTo>
                    <a:pt x="209" y="71"/>
                    <a:pt x="208" y="68"/>
                    <a:pt x="205" y="66"/>
                  </a:cubicBezTo>
                  <a:close/>
                  <a:moveTo>
                    <a:pt x="10" y="42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42"/>
                    <a:pt x="70" y="42"/>
                    <a:pt x="70" y="42"/>
                  </a:cubicBezTo>
                  <a:lnTo>
                    <a:pt x="10" y="42"/>
                  </a:lnTo>
                  <a:close/>
                  <a:moveTo>
                    <a:pt x="57" y="62"/>
                  </a:moveTo>
                  <a:cubicBezTo>
                    <a:pt x="57" y="62"/>
                    <a:pt x="58" y="61"/>
                    <a:pt x="58" y="60"/>
                  </a:cubicBezTo>
                  <a:cubicBezTo>
                    <a:pt x="58" y="59"/>
                    <a:pt x="57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4"/>
                  </a:cubicBezTo>
                  <a:cubicBezTo>
                    <a:pt x="48" y="54"/>
                    <a:pt x="48" y="53"/>
                    <a:pt x="48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3" y="51"/>
                    <a:pt x="74" y="50"/>
                  </a:cubicBezTo>
                  <a:cubicBezTo>
                    <a:pt x="75" y="52"/>
                    <a:pt x="78" y="54"/>
                    <a:pt x="80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6" y="54"/>
                    <a:pt x="116" y="54"/>
                    <a:pt x="117" y="53"/>
                  </a:cubicBezTo>
                  <a:cubicBezTo>
                    <a:pt x="119" y="53"/>
                    <a:pt x="120" y="52"/>
                    <a:pt x="122" y="50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7" y="62"/>
                    <a:pt x="127" y="62"/>
                    <a:pt x="127" y="62"/>
                  </a:cubicBezTo>
                  <a:lnTo>
                    <a:pt x="57" y="62"/>
                  </a:lnTo>
                  <a:close/>
                  <a:moveTo>
                    <a:pt x="175" y="44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174" y="62"/>
                    <a:pt x="174" y="62"/>
                    <a:pt x="174" y="62"/>
                  </a:cubicBezTo>
                  <a:lnTo>
                    <a:pt x="17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Oval 72">
              <a:extLst>
                <a:ext uri="{FF2B5EF4-FFF2-40B4-BE49-F238E27FC236}">
                  <a16:creationId xmlns:a16="http://schemas.microsoft.com/office/drawing/2014/main" id="{1323CB20-5026-44F7-B7FB-6C8BBCCC7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6650" y="2260601"/>
              <a:ext cx="157162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</p:grpSp>
      <p:grpSp>
        <p:nvGrpSpPr>
          <p:cNvPr id="50" name="组合 1072">
            <a:extLst>
              <a:ext uri="{FF2B5EF4-FFF2-40B4-BE49-F238E27FC236}">
                <a16:creationId xmlns:a16="http://schemas.microsoft.com/office/drawing/2014/main" id="{BCEC1BDC-9FC5-41BD-8A82-E069674D50BD}"/>
              </a:ext>
            </a:extLst>
          </p:cNvPr>
          <p:cNvGrpSpPr>
            <a:grpSpLocks/>
          </p:cNvGrpSpPr>
          <p:nvPr/>
        </p:nvGrpSpPr>
        <p:grpSpPr bwMode="auto">
          <a:xfrm>
            <a:off x="4438650" y="2127250"/>
            <a:ext cx="550863" cy="841375"/>
            <a:chOff x="4084638" y="2260601"/>
            <a:chExt cx="550862" cy="841375"/>
          </a:xfrm>
          <a:solidFill>
            <a:schemeClr val="accent2"/>
          </a:solidFill>
        </p:grpSpPr>
        <p:sp>
          <p:nvSpPr>
            <p:cNvPr id="51" name="Oval 73">
              <a:extLst>
                <a:ext uri="{FF2B5EF4-FFF2-40B4-BE49-F238E27FC236}">
                  <a16:creationId xmlns:a16="http://schemas.microsoft.com/office/drawing/2014/main" id="{A2E278F5-3411-4026-9ED9-CD498F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5" y="2260601"/>
              <a:ext cx="1524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/>
            </a:p>
          </p:txBody>
        </p:sp>
        <p:sp>
          <p:nvSpPr>
            <p:cNvPr id="52" name="Freeform 74">
              <a:extLst>
                <a:ext uri="{FF2B5EF4-FFF2-40B4-BE49-F238E27FC236}">
                  <a16:creationId xmlns:a16="http://schemas.microsoft.com/office/drawing/2014/main" id="{B4B81557-8396-492D-A5A8-40541D56C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0400" y="2379663"/>
              <a:ext cx="142875" cy="98425"/>
            </a:xfrm>
            <a:custGeom>
              <a:avLst/>
              <a:gdLst>
                <a:gd name="T0" fmla="*/ 2147483646 w 34"/>
                <a:gd name="T1" fmla="*/ 2147483646 h 23"/>
                <a:gd name="T2" fmla="*/ 2147483646 w 34"/>
                <a:gd name="T3" fmla="*/ 2147483646 h 23"/>
                <a:gd name="T4" fmla="*/ 2147483646 w 34"/>
                <a:gd name="T5" fmla="*/ 2147483646 h 23"/>
                <a:gd name="T6" fmla="*/ 2147483646 w 34"/>
                <a:gd name="T7" fmla="*/ 2147483646 h 23"/>
                <a:gd name="T8" fmla="*/ 2147483646 w 34"/>
                <a:gd name="T9" fmla="*/ 0 h 23"/>
                <a:gd name="T10" fmla="*/ 2147483646 w 34"/>
                <a:gd name="T11" fmla="*/ 0 h 23"/>
                <a:gd name="T12" fmla="*/ 0 w 34"/>
                <a:gd name="T13" fmla="*/ 2147483646 h 23"/>
                <a:gd name="T14" fmla="*/ 0 w 34"/>
                <a:gd name="T15" fmla="*/ 2147483646 h 23"/>
                <a:gd name="T16" fmla="*/ 2147483646 w 34"/>
                <a:gd name="T17" fmla="*/ 2147483646 h 23"/>
                <a:gd name="T18" fmla="*/ 2147483646 w 34"/>
                <a:gd name="T19" fmla="*/ 2147483646 h 23"/>
                <a:gd name="T20" fmla="*/ 2147483646 w 34"/>
                <a:gd name="T21" fmla="*/ 2147483646 h 23"/>
                <a:gd name="T22" fmla="*/ 2147483646 w 34"/>
                <a:gd name="T23" fmla="*/ 2147483646 h 23"/>
                <a:gd name="T24" fmla="*/ 2147483646 w 34"/>
                <a:gd name="T25" fmla="*/ 2147483646 h 23"/>
                <a:gd name="T26" fmla="*/ 2147483646 w 34"/>
                <a:gd name="T27" fmla="*/ 2147483646 h 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3">
                  <a:moveTo>
                    <a:pt x="3" y="23"/>
                  </a:moveTo>
                  <a:cubicBezTo>
                    <a:pt x="31" y="23"/>
                    <a:pt x="31" y="23"/>
                    <a:pt x="31" y="23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3"/>
                  </a:cubicBezTo>
                  <a:close/>
                  <a:moveTo>
                    <a:pt x="5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5" y="20"/>
                    <a:pt x="5" y="20"/>
                    <a:pt x="5" y="20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Freeform 75">
              <a:extLst>
                <a:ext uri="{FF2B5EF4-FFF2-40B4-BE49-F238E27FC236}">
                  <a16:creationId xmlns:a16="http://schemas.microsoft.com/office/drawing/2014/main" id="{9956E90C-8A8E-47FE-857D-454B261A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2425701"/>
              <a:ext cx="550862" cy="676275"/>
            </a:xfrm>
            <a:custGeom>
              <a:avLst/>
              <a:gdLst>
                <a:gd name="T0" fmla="*/ 2147483646 w 130"/>
                <a:gd name="T1" fmla="*/ 2147483646 h 159"/>
                <a:gd name="T2" fmla="*/ 2147483646 w 130"/>
                <a:gd name="T3" fmla="*/ 2147483646 h 159"/>
                <a:gd name="T4" fmla="*/ 2147483646 w 130"/>
                <a:gd name="T5" fmla="*/ 2147483646 h 159"/>
                <a:gd name="T6" fmla="*/ 2147483646 w 130"/>
                <a:gd name="T7" fmla="*/ 2147483646 h 159"/>
                <a:gd name="T8" fmla="*/ 2147483646 w 130"/>
                <a:gd name="T9" fmla="*/ 2147483646 h 159"/>
                <a:gd name="T10" fmla="*/ 2147483646 w 130"/>
                <a:gd name="T11" fmla="*/ 2147483646 h 159"/>
                <a:gd name="T12" fmla="*/ 2147483646 w 130"/>
                <a:gd name="T13" fmla="*/ 2147483646 h 159"/>
                <a:gd name="T14" fmla="*/ 2147483646 w 130"/>
                <a:gd name="T15" fmla="*/ 2147483646 h 159"/>
                <a:gd name="T16" fmla="*/ 2147483646 w 130"/>
                <a:gd name="T17" fmla="*/ 2147483646 h 159"/>
                <a:gd name="T18" fmla="*/ 2147483646 w 130"/>
                <a:gd name="T19" fmla="*/ 2147483646 h 159"/>
                <a:gd name="T20" fmla="*/ 2147483646 w 130"/>
                <a:gd name="T21" fmla="*/ 2147483646 h 159"/>
                <a:gd name="T22" fmla="*/ 2147483646 w 130"/>
                <a:gd name="T23" fmla="*/ 2147483646 h 159"/>
                <a:gd name="T24" fmla="*/ 2147483646 w 130"/>
                <a:gd name="T25" fmla="*/ 2147483646 h 159"/>
                <a:gd name="T26" fmla="*/ 2147483646 w 130"/>
                <a:gd name="T27" fmla="*/ 2147483646 h 159"/>
                <a:gd name="T28" fmla="*/ 2147483646 w 130"/>
                <a:gd name="T29" fmla="*/ 0 h 159"/>
                <a:gd name="T30" fmla="*/ 2147483646 w 130"/>
                <a:gd name="T31" fmla="*/ 0 h 159"/>
                <a:gd name="T32" fmla="*/ 2147483646 w 130"/>
                <a:gd name="T33" fmla="*/ 2147483646 h 159"/>
                <a:gd name="T34" fmla="*/ 2147483646 w 130"/>
                <a:gd name="T35" fmla="*/ 2147483646 h 159"/>
                <a:gd name="T36" fmla="*/ 2147483646 w 130"/>
                <a:gd name="T37" fmla="*/ 2147483646 h 159"/>
                <a:gd name="T38" fmla="*/ 2147483646 w 130"/>
                <a:gd name="T39" fmla="*/ 2147483646 h 159"/>
                <a:gd name="T40" fmla="*/ 2147483646 w 130"/>
                <a:gd name="T41" fmla="*/ 2147483646 h 159"/>
                <a:gd name="T42" fmla="*/ 2147483646 w 130"/>
                <a:gd name="T43" fmla="*/ 2147483646 h 159"/>
                <a:gd name="T44" fmla="*/ 2147483646 w 130"/>
                <a:gd name="T45" fmla="*/ 2147483646 h 159"/>
                <a:gd name="T46" fmla="*/ 2147483646 w 130"/>
                <a:gd name="T47" fmla="*/ 2147483646 h 159"/>
                <a:gd name="T48" fmla="*/ 2147483646 w 130"/>
                <a:gd name="T49" fmla="*/ 2147483646 h 159"/>
                <a:gd name="T50" fmla="*/ 2147483646 w 130"/>
                <a:gd name="T51" fmla="*/ 2147483646 h 159"/>
                <a:gd name="T52" fmla="*/ 2147483646 w 130"/>
                <a:gd name="T53" fmla="*/ 2147483646 h 159"/>
                <a:gd name="T54" fmla="*/ 2147483646 w 130"/>
                <a:gd name="T55" fmla="*/ 2147483646 h 159"/>
                <a:gd name="T56" fmla="*/ 2147483646 w 130"/>
                <a:gd name="T57" fmla="*/ 2147483646 h 159"/>
                <a:gd name="T58" fmla="*/ 2147483646 w 130"/>
                <a:gd name="T59" fmla="*/ 2147483646 h 159"/>
                <a:gd name="T60" fmla="*/ 2147483646 w 130"/>
                <a:gd name="T61" fmla="*/ 2147483646 h 159"/>
                <a:gd name="T62" fmla="*/ 2147483646 w 130"/>
                <a:gd name="T63" fmla="*/ 2147483646 h 159"/>
                <a:gd name="T64" fmla="*/ 2147483646 w 130"/>
                <a:gd name="T65" fmla="*/ 2147483646 h 159"/>
                <a:gd name="T66" fmla="*/ 2147483646 w 130"/>
                <a:gd name="T67" fmla="*/ 2147483646 h 159"/>
                <a:gd name="T68" fmla="*/ 2147483646 w 130"/>
                <a:gd name="T69" fmla="*/ 2147483646 h 159"/>
                <a:gd name="T70" fmla="*/ 2147483646 w 130"/>
                <a:gd name="T71" fmla="*/ 2147483646 h 159"/>
                <a:gd name="T72" fmla="*/ 2147483646 w 130"/>
                <a:gd name="T73" fmla="*/ 2147483646 h 159"/>
                <a:gd name="T74" fmla="*/ 2147483646 w 130"/>
                <a:gd name="T75" fmla="*/ 2147483646 h 159"/>
                <a:gd name="T76" fmla="*/ 2147483646 w 130"/>
                <a:gd name="T77" fmla="*/ 2147483646 h 159"/>
                <a:gd name="T78" fmla="*/ 2147483646 w 130"/>
                <a:gd name="T79" fmla="*/ 2147483646 h 159"/>
                <a:gd name="T80" fmla="*/ 2147483646 w 130"/>
                <a:gd name="T81" fmla="*/ 2147483646 h 159"/>
                <a:gd name="T82" fmla="*/ 2147483646 w 130"/>
                <a:gd name="T83" fmla="*/ 2147483646 h 159"/>
                <a:gd name="T84" fmla="*/ 2147483646 w 130"/>
                <a:gd name="T85" fmla="*/ 2147483646 h 159"/>
                <a:gd name="T86" fmla="*/ 2147483646 w 130"/>
                <a:gd name="T87" fmla="*/ 2147483646 h 159"/>
                <a:gd name="T88" fmla="*/ 2147483646 w 130"/>
                <a:gd name="T89" fmla="*/ 2147483646 h 159"/>
                <a:gd name="T90" fmla="*/ 2147483646 w 130"/>
                <a:gd name="T91" fmla="*/ 2147483646 h 159"/>
                <a:gd name="T92" fmla="*/ 2147483646 w 130"/>
                <a:gd name="T93" fmla="*/ 2147483646 h 15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30" h="159">
                  <a:moveTo>
                    <a:pt x="129" y="16"/>
                  </a:moveTo>
                  <a:cubicBezTo>
                    <a:pt x="125" y="14"/>
                    <a:pt x="125" y="14"/>
                    <a:pt x="125" y="14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1" y="14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6" y="17"/>
                    <a:pt x="86" y="18"/>
                  </a:cubicBezTo>
                  <a:cubicBezTo>
                    <a:pt x="86" y="19"/>
                    <a:pt x="87" y="20"/>
                    <a:pt x="88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4"/>
                    <a:pt x="72" y="3"/>
                    <a:pt x="71" y="3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0" y="1"/>
                    <a:pt x="67" y="0"/>
                    <a:pt x="6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30" y="1"/>
                    <a:pt x="28" y="2"/>
                    <a:pt x="27" y="4"/>
                  </a:cubicBezTo>
                  <a:cubicBezTo>
                    <a:pt x="27" y="5"/>
                    <a:pt x="26" y="7"/>
                    <a:pt x="26" y="8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2" y="79"/>
                    <a:pt x="6" y="81"/>
                  </a:cubicBezTo>
                  <a:cubicBezTo>
                    <a:pt x="10" y="82"/>
                    <a:pt x="14" y="81"/>
                    <a:pt x="15" y="7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9"/>
                    <a:pt x="28" y="71"/>
                    <a:pt x="29" y="73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55"/>
                    <a:pt x="33" y="159"/>
                    <a:pt x="38" y="159"/>
                  </a:cubicBezTo>
                  <a:cubicBezTo>
                    <a:pt x="43" y="159"/>
                    <a:pt x="47" y="155"/>
                    <a:pt x="47" y="150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5"/>
                    <a:pt x="57" y="159"/>
                    <a:pt x="62" y="159"/>
                  </a:cubicBezTo>
                  <a:cubicBezTo>
                    <a:pt x="67" y="159"/>
                    <a:pt x="71" y="155"/>
                    <a:pt x="71" y="150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2" y="71"/>
                    <a:pt x="72" y="69"/>
                    <a:pt x="72" y="6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4" y="47"/>
                    <a:pt x="89" y="48"/>
                    <a:pt x="92" y="46"/>
                  </a:cubicBezTo>
                  <a:cubicBezTo>
                    <a:pt x="92" y="46"/>
                    <a:pt x="92" y="46"/>
                    <a:pt x="93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6"/>
                    <a:pt x="93" y="45"/>
                    <a:pt x="94" y="4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4" y="25"/>
                    <a:pt x="115" y="22"/>
                    <a:pt x="115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20"/>
                    <a:pt x="130" y="19"/>
                    <a:pt x="130" y="18"/>
                  </a:cubicBezTo>
                  <a:cubicBezTo>
                    <a:pt x="130" y="17"/>
                    <a:pt x="129" y="16"/>
                    <a:pt x="12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4" name="MH_SubTitle_1">
            <a:extLst>
              <a:ext uri="{FF2B5EF4-FFF2-40B4-BE49-F238E27FC236}">
                <a16:creationId xmlns:a16="http://schemas.microsoft.com/office/drawing/2014/main" id="{8369B346-09FB-4B4A-B648-E590CAEC281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1568450" y="1458913"/>
            <a:ext cx="10906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点击此处添加文字</a:t>
            </a:r>
          </a:p>
        </p:txBody>
      </p:sp>
      <p:sp>
        <p:nvSpPr>
          <p:cNvPr id="55" name="MH_SubTitle_1">
            <a:extLst>
              <a:ext uri="{FF2B5EF4-FFF2-40B4-BE49-F238E27FC236}">
                <a16:creationId xmlns:a16="http://schemas.microsoft.com/office/drawing/2014/main" id="{39239DD4-1536-44BD-AF1E-9C75F43A98B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168775" y="1458913"/>
            <a:ext cx="10906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点击此处添加文字</a:t>
            </a:r>
          </a:p>
        </p:txBody>
      </p:sp>
      <p:sp>
        <p:nvSpPr>
          <p:cNvPr id="56" name="MH_SubTitle_1">
            <a:extLst>
              <a:ext uri="{FF2B5EF4-FFF2-40B4-BE49-F238E27FC236}">
                <a16:creationId xmlns:a16="http://schemas.microsoft.com/office/drawing/2014/main" id="{D05FFE06-3636-4D45-8C06-17A28B86DC7E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6916738" y="1458913"/>
            <a:ext cx="1092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点击此处添加文字</a:t>
            </a:r>
          </a:p>
        </p:txBody>
      </p:sp>
      <p:sp>
        <p:nvSpPr>
          <p:cNvPr id="57" name="MH_SubTitle_1">
            <a:extLst>
              <a:ext uri="{FF2B5EF4-FFF2-40B4-BE49-F238E27FC236}">
                <a16:creationId xmlns:a16="http://schemas.microsoft.com/office/drawing/2014/main" id="{2282A4AC-5ED2-44F7-8A7E-4C687E5F268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9393238" y="1458913"/>
            <a:ext cx="10906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</a:rPr>
              <a:t>点击此处添加文字</a:t>
            </a:r>
          </a:p>
        </p:txBody>
      </p:sp>
      <p:sp>
        <p:nvSpPr>
          <p:cNvPr id="58" name="MH_Text_1">
            <a:extLst>
              <a:ext uri="{FF2B5EF4-FFF2-40B4-BE49-F238E27FC236}">
                <a16:creationId xmlns:a16="http://schemas.microsoft.com/office/drawing/2014/main" id="{05AA039B-F4DE-4B3F-9CAE-5DF3B4762381}"/>
              </a:ext>
            </a:extLst>
          </p:cNvPr>
          <p:cNvSpPr/>
          <p:nvPr/>
        </p:nvSpPr>
        <p:spPr>
          <a:xfrm>
            <a:off x="1246188" y="4467225"/>
            <a:ext cx="17335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59" name="MH_Text_2">
            <a:extLst>
              <a:ext uri="{FF2B5EF4-FFF2-40B4-BE49-F238E27FC236}">
                <a16:creationId xmlns:a16="http://schemas.microsoft.com/office/drawing/2014/main" id="{E3B12DA2-A9A7-4757-A1D8-3D91FB7583D0}"/>
              </a:ext>
            </a:extLst>
          </p:cNvPr>
          <p:cNvSpPr/>
          <p:nvPr/>
        </p:nvSpPr>
        <p:spPr>
          <a:xfrm>
            <a:off x="3846513" y="4467225"/>
            <a:ext cx="1735137" cy="152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60" name="MH_Text_3">
            <a:extLst>
              <a:ext uri="{FF2B5EF4-FFF2-40B4-BE49-F238E27FC236}">
                <a16:creationId xmlns:a16="http://schemas.microsoft.com/office/drawing/2014/main" id="{E4DC8CA6-203A-4E51-8273-6169C7F193AF}"/>
              </a:ext>
            </a:extLst>
          </p:cNvPr>
          <p:cNvSpPr/>
          <p:nvPr/>
        </p:nvSpPr>
        <p:spPr>
          <a:xfrm>
            <a:off x="6594475" y="4467225"/>
            <a:ext cx="1735138" cy="152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  <p:sp>
        <p:nvSpPr>
          <p:cNvPr id="61" name="MH_Text_4">
            <a:extLst>
              <a:ext uri="{FF2B5EF4-FFF2-40B4-BE49-F238E27FC236}">
                <a16:creationId xmlns:a16="http://schemas.microsoft.com/office/drawing/2014/main" id="{2ACAD22F-5744-4381-AF8D-14E5E3A6D8DD}"/>
              </a:ext>
            </a:extLst>
          </p:cNvPr>
          <p:cNvSpPr/>
          <p:nvPr/>
        </p:nvSpPr>
        <p:spPr>
          <a:xfrm>
            <a:off x="9070975" y="4467225"/>
            <a:ext cx="1735138" cy="152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zero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极简主义设计，极致简约风潮流所向，通用设计，完美兼容。</a:t>
            </a:r>
          </a:p>
        </p:txBody>
      </p:sp>
    </p:spTree>
    <p:extLst>
      <p:ext uri="{BB962C8B-B14F-4D97-AF65-F5344CB8AC3E}">
        <p14:creationId xmlns:p14="http://schemas.microsoft.com/office/powerpoint/2010/main" val="370784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 animBg="1"/>
      <p:bldP spid="16" grpId="0" animBg="1"/>
      <p:bldP spid="54" grpId="0"/>
      <p:bldP spid="55" grpId="0"/>
      <p:bldP spid="56" grpId="0"/>
      <p:bldP spid="57" grpId="0"/>
      <p:bldP spid="59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L 形 12">
            <a:extLst>
              <a:ext uri="{FF2B5EF4-FFF2-40B4-BE49-F238E27FC236}">
                <a16:creationId xmlns:a16="http://schemas.microsoft.com/office/drawing/2014/main" id="{1A69BDAD-BE2E-4A1E-95D6-527882CA1B8D}"/>
              </a:ext>
            </a:extLst>
          </p:cNvPr>
          <p:cNvSpPr/>
          <p:nvPr/>
        </p:nvSpPr>
        <p:spPr>
          <a:xfrm rot="13509573">
            <a:off x="3644900" y="2328863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L 形 13">
            <a:extLst>
              <a:ext uri="{FF2B5EF4-FFF2-40B4-BE49-F238E27FC236}">
                <a16:creationId xmlns:a16="http://schemas.microsoft.com/office/drawing/2014/main" id="{07E690C3-F3B6-4AEE-A20C-4563072E1383}"/>
              </a:ext>
            </a:extLst>
          </p:cNvPr>
          <p:cNvSpPr/>
          <p:nvPr/>
        </p:nvSpPr>
        <p:spPr>
          <a:xfrm rot="13509573">
            <a:off x="7721600" y="2328863"/>
            <a:ext cx="674688" cy="665162"/>
          </a:xfrm>
          <a:prstGeom prst="corner">
            <a:avLst>
              <a:gd name="adj1" fmla="val 33246"/>
              <a:gd name="adj2" fmla="val 3024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5" name="六边形 14">
            <a:extLst>
              <a:ext uri="{FF2B5EF4-FFF2-40B4-BE49-F238E27FC236}">
                <a16:creationId xmlns:a16="http://schemas.microsoft.com/office/drawing/2014/main" id="{B786EA5A-C2F4-46F9-A981-950F3C7C8F25}"/>
              </a:ext>
            </a:extLst>
          </p:cNvPr>
          <p:cNvSpPr/>
          <p:nvPr/>
        </p:nvSpPr>
        <p:spPr bwMode="auto">
          <a:xfrm>
            <a:off x="1028700" y="167640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5298A28F-84D4-4438-8D52-8B277946C4D4}"/>
              </a:ext>
            </a:extLst>
          </p:cNvPr>
          <p:cNvSpPr>
            <a:spLocks/>
          </p:cNvSpPr>
          <p:nvPr/>
        </p:nvSpPr>
        <p:spPr bwMode="auto">
          <a:xfrm>
            <a:off x="1709738" y="1849438"/>
            <a:ext cx="906462" cy="1011237"/>
          </a:xfrm>
          <a:custGeom>
            <a:avLst/>
            <a:gdLst>
              <a:gd name="T0" fmla="*/ 527033 w 2960688"/>
              <a:gd name="T1" fmla="*/ 1877159 h 3298826"/>
              <a:gd name="T2" fmla="*/ 409443 w 2960688"/>
              <a:gd name="T3" fmla="*/ 2000501 h 3298826"/>
              <a:gd name="T4" fmla="*/ 411355 w 2960688"/>
              <a:gd name="T5" fmla="*/ 2233197 h 3298826"/>
              <a:gd name="T6" fmla="*/ 351125 w 2960688"/>
              <a:gd name="T7" fmla="*/ 2312034 h 3298826"/>
              <a:gd name="T8" fmla="*/ 273369 w 2960688"/>
              <a:gd name="T9" fmla="*/ 2124161 h 3298826"/>
              <a:gd name="T10" fmla="*/ 346027 w 2960688"/>
              <a:gd name="T11" fmla="*/ 1891464 h 3298826"/>
              <a:gd name="T12" fmla="*/ 896304 w 2960688"/>
              <a:gd name="T13" fmla="*/ 1785321 h 3298826"/>
              <a:gd name="T14" fmla="*/ 1068706 w 2960688"/>
              <a:gd name="T15" fmla="*/ 2016555 h 3298826"/>
              <a:gd name="T16" fmla="*/ 1068071 w 2960688"/>
              <a:gd name="T17" fmla="*/ 2228732 h 3298826"/>
              <a:gd name="T18" fmla="*/ 959169 w 2960688"/>
              <a:gd name="T19" fmla="*/ 2409781 h 3298826"/>
              <a:gd name="T20" fmla="*/ 713741 w 2960688"/>
              <a:gd name="T21" fmla="*/ 2518728 h 3298826"/>
              <a:gd name="T22" fmla="*/ 693421 w 2960688"/>
              <a:gd name="T23" fmla="*/ 1957476 h 3298826"/>
              <a:gd name="T24" fmla="*/ 640080 w 2960688"/>
              <a:gd name="T25" fmla="*/ 1634173 h 3298826"/>
              <a:gd name="T26" fmla="*/ 392430 w 2960688"/>
              <a:gd name="T27" fmla="*/ 1729423 h 3298826"/>
              <a:gd name="T28" fmla="*/ 232092 w 2960688"/>
              <a:gd name="T29" fmla="*/ 1935163 h 3298826"/>
              <a:gd name="T30" fmla="*/ 200025 w 2960688"/>
              <a:gd name="T31" fmla="*/ 2188846 h 3298826"/>
              <a:gd name="T32" fmla="*/ 307658 w 2960688"/>
              <a:gd name="T33" fmla="*/ 2432368 h 3298826"/>
              <a:gd name="T34" fmla="*/ 520065 w 2960688"/>
              <a:gd name="T35" fmla="*/ 2581276 h 3298826"/>
              <a:gd name="T36" fmla="*/ 775335 w 2960688"/>
              <a:gd name="T37" fmla="*/ 2601279 h 3298826"/>
              <a:gd name="T38" fmla="*/ 1014095 w 2960688"/>
              <a:gd name="T39" fmla="*/ 2481581 h 3298826"/>
              <a:gd name="T40" fmla="*/ 1151890 w 2960688"/>
              <a:gd name="T41" fmla="*/ 2263141 h 3298826"/>
              <a:gd name="T42" fmla="*/ 1159510 w 2960688"/>
              <a:gd name="T43" fmla="*/ 2006283 h 3298826"/>
              <a:gd name="T44" fmla="*/ 1027748 w 2960688"/>
              <a:gd name="T45" fmla="*/ 1773556 h 3298826"/>
              <a:gd name="T46" fmla="*/ 803275 w 2960688"/>
              <a:gd name="T47" fmla="*/ 1647190 h 3298826"/>
              <a:gd name="T48" fmla="*/ 1574800 w 2960688"/>
              <a:gd name="T49" fmla="*/ 2092842 h 3298826"/>
              <a:gd name="T50" fmla="*/ 2153920 w 2960688"/>
              <a:gd name="T51" fmla="*/ 1496357 h 3298826"/>
              <a:gd name="T52" fmla="*/ 2773363 w 2960688"/>
              <a:gd name="T53" fmla="*/ 1705761 h 3298826"/>
              <a:gd name="T54" fmla="*/ 2930208 w 2960688"/>
              <a:gd name="T55" fmla="*/ 2034463 h 3298826"/>
              <a:gd name="T56" fmla="*/ 2534285 w 2960688"/>
              <a:gd name="T57" fmla="*/ 2333022 h 3298826"/>
              <a:gd name="T58" fmla="*/ 2062798 w 2960688"/>
              <a:gd name="T59" fmla="*/ 2832102 h 3298826"/>
              <a:gd name="T60" fmla="*/ 1393825 w 2960688"/>
              <a:gd name="T61" fmla="*/ 2435503 h 3298826"/>
              <a:gd name="T62" fmla="*/ 1449705 w 2960688"/>
              <a:gd name="T63" fmla="*/ 1990995 h 3298826"/>
              <a:gd name="T64" fmla="*/ 1293813 w 2960688"/>
              <a:gd name="T65" fmla="*/ 1642623 h 3298826"/>
              <a:gd name="T66" fmla="*/ 818833 w 2960688"/>
              <a:gd name="T67" fmla="*/ 1450340 h 3298826"/>
              <a:gd name="T68" fmla="*/ 1141095 w 2960688"/>
              <a:gd name="T69" fmla="*/ 1611630 h 3298826"/>
              <a:gd name="T70" fmla="*/ 1340803 w 2960688"/>
              <a:gd name="T71" fmla="*/ 1927861 h 3298826"/>
              <a:gd name="T72" fmla="*/ 1348423 w 2960688"/>
              <a:gd name="T73" fmla="*/ 2284731 h 3298826"/>
              <a:gd name="T74" fmla="*/ 1223010 w 2960688"/>
              <a:gd name="T75" fmla="*/ 2541906 h 3298826"/>
              <a:gd name="T76" fmla="*/ 1473200 w 2960688"/>
              <a:gd name="T77" fmla="*/ 3188336 h 3298826"/>
              <a:gd name="T78" fmla="*/ 1409700 w 2960688"/>
              <a:gd name="T79" fmla="*/ 3287079 h 3298826"/>
              <a:gd name="T80" fmla="*/ 1293813 w 2960688"/>
              <a:gd name="T81" fmla="*/ 3278189 h 3298826"/>
              <a:gd name="T82" fmla="*/ 780415 w 2960688"/>
              <a:gd name="T83" fmla="*/ 2798129 h 3298826"/>
              <a:gd name="T84" fmla="*/ 485775 w 2960688"/>
              <a:gd name="T85" fmla="*/ 2775904 h 3298826"/>
              <a:gd name="T86" fmla="*/ 179387 w 2960688"/>
              <a:gd name="T87" fmla="*/ 2582863 h 3298826"/>
              <a:gd name="T88" fmla="*/ 11747 w 2960688"/>
              <a:gd name="T89" fmla="*/ 2248853 h 3298826"/>
              <a:gd name="T90" fmla="*/ 39687 w 2960688"/>
              <a:gd name="T91" fmla="*/ 1891666 h 3298826"/>
              <a:gd name="T92" fmla="*/ 248285 w 2960688"/>
              <a:gd name="T93" fmla="*/ 1593533 h 3298826"/>
              <a:gd name="T94" fmla="*/ 589598 w 2960688"/>
              <a:gd name="T95" fmla="*/ 1443356 h 3298826"/>
              <a:gd name="T96" fmla="*/ 2009571 w 2960688"/>
              <a:gd name="T97" fmla="*/ 44471 h 3298826"/>
              <a:gd name="T98" fmla="*/ 2211293 w 2960688"/>
              <a:gd name="T99" fmla="*/ 227752 h 3298826"/>
              <a:gd name="T100" fmla="*/ 2308501 w 2960688"/>
              <a:gd name="T101" fmla="*/ 511410 h 3298826"/>
              <a:gd name="T102" fmla="*/ 2385695 w 2960688"/>
              <a:gd name="T103" fmla="*/ 681985 h 3298826"/>
              <a:gd name="T104" fmla="*/ 2326608 w 2960688"/>
              <a:gd name="T105" fmla="*/ 854149 h 3298826"/>
              <a:gd name="T106" fmla="*/ 2142358 w 2960688"/>
              <a:gd name="T107" fmla="*/ 1198477 h 3298826"/>
              <a:gd name="T108" fmla="*/ 1940000 w 2960688"/>
              <a:gd name="T109" fmla="*/ 1360477 h 3298826"/>
              <a:gd name="T110" fmla="*/ 1698569 w 2960688"/>
              <a:gd name="T111" fmla="*/ 1367782 h 3298826"/>
              <a:gd name="T112" fmla="*/ 1505106 w 2960688"/>
              <a:gd name="T113" fmla="*/ 1235642 h 3298826"/>
              <a:gd name="T114" fmla="*/ 1298619 w 2960688"/>
              <a:gd name="T115" fmla="*/ 873208 h 3298826"/>
              <a:gd name="T116" fmla="*/ 1219200 w 2960688"/>
              <a:gd name="T117" fmla="*/ 700409 h 3298826"/>
              <a:gd name="T118" fmla="*/ 1306560 w 2960688"/>
              <a:gd name="T119" fmla="*/ 536504 h 3298826"/>
              <a:gd name="T120" fmla="*/ 1394873 w 2960688"/>
              <a:gd name="T121" fmla="*/ 248081 h 3298826"/>
              <a:gd name="T122" fmla="*/ 1587383 w 2960688"/>
              <a:gd name="T123" fmla="*/ 54953 h 3298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0688" h="3298826">
                <a:moveTo>
                  <a:pt x="472859" y="1797050"/>
                </a:moveTo>
                <a:lnTo>
                  <a:pt x="478276" y="1797050"/>
                </a:lnTo>
                <a:lnTo>
                  <a:pt x="483375" y="1797686"/>
                </a:lnTo>
                <a:lnTo>
                  <a:pt x="488792" y="1798640"/>
                </a:lnTo>
                <a:lnTo>
                  <a:pt x="493891" y="1800229"/>
                </a:lnTo>
                <a:lnTo>
                  <a:pt x="499309" y="1802454"/>
                </a:lnTo>
                <a:lnTo>
                  <a:pt x="503770" y="1804679"/>
                </a:lnTo>
                <a:lnTo>
                  <a:pt x="508550" y="1807858"/>
                </a:lnTo>
                <a:lnTo>
                  <a:pt x="512693" y="1811355"/>
                </a:lnTo>
                <a:lnTo>
                  <a:pt x="516836" y="1815170"/>
                </a:lnTo>
                <a:lnTo>
                  <a:pt x="520341" y="1819302"/>
                </a:lnTo>
                <a:lnTo>
                  <a:pt x="523846" y="1824071"/>
                </a:lnTo>
                <a:lnTo>
                  <a:pt x="526396" y="1829157"/>
                </a:lnTo>
                <a:lnTo>
                  <a:pt x="528945" y="1834561"/>
                </a:lnTo>
                <a:lnTo>
                  <a:pt x="530220" y="1839648"/>
                </a:lnTo>
                <a:lnTo>
                  <a:pt x="531495" y="1845370"/>
                </a:lnTo>
                <a:lnTo>
                  <a:pt x="531813" y="1850774"/>
                </a:lnTo>
                <a:lnTo>
                  <a:pt x="531813" y="1855860"/>
                </a:lnTo>
                <a:lnTo>
                  <a:pt x="531495" y="1861264"/>
                </a:lnTo>
                <a:lnTo>
                  <a:pt x="530220" y="1866668"/>
                </a:lnTo>
                <a:lnTo>
                  <a:pt x="528945" y="1871755"/>
                </a:lnTo>
                <a:lnTo>
                  <a:pt x="527033" y="1877159"/>
                </a:lnTo>
                <a:lnTo>
                  <a:pt x="524165" y="1881609"/>
                </a:lnTo>
                <a:lnTo>
                  <a:pt x="520978" y="1886378"/>
                </a:lnTo>
                <a:lnTo>
                  <a:pt x="517792" y="1890510"/>
                </a:lnTo>
                <a:lnTo>
                  <a:pt x="513968" y="1894643"/>
                </a:lnTo>
                <a:lnTo>
                  <a:pt x="509506" y="1898140"/>
                </a:lnTo>
                <a:lnTo>
                  <a:pt x="504726" y="1901636"/>
                </a:lnTo>
                <a:lnTo>
                  <a:pt x="495803" y="1907358"/>
                </a:lnTo>
                <a:lnTo>
                  <a:pt x="486880" y="1913080"/>
                </a:lnTo>
                <a:lnTo>
                  <a:pt x="478913" y="1918803"/>
                </a:lnTo>
                <a:lnTo>
                  <a:pt x="471265" y="1924842"/>
                </a:lnTo>
                <a:lnTo>
                  <a:pt x="463936" y="1931200"/>
                </a:lnTo>
                <a:lnTo>
                  <a:pt x="457244" y="1937240"/>
                </a:lnTo>
                <a:lnTo>
                  <a:pt x="450870" y="1943280"/>
                </a:lnTo>
                <a:lnTo>
                  <a:pt x="444815" y="1949320"/>
                </a:lnTo>
                <a:lnTo>
                  <a:pt x="439398" y="1955678"/>
                </a:lnTo>
                <a:lnTo>
                  <a:pt x="433980" y="1962036"/>
                </a:lnTo>
                <a:lnTo>
                  <a:pt x="429519" y="1968076"/>
                </a:lnTo>
                <a:lnTo>
                  <a:pt x="424739" y="1974751"/>
                </a:lnTo>
                <a:lnTo>
                  <a:pt x="420596" y="1980791"/>
                </a:lnTo>
                <a:lnTo>
                  <a:pt x="416453" y="1987467"/>
                </a:lnTo>
                <a:lnTo>
                  <a:pt x="412948" y="1993825"/>
                </a:lnTo>
                <a:lnTo>
                  <a:pt x="409443" y="2000501"/>
                </a:lnTo>
                <a:lnTo>
                  <a:pt x="406256" y="2006858"/>
                </a:lnTo>
                <a:lnTo>
                  <a:pt x="403388" y="2013534"/>
                </a:lnTo>
                <a:lnTo>
                  <a:pt x="400838" y="2019892"/>
                </a:lnTo>
                <a:lnTo>
                  <a:pt x="398608" y="2026886"/>
                </a:lnTo>
                <a:lnTo>
                  <a:pt x="394465" y="2039919"/>
                </a:lnTo>
                <a:lnTo>
                  <a:pt x="391278" y="2053271"/>
                </a:lnTo>
                <a:lnTo>
                  <a:pt x="388729" y="2066622"/>
                </a:lnTo>
                <a:lnTo>
                  <a:pt x="387135" y="2079974"/>
                </a:lnTo>
                <a:lnTo>
                  <a:pt x="386498" y="2093007"/>
                </a:lnTo>
                <a:lnTo>
                  <a:pt x="385861" y="2106041"/>
                </a:lnTo>
                <a:lnTo>
                  <a:pt x="385861" y="2118439"/>
                </a:lnTo>
                <a:lnTo>
                  <a:pt x="386817" y="2130518"/>
                </a:lnTo>
                <a:lnTo>
                  <a:pt x="387773" y="2141962"/>
                </a:lnTo>
                <a:lnTo>
                  <a:pt x="389366" y="2153724"/>
                </a:lnTo>
                <a:lnTo>
                  <a:pt x="391278" y="2164215"/>
                </a:lnTo>
                <a:lnTo>
                  <a:pt x="393190" y="2174705"/>
                </a:lnTo>
                <a:lnTo>
                  <a:pt x="395421" y="2184242"/>
                </a:lnTo>
                <a:lnTo>
                  <a:pt x="397970" y="2193461"/>
                </a:lnTo>
                <a:lnTo>
                  <a:pt x="402432" y="2209038"/>
                </a:lnTo>
                <a:lnTo>
                  <a:pt x="406574" y="2221435"/>
                </a:lnTo>
                <a:lnTo>
                  <a:pt x="409761" y="2229383"/>
                </a:lnTo>
                <a:lnTo>
                  <a:pt x="411355" y="2233197"/>
                </a:lnTo>
                <a:lnTo>
                  <a:pt x="413585" y="2238602"/>
                </a:lnTo>
                <a:lnTo>
                  <a:pt x="415179" y="2244006"/>
                </a:lnTo>
                <a:lnTo>
                  <a:pt x="416453" y="2249728"/>
                </a:lnTo>
                <a:lnTo>
                  <a:pt x="416772" y="2255132"/>
                </a:lnTo>
                <a:lnTo>
                  <a:pt x="416772" y="2260536"/>
                </a:lnTo>
                <a:lnTo>
                  <a:pt x="415816" y="2265940"/>
                </a:lnTo>
                <a:lnTo>
                  <a:pt x="414860" y="2271026"/>
                </a:lnTo>
                <a:lnTo>
                  <a:pt x="413267" y="2276113"/>
                </a:lnTo>
                <a:lnTo>
                  <a:pt x="411036" y="2281199"/>
                </a:lnTo>
                <a:lnTo>
                  <a:pt x="408168" y="2285967"/>
                </a:lnTo>
                <a:lnTo>
                  <a:pt x="405300" y="2290736"/>
                </a:lnTo>
                <a:lnTo>
                  <a:pt x="401794" y="2294868"/>
                </a:lnTo>
                <a:lnTo>
                  <a:pt x="397970" y="2298683"/>
                </a:lnTo>
                <a:lnTo>
                  <a:pt x="393509" y="2302180"/>
                </a:lnTo>
                <a:lnTo>
                  <a:pt x="389047" y="2305359"/>
                </a:lnTo>
                <a:lnTo>
                  <a:pt x="383630" y="2307902"/>
                </a:lnTo>
                <a:lnTo>
                  <a:pt x="378213" y="2309809"/>
                </a:lnTo>
                <a:lnTo>
                  <a:pt x="372795" y="2311717"/>
                </a:lnTo>
                <a:lnTo>
                  <a:pt x="367696" y="2312670"/>
                </a:lnTo>
                <a:lnTo>
                  <a:pt x="361642" y="2312988"/>
                </a:lnTo>
                <a:lnTo>
                  <a:pt x="356543" y="2312988"/>
                </a:lnTo>
                <a:lnTo>
                  <a:pt x="351125" y="2312034"/>
                </a:lnTo>
                <a:lnTo>
                  <a:pt x="345708" y="2311081"/>
                </a:lnTo>
                <a:lnTo>
                  <a:pt x="340609" y="2309491"/>
                </a:lnTo>
                <a:lnTo>
                  <a:pt x="335829" y="2307584"/>
                </a:lnTo>
                <a:lnTo>
                  <a:pt x="330730" y="2304723"/>
                </a:lnTo>
                <a:lnTo>
                  <a:pt x="326587" y="2301862"/>
                </a:lnTo>
                <a:lnTo>
                  <a:pt x="322126" y="2298365"/>
                </a:lnTo>
                <a:lnTo>
                  <a:pt x="318302" y="2294550"/>
                </a:lnTo>
                <a:lnTo>
                  <a:pt x="314478" y="2289782"/>
                </a:lnTo>
                <a:lnTo>
                  <a:pt x="311610" y="2285332"/>
                </a:lnTo>
                <a:lnTo>
                  <a:pt x="308742" y="2280245"/>
                </a:lnTo>
                <a:lnTo>
                  <a:pt x="306830" y="2275795"/>
                </a:lnTo>
                <a:lnTo>
                  <a:pt x="302687" y="2264987"/>
                </a:lnTo>
                <a:lnTo>
                  <a:pt x="296951" y="2249092"/>
                </a:lnTo>
                <a:lnTo>
                  <a:pt x="293764" y="2239237"/>
                </a:lnTo>
                <a:lnTo>
                  <a:pt x="290259" y="2228111"/>
                </a:lnTo>
                <a:lnTo>
                  <a:pt x="287391" y="2216349"/>
                </a:lnTo>
                <a:lnTo>
                  <a:pt x="284204" y="2202998"/>
                </a:lnTo>
                <a:lnTo>
                  <a:pt x="281017" y="2189328"/>
                </a:lnTo>
                <a:lnTo>
                  <a:pt x="278468" y="2173752"/>
                </a:lnTo>
                <a:lnTo>
                  <a:pt x="276556" y="2158175"/>
                </a:lnTo>
                <a:lnTo>
                  <a:pt x="274644" y="2141645"/>
                </a:lnTo>
                <a:lnTo>
                  <a:pt x="273369" y="2124161"/>
                </a:lnTo>
                <a:lnTo>
                  <a:pt x="273050" y="2106041"/>
                </a:lnTo>
                <a:lnTo>
                  <a:pt x="273369" y="2088239"/>
                </a:lnTo>
                <a:lnTo>
                  <a:pt x="274325" y="2078384"/>
                </a:lnTo>
                <a:lnTo>
                  <a:pt x="274962" y="2069483"/>
                </a:lnTo>
                <a:lnTo>
                  <a:pt x="275918" y="2059629"/>
                </a:lnTo>
                <a:lnTo>
                  <a:pt x="277193" y="2049774"/>
                </a:lnTo>
                <a:lnTo>
                  <a:pt x="278786" y="2040237"/>
                </a:lnTo>
                <a:lnTo>
                  <a:pt x="280698" y="2030382"/>
                </a:lnTo>
                <a:lnTo>
                  <a:pt x="282929" y="2020846"/>
                </a:lnTo>
                <a:lnTo>
                  <a:pt x="285479" y="2010673"/>
                </a:lnTo>
                <a:lnTo>
                  <a:pt x="288347" y="2000819"/>
                </a:lnTo>
                <a:lnTo>
                  <a:pt x="291533" y="1990328"/>
                </a:lnTo>
                <a:lnTo>
                  <a:pt x="295039" y="1980473"/>
                </a:lnTo>
                <a:lnTo>
                  <a:pt x="299181" y="1970619"/>
                </a:lnTo>
                <a:lnTo>
                  <a:pt x="303324" y="1960446"/>
                </a:lnTo>
                <a:lnTo>
                  <a:pt x="308423" y="1950274"/>
                </a:lnTo>
                <a:lnTo>
                  <a:pt x="313522" y="1940419"/>
                </a:lnTo>
                <a:lnTo>
                  <a:pt x="319258" y="1930247"/>
                </a:lnTo>
                <a:lnTo>
                  <a:pt x="325313" y="1920710"/>
                </a:lnTo>
                <a:lnTo>
                  <a:pt x="331368" y="1910855"/>
                </a:lnTo>
                <a:lnTo>
                  <a:pt x="338697" y="1901318"/>
                </a:lnTo>
                <a:lnTo>
                  <a:pt x="346027" y="1891464"/>
                </a:lnTo>
                <a:lnTo>
                  <a:pt x="353675" y="1881927"/>
                </a:lnTo>
                <a:lnTo>
                  <a:pt x="362279" y="1872708"/>
                </a:lnTo>
                <a:lnTo>
                  <a:pt x="370883" y="1863807"/>
                </a:lnTo>
                <a:lnTo>
                  <a:pt x="380125" y="1854906"/>
                </a:lnTo>
                <a:lnTo>
                  <a:pt x="389685" y="1846005"/>
                </a:lnTo>
                <a:lnTo>
                  <a:pt x="400201" y="1837740"/>
                </a:lnTo>
                <a:lnTo>
                  <a:pt x="411036" y="1829157"/>
                </a:lnTo>
                <a:lnTo>
                  <a:pt x="422190" y="1820892"/>
                </a:lnTo>
                <a:lnTo>
                  <a:pt x="433980" y="1813263"/>
                </a:lnTo>
                <a:lnTo>
                  <a:pt x="446409" y="1805315"/>
                </a:lnTo>
                <a:lnTo>
                  <a:pt x="451189" y="1802772"/>
                </a:lnTo>
                <a:lnTo>
                  <a:pt x="456606" y="1800547"/>
                </a:lnTo>
                <a:lnTo>
                  <a:pt x="461705" y="1798957"/>
                </a:lnTo>
                <a:lnTo>
                  <a:pt x="467441" y="1797686"/>
                </a:lnTo>
                <a:lnTo>
                  <a:pt x="472859" y="1797050"/>
                </a:lnTo>
                <a:close/>
                <a:moveTo>
                  <a:pt x="799783" y="1741488"/>
                </a:moveTo>
                <a:lnTo>
                  <a:pt x="816611" y="1747205"/>
                </a:lnTo>
                <a:lnTo>
                  <a:pt x="833438" y="1753558"/>
                </a:lnTo>
                <a:lnTo>
                  <a:pt x="849631" y="1760228"/>
                </a:lnTo>
                <a:lnTo>
                  <a:pt x="865506" y="1767851"/>
                </a:lnTo>
                <a:lnTo>
                  <a:pt x="881064" y="1776427"/>
                </a:lnTo>
                <a:lnTo>
                  <a:pt x="896304" y="1785321"/>
                </a:lnTo>
                <a:lnTo>
                  <a:pt x="910909" y="1795167"/>
                </a:lnTo>
                <a:lnTo>
                  <a:pt x="925514" y="1805332"/>
                </a:lnTo>
                <a:lnTo>
                  <a:pt x="939166" y="1816131"/>
                </a:lnTo>
                <a:lnTo>
                  <a:pt x="952819" y="1827566"/>
                </a:lnTo>
                <a:lnTo>
                  <a:pt x="965201" y="1839953"/>
                </a:lnTo>
                <a:lnTo>
                  <a:pt x="977584" y="1852976"/>
                </a:lnTo>
                <a:lnTo>
                  <a:pt x="989331" y="1866317"/>
                </a:lnTo>
                <a:lnTo>
                  <a:pt x="1000444" y="1879975"/>
                </a:lnTo>
                <a:lnTo>
                  <a:pt x="1011239" y="1894586"/>
                </a:lnTo>
                <a:lnTo>
                  <a:pt x="1021081" y="1909514"/>
                </a:lnTo>
                <a:lnTo>
                  <a:pt x="1026479" y="1918090"/>
                </a:lnTo>
                <a:lnTo>
                  <a:pt x="1031559" y="1926666"/>
                </a:lnTo>
                <a:lnTo>
                  <a:pt x="1036004" y="1935242"/>
                </a:lnTo>
                <a:lnTo>
                  <a:pt x="1040766" y="1944136"/>
                </a:lnTo>
                <a:lnTo>
                  <a:pt x="1044894" y="1952712"/>
                </a:lnTo>
                <a:lnTo>
                  <a:pt x="1049021" y="1961605"/>
                </a:lnTo>
                <a:lnTo>
                  <a:pt x="1052831" y="1970817"/>
                </a:lnTo>
                <a:lnTo>
                  <a:pt x="1056324" y="1979710"/>
                </a:lnTo>
                <a:lnTo>
                  <a:pt x="1059816" y="1988922"/>
                </a:lnTo>
                <a:lnTo>
                  <a:pt x="1062991" y="1997815"/>
                </a:lnTo>
                <a:lnTo>
                  <a:pt x="1065849" y="2007026"/>
                </a:lnTo>
                <a:lnTo>
                  <a:pt x="1068706" y="2016555"/>
                </a:lnTo>
                <a:lnTo>
                  <a:pt x="1070929" y="2025767"/>
                </a:lnTo>
                <a:lnTo>
                  <a:pt x="1073151" y="2035295"/>
                </a:lnTo>
                <a:lnTo>
                  <a:pt x="1075056" y="2044507"/>
                </a:lnTo>
                <a:lnTo>
                  <a:pt x="1076961" y="2054353"/>
                </a:lnTo>
                <a:lnTo>
                  <a:pt x="1078549" y="2063882"/>
                </a:lnTo>
                <a:lnTo>
                  <a:pt x="1079819" y="2073411"/>
                </a:lnTo>
                <a:lnTo>
                  <a:pt x="1080771" y="2082940"/>
                </a:lnTo>
                <a:lnTo>
                  <a:pt x="1081724" y="2092786"/>
                </a:lnTo>
                <a:lnTo>
                  <a:pt x="1082359" y="2102315"/>
                </a:lnTo>
                <a:lnTo>
                  <a:pt x="1082676" y="2111844"/>
                </a:lnTo>
                <a:lnTo>
                  <a:pt x="1082676" y="2122008"/>
                </a:lnTo>
                <a:lnTo>
                  <a:pt x="1082676" y="2131537"/>
                </a:lnTo>
                <a:lnTo>
                  <a:pt x="1082359" y="2141066"/>
                </a:lnTo>
                <a:lnTo>
                  <a:pt x="1081724" y="2150913"/>
                </a:lnTo>
                <a:lnTo>
                  <a:pt x="1080771" y="2160442"/>
                </a:lnTo>
                <a:lnTo>
                  <a:pt x="1079819" y="2170606"/>
                </a:lnTo>
                <a:lnTo>
                  <a:pt x="1078231" y="2180135"/>
                </a:lnTo>
                <a:lnTo>
                  <a:pt x="1076644" y="2189981"/>
                </a:lnTo>
                <a:lnTo>
                  <a:pt x="1075056" y="2199510"/>
                </a:lnTo>
                <a:lnTo>
                  <a:pt x="1072834" y="2209674"/>
                </a:lnTo>
                <a:lnTo>
                  <a:pt x="1070611" y="2219203"/>
                </a:lnTo>
                <a:lnTo>
                  <a:pt x="1068071" y="2228732"/>
                </a:lnTo>
                <a:lnTo>
                  <a:pt x="1065214" y="2238261"/>
                </a:lnTo>
                <a:lnTo>
                  <a:pt x="1062356" y="2247472"/>
                </a:lnTo>
                <a:lnTo>
                  <a:pt x="1058864" y="2257001"/>
                </a:lnTo>
                <a:lnTo>
                  <a:pt x="1055689" y="2266212"/>
                </a:lnTo>
                <a:lnTo>
                  <a:pt x="1052196" y="2275106"/>
                </a:lnTo>
                <a:lnTo>
                  <a:pt x="1048386" y="2284317"/>
                </a:lnTo>
                <a:lnTo>
                  <a:pt x="1044259" y="2292893"/>
                </a:lnTo>
                <a:lnTo>
                  <a:pt x="1039814" y="2301787"/>
                </a:lnTo>
                <a:lnTo>
                  <a:pt x="1035369" y="2310045"/>
                </a:lnTo>
                <a:lnTo>
                  <a:pt x="1030606" y="2318621"/>
                </a:lnTo>
                <a:lnTo>
                  <a:pt x="1025844" y="2327197"/>
                </a:lnTo>
                <a:lnTo>
                  <a:pt x="1020764" y="2335456"/>
                </a:lnTo>
                <a:lnTo>
                  <a:pt x="1015366" y="2343396"/>
                </a:lnTo>
                <a:lnTo>
                  <a:pt x="1009969" y="2351655"/>
                </a:lnTo>
                <a:lnTo>
                  <a:pt x="1004254" y="2359278"/>
                </a:lnTo>
                <a:lnTo>
                  <a:pt x="998539" y="2366901"/>
                </a:lnTo>
                <a:lnTo>
                  <a:pt x="992506" y="2374524"/>
                </a:lnTo>
                <a:lnTo>
                  <a:pt x="985839" y="2381830"/>
                </a:lnTo>
                <a:lnTo>
                  <a:pt x="979806" y="2389135"/>
                </a:lnTo>
                <a:lnTo>
                  <a:pt x="972821" y="2396440"/>
                </a:lnTo>
                <a:lnTo>
                  <a:pt x="966471" y="2403111"/>
                </a:lnTo>
                <a:lnTo>
                  <a:pt x="959169" y="2409781"/>
                </a:lnTo>
                <a:lnTo>
                  <a:pt x="952184" y="2416451"/>
                </a:lnTo>
                <a:lnTo>
                  <a:pt x="944564" y="2423121"/>
                </a:lnTo>
                <a:lnTo>
                  <a:pt x="937261" y="2429156"/>
                </a:lnTo>
                <a:lnTo>
                  <a:pt x="929641" y="2435191"/>
                </a:lnTo>
                <a:lnTo>
                  <a:pt x="921704" y="2441544"/>
                </a:lnTo>
                <a:lnTo>
                  <a:pt x="913766" y="2447261"/>
                </a:lnTo>
                <a:lnTo>
                  <a:pt x="905511" y="2452661"/>
                </a:lnTo>
                <a:lnTo>
                  <a:pt x="897256" y="2458061"/>
                </a:lnTo>
                <a:lnTo>
                  <a:pt x="884874" y="2465684"/>
                </a:lnTo>
                <a:lnTo>
                  <a:pt x="872809" y="2472354"/>
                </a:lnTo>
                <a:lnTo>
                  <a:pt x="860426" y="2478707"/>
                </a:lnTo>
                <a:lnTo>
                  <a:pt x="847726" y="2484742"/>
                </a:lnTo>
                <a:lnTo>
                  <a:pt x="834708" y="2490141"/>
                </a:lnTo>
                <a:lnTo>
                  <a:pt x="821691" y="2495541"/>
                </a:lnTo>
                <a:lnTo>
                  <a:pt x="808991" y="2499988"/>
                </a:lnTo>
                <a:lnTo>
                  <a:pt x="795338" y="2503799"/>
                </a:lnTo>
                <a:lnTo>
                  <a:pt x="782003" y="2507611"/>
                </a:lnTo>
                <a:lnTo>
                  <a:pt x="768668" y="2510787"/>
                </a:lnTo>
                <a:lnTo>
                  <a:pt x="755016" y="2513328"/>
                </a:lnTo>
                <a:lnTo>
                  <a:pt x="741046" y="2515552"/>
                </a:lnTo>
                <a:lnTo>
                  <a:pt x="727393" y="2517140"/>
                </a:lnTo>
                <a:lnTo>
                  <a:pt x="713741" y="2518728"/>
                </a:lnTo>
                <a:lnTo>
                  <a:pt x="699771" y="2519363"/>
                </a:lnTo>
                <a:lnTo>
                  <a:pt x="685801" y="2519363"/>
                </a:lnTo>
                <a:lnTo>
                  <a:pt x="675958" y="2519363"/>
                </a:lnTo>
                <a:lnTo>
                  <a:pt x="666116" y="2519046"/>
                </a:lnTo>
                <a:lnTo>
                  <a:pt x="646113" y="2517140"/>
                </a:lnTo>
                <a:lnTo>
                  <a:pt x="647701" y="2406922"/>
                </a:lnTo>
                <a:lnTo>
                  <a:pt x="648971" y="2312586"/>
                </a:lnTo>
                <a:lnTo>
                  <a:pt x="650241" y="2242708"/>
                </a:lnTo>
                <a:lnTo>
                  <a:pt x="650876" y="2220156"/>
                </a:lnTo>
                <a:lnTo>
                  <a:pt x="651193" y="2207133"/>
                </a:lnTo>
                <a:lnTo>
                  <a:pt x="653416" y="2182040"/>
                </a:lnTo>
                <a:lnTo>
                  <a:pt x="656273" y="2157583"/>
                </a:lnTo>
                <a:lnTo>
                  <a:pt x="658813" y="2134078"/>
                </a:lnTo>
                <a:lnTo>
                  <a:pt x="661988" y="2111209"/>
                </a:lnTo>
                <a:lnTo>
                  <a:pt x="665481" y="2089293"/>
                </a:lnTo>
                <a:lnTo>
                  <a:pt x="668973" y="2068329"/>
                </a:lnTo>
                <a:lnTo>
                  <a:pt x="672148" y="2048001"/>
                </a:lnTo>
                <a:lnTo>
                  <a:pt x="675958" y="2028625"/>
                </a:lnTo>
                <a:lnTo>
                  <a:pt x="680403" y="2009885"/>
                </a:lnTo>
                <a:lnTo>
                  <a:pt x="684531" y="1991463"/>
                </a:lnTo>
                <a:lnTo>
                  <a:pt x="688658" y="1974311"/>
                </a:lnTo>
                <a:lnTo>
                  <a:pt x="693421" y="1957476"/>
                </a:lnTo>
                <a:lnTo>
                  <a:pt x="697866" y="1941595"/>
                </a:lnTo>
                <a:lnTo>
                  <a:pt x="702946" y="1926031"/>
                </a:lnTo>
                <a:lnTo>
                  <a:pt x="707708" y="1911420"/>
                </a:lnTo>
                <a:lnTo>
                  <a:pt x="712788" y="1897444"/>
                </a:lnTo>
                <a:lnTo>
                  <a:pt x="717868" y="1883786"/>
                </a:lnTo>
                <a:lnTo>
                  <a:pt x="723266" y="1870763"/>
                </a:lnTo>
                <a:lnTo>
                  <a:pt x="728663" y="1858693"/>
                </a:lnTo>
                <a:lnTo>
                  <a:pt x="733743" y="1846941"/>
                </a:lnTo>
                <a:lnTo>
                  <a:pt x="739141" y="1835824"/>
                </a:lnTo>
                <a:lnTo>
                  <a:pt x="744538" y="1825025"/>
                </a:lnTo>
                <a:lnTo>
                  <a:pt x="750253" y="1814543"/>
                </a:lnTo>
                <a:lnTo>
                  <a:pt x="755651" y="1804696"/>
                </a:lnTo>
                <a:lnTo>
                  <a:pt x="761366" y="1795485"/>
                </a:lnTo>
                <a:lnTo>
                  <a:pt x="766763" y="1786591"/>
                </a:lnTo>
                <a:lnTo>
                  <a:pt x="777876" y="1770392"/>
                </a:lnTo>
                <a:lnTo>
                  <a:pt x="788988" y="1755464"/>
                </a:lnTo>
                <a:lnTo>
                  <a:pt x="799783" y="1741488"/>
                </a:lnTo>
                <a:close/>
                <a:moveTo>
                  <a:pt x="687070" y="1632268"/>
                </a:moveTo>
                <a:lnTo>
                  <a:pt x="675640" y="1632585"/>
                </a:lnTo>
                <a:lnTo>
                  <a:pt x="663575" y="1632585"/>
                </a:lnTo>
                <a:lnTo>
                  <a:pt x="651828" y="1633538"/>
                </a:lnTo>
                <a:lnTo>
                  <a:pt x="640080" y="1634173"/>
                </a:lnTo>
                <a:lnTo>
                  <a:pt x="628015" y="1635760"/>
                </a:lnTo>
                <a:lnTo>
                  <a:pt x="616585" y="1637348"/>
                </a:lnTo>
                <a:lnTo>
                  <a:pt x="604838" y="1638935"/>
                </a:lnTo>
                <a:lnTo>
                  <a:pt x="592773" y="1641158"/>
                </a:lnTo>
                <a:lnTo>
                  <a:pt x="581343" y="1643381"/>
                </a:lnTo>
                <a:lnTo>
                  <a:pt x="569595" y="1645920"/>
                </a:lnTo>
                <a:lnTo>
                  <a:pt x="558165" y="1649095"/>
                </a:lnTo>
                <a:lnTo>
                  <a:pt x="546735" y="1652270"/>
                </a:lnTo>
                <a:lnTo>
                  <a:pt x="534670" y="1655763"/>
                </a:lnTo>
                <a:lnTo>
                  <a:pt x="523240" y="1659573"/>
                </a:lnTo>
                <a:lnTo>
                  <a:pt x="512128" y="1663700"/>
                </a:lnTo>
                <a:lnTo>
                  <a:pt x="500698" y="1668145"/>
                </a:lnTo>
                <a:lnTo>
                  <a:pt x="489268" y="1672908"/>
                </a:lnTo>
                <a:lnTo>
                  <a:pt x="478155" y="1678305"/>
                </a:lnTo>
                <a:lnTo>
                  <a:pt x="467043" y="1683703"/>
                </a:lnTo>
                <a:lnTo>
                  <a:pt x="455930" y="1689418"/>
                </a:lnTo>
                <a:lnTo>
                  <a:pt x="444818" y="1695133"/>
                </a:lnTo>
                <a:lnTo>
                  <a:pt x="434023" y="1701483"/>
                </a:lnTo>
                <a:lnTo>
                  <a:pt x="423545" y="1708150"/>
                </a:lnTo>
                <a:lnTo>
                  <a:pt x="412750" y="1714818"/>
                </a:lnTo>
                <a:lnTo>
                  <a:pt x="402273" y="1721803"/>
                </a:lnTo>
                <a:lnTo>
                  <a:pt x="392430" y="1729423"/>
                </a:lnTo>
                <a:lnTo>
                  <a:pt x="382588" y="1736726"/>
                </a:lnTo>
                <a:lnTo>
                  <a:pt x="373063" y="1744663"/>
                </a:lnTo>
                <a:lnTo>
                  <a:pt x="363220" y="1752283"/>
                </a:lnTo>
                <a:lnTo>
                  <a:pt x="354330" y="1760856"/>
                </a:lnTo>
                <a:lnTo>
                  <a:pt x="345440" y="1768793"/>
                </a:lnTo>
                <a:lnTo>
                  <a:pt x="336550" y="1777683"/>
                </a:lnTo>
                <a:lnTo>
                  <a:pt x="328295" y="1785938"/>
                </a:lnTo>
                <a:lnTo>
                  <a:pt x="320040" y="1795146"/>
                </a:lnTo>
                <a:lnTo>
                  <a:pt x="312103" y="1804036"/>
                </a:lnTo>
                <a:lnTo>
                  <a:pt x="304483" y="1813243"/>
                </a:lnTo>
                <a:lnTo>
                  <a:pt x="297180" y="1822768"/>
                </a:lnTo>
                <a:lnTo>
                  <a:pt x="289878" y="1832293"/>
                </a:lnTo>
                <a:lnTo>
                  <a:pt x="282893" y="1841818"/>
                </a:lnTo>
                <a:lnTo>
                  <a:pt x="276225" y="1851978"/>
                </a:lnTo>
                <a:lnTo>
                  <a:pt x="269875" y="1861821"/>
                </a:lnTo>
                <a:lnTo>
                  <a:pt x="263842" y="1871663"/>
                </a:lnTo>
                <a:lnTo>
                  <a:pt x="257810" y="1882141"/>
                </a:lnTo>
                <a:lnTo>
                  <a:pt x="252095" y="1892301"/>
                </a:lnTo>
                <a:lnTo>
                  <a:pt x="246697" y="1903096"/>
                </a:lnTo>
                <a:lnTo>
                  <a:pt x="241617" y="1913573"/>
                </a:lnTo>
                <a:lnTo>
                  <a:pt x="236855" y="1924051"/>
                </a:lnTo>
                <a:lnTo>
                  <a:pt x="232092" y="1935163"/>
                </a:lnTo>
                <a:lnTo>
                  <a:pt x="227965" y="1945958"/>
                </a:lnTo>
                <a:lnTo>
                  <a:pt x="223837" y="1957071"/>
                </a:lnTo>
                <a:lnTo>
                  <a:pt x="220027" y="1968183"/>
                </a:lnTo>
                <a:lnTo>
                  <a:pt x="216535" y="1979296"/>
                </a:lnTo>
                <a:lnTo>
                  <a:pt x="213360" y="1990726"/>
                </a:lnTo>
                <a:lnTo>
                  <a:pt x="210502" y="2001838"/>
                </a:lnTo>
                <a:lnTo>
                  <a:pt x="207645" y="2013268"/>
                </a:lnTo>
                <a:lnTo>
                  <a:pt x="205105" y="2024698"/>
                </a:lnTo>
                <a:lnTo>
                  <a:pt x="203200" y="2036763"/>
                </a:lnTo>
                <a:lnTo>
                  <a:pt x="201295" y="2048193"/>
                </a:lnTo>
                <a:lnTo>
                  <a:pt x="199390" y="2059623"/>
                </a:lnTo>
                <a:lnTo>
                  <a:pt x="198120" y="2071371"/>
                </a:lnTo>
                <a:lnTo>
                  <a:pt x="196850" y="2082801"/>
                </a:lnTo>
                <a:lnTo>
                  <a:pt x="196215" y="2094866"/>
                </a:lnTo>
                <a:lnTo>
                  <a:pt x="195897" y="2106613"/>
                </a:lnTo>
                <a:lnTo>
                  <a:pt x="195580" y="2118043"/>
                </a:lnTo>
                <a:lnTo>
                  <a:pt x="195580" y="2129791"/>
                </a:lnTo>
                <a:lnTo>
                  <a:pt x="195897" y="2141856"/>
                </a:lnTo>
                <a:lnTo>
                  <a:pt x="196532" y="2153603"/>
                </a:lnTo>
                <a:lnTo>
                  <a:pt x="197485" y="2165668"/>
                </a:lnTo>
                <a:lnTo>
                  <a:pt x="198437" y="2177098"/>
                </a:lnTo>
                <a:lnTo>
                  <a:pt x="200025" y="2188846"/>
                </a:lnTo>
                <a:lnTo>
                  <a:pt x="201930" y="2200593"/>
                </a:lnTo>
                <a:lnTo>
                  <a:pt x="203835" y="2212023"/>
                </a:lnTo>
                <a:lnTo>
                  <a:pt x="206057" y="2224088"/>
                </a:lnTo>
                <a:lnTo>
                  <a:pt x="208915" y="2235518"/>
                </a:lnTo>
                <a:lnTo>
                  <a:pt x="211772" y="2247266"/>
                </a:lnTo>
                <a:lnTo>
                  <a:pt x="215265" y="2258696"/>
                </a:lnTo>
                <a:lnTo>
                  <a:pt x="218757" y="2270443"/>
                </a:lnTo>
                <a:lnTo>
                  <a:pt x="222567" y="2281873"/>
                </a:lnTo>
                <a:lnTo>
                  <a:pt x="226695" y="2293303"/>
                </a:lnTo>
                <a:lnTo>
                  <a:pt x="231140" y="2304733"/>
                </a:lnTo>
                <a:lnTo>
                  <a:pt x="235902" y="2315846"/>
                </a:lnTo>
                <a:lnTo>
                  <a:pt x="240982" y="2327276"/>
                </a:lnTo>
                <a:lnTo>
                  <a:pt x="246380" y="2338388"/>
                </a:lnTo>
                <a:lnTo>
                  <a:pt x="252095" y="2349501"/>
                </a:lnTo>
                <a:lnTo>
                  <a:pt x="257810" y="2360296"/>
                </a:lnTo>
                <a:lnTo>
                  <a:pt x="264160" y="2371408"/>
                </a:lnTo>
                <a:lnTo>
                  <a:pt x="270827" y="2381886"/>
                </a:lnTo>
                <a:lnTo>
                  <a:pt x="277813" y="2392681"/>
                </a:lnTo>
                <a:lnTo>
                  <a:pt x="284798" y="2403158"/>
                </a:lnTo>
                <a:lnTo>
                  <a:pt x="292100" y="2413001"/>
                </a:lnTo>
                <a:lnTo>
                  <a:pt x="299720" y="2422843"/>
                </a:lnTo>
                <a:lnTo>
                  <a:pt x="307658" y="2432368"/>
                </a:lnTo>
                <a:lnTo>
                  <a:pt x="315595" y="2442211"/>
                </a:lnTo>
                <a:lnTo>
                  <a:pt x="323533" y="2451101"/>
                </a:lnTo>
                <a:lnTo>
                  <a:pt x="332105" y="2459991"/>
                </a:lnTo>
                <a:lnTo>
                  <a:pt x="340360" y="2468881"/>
                </a:lnTo>
                <a:lnTo>
                  <a:pt x="349250" y="2477136"/>
                </a:lnTo>
                <a:lnTo>
                  <a:pt x="358140" y="2485391"/>
                </a:lnTo>
                <a:lnTo>
                  <a:pt x="367348" y="2493328"/>
                </a:lnTo>
                <a:lnTo>
                  <a:pt x="376238" y="2500948"/>
                </a:lnTo>
                <a:lnTo>
                  <a:pt x="385445" y="2508251"/>
                </a:lnTo>
                <a:lnTo>
                  <a:pt x="394970" y="2515553"/>
                </a:lnTo>
                <a:lnTo>
                  <a:pt x="405130" y="2522538"/>
                </a:lnTo>
                <a:lnTo>
                  <a:pt x="414655" y="2528888"/>
                </a:lnTo>
                <a:lnTo>
                  <a:pt x="424498" y="2535556"/>
                </a:lnTo>
                <a:lnTo>
                  <a:pt x="434975" y="2541588"/>
                </a:lnTo>
                <a:lnTo>
                  <a:pt x="445135" y="2547621"/>
                </a:lnTo>
                <a:lnTo>
                  <a:pt x="455613" y="2553018"/>
                </a:lnTo>
                <a:lnTo>
                  <a:pt x="465773" y="2558416"/>
                </a:lnTo>
                <a:lnTo>
                  <a:pt x="476568" y="2563813"/>
                </a:lnTo>
                <a:lnTo>
                  <a:pt x="487363" y="2568258"/>
                </a:lnTo>
                <a:lnTo>
                  <a:pt x="498158" y="2573021"/>
                </a:lnTo>
                <a:lnTo>
                  <a:pt x="509270" y="2577466"/>
                </a:lnTo>
                <a:lnTo>
                  <a:pt x="520065" y="2581276"/>
                </a:lnTo>
                <a:lnTo>
                  <a:pt x="531178" y="2585086"/>
                </a:lnTo>
                <a:lnTo>
                  <a:pt x="542290" y="2588896"/>
                </a:lnTo>
                <a:lnTo>
                  <a:pt x="553720" y="2592071"/>
                </a:lnTo>
                <a:lnTo>
                  <a:pt x="564833" y="2594928"/>
                </a:lnTo>
                <a:lnTo>
                  <a:pt x="576580" y="2597786"/>
                </a:lnTo>
                <a:lnTo>
                  <a:pt x="588010" y="2600326"/>
                </a:lnTo>
                <a:lnTo>
                  <a:pt x="599440" y="2602231"/>
                </a:lnTo>
                <a:lnTo>
                  <a:pt x="611188" y="2604136"/>
                </a:lnTo>
                <a:lnTo>
                  <a:pt x="622618" y="2605724"/>
                </a:lnTo>
                <a:lnTo>
                  <a:pt x="634683" y="2607311"/>
                </a:lnTo>
                <a:lnTo>
                  <a:pt x="646113" y="2608581"/>
                </a:lnTo>
                <a:lnTo>
                  <a:pt x="657860" y="2609216"/>
                </a:lnTo>
                <a:lnTo>
                  <a:pt x="669925" y="2609534"/>
                </a:lnTo>
                <a:lnTo>
                  <a:pt x="681355" y="2609851"/>
                </a:lnTo>
                <a:lnTo>
                  <a:pt x="693103" y="2609851"/>
                </a:lnTo>
                <a:lnTo>
                  <a:pt x="704850" y="2609534"/>
                </a:lnTo>
                <a:lnTo>
                  <a:pt x="716915" y="2608899"/>
                </a:lnTo>
                <a:lnTo>
                  <a:pt x="728345" y="2607946"/>
                </a:lnTo>
                <a:lnTo>
                  <a:pt x="740093" y="2606676"/>
                </a:lnTo>
                <a:lnTo>
                  <a:pt x="752158" y="2605406"/>
                </a:lnTo>
                <a:lnTo>
                  <a:pt x="763905" y="2603501"/>
                </a:lnTo>
                <a:lnTo>
                  <a:pt x="775335" y="2601279"/>
                </a:lnTo>
                <a:lnTo>
                  <a:pt x="787083" y="2598738"/>
                </a:lnTo>
                <a:lnTo>
                  <a:pt x="798830" y="2596198"/>
                </a:lnTo>
                <a:lnTo>
                  <a:pt x="810578" y="2593658"/>
                </a:lnTo>
                <a:lnTo>
                  <a:pt x="822008" y="2590166"/>
                </a:lnTo>
                <a:lnTo>
                  <a:pt x="833438" y="2586673"/>
                </a:lnTo>
                <a:lnTo>
                  <a:pt x="844868" y="2582863"/>
                </a:lnTo>
                <a:lnTo>
                  <a:pt x="856615" y="2578736"/>
                </a:lnTo>
                <a:lnTo>
                  <a:pt x="867410" y="2573973"/>
                </a:lnTo>
                <a:lnTo>
                  <a:pt x="879158" y="2569528"/>
                </a:lnTo>
                <a:lnTo>
                  <a:pt x="890270" y="2564131"/>
                </a:lnTo>
                <a:lnTo>
                  <a:pt x="901383" y="2558733"/>
                </a:lnTo>
                <a:lnTo>
                  <a:pt x="912178" y="2553336"/>
                </a:lnTo>
                <a:lnTo>
                  <a:pt x="923290" y="2547303"/>
                </a:lnTo>
                <a:lnTo>
                  <a:pt x="934085" y="2540636"/>
                </a:lnTo>
                <a:lnTo>
                  <a:pt x="944880" y="2534286"/>
                </a:lnTo>
                <a:lnTo>
                  <a:pt x="955675" y="2527301"/>
                </a:lnTo>
                <a:lnTo>
                  <a:pt x="965835" y="2520633"/>
                </a:lnTo>
                <a:lnTo>
                  <a:pt x="976313" y="2512696"/>
                </a:lnTo>
                <a:lnTo>
                  <a:pt x="986155" y="2505711"/>
                </a:lnTo>
                <a:lnTo>
                  <a:pt x="995680" y="2497456"/>
                </a:lnTo>
                <a:lnTo>
                  <a:pt x="1005205" y="2489836"/>
                </a:lnTo>
                <a:lnTo>
                  <a:pt x="1014095" y="2481581"/>
                </a:lnTo>
                <a:lnTo>
                  <a:pt x="1023303" y="2473326"/>
                </a:lnTo>
                <a:lnTo>
                  <a:pt x="1031558" y="2464753"/>
                </a:lnTo>
                <a:lnTo>
                  <a:pt x="1040130" y="2456181"/>
                </a:lnTo>
                <a:lnTo>
                  <a:pt x="1048385" y="2446973"/>
                </a:lnTo>
                <a:lnTo>
                  <a:pt x="1056640" y="2438083"/>
                </a:lnTo>
                <a:lnTo>
                  <a:pt x="1064260" y="2429193"/>
                </a:lnTo>
                <a:lnTo>
                  <a:pt x="1071563" y="2419351"/>
                </a:lnTo>
                <a:lnTo>
                  <a:pt x="1078865" y="2409826"/>
                </a:lnTo>
                <a:lnTo>
                  <a:pt x="1085533" y="2400301"/>
                </a:lnTo>
                <a:lnTo>
                  <a:pt x="1092200" y="2390458"/>
                </a:lnTo>
                <a:lnTo>
                  <a:pt x="1098550" y="2380616"/>
                </a:lnTo>
                <a:lnTo>
                  <a:pt x="1104583" y="2370456"/>
                </a:lnTo>
                <a:lnTo>
                  <a:pt x="1110933" y="2360296"/>
                </a:lnTo>
                <a:lnTo>
                  <a:pt x="1116330" y="2349818"/>
                </a:lnTo>
                <a:lnTo>
                  <a:pt x="1121728" y="2339023"/>
                </a:lnTo>
                <a:lnTo>
                  <a:pt x="1126808" y="2328863"/>
                </a:lnTo>
                <a:lnTo>
                  <a:pt x="1131570" y="2318068"/>
                </a:lnTo>
                <a:lnTo>
                  <a:pt x="1136015" y="2306956"/>
                </a:lnTo>
                <a:lnTo>
                  <a:pt x="1140778" y="2296478"/>
                </a:lnTo>
                <a:lnTo>
                  <a:pt x="1144588" y="2285366"/>
                </a:lnTo>
                <a:lnTo>
                  <a:pt x="1148398" y="2274253"/>
                </a:lnTo>
                <a:lnTo>
                  <a:pt x="1151890" y="2263141"/>
                </a:lnTo>
                <a:lnTo>
                  <a:pt x="1155383" y="2251711"/>
                </a:lnTo>
                <a:lnTo>
                  <a:pt x="1158240" y="2240598"/>
                </a:lnTo>
                <a:lnTo>
                  <a:pt x="1161098" y="2228851"/>
                </a:lnTo>
                <a:lnTo>
                  <a:pt x="1163320" y="2217421"/>
                </a:lnTo>
                <a:lnTo>
                  <a:pt x="1165543" y="2205673"/>
                </a:lnTo>
                <a:lnTo>
                  <a:pt x="1167448" y="2194243"/>
                </a:lnTo>
                <a:lnTo>
                  <a:pt x="1169035" y="2182813"/>
                </a:lnTo>
                <a:lnTo>
                  <a:pt x="1170305" y="2170748"/>
                </a:lnTo>
                <a:lnTo>
                  <a:pt x="1171258" y="2159318"/>
                </a:lnTo>
                <a:lnTo>
                  <a:pt x="1172210" y="2147571"/>
                </a:lnTo>
                <a:lnTo>
                  <a:pt x="1172845" y="2135823"/>
                </a:lnTo>
                <a:lnTo>
                  <a:pt x="1172845" y="2123758"/>
                </a:lnTo>
                <a:lnTo>
                  <a:pt x="1172845" y="2112328"/>
                </a:lnTo>
                <a:lnTo>
                  <a:pt x="1172528" y="2100581"/>
                </a:lnTo>
                <a:lnTo>
                  <a:pt x="1172210" y="2088516"/>
                </a:lnTo>
                <a:lnTo>
                  <a:pt x="1170940" y="2076768"/>
                </a:lnTo>
                <a:lnTo>
                  <a:pt x="1169670" y="2065021"/>
                </a:lnTo>
                <a:lnTo>
                  <a:pt x="1168083" y="2053591"/>
                </a:lnTo>
                <a:lnTo>
                  <a:pt x="1166813" y="2041526"/>
                </a:lnTo>
                <a:lnTo>
                  <a:pt x="1164273" y="2029778"/>
                </a:lnTo>
                <a:lnTo>
                  <a:pt x="1162050" y="2018348"/>
                </a:lnTo>
                <a:lnTo>
                  <a:pt x="1159510" y="2006283"/>
                </a:lnTo>
                <a:lnTo>
                  <a:pt x="1156335" y="1994853"/>
                </a:lnTo>
                <a:lnTo>
                  <a:pt x="1153478" y="1983423"/>
                </a:lnTo>
                <a:lnTo>
                  <a:pt x="1149985" y="1971993"/>
                </a:lnTo>
                <a:lnTo>
                  <a:pt x="1145540" y="1960563"/>
                </a:lnTo>
                <a:lnTo>
                  <a:pt x="1141730" y="1949133"/>
                </a:lnTo>
                <a:lnTo>
                  <a:pt x="1137285" y="1937386"/>
                </a:lnTo>
                <a:lnTo>
                  <a:pt x="1132205" y="1926591"/>
                </a:lnTo>
                <a:lnTo>
                  <a:pt x="1127443" y="1914843"/>
                </a:lnTo>
                <a:lnTo>
                  <a:pt x="1122045" y="1903731"/>
                </a:lnTo>
                <a:lnTo>
                  <a:pt x="1116330" y="1892936"/>
                </a:lnTo>
                <a:lnTo>
                  <a:pt x="1110615" y="1882141"/>
                </a:lnTo>
                <a:lnTo>
                  <a:pt x="1103948" y="1871028"/>
                </a:lnTo>
                <a:lnTo>
                  <a:pt x="1097598" y="1860233"/>
                </a:lnTo>
                <a:lnTo>
                  <a:pt x="1090613" y="1849438"/>
                </a:lnTo>
                <a:lnTo>
                  <a:pt x="1083310" y="1839278"/>
                </a:lnTo>
                <a:lnTo>
                  <a:pt x="1076008" y="1829436"/>
                </a:lnTo>
                <a:lnTo>
                  <a:pt x="1068388" y="1819276"/>
                </a:lnTo>
                <a:lnTo>
                  <a:pt x="1060768" y="1809751"/>
                </a:lnTo>
                <a:lnTo>
                  <a:pt x="1053148" y="1800226"/>
                </a:lnTo>
                <a:lnTo>
                  <a:pt x="1044575" y="1791018"/>
                </a:lnTo>
                <a:lnTo>
                  <a:pt x="1036320" y="1782128"/>
                </a:lnTo>
                <a:lnTo>
                  <a:pt x="1027748" y="1773556"/>
                </a:lnTo>
                <a:lnTo>
                  <a:pt x="1019175" y="1764983"/>
                </a:lnTo>
                <a:lnTo>
                  <a:pt x="1010285" y="1757046"/>
                </a:lnTo>
                <a:lnTo>
                  <a:pt x="1001395" y="1749108"/>
                </a:lnTo>
                <a:lnTo>
                  <a:pt x="992188" y="1741171"/>
                </a:lnTo>
                <a:lnTo>
                  <a:pt x="982663" y="1734186"/>
                </a:lnTo>
                <a:lnTo>
                  <a:pt x="973138" y="1726883"/>
                </a:lnTo>
                <a:lnTo>
                  <a:pt x="963613" y="1719898"/>
                </a:lnTo>
                <a:lnTo>
                  <a:pt x="953770" y="1713230"/>
                </a:lnTo>
                <a:lnTo>
                  <a:pt x="943610" y="1706880"/>
                </a:lnTo>
                <a:lnTo>
                  <a:pt x="933768" y="1700848"/>
                </a:lnTo>
                <a:lnTo>
                  <a:pt x="923290" y="1695133"/>
                </a:lnTo>
                <a:lnTo>
                  <a:pt x="913130" y="1689418"/>
                </a:lnTo>
                <a:lnTo>
                  <a:pt x="902335" y="1684020"/>
                </a:lnTo>
                <a:lnTo>
                  <a:pt x="892175" y="1678623"/>
                </a:lnTo>
                <a:lnTo>
                  <a:pt x="881380" y="1673860"/>
                </a:lnTo>
                <a:lnTo>
                  <a:pt x="870268" y="1669415"/>
                </a:lnTo>
                <a:lnTo>
                  <a:pt x="859473" y="1664653"/>
                </a:lnTo>
                <a:lnTo>
                  <a:pt x="848360" y="1660843"/>
                </a:lnTo>
                <a:lnTo>
                  <a:pt x="837248" y="1657033"/>
                </a:lnTo>
                <a:lnTo>
                  <a:pt x="825818" y="1653858"/>
                </a:lnTo>
                <a:lnTo>
                  <a:pt x="814705" y="1650365"/>
                </a:lnTo>
                <a:lnTo>
                  <a:pt x="803275" y="1647190"/>
                </a:lnTo>
                <a:lnTo>
                  <a:pt x="791845" y="1644651"/>
                </a:lnTo>
                <a:lnTo>
                  <a:pt x="780415" y="1642111"/>
                </a:lnTo>
                <a:lnTo>
                  <a:pt x="768985" y="1639888"/>
                </a:lnTo>
                <a:lnTo>
                  <a:pt x="757238" y="1637983"/>
                </a:lnTo>
                <a:lnTo>
                  <a:pt x="745490" y="1636395"/>
                </a:lnTo>
                <a:lnTo>
                  <a:pt x="734060" y="1635125"/>
                </a:lnTo>
                <a:lnTo>
                  <a:pt x="722313" y="1633855"/>
                </a:lnTo>
                <a:lnTo>
                  <a:pt x="710565" y="1632903"/>
                </a:lnTo>
                <a:lnTo>
                  <a:pt x="698818" y="1632585"/>
                </a:lnTo>
                <a:lnTo>
                  <a:pt x="687070" y="1632268"/>
                </a:lnTo>
                <a:close/>
                <a:moveTo>
                  <a:pt x="1446848" y="1466850"/>
                </a:moveTo>
                <a:lnTo>
                  <a:pt x="1448435" y="1479858"/>
                </a:lnTo>
                <a:lnTo>
                  <a:pt x="1450658" y="1496357"/>
                </a:lnTo>
                <a:lnTo>
                  <a:pt x="1453833" y="1515711"/>
                </a:lnTo>
                <a:lnTo>
                  <a:pt x="1457960" y="1538238"/>
                </a:lnTo>
                <a:lnTo>
                  <a:pt x="1468120" y="1591541"/>
                </a:lnTo>
                <a:lnTo>
                  <a:pt x="1480185" y="1653093"/>
                </a:lnTo>
                <a:lnTo>
                  <a:pt x="1494155" y="1721308"/>
                </a:lnTo>
                <a:lnTo>
                  <a:pt x="1509713" y="1794282"/>
                </a:lnTo>
                <a:lnTo>
                  <a:pt x="1525905" y="1870112"/>
                </a:lnTo>
                <a:lnTo>
                  <a:pt x="1542098" y="1946576"/>
                </a:lnTo>
                <a:lnTo>
                  <a:pt x="1574800" y="2092842"/>
                </a:lnTo>
                <a:lnTo>
                  <a:pt x="1602740" y="2217533"/>
                </a:lnTo>
                <a:lnTo>
                  <a:pt x="1629410" y="2336830"/>
                </a:lnTo>
                <a:lnTo>
                  <a:pt x="1730693" y="1746690"/>
                </a:lnTo>
                <a:lnTo>
                  <a:pt x="1671003" y="1606453"/>
                </a:lnTo>
                <a:lnTo>
                  <a:pt x="1768475" y="1514442"/>
                </a:lnTo>
                <a:lnTo>
                  <a:pt x="1798955" y="1514442"/>
                </a:lnTo>
                <a:lnTo>
                  <a:pt x="1806258" y="1514442"/>
                </a:lnTo>
                <a:lnTo>
                  <a:pt x="1836420" y="1514442"/>
                </a:lnTo>
                <a:lnTo>
                  <a:pt x="1933575" y="1606453"/>
                </a:lnTo>
                <a:lnTo>
                  <a:pt x="1873885" y="1746690"/>
                </a:lnTo>
                <a:lnTo>
                  <a:pt x="1975168" y="2336830"/>
                </a:lnTo>
                <a:lnTo>
                  <a:pt x="2002155" y="2217533"/>
                </a:lnTo>
                <a:lnTo>
                  <a:pt x="2030095" y="2092842"/>
                </a:lnTo>
                <a:lnTo>
                  <a:pt x="2062480" y="1946576"/>
                </a:lnTo>
                <a:lnTo>
                  <a:pt x="2078990" y="1870112"/>
                </a:lnTo>
                <a:lnTo>
                  <a:pt x="2094865" y="1794282"/>
                </a:lnTo>
                <a:lnTo>
                  <a:pt x="2110740" y="1721308"/>
                </a:lnTo>
                <a:lnTo>
                  <a:pt x="2124393" y="1653093"/>
                </a:lnTo>
                <a:lnTo>
                  <a:pt x="2136775" y="1591541"/>
                </a:lnTo>
                <a:lnTo>
                  <a:pt x="2146618" y="1538238"/>
                </a:lnTo>
                <a:lnTo>
                  <a:pt x="2150428" y="1515711"/>
                </a:lnTo>
                <a:lnTo>
                  <a:pt x="2153920" y="1496357"/>
                </a:lnTo>
                <a:lnTo>
                  <a:pt x="2156143" y="1479858"/>
                </a:lnTo>
                <a:lnTo>
                  <a:pt x="2157730" y="1466850"/>
                </a:lnTo>
                <a:lnTo>
                  <a:pt x="2164398" y="1469071"/>
                </a:lnTo>
                <a:lnTo>
                  <a:pt x="2173923" y="1471609"/>
                </a:lnTo>
                <a:lnTo>
                  <a:pt x="2226628" y="1488108"/>
                </a:lnTo>
                <a:lnTo>
                  <a:pt x="2293620" y="1509683"/>
                </a:lnTo>
                <a:lnTo>
                  <a:pt x="2331085" y="1522374"/>
                </a:lnTo>
                <a:lnTo>
                  <a:pt x="2370455" y="1535700"/>
                </a:lnTo>
                <a:lnTo>
                  <a:pt x="2411730" y="1549660"/>
                </a:lnTo>
                <a:lnTo>
                  <a:pt x="2453323" y="1564255"/>
                </a:lnTo>
                <a:lnTo>
                  <a:pt x="2495868" y="1579801"/>
                </a:lnTo>
                <a:lnTo>
                  <a:pt x="2538413" y="1595665"/>
                </a:lnTo>
                <a:lnTo>
                  <a:pt x="2580005" y="1612164"/>
                </a:lnTo>
                <a:lnTo>
                  <a:pt x="2620645" y="1628345"/>
                </a:lnTo>
                <a:lnTo>
                  <a:pt x="2659698" y="1644844"/>
                </a:lnTo>
                <a:lnTo>
                  <a:pt x="2678430" y="1653410"/>
                </a:lnTo>
                <a:lnTo>
                  <a:pt x="2696210" y="1661342"/>
                </a:lnTo>
                <a:lnTo>
                  <a:pt x="2713990" y="1669909"/>
                </a:lnTo>
                <a:lnTo>
                  <a:pt x="2730818" y="1678158"/>
                </a:lnTo>
                <a:lnTo>
                  <a:pt x="2747010" y="1686090"/>
                </a:lnTo>
                <a:lnTo>
                  <a:pt x="2761933" y="1694339"/>
                </a:lnTo>
                <a:lnTo>
                  <a:pt x="2773363" y="1705761"/>
                </a:lnTo>
                <a:lnTo>
                  <a:pt x="2785110" y="1718770"/>
                </a:lnTo>
                <a:lnTo>
                  <a:pt x="2798128" y="1733364"/>
                </a:lnTo>
                <a:lnTo>
                  <a:pt x="2805113" y="1741296"/>
                </a:lnTo>
                <a:lnTo>
                  <a:pt x="2811780" y="1749546"/>
                </a:lnTo>
                <a:lnTo>
                  <a:pt x="2818766" y="1758747"/>
                </a:lnTo>
                <a:lnTo>
                  <a:pt x="2825750" y="1768265"/>
                </a:lnTo>
                <a:lnTo>
                  <a:pt x="2833053" y="1778735"/>
                </a:lnTo>
                <a:lnTo>
                  <a:pt x="2839720" y="1789840"/>
                </a:lnTo>
                <a:lnTo>
                  <a:pt x="2847023" y="1801262"/>
                </a:lnTo>
                <a:lnTo>
                  <a:pt x="2854326" y="1813636"/>
                </a:lnTo>
                <a:lnTo>
                  <a:pt x="2861310" y="1826962"/>
                </a:lnTo>
                <a:lnTo>
                  <a:pt x="2867978" y="1840922"/>
                </a:lnTo>
                <a:lnTo>
                  <a:pt x="2874963" y="1855517"/>
                </a:lnTo>
                <a:lnTo>
                  <a:pt x="2881948" y="1871698"/>
                </a:lnTo>
                <a:lnTo>
                  <a:pt x="2888933" y="1887880"/>
                </a:lnTo>
                <a:lnTo>
                  <a:pt x="2895283" y="1905964"/>
                </a:lnTo>
                <a:lnTo>
                  <a:pt x="2901316" y="1924367"/>
                </a:lnTo>
                <a:lnTo>
                  <a:pt x="2907666" y="1944355"/>
                </a:lnTo>
                <a:lnTo>
                  <a:pt x="2913698" y="1964978"/>
                </a:lnTo>
                <a:lnTo>
                  <a:pt x="2919413" y="1986871"/>
                </a:lnTo>
                <a:lnTo>
                  <a:pt x="2924810" y="2010032"/>
                </a:lnTo>
                <a:lnTo>
                  <a:pt x="2930208" y="2034463"/>
                </a:lnTo>
                <a:lnTo>
                  <a:pt x="2934653" y="2059528"/>
                </a:lnTo>
                <a:lnTo>
                  <a:pt x="2939416" y="2086496"/>
                </a:lnTo>
                <a:lnTo>
                  <a:pt x="2943543" y="2114734"/>
                </a:lnTo>
                <a:lnTo>
                  <a:pt x="2947353" y="2144241"/>
                </a:lnTo>
                <a:lnTo>
                  <a:pt x="2950846" y="2175017"/>
                </a:lnTo>
                <a:lnTo>
                  <a:pt x="2953703" y="2207062"/>
                </a:lnTo>
                <a:lnTo>
                  <a:pt x="2954338" y="2215946"/>
                </a:lnTo>
                <a:lnTo>
                  <a:pt x="2954656" y="2230858"/>
                </a:lnTo>
                <a:lnTo>
                  <a:pt x="2955608" y="2275595"/>
                </a:lnTo>
                <a:lnTo>
                  <a:pt x="2957196" y="2411390"/>
                </a:lnTo>
                <a:lnTo>
                  <a:pt x="2959100" y="2583673"/>
                </a:lnTo>
                <a:lnTo>
                  <a:pt x="2960688" y="2760715"/>
                </a:lnTo>
                <a:lnTo>
                  <a:pt x="2908936" y="2767695"/>
                </a:lnTo>
                <a:lnTo>
                  <a:pt x="2857818" y="2773723"/>
                </a:lnTo>
                <a:lnTo>
                  <a:pt x="2806383" y="2779434"/>
                </a:lnTo>
                <a:lnTo>
                  <a:pt x="2755266" y="2784511"/>
                </a:lnTo>
                <a:lnTo>
                  <a:pt x="2702878" y="2788952"/>
                </a:lnTo>
                <a:lnTo>
                  <a:pt x="2649220" y="2793712"/>
                </a:lnTo>
                <a:lnTo>
                  <a:pt x="2536825" y="2802278"/>
                </a:lnTo>
                <a:lnTo>
                  <a:pt x="2535555" y="2668704"/>
                </a:lnTo>
                <a:lnTo>
                  <a:pt x="2534920" y="2527832"/>
                </a:lnTo>
                <a:lnTo>
                  <a:pt x="2534285" y="2333022"/>
                </a:lnTo>
                <a:lnTo>
                  <a:pt x="2534285" y="2318745"/>
                </a:lnTo>
                <a:lnTo>
                  <a:pt x="2533333" y="2305102"/>
                </a:lnTo>
                <a:lnTo>
                  <a:pt x="2531745" y="2291776"/>
                </a:lnTo>
                <a:lnTo>
                  <a:pt x="2530475" y="2279085"/>
                </a:lnTo>
                <a:lnTo>
                  <a:pt x="2527935" y="2266711"/>
                </a:lnTo>
                <a:lnTo>
                  <a:pt x="2525713" y="2254654"/>
                </a:lnTo>
                <a:lnTo>
                  <a:pt x="2522538" y="2243232"/>
                </a:lnTo>
                <a:lnTo>
                  <a:pt x="2519680" y="2232127"/>
                </a:lnTo>
                <a:lnTo>
                  <a:pt x="2515870" y="2221340"/>
                </a:lnTo>
                <a:lnTo>
                  <a:pt x="2512060" y="2210870"/>
                </a:lnTo>
                <a:lnTo>
                  <a:pt x="2508250" y="2200717"/>
                </a:lnTo>
                <a:lnTo>
                  <a:pt x="2503488" y="2191198"/>
                </a:lnTo>
                <a:lnTo>
                  <a:pt x="2499360" y="2181680"/>
                </a:lnTo>
                <a:lnTo>
                  <a:pt x="2494280" y="2172796"/>
                </a:lnTo>
                <a:lnTo>
                  <a:pt x="2489835" y="2163912"/>
                </a:lnTo>
                <a:lnTo>
                  <a:pt x="2484755" y="2155346"/>
                </a:lnTo>
                <a:lnTo>
                  <a:pt x="2484755" y="2813383"/>
                </a:lnTo>
                <a:lnTo>
                  <a:pt x="2405698" y="2818459"/>
                </a:lnTo>
                <a:lnTo>
                  <a:pt x="2323148" y="2822584"/>
                </a:lnTo>
                <a:lnTo>
                  <a:pt x="2238058" y="2826391"/>
                </a:lnTo>
                <a:lnTo>
                  <a:pt x="2150745" y="2829881"/>
                </a:lnTo>
                <a:lnTo>
                  <a:pt x="2062798" y="2832102"/>
                </a:lnTo>
                <a:lnTo>
                  <a:pt x="1974850" y="2834006"/>
                </a:lnTo>
                <a:lnTo>
                  <a:pt x="1887538" y="2835275"/>
                </a:lnTo>
                <a:lnTo>
                  <a:pt x="1802448" y="2835275"/>
                </a:lnTo>
                <a:lnTo>
                  <a:pt x="1750378" y="2835275"/>
                </a:lnTo>
                <a:lnTo>
                  <a:pt x="1697673" y="2834958"/>
                </a:lnTo>
                <a:lnTo>
                  <a:pt x="1644333" y="2834006"/>
                </a:lnTo>
                <a:lnTo>
                  <a:pt x="1590358" y="2833372"/>
                </a:lnTo>
                <a:lnTo>
                  <a:pt x="1536065" y="2832102"/>
                </a:lnTo>
                <a:lnTo>
                  <a:pt x="1482090" y="2830516"/>
                </a:lnTo>
                <a:lnTo>
                  <a:pt x="1427798" y="2829247"/>
                </a:lnTo>
                <a:lnTo>
                  <a:pt x="1374775" y="2826709"/>
                </a:lnTo>
                <a:lnTo>
                  <a:pt x="1257300" y="2643639"/>
                </a:lnTo>
                <a:lnTo>
                  <a:pt x="1274128" y="2624919"/>
                </a:lnTo>
                <a:lnTo>
                  <a:pt x="1290003" y="2605882"/>
                </a:lnTo>
                <a:lnTo>
                  <a:pt x="1305560" y="2585894"/>
                </a:lnTo>
                <a:lnTo>
                  <a:pt x="1319848" y="2565588"/>
                </a:lnTo>
                <a:lnTo>
                  <a:pt x="1334135" y="2544965"/>
                </a:lnTo>
                <a:lnTo>
                  <a:pt x="1347470" y="2524024"/>
                </a:lnTo>
                <a:lnTo>
                  <a:pt x="1360170" y="2502132"/>
                </a:lnTo>
                <a:lnTo>
                  <a:pt x="1371918" y="2480557"/>
                </a:lnTo>
                <a:lnTo>
                  <a:pt x="1383348" y="2458348"/>
                </a:lnTo>
                <a:lnTo>
                  <a:pt x="1393825" y="2435503"/>
                </a:lnTo>
                <a:lnTo>
                  <a:pt x="1403668" y="2412342"/>
                </a:lnTo>
                <a:lnTo>
                  <a:pt x="1412558" y="2389181"/>
                </a:lnTo>
                <a:lnTo>
                  <a:pt x="1420813" y="2365385"/>
                </a:lnTo>
                <a:lnTo>
                  <a:pt x="1428115" y="2341589"/>
                </a:lnTo>
                <a:lnTo>
                  <a:pt x="1435100" y="2317158"/>
                </a:lnTo>
                <a:lnTo>
                  <a:pt x="1441133" y="2293045"/>
                </a:lnTo>
                <a:lnTo>
                  <a:pt x="1444943" y="2274008"/>
                </a:lnTo>
                <a:lnTo>
                  <a:pt x="1448753" y="2254972"/>
                </a:lnTo>
                <a:lnTo>
                  <a:pt x="1451928" y="2236252"/>
                </a:lnTo>
                <a:lnTo>
                  <a:pt x="1454785" y="2217215"/>
                </a:lnTo>
                <a:lnTo>
                  <a:pt x="1456690" y="2198179"/>
                </a:lnTo>
                <a:lnTo>
                  <a:pt x="1458595" y="2179142"/>
                </a:lnTo>
                <a:lnTo>
                  <a:pt x="1459548" y="2160105"/>
                </a:lnTo>
                <a:lnTo>
                  <a:pt x="1460500" y="2141068"/>
                </a:lnTo>
                <a:lnTo>
                  <a:pt x="1460818" y="2122349"/>
                </a:lnTo>
                <a:lnTo>
                  <a:pt x="1460500" y="2103312"/>
                </a:lnTo>
                <a:lnTo>
                  <a:pt x="1459548" y="2084593"/>
                </a:lnTo>
                <a:lnTo>
                  <a:pt x="1458913" y="2065873"/>
                </a:lnTo>
                <a:lnTo>
                  <a:pt x="1457008" y="2046519"/>
                </a:lnTo>
                <a:lnTo>
                  <a:pt x="1455103" y="2027800"/>
                </a:lnTo>
                <a:lnTo>
                  <a:pt x="1452880" y="2009715"/>
                </a:lnTo>
                <a:lnTo>
                  <a:pt x="1449705" y="1990995"/>
                </a:lnTo>
                <a:lnTo>
                  <a:pt x="1446213" y="1971958"/>
                </a:lnTo>
                <a:lnTo>
                  <a:pt x="1442403" y="1953874"/>
                </a:lnTo>
                <a:lnTo>
                  <a:pt x="1437958" y="1935471"/>
                </a:lnTo>
                <a:lnTo>
                  <a:pt x="1433195" y="1917069"/>
                </a:lnTo>
                <a:lnTo>
                  <a:pt x="1427798" y="1898984"/>
                </a:lnTo>
                <a:lnTo>
                  <a:pt x="1422083" y="1881217"/>
                </a:lnTo>
                <a:lnTo>
                  <a:pt x="1416050" y="1863132"/>
                </a:lnTo>
                <a:lnTo>
                  <a:pt x="1409383" y="1845364"/>
                </a:lnTo>
                <a:lnTo>
                  <a:pt x="1402715" y="1827596"/>
                </a:lnTo>
                <a:lnTo>
                  <a:pt x="1395095" y="1810146"/>
                </a:lnTo>
                <a:lnTo>
                  <a:pt x="1386840" y="1792696"/>
                </a:lnTo>
                <a:lnTo>
                  <a:pt x="1378585" y="1775563"/>
                </a:lnTo>
                <a:lnTo>
                  <a:pt x="1369695" y="1758429"/>
                </a:lnTo>
                <a:lnTo>
                  <a:pt x="1360488" y="1741614"/>
                </a:lnTo>
                <a:lnTo>
                  <a:pt x="1350963" y="1724798"/>
                </a:lnTo>
                <a:lnTo>
                  <a:pt x="1340485" y="1708299"/>
                </a:lnTo>
                <a:lnTo>
                  <a:pt x="1333500" y="1696877"/>
                </a:lnTo>
                <a:lnTo>
                  <a:pt x="1325563" y="1685773"/>
                </a:lnTo>
                <a:lnTo>
                  <a:pt x="1317943" y="1674668"/>
                </a:lnTo>
                <a:lnTo>
                  <a:pt x="1310323" y="1663563"/>
                </a:lnTo>
                <a:lnTo>
                  <a:pt x="1302385" y="1653093"/>
                </a:lnTo>
                <a:lnTo>
                  <a:pt x="1293813" y="1642623"/>
                </a:lnTo>
                <a:lnTo>
                  <a:pt x="1285558" y="1632152"/>
                </a:lnTo>
                <a:lnTo>
                  <a:pt x="1276985" y="1621999"/>
                </a:lnTo>
                <a:lnTo>
                  <a:pt x="1259523" y="1602011"/>
                </a:lnTo>
                <a:lnTo>
                  <a:pt x="1241425" y="1582657"/>
                </a:lnTo>
                <a:lnTo>
                  <a:pt x="1222693" y="1564255"/>
                </a:lnTo>
                <a:lnTo>
                  <a:pt x="1203325" y="1546170"/>
                </a:lnTo>
                <a:lnTo>
                  <a:pt x="1270953" y="1523008"/>
                </a:lnTo>
                <a:lnTo>
                  <a:pt x="1332865" y="1502702"/>
                </a:lnTo>
                <a:lnTo>
                  <a:pt x="1386840" y="1485569"/>
                </a:lnTo>
                <a:lnTo>
                  <a:pt x="1430655" y="1471609"/>
                </a:lnTo>
                <a:lnTo>
                  <a:pt x="1440815" y="1468754"/>
                </a:lnTo>
                <a:lnTo>
                  <a:pt x="1446848" y="1466850"/>
                </a:lnTo>
                <a:close/>
                <a:moveTo>
                  <a:pt x="671830" y="1436688"/>
                </a:moveTo>
                <a:lnTo>
                  <a:pt x="688658" y="1436688"/>
                </a:lnTo>
                <a:lnTo>
                  <a:pt x="704850" y="1437323"/>
                </a:lnTo>
                <a:lnTo>
                  <a:pt x="721360" y="1437958"/>
                </a:lnTo>
                <a:lnTo>
                  <a:pt x="737870" y="1439228"/>
                </a:lnTo>
                <a:lnTo>
                  <a:pt x="754380" y="1440816"/>
                </a:lnTo>
                <a:lnTo>
                  <a:pt x="770255" y="1442721"/>
                </a:lnTo>
                <a:lnTo>
                  <a:pt x="786765" y="1444943"/>
                </a:lnTo>
                <a:lnTo>
                  <a:pt x="802958" y="1447483"/>
                </a:lnTo>
                <a:lnTo>
                  <a:pt x="818833" y="1450340"/>
                </a:lnTo>
                <a:lnTo>
                  <a:pt x="835025" y="1453515"/>
                </a:lnTo>
                <a:lnTo>
                  <a:pt x="851218" y="1457643"/>
                </a:lnTo>
                <a:lnTo>
                  <a:pt x="866775" y="1461771"/>
                </a:lnTo>
                <a:lnTo>
                  <a:pt x="882333" y="1466215"/>
                </a:lnTo>
                <a:lnTo>
                  <a:pt x="898208" y="1471295"/>
                </a:lnTo>
                <a:lnTo>
                  <a:pt x="913765" y="1476693"/>
                </a:lnTo>
                <a:lnTo>
                  <a:pt x="929005" y="1482408"/>
                </a:lnTo>
                <a:lnTo>
                  <a:pt x="944563" y="1488440"/>
                </a:lnTo>
                <a:lnTo>
                  <a:pt x="959803" y="1495108"/>
                </a:lnTo>
                <a:lnTo>
                  <a:pt x="974725" y="1501458"/>
                </a:lnTo>
                <a:lnTo>
                  <a:pt x="989648" y="1508760"/>
                </a:lnTo>
                <a:lnTo>
                  <a:pt x="1004253" y="1516380"/>
                </a:lnTo>
                <a:lnTo>
                  <a:pt x="1018540" y="1524318"/>
                </a:lnTo>
                <a:lnTo>
                  <a:pt x="1033145" y="1532573"/>
                </a:lnTo>
                <a:lnTo>
                  <a:pt x="1047433" y="1541146"/>
                </a:lnTo>
                <a:lnTo>
                  <a:pt x="1061085" y="1550035"/>
                </a:lnTo>
                <a:lnTo>
                  <a:pt x="1075373" y="1559560"/>
                </a:lnTo>
                <a:lnTo>
                  <a:pt x="1088708" y="1569085"/>
                </a:lnTo>
                <a:lnTo>
                  <a:pt x="1102043" y="1579245"/>
                </a:lnTo>
                <a:lnTo>
                  <a:pt x="1115378" y="1589723"/>
                </a:lnTo>
                <a:lnTo>
                  <a:pt x="1128078" y="1600518"/>
                </a:lnTo>
                <a:lnTo>
                  <a:pt x="1141095" y="1611630"/>
                </a:lnTo>
                <a:lnTo>
                  <a:pt x="1153478" y="1623061"/>
                </a:lnTo>
                <a:lnTo>
                  <a:pt x="1165543" y="1634490"/>
                </a:lnTo>
                <a:lnTo>
                  <a:pt x="1177290" y="1646873"/>
                </a:lnTo>
                <a:lnTo>
                  <a:pt x="1189355" y="1659573"/>
                </a:lnTo>
                <a:lnTo>
                  <a:pt x="1200785" y="1671955"/>
                </a:lnTo>
                <a:lnTo>
                  <a:pt x="1211898" y="1685608"/>
                </a:lnTo>
                <a:lnTo>
                  <a:pt x="1222693" y="1698943"/>
                </a:lnTo>
                <a:lnTo>
                  <a:pt x="1233170" y="1712595"/>
                </a:lnTo>
                <a:lnTo>
                  <a:pt x="1243330" y="1726883"/>
                </a:lnTo>
                <a:lnTo>
                  <a:pt x="1253173" y="1741171"/>
                </a:lnTo>
                <a:lnTo>
                  <a:pt x="1262698" y="1755776"/>
                </a:lnTo>
                <a:lnTo>
                  <a:pt x="1272223" y="1771016"/>
                </a:lnTo>
                <a:lnTo>
                  <a:pt x="1280795" y="1785938"/>
                </a:lnTo>
                <a:lnTo>
                  <a:pt x="1289050" y="1801496"/>
                </a:lnTo>
                <a:lnTo>
                  <a:pt x="1297305" y="1817053"/>
                </a:lnTo>
                <a:lnTo>
                  <a:pt x="1304925" y="1832293"/>
                </a:lnTo>
                <a:lnTo>
                  <a:pt x="1311593" y="1848168"/>
                </a:lnTo>
                <a:lnTo>
                  <a:pt x="1318578" y="1864043"/>
                </a:lnTo>
                <a:lnTo>
                  <a:pt x="1324610" y="1879918"/>
                </a:lnTo>
                <a:lnTo>
                  <a:pt x="1330325" y="1895793"/>
                </a:lnTo>
                <a:lnTo>
                  <a:pt x="1335723" y="1911986"/>
                </a:lnTo>
                <a:lnTo>
                  <a:pt x="1340803" y="1927861"/>
                </a:lnTo>
                <a:lnTo>
                  <a:pt x="1345248" y="1944371"/>
                </a:lnTo>
                <a:lnTo>
                  <a:pt x="1349693" y="1960881"/>
                </a:lnTo>
                <a:lnTo>
                  <a:pt x="1353503" y="1977073"/>
                </a:lnTo>
                <a:lnTo>
                  <a:pt x="1356360" y="1993266"/>
                </a:lnTo>
                <a:lnTo>
                  <a:pt x="1359535" y="2009776"/>
                </a:lnTo>
                <a:lnTo>
                  <a:pt x="1361758" y="2026286"/>
                </a:lnTo>
                <a:lnTo>
                  <a:pt x="1363980" y="2042796"/>
                </a:lnTo>
                <a:lnTo>
                  <a:pt x="1365568" y="2059623"/>
                </a:lnTo>
                <a:lnTo>
                  <a:pt x="1367155" y="2076133"/>
                </a:lnTo>
                <a:lnTo>
                  <a:pt x="1367790" y="2092326"/>
                </a:lnTo>
                <a:lnTo>
                  <a:pt x="1368425" y="2108836"/>
                </a:lnTo>
                <a:lnTo>
                  <a:pt x="1368425" y="2125346"/>
                </a:lnTo>
                <a:lnTo>
                  <a:pt x="1368425" y="2141856"/>
                </a:lnTo>
                <a:lnTo>
                  <a:pt x="1367473" y="2158366"/>
                </a:lnTo>
                <a:lnTo>
                  <a:pt x="1366520" y="2174558"/>
                </a:lnTo>
                <a:lnTo>
                  <a:pt x="1364933" y="2191068"/>
                </a:lnTo>
                <a:lnTo>
                  <a:pt x="1363028" y="2207578"/>
                </a:lnTo>
                <a:lnTo>
                  <a:pt x="1360805" y="2223771"/>
                </a:lnTo>
                <a:lnTo>
                  <a:pt x="1357948" y="2239963"/>
                </a:lnTo>
                <a:lnTo>
                  <a:pt x="1354773" y="2256156"/>
                </a:lnTo>
                <a:lnTo>
                  <a:pt x="1351598" y="2272348"/>
                </a:lnTo>
                <a:lnTo>
                  <a:pt x="1348423" y="2284731"/>
                </a:lnTo>
                <a:lnTo>
                  <a:pt x="1345248" y="2297431"/>
                </a:lnTo>
                <a:lnTo>
                  <a:pt x="1342073" y="2309813"/>
                </a:lnTo>
                <a:lnTo>
                  <a:pt x="1337945" y="2322196"/>
                </a:lnTo>
                <a:lnTo>
                  <a:pt x="1334135" y="2334578"/>
                </a:lnTo>
                <a:lnTo>
                  <a:pt x="1330008" y="2347278"/>
                </a:lnTo>
                <a:lnTo>
                  <a:pt x="1325563" y="2359343"/>
                </a:lnTo>
                <a:lnTo>
                  <a:pt x="1320800" y="2371408"/>
                </a:lnTo>
                <a:lnTo>
                  <a:pt x="1316038" y="2383473"/>
                </a:lnTo>
                <a:lnTo>
                  <a:pt x="1310958" y="2395538"/>
                </a:lnTo>
                <a:lnTo>
                  <a:pt x="1305560" y="2407286"/>
                </a:lnTo>
                <a:lnTo>
                  <a:pt x="1299845" y="2419033"/>
                </a:lnTo>
                <a:lnTo>
                  <a:pt x="1294130" y="2431098"/>
                </a:lnTo>
                <a:lnTo>
                  <a:pt x="1288098" y="2442528"/>
                </a:lnTo>
                <a:lnTo>
                  <a:pt x="1281430" y="2453958"/>
                </a:lnTo>
                <a:lnTo>
                  <a:pt x="1275080" y="2465388"/>
                </a:lnTo>
                <a:lnTo>
                  <a:pt x="1268413" y="2476818"/>
                </a:lnTo>
                <a:lnTo>
                  <a:pt x="1261110" y="2487931"/>
                </a:lnTo>
                <a:lnTo>
                  <a:pt x="1253808" y="2499043"/>
                </a:lnTo>
                <a:lnTo>
                  <a:pt x="1246505" y="2509838"/>
                </a:lnTo>
                <a:lnTo>
                  <a:pt x="1238885" y="2520951"/>
                </a:lnTo>
                <a:lnTo>
                  <a:pt x="1230948" y="2531428"/>
                </a:lnTo>
                <a:lnTo>
                  <a:pt x="1223010" y="2541906"/>
                </a:lnTo>
                <a:lnTo>
                  <a:pt x="1214438" y="2552383"/>
                </a:lnTo>
                <a:lnTo>
                  <a:pt x="1206183" y="2562543"/>
                </a:lnTo>
                <a:lnTo>
                  <a:pt x="1197293" y="2573021"/>
                </a:lnTo>
                <a:lnTo>
                  <a:pt x="1188403" y="2582863"/>
                </a:lnTo>
                <a:lnTo>
                  <a:pt x="1179195" y="2592388"/>
                </a:lnTo>
                <a:lnTo>
                  <a:pt x="1169670" y="2602231"/>
                </a:lnTo>
                <a:lnTo>
                  <a:pt x="1160145" y="2611439"/>
                </a:lnTo>
                <a:lnTo>
                  <a:pt x="1150303" y="2620964"/>
                </a:lnTo>
                <a:lnTo>
                  <a:pt x="1140460" y="2630171"/>
                </a:lnTo>
                <a:lnTo>
                  <a:pt x="1455420" y="3124201"/>
                </a:lnTo>
                <a:lnTo>
                  <a:pt x="1458595" y="3128964"/>
                </a:lnTo>
                <a:lnTo>
                  <a:pt x="1461135" y="3134044"/>
                </a:lnTo>
                <a:lnTo>
                  <a:pt x="1463675" y="3139441"/>
                </a:lnTo>
                <a:lnTo>
                  <a:pt x="1465898" y="3144839"/>
                </a:lnTo>
                <a:lnTo>
                  <a:pt x="1467803" y="3150236"/>
                </a:lnTo>
                <a:lnTo>
                  <a:pt x="1469390" y="3155316"/>
                </a:lnTo>
                <a:lnTo>
                  <a:pt x="1470343" y="3160714"/>
                </a:lnTo>
                <a:lnTo>
                  <a:pt x="1471613" y="3166111"/>
                </a:lnTo>
                <a:lnTo>
                  <a:pt x="1472248" y="3171826"/>
                </a:lnTo>
                <a:lnTo>
                  <a:pt x="1472883" y="3177224"/>
                </a:lnTo>
                <a:lnTo>
                  <a:pt x="1473200" y="3182621"/>
                </a:lnTo>
                <a:lnTo>
                  <a:pt x="1473200" y="3188336"/>
                </a:lnTo>
                <a:lnTo>
                  <a:pt x="1472883" y="3193734"/>
                </a:lnTo>
                <a:lnTo>
                  <a:pt x="1471930" y="3199131"/>
                </a:lnTo>
                <a:lnTo>
                  <a:pt x="1471295" y="3204529"/>
                </a:lnTo>
                <a:lnTo>
                  <a:pt x="1470025" y="3209609"/>
                </a:lnTo>
                <a:lnTo>
                  <a:pt x="1469073" y="3215006"/>
                </a:lnTo>
                <a:lnTo>
                  <a:pt x="1467485" y="3220404"/>
                </a:lnTo>
                <a:lnTo>
                  <a:pt x="1465580" y="3225484"/>
                </a:lnTo>
                <a:lnTo>
                  <a:pt x="1463675" y="3230881"/>
                </a:lnTo>
                <a:lnTo>
                  <a:pt x="1461135" y="3235644"/>
                </a:lnTo>
                <a:lnTo>
                  <a:pt x="1458595" y="3240406"/>
                </a:lnTo>
                <a:lnTo>
                  <a:pt x="1455420" y="3245486"/>
                </a:lnTo>
                <a:lnTo>
                  <a:pt x="1452563" y="3249931"/>
                </a:lnTo>
                <a:lnTo>
                  <a:pt x="1449388" y="3254376"/>
                </a:lnTo>
                <a:lnTo>
                  <a:pt x="1445895" y="3258821"/>
                </a:lnTo>
                <a:lnTo>
                  <a:pt x="1442085" y="3262949"/>
                </a:lnTo>
                <a:lnTo>
                  <a:pt x="1437958" y="3266759"/>
                </a:lnTo>
                <a:lnTo>
                  <a:pt x="1433830" y="3270886"/>
                </a:lnTo>
                <a:lnTo>
                  <a:pt x="1429385" y="3274379"/>
                </a:lnTo>
                <a:lnTo>
                  <a:pt x="1424940" y="3277871"/>
                </a:lnTo>
                <a:lnTo>
                  <a:pt x="1419860" y="3281364"/>
                </a:lnTo>
                <a:lnTo>
                  <a:pt x="1415098" y="3283904"/>
                </a:lnTo>
                <a:lnTo>
                  <a:pt x="1409700" y="3287079"/>
                </a:lnTo>
                <a:lnTo>
                  <a:pt x="1404620" y="3289301"/>
                </a:lnTo>
                <a:lnTo>
                  <a:pt x="1399223" y="3291524"/>
                </a:lnTo>
                <a:lnTo>
                  <a:pt x="1393825" y="3293429"/>
                </a:lnTo>
                <a:lnTo>
                  <a:pt x="1388428" y="3295016"/>
                </a:lnTo>
                <a:lnTo>
                  <a:pt x="1382713" y="3296286"/>
                </a:lnTo>
                <a:lnTo>
                  <a:pt x="1377633" y="3297239"/>
                </a:lnTo>
                <a:lnTo>
                  <a:pt x="1372235" y="3298191"/>
                </a:lnTo>
                <a:lnTo>
                  <a:pt x="1366520" y="3298509"/>
                </a:lnTo>
                <a:lnTo>
                  <a:pt x="1361123" y="3298826"/>
                </a:lnTo>
                <a:lnTo>
                  <a:pt x="1355725" y="3298826"/>
                </a:lnTo>
                <a:lnTo>
                  <a:pt x="1350010" y="3298509"/>
                </a:lnTo>
                <a:lnTo>
                  <a:pt x="1344613" y="3297874"/>
                </a:lnTo>
                <a:lnTo>
                  <a:pt x="1339215" y="3296921"/>
                </a:lnTo>
                <a:lnTo>
                  <a:pt x="1333818" y="3295969"/>
                </a:lnTo>
                <a:lnTo>
                  <a:pt x="1328420" y="3294699"/>
                </a:lnTo>
                <a:lnTo>
                  <a:pt x="1323658" y="3293111"/>
                </a:lnTo>
                <a:lnTo>
                  <a:pt x="1318260" y="3291206"/>
                </a:lnTo>
                <a:lnTo>
                  <a:pt x="1313180" y="3289301"/>
                </a:lnTo>
                <a:lnTo>
                  <a:pt x="1308100" y="3287079"/>
                </a:lnTo>
                <a:lnTo>
                  <a:pt x="1303338" y="3284221"/>
                </a:lnTo>
                <a:lnTo>
                  <a:pt x="1298575" y="3281364"/>
                </a:lnTo>
                <a:lnTo>
                  <a:pt x="1293813" y="3278189"/>
                </a:lnTo>
                <a:lnTo>
                  <a:pt x="1289368" y="3275014"/>
                </a:lnTo>
                <a:lnTo>
                  <a:pt x="1284923" y="3271839"/>
                </a:lnTo>
                <a:lnTo>
                  <a:pt x="1280795" y="3268029"/>
                </a:lnTo>
                <a:lnTo>
                  <a:pt x="1276985" y="3263584"/>
                </a:lnTo>
                <a:lnTo>
                  <a:pt x="1273175" y="3259456"/>
                </a:lnTo>
                <a:lnTo>
                  <a:pt x="1269365" y="3255329"/>
                </a:lnTo>
                <a:lnTo>
                  <a:pt x="1265873" y="3250249"/>
                </a:lnTo>
                <a:lnTo>
                  <a:pt x="1262698" y="3245804"/>
                </a:lnTo>
                <a:lnTo>
                  <a:pt x="947420" y="2751774"/>
                </a:lnTo>
                <a:lnTo>
                  <a:pt x="935038" y="2756854"/>
                </a:lnTo>
                <a:lnTo>
                  <a:pt x="922338" y="2761934"/>
                </a:lnTo>
                <a:lnTo>
                  <a:pt x="909638" y="2766379"/>
                </a:lnTo>
                <a:lnTo>
                  <a:pt x="896938" y="2770506"/>
                </a:lnTo>
                <a:lnTo>
                  <a:pt x="883920" y="2774951"/>
                </a:lnTo>
                <a:lnTo>
                  <a:pt x="871538" y="2778761"/>
                </a:lnTo>
                <a:lnTo>
                  <a:pt x="858520" y="2782254"/>
                </a:lnTo>
                <a:lnTo>
                  <a:pt x="845503" y="2785429"/>
                </a:lnTo>
                <a:lnTo>
                  <a:pt x="832485" y="2788604"/>
                </a:lnTo>
                <a:lnTo>
                  <a:pt x="819468" y="2791144"/>
                </a:lnTo>
                <a:lnTo>
                  <a:pt x="806450" y="2794001"/>
                </a:lnTo>
                <a:lnTo>
                  <a:pt x="793433" y="2796224"/>
                </a:lnTo>
                <a:lnTo>
                  <a:pt x="780415" y="2798129"/>
                </a:lnTo>
                <a:lnTo>
                  <a:pt x="767398" y="2799716"/>
                </a:lnTo>
                <a:lnTo>
                  <a:pt x="754063" y="2801304"/>
                </a:lnTo>
                <a:lnTo>
                  <a:pt x="741045" y="2802891"/>
                </a:lnTo>
                <a:lnTo>
                  <a:pt x="728028" y="2803526"/>
                </a:lnTo>
                <a:lnTo>
                  <a:pt x="715010" y="2804161"/>
                </a:lnTo>
                <a:lnTo>
                  <a:pt x="701675" y="2804796"/>
                </a:lnTo>
                <a:lnTo>
                  <a:pt x="688658" y="2805114"/>
                </a:lnTo>
                <a:lnTo>
                  <a:pt x="675640" y="2805114"/>
                </a:lnTo>
                <a:lnTo>
                  <a:pt x="662623" y="2804796"/>
                </a:lnTo>
                <a:lnTo>
                  <a:pt x="649605" y="2804161"/>
                </a:lnTo>
                <a:lnTo>
                  <a:pt x="636588" y="2803526"/>
                </a:lnTo>
                <a:lnTo>
                  <a:pt x="623570" y="2802256"/>
                </a:lnTo>
                <a:lnTo>
                  <a:pt x="610553" y="2801304"/>
                </a:lnTo>
                <a:lnTo>
                  <a:pt x="597535" y="2799716"/>
                </a:lnTo>
                <a:lnTo>
                  <a:pt x="584518" y="2797811"/>
                </a:lnTo>
                <a:lnTo>
                  <a:pt x="571818" y="2795906"/>
                </a:lnTo>
                <a:lnTo>
                  <a:pt x="558800" y="2793684"/>
                </a:lnTo>
                <a:lnTo>
                  <a:pt x="546100" y="2791144"/>
                </a:lnTo>
                <a:lnTo>
                  <a:pt x="533718" y="2788286"/>
                </a:lnTo>
                <a:lnTo>
                  <a:pt x="517525" y="2784794"/>
                </a:lnTo>
                <a:lnTo>
                  <a:pt x="501968" y="2780666"/>
                </a:lnTo>
                <a:lnTo>
                  <a:pt x="485775" y="2775904"/>
                </a:lnTo>
                <a:lnTo>
                  <a:pt x="470218" y="2771141"/>
                </a:lnTo>
                <a:lnTo>
                  <a:pt x="454660" y="2765744"/>
                </a:lnTo>
                <a:lnTo>
                  <a:pt x="439103" y="2760029"/>
                </a:lnTo>
                <a:lnTo>
                  <a:pt x="424180" y="2753679"/>
                </a:lnTo>
                <a:lnTo>
                  <a:pt x="408940" y="2747329"/>
                </a:lnTo>
                <a:lnTo>
                  <a:pt x="394018" y="2740661"/>
                </a:lnTo>
                <a:lnTo>
                  <a:pt x="379095" y="2733676"/>
                </a:lnTo>
                <a:lnTo>
                  <a:pt x="364173" y="2725739"/>
                </a:lnTo>
                <a:lnTo>
                  <a:pt x="349568" y="2717801"/>
                </a:lnTo>
                <a:lnTo>
                  <a:pt x="335598" y="2709864"/>
                </a:lnTo>
                <a:lnTo>
                  <a:pt x="321310" y="2700974"/>
                </a:lnTo>
                <a:lnTo>
                  <a:pt x="307023" y="2692084"/>
                </a:lnTo>
                <a:lnTo>
                  <a:pt x="293370" y="2682559"/>
                </a:lnTo>
                <a:lnTo>
                  <a:pt x="279718" y="2673034"/>
                </a:lnTo>
                <a:lnTo>
                  <a:pt x="266065" y="2663191"/>
                </a:lnTo>
                <a:lnTo>
                  <a:pt x="253047" y="2652396"/>
                </a:lnTo>
                <a:lnTo>
                  <a:pt x="240347" y="2641601"/>
                </a:lnTo>
                <a:lnTo>
                  <a:pt x="227647" y="2630489"/>
                </a:lnTo>
                <a:lnTo>
                  <a:pt x="214947" y="2619059"/>
                </a:lnTo>
                <a:lnTo>
                  <a:pt x="203200" y="2607629"/>
                </a:lnTo>
                <a:lnTo>
                  <a:pt x="190817" y="2595563"/>
                </a:lnTo>
                <a:lnTo>
                  <a:pt x="179387" y="2582863"/>
                </a:lnTo>
                <a:lnTo>
                  <a:pt x="167957" y="2570163"/>
                </a:lnTo>
                <a:lnTo>
                  <a:pt x="156845" y="2556828"/>
                </a:lnTo>
                <a:lnTo>
                  <a:pt x="146050" y="2543493"/>
                </a:lnTo>
                <a:lnTo>
                  <a:pt x="135255" y="2529523"/>
                </a:lnTo>
                <a:lnTo>
                  <a:pt x="125095" y="2515553"/>
                </a:lnTo>
                <a:lnTo>
                  <a:pt x="115252" y="2500948"/>
                </a:lnTo>
                <a:lnTo>
                  <a:pt x="105410" y="2486343"/>
                </a:lnTo>
                <a:lnTo>
                  <a:pt x="96202" y="2471103"/>
                </a:lnTo>
                <a:lnTo>
                  <a:pt x="87630" y="2456181"/>
                </a:lnTo>
                <a:lnTo>
                  <a:pt x="79057" y="2440941"/>
                </a:lnTo>
                <a:lnTo>
                  <a:pt x="71437" y="2425383"/>
                </a:lnTo>
                <a:lnTo>
                  <a:pt x="63817" y="2409826"/>
                </a:lnTo>
                <a:lnTo>
                  <a:pt x="56515" y="2394268"/>
                </a:lnTo>
                <a:lnTo>
                  <a:pt x="50165" y="2378076"/>
                </a:lnTo>
                <a:lnTo>
                  <a:pt x="43815" y="2362518"/>
                </a:lnTo>
                <a:lnTo>
                  <a:pt x="38100" y="2346326"/>
                </a:lnTo>
                <a:lnTo>
                  <a:pt x="32385" y="2330451"/>
                </a:lnTo>
                <a:lnTo>
                  <a:pt x="27622" y="2313941"/>
                </a:lnTo>
                <a:lnTo>
                  <a:pt x="23177" y="2297748"/>
                </a:lnTo>
                <a:lnTo>
                  <a:pt x="19050" y="2281556"/>
                </a:lnTo>
                <a:lnTo>
                  <a:pt x="15240" y="2265363"/>
                </a:lnTo>
                <a:lnTo>
                  <a:pt x="11747" y="2248853"/>
                </a:lnTo>
                <a:lnTo>
                  <a:pt x="9207" y="2232343"/>
                </a:lnTo>
                <a:lnTo>
                  <a:pt x="6350" y="2216151"/>
                </a:lnTo>
                <a:lnTo>
                  <a:pt x="4445" y="2199641"/>
                </a:lnTo>
                <a:lnTo>
                  <a:pt x="2540" y="2182813"/>
                </a:lnTo>
                <a:lnTo>
                  <a:pt x="1587" y="2166303"/>
                </a:lnTo>
                <a:lnTo>
                  <a:pt x="635" y="2149793"/>
                </a:lnTo>
                <a:lnTo>
                  <a:pt x="0" y="2133283"/>
                </a:lnTo>
                <a:lnTo>
                  <a:pt x="0" y="2117091"/>
                </a:lnTo>
                <a:lnTo>
                  <a:pt x="317" y="2100581"/>
                </a:lnTo>
                <a:lnTo>
                  <a:pt x="952" y="2084071"/>
                </a:lnTo>
                <a:lnTo>
                  <a:pt x="2222" y="2067561"/>
                </a:lnTo>
                <a:lnTo>
                  <a:pt x="3810" y="2051051"/>
                </a:lnTo>
                <a:lnTo>
                  <a:pt x="5715" y="2034541"/>
                </a:lnTo>
                <a:lnTo>
                  <a:pt x="7937" y="2018666"/>
                </a:lnTo>
                <a:lnTo>
                  <a:pt x="10795" y="2002473"/>
                </a:lnTo>
                <a:lnTo>
                  <a:pt x="13652" y="1986598"/>
                </a:lnTo>
                <a:lnTo>
                  <a:pt x="17145" y="1970406"/>
                </a:lnTo>
                <a:lnTo>
                  <a:pt x="20955" y="1954213"/>
                </a:lnTo>
                <a:lnTo>
                  <a:pt x="24765" y="1938656"/>
                </a:lnTo>
                <a:lnTo>
                  <a:pt x="29527" y="1922463"/>
                </a:lnTo>
                <a:lnTo>
                  <a:pt x="34290" y="1906906"/>
                </a:lnTo>
                <a:lnTo>
                  <a:pt x="39687" y="1891666"/>
                </a:lnTo>
                <a:lnTo>
                  <a:pt x="45402" y="1876426"/>
                </a:lnTo>
                <a:lnTo>
                  <a:pt x="51752" y="1861186"/>
                </a:lnTo>
                <a:lnTo>
                  <a:pt x="58102" y="1845628"/>
                </a:lnTo>
                <a:lnTo>
                  <a:pt x="64452" y="1830706"/>
                </a:lnTo>
                <a:lnTo>
                  <a:pt x="71755" y="1815783"/>
                </a:lnTo>
                <a:lnTo>
                  <a:pt x="79375" y="1800861"/>
                </a:lnTo>
                <a:lnTo>
                  <a:pt x="87630" y="1786573"/>
                </a:lnTo>
                <a:lnTo>
                  <a:pt x="95567" y="1772286"/>
                </a:lnTo>
                <a:lnTo>
                  <a:pt x="104457" y="1757998"/>
                </a:lnTo>
                <a:lnTo>
                  <a:pt x="113030" y="1744028"/>
                </a:lnTo>
                <a:lnTo>
                  <a:pt x="122872" y="1730376"/>
                </a:lnTo>
                <a:lnTo>
                  <a:pt x="132397" y="1716723"/>
                </a:lnTo>
                <a:lnTo>
                  <a:pt x="142240" y="1703388"/>
                </a:lnTo>
                <a:lnTo>
                  <a:pt x="152717" y="1690053"/>
                </a:lnTo>
                <a:lnTo>
                  <a:pt x="163195" y="1677353"/>
                </a:lnTo>
                <a:lnTo>
                  <a:pt x="174307" y="1664335"/>
                </a:lnTo>
                <a:lnTo>
                  <a:pt x="185737" y="1652270"/>
                </a:lnTo>
                <a:lnTo>
                  <a:pt x="197802" y="1639888"/>
                </a:lnTo>
                <a:lnTo>
                  <a:pt x="209867" y="1628140"/>
                </a:lnTo>
                <a:lnTo>
                  <a:pt x="222250" y="1616075"/>
                </a:lnTo>
                <a:lnTo>
                  <a:pt x="235267" y="1604646"/>
                </a:lnTo>
                <a:lnTo>
                  <a:pt x="248285" y="1593533"/>
                </a:lnTo>
                <a:lnTo>
                  <a:pt x="261937" y="1583056"/>
                </a:lnTo>
                <a:lnTo>
                  <a:pt x="275908" y="1572260"/>
                </a:lnTo>
                <a:lnTo>
                  <a:pt x="289878" y="1561783"/>
                </a:lnTo>
                <a:lnTo>
                  <a:pt x="304165" y="1552258"/>
                </a:lnTo>
                <a:lnTo>
                  <a:pt x="319088" y="1542416"/>
                </a:lnTo>
                <a:lnTo>
                  <a:pt x="334010" y="1533208"/>
                </a:lnTo>
                <a:lnTo>
                  <a:pt x="349250" y="1524318"/>
                </a:lnTo>
                <a:lnTo>
                  <a:pt x="364490" y="1516063"/>
                </a:lnTo>
                <a:lnTo>
                  <a:pt x="379730" y="1508443"/>
                </a:lnTo>
                <a:lnTo>
                  <a:pt x="395605" y="1500823"/>
                </a:lnTo>
                <a:lnTo>
                  <a:pt x="411163" y="1493838"/>
                </a:lnTo>
                <a:lnTo>
                  <a:pt x="426720" y="1486853"/>
                </a:lnTo>
                <a:lnTo>
                  <a:pt x="442913" y="1480821"/>
                </a:lnTo>
                <a:lnTo>
                  <a:pt x="459105" y="1475105"/>
                </a:lnTo>
                <a:lnTo>
                  <a:pt x="474980" y="1469708"/>
                </a:lnTo>
                <a:lnTo>
                  <a:pt x="491173" y="1464628"/>
                </a:lnTo>
                <a:lnTo>
                  <a:pt x="507365" y="1460183"/>
                </a:lnTo>
                <a:lnTo>
                  <a:pt x="523558" y="1456055"/>
                </a:lnTo>
                <a:lnTo>
                  <a:pt x="540068" y="1452245"/>
                </a:lnTo>
                <a:lnTo>
                  <a:pt x="556578" y="1449070"/>
                </a:lnTo>
                <a:lnTo>
                  <a:pt x="573088" y="1445895"/>
                </a:lnTo>
                <a:lnTo>
                  <a:pt x="589598" y="1443356"/>
                </a:lnTo>
                <a:lnTo>
                  <a:pt x="605790" y="1441451"/>
                </a:lnTo>
                <a:lnTo>
                  <a:pt x="622300" y="1439546"/>
                </a:lnTo>
                <a:lnTo>
                  <a:pt x="638810" y="1438275"/>
                </a:lnTo>
                <a:lnTo>
                  <a:pt x="655320" y="1437640"/>
                </a:lnTo>
                <a:lnTo>
                  <a:pt x="671830" y="1436688"/>
                </a:lnTo>
                <a:close/>
                <a:moveTo>
                  <a:pt x="1808801" y="0"/>
                </a:moveTo>
                <a:lnTo>
                  <a:pt x="1822779" y="318"/>
                </a:lnTo>
                <a:lnTo>
                  <a:pt x="1836121" y="635"/>
                </a:lnTo>
                <a:lnTo>
                  <a:pt x="1849463" y="1588"/>
                </a:lnTo>
                <a:lnTo>
                  <a:pt x="1862806" y="3177"/>
                </a:lnTo>
                <a:lnTo>
                  <a:pt x="1875830" y="4447"/>
                </a:lnTo>
                <a:lnTo>
                  <a:pt x="1888855" y="6353"/>
                </a:lnTo>
                <a:lnTo>
                  <a:pt x="1901562" y="8894"/>
                </a:lnTo>
                <a:lnTo>
                  <a:pt x="1914269" y="11435"/>
                </a:lnTo>
                <a:lnTo>
                  <a:pt x="1926658" y="14612"/>
                </a:lnTo>
                <a:lnTo>
                  <a:pt x="1939047" y="17471"/>
                </a:lnTo>
                <a:lnTo>
                  <a:pt x="1951119" y="21282"/>
                </a:lnTo>
                <a:lnTo>
                  <a:pt x="1963190" y="25412"/>
                </a:lnTo>
                <a:lnTo>
                  <a:pt x="1974944" y="29859"/>
                </a:lnTo>
                <a:lnTo>
                  <a:pt x="1986698" y="34306"/>
                </a:lnTo>
                <a:lnTo>
                  <a:pt x="1998452" y="39071"/>
                </a:lnTo>
                <a:lnTo>
                  <a:pt x="2009571" y="44471"/>
                </a:lnTo>
                <a:lnTo>
                  <a:pt x="2020689" y="49870"/>
                </a:lnTo>
                <a:lnTo>
                  <a:pt x="2031490" y="55906"/>
                </a:lnTo>
                <a:lnTo>
                  <a:pt x="2042291" y="61941"/>
                </a:lnTo>
                <a:lnTo>
                  <a:pt x="2053092" y="67976"/>
                </a:lnTo>
                <a:lnTo>
                  <a:pt x="2063257" y="74964"/>
                </a:lnTo>
                <a:lnTo>
                  <a:pt x="2073741" y="81953"/>
                </a:lnTo>
                <a:lnTo>
                  <a:pt x="2083589" y="89259"/>
                </a:lnTo>
                <a:lnTo>
                  <a:pt x="2093754" y="96564"/>
                </a:lnTo>
                <a:lnTo>
                  <a:pt x="2103284" y="104506"/>
                </a:lnTo>
                <a:lnTo>
                  <a:pt x="2112814" y="112447"/>
                </a:lnTo>
                <a:lnTo>
                  <a:pt x="2122027" y="120388"/>
                </a:lnTo>
                <a:lnTo>
                  <a:pt x="2131239" y="129282"/>
                </a:lnTo>
                <a:lnTo>
                  <a:pt x="2139816" y="138176"/>
                </a:lnTo>
                <a:lnTo>
                  <a:pt x="2148711" y="147070"/>
                </a:lnTo>
                <a:lnTo>
                  <a:pt x="2157288" y="156282"/>
                </a:lnTo>
                <a:lnTo>
                  <a:pt x="2165548" y="165811"/>
                </a:lnTo>
                <a:lnTo>
                  <a:pt x="2173490" y="175658"/>
                </a:lnTo>
                <a:lnTo>
                  <a:pt x="2181749" y="185505"/>
                </a:lnTo>
                <a:lnTo>
                  <a:pt x="2189373" y="195987"/>
                </a:lnTo>
                <a:lnTo>
                  <a:pt x="2196680" y="206152"/>
                </a:lnTo>
                <a:lnTo>
                  <a:pt x="2203986" y="216952"/>
                </a:lnTo>
                <a:lnTo>
                  <a:pt x="2211293" y="227752"/>
                </a:lnTo>
                <a:lnTo>
                  <a:pt x="2217646" y="238870"/>
                </a:lnTo>
                <a:lnTo>
                  <a:pt x="2224635" y="249987"/>
                </a:lnTo>
                <a:lnTo>
                  <a:pt x="2230671" y="261423"/>
                </a:lnTo>
                <a:lnTo>
                  <a:pt x="2237024" y="273175"/>
                </a:lnTo>
                <a:lnTo>
                  <a:pt x="2243060" y="285246"/>
                </a:lnTo>
                <a:lnTo>
                  <a:pt x="2248778" y="296999"/>
                </a:lnTo>
                <a:lnTo>
                  <a:pt x="2253861" y="309069"/>
                </a:lnTo>
                <a:lnTo>
                  <a:pt x="2259261" y="321458"/>
                </a:lnTo>
                <a:lnTo>
                  <a:pt x="2264344" y="334163"/>
                </a:lnTo>
                <a:lnTo>
                  <a:pt x="2269427" y="347187"/>
                </a:lnTo>
                <a:lnTo>
                  <a:pt x="2273874" y="359575"/>
                </a:lnTo>
                <a:lnTo>
                  <a:pt x="2278004" y="372599"/>
                </a:lnTo>
                <a:lnTo>
                  <a:pt x="2282452" y="386257"/>
                </a:lnTo>
                <a:lnTo>
                  <a:pt x="2286264" y="399598"/>
                </a:lnTo>
                <a:lnTo>
                  <a:pt x="2290076" y="412939"/>
                </a:lnTo>
                <a:lnTo>
                  <a:pt x="2292935" y="426598"/>
                </a:lnTo>
                <a:lnTo>
                  <a:pt x="2296429" y="440575"/>
                </a:lnTo>
                <a:lnTo>
                  <a:pt x="2299288" y="454233"/>
                </a:lnTo>
                <a:lnTo>
                  <a:pt x="2301830" y="468527"/>
                </a:lnTo>
                <a:lnTo>
                  <a:pt x="2304053" y="482504"/>
                </a:lnTo>
                <a:lnTo>
                  <a:pt x="2306595" y="497116"/>
                </a:lnTo>
                <a:lnTo>
                  <a:pt x="2308501" y="511410"/>
                </a:lnTo>
                <a:lnTo>
                  <a:pt x="2309772" y="526339"/>
                </a:lnTo>
                <a:lnTo>
                  <a:pt x="2311360" y="540633"/>
                </a:lnTo>
                <a:lnTo>
                  <a:pt x="2312630" y="555245"/>
                </a:lnTo>
                <a:lnTo>
                  <a:pt x="2313266" y="570174"/>
                </a:lnTo>
                <a:lnTo>
                  <a:pt x="2320255" y="573033"/>
                </a:lnTo>
                <a:lnTo>
                  <a:pt x="2327244" y="576209"/>
                </a:lnTo>
                <a:lnTo>
                  <a:pt x="2333597" y="579704"/>
                </a:lnTo>
                <a:lnTo>
                  <a:pt x="2339633" y="583515"/>
                </a:lnTo>
                <a:lnTo>
                  <a:pt x="2345351" y="587645"/>
                </a:lnTo>
                <a:lnTo>
                  <a:pt x="2350751" y="592727"/>
                </a:lnTo>
                <a:lnTo>
                  <a:pt x="2356152" y="597809"/>
                </a:lnTo>
                <a:lnTo>
                  <a:pt x="2361234" y="603527"/>
                </a:lnTo>
                <a:lnTo>
                  <a:pt x="2365364" y="609562"/>
                </a:lnTo>
                <a:lnTo>
                  <a:pt x="2369494" y="616233"/>
                </a:lnTo>
                <a:lnTo>
                  <a:pt x="2372988" y="622903"/>
                </a:lnTo>
                <a:lnTo>
                  <a:pt x="2376483" y="630527"/>
                </a:lnTo>
                <a:lnTo>
                  <a:pt x="2379024" y="638786"/>
                </a:lnTo>
                <a:lnTo>
                  <a:pt x="2381566" y="647362"/>
                </a:lnTo>
                <a:lnTo>
                  <a:pt x="2383472" y="656574"/>
                </a:lnTo>
                <a:lnTo>
                  <a:pt x="2384425" y="666103"/>
                </a:lnTo>
                <a:lnTo>
                  <a:pt x="2385378" y="674362"/>
                </a:lnTo>
                <a:lnTo>
                  <a:pt x="2385695" y="681985"/>
                </a:lnTo>
                <a:lnTo>
                  <a:pt x="2386013" y="689927"/>
                </a:lnTo>
                <a:lnTo>
                  <a:pt x="2385695" y="698503"/>
                </a:lnTo>
                <a:lnTo>
                  <a:pt x="2385378" y="706444"/>
                </a:lnTo>
                <a:lnTo>
                  <a:pt x="2384425" y="714703"/>
                </a:lnTo>
                <a:lnTo>
                  <a:pt x="2383472" y="723279"/>
                </a:lnTo>
                <a:lnTo>
                  <a:pt x="2381883" y="731538"/>
                </a:lnTo>
                <a:lnTo>
                  <a:pt x="2380295" y="740115"/>
                </a:lnTo>
                <a:lnTo>
                  <a:pt x="2378389" y="748373"/>
                </a:lnTo>
                <a:lnTo>
                  <a:pt x="2376483" y="756950"/>
                </a:lnTo>
                <a:lnTo>
                  <a:pt x="2374259" y="765526"/>
                </a:lnTo>
                <a:lnTo>
                  <a:pt x="2371400" y="773467"/>
                </a:lnTo>
                <a:lnTo>
                  <a:pt x="2368541" y="781726"/>
                </a:lnTo>
                <a:lnTo>
                  <a:pt x="2365364" y="789985"/>
                </a:lnTo>
                <a:lnTo>
                  <a:pt x="2361870" y="797926"/>
                </a:lnTo>
                <a:lnTo>
                  <a:pt x="2358376" y="805550"/>
                </a:lnTo>
                <a:lnTo>
                  <a:pt x="2354563" y="813173"/>
                </a:lnTo>
                <a:lnTo>
                  <a:pt x="2350434" y="820479"/>
                </a:lnTo>
                <a:lnTo>
                  <a:pt x="2346304" y="827785"/>
                </a:lnTo>
                <a:lnTo>
                  <a:pt x="2341539" y="834773"/>
                </a:lnTo>
                <a:lnTo>
                  <a:pt x="2337091" y="841444"/>
                </a:lnTo>
                <a:lnTo>
                  <a:pt x="2332009" y="848114"/>
                </a:lnTo>
                <a:lnTo>
                  <a:pt x="2326608" y="854149"/>
                </a:lnTo>
                <a:lnTo>
                  <a:pt x="2321843" y="859867"/>
                </a:lnTo>
                <a:lnTo>
                  <a:pt x="2316125" y="865585"/>
                </a:lnTo>
                <a:lnTo>
                  <a:pt x="2310407" y="870667"/>
                </a:lnTo>
                <a:lnTo>
                  <a:pt x="2304689" y="875432"/>
                </a:lnTo>
                <a:lnTo>
                  <a:pt x="2298335" y="879879"/>
                </a:lnTo>
                <a:lnTo>
                  <a:pt x="2292300" y="884008"/>
                </a:lnTo>
                <a:lnTo>
                  <a:pt x="2285628" y="887502"/>
                </a:lnTo>
                <a:lnTo>
                  <a:pt x="2279275" y="890996"/>
                </a:lnTo>
                <a:lnTo>
                  <a:pt x="2273239" y="915137"/>
                </a:lnTo>
                <a:lnTo>
                  <a:pt x="2266250" y="938643"/>
                </a:lnTo>
                <a:lnTo>
                  <a:pt x="2258626" y="962467"/>
                </a:lnTo>
                <a:lnTo>
                  <a:pt x="2251002" y="986290"/>
                </a:lnTo>
                <a:lnTo>
                  <a:pt x="2242425" y="1009161"/>
                </a:lnTo>
                <a:lnTo>
                  <a:pt x="2233212" y="1032031"/>
                </a:lnTo>
                <a:lnTo>
                  <a:pt x="2223682" y="1054584"/>
                </a:lnTo>
                <a:lnTo>
                  <a:pt x="2213834" y="1076819"/>
                </a:lnTo>
                <a:lnTo>
                  <a:pt x="2203351" y="1098419"/>
                </a:lnTo>
                <a:lnTo>
                  <a:pt x="2192232" y="1119701"/>
                </a:lnTo>
                <a:lnTo>
                  <a:pt x="2180479" y="1140348"/>
                </a:lnTo>
                <a:lnTo>
                  <a:pt x="2168407" y="1160360"/>
                </a:lnTo>
                <a:lnTo>
                  <a:pt x="2155700" y="1179736"/>
                </a:lnTo>
                <a:lnTo>
                  <a:pt x="2142358" y="1198477"/>
                </a:lnTo>
                <a:lnTo>
                  <a:pt x="2128380" y="1216901"/>
                </a:lnTo>
                <a:lnTo>
                  <a:pt x="2114403" y="1234054"/>
                </a:lnTo>
                <a:lnTo>
                  <a:pt x="2106779" y="1242630"/>
                </a:lnTo>
                <a:lnTo>
                  <a:pt x="2099472" y="1250889"/>
                </a:lnTo>
                <a:lnTo>
                  <a:pt x="2091848" y="1259148"/>
                </a:lnTo>
                <a:lnTo>
                  <a:pt x="2083589" y="1266771"/>
                </a:lnTo>
                <a:lnTo>
                  <a:pt x="2075647" y="1274395"/>
                </a:lnTo>
                <a:lnTo>
                  <a:pt x="2067705" y="1282018"/>
                </a:lnTo>
                <a:lnTo>
                  <a:pt x="2059445" y="1289006"/>
                </a:lnTo>
                <a:lnTo>
                  <a:pt x="2051186" y="1295994"/>
                </a:lnTo>
                <a:lnTo>
                  <a:pt x="2042609" y="1302665"/>
                </a:lnTo>
                <a:lnTo>
                  <a:pt x="2034032" y="1309018"/>
                </a:lnTo>
                <a:lnTo>
                  <a:pt x="2025137" y="1315688"/>
                </a:lnTo>
                <a:lnTo>
                  <a:pt x="2016242" y="1321724"/>
                </a:lnTo>
                <a:lnTo>
                  <a:pt x="2007029" y="1327441"/>
                </a:lnTo>
                <a:lnTo>
                  <a:pt x="1997817" y="1332841"/>
                </a:lnTo>
                <a:lnTo>
                  <a:pt x="1988922" y="1338241"/>
                </a:lnTo>
                <a:lnTo>
                  <a:pt x="1979074" y="1343324"/>
                </a:lnTo>
                <a:lnTo>
                  <a:pt x="1969544" y="1348088"/>
                </a:lnTo>
                <a:lnTo>
                  <a:pt x="1960014" y="1352535"/>
                </a:lnTo>
                <a:lnTo>
                  <a:pt x="1950166" y="1356665"/>
                </a:lnTo>
                <a:lnTo>
                  <a:pt x="1940000" y="1360477"/>
                </a:lnTo>
                <a:lnTo>
                  <a:pt x="1929835" y="1364288"/>
                </a:lnTo>
                <a:lnTo>
                  <a:pt x="1919352" y="1367782"/>
                </a:lnTo>
                <a:lnTo>
                  <a:pt x="1909186" y="1370641"/>
                </a:lnTo>
                <a:lnTo>
                  <a:pt x="1898703" y="1373500"/>
                </a:lnTo>
                <a:lnTo>
                  <a:pt x="1888220" y="1375724"/>
                </a:lnTo>
                <a:lnTo>
                  <a:pt x="1877101" y="1377947"/>
                </a:lnTo>
                <a:lnTo>
                  <a:pt x="1865982" y="1379853"/>
                </a:lnTo>
                <a:lnTo>
                  <a:pt x="1854864" y="1381123"/>
                </a:lnTo>
                <a:lnTo>
                  <a:pt x="1843745" y="1382712"/>
                </a:lnTo>
                <a:lnTo>
                  <a:pt x="1832309" y="1383347"/>
                </a:lnTo>
                <a:lnTo>
                  <a:pt x="1820873" y="1383665"/>
                </a:lnTo>
                <a:lnTo>
                  <a:pt x="1808801" y="1384300"/>
                </a:lnTo>
                <a:lnTo>
                  <a:pt x="1797365" y="1383665"/>
                </a:lnTo>
                <a:lnTo>
                  <a:pt x="1785929" y="1383347"/>
                </a:lnTo>
                <a:lnTo>
                  <a:pt x="1774493" y="1382712"/>
                </a:lnTo>
                <a:lnTo>
                  <a:pt x="1763374" y="1381441"/>
                </a:lnTo>
                <a:lnTo>
                  <a:pt x="1752256" y="1379853"/>
                </a:lnTo>
                <a:lnTo>
                  <a:pt x="1741137" y="1377947"/>
                </a:lnTo>
                <a:lnTo>
                  <a:pt x="1730336" y="1375724"/>
                </a:lnTo>
                <a:lnTo>
                  <a:pt x="1719535" y="1373500"/>
                </a:lnTo>
                <a:lnTo>
                  <a:pt x="1709052" y="1370641"/>
                </a:lnTo>
                <a:lnTo>
                  <a:pt x="1698569" y="1367782"/>
                </a:lnTo>
                <a:lnTo>
                  <a:pt x="1688721" y="1364606"/>
                </a:lnTo>
                <a:lnTo>
                  <a:pt x="1678238" y="1360794"/>
                </a:lnTo>
                <a:lnTo>
                  <a:pt x="1668390" y="1356982"/>
                </a:lnTo>
                <a:lnTo>
                  <a:pt x="1658542" y="1352853"/>
                </a:lnTo>
                <a:lnTo>
                  <a:pt x="1649012" y="1348088"/>
                </a:lnTo>
                <a:lnTo>
                  <a:pt x="1639164" y="1343641"/>
                </a:lnTo>
                <a:lnTo>
                  <a:pt x="1630269" y="1338559"/>
                </a:lnTo>
                <a:lnTo>
                  <a:pt x="1620421" y="1333794"/>
                </a:lnTo>
                <a:lnTo>
                  <a:pt x="1611526" y="1327759"/>
                </a:lnTo>
                <a:lnTo>
                  <a:pt x="1602632" y="1322042"/>
                </a:lnTo>
                <a:lnTo>
                  <a:pt x="1593737" y="1316324"/>
                </a:lnTo>
                <a:lnTo>
                  <a:pt x="1584842" y="1309971"/>
                </a:lnTo>
                <a:lnTo>
                  <a:pt x="1576265" y="1303936"/>
                </a:lnTo>
                <a:lnTo>
                  <a:pt x="1567688" y="1296947"/>
                </a:lnTo>
                <a:lnTo>
                  <a:pt x="1559746" y="1289959"/>
                </a:lnTo>
                <a:lnTo>
                  <a:pt x="1551169" y="1282653"/>
                </a:lnTo>
                <a:lnTo>
                  <a:pt x="1543227" y="1275348"/>
                </a:lnTo>
                <a:lnTo>
                  <a:pt x="1535285" y="1267724"/>
                </a:lnTo>
                <a:lnTo>
                  <a:pt x="1527661" y="1260100"/>
                </a:lnTo>
                <a:lnTo>
                  <a:pt x="1520037" y="1252159"/>
                </a:lnTo>
                <a:lnTo>
                  <a:pt x="1512095" y="1244218"/>
                </a:lnTo>
                <a:lnTo>
                  <a:pt x="1505106" y="1235642"/>
                </a:lnTo>
                <a:lnTo>
                  <a:pt x="1490811" y="1218489"/>
                </a:lnTo>
                <a:lnTo>
                  <a:pt x="1477151" y="1200383"/>
                </a:lnTo>
                <a:lnTo>
                  <a:pt x="1463491" y="1181642"/>
                </a:lnTo>
                <a:lnTo>
                  <a:pt x="1451102" y="1162583"/>
                </a:lnTo>
                <a:lnTo>
                  <a:pt x="1438712" y="1142572"/>
                </a:lnTo>
                <a:lnTo>
                  <a:pt x="1426958" y="1121925"/>
                </a:lnTo>
                <a:lnTo>
                  <a:pt x="1415840" y="1101278"/>
                </a:lnTo>
                <a:lnTo>
                  <a:pt x="1405357" y="1079678"/>
                </a:lnTo>
                <a:lnTo>
                  <a:pt x="1395191" y="1057760"/>
                </a:lnTo>
                <a:lnTo>
                  <a:pt x="1385979" y="1035525"/>
                </a:lnTo>
                <a:lnTo>
                  <a:pt x="1376766" y="1012972"/>
                </a:lnTo>
                <a:lnTo>
                  <a:pt x="1368189" y="989467"/>
                </a:lnTo>
                <a:lnTo>
                  <a:pt x="1360247" y="966278"/>
                </a:lnTo>
                <a:lnTo>
                  <a:pt x="1352941" y="943090"/>
                </a:lnTo>
                <a:lnTo>
                  <a:pt x="1346269" y="919267"/>
                </a:lnTo>
                <a:lnTo>
                  <a:pt x="1339598" y="895126"/>
                </a:lnTo>
                <a:lnTo>
                  <a:pt x="1332292" y="892902"/>
                </a:lnTo>
                <a:lnTo>
                  <a:pt x="1324985" y="889726"/>
                </a:lnTo>
                <a:lnTo>
                  <a:pt x="1318314" y="886232"/>
                </a:lnTo>
                <a:lnTo>
                  <a:pt x="1311325" y="882420"/>
                </a:lnTo>
                <a:lnTo>
                  <a:pt x="1304654" y="878290"/>
                </a:lnTo>
                <a:lnTo>
                  <a:pt x="1298619" y="873208"/>
                </a:lnTo>
                <a:lnTo>
                  <a:pt x="1292265" y="867808"/>
                </a:lnTo>
                <a:lnTo>
                  <a:pt x="1286547" y="862726"/>
                </a:lnTo>
                <a:lnTo>
                  <a:pt x="1280829" y="856373"/>
                </a:lnTo>
                <a:lnTo>
                  <a:pt x="1274793" y="850020"/>
                </a:lnTo>
                <a:lnTo>
                  <a:pt x="1269710" y="843032"/>
                </a:lnTo>
                <a:lnTo>
                  <a:pt x="1264627" y="836044"/>
                </a:lnTo>
                <a:lnTo>
                  <a:pt x="1259545" y="828738"/>
                </a:lnTo>
                <a:lnTo>
                  <a:pt x="1255097" y="821114"/>
                </a:lnTo>
                <a:lnTo>
                  <a:pt x="1250968" y="813491"/>
                </a:lnTo>
                <a:lnTo>
                  <a:pt x="1246520" y="805550"/>
                </a:lnTo>
                <a:lnTo>
                  <a:pt x="1242708" y="796973"/>
                </a:lnTo>
                <a:lnTo>
                  <a:pt x="1239214" y="788714"/>
                </a:lnTo>
                <a:lnTo>
                  <a:pt x="1236037" y="780138"/>
                </a:lnTo>
                <a:lnTo>
                  <a:pt x="1232860" y="771562"/>
                </a:lnTo>
                <a:lnTo>
                  <a:pt x="1230001" y="762667"/>
                </a:lnTo>
                <a:lnTo>
                  <a:pt x="1227460" y="753773"/>
                </a:lnTo>
                <a:lnTo>
                  <a:pt x="1225554" y="745197"/>
                </a:lnTo>
                <a:lnTo>
                  <a:pt x="1223648" y="735985"/>
                </a:lnTo>
                <a:lnTo>
                  <a:pt x="1222059" y="727091"/>
                </a:lnTo>
                <a:lnTo>
                  <a:pt x="1220471" y="718197"/>
                </a:lnTo>
                <a:lnTo>
                  <a:pt x="1219836" y="708985"/>
                </a:lnTo>
                <a:lnTo>
                  <a:pt x="1219200" y="700409"/>
                </a:lnTo>
                <a:lnTo>
                  <a:pt x="1219200" y="691832"/>
                </a:lnTo>
                <a:lnTo>
                  <a:pt x="1219200" y="682938"/>
                </a:lnTo>
                <a:lnTo>
                  <a:pt x="1219518" y="674680"/>
                </a:lnTo>
                <a:lnTo>
                  <a:pt x="1220153" y="666103"/>
                </a:lnTo>
                <a:lnTo>
                  <a:pt x="1221742" y="655621"/>
                </a:lnTo>
                <a:lnTo>
                  <a:pt x="1223648" y="645456"/>
                </a:lnTo>
                <a:lnTo>
                  <a:pt x="1226824" y="635927"/>
                </a:lnTo>
                <a:lnTo>
                  <a:pt x="1229683" y="627350"/>
                </a:lnTo>
                <a:lnTo>
                  <a:pt x="1233496" y="618774"/>
                </a:lnTo>
                <a:lnTo>
                  <a:pt x="1237943" y="611468"/>
                </a:lnTo>
                <a:lnTo>
                  <a:pt x="1242708" y="604162"/>
                </a:lnTo>
                <a:lnTo>
                  <a:pt x="1248108" y="598127"/>
                </a:lnTo>
                <a:lnTo>
                  <a:pt x="1253827" y="592409"/>
                </a:lnTo>
                <a:lnTo>
                  <a:pt x="1259862" y="587009"/>
                </a:lnTo>
                <a:lnTo>
                  <a:pt x="1266534" y="581927"/>
                </a:lnTo>
                <a:lnTo>
                  <a:pt x="1273522" y="577798"/>
                </a:lnTo>
                <a:lnTo>
                  <a:pt x="1280829" y="574304"/>
                </a:lnTo>
                <a:lnTo>
                  <a:pt x="1288453" y="570809"/>
                </a:lnTo>
                <a:lnTo>
                  <a:pt x="1296395" y="568268"/>
                </a:lnTo>
                <a:lnTo>
                  <a:pt x="1304654" y="566045"/>
                </a:lnTo>
                <a:lnTo>
                  <a:pt x="1305607" y="551115"/>
                </a:lnTo>
                <a:lnTo>
                  <a:pt x="1306560" y="536504"/>
                </a:lnTo>
                <a:lnTo>
                  <a:pt x="1308149" y="521892"/>
                </a:lnTo>
                <a:lnTo>
                  <a:pt x="1310055" y="507598"/>
                </a:lnTo>
                <a:lnTo>
                  <a:pt x="1311961" y="493304"/>
                </a:lnTo>
                <a:lnTo>
                  <a:pt x="1314502" y="479010"/>
                </a:lnTo>
                <a:lnTo>
                  <a:pt x="1316726" y="465033"/>
                </a:lnTo>
                <a:lnTo>
                  <a:pt x="1319267" y="450739"/>
                </a:lnTo>
                <a:lnTo>
                  <a:pt x="1322444" y="437081"/>
                </a:lnTo>
                <a:lnTo>
                  <a:pt x="1325303" y="423104"/>
                </a:lnTo>
                <a:lnTo>
                  <a:pt x="1328797" y="409763"/>
                </a:lnTo>
                <a:lnTo>
                  <a:pt x="1332610" y="396422"/>
                </a:lnTo>
                <a:lnTo>
                  <a:pt x="1336422" y="383081"/>
                </a:lnTo>
                <a:lnTo>
                  <a:pt x="1340869" y="370057"/>
                </a:lnTo>
                <a:lnTo>
                  <a:pt x="1344999" y="357034"/>
                </a:lnTo>
                <a:lnTo>
                  <a:pt x="1349446" y="344010"/>
                </a:lnTo>
                <a:lnTo>
                  <a:pt x="1354529" y="331305"/>
                </a:lnTo>
                <a:lnTo>
                  <a:pt x="1359612" y="319234"/>
                </a:lnTo>
                <a:lnTo>
                  <a:pt x="1365012" y="306528"/>
                </a:lnTo>
                <a:lnTo>
                  <a:pt x="1370095" y="294775"/>
                </a:lnTo>
                <a:lnTo>
                  <a:pt x="1376131" y="282705"/>
                </a:lnTo>
                <a:lnTo>
                  <a:pt x="1382167" y="270952"/>
                </a:lnTo>
                <a:lnTo>
                  <a:pt x="1388202" y="259517"/>
                </a:lnTo>
                <a:lnTo>
                  <a:pt x="1394873" y="248081"/>
                </a:lnTo>
                <a:lnTo>
                  <a:pt x="1401227" y="236964"/>
                </a:lnTo>
                <a:lnTo>
                  <a:pt x="1408216" y="225846"/>
                </a:lnTo>
                <a:lnTo>
                  <a:pt x="1414887" y="215046"/>
                </a:lnTo>
                <a:lnTo>
                  <a:pt x="1422193" y="204246"/>
                </a:lnTo>
                <a:lnTo>
                  <a:pt x="1429817" y="194082"/>
                </a:lnTo>
                <a:lnTo>
                  <a:pt x="1437759" y="183917"/>
                </a:lnTo>
                <a:lnTo>
                  <a:pt x="1445701" y="174070"/>
                </a:lnTo>
                <a:lnTo>
                  <a:pt x="1453643" y="164541"/>
                </a:lnTo>
                <a:lnTo>
                  <a:pt x="1461585" y="155011"/>
                </a:lnTo>
                <a:lnTo>
                  <a:pt x="1470480" y="145799"/>
                </a:lnTo>
                <a:lnTo>
                  <a:pt x="1479057" y="136588"/>
                </a:lnTo>
                <a:lnTo>
                  <a:pt x="1488269" y="128329"/>
                </a:lnTo>
                <a:lnTo>
                  <a:pt x="1496846" y="119753"/>
                </a:lnTo>
                <a:lnTo>
                  <a:pt x="1506377" y="111494"/>
                </a:lnTo>
                <a:lnTo>
                  <a:pt x="1515589" y="103235"/>
                </a:lnTo>
                <a:lnTo>
                  <a:pt x="1525755" y="95611"/>
                </a:lnTo>
                <a:lnTo>
                  <a:pt x="1535285" y="88306"/>
                </a:lnTo>
                <a:lnTo>
                  <a:pt x="1545133" y="81000"/>
                </a:lnTo>
                <a:lnTo>
                  <a:pt x="1555616" y="74329"/>
                </a:lnTo>
                <a:lnTo>
                  <a:pt x="1565781" y="67659"/>
                </a:lnTo>
                <a:lnTo>
                  <a:pt x="1576582" y="61306"/>
                </a:lnTo>
                <a:lnTo>
                  <a:pt x="1587383" y="54953"/>
                </a:lnTo>
                <a:lnTo>
                  <a:pt x="1597866" y="49235"/>
                </a:lnTo>
                <a:lnTo>
                  <a:pt x="1608985" y="44153"/>
                </a:lnTo>
                <a:lnTo>
                  <a:pt x="1620421" y="38753"/>
                </a:lnTo>
                <a:lnTo>
                  <a:pt x="1632175" y="33988"/>
                </a:lnTo>
                <a:lnTo>
                  <a:pt x="1643611" y="29541"/>
                </a:lnTo>
                <a:lnTo>
                  <a:pt x="1655365" y="25412"/>
                </a:lnTo>
                <a:lnTo>
                  <a:pt x="1667119" y="20965"/>
                </a:lnTo>
                <a:lnTo>
                  <a:pt x="1679508" y="17471"/>
                </a:lnTo>
                <a:lnTo>
                  <a:pt x="1691898" y="14294"/>
                </a:lnTo>
                <a:lnTo>
                  <a:pt x="1703969" y="11435"/>
                </a:lnTo>
                <a:lnTo>
                  <a:pt x="1716676" y="8894"/>
                </a:lnTo>
                <a:lnTo>
                  <a:pt x="1729383" y="6353"/>
                </a:lnTo>
                <a:lnTo>
                  <a:pt x="1742408" y="4447"/>
                </a:lnTo>
                <a:lnTo>
                  <a:pt x="1755432" y="3177"/>
                </a:lnTo>
                <a:lnTo>
                  <a:pt x="1768457" y="1588"/>
                </a:lnTo>
                <a:lnTo>
                  <a:pt x="1781799" y="635"/>
                </a:lnTo>
                <a:lnTo>
                  <a:pt x="1795459" y="318"/>
                </a:lnTo>
                <a:lnTo>
                  <a:pt x="180880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7" name="矩形 25">
            <a:extLst>
              <a:ext uri="{FF2B5EF4-FFF2-40B4-BE49-F238E27FC236}">
                <a16:creationId xmlns:a16="http://schemas.microsoft.com/office/drawing/2014/main" id="{EA036995-F6D8-4FE3-9715-74CCD2A4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113" y="2970213"/>
            <a:ext cx="153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8" name="六边形 17">
            <a:extLst>
              <a:ext uri="{FF2B5EF4-FFF2-40B4-BE49-F238E27FC236}">
                <a16:creationId xmlns:a16="http://schemas.microsoft.com/office/drawing/2014/main" id="{A62170C1-6A65-430B-80CD-79AEDB774A19}"/>
              </a:ext>
            </a:extLst>
          </p:cNvPr>
          <p:cNvSpPr/>
          <p:nvPr/>
        </p:nvSpPr>
        <p:spPr bwMode="auto">
          <a:xfrm>
            <a:off x="4954588" y="167640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KSO_Shape">
            <a:extLst>
              <a:ext uri="{FF2B5EF4-FFF2-40B4-BE49-F238E27FC236}">
                <a16:creationId xmlns:a16="http://schemas.microsoft.com/office/drawing/2014/main" id="{9773D671-853B-424B-AAAD-55C2D867A8BA}"/>
              </a:ext>
            </a:extLst>
          </p:cNvPr>
          <p:cNvSpPr>
            <a:spLocks/>
          </p:cNvSpPr>
          <p:nvPr/>
        </p:nvSpPr>
        <p:spPr bwMode="auto">
          <a:xfrm>
            <a:off x="5589588" y="1882775"/>
            <a:ext cx="1009650" cy="944563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ED91A5-21FB-46A0-BCBB-0485A85F9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63" y="2970213"/>
            <a:ext cx="153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31926B4C-D551-4E30-901D-C5DAB637CE21}"/>
              </a:ext>
            </a:extLst>
          </p:cNvPr>
          <p:cNvSpPr/>
          <p:nvPr/>
        </p:nvSpPr>
        <p:spPr bwMode="auto">
          <a:xfrm>
            <a:off x="8880475" y="1676400"/>
            <a:ext cx="2282825" cy="19700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KSO_Shape">
            <a:extLst>
              <a:ext uri="{FF2B5EF4-FFF2-40B4-BE49-F238E27FC236}">
                <a16:creationId xmlns:a16="http://schemas.microsoft.com/office/drawing/2014/main" id="{4EE4899B-9F21-4B59-B74A-12E3F7E7017F}"/>
              </a:ext>
            </a:extLst>
          </p:cNvPr>
          <p:cNvSpPr>
            <a:spLocks/>
          </p:cNvSpPr>
          <p:nvPr/>
        </p:nvSpPr>
        <p:spPr bwMode="auto">
          <a:xfrm>
            <a:off x="9542463" y="2001838"/>
            <a:ext cx="1009650" cy="706437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23" name="矩形 27">
            <a:extLst>
              <a:ext uri="{FF2B5EF4-FFF2-40B4-BE49-F238E27FC236}">
                <a16:creationId xmlns:a16="http://schemas.microsoft.com/office/drawing/2014/main" id="{04B29D6B-4546-4A24-A69E-E22C17EB3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5288" y="2970213"/>
            <a:ext cx="1538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4" name="矩形 117">
            <a:extLst>
              <a:ext uri="{FF2B5EF4-FFF2-40B4-BE49-F238E27FC236}">
                <a16:creationId xmlns:a16="http://schemas.microsoft.com/office/drawing/2014/main" id="{E7F9C01B-5044-4B98-BBB2-6FCDA5F9A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367213"/>
            <a:ext cx="2030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5" name="矩形 124">
            <a:extLst>
              <a:ext uri="{FF2B5EF4-FFF2-40B4-BE49-F238E27FC236}">
                <a16:creationId xmlns:a16="http://schemas.microsoft.com/office/drawing/2014/main" id="{631291C6-000D-45F0-AE53-EA3834E6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879975"/>
            <a:ext cx="8543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r>
              <a:rPr lang="en-US" altLang="zh-CN" sz="1600">
                <a:latin typeface="宋体" panose="02010600030101010101" pitchFamily="2" charset="-122"/>
              </a:rPr>
              <a:t>zero</a:t>
            </a:r>
            <a:r>
              <a:rPr lang="zh-CN" altLang="en-US" sz="1600"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8B333C1-5478-49B8-B92A-A477A2725608}"/>
              </a:ext>
            </a:extLst>
          </p:cNvPr>
          <p:cNvCxnSpPr/>
          <p:nvPr/>
        </p:nvCxnSpPr>
        <p:spPr>
          <a:xfrm>
            <a:off x="1920875" y="4829175"/>
            <a:ext cx="1851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6" grpId="0" animBg="1"/>
      <p:bldP spid="17" grpId="0"/>
      <p:bldP spid="19" grpId="0" animBg="1"/>
      <p:bldP spid="20" grpId="0"/>
      <p:bldP spid="22" grpId="0" animBg="1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76CD033-EEE1-4C35-8A42-BF1823440214}"/>
              </a:ext>
            </a:extLst>
          </p:cNvPr>
          <p:cNvSpPr/>
          <p:nvPr/>
        </p:nvSpPr>
        <p:spPr>
          <a:xfrm>
            <a:off x="3895624" y="318538"/>
            <a:ext cx="4416119" cy="6225426"/>
          </a:xfrm>
          <a:prstGeom prst="roundRect">
            <a:avLst/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FC578-13F9-4B61-8A9D-95A4E0BB2D80}"/>
              </a:ext>
            </a:extLst>
          </p:cNvPr>
          <p:cNvSpPr/>
          <p:nvPr/>
        </p:nvSpPr>
        <p:spPr>
          <a:xfrm>
            <a:off x="5289007" y="1901702"/>
            <a:ext cx="1624676" cy="1625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4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44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74FDA383-7629-42FD-8CBA-6914BEF919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95624" y="4566386"/>
            <a:ext cx="4416119" cy="920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FF22B-F7F5-45A6-9067-83DB6622DE47}"/>
              </a:ext>
            </a:extLst>
          </p:cNvPr>
          <p:cNvSpPr/>
          <p:nvPr/>
        </p:nvSpPr>
        <p:spPr>
          <a:xfrm>
            <a:off x="4138246" y="5437821"/>
            <a:ext cx="38920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AMET CONSECTETUER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CA89CBF-8714-4007-9E97-AD2E931D1B58}"/>
              </a:ext>
            </a:extLst>
          </p:cNvPr>
          <p:cNvCxnSpPr>
            <a:cxnSpLocks/>
          </p:cNvCxnSpPr>
          <p:nvPr/>
        </p:nvCxnSpPr>
        <p:spPr>
          <a:xfrm flipH="1">
            <a:off x="4220308" y="5376719"/>
            <a:ext cx="3810000" cy="0"/>
          </a:xfrm>
          <a:prstGeom prst="line">
            <a:avLst/>
          </a:prstGeom>
          <a:ln>
            <a:solidFill>
              <a:srgbClr val="BB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 形 8">
            <a:extLst>
              <a:ext uri="{FF2B5EF4-FFF2-40B4-BE49-F238E27FC236}">
                <a16:creationId xmlns:a16="http://schemas.microsoft.com/office/drawing/2014/main" id="{8D589158-F55E-4807-8D09-7CDA722831D1}"/>
              </a:ext>
            </a:extLst>
          </p:cNvPr>
          <p:cNvSpPr/>
          <p:nvPr/>
        </p:nvSpPr>
        <p:spPr>
          <a:xfrm rot="16200000" flipH="1">
            <a:off x="7795929" y="1238247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L 形 9">
            <a:extLst>
              <a:ext uri="{FF2B5EF4-FFF2-40B4-BE49-F238E27FC236}">
                <a16:creationId xmlns:a16="http://schemas.microsoft.com/office/drawing/2014/main" id="{5E6070DB-A760-4D7B-9002-F90E2B026812}"/>
              </a:ext>
            </a:extLst>
          </p:cNvPr>
          <p:cNvSpPr/>
          <p:nvPr/>
        </p:nvSpPr>
        <p:spPr>
          <a:xfrm rot="5400000" flipH="1">
            <a:off x="-1047684" y="2518324"/>
            <a:ext cx="5420216" cy="312604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5161D59-1150-4427-99B2-938D0927A526}"/>
              </a:ext>
            </a:extLst>
          </p:cNvPr>
          <p:cNvCxnSpPr>
            <a:cxnSpLocks/>
          </p:cNvCxnSpPr>
          <p:nvPr/>
        </p:nvCxnSpPr>
        <p:spPr>
          <a:xfrm>
            <a:off x="246133" y="18739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1EEC17-0B5D-4225-8534-738DADCE30EF}"/>
              </a:ext>
            </a:extLst>
          </p:cNvPr>
          <p:cNvCxnSpPr>
            <a:cxnSpLocks/>
          </p:cNvCxnSpPr>
          <p:nvPr/>
        </p:nvCxnSpPr>
        <p:spPr>
          <a:xfrm>
            <a:off x="8946043" y="6744560"/>
            <a:ext cx="2979312" cy="0"/>
          </a:xfrm>
          <a:prstGeom prst="line">
            <a:avLst/>
          </a:prstGeom>
          <a:ln w="19050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A8B9483-6101-4ACF-B87C-ECA5194DB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25" y="4356170"/>
            <a:ext cx="427557" cy="4204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617BC-07EB-40E5-A066-CDFE3898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13" y="2291158"/>
            <a:ext cx="901874" cy="895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7B4535-D7A9-4162-B163-9E3A222AA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69" y="705758"/>
            <a:ext cx="1621742" cy="15002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70CD43-8688-4CA4-B8A6-D74CD88B8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27" y="3723065"/>
            <a:ext cx="1295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A812B2-7AFB-4D50-BCF7-962A9530750A}"/>
              </a:ext>
            </a:extLst>
          </p:cNvPr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32C3A6B2-25E4-4E3A-A3D3-76FF8889E98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4285" y="9921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此处输入您的标题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F111ADE-9A65-4736-9392-39A529CB5ED5}"/>
              </a:ext>
            </a:extLst>
          </p:cNvPr>
          <p:cNvCxnSpPr>
            <a:cxnSpLocks/>
          </p:cNvCxnSpPr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FFC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A54E9D12-C554-4246-B02B-DCF44F27CBD2}"/>
              </a:ext>
            </a:extLst>
          </p:cNvPr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EA8A33-82D2-41FC-A106-552E64314705}"/>
              </a:ext>
            </a:extLst>
          </p:cNvPr>
          <p:cNvSpPr/>
          <p:nvPr/>
        </p:nvSpPr>
        <p:spPr>
          <a:xfrm>
            <a:off x="726810" y="474429"/>
            <a:ext cx="4115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LOREM IPSUM DOLOR SIT AMET CONSECTETUER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0D9C7AB8-CC79-40AA-8547-3DC32200A85C}"/>
              </a:ext>
            </a:extLst>
          </p:cNvPr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2E1E13-2BAB-4B60-9204-33AAC75A7F6C}"/>
              </a:ext>
            </a:extLst>
          </p:cNvPr>
          <p:cNvCxnSpPr>
            <a:cxnSpLocks/>
          </p:cNvCxnSpPr>
          <p:nvPr/>
        </p:nvCxnSpPr>
        <p:spPr>
          <a:xfrm flipH="1">
            <a:off x="115118" y="6793506"/>
            <a:ext cx="7568222" cy="0"/>
          </a:xfrm>
          <a:prstGeom prst="line">
            <a:avLst/>
          </a:prstGeom>
          <a:ln w="9525">
            <a:solidFill>
              <a:srgbClr val="877F7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>
            <a:extLst>
              <a:ext uri="{FF2B5EF4-FFF2-40B4-BE49-F238E27FC236}">
                <a16:creationId xmlns:a16="http://schemas.microsoft.com/office/drawing/2014/main" id="{97ECA80F-5E71-4B51-ACC7-F3163C41C84E}"/>
              </a:ext>
            </a:extLst>
          </p:cNvPr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7630F58-52D8-438B-9221-629229FB4DFC}"/>
              </a:ext>
            </a:extLst>
          </p:cNvPr>
          <p:cNvSpPr/>
          <p:nvPr/>
        </p:nvSpPr>
        <p:spPr>
          <a:xfrm>
            <a:off x="11919857" y="77447"/>
            <a:ext cx="201076" cy="201076"/>
          </a:xfrm>
          <a:prstGeom prst="roundRect">
            <a:avLst>
              <a:gd name="adj" fmla="val 20810"/>
            </a:avLst>
          </a:prstGeom>
          <a:gradFill>
            <a:gsLst>
              <a:gs pos="3000">
                <a:srgbClr val="ECD04E"/>
              </a:gs>
              <a:gs pos="71000">
                <a:srgbClr val="E4B339"/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871EE0AC-9E8E-446C-8840-2ABCC466F3DC}"/>
              </a:ext>
            </a:extLst>
          </p:cNvPr>
          <p:cNvSpPr/>
          <p:nvPr/>
        </p:nvSpPr>
        <p:spPr>
          <a:xfrm>
            <a:off x="2060575" y="2008188"/>
            <a:ext cx="1366838" cy="1365250"/>
          </a:xfrm>
          <a:prstGeom prst="diamond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BF1D12C0-E061-4DB6-A3B0-F955EB3E16E2}"/>
              </a:ext>
            </a:extLst>
          </p:cNvPr>
          <p:cNvSpPr/>
          <p:nvPr/>
        </p:nvSpPr>
        <p:spPr>
          <a:xfrm>
            <a:off x="3568700" y="2008188"/>
            <a:ext cx="1365250" cy="136525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菱形 14">
            <a:extLst>
              <a:ext uri="{FF2B5EF4-FFF2-40B4-BE49-F238E27FC236}">
                <a16:creationId xmlns:a16="http://schemas.microsoft.com/office/drawing/2014/main" id="{ABDD2814-5786-4B05-AAC7-4D38C05A9528}"/>
              </a:ext>
            </a:extLst>
          </p:cNvPr>
          <p:cNvSpPr/>
          <p:nvPr/>
        </p:nvSpPr>
        <p:spPr>
          <a:xfrm>
            <a:off x="5075238" y="1670050"/>
            <a:ext cx="2041525" cy="2041525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03D2A1B7-D6E6-4DBA-B7E4-C7F2217A5213}"/>
              </a:ext>
            </a:extLst>
          </p:cNvPr>
          <p:cNvSpPr/>
          <p:nvPr/>
        </p:nvSpPr>
        <p:spPr>
          <a:xfrm>
            <a:off x="7258050" y="2008188"/>
            <a:ext cx="1365250" cy="1365250"/>
          </a:xfrm>
          <a:prstGeom prst="diamond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17CC3B2A-7908-4BBD-BE00-821B850971B1}"/>
              </a:ext>
            </a:extLst>
          </p:cNvPr>
          <p:cNvSpPr/>
          <p:nvPr/>
        </p:nvSpPr>
        <p:spPr>
          <a:xfrm>
            <a:off x="8764588" y="2008188"/>
            <a:ext cx="1366837" cy="1365250"/>
          </a:xfrm>
          <a:prstGeom prst="diamond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8" name="菱形 17">
            <a:extLst>
              <a:ext uri="{FF2B5EF4-FFF2-40B4-BE49-F238E27FC236}">
                <a16:creationId xmlns:a16="http://schemas.microsoft.com/office/drawing/2014/main" id="{012FCC96-4A5F-47E5-B7C9-BB3B95F28A11}"/>
              </a:ext>
            </a:extLst>
          </p:cNvPr>
          <p:cNvSpPr/>
          <p:nvPr/>
        </p:nvSpPr>
        <p:spPr>
          <a:xfrm>
            <a:off x="3236913" y="2854325"/>
            <a:ext cx="520700" cy="519113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2CA978F5-62C9-492B-97F6-05691F15FA40}"/>
              </a:ext>
            </a:extLst>
          </p:cNvPr>
          <p:cNvSpPr/>
          <p:nvPr/>
        </p:nvSpPr>
        <p:spPr>
          <a:xfrm>
            <a:off x="4729163" y="2008188"/>
            <a:ext cx="520700" cy="5207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377A9D1A-E130-4E3B-B347-F3FDD52ABF83}"/>
              </a:ext>
            </a:extLst>
          </p:cNvPr>
          <p:cNvSpPr/>
          <p:nvPr/>
        </p:nvSpPr>
        <p:spPr>
          <a:xfrm>
            <a:off x="6931025" y="2851150"/>
            <a:ext cx="520700" cy="519113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086817F6-531F-40E2-B137-3BB3EE938FB0}"/>
              </a:ext>
            </a:extLst>
          </p:cNvPr>
          <p:cNvSpPr/>
          <p:nvPr/>
        </p:nvSpPr>
        <p:spPr>
          <a:xfrm>
            <a:off x="8434388" y="2024063"/>
            <a:ext cx="520700" cy="5207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微软雅黑"/>
              <a:ea typeface="微软雅黑"/>
            </a:endParaRPr>
          </a:p>
        </p:txBody>
      </p:sp>
      <p:sp>
        <p:nvSpPr>
          <p:cNvPr id="22" name="文本框 85">
            <a:extLst>
              <a:ext uri="{FF2B5EF4-FFF2-40B4-BE49-F238E27FC236}">
                <a16:creationId xmlns:a16="http://schemas.microsoft.com/office/drawing/2014/main" id="{E50C82A6-D409-4677-A11A-6ED162FFD010}"/>
              </a:ext>
            </a:extLst>
          </p:cNvPr>
          <p:cNvSpPr txBox="1"/>
          <p:nvPr/>
        </p:nvSpPr>
        <p:spPr>
          <a:xfrm>
            <a:off x="5287963" y="3838575"/>
            <a:ext cx="16160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latin typeface="宋体" panose="02010600030101010101" pitchFamily="2" charset="-122"/>
                <a:ea typeface="宋体" panose="02010600030101010101" pitchFamily="2" charset="-122"/>
              </a:rPr>
              <a:t>点击添加标题</a:t>
            </a:r>
          </a:p>
        </p:txBody>
      </p:sp>
      <p:sp>
        <p:nvSpPr>
          <p:cNvPr id="23" name="文本框 86">
            <a:extLst>
              <a:ext uri="{FF2B5EF4-FFF2-40B4-BE49-F238E27FC236}">
                <a16:creationId xmlns:a16="http://schemas.microsoft.com/office/drawing/2014/main" id="{06C7D470-F796-40BD-A96B-165D3EE1AAEB}"/>
              </a:ext>
            </a:extLst>
          </p:cNvPr>
          <p:cNvSpPr txBox="1"/>
          <p:nvPr/>
        </p:nvSpPr>
        <p:spPr>
          <a:xfrm>
            <a:off x="3530600" y="3540125"/>
            <a:ext cx="14398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点击添加标题</a:t>
            </a:r>
          </a:p>
        </p:txBody>
      </p:sp>
      <p:sp>
        <p:nvSpPr>
          <p:cNvPr id="24" name="文本框 87">
            <a:extLst>
              <a:ext uri="{FF2B5EF4-FFF2-40B4-BE49-F238E27FC236}">
                <a16:creationId xmlns:a16="http://schemas.microsoft.com/office/drawing/2014/main" id="{3D7259C5-4C8D-4FC6-B57E-24DB49FDF48B}"/>
              </a:ext>
            </a:extLst>
          </p:cNvPr>
          <p:cNvSpPr txBox="1"/>
          <p:nvPr/>
        </p:nvSpPr>
        <p:spPr>
          <a:xfrm>
            <a:off x="2017713" y="3540125"/>
            <a:ext cx="14414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点击添加标题</a:t>
            </a:r>
          </a:p>
        </p:txBody>
      </p:sp>
      <p:sp>
        <p:nvSpPr>
          <p:cNvPr id="25" name="文本框 88">
            <a:extLst>
              <a:ext uri="{FF2B5EF4-FFF2-40B4-BE49-F238E27FC236}">
                <a16:creationId xmlns:a16="http://schemas.microsoft.com/office/drawing/2014/main" id="{122FE0A9-17DC-474E-8E86-363739BCDBDD}"/>
              </a:ext>
            </a:extLst>
          </p:cNvPr>
          <p:cNvSpPr txBox="1"/>
          <p:nvPr/>
        </p:nvSpPr>
        <p:spPr>
          <a:xfrm>
            <a:off x="8732838" y="3540125"/>
            <a:ext cx="144145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点击添加标题</a:t>
            </a:r>
          </a:p>
        </p:txBody>
      </p:sp>
      <p:sp>
        <p:nvSpPr>
          <p:cNvPr id="26" name="文本框 89">
            <a:extLst>
              <a:ext uri="{FF2B5EF4-FFF2-40B4-BE49-F238E27FC236}">
                <a16:creationId xmlns:a16="http://schemas.microsoft.com/office/drawing/2014/main" id="{FAEE2229-96B8-45AF-8666-2B2E47B4B13C}"/>
              </a:ext>
            </a:extLst>
          </p:cNvPr>
          <p:cNvSpPr txBox="1"/>
          <p:nvPr/>
        </p:nvSpPr>
        <p:spPr>
          <a:xfrm>
            <a:off x="7221538" y="3540125"/>
            <a:ext cx="14398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latin typeface="宋体" panose="02010600030101010101" pitchFamily="2" charset="-122"/>
                <a:ea typeface="宋体" panose="02010600030101010101" pitchFamily="2" charset="-122"/>
              </a:rPr>
              <a:t>点击添加标题</a:t>
            </a: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AECE174B-8161-4830-9C96-AA913BF62BA2}"/>
              </a:ext>
            </a:extLst>
          </p:cNvPr>
          <p:cNvSpPr>
            <a:spLocks/>
          </p:cNvSpPr>
          <p:nvPr/>
        </p:nvSpPr>
        <p:spPr bwMode="auto">
          <a:xfrm>
            <a:off x="2490788" y="2392363"/>
            <a:ext cx="590550" cy="534987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06ACB36A-C443-44C5-BF40-3834B9A1DB04}"/>
              </a:ext>
            </a:extLst>
          </p:cNvPr>
          <p:cNvSpPr>
            <a:spLocks/>
          </p:cNvSpPr>
          <p:nvPr/>
        </p:nvSpPr>
        <p:spPr bwMode="auto">
          <a:xfrm>
            <a:off x="4059238" y="2428875"/>
            <a:ext cx="384175" cy="523875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KSO_Shape">
            <a:extLst>
              <a:ext uri="{FF2B5EF4-FFF2-40B4-BE49-F238E27FC236}">
                <a16:creationId xmlns:a16="http://schemas.microsoft.com/office/drawing/2014/main" id="{BDE3EDB2-32E7-41FA-802B-52EEEABD2DE0}"/>
              </a:ext>
            </a:extLst>
          </p:cNvPr>
          <p:cNvSpPr>
            <a:spLocks/>
          </p:cNvSpPr>
          <p:nvPr/>
        </p:nvSpPr>
        <p:spPr bwMode="auto">
          <a:xfrm>
            <a:off x="5789613" y="2384425"/>
            <a:ext cx="612775" cy="612775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KSO_Shape">
            <a:extLst>
              <a:ext uri="{FF2B5EF4-FFF2-40B4-BE49-F238E27FC236}">
                <a16:creationId xmlns:a16="http://schemas.microsoft.com/office/drawing/2014/main" id="{155B79B1-B915-4EEB-96E2-5BB2695FC5FA}"/>
              </a:ext>
            </a:extLst>
          </p:cNvPr>
          <p:cNvSpPr>
            <a:spLocks/>
          </p:cNvSpPr>
          <p:nvPr/>
        </p:nvSpPr>
        <p:spPr bwMode="auto">
          <a:xfrm>
            <a:off x="7729538" y="2478088"/>
            <a:ext cx="422275" cy="427037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KSO_Shape">
            <a:extLst>
              <a:ext uri="{FF2B5EF4-FFF2-40B4-BE49-F238E27FC236}">
                <a16:creationId xmlns:a16="http://schemas.microsoft.com/office/drawing/2014/main" id="{E0849BC2-012C-4485-9A71-5030B4AD82E3}"/>
              </a:ext>
            </a:extLst>
          </p:cNvPr>
          <p:cNvSpPr/>
          <p:nvPr/>
        </p:nvSpPr>
        <p:spPr>
          <a:xfrm>
            <a:off x="9240838" y="2493963"/>
            <a:ext cx="412750" cy="395287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978A82E-D79D-4A7D-9941-3D39305EC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13" y="4905375"/>
            <a:ext cx="81343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600">
                <a:solidFill>
                  <a:srgbClr val="4E4E4E"/>
                </a:solidFill>
                <a:latin typeface="宋体" panose="02010600030101010101" pitchFamily="2" charset="-122"/>
              </a:rPr>
              <a:t>zero</a:t>
            </a: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</a:rPr>
              <a:t>极简主义设计，极致简约风潮流所向，通用设计，完美兼容，打造最实用，最具个性的演示方案，让你的演示卓越非凡。</a:t>
            </a:r>
            <a:endParaRPr lang="en-US" altLang="zh-CN" sz="1600">
              <a:solidFill>
                <a:srgbClr val="4E4E4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87F709D-4F05-4D5E-ADF9-F44F503F9CC3}"/>
              </a:ext>
            </a:extLst>
          </p:cNvPr>
          <p:cNvSpPr/>
          <p:nvPr/>
        </p:nvSpPr>
        <p:spPr>
          <a:xfrm>
            <a:off x="2039938" y="4637088"/>
            <a:ext cx="8112125" cy="460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07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1103336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1103336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1103336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1103336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02100122"/>
  <p:tag name="MH_LIBRARY" val="GRAPHIC"/>
  <p:tag name="MH_TYPE" val="Other"/>
  <p:tag name="MH_ORD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教育课堂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B4544"/>
      </a:accent1>
      <a:accent2>
        <a:srgbClr val="2F4E72"/>
      </a:accent2>
      <a:accent3>
        <a:srgbClr val="C4713F"/>
      </a:accent3>
      <a:accent4>
        <a:srgbClr val="E4B33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2302</Words>
  <Application>Microsoft Office PowerPoint</Application>
  <PresentationFormat>宽屏</PresentationFormat>
  <Paragraphs>235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FontAwesome</vt:lpstr>
      <vt:lpstr>Myriad Pro</vt:lpstr>
      <vt:lpstr>等线</vt:lpstr>
      <vt:lpstr>等线 Light</vt:lpstr>
      <vt:lpstr>方正兰亭超细黑简体</vt:lpstr>
      <vt:lpstr>宋体</vt:lpstr>
      <vt:lpstr>微软雅黑</vt:lpstr>
      <vt:lpstr>微软雅黑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xiaofan</dc:creator>
  <cp:lastModifiedBy>星榜 阮</cp:lastModifiedBy>
  <cp:revision>8</cp:revision>
  <dcterms:created xsi:type="dcterms:W3CDTF">2018-08-23T08:42:45Z</dcterms:created>
  <dcterms:modified xsi:type="dcterms:W3CDTF">2023-12-11T06:51:07Z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v1.0_mb_2LYyAUi4DZQvzHPUx+7/yQ==</vt:lpwstr>
  </property>
</Properties>
</file>